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4477" r:id="rId1"/>
    <p:sldMasterId id="2147484504" r:id="rId2"/>
    <p:sldMasterId id="2147484518" r:id="rId3"/>
  </p:sldMasterIdLst>
  <p:notesMasterIdLst>
    <p:notesMasterId r:id="rId5"/>
  </p:notesMasterIdLst>
  <p:handoutMasterIdLst>
    <p:handoutMasterId r:id="rId6"/>
  </p:handoutMasterIdLst>
  <p:sldIdLst>
    <p:sldId id="2147481710" r:id="rId4"/>
  </p:sldIdLst>
  <p:sldSz cx="10080625" cy="6858000"/>
  <p:notesSz cx="6807200" cy="9939338"/>
  <p:defaultTextStyle>
    <a:defPPr>
      <a:defRPr lang="ja-JP"/>
    </a:defPPr>
    <a:lvl1pPr marL="0" algn="l" defTabSz="913451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6723" algn="l" defTabSz="913451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3451" algn="l" defTabSz="913451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0173" algn="l" defTabSz="913451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6899" algn="l" defTabSz="913451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3622" algn="l" defTabSz="913451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0352" algn="l" defTabSz="913451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197073" algn="l" defTabSz="913451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3799" algn="l" defTabSz="913451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0" userDrawn="1">
          <p15:clr>
            <a:srgbClr val="A4A3A4"/>
          </p15:clr>
        </p15:guide>
        <p15:guide id="2" pos="2145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成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5FF"/>
    <a:srgbClr val="F1FADE"/>
    <a:srgbClr val="FBF193"/>
    <a:srgbClr val="F6F6F6"/>
    <a:srgbClr val="FFE7FF"/>
    <a:srgbClr val="F0C3C2"/>
    <a:srgbClr val="FFD1FF"/>
    <a:srgbClr val="006600"/>
    <a:srgbClr val="358725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A657D2B-D6A3-460E-A3F3-3BB2F0293D10}" v="2" dt="2025-03-22T01:19:40.35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63" autoAdjust="0"/>
    <p:restoredTop sz="96370" autoAdjust="0"/>
  </p:normalViewPr>
  <p:slideViewPr>
    <p:cSldViewPr>
      <p:cViewPr varScale="1">
        <p:scale>
          <a:sx n="104" d="100"/>
          <a:sy n="104" d="100"/>
        </p:scale>
        <p:origin x="702" y="78"/>
      </p:cViewPr>
      <p:guideLst>
        <p:guide orient="horz" pos="2160"/>
        <p:guide pos="3175"/>
      </p:guideLst>
    </p:cSldViewPr>
  </p:slideViewPr>
  <p:outlineViewPr>
    <p:cViewPr>
      <p:scale>
        <a:sx n="33" d="100"/>
        <a:sy n="33" d="100"/>
      </p:scale>
      <p:origin x="0" y="274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5" d="100"/>
          <a:sy n="45" d="100"/>
        </p:scale>
        <p:origin x="-2140" y="-80"/>
      </p:cViewPr>
      <p:guideLst>
        <p:guide orient="horz" pos="3130"/>
        <p:guide pos="214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commentAuthors" Target="commentAuthors.xml"/><Relationship Id="rId12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6" y="12"/>
            <a:ext cx="2949575" cy="496888"/>
          </a:xfrm>
          <a:prstGeom prst="rect">
            <a:avLst/>
          </a:prstGeom>
        </p:spPr>
        <p:txBody>
          <a:bodyPr vert="horz" lIns="91304" tIns="45648" rIns="91304" bIns="45648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6064" y="12"/>
            <a:ext cx="2949575" cy="496888"/>
          </a:xfrm>
          <a:prstGeom prst="rect">
            <a:avLst/>
          </a:prstGeom>
        </p:spPr>
        <p:txBody>
          <a:bodyPr vert="horz" lIns="91304" tIns="45648" rIns="91304" bIns="45648" rtlCol="0"/>
          <a:lstStyle>
            <a:lvl1pPr algn="r">
              <a:defRPr sz="1200"/>
            </a:lvl1pPr>
          </a:lstStyle>
          <a:p>
            <a:fld id="{BFCAEA59-3F77-43EB-97E2-009BEA5939FD}" type="datetimeFigureOut">
              <a:rPr kumimoji="1" lang="ja-JP" altLang="en-US" smtClean="0"/>
              <a:t>2025/4/11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26" y="9440877"/>
            <a:ext cx="2949575" cy="496887"/>
          </a:xfrm>
          <a:prstGeom prst="rect">
            <a:avLst/>
          </a:prstGeom>
        </p:spPr>
        <p:txBody>
          <a:bodyPr vert="horz" lIns="91304" tIns="45648" rIns="91304" bIns="45648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6064" y="9440877"/>
            <a:ext cx="2949575" cy="496887"/>
          </a:xfrm>
          <a:prstGeom prst="rect">
            <a:avLst/>
          </a:prstGeom>
        </p:spPr>
        <p:txBody>
          <a:bodyPr vert="horz" lIns="91304" tIns="45648" rIns="91304" bIns="45648" rtlCol="0" anchor="b"/>
          <a:lstStyle>
            <a:lvl1pPr algn="r">
              <a:defRPr sz="1200"/>
            </a:lvl1pPr>
          </a:lstStyle>
          <a:p>
            <a:fld id="{6095C706-5C63-46E9-B126-1BB99155F5B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11821032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4" y="12"/>
            <a:ext cx="2949575" cy="496888"/>
          </a:xfrm>
          <a:prstGeom prst="rect">
            <a:avLst/>
          </a:prstGeom>
        </p:spPr>
        <p:txBody>
          <a:bodyPr vert="horz" lIns="91256" tIns="45624" rIns="91256" bIns="45624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73" y="12"/>
            <a:ext cx="2949575" cy="496888"/>
          </a:xfrm>
          <a:prstGeom prst="rect">
            <a:avLst/>
          </a:prstGeom>
        </p:spPr>
        <p:txBody>
          <a:bodyPr vert="horz" lIns="91256" tIns="45624" rIns="91256" bIns="45624" rtlCol="0"/>
          <a:lstStyle>
            <a:lvl1pPr algn="r">
              <a:defRPr sz="1200"/>
            </a:lvl1pPr>
          </a:lstStyle>
          <a:p>
            <a:fld id="{B32EF7B2-CA44-4A08-9C58-11B74CE810A2}" type="datetimeFigureOut">
              <a:rPr kumimoji="1" lang="ja-JP" altLang="en-US" smtClean="0"/>
              <a:t>2025/4/11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66750" y="746125"/>
            <a:ext cx="5473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56" tIns="45624" rIns="91256" bIns="45624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60" y="4721236"/>
            <a:ext cx="5445125" cy="4471988"/>
          </a:xfrm>
          <a:prstGeom prst="rect">
            <a:avLst/>
          </a:prstGeom>
        </p:spPr>
        <p:txBody>
          <a:bodyPr vert="horz" lIns="91256" tIns="45624" rIns="91256" bIns="45624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4" y="9440892"/>
            <a:ext cx="2949575" cy="496887"/>
          </a:xfrm>
          <a:prstGeom prst="rect">
            <a:avLst/>
          </a:prstGeom>
        </p:spPr>
        <p:txBody>
          <a:bodyPr vert="horz" lIns="91256" tIns="45624" rIns="91256" bIns="45624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73" y="9440892"/>
            <a:ext cx="2949575" cy="496887"/>
          </a:xfrm>
          <a:prstGeom prst="rect">
            <a:avLst/>
          </a:prstGeom>
        </p:spPr>
        <p:txBody>
          <a:bodyPr vert="horz" lIns="91256" tIns="45624" rIns="91256" bIns="45624" rtlCol="0" anchor="b"/>
          <a:lstStyle>
            <a:lvl1pPr algn="r">
              <a:defRPr sz="1200"/>
            </a:lvl1pPr>
          </a:lstStyle>
          <a:p>
            <a:fld id="{99A291D1-1B39-4F22-95FC-C505104FF1F5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33510043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3451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6723" algn="l" defTabSz="913451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3451" algn="l" defTabSz="913451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0173" algn="l" defTabSz="913451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6899" algn="l" defTabSz="913451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3622" algn="l" defTabSz="913451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0352" algn="l" defTabSz="913451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197073" algn="l" defTabSz="913451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3799" algn="l" defTabSz="913451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ppjtitle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76950"/>
            <a:ext cx="1009678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4"/>
          <p:cNvSpPr>
            <a:spLocks noChangeArrowheads="1"/>
          </p:cNvSpPr>
          <p:nvPr userDrawn="1"/>
        </p:nvSpPr>
        <p:spPr bwMode="auto">
          <a:xfrm>
            <a:off x="1865886" y="3284539"/>
            <a:ext cx="8214740" cy="7302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1800">
              <a:solidFill>
                <a:srgbClr val="000000"/>
              </a:solidFill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815805" y="2133603"/>
            <a:ext cx="8264820" cy="1470025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12094" y="3886200"/>
            <a:ext cx="7056438" cy="1752600"/>
          </a:xfrm>
        </p:spPr>
        <p:txBody>
          <a:bodyPr/>
          <a:lstStyle>
            <a:lvl1pPr marL="0" indent="0" algn="ctr">
              <a:buFontTx/>
              <a:buNone/>
              <a:defRPr kumimoji="0"/>
            </a:lvl1pPr>
          </a:lstStyle>
          <a:p>
            <a:r>
              <a:rPr lang="ja-JP" altLang="en-US"/>
              <a:t>国土交通省　観光庁</a:t>
            </a:r>
          </a:p>
          <a:p>
            <a:r>
              <a:rPr lang="ja-JP" altLang="en-US"/>
              <a:t>○○課</a:t>
            </a:r>
          </a:p>
          <a:p>
            <a:r>
              <a:rPr lang="ja-JP" altLang="en-US"/>
              <a:t>平成○○年○○月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24448" y="6245225"/>
            <a:ext cx="2352146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387F81-137B-4EBF-9C7E-068D09C447F5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914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A8333E-BBE5-447A-A0FC-88BE53AF08EB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3692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2446" y="1"/>
            <a:ext cx="2394148" cy="6126163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" y="1"/>
            <a:ext cx="7027359" cy="6126163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546684-3B9B-4FF5-9D16-A857EE73567E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15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/>
          </p:nvPr>
        </p:nvSpPr>
        <p:spPr>
          <a:xfrm>
            <a:off x="0" y="1"/>
            <a:ext cx="9576594" cy="6126163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743714" y="6494650"/>
            <a:ext cx="2352146" cy="47625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27FF6-0507-47A6-B209-AE7E6A074F38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119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EF3B0B-B1E1-4C03-891B-B254E7649D48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0" y="2"/>
            <a:ext cx="1008062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1800">
              <a:solidFill>
                <a:srgbClr val="000000"/>
              </a:solidFill>
            </a:endParaRPr>
          </a:p>
        </p:txBody>
      </p:sp>
      <p:grpSp>
        <p:nvGrpSpPr>
          <p:cNvPr id="8" name="Group 27"/>
          <p:cNvGrpSpPr>
            <a:grpSpLocks/>
          </p:cNvGrpSpPr>
          <p:nvPr userDrawn="1"/>
        </p:nvGrpSpPr>
        <p:grpSpPr bwMode="auto">
          <a:xfrm>
            <a:off x="0" y="333378"/>
            <a:ext cx="10080625" cy="214313"/>
            <a:chOff x="0" y="255"/>
            <a:chExt cx="6240" cy="135"/>
          </a:xfrm>
        </p:grpSpPr>
        <p:sp>
          <p:nvSpPr>
            <p:cNvPr id="9" name="Rectangle 28"/>
            <p:cNvSpPr>
              <a:spLocks noChangeArrowheads="1"/>
            </p:cNvSpPr>
            <p:nvPr userDrawn="1"/>
          </p:nvSpPr>
          <p:spPr bwMode="auto">
            <a:xfrm>
              <a:off x="0" y="345"/>
              <a:ext cx="6240" cy="45"/>
            </a:xfrm>
            <a:prstGeom prst="rect">
              <a:avLst/>
            </a:prstGeom>
            <a:solidFill>
              <a:srgbClr val="FF0000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10" name="Rectangle 29"/>
            <p:cNvSpPr>
              <a:spLocks noChangeArrowheads="1"/>
            </p:cNvSpPr>
            <p:nvPr userDrawn="1"/>
          </p:nvSpPr>
          <p:spPr bwMode="auto">
            <a:xfrm>
              <a:off x="0" y="300"/>
              <a:ext cx="6240" cy="45"/>
            </a:xfrm>
            <a:prstGeom prst="rect">
              <a:avLst/>
            </a:prstGeom>
            <a:solidFill>
              <a:srgbClr val="FF3399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11" name="Rectangle 30"/>
            <p:cNvSpPr>
              <a:spLocks noChangeArrowheads="1"/>
            </p:cNvSpPr>
            <p:nvPr userDrawn="1"/>
          </p:nvSpPr>
          <p:spPr bwMode="auto">
            <a:xfrm>
              <a:off x="0" y="255"/>
              <a:ext cx="6240" cy="45"/>
            </a:xfrm>
            <a:prstGeom prst="rect">
              <a:avLst/>
            </a:prstGeom>
            <a:solidFill>
              <a:srgbClr val="FFCCF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800">
                <a:solidFill>
                  <a:srgbClr val="000000"/>
                </a:solidFill>
              </a:endParaRPr>
            </a:p>
          </p:txBody>
        </p:sp>
      </p:grpSp>
      <p:pic>
        <p:nvPicPr>
          <p:cNvPr id="12" name="Picture 32" descr="ppjtitle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51245" y="2"/>
            <a:ext cx="1229383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982352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56079" y="2131304"/>
            <a:ext cx="8568531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12108" y="3886200"/>
            <a:ext cx="705643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7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2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0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8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5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1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426B9-6D5F-49C4-8899-02BA3519445B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2025/4/11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1E8BE-2227-49B1-8D14-4BC9216DB8B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8712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D1FD-B346-4E7B-A1D7-9180BC5F6084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2025/4/11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1E8BE-2227-49B1-8D14-4BC9216DB8B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6508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96461" y="4407805"/>
            <a:ext cx="856853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96461" y="2906771"/>
            <a:ext cx="856853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76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5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29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06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38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059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73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412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F3D55-CB8E-41FD-9D2F-2229835FF007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2025/4/11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1E8BE-2227-49B1-8D14-4BC9216DB8B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7639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04082" y="1600283"/>
            <a:ext cx="445873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117893" y="1600283"/>
            <a:ext cx="445873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69666-C424-462A-A670-FCEA8C473420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2025/4/11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1E8BE-2227-49B1-8D14-4BC9216DB8B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5886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04039" y="1535113"/>
            <a:ext cx="445389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768" indent="0">
              <a:buNone/>
              <a:defRPr sz="2000" b="1"/>
            </a:lvl2pPr>
            <a:lvl3pPr marL="913532" indent="0">
              <a:buNone/>
              <a:defRPr sz="1800" b="1"/>
            </a:lvl3pPr>
            <a:lvl4pPr marL="1370299" indent="0">
              <a:buNone/>
              <a:defRPr sz="1600" b="1"/>
            </a:lvl4pPr>
            <a:lvl5pPr marL="1827065" indent="0">
              <a:buNone/>
              <a:defRPr sz="1600" b="1"/>
            </a:lvl5pPr>
            <a:lvl6pPr marL="2283831" indent="0">
              <a:buNone/>
              <a:defRPr sz="1600" b="1"/>
            </a:lvl6pPr>
            <a:lvl7pPr marL="2740596" indent="0">
              <a:buNone/>
              <a:defRPr sz="1600" b="1"/>
            </a:lvl7pPr>
            <a:lvl8pPr marL="3197362" indent="0">
              <a:buNone/>
              <a:defRPr sz="1600" b="1"/>
            </a:lvl8pPr>
            <a:lvl9pPr marL="3654128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4039" y="2174887"/>
            <a:ext cx="445389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121589" y="1535113"/>
            <a:ext cx="445550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768" indent="0">
              <a:buNone/>
              <a:defRPr sz="2000" b="1"/>
            </a:lvl2pPr>
            <a:lvl3pPr marL="913532" indent="0">
              <a:buNone/>
              <a:defRPr sz="1800" b="1"/>
            </a:lvl3pPr>
            <a:lvl4pPr marL="1370299" indent="0">
              <a:buNone/>
              <a:defRPr sz="1600" b="1"/>
            </a:lvl4pPr>
            <a:lvl5pPr marL="1827065" indent="0">
              <a:buNone/>
              <a:defRPr sz="1600" b="1"/>
            </a:lvl5pPr>
            <a:lvl6pPr marL="2283831" indent="0">
              <a:buNone/>
              <a:defRPr sz="1600" b="1"/>
            </a:lvl6pPr>
            <a:lvl7pPr marL="2740596" indent="0">
              <a:buNone/>
              <a:defRPr sz="1600" b="1"/>
            </a:lvl7pPr>
            <a:lvl8pPr marL="3197362" indent="0">
              <a:buNone/>
              <a:defRPr sz="1600" b="1"/>
            </a:lvl8pPr>
            <a:lvl9pPr marL="3654128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121589" y="2174887"/>
            <a:ext cx="445550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8A4DE-021E-4517-9F40-E55C79BD716F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2025/4/11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1E8BE-2227-49B1-8D14-4BC9216DB8B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442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30528-99C8-447A-B00D-3EBC24E2F20D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2025/4/11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1E8BE-2227-49B1-8D14-4BC9216DB8B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0549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13FBF7-C7BB-4A69-9F3E-D7293B7860E9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19455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D3D30-4D39-4753-BE94-0082E34320E3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2025/4/11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1E8BE-2227-49B1-8D14-4BC9216DB8B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78573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4377" y="273050"/>
            <a:ext cx="3316591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942146" y="273215"/>
            <a:ext cx="563481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04377" y="1435133"/>
            <a:ext cx="3316591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768" indent="0">
              <a:buNone/>
              <a:defRPr sz="1200"/>
            </a:lvl2pPr>
            <a:lvl3pPr marL="913532" indent="0">
              <a:buNone/>
              <a:defRPr sz="1000"/>
            </a:lvl3pPr>
            <a:lvl4pPr marL="1370299" indent="0">
              <a:buNone/>
              <a:defRPr sz="900"/>
            </a:lvl4pPr>
            <a:lvl5pPr marL="1827065" indent="0">
              <a:buNone/>
              <a:defRPr sz="900"/>
            </a:lvl5pPr>
            <a:lvl6pPr marL="2283831" indent="0">
              <a:buNone/>
              <a:defRPr sz="900"/>
            </a:lvl6pPr>
            <a:lvl7pPr marL="2740596" indent="0">
              <a:buNone/>
              <a:defRPr sz="900"/>
            </a:lvl7pPr>
            <a:lvl8pPr marL="3197362" indent="0">
              <a:buNone/>
              <a:defRPr sz="900"/>
            </a:lvl8pPr>
            <a:lvl9pPr marL="3654128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EFCA8-A0BC-45DE-ADB4-83AFEB60D271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2025/4/11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1E8BE-2227-49B1-8D14-4BC9216DB8B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72415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75777" y="4800621"/>
            <a:ext cx="604837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75777" y="612787"/>
            <a:ext cx="604837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768" indent="0">
              <a:buNone/>
              <a:defRPr sz="2800"/>
            </a:lvl2pPr>
            <a:lvl3pPr marL="913532" indent="0">
              <a:buNone/>
              <a:defRPr sz="2400"/>
            </a:lvl3pPr>
            <a:lvl4pPr marL="1370299" indent="0">
              <a:buNone/>
              <a:defRPr sz="2000"/>
            </a:lvl4pPr>
            <a:lvl5pPr marL="1827065" indent="0">
              <a:buNone/>
              <a:defRPr sz="2000"/>
            </a:lvl5pPr>
            <a:lvl6pPr marL="2283831" indent="0">
              <a:buNone/>
              <a:defRPr sz="2000"/>
            </a:lvl6pPr>
            <a:lvl7pPr marL="2740596" indent="0">
              <a:buNone/>
              <a:defRPr sz="2000"/>
            </a:lvl7pPr>
            <a:lvl8pPr marL="3197362" indent="0">
              <a:buNone/>
              <a:defRPr sz="2000"/>
            </a:lvl8pPr>
            <a:lvl9pPr marL="3654128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75777" y="5367339"/>
            <a:ext cx="604837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768" indent="0">
              <a:buNone/>
              <a:defRPr sz="1200"/>
            </a:lvl2pPr>
            <a:lvl3pPr marL="913532" indent="0">
              <a:buNone/>
              <a:defRPr sz="1000"/>
            </a:lvl3pPr>
            <a:lvl4pPr marL="1370299" indent="0">
              <a:buNone/>
              <a:defRPr sz="900"/>
            </a:lvl4pPr>
            <a:lvl5pPr marL="1827065" indent="0">
              <a:buNone/>
              <a:defRPr sz="900"/>
            </a:lvl5pPr>
            <a:lvl6pPr marL="2283831" indent="0">
              <a:buNone/>
              <a:defRPr sz="900"/>
            </a:lvl6pPr>
            <a:lvl7pPr marL="2740596" indent="0">
              <a:buNone/>
              <a:defRPr sz="900"/>
            </a:lvl7pPr>
            <a:lvl8pPr marL="3197362" indent="0">
              <a:buNone/>
              <a:defRPr sz="900"/>
            </a:lvl8pPr>
            <a:lvl9pPr marL="3654128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02F74-6604-4A72-87E1-631A0C98F0D2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2025/4/11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1E8BE-2227-49B1-8D14-4BC9216DB8B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1379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23239-5A0F-4575-9552-71FFC1339BB7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2025/4/11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1E8BE-2227-49B1-8D14-4BC9216DB8B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3816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308518" y="274757"/>
            <a:ext cx="2268141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04382" y="274757"/>
            <a:ext cx="6649336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226A7-ED32-4B09-A88F-9E7A4E711175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2025/4/11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1E8BE-2227-49B1-8D14-4BC9216DB8BD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7441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4089" y="152400"/>
            <a:ext cx="9072563" cy="9906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7056438" y="6356362"/>
            <a:ext cx="2523516" cy="36576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6E1797-92E8-4205-8CB8-934415EE1DB3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2025/4/11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195559" y="6356362"/>
            <a:ext cx="3864240" cy="36576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291931-C255-41E2-B464-7485505D6171}" type="slidenum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66420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4089" y="152400"/>
            <a:ext cx="9072563" cy="9906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7056438" y="6356362"/>
            <a:ext cx="2523516" cy="36576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CD4F33-E100-48AA-B5F7-D8D297B1F41B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2025/4/11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195559" y="6356362"/>
            <a:ext cx="3864240" cy="36576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8356E-1A0E-47B6-BF28-C9669747D3DC}" type="slidenum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2217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6047" y="1122363"/>
            <a:ext cx="8568531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078" y="3602038"/>
            <a:ext cx="7560469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043" y="6356353"/>
            <a:ext cx="2268141" cy="365125"/>
          </a:xfrm>
          <a:prstGeom prst="rect">
            <a:avLst/>
          </a:prstGeom>
        </p:spPr>
        <p:txBody>
          <a:bodyPr/>
          <a:lstStyle/>
          <a:p>
            <a:fld id="{0CA045DC-01DB-0E46-9926-86C124E51456}" type="datetime1">
              <a:rPr lang="ja-JP" altLang="en-US" smtClean="0">
                <a:solidFill>
                  <a:srgbClr val="000000"/>
                </a:solidFill>
              </a:rPr>
              <a:pPr/>
              <a:t>2025/4/11</a:t>
            </a:fld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9208" y="6356353"/>
            <a:ext cx="3402211" cy="365125"/>
          </a:xfrm>
          <a:prstGeom prst="rect">
            <a:avLst/>
          </a:prstGeom>
        </p:spPr>
        <p:txBody>
          <a:bodyPr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4D715-0E5B-8E4D-B55D-93FA97F5B934}" type="slidenum">
              <a:rPr lang="ja-JP" altLang="en-US" smtClean="0">
                <a:solidFill>
                  <a:srgbClr val="000000"/>
                </a:solidFill>
              </a:rPr>
              <a:pPr/>
              <a:t>‹#›</a:t>
            </a:fld>
            <a:endParaRPr lang="ja-JP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3684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345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179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345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179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678298" y="6448252"/>
            <a:ext cx="23521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8985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BFDF1F-3106-40BA-910A-9ACBB50F782E}" type="slidenum">
              <a:rPr kumimoji="1" lang="ja-JP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89858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833957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22EC15C-0D6E-1594-ECFC-94FCD05AFF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BA316052-CA59-384D-9328-5ABFB6AC046E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2025/4/11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966A4D83-53DA-4DC2-C280-B100C513F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CC1EBEB-C04A-2E3D-000D-6B0380BA56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19442" y="6356351"/>
            <a:ext cx="2268141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6E22849B-0115-2F40-AA38-E9F76830B8E5}" type="slidenum">
              <a:rPr lang="ja-JP" alt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142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96435" y="4406903"/>
            <a:ext cx="856853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96435" y="2906713"/>
            <a:ext cx="8568531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32ECAE-49E4-4E78-A0E3-049AFD0440C6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92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04032" y="1600203"/>
            <a:ext cx="445873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117855" y="1600203"/>
            <a:ext cx="445873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6D7D1C-5414-4BBF-9A24-E1F61EDE20F8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632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4031" y="274638"/>
            <a:ext cx="9072563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04031" y="1535113"/>
            <a:ext cx="445389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4031" y="2174875"/>
            <a:ext cx="445389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121089" y="1535113"/>
            <a:ext cx="445550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121089" y="2174875"/>
            <a:ext cx="445550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55E088-E7F0-45C8-9BB5-33D53B371AEA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530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15DBF3-F243-47DB-BD76-09CD732AE03D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209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81C4AF-0F33-4B46-BA1B-A608578B39FE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856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4031" y="273050"/>
            <a:ext cx="3316591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941782" y="273053"/>
            <a:ext cx="563481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504031" y="1435103"/>
            <a:ext cx="3316591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C24681-8F1D-4984-A1C4-2AA8CE720A8C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587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75738" y="4800600"/>
            <a:ext cx="604837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75738" y="612775"/>
            <a:ext cx="604837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75738" y="5367338"/>
            <a:ext cx="604837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377B0C-AF1E-4D63-802F-0ACDFC84CBB3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562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4.png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4031" y="1600201"/>
            <a:ext cx="907256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4031" y="6245225"/>
            <a:ext cx="2352146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Arial" charset="0"/>
                <a:ea typeface="ＭＳ Ｐゴシック" pitchFamily="50" charset="-128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44214" y="6245225"/>
            <a:ext cx="319219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ＭＳ Ｐゴシック" pitchFamily="50" charset="-128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728479" y="6237288"/>
            <a:ext cx="2352146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ea typeface="ＭＳ Ｐゴシック" pitchFamily="50" charset="-128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49AD4E61-E67B-4D91-83DC-896AE66BDC67}" type="slidenum">
              <a:rPr lang="en-US" altLang="ja-JP" smtClean="0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0" y="1"/>
            <a:ext cx="1008062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1800">
              <a:solidFill>
                <a:srgbClr val="000000"/>
              </a:solidFill>
            </a:endParaRPr>
          </a:p>
        </p:txBody>
      </p:sp>
      <p:grpSp>
        <p:nvGrpSpPr>
          <p:cNvPr id="3079" name="Group 27"/>
          <p:cNvGrpSpPr>
            <a:grpSpLocks/>
          </p:cNvGrpSpPr>
          <p:nvPr/>
        </p:nvGrpSpPr>
        <p:grpSpPr bwMode="auto">
          <a:xfrm>
            <a:off x="0" y="333376"/>
            <a:ext cx="10080625" cy="214313"/>
            <a:chOff x="0" y="255"/>
            <a:chExt cx="6240" cy="135"/>
          </a:xfrm>
        </p:grpSpPr>
        <p:sp>
          <p:nvSpPr>
            <p:cNvPr id="30748" name="Rectangle 28"/>
            <p:cNvSpPr>
              <a:spLocks noChangeArrowheads="1"/>
            </p:cNvSpPr>
            <p:nvPr userDrawn="1"/>
          </p:nvSpPr>
          <p:spPr bwMode="auto">
            <a:xfrm>
              <a:off x="0" y="345"/>
              <a:ext cx="6240" cy="45"/>
            </a:xfrm>
            <a:prstGeom prst="rect">
              <a:avLst/>
            </a:prstGeom>
            <a:solidFill>
              <a:srgbClr val="FF0000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30749" name="Rectangle 29"/>
            <p:cNvSpPr>
              <a:spLocks noChangeArrowheads="1"/>
            </p:cNvSpPr>
            <p:nvPr userDrawn="1"/>
          </p:nvSpPr>
          <p:spPr bwMode="auto">
            <a:xfrm>
              <a:off x="0" y="300"/>
              <a:ext cx="6240" cy="45"/>
            </a:xfrm>
            <a:prstGeom prst="rect">
              <a:avLst/>
            </a:prstGeom>
            <a:solidFill>
              <a:srgbClr val="FF3399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30750" name="Rectangle 30"/>
            <p:cNvSpPr>
              <a:spLocks noChangeArrowheads="1"/>
            </p:cNvSpPr>
            <p:nvPr userDrawn="1"/>
          </p:nvSpPr>
          <p:spPr bwMode="auto">
            <a:xfrm>
              <a:off x="0" y="255"/>
              <a:ext cx="6240" cy="45"/>
            </a:xfrm>
            <a:prstGeom prst="rect">
              <a:avLst/>
            </a:prstGeom>
            <a:solidFill>
              <a:srgbClr val="FFCCF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800">
                <a:solidFill>
                  <a:srgbClr val="000000"/>
                </a:solidFill>
              </a:endParaRPr>
            </a:p>
          </p:txBody>
        </p:sp>
      </p:grpSp>
      <p:sp>
        <p:nvSpPr>
          <p:cNvPr id="3080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841183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pic>
        <p:nvPicPr>
          <p:cNvPr id="3081" name="Picture 32" descr="ppjtitle"/>
          <p:cNvPicPr>
            <a:picLocks noChangeAspect="1" noChangeArrowheads="1"/>
          </p:cNvPicPr>
          <p:nvPr/>
        </p:nvPicPr>
        <p:blipFill>
          <a:blip r:embed="rId15" cstate="print"/>
          <a:srcRect l="1756" r="81940" b="42691"/>
          <a:stretch>
            <a:fillRect/>
          </a:stretch>
        </p:blipFill>
        <p:spPr bwMode="auto">
          <a:xfrm>
            <a:off x="8851242" y="1"/>
            <a:ext cx="1229383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51044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78" r:id="rId1"/>
    <p:sldLayoutId id="2147484479" r:id="rId2"/>
    <p:sldLayoutId id="2147484480" r:id="rId3"/>
    <p:sldLayoutId id="2147484481" r:id="rId4"/>
    <p:sldLayoutId id="2147484482" r:id="rId5"/>
    <p:sldLayoutId id="2147484483" r:id="rId6"/>
    <p:sldLayoutId id="2147484484" r:id="rId7"/>
    <p:sldLayoutId id="2147484485" r:id="rId8"/>
    <p:sldLayoutId id="2147484486" r:id="rId9"/>
    <p:sldLayoutId id="2147484487" r:id="rId10"/>
    <p:sldLayoutId id="2147484488" r:id="rId11"/>
    <p:sldLayoutId id="2147484489" r:id="rId12"/>
    <p:sldLayoutId id="2147484490" r:id="rId1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04089" y="274638"/>
            <a:ext cx="9072563" cy="1143000"/>
          </a:xfrm>
          <a:prstGeom prst="rect">
            <a:avLst/>
          </a:prstGeom>
        </p:spPr>
        <p:txBody>
          <a:bodyPr vert="horz" lIns="91354" tIns="45677" rIns="91354" bIns="45677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04089" y="1600283"/>
            <a:ext cx="9072563" cy="4525963"/>
          </a:xfrm>
          <a:prstGeom prst="rect">
            <a:avLst/>
          </a:prstGeom>
        </p:spPr>
        <p:txBody>
          <a:bodyPr vert="horz" lIns="91354" tIns="45677" rIns="91354" bIns="45677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04033" y="6357271"/>
            <a:ext cx="2352146" cy="365125"/>
          </a:xfrm>
          <a:prstGeom prst="rect">
            <a:avLst/>
          </a:prstGeom>
        </p:spPr>
        <p:txBody>
          <a:bodyPr vert="horz" lIns="91354" tIns="45677" rIns="91354" bIns="45677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66698CA2-9182-445D-A7C7-BCD82E4EED4F}" type="datetime1">
              <a:rPr lang="ja-JP" altLang="en-US" smtClean="0">
                <a:solidFill>
                  <a:prstClr val="black">
                    <a:tint val="75000"/>
                  </a:prstClr>
                </a:solidFill>
                <a:latin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2025/4/11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444221" y="6357271"/>
            <a:ext cx="3192198" cy="365125"/>
          </a:xfrm>
          <a:prstGeom prst="rect">
            <a:avLst/>
          </a:prstGeom>
        </p:spPr>
        <p:txBody>
          <a:bodyPr vert="horz" lIns="91354" tIns="45677" rIns="91354" bIns="45677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224449" y="6357271"/>
            <a:ext cx="2352146" cy="365125"/>
          </a:xfrm>
          <a:prstGeom prst="rect">
            <a:avLst/>
          </a:prstGeom>
        </p:spPr>
        <p:txBody>
          <a:bodyPr vert="horz" lIns="91354" tIns="45677" rIns="91354" bIns="45677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0AD1E8BE-2227-49B1-8D14-4BC9216DB8BD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3173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05" r:id="rId1"/>
    <p:sldLayoutId id="2147484506" r:id="rId2"/>
    <p:sldLayoutId id="2147484507" r:id="rId3"/>
    <p:sldLayoutId id="2147484508" r:id="rId4"/>
    <p:sldLayoutId id="2147484509" r:id="rId5"/>
    <p:sldLayoutId id="2147484510" r:id="rId6"/>
    <p:sldLayoutId id="2147484511" r:id="rId7"/>
    <p:sldLayoutId id="2147484512" r:id="rId8"/>
    <p:sldLayoutId id="2147484513" r:id="rId9"/>
    <p:sldLayoutId id="2147484514" r:id="rId10"/>
    <p:sldLayoutId id="2147484515" r:id="rId11"/>
    <p:sldLayoutId id="2147484516" r:id="rId12"/>
    <p:sldLayoutId id="2147484517" r:id="rId13"/>
  </p:sldLayoutIdLst>
  <p:hf sldNum="0" hdr="0" ftr="0" dt="0"/>
  <p:txStyles>
    <p:titleStyle>
      <a:lvl1pPr algn="ctr" defTabSz="913532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574" indent="-342574" algn="l" defTabSz="913532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246" indent="-285478" algn="l" defTabSz="913532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915" indent="-228384" algn="l" defTabSz="913532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680" indent="-228384" algn="l" defTabSz="913532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448" indent="-228384" algn="l" defTabSz="913532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2214" indent="-228384" algn="l" defTabSz="913532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8978" indent="-228384" algn="l" defTabSz="913532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744" indent="-228384" algn="l" defTabSz="913532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2511" indent="-228384" algn="l" defTabSz="913532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353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768" algn="l" defTabSz="91353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532" algn="l" defTabSz="91353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299" algn="l" defTabSz="91353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065" algn="l" defTabSz="91353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831" algn="l" defTabSz="91353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596" algn="l" defTabSz="91353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362" algn="l" defTabSz="91353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128" algn="l" defTabSz="91353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12484" y="6492876"/>
            <a:ext cx="22681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defRPr>
            </a:lvl1pPr>
          </a:lstStyle>
          <a:p>
            <a:fld id="{0D14D715-0E5B-8E4D-B55D-93FA97F5B93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97345506-4E39-C248-A3BA-1A37A77DDA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"/>
            <a:ext cx="10080625" cy="790121"/>
          </a:xfrm>
          <a:prstGeom prst="rect">
            <a:avLst/>
          </a:prstGeom>
        </p:spPr>
      </p:pic>
      <p:sp>
        <p:nvSpPr>
          <p:cNvPr id="8" name="タイトル プレースホルダー 7">
            <a:extLst>
              <a:ext uri="{FF2B5EF4-FFF2-40B4-BE49-F238E27FC236}">
                <a16:creationId xmlns:a16="http://schemas.microsoft.com/office/drawing/2014/main" id="{7BC79D6C-FD35-1A49-AD05-C3622CCBC7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016" y="395060"/>
            <a:ext cx="8694539" cy="213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49667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19" r:id="rId1"/>
    <p:sldLayoutId id="2147484520" r:id="rId2"/>
    <p:sldLayoutId id="2147484521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1800" b="1" i="0" kern="1200">
          <a:solidFill>
            <a:schemeClr val="bg1"/>
          </a:solidFill>
          <a:latin typeface="Meiryo UI" panose="020B0604030504040204" pitchFamily="34" charset="-128"/>
          <a:ea typeface="Meiryo UI" panose="020B0604030504040204" pitchFamily="34" charset="-128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110">
          <p15:clr>
            <a:srgbClr val="F26B43"/>
          </p15:clr>
        </p15:guide>
        <p15:guide id="2" pos="217">
          <p15:clr>
            <a:srgbClr val="F26B43"/>
          </p15:clr>
        </p15:guide>
        <p15:guide id="3" pos="6023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B8D0DDD-C640-0645-8A24-4E18D7FDE50F}"/>
              </a:ext>
            </a:extLst>
          </p:cNvPr>
          <p:cNvSpPr txBox="1"/>
          <p:nvPr/>
        </p:nvSpPr>
        <p:spPr>
          <a:xfrm>
            <a:off x="71760" y="99671"/>
            <a:ext cx="720080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88303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800" b="1" i="0" u="none" strike="noStrike" kern="1200" cap="none" spc="3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34" charset="-128"/>
                <a:ea typeface="Meiryo UI" panose="020B0604030504040204" pitchFamily="34" charset="-128"/>
                <a:cs typeface="+mn-cs"/>
              </a:rPr>
              <a:t>ローカル</a:t>
            </a:r>
            <a:r>
              <a:rPr kumimoji="0" lang="en-US" altLang="ja-JP" sz="1800" b="1" i="0" u="none" strike="noStrike" kern="1200" cap="none" spc="3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34" charset="-128"/>
                <a:ea typeface="Meiryo UI" panose="020B0604030504040204" pitchFamily="34" charset="-128"/>
                <a:cs typeface="+mn-cs"/>
              </a:rPr>
              <a:t>10,000</a:t>
            </a:r>
            <a:r>
              <a:rPr kumimoji="0" lang="ja-JP" altLang="en-US" sz="1800" b="1" i="0" u="none" strike="noStrike" kern="1200" cap="none" spc="3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34" charset="-128"/>
                <a:ea typeface="Meiryo UI" panose="020B0604030504040204" pitchFamily="34" charset="-128"/>
                <a:cs typeface="+mn-cs"/>
              </a:rPr>
              <a:t>プロジェクト </a:t>
            </a:r>
            <a:r>
              <a:rPr kumimoji="0" lang="ja-JP" altLang="en-US" b="1" spc="300" dirty="0">
                <a:solidFill>
                  <a:srgbClr val="FFFFFF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福岡</a:t>
            </a:r>
            <a:r>
              <a:rPr kumimoji="0" lang="ja-JP" altLang="en-US" sz="1800" b="1" i="0" u="none" strike="noStrike" kern="1200" cap="none" spc="3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34" charset="-128"/>
                <a:ea typeface="Meiryo UI" panose="020B0604030504040204" pitchFamily="34" charset="-128"/>
                <a:cs typeface="+mn-cs"/>
              </a:rPr>
              <a:t>県福岡市</a:t>
            </a:r>
          </a:p>
          <a:p>
            <a:pPr marL="0" marR="0" lvl="0" indent="0" algn="l" defTabSz="88303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b="1" spc="300" dirty="0">
                <a:solidFill>
                  <a:srgbClr val="FFFFFF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　</a:t>
            </a:r>
            <a:r>
              <a:rPr kumimoji="0" lang="ja-JP" altLang="en-US" sz="1800" b="1" i="0" u="none" strike="noStrike" kern="1200" cap="none" spc="3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34" charset="-128"/>
                <a:ea typeface="Meiryo UI" panose="020B0604030504040204" pitchFamily="34" charset="-128"/>
                <a:cs typeface="+mn-cs"/>
              </a:rPr>
              <a:t>「○○･･･○○事業」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2896AA7D-58D4-4366-9D93-18610C81A302}"/>
              </a:ext>
            </a:extLst>
          </p:cNvPr>
          <p:cNvSpPr txBox="1"/>
          <p:nvPr/>
        </p:nvSpPr>
        <p:spPr>
          <a:xfrm>
            <a:off x="7117081" y="490563"/>
            <a:ext cx="282517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r" defTabSz="88303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400" b="1" i="0" u="none" strike="noStrike" kern="1200" cap="none" spc="3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34" charset="-128"/>
                <a:ea typeface="Meiryo UI" panose="020B0604030504040204" pitchFamily="34" charset="-128"/>
                <a:cs typeface="+mn-cs"/>
              </a:rPr>
              <a:t>令和</a:t>
            </a:r>
            <a:r>
              <a:rPr kumimoji="0" lang="ja-JP" altLang="en-US" sz="1400" b="1" spc="300" dirty="0">
                <a:solidFill>
                  <a:srgbClr val="FFFFFF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７</a:t>
            </a:r>
            <a:r>
              <a:rPr kumimoji="0" lang="zh-TW" altLang="en-US" sz="1400" b="1" i="0" u="none" strike="noStrike" kern="1200" cap="none" spc="3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34" charset="-128"/>
                <a:ea typeface="Meiryo UI" panose="020B0604030504040204" pitchFamily="34" charset="-128"/>
                <a:cs typeface="+mn-cs"/>
              </a:rPr>
              <a:t>年</a:t>
            </a:r>
            <a:r>
              <a:rPr kumimoji="0" lang="ja-JP" altLang="en-US" sz="1400" b="1" spc="300" dirty="0">
                <a:solidFill>
                  <a:srgbClr val="FFFFFF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６</a:t>
            </a:r>
            <a:r>
              <a:rPr kumimoji="0" lang="ja-JP" altLang="en-US" sz="1400" b="1" i="0" u="none" strike="noStrike" kern="1200" cap="none" spc="3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34" charset="-128"/>
                <a:ea typeface="Meiryo UI" panose="020B0604030504040204" pitchFamily="34" charset="-128"/>
                <a:cs typeface="+mn-cs"/>
              </a:rPr>
              <a:t>月申請（予定）</a:t>
            </a:r>
            <a:endParaRPr kumimoji="0" lang="zh-TW" altLang="en-US" sz="1400" b="1" i="0" u="none" strike="noStrike" kern="1200" cap="none" spc="30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 UI" panose="020B0604030504040204" pitchFamily="34" charset="-128"/>
              <a:ea typeface="Meiryo UI" panose="020B0604030504040204" pitchFamily="34" charset="-128"/>
              <a:cs typeface="+mn-cs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8CEFFBDD-5FAD-4A8C-B156-39D513A00405}"/>
              </a:ext>
            </a:extLst>
          </p:cNvPr>
          <p:cNvSpPr/>
          <p:nvPr/>
        </p:nvSpPr>
        <p:spPr>
          <a:xfrm>
            <a:off x="175988" y="3172060"/>
            <a:ext cx="9719386" cy="35608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/>
          <a:lstStyle/>
          <a:p>
            <a:pPr marL="361950" marR="0" lvl="0" indent="-182563" algn="just" defTabSz="9361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0121049-E829-4340-8E2E-5224C79CCEE1}"/>
              </a:ext>
            </a:extLst>
          </p:cNvPr>
          <p:cNvSpPr txBox="1"/>
          <p:nvPr/>
        </p:nvSpPr>
        <p:spPr>
          <a:xfrm>
            <a:off x="71760" y="910114"/>
            <a:ext cx="5165845" cy="1831271"/>
          </a:xfrm>
          <a:prstGeom prst="rect">
            <a:avLst/>
          </a:prstGeom>
          <a:noFill/>
          <a:ln w="9525">
            <a:noFill/>
            <a:prstDash val="lgDash"/>
          </a:ln>
        </p:spPr>
        <p:txBody>
          <a:bodyPr wrap="square" rtlCol="0">
            <a:spAutoFit/>
          </a:bodyPr>
          <a:lstStyle/>
          <a:p>
            <a:pPr marL="180000" marR="0" lvl="0" indent="-182563" algn="l" defTabSz="913451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1E5193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事業背景</a:t>
            </a:r>
            <a:endParaRPr kumimoji="1" lang="en-US" altLang="ja-JP" sz="1400" b="1" i="0" u="none" strike="noStrike" kern="1200" cap="none" spc="0" normalizeH="0" baseline="0" noProof="0" dirty="0">
              <a:ln>
                <a:noFill/>
              </a:ln>
              <a:solidFill>
                <a:srgbClr val="1E5193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180000" marR="0" lvl="0" indent="-182563" algn="l" defTabSz="913451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EE9205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●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○○・・・・・・・・・・・・・・・・・・・・・・・・・・・・・・・・・・・・・・・・・・・・・・・・・・・・・・・・・・。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180000" marR="0" lvl="0" indent="-182563" algn="l" defTabSz="913451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EE9205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●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○○・・・・・・・・・・・・・・・・・・・・・・・・・・・・・・・・・・・・・・・・・・・・・・・・・・・・・・・・・・。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180000" marR="0" lvl="0" indent="-182563" algn="l" defTabSz="913451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EE9205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●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○○・・・・・・・・・・・・・・・・・・・・・・・・・・・・・・・・・・・・・・・・・・・・・・・・・・・・・・・・・・。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587C9D4-E4E1-4319-85F6-35D7F89A8841}"/>
              </a:ext>
            </a:extLst>
          </p:cNvPr>
          <p:cNvSpPr txBox="1"/>
          <p:nvPr/>
        </p:nvSpPr>
        <p:spPr>
          <a:xfrm>
            <a:off x="5332537" y="912359"/>
            <a:ext cx="4636242" cy="2059858"/>
          </a:xfrm>
          <a:prstGeom prst="rect">
            <a:avLst/>
          </a:prstGeom>
          <a:noFill/>
          <a:ln w="9525">
            <a:noFill/>
            <a:prstDash val="lgDash"/>
          </a:ln>
        </p:spPr>
        <p:txBody>
          <a:bodyPr wrap="square" rtlCol="0">
            <a:noAutofit/>
          </a:bodyPr>
          <a:lstStyle/>
          <a:p>
            <a:pPr marL="180000" marR="0" lvl="0" indent="-182563" algn="l" defTabSz="913451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1E5193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事業実施者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　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180000" marR="0" lvl="0" indent="-182563" algn="l" defTabSz="913451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○○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180000" marR="0" lvl="0" indent="-182563" algn="l" defTabSz="913451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1E5193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自治体・金融機関の支援内容</a:t>
            </a:r>
            <a:endParaRPr kumimoji="1" lang="en-US" altLang="ja-JP" sz="1400" b="1" i="0" u="none" strike="noStrike" kern="1200" cap="none" spc="0" normalizeH="0" baseline="0" noProof="0" dirty="0">
              <a:ln>
                <a:noFill/>
              </a:ln>
              <a:solidFill>
                <a:srgbClr val="1E5193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180000" marR="0" lvl="0" indent="-182563" algn="l" defTabSz="913451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EE9205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●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公費による交付額：○○千円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180000" marR="0" lvl="0" indent="-182563" algn="l" defTabSz="913451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EE9205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●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○○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銀行による融資：○○千円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180000" marR="0" lvl="0" indent="-182563" algn="l" defTabSz="913451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【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初期投資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】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施設改修費・備品費（例）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6008872-5CEB-491B-8743-CB578C389E84}"/>
              </a:ext>
            </a:extLst>
          </p:cNvPr>
          <p:cNvSpPr txBox="1"/>
          <p:nvPr/>
        </p:nvSpPr>
        <p:spPr>
          <a:xfrm>
            <a:off x="7117081" y="3281333"/>
            <a:ext cx="2526662" cy="3314728"/>
          </a:xfrm>
          <a:prstGeom prst="rect">
            <a:avLst/>
          </a:prstGeom>
          <a:noFill/>
          <a:ln w="19050">
            <a:noFill/>
            <a:prstDash val="solid"/>
          </a:ln>
        </p:spPr>
        <p:txBody>
          <a:bodyPr wrap="square" rtlCol="0">
            <a:noAutofit/>
          </a:bodyPr>
          <a:lstStyle/>
          <a:p>
            <a:pPr marL="0" marR="0" lvl="0" indent="-182563" algn="l" defTabSz="91345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1E5193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地域への貢献</a:t>
            </a:r>
            <a:endParaRPr kumimoji="1" lang="en-US" altLang="ja-JP" sz="1400" b="1" i="0" u="none" strike="noStrike" kern="1200" cap="none" spc="0" normalizeH="0" baseline="0" noProof="0" dirty="0">
              <a:ln>
                <a:noFill/>
              </a:ln>
              <a:solidFill>
                <a:srgbClr val="1E5193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182563" marR="0" lvl="0" indent="-182563" algn="l" defTabSz="913451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EE9205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●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○○・・・・・・・・・・・・・・・・・・・・・・・・・・・・・・・・・・・・・・・・・・・・・・・・・・・。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182563" marR="0" lvl="0" indent="-182563" algn="l" defTabSz="91345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182563" marR="0" lvl="0" indent="-182563" algn="l" defTabSz="91345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EE9205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●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○○・・・・・・・・・・・・・・・・・・・・・・・・・・・・・・・・・・・・・・・・・・・・・・・・・・・。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182563" marR="0" lvl="0" indent="-182563" algn="l" defTabSz="91345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182563" marR="0" lvl="0" indent="-182563" algn="l" defTabSz="91345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EE9205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●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○○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。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3A4C641-317A-4C5F-BFAC-A4E9719253B6}"/>
              </a:ext>
            </a:extLst>
          </p:cNvPr>
          <p:cNvSpPr txBox="1"/>
          <p:nvPr/>
        </p:nvSpPr>
        <p:spPr>
          <a:xfrm>
            <a:off x="58317" y="3279855"/>
            <a:ext cx="627536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marR="0" lvl="0" indent="-182563" algn="just" defTabSz="936163" rtl="0" eaLnBrk="1" fontAlgn="auto" latinLnBrk="0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100" normalizeH="0" baseline="0" noProof="0" dirty="0">
                <a:ln>
                  <a:noFill/>
                </a:ln>
                <a:solidFill>
                  <a:srgbClr val="1E5193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取組内容</a:t>
            </a:r>
            <a:endParaRPr kumimoji="1" lang="en-US" altLang="ja-JP" sz="1400" b="1" i="0" u="none" strike="noStrike" kern="1200" cap="none" spc="100" normalizeH="0" baseline="0" noProof="0" dirty="0">
              <a:ln>
                <a:noFill/>
              </a:ln>
              <a:solidFill>
                <a:srgbClr val="1E5193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361950" marR="0" lvl="0" indent="-182563" algn="just" defTabSz="936163" rtl="0" eaLnBrk="1" fontAlgn="auto" latinLnBrk="0" hangingPunct="1">
              <a:lnSpc>
                <a:spcPts val="18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EE9205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●</a:t>
            </a:r>
            <a:r>
              <a:rPr kumimoji="1" lang="ja-JP" altLang="en-US" sz="1400" b="0" i="0" u="none" strike="noStrike" kern="1200" cap="none" spc="1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○○・・・・・・・・・・・・・・・・・・・・・・・・・・・・・・・・・・・・・・・・・・・・・・・・・・・・・・・・・・。</a:t>
            </a:r>
            <a:endParaRPr kumimoji="1" lang="en-US" altLang="ja-JP" sz="1400" b="0" i="0" u="none" strike="noStrike" kern="1200" cap="none" spc="1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361950" marR="0" lvl="0" indent="-182563" algn="just" defTabSz="936163" rtl="0" eaLnBrk="1" fontAlgn="auto" latinLnBrk="0" hangingPunct="1">
              <a:lnSpc>
                <a:spcPts val="18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EE9205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●</a:t>
            </a:r>
            <a:r>
              <a:rPr kumimoji="1" lang="ja-JP" altLang="en-US" sz="1400" b="0" i="0" u="none" strike="noStrike" kern="1200" cap="none" spc="1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○○・・・・・・・・・・・・・・・・・・・・・・・・・・・・・・・・・・・・・・・・・・・・・・・・・・・・・・・・・・。</a:t>
            </a:r>
            <a:endParaRPr kumimoji="1" lang="en-US" altLang="ja-JP" sz="1400" b="0" i="0" u="none" strike="noStrike" kern="1200" cap="none" spc="1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361950" marR="0" lvl="0" indent="-182563" algn="just" defTabSz="936163" rtl="0" eaLnBrk="1" fontAlgn="auto" latinLnBrk="0" hangingPunct="1">
              <a:lnSpc>
                <a:spcPts val="18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EE9205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●</a:t>
            </a:r>
            <a:r>
              <a:rPr kumimoji="1" lang="ja-JP" altLang="en-US" sz="1400" b="0" i="0" u="none" strike="noStrike" kern="1200" cap="none" spc="1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○○・・・・・・・・・・・・・・・・・・・・・・・・・・・・・・・・・・・・・・・・・・・・・・・・・・・・・・・・・・。</a:t>
            </a:r>
            <a:endParaRPr kumimoji="1" lang="en-US" altLang="ja-JP" sz="1400" b="0" i="0" u="none" strike="noStrike" kern="1200" cap="none" spc="1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361950" marR="0" lvl="0" indent="-182563" algn="just" defTabSz="936163" rtl="0" eaLnBrk="1" fontAlgn="auto" latinLnBrk="0" hangingPunct="1">
              <a:lnSpc>
                <a:spcPts val="18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500" b="0" i="0" u="sng" strike="noStrike" kern="1200" cap="none" spc="1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9596F1E9-724B-4971-BBD9-016CC31320C1}"/>
              </a:ext>
            </a:extLst>
          </p:cNvPr>
          <p:cNvCxnSpPr>
            <a:cxnSpLocks/>
          </p:cNvCxnSpPr>
          <p:nvPr/>
        </p:nvCxnSpPr>
        <p:spPr>
          <a:xfrm>
            <a:off x="135327" y="1196752"/>
            <a:ext cx="5024079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13F06EBA-95D5-45A4-B999-3616AFEBC4C5}"/>
              </a:ext>
            </a:extLst>
          </p:cNvPr>
          <p:cNvCxnSpPr>
            <a:cxnSpLocks/>
          </p:cNvCxnSpPr>
          <p:nvPr/>
        </p:nvCxnSpPr>
        <p:spPr>
          <a:xfrm>
            <a:off x="5332537" y="1196752"/>
            <a:ext cx="4356412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1E6EBDC2-0CAB-46D9-A637-F30FC5903069}"/>
              </a:ext>
            </a:extLst>
          </p:cNvPr>
          <p:cNvCxnSpPr>
            <a:cxnSpLocks/>
          </p:cNvCxnSpPr>
          <p:nvPr/>
        </p:nvCxnSpPr>
        <p:spPr>
          <a:xfrm>
            <a:off x="5332537" y="1772816"/>
            <a:ext cx="4356412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7593E193-C91D-4114-A106-6FFC0B34E38F}"/>
              </a:ext>
            </a:extLst>
          </p:cNvPr>
          <p:cNvCxnSpPr>
            <a:cxnSpLocks/>
          </p:cNvCxnSpPr>
          <p:nvPr/>
        </p:nvCxnSpPr>
        <p:spPr>
          <a:xfrm>
            <a:off x="287784" y="3571449"/>
            <a:ext cx="6516652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53E4D3DA-24FE-4556-84F7-C4175785826A}"/>
              </a:ext>
            </a:extLst>
          </p:cNvPr>
          <p:cNvCxnSpPr>
            <a:cxnSpLocks/>
          </p:cNvCxnSpPr>
          <p:nvPr/>
        </p:nvCxnSpPr>
        <p:spPr>
          <a:xfrm>
            <a:off x="7117081" y="3573016"/>
            <a:ext cx="2461081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スライド番号プレースホルダー 1">
            <a:extLst>
              <a:ext uri="{FF2B5EF4-FFF2-40B4-BE49-F238E27FC236}">
                <a16:creationId xmlns:a16="http://schemas.microsoft.com/office/drawing/2014/main" id="{BCAF3562-AD31-4131-B4C7-2FFC6B4A0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09790" y="6465264"/>
            <a:ext cx="2311400" cy="365125"/>
          </a:xfrm>
        </p:spPr>
        <p:txBody>
          <a:bodyPr/>
          <a:lstStyle/>
          <a:p>
            <a:pPr marL="0" marR="0" lvl="0" indent="0" algn="r" defTabSz="91345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8BA8041-834A-4C04-A0B8-421FCD2EF705}" type="slidenum">
              <a: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pPr marL="0" marR="0" lvl="0" indent="0" algn="r" defTabSz="91345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D06DA44D-370C-4248-9ECE-443B5708BA49}"/>
              </a:ext>
            </a:extLst>
          </p:cNvPr>
          <p:cNvSpPr txBox="1"/>
          <p:nvPr/>
        </p:nvSpPr>
        <p:spPr>
          <a:xfrm>
            <a:off x="745622" y="6373100"/>
            <a:ext cx="1605472" cy="276999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345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 P丸ゴシック体E" panose="020F0900000000000000" pitchFamily="50" charset="-128"/>
                <a:ea typeface="AR P丸ゴシック体E" panose="020F0900000000000000" pitchFamily="50" charset="-128"/>
                <a:cs typeface="+mn-cs"/>
              </a:rPr>
              <a:t>写真・イメージ①</a:t>
            </a: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 P丸ゴシック体E" panose="020F0900000000000000" pitchFamily="50" charset="-128"/>
              <a:ea typeface="AR P丸ゴシック体E" panose="020F0900000000000000" pitchFamily="50" charset="-128"/>
              <a:cs typeface="+mn-cs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D34E5A0F-41E9-4752-B8EB-9C54DF5D71D6}"/>
              </a:ext>
            </a:extLst>
          </p:cNvPr>
          <p:cNvSpPr/>
          <p:nvPr/>
        </p:nvSpPr>
        <p:spPr>
          <a:xfrm>
            <a:off x="622902" y="5349249"/>
            <a:ext cx="1512168" cy="9869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45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D3015B08-0464-4653-8851-12B487DCFE33}"/>
              </a:ext>
            </a:extLst>
          </p:cNvPr>
          <p:cNvSpPr/>
          <p:nvPr/>
        </p:nvSpPr>
        <p:spPr>
          <a:xfrm>
            <a:off x="2877601" y="5334768"/>
            <a:ext cx="1512168" cy="9869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45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BB69BF84-62B2-4782-A6CC-8C0679B53B50}"/>
              </a:ext>
            </a:extLst>
          </p:cNvPr>
          <p:cNvSpPr/>
          <p:nvPr/>
        </p:nvSpPr>
        <p:spPr>
          <a:xfrm>
            <a:off x="5159406" y="5326572"/>
            <a:ext cx="1512168" cy="9869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45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5E802775-1167-45C4-90D1-C51BBE75ACB2}"/>
              </a:ext>
            </a:extLst>
          </p:cNvPr>
          <p:cNvSpPr txBox="1"/>
          <p:nvPr/>
        </p:nvSpPr>
        <p:spPr>
          <a:xfrm>
            <a:off x="2989272" y="6365237"/>
            <a:ext cx="1605472" cy="276999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345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 P丸ゴシック体E" panose="020F0900000000000000" pitchFamily="50" charset="-128"/>
                <a:ea typeface="AR P丸ゴシック体E" panose="020F0900000000000000" pitchFamily="50" charset="-128"/>
                <a:cs typeface="+mn-cs"/>
              </a:rPr>
              <a:t>写真・イメージ②</a:t>
            </a: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 P丸ゴシック体E" panose="020F0900000000000000" pitchFamily="50" charset="-128"/>
              <a:ea typeface="AR P丸ゴシック体E" panose="020F0900000000000000" pitchFamily="50" charset="-128"/>
              <a:cs typeface="+mn-cs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6C7AE6EC-0E02-4D79-85BE-A02D25989467}"/>
              </a:ext>
            </a:extLst>
          </p:cNvPr>
          <p:cNvSpPr txBox="1"/>
          <p:nvPr/>
        </p:nvSpPr>
        <p:spPr>
          <a:xfrm>
            <a:off x="5239936" y="6357788"/>
            <a:ext cx="1605472" cy="276999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345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 P丸ゴシック体E" panose="020F0900000000000000" pitchFamily="50" charset="-128"/>
                <a:ea typeface="AR P丸ゴシック体E" panose="020F0900000000000000" pitchFamily="50" charset="-128"/>
                <a:cs typeface="+mn-cs"/>
              </a:rPr>
              <a:t>写真・イメージ③</a:t>
            </a: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 P丸ゴシック体E" panose="020F0900000000000000" pitchFamily="50" charset="-128"/>
              <a:ea typeface="AR P丸ゴシック体E" panose="020F0900000000000000" pitchFamily="50" charset="-128"/>
              <a:cs typeface="+mn-cs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56366FB-221F-A8DE-6B56-D84E9A38269D}"/>
              </a:ext>
            </a:extLst>
          </p:cNvPr>
          <p:cNvSpPr txBox="1"/>
          <p:nvPr/>
        </p:nvSpPr>
        <p:spPr>
          <a:xfrm>
            <a:off x="10427138" y="1571695"/>
            <a:ext cx="4243821" cy="1754326"/>
          </a:xfrm>
          <a:prstGeom prst="rect">
            <a:avLst/>
          </a:prstGeom>
          <a:solidFill>
            <a:srgbClr val="C00000">
              <a:alpha val="53000"/>
            </a:srgb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【</a:t>
            </a:r>
            <a:r>
              <a:rPr kumimoji="1" lang="ja-JP" altLang="en-US" dirty="0"/>
              <a:t>参考</a:t>
            </a:r>
            <a:r>
              <a:rPr kumimoji="1" lang="en-US" altLang="ja-JP" dirty="0"/>
              <a:t>】</a:t>
            </a:r>
          </a:p>
          <a:p>
            <a:r>
              <a:rPr lang="ja-JP" altLang="en-US" dirty="0"/>
              <a:t>・総務省</a:t>
            </a:r>
            <a:r>
              <a:rPr lang="en-US" altLang="ja-JP" dirty="0"/>
              <a:t>HP</a:t>
            </a:r>
            <a:r>
              <a:rPr lang="ja-JP" altLang="en-US" dirty="0"/>
              <a:t>に公開されている「事業概要ポンチ絵」の記載例を参考に作成してください。</a:t>
            </a:r>
            <a:endParaRPr kumimoji="1" lang="en-US" altLang="ja-JP" dirty="0"/>
          </a:p>
          <a:p>
            <a:endParaRPr lang="en-US" altLang="ja-JP" dirty="0"/>
          </a:p>
          <a:p>
            <a:endParaRPr kumimoji="1" lang="en-US" altLang="ja-JP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7F27E98-EF3D-83CA-979F-DAE7BFF9C701}"/>
              </a:ext>
            </a:extLst>
          </p:cNvPr>
          <p:cNvSpPr txBox="1"/>
          <p:nvPr/>
        </p:nvSpPr>
        <p:spPr>
          <a:xfrm>
            <a:off x="7111677" y="44624"/>
            <a:ext cx="282517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r" defTabSz="88303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1200" cap="none" spc="3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34" charset="-128"/>
                <a:ea typeface="Meiryo UI" panose="020B0604030504040204" pitchFamily="34" charset="-128"/>
                <a:cs typeface="+mn-cs"/>
              </a:rPr>
              <a:t>（別紙２）</a:t>
            </a:r>
            <a:endParaRPr kumimoji="0" lang="zh-TW" altLang="en-US" sz="1400" b="1" i="0" u="none" strike="noStrike" kern="1200" cap="none" spc="30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 UI" panose="020B0604030504040204" pitchFamily="34" charset="-128"/>
              <a:ea typeface="Meiryo UI" panose="020B060403050404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6133805"/>
      </p:ext>
    </p:extLst>
  </p:cSld>
  <p:clrMapOvr>
    <a:masterClrMapping/>
  </p:clrMapOvr>
</p:sld>
</file>

<file path=ppt/theme/theme1.xml><?xml version="1.0" encoding="utf-8"?>
<a:theme xmlns:a="http://schemas.openxmlformats.org/drawingml/2006/main" name="99_標準デザイン">
  <a:themeElements>
    <a:clrScheme name="2_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標準デザイン">
      <a:majorFont>
        <a:latin typeface="HGP創英角ｺﾞｼｯｸUB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66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66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2_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8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6_Office テーマ">
  <a:themeElements>
    <a:clrScheme name="ユーザー定義 1">
      <a:dk1>
        <a:srgbClr val="000000"/>
      </a:dk1>
      <a:lt1>
        <a:srgbClr val="FFFFFF"/>
      </a:lt1>
      <a:dk2>
        <a:srgbClr val="EE9205"/>
      </a:dk2>
      <a:lt2>
        <a:srgbClr val="FEF0DD"/>
      </a:lt2>
      <a:accent1>
        <a:srgbClr val="1E5193"/>
      </a:accent1>
      <a:accent2>
        <a:srgbClr val="8C96A0"/>
      </a:accent2>
      <a:accent3>
        <a:srgbClr val="E6EDF0"/>
      </a:accent3>
      <a:accent4>
        <a:srgbClr val="7F7F7F"/>
      </a:accent4>
      <a:accent5>
        <a:srgbClr val="7F7F7F"/>
      </a:accent5>
      <a:accent6>
        <a:srgbClr val="7F7F7F"/>
      </a:accent6>
      <a:hlink>
        <a:srgbClr val="7F7F7F"/>
      </a:hlink>
      <a:folHlink>
        <a:srgbClr val="7F7F7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697</Words>
  <Application>Microsoft Office PowerPoint</Application>
  <PresentationFormat>ユーザー設定</PresentationFormat>
  <Paragraphs>30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AR P丸ゴシック体E</vt:lpstr>
      <vt:lpstr>HGP創英角ｺﾞｼｯｸUB</vt:lpstr>
      <vt:lpstr>Meiryo UI</vt:lpstr>
      <vt:lpstr>Arial</vt:lpstr>
      <vt:lpstr>Calibri</vt:lpstr>
      <vt:lpstr>99_標準デザイン</vt:lpstr>
      <vt:lpstr>38_デザインの設定</vt:lpstr>
      <vt:lpstr>6_Office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modified xsi:type="dcterms:W3CDTF">2025-04-11T09:40:38Z</dcterms:modified>
</cp:coreProperties>
</file>