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2BE84"/>
    <a:srgbClr val="0DDD6B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816" y="184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EC4C-6C00-4250-A3EA-0BFAA4FD5DF2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16F-3626-40FF-BC7C-BBFD751B4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04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EC4C-6C00-4250-A3EA-0BFAA4FD5DF2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16F-3626-40FF-BC7C-BBFD751B4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96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EC4C-6C00-4250-A3EA-0BFAA4FD5DF2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16F-3626-40FF-BC7C-BBFD751B4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EC4C-6C00-4250-A3EA-0BFAA4FD5DF2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16F-3626-40FF-BC7C-BBFD751B4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11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EC4C-6C00-4250-A3EA-0BFAA4FD5DF2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16F-3626-40FF-BC7C-BBFD751B4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50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EC4C-6C00-4250-A3EA-0BFAA4FD5DF2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16F-3626-40FF-BC7C-BBFD751B4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47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EC4C-6C00-4250-A3EA-0BFAA4FD5DF2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16F-3626-40FF-BC7C-BBFD751B4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28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EC4C-6C00-4250-A3EA-0BFAA4FD5DF2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16F-3626-40FF-BC7C-BBFD751B4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86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EC4C-6C00-4250-A3EA-0BFAA4FD5DF2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16F-3626-40FF-BC7C-BBFD751B4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7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EC4C-6C00-4250-A3EA-0BFAA4FD5DF2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16F-3626-40FF-BC7C-BBFD751B4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8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EC4C-6C00-4250-A3EA-0BFAA4FD5DF2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B16F-3626-40FF-BC7C-BBFD751B4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34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AEC4C-6C00-4250-A3EA-0BFAA4FD5DF2}" type="datetimeFigureOut">
              <a:rPr kumimoji="1" lang="ja-JP" altLang="en-US" smtClean="0"/>
              <a:t>2019/7/7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EB16F-3626-40FF-BC7C-BBFD751B4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01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jpe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円/楕円 7"/>
          <p:cNvSpPr/>
          <p:nvPr/>
        </p:nvSpPr>
        <p:spPr>
          <a:xfrm>
            <a:off x="5226050" y="5285360"/>
            <a:ext cx="2066925" cy="20669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kern="100">
                <a:solidFill>
                  <a:srgbClr val="FFFFFF"/>
                </a:solidFill>
                <a:effectLst/>
                <a:latin typeface="ＭＳ Ｐゴシック" panose="020B0600070205080204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kern="100">
                <a:solidFill>
                  <a:srgbClr val="FFFFFF"/>
                </a:solidFill>
                <a:effectLst/>
                <a:latin typeface="ＭＳ Ｐゴシック" panose="020B0600070205080204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200" kern="100">
                <a:solidFill>
                  <a:srgbClr val="FFFFFF"/>
                </a:solidFill>
                <a:effectLst/>
                <a:latin typeface="ＭＳ Ｐゴシック" panose="020B0600070205080204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4815"/>
            <a:ext cx="7559675" cy="4665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3643988" y="3537205"/>
            <a:ext cx="2668270" cy="2891790"/>
            <a:chOff x="69573" y="0"/>
            <a:chExt cx="2668270" cy="2892006"/>
          </a:xfrm>
        </p:grpSpPr>
        <p:sp>
          <p:nvSpPr>
            <p:cNvPr id="15" name="円/楕円 5"/>
            <p:cNvSpPr/>
            <p:nvPr/>
          </p:nvSpPr>
          <p:spPr>
            <a:xfrm>
              <a:off x="69573" y="223736"/>
              <a:ext cx="2668270" cy="266827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kern="100">
                  <a:solidFill>
                    <a:srgbClr val="FFFFFF"/>
                  </a:solidFill>
                  <a:effectLst/>
                  <a:latin typeface="ＭＳ Ｐゴシック" panose="020B0600070205080204" pitchFamily="50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 </a:t>
              </a:r>
              <a:endParaRPr lang="ja-JP" sz="1050" kern="10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kern="100">
                  <a:solidFill>
                    <a:srgbClr val="FFFFFF"/>
                  </a:solidFill>
                  <a:effectLst/>
                  <a:latin typeface="ＭＳ Ｐゴシック" panose="020B0600070205080204" pitchFamily="50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 </a:t>
              </a:r>
              <a:endParaRPr lang="ja-JP" sz="1050" kern="10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2200" kern="100">
                  <a:solidFill>
                    <a:srgbClr val="FFFFFF"/>
                  </a:solidFill>
                  <a:effectLst/>
                  <a:latin typeface="ＭＳ Ｐゴシック" panose="020B0600070205080204" pitchFamily="50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 </a:t>
              </a:r>
              <a:endParaRPr lang="ja-JP" sz="1050" kern="10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6" name="六角形 15"/>
            <p:cNvSpPr/>
            <p:nvPr/>
          </p:nvSpPr>
          <p:spPr>
            <a:xfrm>
              <a:off x="865762" y="2442066"/>
              <a:ext cx="982345" cy="245745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chemeClr val="bg1"/>
            </a:solidFill>
            <a:ln w="63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1050" kern="100" dirty="0" smtClean="0">
                  <a:solidFill>
                    <a:srgbClr val="002060"/>
                  </a:solidFill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小雨決行</a:t>
              </a:r>
              <a:endParaRPr lang="ja-JP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線コネクタ 16"/>
            <p:cNvCxnSpPr>
              <a:endCxn id="18" idx="2"/>
            </p:cNvCxnSpPr>
            <p:nvPr/>
          </p:nvCxnSpPr>
          <p:spPr>
            <a:xfrm flipH="1">
              <a:off x="780798" y="691301"/>
              <a:ext cx="1066108" cy="12801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テキスト ボックス 14"/>
            <p:cNvSpPr txBox="1"/>
            <p:nvPr/>
          </p:nvSpPr>
          <p:spPr>
            <a:xfrm>
              <a:off x="167070" y="498218"/>
              <a:ext cx="1227455" cy="1473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8000" kern="100" dirty="0">
                  <a:solidFill>
                    <a:srgbClr val="FFFFFF"/>
                  </a:solidFill>
                  <a:effectLst/>
                  <a:latin typeface="ＭＳ ゴシック" panose="020B0609070205080204" pitchFamily="49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8</a:t>
              </a:r>
              <a:endParaRPr lang="ja-JP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19" name="テキスト ボックス 16"/>
            <p:cNvSpPr txBox="1"/>
            <p:nvPr/>
          </p:nvSpPr>
          <p:spPr>
            <a:xfrm>
              <a:off x="1387026" y="959276"/>
              <a:ext cx="1247775" cy="12331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8000" kern="100" dirty="0">
                  <a:solidFill>
                    <a:srgbClr val="FFFFFF"/>
                  </a:solidFill>
                  <a:effectLst/>
                  <a:latin typeface="ＭＳ ゴシック" panose="020B0609070205080204" pitchFamily="49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18</a:t>
              </a:r>
              <a:endParaRPr lang="ja-JP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20" name="テキスト ボックス 17"/>
            <p:cNvSpPr txBox="1"/>
            <p:nvPr/>
          </p:nvSpPr>
          <p:spPr>
            <a:xfrm>
              <a:off x="466928" y="2124953"/>
              <a:ext cx="1800225" cy="30421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dist">
                <a:spcAft>
                  <a:spcPts val="0"/>
                </a:spcAft>
              </a:pPr>
              <a:r>
                <a:rPr lang="en-US" sz="1500" kern="100" dirty="0">
                  <a:solidFill>
                    <a:srgbClr val="FFFFFF"/>
                  </a:solidFill>
                  <a:effectLst/>
                  <a:latin typeface="ＭＳ Ｐゴシック" panose="020B0600070205080204" pitchFamily="50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17:00–21:00</a:t>
              </a:r>
              <a:endParaRPr lang="ja-JP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17" y="68093"/>
              <a:ext cx="469900" cy="482600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605" y="0"/>
              <a:ext cx="368300" cy="558800"/>
            </a:xfrm>
            <a:prstGeom prst="rect">
              <a:avLst/>
            </a:prstGeom>
          </p:spPr>
        </p:pic>
      </p:grpSp>
      <p:pic>
        <p:nvPicPr>
          <p:cNvPr id="5" name="図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5476">
            <a:off x="6204011" y="5416846"/>
            <a:ext cx="1162685" cy="570865"/>
          </a:xfrm>
          <a:prstGeom prst="rect">
            <a:avLst/>
          </a:prstGeom>
        </p:spPr>
      </p:pic>
      <p:pic>
        <p:nvPicPr>
          <p:cNvPr id="8" name="図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" y="4668738"/>
            <a:ext cx="1805305" cy="1828800"/>
          </a:xfrm>
          <a:prstGeom prst="rect">
            <a:avLst/>
          </a:prstGeom>
        </p:spPr>
      </p:pic>
      <p:pic>
        <p:nvPicPr>
          <p:cNvPr id="9" name="図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55" y="5031099"/>
            <a:ext cx="1666875" cy="1684655"/>
          </a:xfrm>
          <a:prstGeom prst="rect">
            <a:avLst/>
          </a:prstGeom>
        </p:spPr>
      </p:pic>
      <p:sp>
        <p:nvSpPr>
          <p:cNvPr id="10" name="テキスト 2"/>
          <p:cNvSpPr txBox="1"/>
          <p:nvPr/>
        </p:nvSpPr>
        <p:spPr>
          <a:xfrm>
            <a:off x="247485" y="5330408"/>
            <a:ext cx="2200275" cy="2286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5000" b="1" kern="100" dirty="0">
                <a:solidFill>
                  <a:srgbClr val="C00000"/>
                </a:solidFill>
                <a:effectLst/>
                <a:ea typeface="ＭＳ ゴシック" panose="020B0609070205080204" pitchFamily="49" charset="-128"/>
                <a:cs typeface="Times New Roman" panose="02020603050405020304" pitchFamily="18" charset="0"/>
              </a:rPr>
              <a:t>夏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68960" y="4902418"/>
            <a:ext cx="2067560" cy="840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3800"/>
              </a:lnSpc>
            </a:pPr>
            <a:r>
              <a:rPr lang="en-US" altLang="ja-JP" sz="3600" b="1" kern="100" dirty="0">
                <a:solidFill>
                  <a:srgbClr val="00206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○○</a:t>
            </a:r>
            <a:r>
              <a:rPr lang="ja-JP" altLang="en-US" sz="3600" b="1" kern="100" dirty="0">
                <a:solidFill>
                  <a:srgbClr val="00206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自治会</a:t>
            </a:r>
          </a:p>
        </p:txBody>
      </p:sp>
      <p:sp>
        <p:nvSpPr>
          <p:cNvPr id="13" name="テキスト 9"/>
          <p:cNvSpPr txBox="1"/>
          <p:nvPr/>
        </p:nvSpPr>
        <p:spPr>
          <a:xfrm>
            <a:off x="5826125" y="5919090"/>
            <a:ext cx="1133475" cy="571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3800"/>
              </a:lnSpc>
              <a:spcAft>
                <a:spcPts val="0"/>
              </a:spcAft>
            </a:pPr>
            <a:r>
              <a:rPr lang="ja-JP" sz="1500" b="1" kern="100" dirty="0">
                <a:solidFill>
                  <a:srgbClr val="002060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開催場所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5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10"/>
          <p:cNvSpPr txBox="1"/>
          <p:nvPr/>
        </p:nvSpPr>
        <p:spPr>
          <a:xfrm>
            <a:off x="5092700" y="6376290"/>
            <a:ext cx="2466975" cy="92139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000" b="1" kern="100">
                <a:solidFill>
                  <a:srgbClr val="00206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ふたば</a:t>
            </a:r>
            <a:r>
              <a:rPr lang="ja-JP" sz="2000" b="1" kern="100" smtClean="0">
                <a:solidFill>
                  <a:srgbClr val="002060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小学校</a:t>
            </a:r>
            <a:endParaRPr lang="en-US" altLang="ja-JP" sz="2000" b="1" kern="100" dirty="0" smtClean="0">
              <a:solidFill>
                <a:srgbClr val="002060"/>
              </a:solidFill>
              <a:effectLst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2000" b="1" kern="100" dirty="0" smtClean="0">
                <a:solidFill>
                  <a:srgbClr val="002060"/>
                </a:solidFill>
                <a:ea typeface="ＭＳ Ｐゴシック" panose="020B0600070205080204" pitchFamily="50" charset="-128"/>
                <a:cs typeface="Times New Roman" panose="02020603050405020304" pitchFamily="18" charset="0"/>
              </a:rPr>
              <a:t>校庭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12"/>
          <p:cNvSpPr txBox="1"/>
          <p:nvPr/>
        </p:nvSpPr>
        <p:spPr>
          <a:xfrm>
            <a:off x="2182330" y="5699978"/>
            <a:ext cx="2466975" cy="17722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15600"/>
              </a:lnSpc>
              <a:spcAft>
                <a:spcPts val="0"/>
              </a:spcAft>
            </a:pPr>
            <a:r>
              <a:rPr lang="ja-JP" sz="8000" b="1" kern="10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祭り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70" name="図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" y="8093769"/>
            <a:ext cx="21209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図 3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46" y="8093769"/>
            <a:ext cx="21209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図 3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96" y="8093769"/>
            <a:ext cx="21209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58"/>
          <p:cNvSpPr>
            <a:spLocks noChangeArrowheads="1"/>
          </p:cNvSpPr>
          <p:nvPr/>
        </p:nvSpPr>
        <p:spPr bwMode="auto">
          <a:xfrm>
            <a:off x="551815" y="7472263"/>
            <a:ext cx="66675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射的やヨーヨーつりなど楽しい屋台がたくさん！今年は大抽選会も開催します。ぜひお越しください。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551815" y="9610192"/>
            <a:ext cx="6667500" cy="1081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ja-JP" sz="1200" kern="100" dirty="0">
                <a:solidFill>
                  <a:srgbClr val="002060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○○○○○町内におすまいの方、自治会への加入・活動へのご参加をお待ちしております！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ja-JP" sz="1200" kern="100" dirty="0">
                <a:solidFill>
                  <a:srgbClr val="002060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加入・参加をご希望の方は、お気軽に自治会長〇〇（</a:t>
            </a:r>
            <a:r>
              <a:rPr lang="en-US" sz="1200" kern="100" dirty="0">
                <a:solidFill>
                  <a:srgbClr val="002060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092-000</a:t>
            </a:r>
            <a:r>
              <a:rPr lang="ja-JP" sz="1200" kern="100" dirty="0">
                <a:solidFill>
                  <a:srgbClr val="002060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–</a:t>
            </a:r>
            <a:r>
              <a:rPr lang="en-US" sz="1200" kern="100" dirty="0">
                <a:solidFill>
                  <a:srgbClr val="002060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0000</a:t>
            </a:r>
            <a:r>
              <a:rPr lang="ja-JP" sz="1200" kern="100" dirty="0">
                <a:solidFill>
                  <a:srgbClr val="002060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）まで、お問い合わせ</a:t>
            </a:r>
            <a:r>
              <a:rPr lang="ja-JP" sz="1200" kern="100" dirty="0" smtClean="0">
                <a:solidFill>
                  <a:srgbClr val="002060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ください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6" name="図 25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747">
            <a:off x="4889544" y="6703910"/>
            <a:ext cx="616585" cy="809625"/>
          </a:xfrm>
          <a:prstGeom prst="rect">
            <a:avLst/>
          </a:prstGeom>
        </p:spPr>
      </p:pic>
      <p:pic>
        <p:nvPicPr>
          <p:cNvPr id="27" name="図 26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040">
            <a:off x="5332139" y="6794715"/>
            <a:ext cx="503555" cy="6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78</Words>
  <Application>Microsoft Office PowerPoint</Application>
  <PresentationFormat>ユーザー設定</PresentationFormat>
  <Paragraphs>20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事務局01</dc:creator>
  <cp:lastModifiedBy>FINE_User</cp:lastModifiedBy>
  <cp:revision>11</cp:revision>
  <cp:lastPrinted>2019-04-02T00:43:21Z</cp:lastPrinted>
  <dcterms:created xsi:type="dcterms:W3CDTF">2019-04-01T09:39:20Z</dcterms:created>
  <dcterms:modified xsi:type="dcterms:W3CDTF">2019-07-07T01:07:44Z</dcterms:modified>
</cp:coreProperties>
</file>