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6858000" cy="9906000" type="A4"/>
  <p:notesSz cx="6858000" cy="9144000"/>
  <p:defaultTextStyle>
    <a:defPPr>
      <a:defRPr lang="en-US"/>
    </a:defPPr>
    <a:lvl1pPr marL="0" algn="l" defTabSz="419938" rtl="0" eaLnBrk="1" latinLnBrk="0" hangingPunct="1">
      <a:defRPr sz="1700" kern="1200">
        <a:solidFill>
          <a:schemeClr val="tx1"/>
        </a:solidFill>
        <a:latin typeface="+mn-lt"/>
        <a:ea typeface="+mn-ea"/>
        <a:cs typeface="+mn-cs"/>
      </a:defRPr>
    </a:lvl1pPr>
    <a:lvl2pPr marL="419938" algn="l" defTabSz="419938" rtl="0" eaLnBrk="1" latinLnBrk="0" hangingPunct="1">
      <a:defRPr sz="1700" kern="1200">
        <a:solidFill>
          <a:schemeClr val="tx1"/>
        </a:solidFill>
        <a:latin typeface="+mn-lt"/>
        <a:ea typeface="+mn-ea"/>
        <a:cs typeface="+mn-cs"/>
      </a:defRPr>
    </a:lvl2pPr>
    <a:lvl3pPr marL="839876" algn="l" defTabSz="419938" rtl="0" eaLnBrk="1" latinLnBrk="0" hangingPunct="1">
      <a:defRPr sz="1700" kern="1200">
        <a:solidFill>
          <a:schemeClr val="tx1"/>
        </a:solidFill>
        <a:latin typeface="+mn-lt"/>
        <a:ea typeface="+mn-ea"/>
        <a:cs typeface="+mn-cs"/>
      </a:defRPr>
    </a:lvl3pPr>
    <a:lvl4pPr marL="1259815" algn="l" defTabSz="419938" rtl="0" eaLnBrk="1" latinLnBrk="0" hangingPunct="1">
      <a:defRPr sz="1700" kern="1200">
        <a:solidFill>
          <a:schemeClr val="tx1"/>
        </a:solidFill>
        <a:latin typeface="+mn-lt"/>
        <a:ea typeface="+mn-ea"/>
        <a:cs typeface="+mn-cs"/>
      </a:defRPr>
    </a:lvl4pPr>
    <a:lvl5pPr marL="1679753" algn="l" defTabSz="419938" rtl="0" eaLnBrk="1" latinLnBrk="0" hangingPunct="1">
      <a:defRPr sz="1700" kern="1200">
        <a:solidFill>
          <a:schemeClr val="tx1"/>
        </a:solidFill>
        <a:latin typeface="+mn-lt"/>
        <a:ea typeface="+mn-ea"/>
        <a:cs typeface="+mn-cs"/>
      </a:defRPr>
    </a:lvl5pPr>
    <a:lvl6pPr marL="2099691" algn="l" defTabSz="419938" rtl="0" eaLnBrk="1" latinLnBrk="0" hangingPunct="1">
      <a:defRPr sz="1700" kern="1200">
        <a:solidFill>
          <a:schemeClr val="tx1"/>
        </a:solidFill>
        <a:latin typeface="+mn-lt"/>
        <a:ea typeface="+mn-ea"/>
        <a:cs typeface="+mn-cs"/>
      </a:defRPr>
    </a:lvl6pPr>
    <a:lvl7pPr marL="2519629" algn="l" defTabSz="419938" rtl="0" eaLnBrk="1" latinLnBrk="0" hangingPunct="1">
      <a:defRPr sz="1700" kern="1200">
        <a:solidFill>
          <a:schemeClr val="tx1"/>
        </a:solidFill>
        <a:latin typeface="+mn-lt"/>
        <a:ea typeface="+mn-ea"/>
        <a:cs typeface="+mn-cs"/>
      </a:defRPr>
    </a:lvl7pPr>
    <a:lvl8pPr marL="2939567" algn="l" defTabSz="419938" rtl="0" eaLnBrk="1" latinLnBrk="0" hangingPunct="1">
      <a:defRPr sz="1700" kern="1200">
        <a:solidFill>
          <a:schemeClr val="tx1"/>
        </a:solidFill>
        <a:latin typeface="+mn-lt"/>
        <a:ea typeface="+mn-ea"/>
        <a:cs typeface="+mn-cs"/>
      </a:defRPr>
    </a:lvl8pPr>
    <a:lvl9pPr marL="3359506" algn="l" defTabSz="419938" rtl="0" eaLnBrk="1" latinLnBrk="0" hangingPunct="1">
      <a:defRPr sz="17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2BE84"/>
    <a:srgbClr val="0DDD6B"/>
    <a:srgbClr val="00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6" d="100"/>
          <a:sy n="116" d="100"/>
        </p:scale>
        <p:origin x="-3432" y="-9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6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5"/>
            <a:ext cx="5143500" cy="2391656"/>
          </a:xfrm>
        </p:spPr>
        <p:txBody>
          <a:bodyPr/>
          <a:lstStyle>
            <a:lvl1pPr marL="0" indent="0" algn="ctr">
              <a:buNone/>
              <a:defRPr sz="1800"/>
            </a:lvl1pPr>
            <a:lvl2pPr marL="347163" indent="0" algn="ctr">
              <a:buNone/>
              <a:defRPr sz="1500"/>
            </a:lvl2pPr>
            <a:lvl3pPr marL="694325" indent="0" algn="ctr">
              <a:buNone/>
              <a:defRPr sz="1400"/>
            </a:lvl3pPr>
            <a:lvl4pPr marL="1041489" indent="0" algn="ctr">
              <a:buNone/>
              <a:defRPr sz="1200"/>
            </a:lvl4pPr>
            <a:lvl5pPr marL="1388652" indent="0" algn="ctr">
              <a:buNone/>
              <a:defRPr sz="1200"/>
            </a:lvl5pPr>
            <a:lvl6pPr marL="1735814" indent="0" algn="ctr">
              <a:buNone/>
              <a:defRPr sz="1200"/>
            </a:lvl6pPr>
            <a:lvl7pPr marL="2082977" indent="0" algn="ctr">
              <a:buNone/>
              <a:defRPr sz="1200"/>
            </a:lvl7pPr>
            <a:lvl8pPr marL="2430141" indent="0" algn="ctr">
              <a:buNone/>
              <a:defRPr sz="1200"/>
            </a:lvl8pPr>
            <a:lvl9pPr marL="2777303"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37AEC4C-6C00-4250-A3EA-0BFAA4FD5DF2}" type="datetimeFigureOut">
              <a:rPr kumimoji="1" lang="ja-JP" altLang="en-US" smtClean="0"/>
              <a:t>19/06/14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EEB16F-3626-40FF-BC7C-BBFD751B4986}" type="slidenum">
              <a:rPr kumimoji="1" lang="ja-JP" altLang="en-US" smtClean="0"/>
              <a:t>‹#›</a:t>
            </a:fld>
            <a:endParaRPr kumimoji="1" lang="ja-JP" altLang="en-US"/>
          </a:p>
        </p:txBody>
      </p:sp>
    </p:spTree>
    <p:extLst>
      <p:ext uri="{BB962C8B-B14F-4D97-AF65-F5344CB8AC3E}">
        <p14:creationId xmlns:p14="http://schemas.microsoft.com/office/powerpoint/2010/main" val="3390048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37AEC4C-6C00-4250-A3EA-0BFAA4FD5DF2}" type="datetimeFigureOut">
              <a:rPr kumimoji="1" lang="ja-JP" altLang="en-US" smtClean="0"/>
              <a:t>19/06/14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EEB16F-3626-40FF-BC7C-BBFD751B4986}" type="slidenum">
              <a:rPr kumimoji="1" lang="ja-JP" altLang="en-US" smtClean="0"/>
              <a:t>‹#›</a:t>
            </a:fld>
            <a:endParaRPr kumimoji="1" lang="ja-JP" altLang="en-US"/>
          </a:p>
        </p:txBody>
      </p:sp>
    </p:spTree>
    <p:extLst>
      <p:ext uri="{BB962C8B-B14F-4D97-AF65-F5344CB8AC3E}">
        <p14:creationId xmlns:p14="http://schemas.microsoft.com/office/powerpoint/2010/main" val="1362968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37AEC4C-6C00-4250-A3EA-0BFAA4FD5DF2}" type="datetimeFigureOut">
              <a:rPr kumimoji="1" lang="ja-JP" altLang="en-US" smtClean="0"/>
              <a:t>19/06/14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EEB16F-3626-40FF-BC7C-BBFD751B4986}" type="slidenum">
              <a:rPr kumimoji="1" lang="ja-JP" altLang="en-US" smtClean="0"/>
              <a:t>‹#›</a:t>
            </a:fld>
            <a:endParaRPr kumimoji="1" lang="ja-JP" altLang="en-US"/>
          </a:p>
        </p:txBody>
      </p:sp>
    </p:spTree>
    <p:extLst>
      <p:ext uri="{BB962C8B-B14F-4D97-AF65-F5344CB8AC3E}">
        <p14:creationId xmlns:p14="http://schemas.microsoft.com/office/powerpoint/2010/main" val="41074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37AEC4C-6C00-4250-A3EA-0BFAA4FD5DF2}" type="datetimeFigureOut">
              <a:rPr kumimoji="1" lang="ja-JP" altLang="en-US" smtClean="0"/>
              <a:t>19/06/14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EEB16F-3626-40FF-BC7C-BBFD751B4986}" type="slidenum">
              <a:rPr kumimoji="1" lang="ja-JP" altLang="en-US" smtClean="0"/>
              <a:t>‹#›</a:t>
            </a:fld>
            <a:endParaRPr kumimoji="1" lang="ja-JP" altLang="en-US"/>
          </a:p>
        </p:txBody>
      </p:sp>
    </p:spTree>
    <p:extLst>
      <p:ext uri="{BB962C8B-B14F-4D97-AF65-F5344CB8AC3E}">
        <p14:creationId xmlns:p14="http://schemas.microsoft.com/office/powerpoint/2010/main" val="2643110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6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7"/>
            <a:ext cx="5915025" cy="2166936"/>
          </a:xfrm>
        </p:spPr>
        <p:txBody>
          <a:bodyPr/>
          <a:lstStyle>
            <a:lvl1pPr marL="0" indent="0">
              <a:buNone/>
              <a:defRPr sz="1800">
                <a:solidFill>
                  <a:schemeClr val="tx1"/>
                </a:solidFill>
              </a:defRPr>
            </a:lvl1pPr>
            <a:lvl2pPr marL="347163" indent="0">
              <a:buNone/>
              <a:defRPr sz="1500">
                <a:solidFill>
                  <a:schemeClr val="tx1">
                    <a:tint val="75000"/>
                  </a:schemeClr>
                </a:solidFill>
              </a:defRPr>
            </a:lvl2pPr>
            <a:lvl3pPr marL="694325" indent="0">
              <a:buNone/>
              <a:defRPr sz="1400">
                <a:solidFill>
                  <a:schemeClr val="tx1">
                    <a:tint val="75000"/>
                  </a:schemeClr>
                </a:solidFill>
              </a:defRPr>
            </a:lvl3pPr>
            <a:lvl4pPr marL="1041489" indent="0">
              <a:buNone/>
              <a:defRPr sz="1200">
                <a:solidFill>
                  <a:schemeClr val="tx1">
                    <a:tint val="75000"/>
                  </a:schemeClr>
                </a:solidFill>
              </a:defRPr>
            </a:lvl4pPr>
            <a:lvl5pPr marL="1388652" indent="0">
              <a:buNone/>
              <a:defRPr sz="1200">
                <a:solidFill>
                  <a:schemeClr val="tx1">
                    <a:tint val="75000"/>
                  </a:schemeClr>
                </a:solidFill>
              </a:defRPr>
            </a:lvl5pPr>
            <a:lvl6pPr marL="1735814" indent="0">
              <a:buNone/>
              <a:defRPr sz="1200">
                <a:solidFill>
                  <a:schemeClr val="tx1">
                    <a:tint val="75000"/>
                  </a:schemeClr>
                </a:solidFill>
              </a:defRPr>
            </a:lvl6pPr>
            <a:lvl7pPr marL="2082977" indent="0">
              <a:buNone/>
              <a:defRPr sz="1200">
                <a:solidFill>
                  <a:schemeClr val="tx1">
                    <a:tint val="75000"/>
                  </a:schemeClr>
                </a:solidFill>
              </a:defRPr>
            </a:lvl7pPr>
            <a:lvl8pPr marL="2430141" indent="0">
              <a:buNone/>
              <a:defRPr sz="1200">
                <a:solidFill>
                  <a:schemeClr val="tx1">
                    <a:tint val="75000"/>
                  </a:schemeClr>
                </a:solidFill>
              </a:defRPr>
            </a:lvl8pPr>
            <a:lvl9pPr marL="2777303"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37AEC4C-6C00-4250-A3EA-0BFAA4FD5DF2}" type="datetimeFigureOut">
              <a:rPr kumimoji="1" lang="ja-JP" altLang="en-US" smtClean="0"/>
              <a:t>19/06/14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EEB16F-3626-40FF-BC7C-BBFD751B4986}" type="slidenum">
              <a:rPr kumimoji="1" lang="ja-JP" altLang="en-US" smtClean="0"/>
              <a:t>‹#›</a:t>
            </a:fld>
            <a:endParaRPr kumimoji="1" lang="ja-JP" altLang="en-US"/>
          </a:p>
        </p:txBody>
      </p:sp>
    </p:spTree>
    <p:extLst>
      <p:ext uri="{BB962C8B-B14F-4D97-AF65-F5344CB8AC3E}">
        <p14:creationId xmlns:p14="http://schemas.microsoft.com/office/powerpoint/2010/main" val="853507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2"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37AEC4C-6C00-4250-A3EA-0BFAA4FD5DF2}" type="datetimeFigureOut">
              <a:rPr kumimoji="1" lang="ja-JP" altLang="en-US" smtClean="0"/>
              <a:t>19/06/14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5EEB16F-3626-40FF-BC7C-BBFD751B4986}" type="slidenum">
              <a:rPr kumimoji="1" lang="ja-JP" altLang="en-US" smtClean="0"/>
              <a:t>‹#›</a:t>
            </a:fld>
            <a:endParaRPr kumimoji="1" lang="ja-JP" altLang="en-US"/>
          </a:p>
        </p:txBody>
      </p:sp>
    </p:spTree>
    <p:extLst>
      <p:ext uri="{BB962C8B-B14F-4D97-AF65-F5344CB8AC3E}">
        <p14:creationId xmlns:p14="http://schemas.microsoft.com/office/powerpoint/2010/main" val="3944478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7163" indent="0">
              <a:buNone/>
              <a:defRPr sz="1500" b="1"/>
            </a:lvl2pPr>
            <a:lvl3pPr marL="694325" indent="0">
              <a:buNone/>
              <a:defRPr sz="1400" b="1"/>
            </a:lvl3pPr>
            <a:lvl4pPr marL="1041489" indent="0">
              <a:buNone/>
              <a:defRPr sz="1200" b="1"/>
            </a:lvl4pPr>
            <a:lvl5pPr marL="1388652" indent="0">
              <a:buNone/>
              <a:defRPr sz="1200" b="1"/>
            </a:lvl5pPr>
            <a:lvl6pPr marL="1735814" indent="0">
              <a:buNone/>
              <a:defRPr sz="1200" b="1"/>
            </a:lvl6pPr>
            <a:lvl7pPr marL="2082977" indent="0">
              <a:buNone/>
              <a:defRPr sz="1200" b="1"/>
            </a:lvl7pPr>
            <a:lvl8pPr marL="2430141" indent="0">
              <a:buNone/>
              <a:defRPr sz="1200" b="1"/>
            </a:lvl8pPr>
            <a:lvl9pPr marL="2777303"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3"/>
            <a:ext cx="2901255" cy="532218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4" cy="1190095"/>
          </a:xfrm>
        </p:spPr>
        <p:txBody>
          <a:bodyPr anchor="b"/>
          <a:lstStyle>
            <a:lvl1pPr marL="0" indent="0">
              <a:buNone/>
              <a:defRPr sz="1800" b="1"/>
            </a:lvl1pPr>
            <a:lvl2pPr marL="347163" indent="0">
              <a:buNone/>
              <a:defRPr sz="1500" b="1"/>
            </a:lvl2pPr>
            <a:lvl3pPr marL="694325" indent="0">
              <a:buNone/>
              <a:defRPr sz="1400" b="1"/>
            </a:lvl3pPr>
            <a:lvl4pPr marL="1041489" indent="0">
              <a:buNone/>
              <a:defRPr sz="1200" b="1"/>
            </a:lvl4pPr>
            <a:lvl5pPr marL="1388652" indent="0">
              <a:buNone/>
              <a:defRPr sz="1200" b="1"/>
            </a:lvl5pPr>
            <a:lvl6pPr marL="1735814" indent="0">
              <a:buNone/>
              <a:defRPr sz="1200" b="1"/>
            </a:lvl6pPr>
            <a:lvl7pPr marL="2082977" indent="0">
              <a:buNone/>
              <a:defRPr sz="1200" b="1"/>
            </a:lvl7pPr>
            <a:lvl8pPr marL="2430141" indent="0">
              <a:buNone/>
              <a:defRPr sz="1200" b="1"/>
            </a:lvl8pPr>
            <a:lvl9pPr marL="2777303"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3"/>
            <a:ext cx="2915544" cy="532218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37AEC4C-6C00-4250-A3EA-0BFAA4FD5DF2}" type="datetimeFigureOut">
              <a:rPr kumimoji="1" lang="ja-JP" altLang="en-US" smtClean="0"/>
              <a:t>19/06/14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5EEB16F-3626-40FF-BC7C-BBFD751B4986}" type="slidenum">
              <a:rPr kumimoji="1" lang="ja-JP" altLang="en-US" smtClean="0"/>
              <a:t>‹#›</a:t>
            </a:fld>
            <a:endParaRPr kumimoji="1" lang="ja-JP" altLang="en-US"/>
          </a:p>
        </p:txBody>
      </p:sp>
    </p:spTree>
    <p:extLst>
      <p:ext uri="{BB962C8B-B14F-4D97-AF65-F5344CB8AC3E}">
        <p14:creationId xmlns:p14="http://schemas.microsoft.com/office/powerpoint/2010/main" val="2900283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37AEC4C-6C00-4250-A3EA-0BFAA4FD5DF2}" type="datetimeFigureOut">
              <a:rPr kumimoji="1" lang="ja-JP" altLang="en-US" smtClean="0"/>
              <a:t>19/06/14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5EEB16F-3626-40FF-BC7C-BBFD751B4986}" type="slidenum">
              <a:rPr kumimoji="1" lang="ja-JP" altLang="en-US" smtClean="0"/>
              <a:t>‹#›</a:t>
            </a:fld>
            <a:endParaRPr kumimoji="1" lang="ja-JP" altLang="en-US"/>
          </a:p>
        </p:txBody>
      </p:sp>
    </p:spTree>
    <p:extLst>
      <p:ext uri="{BB962C8B-B14F-4D97-AF65-F5344CB8AC3E}">
        <p14:creationId xmlns:p14="http://schemas.microsoft.com/office/powerpoint/2010/main" val="1927863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7AEC4C-6C00-4250-A3EA-0BFAA4FD5DF2}" type="datetimeFigureOut">
              <a:rPr kumimoji="1" lang="ja-JP" altLang="en-US" smtClean="0"/>
              <a:t>19/06/14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5EEB16F-3626-40FF-BC7C-BBFD751B4986}" type="slidenum">
              <a:rPr kumimoji="1" lang="ja-JP" altLang="en-US" smtClean="0"/>
              <a:t>‹#›</a:t>
            </a:fld>
            <a:endParaRPr kumimoji="1" lang="ja-JP" altLang="en-US"/>
          </a:p>
        </p:txBody>
      </p:sp>
    </p:spTree>
    <p:extLst>
      <p:ext uri="{BB962C8B-B14F-4D97-AF65-F5344CB8AC3E}">
        <p14:creationId xmlns:p14="http://schemas.microsoft.com/office/powerpoint/2010/main" val="574792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0"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4" y="1426283"/>
            <a:ext cx="3471862" cy="703968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0" y="2971800"/>
            <a:ext cx="2211884" cy="5505627"/>
          </a:xfrm>
        </p:spPr>
        <p:txBody>
          <a:bodyPr/>
          <a:lstStyle>
            <a:lvl1pPr marL="0" indent="0">
              <a:buNone/>
              <a:defRPr sz="1200"/>
            </a:lvl1pPr>
            <a:lvl2pPr marL="347163" indent="0">
              <a:buNone/>
              <a:defRPr sz="1100"/>
            </a:lvl2pPr>
            <a:lvl3pPr marL="694325" indent="0">
              <a:buNone/>
              <a:defRPr sz="900"/>
            </a:lvl3pPr>
            <a:lvl4pPr marL="1041489" indent="0">
              <a:buNone/>
              <a:defRPr sz="800"/>
            </a:lvl4pPr>
            <a:lvl5pPr marL="1388652" indent="0">
              <a:buNone/>
              <a:defRPr sz="800"/>
            </a:lvl5pPr>
            <a:lvl6pPr marL="1735814" indent="0">
              <a:buNone/>
              <a:defRPr sz="800"/>
            </a:lvl6pPr>
            <a:lvl7pPr marL="2082977" indent="0">
              <a:buNone/>
              <a:defRPr sz="800"/>
            </a:lvl7pPr>
            <a:lvl8pPr marL="2430141" indent="0">
              <a:buNone/>
              <a:defRPr sz="800"/>
            </a:lvl8pPr>
            <a:lvl9pPr marL="2777303" indent="0">
              <a:buNone/>
              <a:defRPr sz="8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37AEC4C-6C00-4250-A3EA-0BFAA4FD5DF2}" type="datetimeFigureOut">
              <a:rPr kumimoji="1" lang="ja-JP" altLang="en-US" smtClean="0"/>
              <a:t>19/06/14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5EEB16F-3626-40FF-BC7C-BBFD751B4986}" type="slidenum">
              <a:rPr kumimoji="1" lang="ja-JP" altLang="en-US" smtClean="0"/>
              <a:t>‹#›</a:t>
            </a:fld>
            <a:endParaRPr kumimoji="1" lang="ja-JP" altLang="en-US"/>
          </a:p>
        </p:txBody>
      </p:sp>
    </p:spTree>
    <p:extLst>
      <p:ext uri="{BB962C8B-B14F-4D97-AF65-F5344CB8AC3E}">
        <p14:creationId xmlns:p14="http://schemas.microsoft.com/office/powerpoint/2010/main" val="369083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0"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4" y="1426283"/>
            <a:ext cx="3471862" cy="7039680"/>
          </a:xfrm>
        </p:spPr>
        <p:txBody>
          <a:bodyPr anchor="t"/>
          <a:lstStyle>
            <a:lvl1pPr marL="0" indent="0">
              <a:buNone/>
              <a:defRPr sz="2400"/>
            </a:lvl1pPr>
            <a:lvl2pPr marL="347163" indent="0">
              <a:buNone/>
              <a:defRPr sz="2100"/>
            </a:lvl2pPr>
            <a:lvl3pPr marL="694325" indent="0">
              <a:buNone/>
              <a:defRPr sz="1800"/>
            </a:lvl3pPr>
            <a:lvl4pPr marL="1041489" indent="0">
              <a:buNone/>
              <a:defRPr sz="1500"/>
            </a:lvl4pPr>
            <a:lvl5pPr marL="1388652" indent="0">
              <a:buNone/>
              <a:defRPr sz="1500"/>
            </a:lvl5pPr>
            <a:lvl6pPr marL="1735814" indent="0">
              <a:buNone/>
              <a:defRPr sz="1500"/>
            </a:lvl6pPr>
            <a:lvl7pPr marL="2082977" indent="0">
              <a:buNone/>
              <a:defRPr sz="1500"/>
            </a:lvl7pPr>
            <a:lvl8pPr marL="2430141" indent="0">
              <a:buNone/>
              <a:defRPr sz="1500"/>
            </a:lvl8pPr>
            <a:lvl9pPr marL="2777303"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0" y="2971800"/>
            <a:ext cx="2211884" cy="5505627"/>
          </a:xfrm>
        </p:spPr>
        <p:txBody>
          <a:bodyPr/>
          <a:lstStyle>
            <a:lvl1pPr marL="0" indent="0">
              <a:buNone/>
              <a:defRPr sz="1200"/>
            </a:lvl1pPr>
            <a:lvl2pPr marL="347163" indent="0">
              <a:buNone/>
              <a:defRPr sz="1100"/>
            </a:lvl2pPr>
            <a:lvl3pPr marL="694325" indent="0">
              <a:buNone/>
              <a:defRPr sz="900"/>
            </a:lvl3pPr>
            <a:lvl4pPr marL="1041489" indent="0">
              <a:buNone/>
              <a:defRPr sz="800"/>
            </a:lvl4pPr>
            <a:lvl5pPr marL="1388652" indent="0">
              <a:buNone/>
              <a:defRPr sz="800"/>
            </a:lvl5pPr>
            <a:lvl6pPr marL="1735814" indent="0">
              <a:buNone/>
              <a:defRPr sz="800"/>
            </a:lvl6pPr>
            <a:lvl7pPr marL="2082977" indent="0">
              <a:buNone/>
              <a:defRPr sz="800"/>
            </a:lvl7pPr>
            <a:lvl8pPr marL="2430141" indent="0">
              <a:buNone/>
              <a:defRPr sz="800"/>
            </a:lvl8pPr>
            <a:lvl9pPr marL="2777303" indent="0">
              <a:buNone/>
              <a:defRPr sz="8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37AEC4C-6C00-4250-A3EA-0BFAA4FD5DF2}" type="datetimeFigureOut">
              <a:rPr kumimoji="1" lang="ja-JP" altLang="en-US" smtClean="0"/>
              <a:t>19/06/14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5EEB16F-3626-40FF-BC7C-BBFD751B4986}" type="slidenum">
              <a:rPr kumimoji="1" lang="ja-JP" altLang="en-US" smtClean="0"/>
              <a:t>‹#›</a:t>
            </a:fld>
            <a:endParaRPr kumimoji="1" lang="ja-JP" altLang="en-US"/>
          </a:p>
        </p:txBody>
      </p:sp>
    </p:spTree>
    <p:extLst>
      <p:ext uri="{BB962C8B-B14F-4D97-AF65-F5344CB8AC3E}">
        <p14:creationId xmlns:p14="http://schemas.microsoft.com/office/powerpoint/2010/main" val="117034273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83988" tIns="41994" rIns="83988" bIns="41994"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83988" tIns="41994" rIns="83988" bIns="41994"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6"/>
            <a:ext cx="1543050" cy="527403"/>
          </a:xfrm>
          <a:prstGeom prst="rect">
            <a:avLst/>
          </a:prstGeom>
        </p:spPr>
        <p:txBody>
          <a:bodyPr vert="horz" lIns="83988" tIns="41994" rIns="83988" bIns="41994" rtlCol="0" anchor="ctr"/>
          <a:lstStyle>
            <a:lvl1pPr algn="l">
              <a:defRPr sz="900">
                <a:solidFill>
                  <a:schemeClr val="tx1">
                    <a:tint val="75000"/>
                  </a:schemeClr>
                </a:solidFill>
              </a:defRPr>
            </a:lvl1pPr>
          </a:lstStyle>
          <a:p>
            <a:fld id="{537AEC4C-6C00-4250-A3EA-0BFAA4FD5DF2}" type="datetimeFigureOut">
              <a:rPr kumimoji="1" lang="ja-JP" altLang="en-US" smtClean="0"/>
              <a:t>19/06/14</a:t>
            </a:fld>
            <a:endParaRPr kumimoji="1" lang="ja-JP" altLang="en-US"/>
          </a:p>
        </p:txBody>
      </p:sp>
      <p:sp>
        <p:nvSpPr>
          <p:cNvPr id="5" name="Footer Placeholder 4"/>
          <p:cNvSpPr>
            <a:spLocks noGrp="1"/>
          </p:cNvSpPr>
          <p:nvPr>
            <p:ph type="ftr" sz="quarter" idx="3"/>
          </p:nvPr>
        </p:nvSpPr>
        <p:spPr>
          <a:xfrm>
            <a:off x="2271713" y="9181396"/>
            <a:ext cx="2314575" cy="527403"/>
          </a:xfrm>
          <a:prstGeom prst="rect">
            <a:avLst/>
          </a:prstGeom>
        </p:spPr>
        <p:txBody>
          <a:bodyPr vert="horz" lIns="83988" tIns="41994" rIns="83988" bIns="41994"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6"/>
            <a:ext cx="1543050" cy="527403"/>
          </a:xfrm>
          <a:prstGeom prst="rect">
            <a:avLst/>
          </a:prstGeom>
        </p:spPr>
        <p:txBody>
          <a:bodyPr vert="horz" lIns="83988" tIns="41994" rIns="83988" bIns="41994" rtlCol="0" anchor="ctr"/>
          <a:lstStyle>
            <a:lvl1pPr algn="r">
              <a:defRPr sz="900">
                <a:solidFill>
                  <a:schemeClr val="tx1">
                    <a:tint val="75000"/>
                  </a:schemeClr>
                </a:solidFill>
              </a:defRPr>
            </a:lvl1pPr>
          </a:lstStyle>
          <a:p>
            <a:fld id="{E5EEB16F-3626-40FF-BC7C-BBFD751B4986}" type="slidenum">
              <a:rPr kumimoji="1" lang="ja-JP" altLang="en-US" smtClean="0"/>
              <a:t>‹#›</a:t>
            </a:fld>
            <a:endParaRPr kumimoji="1" lang="ja-JP" altLang="en-US"/>
          </a:p>
        </p:txBody>
      </p:sp>
    </p:spTree>
    <p:extLst>
      <p:ext uri="{BB962C8B-B14F-4D97-AF65-F5344CB8AC3E}">
        <p14:creationId xmlns:p14="http://schemas.microsoft.com/office/powerpoint/2010/main" val="39400190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94325"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3582" indent="-173582" algn="l" defTabSz="694325" rtl="0" eaLnBrk="1" latinLnBrk="0" hangingPunct="1">
        <a:lnSpc>
          <a:spcPct val="90000"/>
        </a:lnSpc>
        <a:spcBef>
          <a:spcPts val="760"/>
        </a:spcBef>
        <a:buFont typeface="Arial" panose="020B0604020202020204" pitchFamily="34" charset="0"/>
        <a:buChar char="•"/>
        <a:defRPr kumimoji="1" sz="2100" kern="1200">
          <a:solidFill>
            <a:schemeClr val="tx1"/>
          </a:solidFill>
          <a:latin typeface="+mn-lt"/>
          <a:ea typeface="+mn-ea"/>
          <a:cs typeface="+mn-cs"/>
        </a:defRPr>
      </a:lvl1pPr>
      <a:lvl2pPr marL="520744" indent="-173582" algn="l" defTabSz="694325" rtl="0" eaLnBrk="1" latinLnBrk="0" hangingPunct="1">
        <a:lnSpc>
          <a:spcPct val="90000"/>
        </a:lnSpc>
        <a:spcBef>
          <a:spcPts val="379"/>
        </a:spcBef>
        <a:buFont typeface="Arial" panose="020B0604020202020204" pitchFamily="34" charset="0"/>
        <a:buChar char="•"/>
        <a:defRPr kumimoji="1" sz="1800" kern="1200">
          <a:solidFill>
            <a:schemeClr val="tx1"/>
          </a:solidFill>
          <a:latin typeface="+mn-lt"/>
          <a:ea typeface="+mn-ea"/>
          <a:cs typeface="+mn-cs"/>
        </a:defRPr>
      </a:lvl2pPr>
      <a:lvl3pPr marL="867907" indent="-173582" algn="l" defTabSz="694325" rtl="0" eaLnBrk="1" latinLnBrk="0" hangingPunct="1">
        <a:lnSpc>
          <a:spcPct val="90000"/>
        </a:lnSpc>
        <a:spcBef>
          <a:spcPts val="379"/>
        </a:spcBef>
        <a:buFont typeface="Arial" panose="020B0604020202020204" pitchFamily="34" charset="0"/>
        <a:buChar char="•"/>
        <a:defRPr kumimoji="1" sz="1500" kern="1200">
          <a:solidFill>
            <a:schemeClr val="tx1"/>
          </a:solidFill>
          <a:latin typeface="+mn-lt"/>
          <a:ea typeface="+mn-ea"/>
          <a:cs typeface="+mn-cs"/>
        </a:defRPr>
      </a:lvl3pPr>
      <a:lvl4pPr marL="1215070" indent="-173582" algn="l" defTabSz="694325" rtl="0" eaLnBrk="1" latinLnBrk="0" hangingPunct="1">
        <a:lnSpc>
          <a:spcPct val="90000"/>
        </a:lnSpc>
        <a:spcBef>
          <a:spcPts val="379"/>
        </a:spcBef>
        <a:buFont typeface="Arial" panose="020B0604020202020204" pitchFamily="34" charset="0"/>
        <a:buChar char="•"/>
        <a:defRPr kumimoji="1" sz="1400" kern="1200">
          <a:solidFill>
            <a:schemeClr val="tx1"/>
          </a:solidFill>
          <a:latin typeface="+mn-lt"/>
          <a:ea typeface="+mn-ea"/>
          <a:cs typeface="+mn-cs"/>
        </a:defRPr>
      </a:lvl4pPr>
      <a:lvl5pPr marL="1562233" indent="-173582" algn="l" defTabSz="694325" rtl="0" eaLnBrk="1" latinLnBrk="0" hangingPunct="1">
        <a:lnSpc>
          <a:spcPct val="90000"/>
        </a:lnSpc>
        <a:spcBef>
          <a:spcPts val="379"/>
        </a:spcBef>
        <a:buFont typeface="Arial" panose="020B0604020202020204" pitchFamily="34" charset="0"/>
        <a:buChar char="•"/>
        <a:defRPr kumimoji="1" sz="1400" kern="1200">
          <a:solidFill>
            <a:schemeClr val="tx1"/>
          </a:solidFill>
          <a:latin typeface="+mn-lt"/>
          <a:ea typeface="+mn-ea"/>
          <a:cs typeface="+mn-cs"/>
        </a:defRPr>
      </a:lvl5pPr>
      <a:lvl6pPr marL="1909396" indent="-173582" algn="l" defTabSz="694325" rtl="0" eaLnBrk="1" latinLnBrk="0" hangingPunct="1">
        <a:lnSpc>
          <a:spcPct val="90000"/>
        </a:lnSpc>
        <a:spcBef>
          <a:spcPts val="379"/>
        </a:spcBef>
        <a:buFont typeface="Arial" panose="020B0604020202020204" pitchFamily="34" charset="0"/>
        <a:buChar char="•"/>
        <a:defRPr kumimoji="1" sz="1400" kern="1200">
          <a:solidFill>
            <a:schemeClr val="tx1"/>
          </a:solidFill>
          <a:latin typeface="+mn-lt"/>
          <a:ea typeface="+mn-ea"/>
          <a:cs typeface="+mn-cs"/>
        </a:defRPr>
      </a:lvl6pPr>
      <a:lvl7pPr marL="2256559" indent="-173582" algn="l" defTabSz="694325" rtl="0" eaLnBrk="1" latinLnBrk="0" hangingPunct="1">
        <a:lnSpc>
          <a:spcPct val="90000"/>
        </a:lnSpc>
        <a:spcBef>
          <a:spcPts val="379"/>
        </a:spcBef>
        <a:buFont typeface="Arial" panose="020B0604020202020204" pitchFamily="34" charset="0"/>
        <a:buChar char="•"/>
        <a:defRPr kumimoji="1" sz="1400" kern="1200">
          <a:solidFill>
            <a:schemeClr val="tx1"/>
          </a:solidFill>
          <a:latin typeface="+mn-lt"/>
          <a:ea typeface="+mn-ea"/>
          <a:cs typeface="+mn-cs"/>
        </a:defRPr>
      </a:lvl7pPr>
      <a:lvl8pPr marL="2603722" indent="-173582" algn="l" defTabSz="694325" rtl="0" eaLnBrk="1" latinLnBrk="0" hangingPunct="1">
        <a:lnSpc>
          <a:spcPct val="90000"/>
        </a:lnSpc>
        <a:spcBef>
          <a:spcPts val="379"/>
        </a:spcBef>
        <a:buFont typeface="Arial" panose="020B0604020202020204" pitchFamily="34" charset="0"/>
        <a:buChar char="•"/>
        <a:defRPr kumimoji="1" sz="1400" kern="1200">
          <a:solidFill>
            <a:schemeClr val="tx1"/>
          </a:solidFill>
          <a:latin typeface="+mn-lt"/>
          <a:ea typeface="+mn-ea"/>
          <a:cs typeface="+mn-cs"/>
        </a:defRPr>
      </a:lvl8pPr>
      <a:lvl9pPr marL="2950885" indent="-173582" algn="l" defTabSz="694325" rtl="0" eaLnBrk="1" latinLnBrk="0" hangingPunct="1">
        <a:lnSpc>
          <a:spcPct val="90000"/>
        </a:lnSpc>
        <a:spcBef>
          <a:spcPts val="379"/>
        </a:spcBef>
        <a:buFont typeface="Arial" panose="020B0604020202020204" pitchFamily="34" charset="0"/>
        <a:buChar char="•"/>
        <a:defRPr kumimoji="1" sz="1400" kern="1200">
          <a:solidFill>
            <a:schemeClr val="tx1"/>
          </a:solidFill>
          <a:latin typeface="+mn-lt"/>
          <a:ea typeface="+mn-ea"/>
          <a:cs typeface="+mn-cs"/>
        </a:defRPr>
      </a:lvl9pPr>
    </p:bodyStyle>
    <p:otherStyle>
      <a:defPPr>
        <a:defRPr lang="en-US"/>
      </a:defPPr>
      <a:lvl1pPr marL="0" algn="l" defTabSz="694325" rtl="0" eaLnBrk="1" latinLnBrk="0" hangingPunct="1">
        <a:defRPr kumimoji="1" sz="1400" kern="1200">
          <a:solidFill>
            <a:schemeClr val="tx1"/>
          </a:solidFill>
          <a:latin typeface="+mn-lt"/>
          <a:ea typeface="+mn-ea"/>
          <a:cs typeface="+mn-cs"/>
        </a:defRPr>
      </a:lvl1pPr>
      <a:lvl2pPr marL="347163" algn="l" defTabSz="694325" rtl="0" eaLnBrk="1" latinLnBrk="0" hangingPunct="1">
        <a:defRPr kumimoji="1" sz="1400" kern="1200">
          <a:solidFill>
            <a:schemeClr val="tx1"/>
          </a:solidFill>
          <a:latin typeface="+mn-lt"/>
          <a:ea typeface="+mn-ea"/>
          <a:cs typeface="+mn-cs"/>
        </a:defRPr>
      </a:lvl2pPr>
      <a:lvl3pPr marL="694325" algn="l" defTabSz="694325" rtl="0" eaLnBrk="1" latinLnBrk="0" hangingPunct="1">
        <a:defRPr kumimoji="1" sz="1400" kern="1200">
          <a:solidFill>
            <a:schemeClr val="tx1"/>
          </a:solidFill>
          <a:latin typeface="+mn-lt"/>
          <a:ea typeface="+mn-ea"/>
          <a:cs typeface="+mn-cs"/>
        </a:defRPr>
      </a:lvl3pPr>
      <a:lvl4pPr marL="1041489" algn="l" defTabSz="694325" rtl="0" eaLnBrk="1" latinLnBrk="0" hangingPunct="1">
        <a:defRPr kumimoji="1" sz="1400" kern="1200">
          <a:solidFill>
            <a:schemeClr val="tx1"/>
          </a:solidFill>
          <a:latin typeface="+mn-lt"/>
          <a:ea typeface="+mn-ea"/>
          <a:cs typeface="+mn-cs"/>
        </a:defRPr>
      </a:lvl4pPr>
      <a:lvl5pPr marL="1388652" algn="l" defTabSz="694325" rtl="0" eaLnBrk="1" latinLnBrk="0" hangingPunct="1">
        <a:defRPr kumimoji="1" sz="1400" kern="1200">
          <a:solidFill>
            <a:schemeClr val="tx1"/>
          </a:solidFill>
          <a:latin typeface="+mn-lt"/>
          <a:ea typeface="+mn-ea"/>
          <a:cs typeface="+mn-cs"/>
        </a:defRPr>
      </a:lvl5pPr>
      <a:lvl6pPr marL="1735814" algn="l" defTabSz="694325" rtl="0" eaLnBrk="1" latinLnBrk="0" hangingPunct="1">
        <a:defRPr kumimoji="1" sz="1400" kern="1200">
          <a:solidFill>
            <a:schemeClr val="tx1"/>
          </a:solidFill>
          <a:latin typeface="+mn-lt"/>
          <a:ea typeface="+mn-ea"/>
          <a:cs typeface="+mn-cs"/>
        </a:defRPr>
      </a:lvl6pPr>
      <a:lvl7pPr marL="2082977" algn="l" defTabSz="694325" rtl="0" eaLnBrk="1" latinLnBrk="0" hangingPunct="1">
        <a:defRPr kumimoji="1" sz="1400" kern="1200">
          <a:solidFill>
            <a:schemeClr val="tx1"/>
          </a:solidFill>
          <a:latin typeface="+mn-lt"/>
          <a:ea typeface="+mn-ea"/>
          <a:cs typeface="+mn-cs"/>
        </a:defRPr>
      </a:lvl7pPr>
      <a:lvl8pPr marL="2430141" algn="l" defTabSz="694325" rtl="0" eaLnBrk="1" latinLnBrk="0" hangingPunct="1">
        <a:defRPr kumimoji="1" sz="1400" kern="1200">
          <a:solidFill>
            <a:schemeClr val="tx1"/>
          </a:solidFill>
          <a:latin typeface="+mn-lt"/>
          <a:ea typeface="+mn-ea"/>
          <a:cs typeface="+mn-cs"/>
        </a:defRPr>
      </a:lvl8pPr>
      <a:lvl9pPr marL="2777303" algn="l" defTabSz="694325" rtl="0" eaLnBrk="1" latinLnBrk="0" hangingPunct="1">
        <a:defRPr kumimoji="1"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p:cNvSpPr/>
          <p:nvPr/>
        </p:nvSpPr>
        <p:spPr>
          <a:xfrm>
            <a:off x="277793" y="1095991"/>
            <a:ext cx="5791712" cy="4235973"/>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3988" tIns="41994" rIns="83988" bIns="41994" numCol="1" spcCol="0" rtlCol="0" fromWordArt="0" anchor="ctr" anchorCtr="0" forceAA="0" compatLnSpc="1">
            <a:prstTxWarp prst="textNoShape">
              <a:avLst/>
            </a:prstTxWarp>
            <a:noAutofit/>
          </a:bodyPr>
          <a:lstStyle/>
          <a:p>
            <a:endParaRPr lang="ja-JP" altLang="en-US"/>
          </a:p>
        </p:txBody>
      </p:sp>
      <p:sp>
        <p:nvSpPr>
          <p:cNvPr id="31" name="テキスト 3"/>
          <p:cNvSpPr txBox="1"/>
          <p:nvPr/>
        </p:nvSpPr>
        <p:spPr>
          <a:xfrm>
            <a:off x="398766" y="671806"/>
            <a:ext cx="6080894" cy="3071080"/>
          </a:xfrm>
          <a:prstGeom prst="rect">
            <a:avLst/>
          </a:prstGeom>
          <a:noFill/>
          <a:ln>
            <a:noFill/>
          </a:ln>
          <a:effectLst/>
          <a:extLst>
            <a:ext uri="{C572A759-6A51-4108-AA02-DFA0A04FC94B}">
              <ma14:wrappingTextBoxFlag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83988" tIns="41994" rIns="83988" bIns="41994" numCol="1" spcCol="0" rtlCol="0" fromWordArt="0" anchor="t" anchorCtr="0" forceAA="0" compatLnSpc="1">
            <a:prstTxWarp prst="textNoShape">
              <a:avLst/>
            </a:prstTxWarp>
            <a:noAutofit/>
          </a:bodyPr>
          <a:lstStyle/>
          <a:p>
            <a:pPr algn="just"/>
            <a:r>
              <a:rPr lang="en-US" sz="20200" b="1" kern="100" dirty="0">
                <a:solidFill>
                  <a:srgbClr val="FFFFFF"/>
                </a:solidFill>
                <a:latin typeface="ＭＳ Ｐゴシック" panose="020B0600070205080204" pitchFamily="50" charset="-128"/>
                <a:ea typeface="ＭＳ 明朝" panose="02020609040205080304" pitchFamily="17" charset="-128"/>
                <a:cs typeface="Times New Roman" panose="02020603050405020304" pitchFamily="18" charset="0"/>
              </a:rPr>
              <a:t>743</a:t>
            </a:r>
            <a:endParaRPr lang="ja-JP" altLang="en-US" sz="1000" kern="100" dirty="0">
              <a:ea typeface="ＭＳ 明朝" panose="02020609040205080304" pitchFamily="17" charset="-128"/>
              <a:cs typeface="Times New Roman" panose="02020603050405020304" pitchFamily="18" charset="0"/>
            </a:endParaRPr>
          </a:p>
        </p:txBody>
      </p:sp>
      <p:sp>
        <p:nvSpPr>
          <p:cNvPr id="34" name="正方形/長方形 33"/>
          <p:cNvSpPr/>
          <p:nvPr/>
        </p:nvSpPr>
        <p:spPr>
          <a:xfrm>
            <a:off x="0" y="1"/>
            <a:ext cx="6858000" cy="7984167"/>
          </a:xfrm>
          <a:prstGeom prst="rect">
            <a:avLst/>
          </a:prstGeom>
          <a:solidFill>
            <a:srgbClr val="02BE8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3988" tIns="41994" rIns="83988" bIns="41994" numCol="1" spcCol="0" rtlCol="0" fromWordArt="0" anchor="ctr" anchorCtr="0" forceAA="0" compatLnSpc="1">
            <a:prstTxWarp prst="textNoShape">
              <a:avLst/>
            </a:prstTxWarp>
            <a:noAutofit/>
          </a:bodyPr>
          <a:lstStyle/>
          <a:p>
            <a:endParaRPr lang="ja-JP" altLang="en-US"/>
          </a:p>
        </p:txBody>
      </p:sp>
      <p:sp>
        <p:nvSpPr>
          <p:cNvPr id="37" name="テキスト 3"/>
          <p:cNvSpPr txBox="1"/>
          <p:nvPr/>
        </p:nvSpPr>
        <p:spPr>
          <a:xfrm>
            <a:off x="1021853" y="142898"/>
            <a:ext cx="4085865" cy="3071080"/>
          </a:xfrm>
          <a:prstGeom prst="rect">
            <a:avLst/>
          </a:prstGeom>
          <a:noFill/>
          <a:ln>
            <a:noFill/>
          </a:ln>
          <a:effectLst/>
          <a:extLst>
            <a:ext uri="{C572A759-6A51-4108-AA02-DFA0A04FC94B}">
              <ma14:wrappingTextBoxFlag xmlns:ma14="http://schemas.microsoft.com/office/mac/drawingml/2011/main"/>
            </a:ext>
          </a:extLst>
        </p:spPr>
        <p:txBody>
          <a:bodyPr rot="0" spcFirstLastPara="0" vert="horz" wrap="square" lIns="83988" tIns="41994" rIns="83988" bIns="41994" numCol="1" spcCol="0" rtlCol="0" fromWordArt="0" anchor="t" anchorCtr="0" forceAA="0" compatLnSpc="1">
            <a:prstTxWarp prst="textNoShape">
              <a:avLst/>
            </a:prstTxWarp>
            <a:noAutofit/>
          </a:bodyPr>
          <a:lstStyle/>
          <a:p>
            <a:pPr algn="just" defTabSz="839876">
              <a:defRPr/>
            </a:pPr>
            <a:r>
              <a:rPr lang="en-US" sz="20200" b="1" kern="100" dirty="0">
                <a:solidFill>
                  <a:srgbClr val="FFFFFF"/>
                </a:solidFill>
                <a:latin typeface="ＭＳ Ｐゴシック" panose="020B0600070205080204" pitchFamily="50" charset="-128"/>
                <a:ea typeface="ＭＳ 明朝" panose="02020609040205080304" pitchFamily="17" charset="-128"/>
                <a:cs typeface="Times New Roman" panose="02020603050405020304" pitchFamily="18" charset="0"/>
              </a:rPr>
              <a:t>743</a:t>
            </a:r>
            <a:endParaRPr lang="ja-JP" altLang="en-US" sz="1000" kern="100" dirty="0">
              <a:solidFill>
                <a:sysClr val="windowText" lastClr="000000"/>
              </a:solidFill>
              <a:latin typeface="Century"/>
              <a:ea typeface="ＭＳ 明朝" panose="02020609040205080304" pitchFamily="17" charset="-128"/>
              <a:cs typeface="Times New Roman" panose="02020603050405020304" pitchFamily="18" charset="0"/>
            </a:endParaRPr>
          </a:p>
        </p:txBody>
      </p:sp>
      <p:sp>
        <p:nvSpPr>
          <p:cNvPr id="38" name="正方形/長方形 37"/>
          <p:cNvSpPr/>
          <p:nvPr/>
        </p:nvSpPr>
        <p:spPr>
          <a:xfrm>
            <a:off x="555586" y="462106"/>
            <a:ext cx="5791712" cy="4467026"/>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3988" tIns="41994" rIns="83988" bIns="41994" numCol="1" spcCol="0" rtlCol="0" fromWordArt="0" anchor="ctr" anchorCtr="0" forceAA="0" compatLnSpc="1">
            <a:prstTxWarp prst="textNoShape">
              <a:avLst/>
            </a:prstTxWarp>
            <a:noAutofit/>
          </a:bodyPr>
          <a:lstStyle/>
          <a:p>
            <a:endParaRPr lang="ja-JP" altLang="en-US"/>
          </a:p>
        </p:txBody>
      </p:sp>
      <p:cxnSp>
        <p:nvCxnSpPr>
          <p:cNvPr id="39" name="直線コネクタ 38"/>
          <p:cNvCxnSpPr/>
          <p:nvPr/>
        </p:nvCxnSpPr>
        <p:spPr>
          <a:xfrm>
            <a:off x="1230597" y="3213978"/>
            <a:ext cx="4838908"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40" name="テキスト 9"/>
          <p:cNvSpPr txBox="1"/>
          <p:nvPr/>
        </p:nvSpPr>
        <p:spPr>
          <a:xfrm>
            <a:off x="4863471" y="1463322"/>
            <a:ext cx="1572645" cy="1906188"/>
          </a:xfrm>
          <a:prstGeom prst="rect">
            <a:avLst/>
          </a:prstGeom>
          <a:noFill/>
          <a:ln>
            <a:noFill/>
          </a:ln>
          <a:effectLst/>
          <a:extLst>
            <a:ext uri="{C572A759-6A51-4108-AA02-DFA0A04FC94B}">
              <ma14:wrappingTextBoxFlag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83988" tIns="41994" rIns="83988" bIns="41994" numCol="1" spcCol="0" rtlCol="0" fromWordArt="0" anchor="t" anchorCtr="0" forceAA="0" compatLnSpc="1">
            <a:prstTxWarp prst="textNoShape">
              <a:avLst/>
            </a:prstTxWarp>
            <a:noAutofit/>
          </a:bodyPr>
          <a:lstStyle/>
          <a:p>
            <a:pPr algn="just"/>
            <a:r>
              <a:rPr lang="ja-JP" altLang="en-US" sz="9200" b="1" kern="100" dirty="0">
                <a:solidFill>
                  <a:srgbClr val="FFFFFF"/>
                </a:solidFill>
                <a:ea typeface="ＭＳ Ｐゴシック" panose="020B0600070205080204" pitchFamily="50" charset="-128"/>
                <a:cs typeface="Times New Roman" panose="02020603050405020304" pitchFamily="18" charset="0"/>
              </a:rPr>
              <a:t>人</a:t>
            </a:r>
            <a:endParaRPr lang="ja-JP" altLang="en-US" sz="1000" kern="100" dirty="0">
              <a:ea typeface="ＭＳ 明朝" panose="02020609040205080304" pitchFamily="17" charset="-128"/>
              <a:cs typeface="Times New Roman" panose="02020603050405020304" pitchFamily="18" charset="0"/>
            </a:endParaRPr>
          </a:p>
        </p:txBody>
      </p:sp>
      <p:sp>
        <p:nvSpPr>
          <p:cNvPr id="41" name="テキスト 9"/>
          <p:cNvSpPr txBox="1"/>
          <p:nvPr/>
        </p:nvSpPr>
        <p:spPr>
          <a:xfrm>
            <a:off x="977631" y="3533187"/>
            <a:ext cx="5212847" cy="1199993"/>
          </a:xfrm>
          <a:prstGeom prst="rect">
            <a:avLst/>
          </a:prstGeom>
          <a:noFill/>
          <a:ln>
            <a:noFill/>
          </a:ln>
          <a:effectLst/>
          <a:extLst>
            <a:ext uri="{C572A759-6A51-4108-AA02-DFA0A04FC94B}">
              <ma14:wrappingTextBoxFlag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83988" tIns="41994" rIns="83988" bIns="41994" numCol="1" spcCol="0" rtlCol="0" fromWordArt="0" anchor="t" anchorCtr="0" forceAA="0" compatLnSpc="1">
            <a:prstTxWarp prst="textNoShape">
              <a:avLst/>
            </a:prstTxWarp>
            <a:noAutofit/>
          </a:bodyPr>
          <a:lstStyle/>
          <a:p>
            <a:pPr algn="ctr"/>
            <a:r>
              <a:rPr lang="ja-JP" altLang="ja-JP" sz="3300" b="1" kern="100" dirty="0">
                <a:solidFill>
                  <a:srgbClr val="FFFFFF"/>
                </a:solidFill>
                <a:latin typeface="Century" panose="02040604050505020304" pitchFamily="18" charset="0"/>
                <a:ea typeface="ＭＳ Ｐゴシック" panose="020B0600070205080204" pitchFamily="50" charset="-128"/>
                <a:cs typeface="Times New Roman" panose="02020603050405020304" pitchFamily="18" charset="0"/>
              </a:rPr>
              <a:t>私たちが住む町を</a:t>
            </a:r>
            <a:endParaRPr lang="ja-JP" altLang="ja-JP" sz="3300" kern="100" dirty="0">
              <a:latin typeface="Century" panose="02040604050505020304" pitchFamily="18" charset="0"/>
              <a:ea typeface="ＭＳ 明朝" panose="02020609040205080304" pitchFamily="17" charset="-128"/>
              <a:cs typeface="Times New Roman" panose="02020603050405020304" pitchFamily="18" charset="0"/>
            </a:endParaRPr>
          </a:p>
          <a:p>
            <a:pPr algn="ctr"/>
            <a:r>
              <a:rPr lang="ja-JP" altLang="ja-JP" sz="3300" b="1" kern="100" dirty="0">
                <a:solidFill>
                  <a:srgbClr val="FFFFFF"/>
                </a:solidFill>
                <a:latin typeface="Century" panose="02040604050505020304" pitchFamily="18" charset="0"/>
                <a:ea typeface="ＭＳ Ｐゴシック" panose="020B0600070205080204" pitchFamily="50" charset="-128"/>
                <a:cs typeface="Times New Roman" panose="02020603050405020304" pitchFamily="18" charset="0"/>
              </a:rPr>
              <a:t>一緒によくしてみませんか？</a:t>
            </a:r>
            <a:endParaRPr lang="ja-JP" altLang="ja-JP" sz="33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42" name="テキスト 9"/>
          <p:cNvSpPr txBox="1"/>
          <p:nvPr/>
        </p:nvSpPr>
        <p:spPr>
          <a:xfrm>
            <a:off x="555586" y="5331965"/>
            <a:ext cx="5791712" cy="1540956"/>
          </a:xfrm>
          <a:prstGeom prst="rect">
            <a:avLst/>
          </a:prstGeom>
          <a:noFill/>
          <a:ln>
            <a:noFill/>
          </a:ln>
          <a:effectLst/>
          <a:extLst>
            <a:ext uri="{C572A759-6A51-4108-AA02-DFA0A04FC94B}">
              <ma14:wrappingTextBoxFlag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83988" tIns="41994" rIns="83988" bIns="41994" numCol="1" spcCol="0" rtlCol="0" fromWordArt="0" anchor="t" anchorCtr="0" forceAA="0" compatLnSpc="1">
            <a:prstTxWarp prst="textNoShape">
              <a:avLst/>
            </a:prstTxWarp>
            <a:noAutofit/>
          </a:bodyPr>
          <a:lstStyle/>
          <a:p>
            <a:pPr algn="just">
              <a:lnSpc>
                <a:spcPct val="150000"/>
              </a:lnSpc>
            </a:pPr>
            <a:r>
              <a:rPr lang="en-US" altLang="ja-JP" sz="1300" dirty="0">
                <a:solidFill>
                  <a:srgbClr val="FFFFFF"/>
                </a:solidFill>
                <a:latin typeface="ＭＳ Ｐゴシック"/>
                <a:ea typeface="ＭＳ Ｐゴシック"/>
                <a:cs typeface="ＭＳ Ｐゴシック"/>
              </a:rPr>
              <a:t>743</a:t>
            </a:r>
            <a:r>
              <a:rPr lang="ja-JP" altLang="en-US" sz="1300" dirty="0">
                <a:solidFill>
                  <a:srgbClr val="FFFFFF"/>
                </a:solidFill>
                <a:latin typeface="ＭＳ Ｐゴシック"/>
                <a:ea typeface="ＭＳ Ｐゴシック"/>
                <a:cs typeface="ＭＳ Ｐゴシック"/>
              </a:rPr>
              <a:t>人。これは、この町に住んでいる住民の人数です。今、自治会では運営の担い手不足が深刻化しています。担い手がいないことで、イベントや行事がマンネリ化したり、どんな人が地域に住んでいるかも分からなくなったりしています。自治会のいいところは、“顔が見えるお付き合い”ができること。災害など、いざというときの「絆」を育むこともできます。自分が住むこの町をよりよくするため、ぜひ自治会活動への参加をお願いいたします。</a:t>
            </a:r>
          </a:p>
        </p:txBody>
      </p:sp>
      <p:sp>
        <p:nvSpPr>
          <p:cNvPr id="44" name="正方形/長方形 43"/>
          <p:cNvSpPr/>
          <p:nvPr/>
        </p:nvSpPr>
        <p:spPr>
          <a:xfrm>
            <a:off x="555587" y="7366326"/>
            <a:ext cx="6152902" cy="3529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3988" tIns="41994" rIns="83988" bIns="41994" numCol="1" spcCol="0" rtlCol="0" fromWordArt="0" anchor="ctr" anchorCtr="0" forceAA="0" compatLnSpc="1">
            <a:prstTxWarp prst="textNoShape">
              <a:avLst/>
            </a:prstTxWarp>
            <a:noAutofit/>
          </a:bodyPr>
          <a:lstStyle/>
          <a:p>
            <a:r>
              <a:rPr lang="en-US" altLang="ja-JP" sz="1000" kern="100" dirty="0">
                <a:ea typeface="ＭＳ Ｐゴシック" panose="020B0600070205080204" pitchFamily="50" charset="-128"/>
                <a:cs typeface="Times New Roman" panose="02020603050405020304" pitchFamily="18" charset="0"/>
              </a:rPr>
              <a:t>※</a:t>
            </a:r>
            <a:r>
              <a:rPr lang="ja-JP" altLang="en-US" sz="1000" kern="100" dirty="0">
                <a:ea typeface="ＭＳ Ｐゴシック" panose="020B0600070205080204" pitchFamily="50" charset="-128"/>
                <a:cs typeface="Times New Roman" panose="02020603050405020304" pitchFamily="18" charset="0"/>
              </a:rPr>
              <a:t>このチラシはすでに自治会に加入しているご家庭にも配布しています。</a:t>
            </a:r>
            <a:endParaRPr lang="ja-JP" altLang="en-US" sz="1000" kern="100" dirty="0">
              <a:ea typeface="ＭＳ 明朝" panose="02020609040205080304" pitchFamily="17" charset="-128"/>
              <a:cs typeface="Times New Roman" panose="02020603050405020304" pitchFamily="18" charset="0"/>
            </a:endParaRPr>
          </a:p>
        </p:txBody>
      </p:sp>
      <p:sp>
        <p:nvSpPr>
          <p:cNvPr id="46" name="正方形/長方形 45"/>
          <p:cNvSpPr/>
          <p:nvPr/>
        </p:nvSpPr>
        <p:spPr>
          <a:xfrm>
            <a:off x="44810" y="8231310"/>
            <a:ext cx="6648957" cy="1408247"/>
          </a:xfrm>
          <a:prstGeom prst="rect">
            <a:avLst/>
          </a:prstGeom>
        </p:spPr>
        <p:txBody>
          <a:bodyPr wrap="square" lIns="83988" tIns="41994" rIns="83988" bIns="41994">
            <a:spAutoFit/>
          </a:bodyPr>
          <a:lstStyle/>
          <a:p>
            <a:pPr indent="163893"/>
            <a:r>
              <a:rPr lang="ja-JP" altLang="ja-JP" sz="1500" b="1" kern="100" dirty="0">
                <a:solidFill>
                  <a:srgbClr val="000000"/>
                </a:solidFill>
                <a:latin typeface="Century" panose="02040604050505020304" pitchFamily="18" charset="0"/>
                <a:ea typeface="ＭＳ Ｐゴシック" panose="020B0600070205080204" pitchFamily="50" charset="-128"/>
                <a:cs typeface="Times New Roman" panose="02020603050405020304" pitchFamily="18" charset="0"/>
              </a:rPr>
              <a:t>≪自治会加入のご案内≫</a:t>
            </a:r>
            <a:endParaRPr lang="ja-JP" altLang="ja-JP" sz="1000" kern="100" dirty="0">
              <a:latin typeface="Century" panose="02040604050505020304" pitchFamily="18" charset="0"/>
              <a:ea typeface="ＭＳ 明朝" panose="02020609040205080304" pitchFamily="17" charset="-128"/>
              <a:cs typeface="Times New Roman" panose="02020603050405020304" pitchFamily="18" charset="0"/>
            </a:endParaRPr>
          </a:p>
          <a:p>
            <a:pPr marL="247297"/>
            <a:r>
              <a:rPr lang="ja-JP" altLang="en-US" sz="1100" kern="100" dirty="0">
                <a:solidFill>
                  <a:srgbClr val="000000"/>
                </a:solidFill>
                <a:latin typeface="Century" panose="02040604050505020304" pitchFamily="18" charset="0"/>
                <a:ea typeface="ＭＳ Ｐゴシック" panose="020B0600070205080204" pitchFamily="50" charset="-128"/>
                <a:cs typeface="Times New Roman" panose="02020603050405020304" pitchFamily="18" charset="0"/>
              </a:rPr>
              <a:t>自治会への加入は、下記の申し込み書をご記入の上、町内会役員にお渡しください。（会費 </a:t>
            </a:r>
            <a:r>
              <a:rPr lang="ja-JP" altLang="en-US" sz="1100" kern="100" dirty="0" smtClean="0">
                <a:solidFill>
                  <a:srgbClr val="000000"/>
                </a:solidFill>
                <a:latin typeface="Century" panose="02040604050505020304" pitchFamily="18" charset="0"/>
                <a:ea typeface="ＭＳ Ｐゴシック" panose="020B0600070205080204" pitchFamily="50" charset="-128"/>
                <a:cs typeface="Times New Roman" panose="02020603050405020304" pitchFamily="18" charset="0"/>
              </a:rPr>
              <a:t>￥</a:t>
            </a:r>
            <a:r>
              <a:rPr lang="en-US" altLang="ja-JP" sz="1100" kern="100" dirty="0" smtClean="0">
                <a:solidFill>
                  <a:srgbClr val="000000"/>
                </a:solidFill>
                <a:latin typeface="Century" panose="02040604050505020304" pitchFamily="18" charset="0"/>
                <a:ea typeface="ＭＳ Ｐゴシック" panose="020B0600070205080204" pitchFamily="50" charset="-128"/>
                <a:cs typeface="Times New Roman" panose="02020603050405020304" pitchFamily="18" charset="0"/>
              </a:rPr>
              <a:t>250</a:t>
            </a:r>
            <a:r>
              <a:rPr lang="en-US" altLang="ja-JP" sz="1100" kern="100" dirty="0">
                <a:solidFill>
                  <a:srgbClr val="000000"/>
                </a:solidFill>
                <a:latin typeface="Century" panose="02040604050505020304" pitchFamily="18" charset="0"/>
                <a:ea typeface="ＭＳ Ｐゴシック" panose="020B0600070205080204" pitchFamily="50" charset="-128"/>
                <a:cs typeface="Times New Roman" panose="02020603050405020304" pitchFamily="18" charset="0"/>
              </a:rPr>
              <a:t>/</a:t>
            </a:r>
            <a:r>
              <a:rPr lang="ja-JP" altLang="en-US" sz="1100" kern="100" dirty="0">
                <a:solidFill>
                  <a:srgbClr val="000000"/>
                </a:solidFill>
                <a:latin typeface="Century" panose="02040604050505020304" pitchFamily="18" charset="0"/>
                <a:ea typeface="ＭＳ Ｐゴシック" panose="020B0600070205080204" pitchFamily="50" charset="-128"/>
                <a:cs typeface="Times New Roman" panose="02020603050405020304" pitchFamily="18" charset="0"/>
              </a:rPr>
              <a:t>月</a:t>
            </a:r>
            <a:r>
              <a:rPr lang="ja-JP" altLang="en-US" sz="1100" kern="100" dirty="0" smtClean="0">
                <a:solidFill>
                  <a:srgbClr val="000000"/>
                </a:solidFill>
                <a:latin typeface="Century" panose="02040604050505020304" pitchFamily="18" charset="0"/>
                <a:ea typeface="ＭＳ Ｐゴシック" panose="020B0600070205080204" pitchFamily="50" charset="-128"/>
                <a:cs typeface="Times New Roman" panose="02020603050405020304" pitchFamily="18" charset="0"/>
              </a:rPr>
              <a:t>）</a:t>
            </a:r>
            <a:endParaRPr lang="en-US" altLang="ja-JP" sz="1100" kern="100" dirty="0" smtClean="0">
              <a:solidFill>
                <a:srgbClr val="000000"/>
              </a:solidFill>
              <a:latin typeface="Century" panose="02040604050505020304" pitchFamily="18" charset="0"/>
              <a:ea typeface="ＭＳ Ｐゴシック" panose="020B0600070205080204" pitchFamily="50" charset="-128"/>
              <a:cs typeface="Times New Roman" panose="02020603050405020304" pitchFamily="18" charset="0"/>
            </a:endParaRPr>
          </a:p>
          <a:p>
            <a:pPr marL="247297"/>
            <a:endParaRPr lang="ja-JP" altLang="ja-JP" sz="1000" kern="100" dirty="0">
              <a:latin typeface="Century" panose="02040604050505020304" pitchFamily="18" charset="0"/>
              <a:ea typeface="ＭＳ 明朝" panose="02020609040205080304" pitchFamily="17" charset="-128"/>
              <a:cs typeface="Times New Roman" panose="02020603050405020304" pitchFamily="18" charset="0"/>
            </a:endParaRPr>
          </a:p>
          <a:p>
            <a:r>
              <a:rPr lang="en-US" altLang="ja-JP" sz="1000" b="1" kern="100" dirty="0">
                <a:solidFill>
                  <a:srgbClr val="000000"/>
                </a:solidFill>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altLang="ja-JP" sz="1000" kern="100" dirty="0">
              <a:latin typeface="Century" panose="02040604050505020304" pitchFamily="18" charset="0"/>
              <a:ea typeface="ＭＳ 明朝" panose="02020609040205080304" pitchFamily="17" charset="-128"/>
              <a:cs typeface="Times New Roman" panose="02020603050405020304" pitchFamily="18" charset="0"/>
            </a:endParaRPr>
          </a:p>
          <a:p>
            <a:r>
              <a:rPr lang="en-US" altLang="ja-JP" sz="1000" b="1" kern="100" dirty="0">
                <a:solidFill>
                  <a:srgbClr val="000000"/>
                </a:solidFill>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altLang="ja-JP" sz="1000" kern="100" dirty="0">
              <a:latin typeface="Century" panose="02040604050505020304" pitchFamily="18" charset="0"/>
              <a:ea typeface="ＭＳ 明朝" panose="02020609040205080304" pitchFamily="17" charset="-128"/>
              <a:cs typeface="Times New Roman" panose="02020603050405020304" pitchFamily="18" charset="0"/>
            </a:endParaRPr>
          </a:p>
          <a:p>
            <a:pPr marL="247297"/>
            <a:r>
              <a:rPr lang="ja-JP" altLang="ja-JP" sz="1000" b="1" kern="100" dirty="0">
                <a:solidFill>
                  <a:srgbClr val="000000"/>
                </a:solidFill>
                <a:latin typeface="Century" panose="02040604050505020304" pitchFamily="18" charset="0"/>
                <a:ea typeface="ＭＳ Ｐゴシック" panose="020B0600070205080204" pitchFamily="50" charset="-128"/>
                <a:cs typeface="Times New Roman" panose="02020603050405020304" pitchFamily="18" charset="0"/>
              </a:rPr>
              <a:t>自治会に加入します。　　　　　　名前　</a:t>
            </a:r>
            <a:r>
              <a:rPr lang="ja-JP" altLang="ja-JP" sz="1000" b="1" u="sng" kern="100" dirty="0">
                <a:solidFill>
                  <a:srgbClr val="000000"/>
                </a:solidFill>
                <a:latin typeface="Century" panose="02040604050505020304" pitchFamily="18" charset="0"/>
                <a:ea typeface="ＭＳ Ｐゴシック" panose="020B0600070205080204" pitchFamily="50" charset="-128"/>
                <a:cs typeface="Times New Roman" panose="02020603050405020304" pitchFamily="18" charset="0"/>
              </a:rPr>
              <a:t>　　　　　　　　　　　　　　　　</a:t>
            </a:r>
            <a:r>
              <a:rPr lang="ja-JP" altLang="ja-JP" sz="1000" b="1" kern="100" dirty="0">
                <a:solidFill>
                  <a:srgbClr val="000000"/>
                </a:solidFill>
                <a:latin typeface="Century" panose="02040604050505020304" pitchFamily="18" charset="0"/>
                <a:ea typeface="ＭＳ Ｐゴシック" panose="020B0600070205080204" pitchFamily="50" charset="-128"/>
                <a:cs typeface="Times New Roman" panose="02020603050405020304" pitchFamily="18" charset="0"/>
              </a:rPr>
              <a:t>　　</a:t>
            </a:r>
            <a:r>
              <a:rPr lang="en-US" altLang="ja-JP" sz="1000" b="1" kern="100" dirty="0">
                <a:solidFill>
                  <a:srgbClr val="000000"/>
                </a:solidFill>
                <a:latin typeface="Century" panose="02040604050505020304" pitchFamily="18" charset="0"/>
                <a:ea typeface="ＭＳ Ｐゴシック" panose="020B0600070205080204" pitchFamily="50" charset="-128"/>
                <a:cs typeface="Times New Roman" panose="02020603050405020304" pitchFamily="18" charset="0"/>
              </a:rPr>
              <a:t>/</a:t>
            </a:r>
            <a:r>
              <a:rPr lang="ja-JP" altLang="ja-JP" sz="1000" b="1" kern="100" dirty="0">
                <a:solidFill>
                  <a:srgbClr val="000000"/>
                </a:solidFill>
                <a:latin typeface="Century" panose="02040604050505020304" pitchFamily="18" charset="0"/>
                <a:ea typeface="ＭＳ Ｐゴシック" panose="020B0600070205080204" pitchFamily="50" charset="-128"/>
                <a:cs typeface="Times New Roman" panose="02020603050405020304" pitchFamily="18" charset="0"/>
              </a:rPr>
              <a:t>　　お住まい</a:t>
            </a:r>
            <a:r>
              <a:rPr lang="ja-JP" altLang="ja-JP" sz="1000" b="1" u="sng" kern="100" dirty="0">
                <a:solidFill>
                  <a:srgbClr val="000000"/>
                </a:solidFill>
                <a:latin typeface="Century" panose="02040604050505020304" pitchFamily="18" charset="0"/>
                <a:ea typeface="ＭＳ Ｐゴシック" panose="020B0600070205080204" pitchFamily="50" charset="-128"/>
                <a:cs typeface="Times New Roman" panose="02020603050405020304" pitchFamily="18" charset="0"/>
              </a:rPr>
              <a:t>　　　　　　　　　　　　　　　　　　　　　　　　　</a:t>
            </a:r>
            <a:endParaRPr lang="ja-JP" altLang="ja-JP" sz="1000" kern="100" dirty="0">
              <a:latin typeface="Century" panose="02040604050505020304" pitchFamily="18" charset="0"/>
              <a:ea typeface="ＭＳ 明朝" panose="02020609040205080304" pitchFamily="17" charset="-128"/>
              <a:cs typeface="Times New Roman" panose="02020603050405020304" pitchFamily="18" charset="0"/>
            </a:endParaRPr>
          </a:p>
          <a:p>
            <a:pPr marL="247297"/>
            <a:r>
              <a:rPr lang="en-US" altLang="ja-JP" sz="1000" kern="100" dirty="0">
                <a:solidFill>
                  <a:srgbClr val="000000"/>
                </a:solidFill>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altLang="ja-JP" sz="1000" kern="100" dirty="0">
              <a:latin typeface="Century" panose="02040604050505020304" pitchFamily="18" charset="0"/>
              <a:ea typeface="ＭＳ 明朝" panose="02020609040205080304" pitchFamily="17" charset="-128"/>
              <a:cs typeface="Times New Roman" panose="02020603050405020304" pitchFamily="18" charset="0"/>
            </a:endParaRPr>
          </a:p>
          <a:p>
            <a:pPr algn="r"/>
            <a:r>
              <a:rPr lang="ja-JP" altLang="ja-JP" sz="1000" dirty="0">
                <a:solidFill>
                  <a:srgbClr val="000000"/>
                </a:solidFill>
                <a:ea typeface="ＭＳ Ｐゴシック" panose="020B0600070205080204" pitchFamily="50" charset="-128"/>
                <a:cs typeface="Times New Roman" panose="02020603050405020304" pitchFamily="18" charset="0"/>
              </a:rPr>
              <a:t>　　○○○○校区○○○○丁目自治会　会長○○○ ○○ </a:t>
            </a:r>
            <a:endParaRPr lang="ja-JP" altLang="en-US" sz="1000" dirty="0"/>
          </a:p>
        </p:txBody>
      </p:sp>
      <p:grpSp>
        <p:nvGrpSpPr>
          <p:cNvPr id="47" name="グループ化 46"/>
          <p:cNvGrpSpPr/>
          <p:nvPr/>
        </p:nvGrpSpPr>
        <p:grpSpPr>
          <a:xfrm>
            <a:off x="44810" y="8825067"/>
            <a:ext cx="6818252" cy="260675"/>
            <a:chOff x="0" y="0"/>
            <a:chExt cx="7516167" cy="281354"/>
          </a:xfrm>
        </p:grpSpPr>
        <p:cxnSp>
          <p:nvCxnSpPr>
            <p:cNvPr id="48" name="直線コネクタ 47"/>
            <p:cNvCxnSpPr/>
            <p:nvPr/>
          </p:nvCxnSpPr>
          <p:spPr>
            <a:xfrm>
              <a:off x="0" y="152400"/>
              <a:ext cx="7516167" cy="0"/>
            </a:xfrm>
            <a:prstGeom prst="line">
              <a:avLst/>
            </a:prstGeom>
            <a:ln>
              <a:solidFill>
                <a:schemeClr val="tx1"/>
              </a:solidFill>
              <a:prstDash val="lgDashDotDot"/>
            </a:ln>
          </p:spPr>
          <p:style>
            <a:lnRef idx="1">
              <a:schemeClr val="accent1"/>
            </a:lnRef>
            <a:fillRef idx="0">
              <a:schemeClr val="accent1"/>
            </a:fillRef>
            <a:effectRef idx="0">
              <a:schemeClr val="accent1"/>
            </a:effectRef>
            <a:fontRef idx="minor">
              <a:schemeClr val="tx1"/>
            </a:fontRef>
          </p:style>
        </p:cxnSp>
        <p:sp>
          <p:nvSpPr>
            <p:cNvPr id="49" name="正方形/長方形 48"/>
            <p:cNvSpPr/>
            <p:nvPr/>
          </p:nvSpPr>
          <p:spPr>
            <a:xfrm>
              <a:off x="3048000" y="0"/>
              <a:ext cx="844062" cy="2813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800" kern="100">
                  <a:solidFill>
                    <a:srgbClr val="000000"/>
                  </a:solidFill>
                  <a:ea typeface="ＭＳ Ｐゴシック" panose="020B0600070205080204" pitchFamily="50" charset="-128"/>
                  <a:cs typeface="Times New Roman" panose="02020603050405020304" pitchFamily="18" charset="0"/>
                </a:rPr>
                <a:t>切り取り線</a:t>
              </a:r>
              <a:endParaRPr lang="ja-JP" altLang="en-US" sz="1000" kern="100">
                <a:ea typeface="ＭＳ 明朝" panose="02020609040205080304" pitchFamily="17" charset="-128"/>
                <a:cs typeface="Times New Roman" panose="02020603050405020304" pitchFamily="18" charset="0"/>
              </a:endParaRPr>
            </a:p>
          </p:txBody>
        </p:sp>
      </p:grpSp>
    </p:spTree>
    <p:extLst>
      <p:ext uri="{BB962C8B-B14F-4D97-AF65-F5344CB8AC3E}">
        <p14:creationId xmlns:p14="http://schemas.microsoft.com/office/powerpoint/2010/main" val="209933082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TotalTime>
  <Words>179</Words>
  <Application>Microsoft Macintosh PowerPoint</Application>
  <PresentationFormat>A4 210x297 mm</PresentationFormat>
  <Paragraphs>16</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事務局01</dc:creator>
  <cp:lastModifiedBy>asumin</cp:lastModifiedBy>
  <cp:revision>7</cp:revision>
  <cp:lastPrinted>2019-04-02T00:47:18Z</cp:lastPrinted>
  <dcterms:created xsi:type="dcterms:W3CDTF">2019-04-01T09:39:20Z</dcterms:created>
  <dcterms:modified xsi:type="dcterms:W3CDTF">2019-06-14T02:03:19Z</dcterms:modified>
</cp:coreProperties>
</file>