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3" d="100"/>
          <a:sy n="103" d="100"/>
        </p:scale>
        <p:origin x="-3488" y="-24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4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96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11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0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47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28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86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9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8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34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EC4C-6C00-4250-A3EA-0BFAA4FD5DF2}" type="datetimeFigureOut">
              <a:rPr kumimoji="1" lang="ja-JP" altLang="en-US" smtClean="0"/>
              <a:t>19/06/14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B16F-3626-40FF-BC7C-BBFD751B4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0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jpeg"/><Relationship Id="rId13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正方形/長方形 220"/>
          <p:cNvSpPr/>
          <p:nvPr/>
        </p:nvSpPr>
        <p:spPr>
          <a:xfrm>
            <a:off x="4939030" y="8004175"/>
            <a:ext cx="2103755" cy="124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3" name="正方形/長方形 222"/>
          <p:cNvSpPr/>
          <p:nvPr/>
        </p:nvSpPr>
        <p:spPr>
          <a:xfrm>
            <a:off x="-79375" y="7858125"/>
            <a:ext cx="457200" cy="353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4" name="正方形/長方形 223"/>
          <p:cNvSpPr/>
          <p:nvPr/>
        </p:nvSpPr>
        <p:spPr>
          <a:xfrm>
            <a:off x="353060" y="8004175"/>
            <a:ext cx="2103755" cy="124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5" name="正方形/長方形 224"/>
          <p:cNvSpPr/>
          <p:nvPr/>
        </p:nvSpPr>
        <p:spPr>
          <a:xfrm>
            <a:off x="2660650" y="8004175"/>
            <a:ext cx="2103755" cy="124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7" name="正方形/長方形 226"/>
          <p:cNvSpPr/>
          <p:nvPr/>
        </p:nvSpPr>
        <p:spPr>
          <a:xfrm>
            <a:off x="-97155" y="-38735"/>
            <a:ext cx="7656830" cy="10824210"/>
          </a:xfrm>
          <a:prstGeom prst="rect">
            <a:avLst/>
          </a:prstGeom>
          <a:solidFill>
            <a:srgbClr val="0265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228" name="グループ化 227"/>
          <p:cNvGrpSpPr/>
          <p:nvPr/>
        </p:nvGrpSpPr>
        <p:grpSpPr>
          <a:xfrm>
            <a:off x="379500" y="554653"/>
            <a:ext cx="7077143" cy="4983492"/>
            <a:chOff x="0" y="0"/>
            <a:chExt cx="7077143" cy="4983492"/>
          </a:xfrm>
        </p:grpSpPr>
        <p:sp>
          <p:nvSpPr>
            <p:cNvPr id="257" name="正方形/長方形 256"/>
            <p:cNvSpPr/>
            <p:nvPr/>
          </p:nvSpPr>
          <p:spPr>
            <a:xfrm>
              <a:off x="0" y="2636195"/>
              <a:ext cx="6693535" cy="6724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2400" b="1" kern="100">
                  <a:solidFill>
                    <a:srgbClr val="FFFF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私たちと一緒に “まちづくり” しませんか！？</a:t>
              </a:r>
              <a:endParaRPr lang="ja-JP" sz="1050" b="1" kern="1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8" name="正方形/長方形 257"/>
            <p:cNvSpPr/>
            <p:nvPr/>
          </p:nvSpPr>
          <p:spPr>
            <a:xfrm>
              <a:off x="29183" y="3294392"/>
              <a:ext cx="6693535" cy="1689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40000"/>
                </a:lnSpc>
                <a:spcAft>
                  <a:spcPts val="0"/>
                </a:spcAft>
              </a:pPr>
              <a:r>
                <a:rPr lang="en-US" altLang="ja-JP" sz="1400" kern="10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〇〇〇〇〇〇〇</a:t>
              </a:r>
              <a:r>
                <a:rPr lang="ja-JP" altLang="en-US" sz="1400" kern="10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町内会では、町内会に入会し、活動に参加していただける方を大募集しています。日頃の安全・安心を支える防災・防犯活動から、夏祭りなどのイベントまで、さまざま取り組みがあります。もちろん、普段のお仕事に支障がない範囲で</a:t>
              </a:r>
              <a:r>
                <a:rPr lang="en-US" altLang="ja-JP" sz="1400" kern="10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OK</a:t>
              </a:r>
              <a:r>
                <a:rPr lang="ja-JP" altLang="en-US" sz="1400" kern="10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です！まちづくりへの皆さんのご参加をお待ちしています</a:t>
              </a:r>
              <a:r>
                <a:rPr lang="ja-JP" altLang="en-US" sz="1400" kern="100" dirty="0" smtClean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！</a:t>
              </a:r>
              <a:r>
                <a:rPr lang="en-US" sz="1500" b="0" kern="100" dirty="0" smtClean="0">
                  <a:solidFill>
                    <a:srgbClr val="FFFF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 </a:t>
              </a:r>
              <a:endParaRPr lang="ja-JP" sz="105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just">
                <a:lnSpc>
                  <a:spcPct val="140000"/>
                </a:lnSpc>
                <a:spcAft>
                  <a:spcPts val="0"/>
                </a:spcAft>
              </a:pPr>
              <a:r>
                <a:rPr lang="en-US" sz="1500" b="1" kern="100" dirty="0">
                  <a:solidFill>
                    <a:srgbClr val="FFFF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 </a:t>
              </a:r>
              <a:endParaRPr 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259" name="グループ化 258"/>
            <p:cNvGrpSpPr/>
            <p:nvPr/>
          </p:nvGrpSpPr>
          <p:grpSpPr>
            <a:xfrm>
              <a:off x="0" y="0"/>
              <a:ext cx="7077143" cy="2515937"/>
              <a:chOff x="0" y="0"/>
              <a:chExt cx="7077143" cy="2515937"/>
            </a:xfrm>
          </p:grpSpPr>
          <p:sp>
            <p:nvSpPr>
              <p:cNvPr id="260" name="正方形/長方形 259"/>
              <p:cNvSpPr/>
              <p:nvPr/>
            </p:nvSpPr>
            <p:spPr>
              <a:xfrm>
                <a:off x="0" y="155642"/>
                <a:ext cx="5035550" cy="23602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sz="4000" b="1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〇〇町内会・会員</a:t>
                </a:r>
                <a:endParaRPr lang="ja-JP" sz="1050" b="1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algn="l">
                  <a:lnSpc>
                    <a:spcPts val="16000"/>
                  </a:lnSpc>
                  <a:spcAft>
                    <a:spcPts val="0"/>
                  </a:spcAft>
                </a:pPr>
                <a:r>
                  <a:rPr lang="ja-JP" sz="13000" b="1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大募集</a:t>
                </a:r>
                <a:endParaRPr lang="ja-JP" sz="1050" b="1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pic>
            <p:nvPicPr>
              <p:cNvPr id="261" name="図 26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7643" y="0"/>
                <a:ext cx="2349500" cy="2349500"/>
              </a:xfrm>
              <a:prstGeom prst="rect">
                <a:avLst/>
              </a:prstGeom>
            </p:spPr>
          </p:pic>
        </p:grpSp>
      </p:grpSp>
      <p:sp>
        <p:nvSpPr>
          <p:cNvPr id="249" name="正方形/長方形 248"/>
          <p:cNvSpPr/>
          <p:nvPr/>
        </p:nvSpPr>
        <p:spPr>
          <a:xfrm>
            <a:off x="-113029" y="9609174"/>
            <a:ext cx="7672704" cy="1223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250" name="グループ化 249"/>
          <p:cNvGrpSpPr/>
          <p:nvPr/>
        </p:nvGrpSpPr>
        <p:grpSpPr>
          <a:xfrm>
            <a:off x="130162" y="9745362"/>
            <a:ext cx="3184760" cy="775335"/>
            <a:chOff x="0" y="0"/>
            <a:chExt cx="3185236" cy="775667"/>
          </a:xfrm>
        </p:grpSpPr>
        <p:grpSp>
          <p:nvGrpSpPr>
            <p:cNvPr id="253" name="グループ化 252"/>
            <p:cNvGrpSpPr/>
            <p:nvPr/>
          </p:nvGrpSpPr>
          <p:grpSpPr>
            <a:xfrm>
              <a:off x="0" y="416257"/>
              <a:ext cx="2774950" cy="359410"/>
              <a:chOff x="0" y="0"/>
              <a:chExt cx="2303252" cy="360000"/>
            </a:xfrm>
          </p:grpSpPr>
          <p:sp>
            <p:nvSpPr>
              <p:cNvPr id="255" name="正方形/長方形 254"/>
              <p:cNvSpPr/>
              <p:nvPr/>
            </p:nvSpPr>
            <p:spPr>
              <a:xfrm>
                <a:off x="0" y="0"/>
                <a:ext cx="1880558" cy="360000"/>
              </a:xfrm>
              <a:prstGeom prst="rect">
                <a:avLst/>
              </a:prstGeom>
              <a:solidFill>
                <a:srgbClr val="FFFF0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56" name="二等辺三角形 255"/>
              <p:cNvSpPr/>
              <p:nvPr/>
            </p:nvSpPr>
            <p:spPr>
              <a:xfrm>
                <a:off x="1509622" y="0"/>
                <a:ext cx="793630" cy="360000"/>
              </a:xfrm>
              <a:prstGeom prst="triangle">
                <a:avLst/>
              </a:prstGeom>
              <a:solidFill>
                <a:srgbClr val="FFFF0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54" name="正方形/長方形 253"/>
            <p:cNvSpPr/>
            <p:nvPr/>
          </p:nvSpPr>
          <p:spPr>
            <a:xfrm>
              <a:off x="354618" y="0"/>
              <a:ext cx="2830618" cy="6378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ts val="4200"/>
                </a:lnSpc>
                <a:spcAft>
                  <a:spcPts val="0"/>
                </a:spcAft>
              </a:pPr>
              <a:r>
                <a:rPr lang="ja-JP" sz="2300" b="1" kern="100">
                  <a:solidFill>
                    <a:srgbClr val="0097FC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お問い合わせ</a:t>
              </a:r>
              <a:endParaRPr lang="ja-JP" sz="1050" b="1" kern="1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51" name="正方形/長方形 250"/>
          <p:cNvSpPr/>
          <p:nvPr/>
        </p:nvSpPr>
        <p:spPr>
          <a:xfrm>
            <a:off x="2756630" y="9677268"/>
            <a:ext cx="2730500" cy="896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2400"/>
              </a:lnSpc>
              <a:spcAft>
                <a:spcPts val="0"/>
              </a:spcAft>
            </a:pPr>
            <a:r>
              <a:rPr lang="en-US" sz="18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sz="18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sz="18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092-XXX-XXXX</a:t>
            </a:r>
            <a:endParaRPr lang="ja-JP" sz="1050" b="1" kern="1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2000"/>
              </a:lnSpc>
              <a:spcAft>
                <a:spcPts val="0"/>
              </a:spcAft>
            </a:pPr>
            <a:r>
              <a:rPr lang="ja-JP" sz="14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受付時間：</a:t>
            </a:r>
            <a:r>
              <a:rPr lang="en-US" sz="14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lang="ja-JP" sz="14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sz="14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</a:t>
            </a:r>
            <a:endParaRPr lang="ja-JP" sz="1050" b="1" kern="1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2000"/>
              </a:lnSpc>
              <a:spcAft>
                <a:spcPts val="0"/>
              </a:spcAft>
            </a:pPr>
            <a:r>
              <a:rPr lang="ja-JP" sz="140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町内会長：〇〇〇〇</a:t>
            </a:r>
            <a:endParaRPr lang="ja-JP" sz="1050" b="1" kern="1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Aft>
                <a:spcPts val="0"/>
              </a:spcAft>
            </a:pPr>
            <a:r>
              <a:rPr lang="en-US" sz="1050" b="1" kern="100">
                <a:solidFill>
                  <a:srgbClr val="0097F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sz="1050" b="1" kern="1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52" name="図 251" descr="クリップアート が含まれている画像&#10;&#10;自動的に生成された説明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358" y="9111764"/>
            <a:ext cx="1772920" cy="1772920"/>
          </a:xfrm>
          <a:prstGeom prst="rect">
            <a:avLst/>
          </a:prstGeom>
        </p:spPr>
      </p:pic>
      <p:sp>
        <p:nvSpPr>
          <p:cNvPr id="235" name="正方形/長方形 234"/>
          <p:cNvSpPr/>
          <p:nvPr/>
        </p:nvSpPr>
        <p:spPr>
          <a:xfrm>
            <a:off x="365274" y="6525488"/>
            <a:ext cx="1115695" cy="3594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参加資格</a:t>
            </a:r>
            <a:endParaRPr 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6" name="正方形/長方形 235"/>
          <p:cNvSpPr/>
          <p:nvPr/>
        </p:nvSpPr>
        <p:spPr>
          <a:xfrm>
            <a:off x="365274" y="6972960"/>
            <a:ext cx="1115695" cy="3594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1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活動内容</a:t>
            </a:r>
            <a:endParaRPr lang="ja-JP" sz="1050" b="1" kern="1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8" name="正方形/長方形 237"/>
          <p:cNvSpPr/>
          <p:nvPr/>
        </p:nvSpPr>
        <p:spPr>
          <a:xfrm>
            <a:off x="1649325" y="6515760"/>
            <a:ext cx="5417185" cy="359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8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300" b="1" kern="100" dirty="0" smtClean="0">
                <a:effectLst/>
                <a:latin typeface="Apple Color Emoji"/>
                <a:ea typeface="メイリオ" panose="020B0604030504040204" pitchFamily="50" charset="-128"/>
                <a:cs typeface="Apple Color Emoji"/>
              </a:rPr>
              <a:t>○○○○○○○○</a:t>
            </a:r>
            <a:r>
              <a:rPr lang="ja-JP" sz="1300" b="1" kern="100" dirty="0" smtClean="0">
                <a:effectLst/>
                <a:latin typeface="Cambria" panose="02040503050406030204" pitchFamily="18" charset="0"/>
                <a:ea typeface="メイリオ" panose="020B0604030504040204" pitchFamily="50" charset="-128"/>
                <a:cs typeface="Cambria" panose="02040503050406030204" pitchFamily="18" charset="0"/>
              </a:rPr>
              <a:t>町内にお住まいの方</a:t>
            </a:r>
            <a:r>
              <a:rPr lang="en-US" sz="13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9" name="正方形/長方形 238"/>
          <p:cNvSpPr/>
          <p:nvPr/>
        </p:nvSpPr>
        <p:spPr>
          <a:xfrm>
            <a:off x="1649325" y="6963232"/>
            <a:ext cx="5417185" cy="359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8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3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防犯から広報まで、いろんなまちづくり活動があります！</a:t>
            </a:r>
            <a:endParaRPr 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41" name="グループ化 240"/>
          <p:cNvGrpSpPr/>
          <p:nvPr/>
        </p:nvGrpSpPr>
        <p:grpSpPr>
          <a:xfrm>
            <a:off x="160993" y="5031454"/>
            <a:ext cx="6912042" cy="1386732"/>
            <a:chOff x="0" y="0"/>
            <a:chExt cx="6912042" cy="1386732"/>
          </a:xfrm>
        </p:grpSpPr>
        <p:pic>
          <p:nvPicPr>
            <p:cNvPr id="242" name="図 24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6893" y="77821"/>
              <a:ext cx="1104900" cy="1104900"/>
            </a:xfrm>
            <a:prstGeom prst="rect">
              <a:avLst/>
            </a:prstGeom>
          </p:spPr>
        </p:pic>
        <p:pic>
          <p:nvPicPr>
            <p:cNvPr id="243" name="図 24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63015" cy="1263015"/>
            </a:xfrm>
            <a:prstGeom prst="rect">
              <a:avLst/>
            </a:prstGeom>
          </p:spPr>
        </p:pic>
        <p:pic>
          <p:nvPicPr>
            <p:cNvPr id="244" name="図 24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859" y="145915"/>
              <a:ext cx="1104900" cy="1104900"/>
            </a:xfrm>
            <a:prstGeom prst="rect">
              <a:avLst/>
            </a:prstGeom>
          </p:spPr>
        </p:pic>
        <p:pic>
          <p:nvPicPr>
            <p:cNvPr id="245" name="図 24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476" y="116732"/>
              <a:ext cx="991870" cy="991870"/>
            </a:xfrm>
            <a:prstGeom prst="rect">
              <a:avLst/>
            </a:prstGeom>
          </p:spPr>
        </p:pic>
        <p:pic>
          <p:nvPicPr>
            <p:cNvPr id="246" name="図 24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2042" y="116732"/>
              <a:ext cx="1270000" cy="1270000"/>
            </a:xfrm>
            <a:prstGeom prst="rect">
              <a:avLst/>
            </a:prstGeom>
          </p:spPr>
        </p:pic>
        <p:pic>
          <p:nvPicPr>
            <p:cNvPr id="247" name="図 24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6281" y="223736"/>
              <a:ext cx="1117600" cy="1117600"/>
            </a:xfrm>
            <a:prstGeom prst="rect">
              <a:avLst/>
            </a:prstGeom>
          </p:spPr>
        </p:pic>
        <p:pic>
          <p:nvPicPr>
            <p:cNvPr id="248" name="図 247" descr="空 が含まれている画像&#10;&#10;自動的に生成された説明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4876" y="330741"/>
              <a:ext cx="1016000" cy="1016000"/>
            </a:xfrm>
            <a:prstGeom prst="rect">
              <a:avLst/>
            </a:prstGeom>
          </p:spPr>
        </p:pic>
      </p:grpSp>
      <p:sp>
        <p:nvSpPr>
          <p:cNvPr id="2083" name="Rectangle 298"/>
          <p:cNvSpPr>
            <a:spLocks noChangeArrowheads="1"/>
          </p:cNvSpPr>
          <p:nvPr/>
        </p:nvSpPr>
        <p:spPr bwMode="auto">
          <a:xfrm>
            <a:off x="-97155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84" name="Rectangle 313"/>
          <p:cNvSpPr>
            <a:spLocks noChangeArrowheads="1"/>
          </p:cNvSpPr>
          <p:nvPr/>
        </p:nvSpPr>
        <p:spPr bwMode="auto">
          <a:xfrm>
            <a:off x="-97155" y="4572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" name="図 39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92" y="7672804"/>
            <a:ext cx="2120900" cy="1511300"/>
          </a:xfrm>
          <a:prstGeom prst="rect">
            <a:avLst/>
          </a:prstGeom>
        </p:spPr>
      </p:pic>
      <p:pic>
        <p:nvPicPr>
          <p:cNvPr id="41" name="図 40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92" y="7672804"/>
            <a:ext cx="2120900" cy="1511300"/>
          </a:xfrm>
          <a:prstGeom prst="rect">
            <a:avLst/>
          </a:prstGeom>
        </p:spPr>
      </p:pic>
      <p:pic>
        <p:nvPicPr>
          <p:cNvPr id="42" name="図 4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967" y="7672804"/>
            <a:ext cx="21209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481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132</Words>
  <Application>Microsoft Macintosh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事務局01</dc:creator>
  <cp:lastModifiedBy>asumin</cp:lastModifiedBy>
  <cp:revision>3</cp:revision>
  <dcterms:created xsi:type="dcterms:W3CDTF">2019-04-01T09:39:20Z</dcterms:created>
  <dcterms:modified xsi:type="dcterms:W3CDTF">2019-06-14T02:07:43Z</dcterms:modified>
</cp:coreProperties>
</file>