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</p:sldIdLst>
  <p:sldSz cx="7556500" cy="10693400"/>
  <p:notesSz cx="6858000" cy="9144000"/>
  <p:embeddedFontLst>
    <p:embeddedFont>
      <p:font typeface="BIZ UDPゴシック" panose="020B0400000000000000" pitchFamily="50" charset="-128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E71"/>
    <a:srgbClr val="DBE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29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コネクト 株式会社" userId="96e970cde2cae2ba" providerId="LiveId" clId="{D70EAA10-965D-4341-9F2C-3333600BA41C}"/>
    <pc:docChg chg="custSel modSld">
      <pc:chgData name="コネクト 株式会社" userId="96e970cde2cae2ba" providerId="LiveId" clId="{D70EAA10-965D-4341-9F2C-3333600BA41C}" dt="2025-11-17T23:56:50.656" v="17" actId="20577"/>
      <pc:docMkLst>
        <pc:docMk/>
      </pc:docMkLst>
      <pc:sldChg chg="addSp delSp modSp mod">
        <pc:chgData name="コネクト 株式会社" userId="96e970cde2cae2ba" providerId="LiveId" clId="{D70EAA10-965D-4341-9F2C-3333600BA41C}" dt="2025-11-17T23:56:50.656" v="17" actId="20577"/>
        <pc:sldMkLst>
          <pc:docMk/>
          <pc:sldMk cId="1203271975" sldId="258"/>
        </pc:sldMkLst>
        <pc:spChg chg="del">
          <ac:chgData name="コネクト 株式会社" userId="96e970cde2cae2ba" providerId="LiveId" clId="{D70EAA10-965D-4341-9F2C-3333600BA41C}" dt="2025-11-14T02:14:13.100" v="3" actId="478"/>
          <ac:spMkLst>
            <pc:docMk/>
            <pc:sldMk cId="1203271975" sldId="258"/>
            <ac:spMk id="9" creationId="{2D53434D-148E-4B6E-AB94-984028D08DCB}"/>
          </ac:spMkLst>
        </pc:spChg>
        <pc:spChg chg="del">
          <ac:chgData name="コネクト 株式会社" userId="96e970cde2cae2ba" providerId="LiveId" clId="{D70EAA10-965D-4341-9F2C-3333600BA41C}" dt="2025-11-14T02:14:15.012" v="4" actId="478"/>
          <ac:spMkLst>
            <pc:docMk/>
            <pc:sldMk cId="1203271975" sldId="258"/>
            <ac:spMk id="10" creationId="{51174944-6607-40CE-9980-E79A9E88D3FE}"/>
          </ac:spMkLst>
        </pc:spChg>
        <pc:spChg chg="del">
          <ac:chgData name="コネクト 株式会社" userId="96e970cde2cae2ba" providerId="LiveId" clId="{D70EAA10-965D-4341-9F2C-3333600BA41C}" dt="2025-11-14T02:14:13.100" v="3" actId="478"/>
          <ac:spMkLst>
            <pc:docMk/>
            <pc:sldMk cId="1203271975" sldId="258"/>
            <ac:spMk id="11" creationId="{21FE301C-3CCA-4B54-835B-5CE45CE0961D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12" creationId="{81245C12-567D-45AA-865C-754F28814334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13" creationId="{6BEB3C53-6A66-4E2C-B268-2B12AB6E91BC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14" creationId="{631E9F57-DBDE-4891-BE21-49A1BD3B7996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15" creationId="{9A6ED5AB-C4C6-4473-9313-0F1A5F5CE3FA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18" creationId="{66827B18-E4CB-446B-8DF5-3188EEA44C01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19" creationId="{613CDD5A-2AD8-40B0-8F5E-E3AC64294BE2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20" creationId="{6901841A-166C-4974-8113-37BC69F377FB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22" creationId="{8A2A48B5-D6D1-44F9-BFB7-4BADDED89E4D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23" creationId="{F1367045-7708-4272-85CE-102A00A7C4AD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24" creationId="{2F251545-610A-4E37-83B5-5393736683E8}"/>
          </ac:spMkLst>
        </pc:spChg>
        <pc:spChg chg="add mod">
          <ac:chgData name="コネクト 株式会社" userId="96e970cde2cae2ba" providerId="LiveId" clId="{D70EAA10-965D-4341-9F2C-3333600BA41C}" dt="2025-11-17T23:56:50.656" v="17" actId="20577"/>
          <ac:spMkLst>
            <pc:docMk/>
            <pc:sldMk cId="1203271975" sldId="258"/>
            <ac:spMk id="25" creationId="{6ADEC980-DB48-4CE9-891D-4C5FB92EE059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26" creationId="{7193CF03-0BF6-4524-B5BA-32630E6DB244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27" creationId="{9549B8B7-1207-40D3-87EB-383598A2C8A7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29" creationId="{159384EE-7FE6-4713-959E-7A10C93C5366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0" creationId="{8F0C007F-52DB-4225-9931-1A6B8BE457FF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2" creationId="{324588D1-955A-487F-AC48-4622F6D6A118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3" creationId="{EB1E9BD7-E893-4323-A480-F2E345953F9F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34" creationId="{54C97638-1D6B-4950-9D9D-5C9D21E4B21A}"/>
          </ac:spMkLst>
        </pc:spChg>
        <pc:spChg chg="add mod">
          <ac:chgData name="コネクト 株式会社" userId="96e970cde2cae2ba" providerId="LiveId" clId="{D70EAA10-965D-4341-9F2C-3333600BA41C}" dt="2025-11-14T02:14:21.371" v="6" actId="1076"/>
          <ac:spMkLst>
            <pc:docMk/>
            <pc:sldMk cId="1203271975" sldId="258"/>
            <ac:spMk id="35" creationId="{B17A2D14-93E7-4930-B9B2-9D2BB03C8058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7" creationId="{2E080CDC-BB60-4AE4-AE4A-DE1E88E6B0D7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38" creationId="{4A329DB0-7864-4C51-B94F-E65187061C9A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40" creationId="{60F2D949-C3DD-4136-8238-E336DE842063}"/>
          </ac:spMkLst>
        </pc:spChg>
        <pc:spChg chg="mod">
          <ac:chgData name="コネクト 株式会社" userId="96e970cde2cae2ba" providerId="LiveId" clId="{D70EAA10-965D-4341-9F2C-3333600BA41C}" dt="2025-11-14T02:14:15.551" v="5"/>
          <ac:spMkLst>
            <pc:docMk/>
            <pc:sldMk cId="1203271975" sldId="258"/>
            <ac:spMk id="41" creationId="{6930C26B-0953-42B1-9D86-9CBED43B33CD}"/>
          </ac:spMkLst>
        </pc:spChg>
        <pc:grpChg chg="add mod">
          <ac:chgData name="コネクト 株式会社" userId="96e970cde2cae2ba" providerId="LiveId" clId="{D70EAA10-965D-4341-9F2C-3333600BA41C}" dt="2025-11-14T02:15:18.115" v="13" actId="1076"/>
          <ac:grpSpMkLst>
            <pc:docMk/>
            <pc:sldMk cId="1203271975" sldId="258"/>
            <ac:grpSpMk id="16" creationId="{2E7DDC70-A77B-4244-BA04-DF455CD324FF}"/>
          </ac:grpSpMkLst>
        </pc:grpChg>
        <pc:grpChg chg="mod">
          <ac:chgData name="コネクト 株式会社" userId="96e970cde2cae2ba" providerId="LiveId" clId="{D70EAA10-965D-4341-9F2C-3333600BA41C}" dt="2025-11-14T02:14:15.551" v="5"/>
          <ac:grpSpMkLst>
            <pc:docMk/>
            <pc:sldMk cId="1203271975" sldId="258"/>
            <ac:grpSpMk id="17" creationId="{35A88F55-8779-43FE-AF7D-21D9D7D60B65}"/>
          </ac:grpSpMkLst>
        </pc:grpChg>
        <pc:grpChg chg="add mod">
          <ac:chgData name="コネクト 株式会社" userId="96e970cde2cae2ba" providerId="LiveId" clId="{D70EAA10-965D-4341-9F2C-3333600BA41C}" dt="2025-11-14T02:14:21.371" v="6" actId="1076"/>
          <ac:grpSpMkLst>
            <pc:docMk/>
            <pc:sldMk cId="1203271975" sldId="258"/>
            <ac:grpSpMk id="21" creationId="{9A2A1ABF-36B6-4FF9-9CD0-A281C9DF8BF8}"/>
          </ac:grpSpMkLst>
        </pc:grpChg>
        <pc:grpChg chg="add mod">
          <ac:chgData name="コネクト 株式会社" userId="96e970cde2cae2ba" providerId="LiveId" clId="{D70EAA10-965D-4341-9F2C-3333600BA41C}" dt="2025-11-14T02:14:21.371" v="6" actId="1076"/>
          <ac:grpSpMkLst>
            <pc:docMk/>
            <pc:sldMk cId="1203271975" sldId="258"/>
            <ac:grpSpMk id="28" creationId="{7E776272-BBA0-44DA-BEBE-992402320AD9}"/>
          </ac:grpSpMkLst>
        </pc:grpChg>
        <pc:grpChg chg="add mod">
          <ac:chgData name="コネクト 株式会社" userId="96e970cde2cae2ba" providerId="LiveId" clId="{D70EAA10-965D-4341-9F2C-3333600BA41C}" dt="2025-11-14T02:14:21.371" v="6" actId="1076"/>
          <ac:grpSpMkLst>
            <pc:docMk/>
            <pc:sldMk cId="1203271975" sldId="258"/>
            <ac:grpSpMk id="31" creationId="{8E19A5AF-D8EE-4A7D-B702-8C5B4B8114E1}"/>
          </ac:grpSpMkLst>
        </pc:grpChg>
        <pc:grpChg chg="add mod">
          <ac:chgData name="コネクト 株式会社" userId="96e970cde2cae2ba" providerId="LiveId" clId="{D70EAA10-965D-4341-9F2C-3333600BA41C}" dt="2025-11-14T02:15:14.787" v="12" actId="1076"/>
          <ac:grpSpMkLst>
            <pc:docMk/>
            <pc:sldMk cId="1203271975" sldId="258"/>
            <ac:grpSpMk id="36" creationId="{29FBE889-92B4-41CA-89E8-B1B2549764F8}"/>
          </ac:grpSpMkLst>
        </pc:grpChg>
        <pc:grpChg chg="add mod">
          <ac:chgData name="コネクト 株式会社" userId="96e970cde2cae2ba" providerId="LiveId" clId="{D70EAA10-965D-4341-9F2C-3333600BA41C}" dt="2025-11-14T02:14:21.371" v="6" actId="1076"/>
          <ac:grpSpMkLst>
            <pc:docMk/>
            <pc:sldMk cId="1203271975" sldId="258"/>
            <ac:grpSpMk id="39" creationId="{F8BEBA91-AA0A-49E0-8D83-065BB4B42216}"/>
          </ac:grpSpMkLst>
        </pc:grpChg>
      </pc:sldChg>
      <pc:sldChg chg="addSp delSp modSp mod">
        <pc:chgData name="コネクト 株式会社" userId="96e970cde2cae2ba" providerId="LiveId" clId="{D70EAA10-965D-4341-9F2C-3333600BA41C}" dt="2025-11-14T02:15:04.565" v="11" actId="1076"/>
        <pc:sldMkLst>
          <pc:docMk/>
          <pc:sldMk cId="791756404" sldId="259"/>
        </pc:sldMkLst>
        <pc:spChg chg="del">
          <ac:chgData name="コネクト 株式会社" userId="96e970cde2cae2ba" providerId="LiveId" clId="{D70EAA10-965D-4341-9F2C-3333600BA41C}" dt="2025-11-14T02:13:53.549" v="0" actId="478"/>
          <ac:spMkLst>
            <pc:docMk/>
            <pc:sldMk cId="791756404" sldId="259"/>
            <ac:spMk id="8" creationId="{B0532A18-C16C-4A24-A217-DE56ADE30972}"/>
          </ac:spMkLst>
        </pc:spChg>
        <pc:spChg chg="del">
          <ac:chgData name="コネクト 株式会社" userId="96e970cde2cae2ba" providerId="LiveId" clId="{D70EAA10-965D-4341-9F2C-3333600BA41C}" dt="2025-11-14T02:13:55.959" v="1" actId="478"/>
          <ac:spMkLst>
            <pc:docMk/>
            <pc:sldMk cId="791756404" sldId="259"/>
            <ac:spMk id="9" creationId="{313C60F3-CED4-4430-AC09-7894BD36E816}"/>
          </ac:spMkLst>
        </pc:spChg>
        <pc:spChg chg="del">
          <ac:chgData name="コネクト 株式会社" userId="96e970cde2cae2ba" providerId="LiveId" clId="{D70EAA10-965D-4341-9F2C-3333600BA41C}" dt="2025-11-14T02:13:53.549" v="0" actId="478"/>
          <ac:spMkLst>
            <pc:docMk/>
            <pc:sldMk cId="791756404" sldId="259"/>
            <ac:spMk id="10" creationId="{3E7B0F3E-928B-49EF-B16C-4A712C953034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1" creationId="{17B0A72E-061C-4E3D-9474-FDD39F0336C4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3" creationId="{9F2FEB76-9EB9-435E-A259-C4A56E057CF8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4" creationId="{205E1EDF-FE5F-4F3F-A324-03591531E60A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5" creationId="{304046AB-4D60-4245-A519-71AE8A103BD7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6" creationId="{5CB6B12C-7091-400D-A702-312F692459C6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7" creationId="{9EEF48F2-6687-4EA5-8567-70A8B59EF5EE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19" creationId="{2690AB0C-660F-482E-8603-DE304ACF074C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0" creationId="{A8BC0D87-C2AE-4BF1-ABF8-3484C2657E63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1" creationId="{9DF4377C-8E46-4894-8FAA-6A29A58AC6F4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2" creationId="{EB98BBF6-2B9C-4B29-8FAF-4D73D92EA003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3" creationId="{EB2C883C-E798-4B91-BC9A-BDDC8E45A881}"/>
          </ac:spMkLst>
        </pc:spChg>
        <pc:spChg chg="add del mod">
          <ac:chgData name="コネクト 株式会社" userId="96e970cde2cae2ba" providerId="LiveId" clId="{D70EAA10-965D-4341-9F2C-3333600BA41C}" dt="2025-11-14T02:14:55.961" v="7" actId="478"/>
          <ac:spMkLst>
            <pc:docMk/>
            <pc:sldMk cId="791756404" sldId="259"/>
            <ac:spMk id="24" creationId="{C62BD8F8-2C6F-41F1-9FC5-0057A00A51B5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5" creationId="{DE815EFF-FDA4-4AFA-A484-D11B6136656C}"/>
          </ac:spMkLst>
        </pc:spChg>
        <pc:spChg chg="add del mod">
          <ac:chgData name="コネクト 株式会社" userId="96e970cde2cae2ba" providerId="LiveId" clId="{D70EAA10-965D-4341-9F2C-3333600BA41C}" dt="2025-11-14T02:14:55.961" v="7" actId="478"/>
          <ac:spMkLst>
            <pc:docMk/>
            <pc:sldMk cId="791756404" sldId="259"/>
            <ac:spMk id="26" creationId="{67AF9922-E1F5-4AE9-BA5E-522C045782BB}"/>
          </ac:spMkLst>
        </pc:spChg>
        <pc:spChg chg="add 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7" creationId="{79E3AD97-BFC9-47DA-AE1C-16F75E350B7F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29" creationId="{8FF3B761-745D-4AF0-AD11-6815D64D5C47}"/>
          </ac:spMkLst>
        </pc:spChg>
        <pc:spChg chg="mod">
          <ac:chgData name="コネクト 株式会社" userId="96e970cde2cae2ba" providerId="LiveId" clId="{D70EAA10-965D-4341-9F2C-3333600BA41C}" dt="2025-11-14T02:13:56.371" v="2"/>
          <ac:spMkLst>
            <pc:docMk/>
            <pc:sldMk cId="791756404" sldId="259"/>
            <ac:spMk id="30" creationId="{3FFEE561-F04F-41B5-82BD-F3F80B7498B9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3" creationId="{DD07F3CB-D7EF-47C6-B009-ACE7E74C980D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4" creationId="{3984EB2A-3269-40CE-86F5-10D84DBF52DE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5" creationId="{3BEFB59C-9B76-4C3B-899A-7084A8BFCAAD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7" creationId="{AB74F8FF-C36D-4083-AC5D-9CEB4DD420CF}"/>
          </ac:spMkLst>
        </pc:spChg>
        <pc:spChg chg="mod">
          <ac:chgData name="コネクト 株式会社" userId="96e970cde2cae2ba" providerId="LiveId" clId="{D70EAA10-965D-4341-9F2C-3333600BA41C}" dt="2025-11-14T02:14:56.634" v="8"/>
          <ac:spMkLst>
            <pc:docMk/>
            <pc:sldMk cId="791756404" sldId="259"/>
            <ac:spMk id="38" creationId="{597F49BF-3DD3-4B89-A59B-0B1C8639F291}"/>
          </ac:spMkLst>
        </pc:spChg>
        <pc:grpChg chg="add del mod">
          <ac:chgData name="コネクト 株式会社" userId="96e970cde2cae2ba" providerId="LiveId" clId="{D70EAA10-965D-4341-9F2C-3333600BA41C}" dt="2025-11-14T02:14:55.961" v="7" actId="478"/>
          <ac:grpSpMkLst>
            <pc:docMk/>
            <pc:sldMk cId="791756404" sldId="259"/>
            <ac:grpSpMk id="12" creationId="{7B8A85A6-A8F0-4E23-904F-93184A8DB2B0}"/>
          </ac:grpSpMkLst>
        </pc:grpChg>
        <pc:grpChg chg="add mod">
          <ac:chgData name="コネクト 株式会社" userId="96e970cde2cae2ba" providerId="LiveId" clId="{D70EAA10-965D-4341-9F2C-3333600BA41C}" dt="2025-11-14T02:13:56.371" v="2"/>
          <ac:grpSpMkLst>
            <pc:docMk/>
            <pc:sldMk cId="791756404" sldId="259"/>
            <ac:grpSpMk id="18" creationId="{0C5D1214-0D7F-4139-A01B-141A5F4B9CA1}"/>
          </ac:grpSpMkLst>
        </pc:grpChg>
        <pc:grpChg chg="add mod">
          <ac:chgData name="コネクト 株式会社" userId="96e970cde2cae2ba" providerId="LiveId" clId="{D70EAA10-965D-4341-9F2C-3333600BA41C}" dt="2025-11-14T02:13:56.371" v="2"/>
          <ac:grpSpMkLst>
            <pc:docMk/>
            <pc:sldMk cId="791756404" sldId="259"/>
            <ac:grpSpMk id="28" creationId="{0A958CFF-0510-4CF9-87DF-143F724C2E64}"/>
          </ac:grpSpMkLst>
        </pc:grpChg>
        <pc:grpChg chg="add mod">
          <ac:chgData name="コネクト 株式会社" userId="96e970cde2cae2ba" providerId="LiveId" clId="{D70EAA10-965D-4341-9F2C-3333600BA41C}" dt="2025-11-14T02:15:04.565" v="11" actId="1076"/>
          <ac:grpSpMkLst>
            <pc:docMk/>
            <pc:sldMk cId="791756404" sldId="259"/>
            <ac:grpSpMk id="31" creationId="{84934335-59AF-46A3-93EF-3C1B7561ED3B}"/>
          </ac:grpSpMkLst>
        </pc:grpChg>
        <pc:grpChg chg="mod">
          <ac:chgData name="コネクト 株式会社" userId="96e970cde2cae2ba" providerId="LiveId" clId="{D70EAA10-965D-4341-9F2C-3333600BA41C}" dt="2025-11-14T02:14:56.634" v="8"/>
          <ac:grpSpMkLst>
            <pc:docMk/>
            <pc:sldMk cId="791756404" sldId="259"/>
            <ac:grpSpMk id="32" creationId="{F9594113-D4FD-4424-95FB-F0CA46ACFD9D}"/>
          </ac:grpSpMkLst>
        </pc:grpChg>
        <pc:grpChg chg="add mod">
          <ac:chgData name="コネクト 株式会社" userId="96e970cde2cae2ba" providerId="LiveId" clId="{D70EAA10-965D-4341-9F2C-3333600BA41C}" dt="2025-11-14T02:15:02.069" v="10" actId="1076"/>
          <ac:grpSpMkLst>
            <pc:docMk/>
            <pc:sldMk cId="791756404" sldId="259"/>
            <ac:grpSpMk id="36" creationId="{ECC44DFD-288B-4426-A87A-20E5988608C9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9073742-F9C8-4F6E-B3C4-259BEF444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0"/>
            <a:ext cx="7556500" cy="10688119"/>
          </a:xfrm>
          <a:prstGeom prst="rect">
            <a:avLst/>
          </a:prstGeom>
        </p:spPr>
      </p:pic>
      <p:grpSp>
        <p:nvGrpSpPr>
          <p:cNvPr id="4" name="Group 60">
            <a:extLst>
              <a:ext uri="{FF2B5EF4-FFF2-40B4-BE49-F238E27FC236}">
                <a16:creationId xmlns:a16="http://schemas.microsoft.com/office/drawing/2014/main" id="{FBD2B22A-D9ED-44C7-8D79-6AB615FC5361}"/>
              </a:ext>
            </a:extLst>
          </p:cNvPr>
          <p:cNvGrpSpPr/>
          <p:nvPr/>
        </p:nvGrpSpPr>
        <p:grpSpPr>
          <a:xfrm rot="1524346">
            <a:off x="3619191" y="-275028"/>
            <a:ext cx="4510343" cy="1216780"/>
            <a:chOff x="0" y="0"/>
            <a:chExt cx="1616405" cy="436066"/>
          </a:xfrm>
        </p:grpSpPr>
        <p:sp>
          <p:nvSpPr>
            <p:cNvPr id="5" name="Freeform 61">
              <a:extLst>
                <a:ext uri="{FF2B5EF4-FFF2-40B4-BE49-F238E27FC236}">
                  <a16:creationId xmlns:a16="http://schemas.microsoft.com/office/drawing/2014/main" id="{F599B587-EBD6-4B98-9AAD-E503FD25492B}"/>
                </a:ext>
              </a:extLst>
            </p:cNvPr>
            <p:cNvSpPr/>
            <p:nvPr/>
          </p:nvSpPr>
          <p:spPr>
            <a:xfrm>
              <a:off x="0" y="0"/>
              <a:ext cx="1616405" cy="436066"/>
            </a:xfrm>
            <a:custGeom>
              <a:avLst/>
              <a:gdLst/>
              <a:ahLst/>
              <a:cxnLst/>
              <a:rect l="l" t="t" r="r" b="b"/>
              <a:pathLst>
                <a:path w="1616405" h="436066">
                  <a:moveTo>
                    <a:pt x="0" y="0"/>
                  </a:moveTo>
                  <a:lnTo>
                    <a:pt x="1616405" y="0"/>
                  </a:lnTo>
                  <a:lnTo>
                    <a:pt x="1616405" y="436066"/>
                  </a:lnTo>
                  <a:lnTo>
                    <a:pt x="0" y="436066"/>
                  </a:lnTo>
                  <a:close/>
                </a:path>
              </a:pathLst>
            </a:custGeom>
            <a:solidFill>
              <a:srgbClr val="F49057"/>
            </a:solidFill>
          </p:spPr>
          <p:txBody>
            <a:bodyPr/>
            <a:lstStyle/>
            <a:p>
              <a:endParaRPr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6" name="TextBox 62">
              <a:extLst>
                <a:ext uri="{FF2B5EF4-FFF2-40B4-BE49-F238E27FC236}">
                  <a16:creationId xmlns:a16="http://schemas.microsoft.com/office/drawing/2014/main" id="{99F8AB66-D830-47BF-B958-3CCECBB77F7C}"/>
                </a:ext>
              </a:extLst>
            </p:cNvPr>
            <p:cNvSpPr txBox="1"/>
            <p:nvPr/>
          </p:nvSpPr>
          <p:spPr>
            <a:xfrm>
              <a:off x="0" y="-28575"/>
              <a:ext cx="1616405" cy="4646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22"/>
                </a:lnSpc>
              </a:pPr>
              <a:endParaRPr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7" name="TextBox 75">
            <a:extLst>
              <a:ext uri="{FF2B5EF4-FFF2-40B4-BE49-F238E27FC236}">
                <a16:creationId xmlns:a16="http://schemas.microsoft.com/office/drawing/2014/main" id="{DBF9E435-65D5-4288-B3D3-C255D9E29234}"/>
              </a:ext>
            </a:extLst>
          </p:cNvPr>
          <p:cNvSpPr txBox="1"/>
          <p:nvPr/>
        </p:nvSpPr>
        <p:spPr>
          <a:xfrm rot="1483847">
            <a:off x="5364078" y="269726"/>
            <a:ext cx="2345568" cy="763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1"/>
              </a:lnSpc>
            </a:pPr>
            <a:r>
              <a:rPr lang="en-US" sz="2200" b="1" dirty="0" err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〇〇町内会</a:t>
            </a:r>
            <a:endParaRPr lang="en-US" sz="2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Noto Sans JP Medium"/>
              <a:sym typeface="Noto Sans JP Medium"/>
            </a:endParaRPr>
          </a:p>
          <a:p>
            <a:pPr algn="ctr">
              <a:lnSpc>
                <a:spcPts val="3081"/>
              </a:lnSpc>
              <a:spcBef>
                <a:spcPct val="0"/>
              </a:spcBef>
            </a:pPr>
            <a:r>
              <a:rPr lang="en-US" sz="2200" b="1" dirty="0" err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会員のみなさまへ</a:t>
            </a:r>
            <a:endParaRPr lang="en-US" sz="2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Noto Sans JP Medium"/>
              <a:sym typeface="Noto Sans JP Medium"/>
            </a:endParaRP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17B0A72E-061C-4E3D-9474-FDD39F0336C4}"/>
              </a:ext>
            </a:extLst>
          </p:cNvPr>
          <p:cNvSpPr txBox="1"/>
          <p:nvPr/>
        </p:nvSpPr>
        <p:spPr>
          <a:xfrm>
            <a:off x="4033812" y="4084990"/>
            <a:ext cx="1008308" cy="390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2"/>
              </a:lnSpc>
              <a:spcBef>
                <a:spcPct val="0"/>
              </a:spcBef>
            </a:pPr>
            <a:r>
              <a:rPr lang="en-US" sz="113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①二次元コードを読み取る</a:t>
            </a:r>
          </a:p>
        </p:txBody>
      </p:sp>
      <p:sp>
        <p:nvSpPr>
          <p:cNvPr id="15" name="AutoShape 66">
            <a:extLst>
              <a:ext uri="{FF2B5EF4-FFF2-40B4-BE49-F238E27FC236}">
                <a16:creationId xmlns:a16="http://schemas.microsoft.com/office/drawing/2014/main" id="{304046AB-4D60-4245-A519-71AE8A103BD7}"/>
              </a:ext>
            </a:extLst>
          </p:cNvPr>
          <p:cNvSpPr/>
          <p:nvPr/>
        </p:nvSpPr>
        <p:spPr>
          <a:xfrm>
            <a:off x="3966210" y="3851338"/>
            <a:ext cx="966879" cy="0"/>
          </a:xfrm>
          <a:prstGeom prst="line">
            <a:avLst/>
          </a:prstGeom>
          <a:ln w="19050" cap="flat">
            <a:solidFill>
              <a:srgbClr val="636363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Freeform 69">
            <a:extLst>
              <a:ext uri="{FF2B5EF4-FFF2-40B4-BE49-F238E27FC236}">
                <a16:creationId xmlns:a16="http://schemas.microsoft.com/office/drawing/2014/main" id="{5CB6B12C-7091-400D-A702-312F692459C6}"/>
              </a:ext>
            </a:extLst>
          </p:cNvPr>
          <p:cNvSpPr/>
          <p:nvPr/>
        </p:nvSpPr>
        <p:spPr>
          <a:xfrm>
            <a:off x="4109019" y="4674648"/>
            <a:ext cx="546838" cy="546838"/>
          </a:xfrm>
          <a:custGeom>
            <a:avLst/>
            <a:gdLst/>
            <a:ahLst/>
            <a:cxnLst/>
            <a:rect l="l" t="t" r="r" b="b"/>
            <a:pathLst>
              <a:path w="546838" h="546838">
                <a:moveTo>
                  <a:pt x="0" y="0"/>
                </a:moveTo>
                <a:lnTo>
                  <a:pt x="546838" y="0"/>
                </a:lnTo>
                <a:lnTo>
                  <a:pt x="546838" y="546838"/>
                </a:lnTo>
                <a:lnTo>
                  <a:pt x="0" y="54683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Freeform 70">
            <a:extLst>
              <a:ext uri="{FF2B5EF4-FFF2-40B4-BE49-F238E27FC236}">
                <a16:creationId xmlns:a16="http://schemas.microsoft.com/office/drawing/2014/main" id="{9EEF48F2-6687-4EA5-8567-70A8B59EF5EE}"/>
              </a:ext>
            </a:extLst>
          </p:cNvPr>
          <p:cNvSpPr/>
          <p:nvPr/>
        </p:nvSpPr>
        <p:spPr>
          <a:xfrm>
            <a:off x="5094644" y="4673970"/>
            <a:ext cx="1048687" cy="516467"/>
          </a:xfrm>
          <a:custGeom>
            <a:avLst/>
            <a:gdLst/>
            <a:ahLst/>
            <a:cxnLst/>
            <a:rect l="l" t="t" r="r" b="b"/>
            <a:pathLst>
              <a:path w="1048687" h="516467">
                <a:moveTo>
                  <a:pt x="0" y="0"/>
                </a:moveTo>
                <a:lnTo>
                  <a:pt x="1048688" y="0"/>
                </a:lnTo>
                <a:lnTo>
                  <a:pt x="1048688" y="516468"/>
                </a:lnTo>
                <a:lnTo>
                  <a:pt x="0" y="51646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56219" t="-304543" r="-56640" b="-555925"/>
            </a:stretch>
          </a:blipFill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8" name="Group 71">
            <a:extLst>
              <a:ext uri="{FF2B5EF4-FFF2-40B4-BE49-F238E27FC236}">
                <a16:creationId xmlns:a16="http://schemas.microsoft.com/office/drawing/2014/main" id="{0C5D1214-0D7F-4139-A01B-141A5F4B9CA1}"/>
              </a:ext>
            </a:extLst>
          </p:cNvPr>
          <p:cNvGrpSpPr/>
          <p:nvPr/>
        </p:nvGrpSpPr>
        <p:grpSpPr>
          <a:xfrm>
            <a:off x="5065985" y="4651338"/>
            <a:ext cx="1072574" cy="304538"/>
            <a:chOff x="0" y="0"/>
            <a:chExt cx="384386" cy="109140"/>
          </a:xfrm>
        </p:grpSpPr>
        <p:sp>
          <p:nvSpPr>
            <p:cNvPr id="19" name="Freeform 72">
              <a:extLst>
                <a:ext uri="{FF2B5EF4-FFF2-40B4-BE49-F238E27FC236}">
                  <a16:creationId xmlns:a16="http://schemas.microsoft.com/office/drawing/2014/main" id="{2690AB0C-660F-482E-8603-DE304ACF074C}"/>
                </a:ext>
              </a:extLst>
            </p:cNvPr>
            <p:cNvSpPr/>
            <p:nvPr/>
          </p:nvSpPr>
          <p:spPr>
            <a:xfrm>
              <a:off x="0" y="0"/>
              <a:ext cx="384386" cy="109140"/>
            </a:xfrm>
            <a:custGeom>
              <a:avLst/>
              <a:gdLst/>
              <a:ahLst/>
              <a:cxnLst/>
              <a:rect l="l" t="t" r="r" b="b"/>
              <a:pathLst>
                <a:path w="384386" h="109140">
                  <a:moveTo>
                    <a:pt x="43308" y="0"/>
                  </a:moveTo>
                  <a:lnTo>
                    <a:pt x="341078" y="0"/>
                  </a:lnTo>
                  <a:cubicBezTo>
                    <a:pt x="352564" y="0"/>
                    <a:pt x="363580" y="4563"/>
                    <a:pt x="371702" y="12685"/>
                  </a:cubicBezTo>
                  <a:cubicBezTo>
                    <a:pt x="379823" y="20807"/>
                    <a:pt x="384386" y="31822"/>
                    <a:pt x="384386" y="43308"/>
                  </a:cubicBezTo>
                  <a:lnTo>
                    <a:pt x="384386" y="65831"/>
                  </a:lnTo>
                  <a:cubicBezTo>
                    <a:pt x="384386" y="77317"/>
                    <a:pt x="379823" y="88333"/>
                    <a:pt x="371702" y="96455"/>
                  </a:cubicBezTo>
                  <a:cubicBezTo>
                    <a:pt x="363580" y="104577"/>
                    <a:pt x="352564" y="109140"/>
                    <a:pt x="341078" y="109140"/>
                  </a:cubicBezTo>
                  <a:lnTo>
                    <a:pt x="43308" y="109140"/>
                  </a:lnTo>
                  <a:cubicBezTo>
                    <a:pt x="31822" y="109140"/>
                    <a:pt x="20807" y="104577"/>
                    <a:pt x="12685" y="96455"/>
                  </a:cubicBezTo>
                  <a:cubicBezTo>
                    <a:pt x="4563" y="88333"/>
                    <a:pt x="0" y="77317"/>
                    <a:pt x="0" y="65831"/>
                  </a:cubicBezTo>
                  <a:lnTo>
                    <a:pt x="0" y="43308"/>
                  </a:lnTo>
                  <a:cubicBezTo>
                    <a:pt x="0" y="31822"/>
                    <a:pt x="4563" y="20807"/>
                    <a:pt x="12685" y="12685"/>
                  </a:cubicBezTo>
                  <a:cubicBezTo>
                    <a:pt x="20807" y="4563"/>
                    <a:pt x="31822" y="0"/>
                    <a:pt x="4330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E83929"/>
              </a:solidFill>
              <a:prstDash val="solid"/>
              <a:miter/>
            </a:ln>
          </p:spPr>
          <p:txBody>
            <a:bodyPr/>
            <a:lstStyle/>
            <a:p>
              <a:endParaRPr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0" name="TextBox 73">
              <a:extLst>
                <a:ext uri="{FF2B5EF4-FFF2-40B4-BE49-F238E27FC236}">
                  <a16:creationId xmlns:a16="http://schemas.microsoft.com/office/drawing/2014/main" id="{A8BC0D87-C2AE-4BF1-ABF8-3484C2657E63}"/>
                </a:ext>
              </a:extLst>
            </p:cNvPr>
            <p:cNvSpPr txBox="1"/>
            <p:nvPr/>
          </p:nvSpPr>
          <p:spPr>
            <a:xfrm>
              <a:off x="0" y="-28575"/>
              <a:ext cx="384386" cy="1377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22"/>
                </a:lnSpc>
              </a:pPr>
              <a:endParaRPr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1" name="TextBox 74">
            <a:extLst>
              <a:ext uri="{FF2B5EF4-FFF2-40B4-BE49-F238E27FC236}">
                <a16:creationId xmlns:a16="http://schemas.microsoft.com/office/drawing/2014/main" id="{9DF4377C-8E46-4894-8FAA-6A29A58AC6F4}"/>
              </a:ext>
            </a:extLst>
          </p:cNvPr>
          <p:cNvSpPr txBox="1"/>
          <p:nvPr/>
        </p:nvSpPr>
        <p:spPr>
          <a:xfrm>
            <a:off x="4755689" y="4789069"/>
            <a:ext cx="219819" cy="2628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22"/>
              </a:lnSpc>
              <a:spcBef>
                <a:spcPct val="0"/>
              </a:spcBef>
            </a:pPr>
            <a:r>
              <a:rPr lang="en-US" sz="173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→</a:t>
            </a:r>
          </a:p>
        </p:txBody>
      </p:sp>
      <p:sp>
        <p:nvSpPr>
          <p:cNvPr id="22" name="TextBox 75">
            <a:extLst>
              <a:ext uri="{FF2B5EF4-FFF2-40B4-BE49-F238E27FC236}">
                <a16:creationId xmlns:a16="http://schemas.microsoft.com/office/drawing/2014/main" id="{EB98BBF6-2B9C-4B29-8FAF-4D73D92EA003}"/>
              </a:ext>
            </a:extLst>
          </p:cNvPr>
          <p:cNvSpPr txBox="1"/>
          <p:nvPr/>
        </p:nvSpPr>
        <p:spPr>
          <a:xfrm>
            <a:off x="5142010" y="4084990"/>
            <a:ext cx="953956" cy="3903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2"/>
              </a:lnSpc>
              <a:spcBef>
                <a:spcPct val="0"/>
              </a:spcBef>
            </a:pPr>
            <a:r>
              <a:rPr lang="en-US" sz="113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②友だち追加を押す</a:t>
            </a:r>
          </a:p>
        </p:txBody>
      </p:sp>
      <p:sp>
        <p:nvSpPr>
          <p:cNvPr id="23" name="Freeform 80">
            <a:extLst>
              <a:ext uri="{FF2B5EF4-FFF2-40B4-BE49-F238E27FC236}">
                <a16:creationId xmlns:a16="http://schemas.microsoft.com/office/drawing/2014/main" id="{EB2C883C-E798-4B91-BC9A-BDDC8E45A881}"/>
              </a:ext>
            </a:extLst>
          </p:cNvPr>
          <p:cNvSpPr/>
          <p:nvPr/>
        </p:nvSpPr>
        <p:spPr>
          <a:xfrm>
            <a:off x="5786052" y="4775032"/>
            <a:ext cx="408957" cy="685882"/>
          </a:xfrm>
          <a:custGeom>
            <a:avLst/>
            <a:gdLst/>
            <a:ahLst/>
            <a:cxnLst/>
            <a:rect l="l" t="t" r="r" b="b"/>
            <a:pathLst>
              <a:path w="408957" h="685882">
                <a:moveTo>
                  <a:pt x="0" y="0"/>
                </a:moveTo>
                <a:lnTo>
                  <a:pt x="408956" y="0"/>
                </a:lnTo>
                <a:lnTo>
                  <a:pt x="408956" y="685881"/>
                </a:lnTo>
                <a:lnTo>
                  <a:pt x="0" y="68588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TextBox 93">
            <a:extLst>
              <a:ext uri="{FF2B5EF4-FFF2-40B4-BE49-F238E27FC236}">
                <a16:creationId xmlns:a16="http://schemas.microsoft.com/office/drawing/2014/main" id="{DE815EFF-FDA4-4AFA-A484-D11B6136656C}"/>
              </a:ext>
            </a:extLst>
          </p:cNvPr>
          <p:cNvSpPr txBox="1"/>
          <p:nvPr/>
        </p:nvSpPr>
        <p:spPr>
          <a:xfrm>
            <a:off x="6162641" y="4084990"/>
            <a:ext cx="953956" cy="17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2"/>
              </a:lnSpc>
              <a:spcBef>
                <a:spcPct val="0"/>
              </a:spcBef>
            </a:pPr>
            <a:r>
              <a:rPr lang="en-US" sz="113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Noto Sans JP Medium"/>
                <a:sym typeface="Noto Sans JP Medium"/>
              </a:rPr>
              <a:t>③登録完了！</a:t>
            </a:r>
          </a:p>
        </p:txBody>
      </p:sp>
      <p:sp>
        <p:nvSpPr>
          <p:cNvPr id="27" name="AutoShape 68">
            <a:extLst>
              <a:ext uri="{FF2B5EF4-FFF2-40B4-BE49-F238E27FC236}">
                <a16:creationId xmlns:a16="http://schemas.microsoft.com/office/drawing/2014/main" id="{79E3AD97-BFC9-47DA-AE1C-16F75E350B7F}"/>
              </a:ext>
            </a:extLst>
          </p:cNvPr>
          <p:cNvSpPr/>
          <p:nvPr/>
        </p:nvSpPr>
        <p:spPr>
          <a:xfrm>
            <a:off x="6143332" y="3862321"/>
            <a:ext cx="966879" cy="0"/>
          </a:xfrm>
          <a:prstGeom prst="line">
            <a:avLst/>
          </a:prstGeom>
          <a:ln w="19050" cap="flat">
            <a:solidFill>
              <a:srgbClr val="636363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ja-JP" altLang="en-US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0A958CFF-0510-4CF9-87DF-143F724C2E64}"/>
              </a:ext>
            </a:extLst>
          </p:cNvPr>
          <p:cNvGrpSpPr/>
          <p:nvPr/>
        </p:nvGrpSpPr>
        <p:grpSpPr>
          <a:xfrm>
            <a:off x="4278412" y="3661720"/>
            <a:ext cx="2525588" cy="372646"/>
            <a:chOff x="4278412" y="3661720"/>
            <a:chExt cx="2525588" cy="372646"/>
          </a:xfrm>
        </p:grpSpPr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8FF3B761-745D-4AF0-AD11-6815D64D5C47}"/>
                </a:ext>
              </a:extLst>
            </p:cNvPr>
            <p:cNvSpPr/>
            <p:nvPr/>
          </p:nvSpPr>
          <p:spPr>
            <a:xfrm>
              <a:off x="4843423" y="3661720"/>
              <a:ext cx="1324830" cy="372646"/>
            </a:xfrm>
            <a:prstGeom prst="roundRect">
              <a:avLst/>
            </a:prstGeom>
            <a:solidFill>
              <a:srgbClr val="FFD66B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3FFEE561-F04F-41B5-82BD-F3F80B7498B9}"/>
                </a:ext>
              </a:extLst>
            </p:cNvPr>
            <p:cNvSpPr txBox="1"/>
            <p:nvPr/>
          </p:nvSpPr>
          <p:spPr>
            <a:xfrm>
              <a:off x="4278412" y="3706327"/>
              <a:ext cx="2525588" cy="2409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8"/>
                </a:lnSpc>
                <a:spcBef>
                  <a:spcPct val="0"/>
                </a:spcBef>
              </a:pPr>
              <a:r>
                <a:rPr lang="en-US" sz="1592" b="1" spc="152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 Bold"/>
                  <a:sym typeface="コーポレート・ロゴ Bold"/>
                </a:rPr>
                <a:t>↓登録手順↓</a:t>
              </a:r>
            </a:p>
          </p:txBody>
        </p:sp>
      </p:grpSp>
      <p:grpSp>
        <p:nvGrpSpPr>
          <p:cNvPr id="31" name="Group 66">
            <a:extLst>
              <a:ext uri="{FF2B5EF4-FFF2-40B4-BE49-F238E27FC236}">
                <a16:creationId xmlns:a16="http://schemas.microsoft.com/office/drawing/2014/main" id="{84934335-59AF-46A3-93EF-3C1B7561ED3B}"/>
              </a:ext>
            </a:extLst>
          </p:cNvPr>
          <p:cNvGrpSpPr/>
          <p:nvPr/>
        </p:nvGrpSpPr>
        <p:grpSpPr>
          <a:xfrm>
            <a:off x="4886436" y="2351106"/>
            <a:ext cx="1188000" cy="1188000"/>
            <a:chOff x="43413" y="-210332"/>
            <a:chExt cx="1939566" cy="2063205"/>
          </a:xfrm>
        </p:grpSpPr>
        <p:grpSp>
          <p:nvGrpSpPr>
            <p:cNvPr id="32" name="Group 67">
              <a:extLst>
                <a:ext uri="{FF2B5EF4-FFF2-40B4-BE49-F238E27FC236}">
                  <a16:creationId xmlns:a16="http://schemas.microsoft.com/office/drawing/2014/main" id="{F9594113-D4FD-4424-95FB-F0CA46ACFD9D}"/>
                </a:ext>
              </a:extLst>
            </p:cNvPr>
            <p:cNvGrpSpPr/>
            <p:nvPr/>
          </p:nvGrpSpPr>
          <p:grpSpPr>
            <a:xfrm>
              <a:off x="43413" y="-210332"/>
              <a:ext cx="1852739" cy="2063205"/>
              <a:chOff x="0" y="-38100"/>
              <a:chExt cx="335609" cy="373734"/>
            </a:xfrm>
          </p:grpSpPr>
          <p:sp>
            <p:nvSpPr>
              <p:cNvPr id="34" name="Freeform 68">
                <a:extLst>
                  <a:ext uri="{FF2B5EF4-FFF2-40B4-BE49-F238E27FC236}">
                    <a16:creationId xmlns:a16="http://schemas.microsoft.com/office/drawing/2014/main" id="{3984EB2A-3269-40CE-86F5-10D84DBF52DE}"/>
                  </a:ext>
                </a:extLst>
              </p:cNvPr>
              <p:cNvSpPr/>
              <p:nvPr/>
            </p:nvSpPr>
            <p:spPr>
              <a:xfrm>
                <a:off x="0" y="-24708"/>
                <a:ext cx="335609" cy="360342"/>
              </a:xfrm>
              <a:custGeom>
                <a:avLst/>
                <a:gdLst/>
                <a:ahLst/>
                <a:cxnLst/>
                <a:rect l="l" t="t" r="r" b="b"/>
                <a:pathLst>
                  <a:path w="335609" h="335634">
                    <a:moveTo>
                      <a:pt x="0" y="0"/>
                    </a:moveTo>
                    <a:lnTo>
                      <a:pt x="335609" y="0"/>
                    </a:lnTo>
                    <a:lnTo>
                      <a:pt x="335609" y="335634"/>
                    </a:lnTo>
                    <a:lnTo>
                      <a:pt x="0" y="335634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393737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ja-JP" altLang="en-US" b="1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35" name="TextBox 69">
                <a:extLst>
                  <a:ext uri="{FF2B5EF4-FFF2-40B4-BE49-F238E27FC236}">
                    <a16:creationId xmlns:a16="http://schemas.microsoft.com/office/drawing/2014/main" id="{3BEFB59C-9B76-4C3B-899A-7084A8BFCAA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335609" cy="373734"/>
              </a:xfrm>
              <a:prstGeom prst="rect">
                <a:avLst/>
              </a:prstGeom>
            </p:spPr>
            <p:txBody>
              <a:bodyPr lIns="62293" tIns="62293" rIns="62293" bIns="62293" rtlCol="0" anchor="ctr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  <a:endParaRPr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33" name="TextBox 70">
              <a:extLst>
                <a:ext uri="{FF2B5EF4-FFF2-40B4-BE49-F238E27FC236}">
                  <a16:creationId xmlns:a16="http://schemas.microsoft.com/office/drawing/2014/main" id="{DD07F3CB-D7EF-47C6-B009-ACE7E74C980D}"/>
                </a:ext>
              </a:extLst>
            </p:cNvPr>
            <p:cNvSpPr txBox="1"/>
            <p:nvPr/>
          </p:nvSpPr>
          <p:spPr>
            <a:xfrm>
              <a:off x="43413" y="222828"/>
              <a:ext cx="1939566" cy="136505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32"/>
                </a:lnSpc>
              </a:pPr>
              <a:r>
                <a:rPr lang="en-US" sz="138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"/>
                  <a:sym typeface="コーポレート・ロゴ"/>
                </a:rPr>
                <a:t>ここに</a:t>
              </a:r>
            </a:p>
            <a:p>
              <a:pPr algn="ctr">
                <a:lnSpc>
                  <a:spcPts val="1932"/>
                </a:lnSpc>
              </a:pPr>
              <a:r>
                <a:rPr lang="en-US" sz="138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"/>
                  <a:sym typeface="コーポレート・ロゴ"/>
                </a:rPr>
                <a:t>二次元コードを</a:t>
              </a:r>
            </a:p>
            <a:p>
              <a:pPr algn="ctr">
                <a:lnSpc>
                  <a:spcPts val="1932"/>
                </a:lnSpc>
                <a:spcBef>
                  <a:spcPct val="0"/>
                </a:spcBef>
              </a:pPr>
              <a:r>
                <a:rPr lang="en-US" sz="138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"/>
                  <a:sym typeface="コーポレート・ロゴ"/>
                </a:rPr>
                <a:t>入れて下さい</a:t>
              </a:r>
            </a:p>
          </p:txBody>
        </p: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ECC44DFD-288B-4426-A87A-20E5988608C9}"/>
              </a:ext>
            </a:extLst>
          </p:cNvPr>
          <p:cNvGrpSpPr/>
          <p:nvPr/>
        </p:nvGrpSpPr>
        <p:grpSpPr>
          <a:xfrm>
            <a:off x="4233644" y="1809264"/>
            <a:ext cx="2525588" cy="318954"/>
            <a:chOff x="8682797" y="2524852"/>
            <a:chExt cx="2525588" cy="318954"/>
          </a:xfrm>
        </p:grpSpPr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AB74F8FF-C36D-4083-AC5D-9CEB4DD420CF}"/>
                </a:ext>
              </a:extLst>
            </p:cNvPr>
            <p:cNvSpPr/>
            <p:nvPr/>
          </p:nvSpPr>
          <p:spPr>
            <a:xfrm>
              <a:off x="8928099" y="2524852"/>
              <a:ext cx="2024405" cy="318954"/>
            </a:xfrm>
            <a:prstGeom prst="roundRect">
              <a:avLst/>
            </a:prstGeom>
            <a:solidFill>
              <a:srgbClr val="FFD66B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8" name="TextBox 92">
              <a:extLst>
                <a:ext uri="{FF2B5EF4-FFF2-40B4-BE49-F238E27FC236}">
                  <a16:creationId xmlns:a16="http://schemas.microsoft.com/office/drawing/2014/main" id="{597F49BF-3DD3-4B89-A59B-0B1C8639F291}"/>
                </a:ext>
              </a:extLst>
            </p:cNvPr>
            <p:cNvSpPr txBox="1"/>
            <p:nvPr/>
          </p:nvSpPr>
          <p:spPr>
            <a:xfrm>
              <a:off x="8682797" y="2543337"/>
              <a:ext cx="2525588" cy="2409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28"/>
                </a:lnSpc>
                <a:spcBef>
                  <a:spcPct val="0"/>
                </a:spcBef>
              </a:pPr>
              <a:r>
                <a:rPr lang="en-US" sz="1592" b="1" spc="152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コーポレート・ロゴ Bold"/>
                  <a:sym typeface="コーポレート・ロゴ Bold"/>
                </a:rPr>
                <a:t>↓登録はこちらから↓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1756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Calibri</vt:lpstr>
      <vt:lpstr>BIZ UDPゴシック</vt:lpstr>
      <vt:lpstr>Arial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登録促進チラシ</dc:title>
  <cp:lastModifiedBy>権藤　康暉</cp:lastModifiedBy>
  <cp:revision>5</cp:revision>
  <dcterms:created xsi:type="dcterms:W3CDTF">2006-08-16T00:00:00Z</dcterms:created>
  <dcterms:modified xsi:type="dcterms:W3CDTF">2026-03-22T02:43:39Z</dcterms:modified>
  <dc:identifier>DAGo-H1JpO4</dc:identifier>
</cp:coreProperties>
</file>