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8" r:id="rId2"/>
  </p:sldIdLst>
  <p:sldSz cx="7556500" cy="10693400"/>
  <p:notesSz cx="6858000" cy="9144000"/>
  <p:embeddedFontLst>
    <p:embeddedFont>
      <p:font typeface="BIZ UDPゴシック" panose="020B0400000000000000" pitchFamily="50" charset="-128"/>
      <p:regular r:id="rId3"/>
      <p:bold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9E71"/>
    <a:srgbClr val="DBE4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29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コネクト 株式会社" userId="96e970cde2cae2ba" providerId="LiveId" clId="{D70EAA10-965D-4341-9F2C-3333600BA41C}"/>
    <pc:docChg chg="custSel modSld">
      <pc:chgData name="コネクト 株式会社" userId="96e970cde2cae2ba" providerId="LiveId" clId="{D70EAA10-965D-4341-9F2C-3333600BA41C}" dt="2025-11-17T23:56:50.656" v="17" actId="20577"/>
      <pc:docMkLst>
        <pc:docMk/>
      </pc:docMkLst>
      <pc:sldChg chg="addSp delSp modSp mod">
        <pc:chgData name="コネクト 株式会社" userId="96e970cde2cae2ba" providerId="LiveId" clId="{D70EAA10-965D-4341-9F2C-3333600BA41C}" dt="2025-11-17T23:56:50.656" v="17" actId="20577"/>
        <pc:sldMkLst>
          <pc:docMk/>
          <pc:sldMk cId="1203271975" sldId="258"/>
        </pc:sldMkLst>
        <pc:spChg chg="del">
          <ac:chgData name="コネクト 株式会社" userId="96e970cde2cae2ba" providerId="LiveId" clId="{D70EAA10-965D-4341-9F2C-3333600BA41C}" dt="2025-11-14T02:14:13.100" v="3" actId="478"/>
          <ac:spMkLst>
            <pc:docMk/>
            <pc:sldMk cId="1203271975" sldId="258"/>
            <ac:spMk id="9" creationId="{2D53434D-148E-4B6E-AB94-984028D08DCB}"/>
          </ac:spMkLst>
        </pc:spChg>
        <pc:spChg chg="del">
          <ac:chgData name="コネクト 株式会社" userId="96e970cde2cae2ba" providerId="LiveId" clId="{D70EAA10-965D-4341-9F2C-3333600BA41C}" dt="2025-11-14T02:14:15.012" v="4" actId="478"/>
          <ac:spMkLst>
            <pc:docMk/>
            <pc:sldMk cId="1203271975" sldId="258"/>
            <ac:spMk id="10" creationId="{51174944-6607-40CE-9980-E79A9E88D3FE}"/>
          </ac:spMkLst>
        </pc:spChg>
        <pc:spChg chg="del">
          <ac:chgData name="コネクト 株式会社" userId="96e970cde2cae2ba" providerId="LiveId" clId="{D70EAA10-965D-4341-9F2C-3333600BA41C}" dt="2025-11-14T02:14:13.100" v="3" actId="478"/>
          <ac:spMkLst>
            <pc:docMk/>
            <pc:sldMk cId="1203271975" sldId="258"/>
            <ac:spMk id="11" creationId="{21FE301C-3CCA-4B54-835B-5CE45CE0961D}"/>
          </ac:spMkLst>
        </pc:spChg>
        <pc:spChg chg="add mod">
          <ac:chgData name="コネクト 株式会社" userId="96e970cde2cae2ba" providerId="LiveId" clId="{D70EAA10-965D-4341-9F2C-3333600BA41C}" dt="2025-11-14T02:14:21.371" v="6" actId="1076"/>
          <ac:spMkLst>
            <pc:docMk/>
            <pc:sldMk cId="1203271975" sldId="258"/>
            <ac:spMk id="12" creationId="{81245C12-567D-45AA-865C-754F28814334}"/>
          </ac:spMkLst>
        </pc:spChg>
        <pc:spChg chg="add mod">
          <ac:chgData name="コネクト 株式会社" userId="96e970cde2cae2ba" providerId="LiveId" clId="{D70EAA10-965D-4341-9F2C-3333600BA41C}" dt="2025-11-14T02:14:21.371" v="6" actId="1076"/>
          <ac:spMkLst>
            <pc:docMk/>
            <pc:sldMk cId="1203271975" sldId="258"/>
            <ac:spMk id="13" creationId="{6BEB3C53-6A66-4E2C-B268-2B12AB6E91BC}"/>
          </ac:spMkLst>
        </pc:spChg>
        <pc:spChg chg="add mod">
          <ac:chgData name="コネクト 株式会社" userId="96e970cde2cae2ba" providerId="LiveId" clId="{D70EAA10-965D-4341-9F2C-3333600BA41C}" dt="2025-11-14T02:14:21.371" v="6" actId="1076"/>
          <ac:spMkLst>
            <pc:docMk/>
            <pc:sldMk cId="1203271975" sldId="258"/>
            <ac:spMk id="14" creationId="{631E9F57-DBDE-4891-BE21-49A1BD3B7996}"/>
          </ac:spMkLst>
        </pc:spChg>
        <pc:spChg chg="add mod">
          <ac:chgData name="コネクト 株式会社" userId="96e970cde2cae2ba" providerId="LiveId" clId="{D70EAA10-965D-4341-9F2C-3333600BA41C}" dt="2025-11-14T02:14:21.371" v="6" actId="1076"/>
          <ac:spMkLst>
            <pc:docMk/>
            <pc:sldMk cId="1203271975" sldId="258"/>
            <ac:spMk id="15" creationId="{9A6ED5AB-C4C6-4473-9313-0F1A5F5CE3FA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18" creationId="{66827B18-E4CB-446B-8DF5-3188EEA44C01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19" creationId="{613CDD5A-2AD8-40B0-8F5E-E3AC64294BE2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20" creationId="{6901841A-166C-4974-8113-37BC69F377FB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22" creationId="{8A2A48B5-D6D1-44F9-BFB7-4BADDED89E4D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23" creationId="{F1367045-7708-4272-85CE-102A00A7C4AD}"/>
          </ac:spMkLst>
        </pc:spChg>
        <pc:spChg chg="add mod">
          <ac:chgData name="コネクト 株式会社" userId="96e970cde2cae2ba" providerId="LiveId" clId="{D70EAA10-965D-4341-9F2C-3333600BA41C}" dt="2025-11-14T02:14:21.371" v="6" actId="1076"/>
          <ac:spMkLst>
            <pc:docMk/>
            <pc:sldMk cId="1203271975" sldId="258"/>
            <ac:spMk id="24" creationId="{2F251545-610A-4E37-83B5-5393736683E8}"/>
          </ac:spMkLst>
        </pc:spChg>
        <pc:spChg chg="add mod">
          <ac:chgData name="コネクト 株式会社" userId="96e970cde2cae2ba" providerId="LiveId" clId="{D70EAA10-965D-4341-9F2C-3333600BA41C}" dt="2025-11-17T23:56:50.656" v="17" actId="20577"/>
          <ac:spMkLst>
            <pc:docMk/>
            <pc:sldMk cId="1203271975" sldId="258"/>
            <ac:spMk id="25" creationId="{6ADEC980-DB48-4CE9-891D-4C5FB92EE059}"/>
          </ac:spMkLst>
        </pc:spChg>
        <pc:spChg chg="add mod">
          <ac:chgData name="コネクト 株式会社" userId="96e970cde2cae2ba" providerId="LiveId" clId="{D70EAA10-965D-4341-9F2C-3333600BA41C}" dt="2025-11-14T02:14:21.371" v="6" actId="1076"/>
          <ac:spMkLst>
            <pc:docMk/>
            <pc:sldMk cId="1203271975" sldId="258"/>
            <ac:spMk id="26" creationId="{7193CF03-0BF6-4524-B5BA-32630E6DB244}"/>
          </ac:spMkLst>
        </pc:spChg>
        <pc:spChg chg="add mod">
          <ac:chgData name="コネクト 株式会社" userId="96e970cde2cae2ba" providerId="LiveId" clId="{D70EAA10-965D-4341-9F2C-3333600BA41C}" dt="2025-11-14T02:14:21.371" v="6" actId="1076"/>
          <ac:spMkLst>
            <pc:docMk/>
            <pc:sldMk cId="1203271975" sldId="258"/>
            <ac:spMk id="27" creationId="{9549B8B7-1207-40D3-87EB-383598A2C8A7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29" creationId="{159384EE-7FE6-4713-959E-7A10C93C5366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30" creationId="{8F0C007F-52DB-4225-9931-1A6B8BE457FF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32" creationId="{324588D1-955A-487F-AC48-4622F6D6A118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33" creationId="{EB1E9BD7-E893-4323-A480-F2E345953F9F}"/>
          </ac:spMkLst>
        </pc:spChg>
        <pc:spChg chg="add mod">
          <ac:chgData name="コネクト 株式会社" userId="96e970cde2cae2ba" providerId="LiveId" clId="{D70EAA10-965D-4341-9F2C-3333600BA41C}" dt="2025-11-14T02:14:21.371" v="6" actId="1076"/>
          <ac:spMkLst>
            <pc:docMk/>
            <pc:sldMk cId="1203271975" sldId="258"/>
            <ac:spMk id="34" creationId="{54C97638-1D6B-4950-9D9D-5C9D21E4B21A}"/>
          </ac:spMkLst>
        </pc:spChg>
        <pc:spChg chg="add mod">
          <ac:chgData name="コネクト 株式会社" userId="96e970cde2cae2ba" providerId="LiveId" clId="{D70EAA10-965D-4341-9F2C-3333600BA41C}" dt="2025-11-14T02:14:21.371" v="6" actId="1076"/>
          <ac:spMkLst>
            <pc:docMk/>
            <pc:sldMk cId="1203271975" sldId="258"/>
            <ac:spMk id="35" creationId="{B17A2D14-93E7-4930-B9B2-9D2BB03C8058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37" creationId="{2E080CDC-BB60-4AE4-AE4A-DE1E88E6B0D7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38" creationId="{4A329DB0-7864-4C51-B94F-E65187061C9A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40" creationId="{60F2D949-C3DD-4136-8238-E336DE842063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41" creationId="{6930C26B-0953-42B1-9D86-9CBED43B33CD}"/>
          </ac:spMkLst>
        </pc:spChg>
        <pc:grpChg chg="add mod">
          <ac:chgData name="コネクト 株式会社" userId="96e970cde2cae2ba" providerId="LiveId" clId="{D70EAA10-965D-4341-9F2C-3333600BA41C}" dt="2025-11-14T02:15:18.115" v="13" actId="1076"/>
          <ac:grpSpMkLst>
            <pc:docMk/>
            <pc:sldMk cId="1203271975" sldId="258"/>
            <ac:grpSpMk id="16" creationId="{2E7DDC70-A77B-4244-BA04-DF455CD324FF}"/>
          </ac:grpSpMkLst>
        </pc:grpChg>
        <pc:grpChg chg="mod">
          <ac:chgData name="コネクト 株式会社" userId="96e970cde2cae2ba" providerId="LiveId" clId="{D70EAA10-965D-4341-9F2C-3333600BA41C}" dt="2025-11-14T02:14:15.551" v="5"/>
          <ac:grpSpMkLst>
            <pc:docMk/>
            <pc:sldMk cId="1203271975" sldId="258"/>
            <ac:grpSpMk id="17" creationId="{35A88F55-8779-43FE-AF7D-21D9D7D60B65}"/>
          </ac:grpSpMkLst>
        </pc:grpChg>
        <pc:grpChg chg="add mod">
          <ac:chgData name="コネクト 株式会社" userId="96e970cde2cae2ba" providerId="LiveId" clId="{D70EAA10-965D-4341-9F2C-3333600BA41C}" dt="2025-11-14T02:14:21.371" v="6" actId="1076"/>
          <ac:grpSpMkLst>
            <pc:docMk/>
            <pc:sldMk cId="1203271975" sldId="258"/>
            <ac:grpSpMk id="21" creationId="{9A2A1ABF-36B6-4FF9-9CD0-A281C9DF8BF8}"/>
          </ac:grpSpMkLst>
        </pc:grpChg>
        <pc:grpChg chg="add mod">
          <ac:chgData name="コネクト 株式会社" userId="96e970cde2cae2ba" providerId="LiveId" clId="{D70EAA10-965D-4341-9F2C-3333600BA41C}" dt="2025-11-14T02:14:21.371" v="6" actId="1076"/>
          <ac:grpSpMkLst>
            <pc:docMk/>
            <pc:sldMk cId="1203271975" sldId="258"/>
            <ac:grpSpMk id="28" creationId="{7E776272-BBA0-44DA-BEBE-992402320AD9}"/>
          </ac:grpSpMkLst>
        </pc:grpChg>
        <pc:grpChg chg="add mod">
          <ac:chgData name="コネクト 株式会社" userId="96e970cde2cae2ba" providerId="LiveId" clId="{D70EAA10-965D-4341-9F2C-3333600BA41C}" dt="2025-11-14T02:14:21.371" v="6" actId="1076"/>
          <ac:grpSpMkLst>
            <pc:docMk/>
            <pc:sldMk cId="1203271975" sldId="258"/>
            <ac:grpSpMk id="31" creationId="{8E19A5AF-D8EE-4A7D-B702-8C5B4B8114E1}"/>
          </ac:grpSpMkLst>
        </pc:grpChg>
        <pc:grpChg chg="add mod">
          <ac:chgData name="コネクト 株式会社" userId="96e970cde2cae2ba" providerId="LiveId" clId="{D70EAA10-965D-4341-9F2C-3333600BA41C}" dt="2025-11-14T02:15:14.787" v="12" actId="1076"/>
          <ac:grpSpMkLst>
            <pc:docMk/>
            <pc:sldMk cId="1203271975" sldId="258"/>
            <ac:grpSpMk id="36" creationId="{29FBE889-92B4-41CA-89E8-B1B2549764F8}"/>
          </ac:grpSpMkLst>
        </pc:grpChg>
        <pc:grpChg chg="add mod">
          <ac:chgData name="コネクト 株式会社" userId="96e970cde2cae2ba" providerId="LiveId" clId="{D70EAA10-965D-4341-9F2C-3333600BA41C}" dt="2025-11-14T02:14:21.371" v="6" actId="1076"/>
          <ac:grpSpMkLst>
            <pc:docMk/>
            <pc:sldMk cId="1203271975" sldId="258"/>
            <ac:grpSpMk id="39" creationId="{F8BEBA91-AA0A-49E0-8D83-065BB4B42216}"/>
          </ac:grpSpMkLst>
        </pc:grpChg>
      </pc:sldChg>
      <pc:sldChg chg="addSp delSp modSp mod">
        <pc:chgData name="コネクト 株式会社" userId="96e970cde2cae2ba" providerId="LiveId" clId="{D70EAA10-965D-4341-9F2C-3333600BA41C}" dt="2025-11-14T02:15:04.565" v="11" actId="1076"/>
        <pc:sldMkLst>
          <pc:docMk/>
          <pc:sldMk cId="791756404" sldId="259"/>
        </pc:sldMkLst>
        <pc:spChg chg="del">
          <ac:chgData name="コネクト 株式会社" userId="96e970cde2cae2ba" providerId="LiveId" clId="{D70EAA10-965D-4341-9F2C-3333600BA41C}" dt="2025-11-14T02:13:53.549" v="0" actId="478"/>
          <ac:spMkLst>
            <pc:docMk/>
            <pc:sldMk cId="791756404" sldId="259"/>
            <ac:spMk id="8" creationId="{B0532A18-C16C-4A24-A217-DE56ADE30972}"/>
          </ac:spMkLst>
        </pc:spChg>
        <pc:spChg chg="del">
          <ac:chgData name="コネクト 株式会社" userId="96e970cde2cae2ba" providerId="LiveId" clId="{D70EAA10-965D-4341-9F2C-3333600BA41C}" dt="2025-11-14T02:13:55.959" v="1" actId="478"/>
          <ac:spMkLst>
            <pc:docMk/>
            <pc:sldMk cId="791756404" sldId="259"/>
            <ac:spMk id="9" creationId="{313C60F3-CED4-4430-AC09-7894BD36E816}"/>
          </ac:spMkLst>
        </pc:spChg>
        <pc:spChg chg="del">
          <ac:chgData name="コネクト 株式会社" userId="96e970cde2cae2ba" providerId="LiveId" clId="{D70EAA10-965D-4341-9F2C-3333600BA41C}" dt="2025-11-14T02:13:53.549" v="0" actId="478"/>
          <ac:spMkLst>
            <pc:docMk/>
            <pc:sldMk cId="791756404" sldId="259"/>
            <ac:spMk id="10" creationId="{3E7B0F3E-928B-49EF-B16C-4A712C953034}"/>
          </ac:spMkLst>
        </pc:spChg>
        <pc:spChg chg="add 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11" creationId="{17B0A72E-061C-4E3D-9474-FDD39F0336C4}"/>
          </ac:spMkLst>
        </pc:spChg>
        <pc:spChg chg="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13" creationId="{9F2FEB76-9EB9-435E-A259-C4A56E057CF8}"/>
          </ac:spMkLst>
        </pc:spChg>
        <pc:spChg chg="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14" creationId="{205E1EDF-FE5F-4F3F-A324-03591531E60A}"/>
          </ac:spMkLst>
        </pc:spChg>
        <pc:spChg chg="add 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15" creationId="{304046AB-4D60-4245-A519-71AE8A103BD7}"/>
          </ac:spMkLst>
        </pc:spChg>
        <pc:spChg chg="add 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16" creationId="{5CB6B12C-7091-400D-A702-312F692459C6}"/>
          </ac:spMkLst>
        </pc:spChg>
        <pc:spChg chg="add 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17" creationId="{9EEF48F2-6687-4EA5-8567-70A8B59EF5EE}"/>
          </ac:spMkLst>
        </pc:spChg>
        <pc:spChg chg="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19" creationId="{2690AB0C-660F-482E-8603-DE304ACF074C}"/>
          </ac:spMkLst>
        </pc:spChg>
        <pc:spChg chg="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20" creationId="{A8BC0D87-C2AE-4BF1-ABF8-3484C2657E63}"/>
          </ac:spMkLst>
        </pc:spChg>
        <pc:spChg chg="add 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21" creationId="{9DF4377C-8E46-4894-8FAA-6A29A58AC6F4}"/>
          </ac:spMkLst>
        </pc:spChg>
        <pc:spChg chg="add 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22" creationId="{EB98BBF6-2B9C-4B29-8FAF-4D73D92EA003}"/>
          </ac:spMkLst>
        </pc:spChg>
        <pc:spChg chg="add 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23" creationId="{EB2C883C-E798-4B91-BC9A-BDDC8E45A881}"/>
          </ac:spMkLst>
        </pc:spChg>
        <pc:spChg chg="add del mod">
          <ac:chgData name="コネクト 株式会社" userId="96e970cde2cae2ba" providerId="LiveId" clId="{D70EAA10-965D-4341-9F2C-3333600BA41C}" dt="2025-11-14T02:14:55.961" v="7" actId="478"/>
          <ac:spMkLst>
            <pc:docMk/>
            <pc:sldMk cId="791756404" sldId="259"/>
            <ac:spMk id="24" creationId="{C62BD8F8-2C6F-41F1-9FC5-0057A00A51B5}"/>
          </ac:spMkLst>
        </pc:spChg>
        <pc:spChg chg="add 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25" creationId="{DE815EFF-FDA4-4AFA-A484-D11B6136656C}"/>
          </ac:spMkLst>
        </pc:spChg>
        <pc:spChg chg="add del mod">
          <ac:chgData name="コネクト 株式会社" userId="96e970cde2cae2ba" providerId="LiveId" clId="{D70EAA10-965D-4341-9F2C-3333600BA41C}" dt="2025-11-14T02:14:55.961" v="7" actId="478"/>
          <ac:spMkLst>
            <pc:docMk/>
            <pc:sldMk cId="791756404" sldId="259"/>
            <ac:spMk id="26" creationId="{67AF9922-E1F5-4AE9-BA5E-522C045782BB}"/>
          </ac:spMkLst>
        </pc:spChg>
        <pc:spChg chg="add 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27" creationId="{79E3AD97-BFC9-47DA-AE1C-16F75E350B7F}"/>
          </ac:spMkLst>
        </pc:spChg>
        <pc:spChg chg="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29" creationId="{8FF3B761-745D-4AF0-AD11-6815D64D5C47}"/>
          </ac:spMkLst>
        </pc:spChg>
        <pc:spChg chg="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30" creationId="{3FFEE561-F04F-41B5-82BD-F3F80B7498B9}"/>
          </ac:spMkLst>
        </pc:spChg>
        <pc:spChg chg="mod">
          <ac:chgData name="コネクト 株式会社" userId="96e970cde2cae2ba" providerId="LiveId" clId="{D70EAA10-965D-4341-9F2C-3333600BA41C}" dt="2025-11-14T02:14:56.634" v="8"/>
          <ac:spMkLst>
            <pc:docMk/>
            <pc:sldMk cId="791756404" sldId="259"/>
            <ac:spMk id="33" creationId="{DD07F3CB-D7EF-47C6-B009-ACE7E74C980D}"/>
          </ac:spMkLst>
        </pc:spChg>
        <pc:spChg chg="mod">
          <ac:chgData name="コネクト 株式会社" userId="96e970cde2cae2ba" providerId="LiveId" clId="{D70EAA10-965D-4341-9F2C-3333600BA41C}" dt="2025-11-14T02:14:56.634" v="8"/>
          <ac:spMkLst>
            <pc:docMk/>
            <pc:sldMk cId="791756404" sldId="259"/>
            <ac:spMk id="34" creationId="{3984EB2A-3269-40CE-86F5-10D84DBF52DE}"/>
          </ac:spMkLst>
        </pc:spChg>
        <pc:spChg chg="mod">
          <ac:chgData name="コネクト 株式会社" userId="96e970cde2cae2ba" providerId="LiveId" clId="{D70EAA10-965D-4341-9F2C-3333600BA41C}" dt="2025-11-14T02:14:56.634" v="8"/>
          <ac:spMkLst>
            <pc:docMk/>
            <pc:sldMk cId="791756404" sldId="259"/>
            <ac:spMk id="35" creationId="{3BEFB59C-9B76-4C3B-899A-7084A8BFCAAD}"/>
          </ac:spMkLst>
        </pc:spChg>
        <pc:spChg chg="mod">
          <ac:chgData name="コネクト 株式会社" userId="96e970cde2cae2ba" providerId="LiveId" clId="{D70EAA10-965D-4341-9F2C-3333600BA41C}" dt="2025-11-14T02:14:56.634" v="8"/>
          <ac:spMkLst>
            <pc:docMk/>
            <pc:sldMk cId="791756404" sldId="259"/>
            <ac:spMk id="37" creationId="{AB74F8FF-C36D-4083-AC5D-9CEB4DD420CF}"/>
          </ac:spMkLst>
        </pc:spChg>
        <pc:spChg chg="mod">
          <ac:chgData name="コネクト 株式会社" userId="96e970cde2cae2ba" providerId="LiveId" clId="{D70EAA10-965D-4341-9F2C-3333600BA41C}" dt="2025-11-14T02:14:56.634" v="8"/>
          <ac:spMkLst>
            <pc:docMk/>
            <pc:sldMk cId="791756404" sldId="259"/>
            <ac:spMk id="38" creationId="{597F49BF-3DD3-4B89-A59B-0B1C8639F291}"/>
          </ac:spMkLst>
        </pc:spChg>
        <pc:grpChg chg="add del mod">
          <ac:chgData name="コネクト 株式会社" userId="96e970cde2cae2ba" providerId="LiveId" clId="{D70EAA10-965D-4341-9F2C-3333600BA41C}" dt="2025-11-14T02:14:55.961" v="7" actId="478"/>
          <ac:grpSpMkLst>
            <pc:docMk/>
            <pc:sldMk cId="791756404" sldId="259"/>
            <ac:grpSpMk id="12" creationId="{7B8A85A6-A8F0-4E23-904F-93184A8DB2B0}"/>
          </ac:grpSpMkLst>
        </pc:grpChg>
        <pc:grpChg chg="add mod">
          <ac:chgData name="コネクト 株式会社" userId="96e970cde2cae2ba" providerId="LiveId" clId="{D70EAA10-965D-4341-9F2C-3333600BA41C}" dt="2025-11-14T02:13:56.371" v="2"/>
          <ac:grpSpMkLst>
            <pc:docMk/>
            <pc:sldMk cId="791756404" sldId="259"/>
            <ac:grpSpMk id="18" creationId="{0C5D1214-0D7F-4139-A01B-141A5F4B9CA1}"/>
          </ac:grpSpMkLst>
        </pc:grpChg>
        <pc:grpChg chg="add mod">
          <ac:chgData name="コネクト 株式会社" userId="96e970cde2cae2ba" providerId="LiveId" clId="{D70EAA10-965D-4341-9F2C-3333600BA41C}" dt="2025-11-14T02:13:56.371" v="2"/>
          <ac:grpSpMkLst>
            <pc:docMk/>
            <pc:sldMk cId="791756404" sldId="259"/>
            <ac:grpSpMk id="28" creationId="{0A958CFF-0510-4CF9-87DF-143F724C2E64}"/>
          </ac:grpSpMkLst>
        </pc:grpChg>
        <pc:grpChg chg="add mod">
          <ac:chgData name="コネクト 株式会社" userId="96e970cde2cae2ba" providerId="LiveId" clId="{D70EAA10-965D-4341-9F2C-3333600BA41C}" dt="2025-11-14T02:15:04.565" v="11" actId="1076"/>
          <ac:grpSpMkLst>
            <pc:docMk/>
            <pc:sldMk cId="791756404" sldId="259"/>
            <ac:grpSpMk id="31" creationId="{84934335-59AF-46A3-93EF-3C1B7561ED3B}"/>
          </ac:grpSpMkLst>
        </pc:grpChg>
        <pc:grpChg chg="mod">
          <ac:chgData name="コネクト 株式会社" userId="96e970cde2cae2ba" providerId="LiveId" clId="{D70EAA10-965D-4341-9F2C-3333600BA41C}" dt="2025-11-14T02:14:56.634" v="8"/>
          <ac:grpSpMkLst>
            <pc:docMk/>
            <pc:sldMk cId="791756404" sldId="259"/>
            <ac:grpSpMk id="32" creationId="{F9594113-D4FD-4424-95FB-F0CA46ACFD9D}"/>
          </ac:grpSpMkLst>
        </pc:grpChg>
        <pc:grpChg chg="add mod">
          <ac:chgData name="コネクト 株式会社" userId="96e970cde2cae2ba" providerId="LiveId" clId="{D70EAA10-965D-4341-9F2C-3333600BA41C}" dt="2025-11-14T02:15:02.069" v="10" actId="1076"/>
          <ac:grpSpMkLst>
            <pc:docMk/>
            <pc:sldMk cId="791756404" sldId="259"/>
            <ac:grpSpMk id="36" creationId="{ECC44DFD-288B-4426-A87A-20E5988608C9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22BB2F6C-1542-4C54-B97A-81B8BBE788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40"/>
            <a:ext cx="7556500" cy="10688119"/>
          </a:xfrm>
          <a:prstGeom prst="rect">
            <a:avLst/>
          </a:prstGeom>
        </p:spPr>
      </p:pic>
      <p:grpSp>
        <p:nvGrpSpPr>
          <p:cNvPr id="5" name="Group 60">
            <a:extLst>
              <a:ext uri="{FF2B5EF4-FFF2-40B4-BE49-F238E27FC236}">
                <a16:creationId xmlns:a16="http://schemas.microsoft.com/office/drawing/2014/main" id="{0AE439A2-7C6C-4EAA-AB22-F3163EB442DD}"/>
              </a:ext>
            </a:extLst>
          </p:cNvPr>
          <p:cNvGrpSpPr/>
          <p:nvPr/>
        </p:nvGrpSpPr>
        <p:grpSpPr>
          <a:xfrm rot="1524346">
            <a:off x="3619191" y="-275028"/>
            <a:ext cx="4510343" cy="1216780"/>
            <a:chOff x="0" y="0"/>
            <a:chExt cx="1616405" cy="436066"/>
          </a:xfrm>
        </p:grpSpPr>
        <p:sp>
          <p:nvSpPr>
            <p:cNvPr id="6" name="Freeform 61">
              <a:extLst>
                <a:ext uri="{FF2B5EF4-FFF2-40B4-BE49-F238E27FC236}">
                  <a16:creationId xmlns:a16="http://schemas.microsoft.com/office/drawing/2014/main" id="{DAC1815E-CA43-43E0-A4CC-723AD6C141B6}"/>
                </a:ext>
              </a:extLst>
            </p:cNvPr>
            <p:cNvSpPr/>
            <p:nvPr/>
          </p:nvSpPr>
          <p:spPr>
            <a:xfrm>
              <a:off x="0" y="0"/>
              <a:ext cx="1616405" cy="436066"/>
            </a:xfrm>
            <a:custGeom>
              <a:avLst/>
              <a:gdLst/>
              <a:ahLst/>
              <a:cxnLst/>
              <a:rect l="l" t="t" r="r" b="b"/>
              <a:pathLst>
                <a:path w="1616405" h="436066">
                  <a:moveTo>
                    <a:pt x="0" y="0"/>
                  </a:moveTo>
                  <a:lnTo>
                    <a:pt x="1616405" y="0"/>
                  </a:lnTo>
                  <a:lnTo>
                    <a:pt x="1616405" y="436066"/>
                  </a:lnTo>
                  <a:lnTo>
                    <a:pt x="0" y="436066"/>
                  </a:lnTo>
                  <a:close/>
                </a:path>
              </a:pathLst>
            </a:custGeom>
            <a:solidFill>
              <a:srgbClr val="F49057"/>
            </a:solidFill>
          </p:spPr>
          <p:txBody>
            <a:bodyPr/>
            <a:lstStyle/>
            <a:p>
              <a:endParaRPr lang="ja-JP" altLang="en-US" b="1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7" name="TextBox 62">
              <a:extLst>
                <a:ext uri="{FF2B5EF4-FFF2-40B4-BE49-F238E27FC236}">
                  <a16:creationId xmlns:a16="http://schemas.microsoft.com/office/drawing/2014/main" id="{33D34A3F-A87B-463D-852B-667394EE6EBA}"/>
                </a:ext>
              </a:extLst>
            </p:cNvPr>
            <p:cNvSpPr txBox="1"/>
            <p:nvPr/>
          </p:nvSpPr>
          <p:spPr>
            <a:xfrm>
              <a:off x="0" y="-28575"/>
              <a:ext cx="1616405" cy="4646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22"/>
                </a:lnSpc>
              </a:pPr>
              <a:endParaRPr b="1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8" name="TextBox 75">
            <a:extLst>
              <a:ext uri="{FF2B5EF4-FFF2-40B4-BE49-F238E27FC236}">
                <a16:creationId xmlns:a16="http://schemas.microsoft.com/office/drawing/2014/main" id="{BF2C9AE3-FAE5-495B-80A2-6527533DF2DA}"/>
              </a:ext>
            </a:extLst>
          </p:cNvPr>
          <p:cNvSpPr txBox="1"/>
          <p:nvPr/>
        </p:nvSpPr>
        <p:spPr>
          <a:xfrm rot="1483847">
            <a:off x="5364078" y="269726"/>
            <a:ext cx="2345568" cy="763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81"/>
              </a:lnSpc>
            </a:pPr>
            <a:r>
              <a:rPr lang="en-US" sz="2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JP Medium"/>
                <a:sym typeface="Noto Sans JP Medium"/>
              </a:rPr>
              <a:t>〇〇町内会</a:t>
            </a:r>
          </a:p>
          <a:p>
            <a:pPr algn="ctr">
              <a:lnSpc>
                <a:spcPts val="3081"/>
              </a:lnSpc>
              <a:spcBef>
                <a:spcPct val="0"/>
              </a:spcBef>
            </a:pPr>
            <a:r>
              <a:rPr lang="en-US" sz="2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JP Medium"/>
                <a:sym typeface="Noto Sans JP Medium"/>
              </a:rPr>
              <a:t>会員のみなさまへ</a:t>
            </a:r>
          </a:p>
        </p:txBody>
      </p:sp>
      <p:sp>
        <p:nvSpPr>
          <p:cNvPr id="12" name="AutoShape 60">
            <a:extLst>
              <a:ext uri="{FF2B5EF4-FFF2-40B4-BE49-F238E27FC236}">
                <a16:creationId xmlns:a16="http://schemas.microsoft.com/office/drawing/2014/main" id="{81245C12-567D-45AA-865C-754F28814334}"/>
              </a:ext>
            </a:extLst>
          </p:cNvPr>
          <p:cNvSpPr/>
          <p:nvPr/>
        </p:nvSpPr>
        <p:spPr>
          <a:xfrm>
            <a:off x="3907736" y="3551636"/>
            <a:ext cx="966879" cy="0"/>
          </a:xfrm>
          <a:prstGeom prst="line">
            <a:avLst/>
          </a:prstGeom>
          <a:ln w="19050" cap="flat">
            <a:solidFill>
              <a:srgbClr val="636363"/>
            </a:solidFill>
            <a:prstDash val="sysDot"/>
            <a:headEnd type="none" w="sm" len="sm"/>
            <a:tailEnd type="none" w="sm" len="sm"/>
          </a:ln>
        </p:spPr>
        <p:txBody>
          <a:bodyPr/>
          <a:lstStyle/>
          <a:p>
            <a:endParaRPr lang="ja-JP" altLang="en-US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AutoShape 62">
            <a:extLst>
              <a:ext uri="{FF2B5EF4-FFF2-40B4-BE49-F238E27FC236}">
                <a16:creationId xmlns:a16="http://schemas.microsoft.com/office/drawing/2014/main" id="{6BEB3C53-6A66-4E2C-B268-2B12AB6E91BC}"/>
              </a:ext>
            </a:extLst>
          </p:cNvPr>
          <p:cNvSpPr/>
          <p:nvPr/>
        </p:nvSpPr>
        <p:spPr>
          <a:xfrm>
            <a:off x="6084858" y="3562619"/>
            <a:ext cx="966879" cy="0"/>
          </a:xfrm>
          <a:prstGeom prst="line">
            <a:avLst/>
          </a:prstGeom>
          <a:ln w="19050" cap="flat">
            <a:solidFill>
              <a:srgbClr val="636363"/>
            </a:solidFill>
            <a:prstDash val="sysDot"/>
            <a:headEnd type="none" w="sm" len="sm"/>
            <a:tailEnd type="none" w="sm" len="sm"/>
          </a:ln>
        </p:spPr>
        <p:txBody>
          <a:bodyPr/>
          <a:lstStyle/>
          <a:p>
            <a:endParaRPr lang="ja-JP" altLang="en-US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Freeform 64">
            <a:extLst>
              <a:ext uri="{FF2B5EF4-FFF2-40B4-BE49-F238E27FC236}">
                <a16:creationId xmlns:a16="http://schemas.microsoft.com/office/drawing/2014/main" id="{631E9F57-DBDE-4891-BE21-49A1BD3B7996}"/>
              </a:ext>
            </a:extLst>
          </p:cNvPr>
          <p:cNvSpPr/>
          <p:nvPr/>
        </p:nvSpPr>
        <p:spPr>
          <a:xfrm>
            <a:off x="4517397" y="3967888"/>
            <a:ext cx="412684" cy="412684"/>
          </a:xfrm>
          <a:custGeom>
            <a:avLst/>
            <a:gdLst/>
            <a:ahLst/>
            <a:cxnLst/>
            <a:rect l="l" t="t" r="r" b="b"/>
            <a:pathLst>
              <a:path w="412684" h="412684">
                <a:moveTo>
                  <a:pt x="0" y="0"/>
                </a:moveTo>
                <a:lnTo>
                  <a:pt x="412684" y="0"/>
                </a:lnTo>
                <a:lnTo>
                  <a:pt x="412684" y="412684"/>
                </a:lnTo>
                <a:lnTo>
                  <a:pt x="0" y="41268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ja-JP" altLang="en-US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TextBox 65">
            <a:extLst>
              <a:ext uri="{FF2B5EF4-FFF2-40B4-BE49-F238E27FC236}">
                <a16:creationId xmlns:a16="http://schemas.microsoft.com/office/drawing/2014/main" id="{9A6ED5AB-C4C6-4473-9313-0F1A5F5CE3FA}"/>
              </a:ext>
            </a:extLst>
          </p:cNvPr>
          <p:cNvSpPr txBox="1"/>
          <p:nvPr/>
        </p:nvSpPr>
        <p:spPr>
          <a:xfrm>
            <a:off x="4031421" y="3746320"/>
            <a:ext cx="1451311" cy="155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47"/>
              </a:lnSpc>
            </a:pPr>
            <a:r>
              <a:rPr lang="en-US" sz="1130" b="1" spc="-53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JP Medium"/>
                <a:sym typeface="Noto Sans JP Medium"/>
              </a:rPr>
              <a:t>①二次元コードを読む</a:t>
            </a:r>
          </a:p>
        </p:txBody>
      </p:sp>
      <p:grpSp>
        <p:nvGrpSpPr>
          <p:cNvPr id="16" name="Group 66">
            <a:extLst>
              <a:ext uri="{FF2B5EF4-FFF2-40B4-BE49-F238E27FC236}">
                <a16:creationId xmlns:a16="http://schemas.microsoft.com/office/drawing/2014/main" id="{2E7DDC70-A77B-4244-BA04-DF455CD324FF}"/>
              </a:ext>
            </a:extLst>
          </p:cNvPr>
          <p:cNvGrpSpPr/>
          <p:nvPr/>
        </p:nvGrpSpPr>
        <p:grpSpPr>
          <a:xfrm>
            <a:off x="4859845" y="2088000"/>
            <a:ext cx="1188000" cy="1188000"/>
            <a:chOff x="0" y="-210332"/>
            <a:chExt cx="1939566" cy="2063205"/>
          </a:xfrm>
        </p:grpSpPr>
        <p:grpSp>
          <p:nvGrpSpPr>
            <p:cNvPr id="17" name="Group 67">
              <a:extLst>
                <a:ext uri="{FF2B5EF4-FFF2-40B4-BE49-F238E27FC236}">
                  <a16:creationId xmlns:a16="http://schemas.microsoft.com/office/drawing/2014/main" id="{35A88F55-8779-43FE-AF7D-21D9D7D60B65}"/>
                </a:ext>
              </a:extLst>
            </p:cNvPr>
            <p:cNvGrpSpPr/>
            <p:nvPr/>
          </p:nvGrpSpPr>
          <p:grpSpPr>
            <a:xfrm>
              <a:off x="43413" y="-210332"/>
              <a:ext cx="1852739" cy="2063205"/>
              <a:chOff x="0" y="-38100"/>
              <a:chExt cx="335609" cy="373734"/>
            </a:xfrm>
          </p:grpSpPr>
          <p:sp>
            <p:nvSpPr>
              <p:cNvPr id="19" name="Freeform 68">
                <a:extLst>
                  <a:ext uri="{FF2B5EF4-FFF2-40B4-BE49-F238E27FC236}">
                    <a16:creationId xmlns:a16="http://schemas.microsoft.com/office/drawing/2014/main" id="{613CDD5A-2AD8-40B0-8F5E-E3AC64294BE2}"/>
                  </a:ext>
                </a:extLst>
              </p:cNvPr>
              <p:cNvSpPr/>
              <p:nvPr/>
            </p:nvSpPr>
            <p:spPr>
              <a:xfrm>
                <a:off x="0" y="-24708"/>
                <a:ext cx="335609" cy="360342"/>
              </a:xfrm>
              <a:custGeom>
                <a:avLst/>
                <a:gdLst/>
                <a:ahLst/>
                <a:cxnLst/>
                <a:rect l="l" t="t" r="r" b="b"/>
                <a:pathLst>
                  <a:path w="335609" h="335634">
                    <a:moveTo>
                      <a:pt x="0" y="0"/>
                    </a:moveTo>
                    <a:lnTo>
                      <a:pt x="335609" y="0"/>
                    </a:lnTo>
                    <a:lnTo>
                      <a:pt x="335609" y="335634"/>
                    </a:lnTo>
                    <a:lnTo>
                      <a:pt x="0" y="335634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" cap="sq">
                <a:solidFill>
                  <a:srgbClr val="393737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ja-JP" altLang="en-US" b="1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20" name="TextBox 69">
                <a:extLst>
                  <a:ext uri="{FF2B5EF4-FFF2-40B4-BE49-F238E27FC236}">
                    <a16:creationId xmlns:a16="http://schemas.microsoft.com/office/drawing/2014/main" id="{6901841A-166C-4974-8113-37BC69F377FB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335609" cy="373734"/>
              </a:xfrm>
              <a:prstGeom prst="rect">
                <a:avLst/>
              </a:prstGeom>
            </p:spPr>
            <p:txBody>
              <a:bodyPr lIns="62293" tIns="62293" rIns="62293" bIns="62293" rtlCol="0" anchor="ctr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  <a:endParaRPr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</p:grpSp>
        <p:sp>
          <p:nvSpPr>
            <p:cNvPr id="18" name="TextBox 70">
              <a:extLst>
                <a:ext uri="{FF2B5EF4-FFF2-40B4-BE49-F238E27FC236}">
                  <a16:creationId xmlns:a16="http://schemas.microsoft.com/office/drawing/2014/main" id="{66827B18-E4CB-446B-8DF5-3188EEA44C01}"/>
                </a:ext>
              </a:extLst>
            </p:cNvPr>
            <p:cNvSpPr txBox="1"/>
            <p:nvPr/>
          </p:nvSpPr>
          <p:spPr>
            <a:xfrm>
              <a:off x="0" y="93926"/>
              <a:ext cx="1939566" cy="136505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32"/>
                </a:lnSpc>
              </a:pPr>
              <a:r>
                <a:rPr lang="en-US" sz="1380" b="1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コーポレート・ロゴ"/>
                  <a:sym typeface="コーポレート・ロゴ"/>
                </a:rPr>
                <a:t>ここに</a:t>
              </a:r>
            </a:p>
            <a:p>
              <a:pPr algn="ctr">
                <a:lnSpc>
                  <a:spcPts val="1932"/>
                </a:lnSpc>
              </a:pPr>
              <a:r>
                <a:rPr lang="en-US" sz="1380" b="1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コーポレート・ロゴ"/>
                  <a:sym typeface="コーポレート・ロゴ"/>
                </a:rPr>
                <a:t>二次元コードを</a:t>
              </a:r>
            </a:p>
            <a:p>
              <a:pPr algn="ctr">
                <a:lnSpc>
                  <a:spcPts val="1932"/>
                </a:lnSpc>
                <a:spcBef>
                  <a:spcPct val="0"/>
                </a:spcBef>
              </a:pPr>
              <a:r>
                <a:rPr lang="en-US" sz="1380" b="1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コーポレート・ロゴ"/>
                  <a:sym typeface="コーポレート・ロゴ"/>
                </a:rPr>
                <a:t>入れて下さい</a:t>
              </a:r>
            </a:p>
          </p:txBody>
        </p:sp>
      </p:grpSp>
      <p:grpSp>
        <p:nvGrpSpPr>
          <p:cNvPr id="21" name="Group 71">
            <a:extLst>
              <a:ext uri="{FF2B5EF4-FFF2-40B4-BE49-F238E27FC236}">
                <a16:creationId xmlns:a16="http://schemas.microsoft.com/office/drawing/2014/main" id="{9A2A1ABF-36B6-4FF9-9CD0-A281C9DF8BF8}"/>
              </a:ext>
            </a:extLst>
          </p:cNvPr>
          <p:cNvGrpSpPr/>
          <p:nvPr/>
        </p:nvGrpSpPr>
        <p:grpSpPr>
          <a:xfrm>
            <a:off x="5790131" y="4031289"/>
            <a:ext cx="1072574" cy="304538"/>
            <a:chOff x="0" y="0"/>
            <a:chExt cx="384386" cy="109140"/>
          </a:xfrm>
        </p:grpSpPr>
        <p:sp>
          <p:nvSpPr>
            <p:cNvPr id="22" name="Freeform 72">
              <a:extLst>
                <a:ext uri="{FF2B5EF4-FFF2-40B4-BE49-F238E27FC236}">
                  <a16:creationId xmlns:a16="http://schemas.microsoft.com/office/drawing/2014/main" id="{8A2A48B5-D6D1-44F9-BFB7-4BADDED89E4D}"/>
                </a:ext>
              </a:extLst>
            </p:cNvPr>
            <p:cNvSpPr/>
            <p:nvPr/>
          </p:nvSpPr>
          <p:spPr>
            <a:xfrm>
              <a:off x="0" y="0"/>
              <a:ext cx="384386" cy="109140"/>
            </a:xfrm>
            <a:custGeom>
              <a:avLst/>
              <a:gdLst/>
              <a:ahLst/>
              <a:cxnLst/>
              <a:rect l="l" t="t" r="r" b="b"/>
              <a:pathLst>
                <a:path w="384386" h="109140">
                  <a:moveTo>
                    <a:pt x="43308" y="0"/>
                  </a:moveTo>
                  <a:lnTo>
                    <a:pt x="341078" y="0"/>
                  </a:lnTo>
                  <a:cubicBezTo>
                    <a:pt x="352564" y="0"/>
                    <a:pt x="363580" y="4563"/>
                    <a:pt x="371702" y="12685"/>
                  </a:cubicBezTo>
                  <a:cubicBezTo>
                    <a:pt x="379823" y="20807"/>
                    <a:pt x="384386" y="31822"/>
                    <a:pt x="384386" y="43308"/>
                  </a:cubicBezTo>
                  <a:lnTo>
                    <a:pt x="384386" y="65831"/>
                  </a:lnTo>
                  <a:cubicBezTo>
                    <a:pt x="384386" y="77317"/>
                    <a:pt x="379823" y="88333"/>
                    <a:pt x="371702" y="96455"/>
                  </a:cubicBezTo>
                  <a:cubicBezTo>
                    <a:pt x="363580" y="104577"/>
                    <a:pt x="352564" y="109140"/>
                    <a:pt x="341078" y="109140"/>
                  </a:cubicBezTo>
                  <a:lnTo>
                    <a:pt x="43308" y="109140"/>
                  </a:lnTo>
                  <a:cubicBezTo>
                    <a:pt x="31822" y="109140"/>
                    <a:pt x="20807" y="104577"/>
                    <a:pt x="12685" y="96455"/>
                  </a:cubicBezTo>
                  <a:cubicBezTo>
                    <a:pt x="4563" y="88333"/>
                    <a:pt x="0" y="77317"/>
                    <a:pt x="0" y="65831"/>
                  </a:cubicBezTo>
                  <a:lnTo>
                    <a:pt x="0" y="43308"/>
                  </a:lnTo>
                  <a:cubicBezTo>
                    <a:pt x="0" y="31822"/>
                    <a:pt x="4563" y="20807"/>
                    <a:pt x="12685" y="12685"/>
                  </a:cubicBezTo>
                  <a:cubicBezTo>
                    <a:pt x="20807" y="4563"/>
                    <a:pt x="31822" y="0"/>
                    <a:pt x="43308" y="0"/>
                  </a:cubicBezTo>
                  <a:close/>
                </a:path>
              </a:pathLst>
            </a:custGeom>
            <a:solidFill>
              <a:srgbClr val="0DB107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ja-JP" altLang="en-US" b="1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3" name="TextBox 73">
              <a:extLst>
                <a:ext uri="{FF2B5EF4-FFF2-40B4-BE49-F238E27FC236}">
                  <a16:creationId xmlns:a16="http://schemas.microsoft.com/office/drawing/2014/main" id="{F1367045-7708-4272-85CE-102A00A7C4AD}"/>
                </a:ext>
              </a:extLst>
            </p:cNvPr>
            <p:cNvSpPr txBox="1"/>
            <p:nvPr/>
          </p:nvSpPr>
          <p:spPr>
            <a:xfrm>
              <a:off x="0" y="-9525"/>
              <a:ext cx="384386" cy="11866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42"/>
                </a:lnSpc>
              </a:pPr>
              <a:r>
                <a:rPr lang="en-US" sz="530" b="1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Noto Sans JP Medium"/>
                  <a:sym typeface="Noto Sans JP Medium"/>
                </a:rPr>
                <a:t>新しいプロフィールで参加</a:t>
              </a:r>
            </a:p>
          </p:txBody>
        </p:sp>
      </p:grpSp>
      <p:sp>
        <p:nvSpPr>
          <p:cNvPr id="24" name="Freeform 74">
            <a:extLst>
              <a:ext uri="{FF2B5EF4-FFF2-40B4-BE49-F238E27FC236}">
                <a16:creationId xmlns:a16="http://schemas.microsoft.com/office/drawing/2014/main" id="{2F251545-610A-4E37-83B5-5393736683E8}"/>
              </a:ext>
            </a:extLst>
          </p:cNvPr>
          <p:cNvSpPr/>
          <p:nvPr/>
        </p:nvSpPr>
        <p:spPr>
          <a:xfrm>
            <a:off x="4362759" y="4711979"/>
            <a:ext cx="888821" cy="872759"/>
          </a:xfrm>
          <a:custGeom>
            <a:avLst/>
            <a:gdLst/>
            <a:ahLst/>
            <a:cxnLst/>
            <a:rect l="l" t="t" r="r" b="b"/>
            <a:pathLst>
              <a:path w="888821" h="872759">
                <a:moveTo>
                  <a:pt x="0" y="0"/>
                </a:moveTo>
                <a:lnTo>
                  <a:pt x="888821" y="0"/>
                </a:lnTo>
                <a:lnTo>
                  <a:pt x="888821" y="872759"/>
                </a:lnTo>
                <a:lnTo>
                  <a:pt x="0" y="87275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5663" b="-2395"/>
            </a:stretch>
          </a:blipFill>
        </p:spPr>
        <p:txBody>
          <a:bodyPr/>
          <a:lstStyle/>
          <a:p>
            <a:endParaRPr lang="ja-JP" altLang="en-US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TextBox 88">
            <a:extLst>
              <a:ext uri="{FF2B5EF4-FFF2-40B4-BE49-F238E27FC236}">
                <a16:creationId xmlns:a16="http://schemas.microsoft.com/office/drawing/2014/main" id="{6ADEC980-DB48-4CE9-891D-4C5FB92EE059}"/>
              </a:ext>
            </a:extLst>
          </p:cNvPr>
          <p:cNvSpPr txBox="1"/>
          <p:nvPr/>
        </p:nvSpPr>
        <p:spPr>
          <a:xfrm>
            <a:off x="5608847" y="3746320"/>
            <a:ext cx="1328422" cy="155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47"/>
              </a:lnSpc>
            </a:pPr>
            <a:r>
              <a:rPr lang="en-US" sz="1130" b="1" spc="-53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JP Medium"/>
                <a:sym typeface="Noto Sans JP Medium"/>
              </a:rPr>
              <a:t>②参加を押</a:t>
            </a:r>
            <a:r>
              <a:rPr lang="ja-JP" altLang="en-US" sz="1130" b="1" spc="-53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JP Medium"/>
                <a:sym typeface="Noto Sans JP Medium"/>
              </a:rPr>
              <a:t>す</a:t>
            </a:r>
            <a:endParaRPr lang="en-US" sz="1130" b="1" spc="-53" dirty="0">
              <a:latin typeface="BIZ UDPゴシック" panose="020B0400000000000000" pitchFamily="50" charset="-128"/>
              <a:ea typeface="BIZ UDPゴシック" panose="020B0400000000000000" pitchFamily="50" charset="-128"/>
              <a:cs typeface="Noto Sans JP Medium"/>
              <a:sym typeface="Noto Sans JP Medium"/>
            </a:endParaRPr>
          </a:p>
        </p:txBody>
      </p:sp>
      <p:sp>
        <p:nvSpPr>
          <p:cNvPr id="26" name="TextBox 90">
            <a:extLst>
              <a:ext uri="{FF2B5EF4-FFF2-40B4-BE49-F238E27FC236}">
                <a16:creationId xmlns:a16="http://schemas.microsoft.com/office/drawing/2014/main" id="{7193CF03-0BF6-4524-B5BA-32630E6DB244}"/>
              </a:ext>
            </a:extLst>
          </p:cNvPr>
          <p:cNvSpPr txBox="1"/>
          <p:nvPr/>
        </p:nvSpPr>
        <p:spPr>
          <a:xfrm>
            <a:off x="4018450" y="4437722"/>
            <a:ext cx="1913607" cy="155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47"/>
              </a:lnSpc>
            </a:pPr>
            <a:r>
              <a:rPr lang="en-US" sz="1130" b="1" spc="-53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JP Medium"/>
                <a:sym typeface="Noto Sans JP Medium"/>
              </a:rPr>
              <a:t>③登録名を入力し参加を押す</a:t>
            </a:r>
          </a:p>
        </p:txBody>
      </p:sp>
      <p:sp>
        <p:nvSpPr>
          <p:cNvPr id="27" name="TextBox 91">
            <a:extLst>
              <a:ext uri="{FF2B5EF4-FFF2-40B4-BE49-F238E27FC236}">
                <a16:creationId xmlns:a16="http://schemas.microsoft.com/office/drawing/2014/main" id="{9549B8B7-1207-40D3-87EB-383598A2C8A7}"/>
              </a:ext>
            </a:extLst>
          </p:cNvPr>
          <p:cNvSpPr txBox="1"/>
          <p:nvPr/>
        </p:nvSpPr>
        <p:spPr>
          <a:xfrm>
            <a:off x="5790131" y="4437722"/>
            <a:ext cx="1328422" cy="155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47"/>
              </a:lnSpc>
            </a:pPr>
            <a:r>
              <a:rPr lang="en-US" sz="1130" b="1" spc="-53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JP Medium"/>
                <a:sym typeface="Noto Sans JP Medium"/>
              </a:rPr>
              <a:t>④登録完了！</a:t>
            </a:r>
          </a:p>
        </p:txBody>
      </p:sp>
      <p:grpSp>
        <p:nvGrpSpPr>
          <p:cNvPr id="28" name="Group 92">
            <a:extLst>
              <a:ext uri="{FF2B5EF4-FFF2-40B4-BE49-F238E27FC236}">
                <a16:creationId xmlns:a16="http://schemas.microsoft.com/office/drawing/2014/main" id="{7E776272-BBA0-44DA-BEBE-992402320AD9}"/>
              </a:ext>
            </a:extLst>
          </p:cNvPr>
          <p:cNvGrpSpPr/>
          <p:nvPr/>
        </p:nvGrpSpPr>
        <p:grpSpPr>
          <a:xfrm>
            <a:off x="5042508" y="4711979"/>
            <a:ext cx="234551" cy="159082"/>
            <a:chOff x="0" y="0"/>
            <a:chExt cx="84081" cy="56976"/>
          </a:xfrm>
        </p:grpSpPr>
        <p:sp>
          <p:nvSpPr>
            <p:cNvPr id="29" name="Freeform 93">
              <a:extLst>
                <a:ext uri="{FF2B5EF4-FFF2-40B4-BE49-F238E27FC236}">
                  <a16:creationId xmlns:a16="http://schemas.microsoft.com/office/drawing/2014/main" id="{159384EE-7FE6-4713-959E-7A10C93C5366}"/>
                </a:ext>
              </a:extLst>
            </p:cNvPr>
            <p:cNvSpPr/>
            <p:nvPr/>
          </p:nvSpPr>
          <p:spPr>
            <a:xfrm>
              <a:off x="0" y="0"/>
              <a:ext cx="84081" cy="56976"/>
            </a:xfrm>
            <a:custGeom>
              <a:avLst/>
              <a:gdLst/>
              <a:ahLst/>
              <a:cxnLst/>
              <a:rect l="l" t="t" r="r" b="b"/>
              <a:pathLst>
                <a:path w="84081" h="56976">
                  <a:moveTo>
                    <a:pt x="84081" y="28488"/>
                  </a:moveTo>
                  <a:lnTo>
                    <a:pt x="84081" y="28488"/>
                  </a:lnTo>
                  <a:cubicBezTo>
                    <a:pt x="84081" y="36043"/>
                    <a:pt x="81080" y="43289"/>
                    <a:pt x="75737" y="48632"/>
                  </a:cubicBezTo>
                  <a:cubicBezTo>
                    <a:pt x="70395" y="53974"/>
                    <a:pt x="63149" y="56976"/>
                    <a:pt x="55593" y="56976"/>
                  </a:cubicBezTo>
                  <a:lnTo>
                    <a:pt x="28488" y="56976"/>
                  </a:lnTo>
                  <a:cubicBezTo>
                    <a:pt x="20932" y="56976"/>
                    <a:pt x="13686" y="53974"/>
                    <a:pt x="8344" y="48632"/>
                  </a:cubicBezTo>
                  <a:cubicBezTo>
                    <a:pt x="3001" y="43289"/>
                    <a:pt x="0" y="36043"/>
                    <a:pt x="0" y="28488"/>
                  </a:cubicBezTo>
                  <a:lnTo>
                    <a:pt x="0" y="28488"/>
                  </a:lnTo>
                  <a:cubicBezTo>
                    <a:pt x="0" y="20932"/>
                    <a:pt x="3001" y="13686"/>
                    <a:pt x="8344" y="8344"/>
                  </a:cubicBezTo>
                  <a:cubicBezTo>
                    <a:pt x="13686" y="3001"/>
                    <a:pt x="20932" y="0"/>
                    <a:pt x="28488" y="0"/>
                  </a:cubicBezTo>
                  <a:lnTo>
                    <a:pt x="55593" y="0"/>
                  </a:lnTo>
                  <a:cubicBezTo>
                    <a:pt x="63149" y="0"/>
                    <a:pt x="70395" y="3001"/>
                    <a:pt x="75737" y="8344"/>
                  </a:cubicBezTo>
                  <a:cubicBezTo>
                    <a:pt x="81080" y="13686"/>
                    <a:pt x="84081" y="20932"/>
                    <a:pt x="84081" y="28488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E83929"/>
              </a:solidFill>
              <a:prstDash val="solid"/>
              <a:miter/>
            </a:ln>
          </p:spPr>
          <p:txBody>
            <a:bodyPr/>
            <a:lstStyle/>
            <a:p>
              <a:endParaRPr lang="ja-JP" altLang="en-US" b="1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0" name="TextBox 94">
              <a:extLst>
                <a:ext uri="{FF2B5EF4-FFF2-40B4-BE49-F238E27FC236}">
                  <a16:creationId xmlns:a16="http://schemas.microsoft.com/office/drawing/2014/main" id="{8F0C007F-52DB-4225-9931-1A6B8BE457FF}"/>
                </a:ext>
              </a:extLst>
            </p:cNvPr>
            <p:cNvSpPr txBox="1"/>
            <p:nvPr/>
          </p:nvSpPr>
          <p:spPr>
            <a:xfrm>
              <a:off x="0" y="-28575"/>
              <a:ext cx="84081" cy="855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22"/>
                </a:lnSpc>
              </a:pPr>
              <a:endParaRPr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31" name="Group 95">
            <a:extLst>
              <a:ext uri="{FF2B5EF4-FFF2-40B4-BE49-F238E27FC236}">
                <a16:creationId xmlns:a16="http://schemas.microsoft.com/office/drawing/2014/main" id="{8E19A5AF-D8EE-4A7D-B702-8C5B4B8114E1}"/>
              </a:ext>
            </a:extLst>
          </p:cNvPr>
          <p:cNvGrpSpPr/>
          <p:nvPr/>
        </p:nvGrpSpPr>
        <p:grpSpPr>
          <a:xfrm>
            <a:off x="4505671" y="5349456"/>
            <a:ext cx="588731" cy="159082"/>
            <a:chOff x="0" y="0"/>
            <a:chExt cx="211046" cy="56976"/>
          </a:xfrm>
        </p:grpSpPr>
        <p:sp>
          <p:nvSpPr>
            <p:cNvPr id="32" name="Freeform 96">
              <a:extLst>
                <a:ext uri="{FF2B5EF4-FFF2-40B4-BE49-F238E27FC236}">
                  <a16:creationId xmlns:a16="http://schemas.microsoft.com/office/drawing/2014/main" id="{324588D1-955A-487F-AC48-4622F6D6A118}"/>
                </a:ext>
              </a:extLst>
            </p:cNvPr>
            <p:cNvSpPr/>
            <p:nvPr/>
          </p:nvSpPr>
          <p:spPr>
            <a:xfrm>
              <a:off x="0" y="0"/>
              <a:ext cx="211046" cy="56976"/>
            </a:xfrm>
            <a:custGeom>
              <a:avLst/>
              <a:gdLst/>
              <a:ahLst/>
              <a:cxnLst/>
              <a:rect l="l" t="t" r="r" b="b"/>
              <a:pathLst>
                <a:path w="211046" h="56976">
                  <a:moveTo>
                    <a:pt x="211046" y="28488"/>
                  </a:moveTo>
                  <a:lnTo>
                    <a:pt x="211046" y="28488"/>
                  </a:lnTo>
                  <a:cubicBezTo>
                    <a:pt x="211046" y="36043"/>
                    <a:pt x="208045" y="43289"/>
                    <a:pt x="202702" y="48632"/>
                  </a:cubicBezTo>
                  <a:cubicBezTo>
                    <a:pt x="197360" y="53974"/>
                    <a:pt x="190114" y="56976"/>
                    <a:pt x="182558" y="56976"/>
                  </a:cubicBezTo>
                  <a:lnTo>
                    <a:pt x="28488" y="56976"/>
                  </a:lnTo>
                  <a:cubicBezTo>
                    <a:pt x="20932" y="56976"/>
                    <a:pt x="13686" y="53974"/>
                    <a:pt x="8344" y="48632"/>
                  </a:cubicBezTo>
                  <a:cubicBezTo>
                    <a:pt x="3001" y="43289"/>
                    <a:pt x="0" y="36043"/>
                    <a:pt x="0" y="28488"/>
                  </a:cubicBezTo>
                  <a:lnTo>
                    <a:pt x="0" y="28488"/>
                  </a:lnTo>
                  <a:cubicBezTo>
                    <a:pt x="0" y="20932"/>
                    <a:pt x="3001" y="13686"/>
                    <a:pt x="8344" y="8344"/>
                  </a:cubicBezTo>
                  <a:cubicBezTo>
                    <a:pt x="13686" y="3001"/>
                    <a:pt x="20932" y="0"/>
                    <a:pt x="28488" y="0"/>
                  </a:cubicBezTo>
                  <a:lnTo>
                    <a:pt x="182558" y="0"/>
                  </a:lnTo>
                  <a:cubicBezTo>
                    <a:pt x="190114" y="0"/>
                    <a:pt x="197360" y="3001"/>
                    <a:pt x="202702" y="8344"/>
                  </a:cubicBezTo>
                  <a:cubicBezTo>
                    <a:pt x="208045" y="13686"/>
                    <a:pt x="211046" y="20932"/>
                    <a:pt x="211046" y="28488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E83929"/>
              </a:solidFill>
              <a:prstDash val="solid"/>
              <a:miter/>
            </a:ln>
          </p:spPr>
          <p:txBody>
            <a:bodyPr/>
            <a:lstStyle/>
            <a:p>
              <a:endParaRPr lang="ja-JP" altLang="en-US" b="1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3" name="TextBox 97">
              <a:extLst>
                <a:ext uri="{FF2B5EF4-FFF2-40B4-BE49-F238E27FC236}">
                  <a16:creationId xmlns:a16="http://schemas.microsoft.com/office/drawing/2014/main" id="{EB1E9BD7-E893-4323-A480-F2E345953F9F}"/>
                </a:ext>
              </a:extLst>
            </p:cNvPr>
            <p:cNvSpPr txBox="1"/>
            <p:nvPr/>
          </p:nvSpPr>
          <p:spPr>
            <a:xfrm>
              <a:off x="0" y="-28575"/>
              <a:ext cx="211046" cy="855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22"/>
                </a:lnSpc>
              </a:pPr>
              <a:endParaRPr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34" name="TextBox 98">
            <a:extLst>
              <a:ext uri="{FF2B5EF4-FFF2-40B4-BE49-F238E27FC236}">
                <a16:creationId xmlns:a16="http://schemas.microsoft.com/office/drawing/2014/main" id="{54C97638-1D6B-4950-9D9D-5C9D21E4B21A}"/>
              </a:ext>
            </a:extLst>
          </p:cNvPr>
          <p:cNvSpPr txBox="1"/>
          <p:nvPr/>
        </p:nvSpPr>
        <p:spPr>
          <a:xfrm>
            <a:off x="5262913" y="4034002"/>
            <a:ext cx="219819" cy="2628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22"/>
              </a:lnSpc>
              <a:spcBef>
                <a:spcPct val="0"/>
              </a:spcBef>
            </a:pPr>
            <a:r>
              <a:rPr lang="en-US" sz="173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JP Medium"/>
                <a:sym typeface="Noto Sans JP Medium"/>
              </a:rPr>
              <a:t>→</a:t>
            </a:r>
          </a:p>
        </p:txBody>
      </p:sp>
      <p:sp>
        <p:nvSpPr>
          <p:cNvPr id="35" name="Freeform 99">
            <a:extLst>
              <a:ext uri="{FF2B5EF4-FFF2-40B4-BE49-F238E27FC236}">
                <a16:creationId xmlns:a16="http://schemas.microsoft.com/office/drawing/2014/main" id="{B17A2D14-93E7-4930-B9B2-9D2BB03C8058}"/>
              </a:ext>
            </a:extLst>
          </p:cNvPr>
          <p:cNvSpPr/>
          <p:nvPr/>
        </p:nvSpPr>
        <p:spPr>
          <a:xfrm rot="20506853">
            <a:off x="5217294" y="4751613"/>
            <a:ext cx="301027" cy="504867"/>
          </a:xfrm>
          <a:custGeom>
            <a:avLst/>
            <a:gdLst/>
            <a:ahLst/>
            <a:cxnLst/>
            <a:rect l="l" t="t" r="r" b="b"/>
            <a:pathLst>
              <a:path w="301027" h="504867">
                <a:moveTo>
                  <a:pt x="0" y="0"/>
                </a:moveTo>
                <a:lnTo>
                  <a:pt x="301027" y="0"/>
                </a:lnTo>
                <a:lnTo>
                  <a:pt x="301027" y="504867"/>
                </a:lnTo>
                <a:lnTo>
                  <a:pt x="0" y="504867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ja-JP" altLang="en-US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29FBE889-92B4-41CA-89E8-B1B2549764F8}"/>
              </a:ext>
            </a:extLst>
          </p:cNvPr>
          <p:cNvGrpSpPr/>
          <p:nvPr/>
        </p:nvGrpSpPr>
        <p:grpSpPr>
          <a:xfrm>
            <a:off x="4233644" y="1735579"/>
            <a:ext cx="2525588" cy="318954"/>
            <a:chOff x="8682797" y="2524852"/>
            <a:chExt cx="2525588" cy="318954"/>
          </a:xfrm>
        </p:grpSpPr>
        <p:sp>
          <p:nvSpPr>
            <p:cNvPr id="37" name="四角形: 角を丸くする 36">
              <a:extLst>
                <a:ext uri="{FF2B5EF4-FFF2-40B4-BE49-F238E27FC236}">
                  <a16:creationId xmlns:a16="http://schemas.microsoft.com/office/drawing/2014/main" id="{2E080CDC-BB60-4AE4-AE4A-DE1E88E6B0D7}"/>
                </a:ext>
              </a:extLst>
            </p:cNvPr>
            <p:cNvSpPr/>
            <p:nvPr/>
          </p:nvSpPr>
          <p:spPr>
            <a:xfrm>
              <a:off x="8928099" y="2524852"/>
              <a:ext cx="2024405" cy="318954"/>
            </a:xfrm>
            <a:prstGeom prst="roundRect">
              <a:avLst/>
            </a:prstGeom>
            <a:solidFill>
              <a:srgbClr val="FFD66B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8" name="TextBox 92">
              <a:extLst>
                <a:ext uri="{FF2B5EF4-FFF2-40B4-BE49-F238E27FC236}">
                  <a16:creationId xmlns:a16="http://schemas.microsoft.com/office/drawing/2014/main" id="{4A329DB0-7864-4C51-B94F-E65187061C9A}"/>
                </a:ext>
              </a:extLst>
            </p:cNvPr>
            <p:cNvSpPr txBox="1"/>
            <p:nvPr/>
          </p:nvSpPr>
          <p:spPr>
            <a:xfrm>
              <a:off x="8682797" y="2543337"/>
              <a:ext cx="2525588" cy="24096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28"/>
                </a:lnSpc>
                <a:spcBef>
                  <a:spcPct val="0"/>
                </a:spcBef>
              </a:pPr>
              <a:r>
                <a:rPr lang="en-US" sz="1592" b="1" spc="152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コーポレート・ロゴ Bold"/>
                  <a:sym typeface="コーポレート・ロゴ Bold"/>
                </a:rPr>
                <a:t>↓登録はこちらから↓</a:t>
              </a:r>
            </a:p>
          </p:txBody>
        </p:sp>
      </p:grp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F8BEBA91-AA0A-49E0-8D83-065BB4B42216}"/>
              </a:ext>
            </a:extLst>
          </p:cNvPr>
          <p:cNvGrpSpPr/>
          <p:nvPr/>
        </p:nvGrpSpPr>
        <p:grpSpPr>
          <a:xfrm>
            <a:off x="4213767" y="3335364"/>
            <a:ext cx="2525588" cy="372646"/>
            <a:chOff x="3604033" y="1320861"/>
            <a:chExt cx="2525588" cy="372646"/>
          </a:xfrm>
        </p:grpSpPr>
        <p:sp>
          <p:nvSpPr>
            <p:cNvPr id="40" name="四角形: 角を丸くする 39">
              <a:extLst>
                <a:ext uri="{FF2B5EF4-FFF2-40B4-BE49-F238E27FC236}">
                  <a16:creationId xmlns:a16="http://schemas.microsoft.com/office/drawing/2014/main" id="{60F2D949-C3DD-4136-8238-E336DE842063}"/>
                </a:ext>
              </a:extLst>
            </p:cNvPr>
            <p:cNvSpPr/>
            <p:nvPr/>
          </p:nvSpPr>
          <p:spPr>
            <a:xfrm>
              <a:off x="4192678" y="1320861"/>
              <a:ext cx="1324830" cy="372646"/>
            </a:xfrm>
            <a:prstGeom prst="roundRect">
              <a:avLst/>
            </a:prstGeom>
            <a:solidFill>
              <a:srgbClr val="FFD66B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1" name="TextBox 67">
              <a:extLst>
                <a:ext uri="{FF2B5EF4-FFF2-40B4-BE49-F238E27FC236}">
                  <a16:creationId xmlns:a16="http://schemas.microsoft.com/office/drawing/2014/main" id="{6930C26B-0953-42B1-9D86-9CBED43B33CD}"/>
                </a:ext>
              </a:extLst>
            </p:cNvPr>
            <p:cNvSpPr txBox="1"/>
            <p:nvPr/>
          </p:nvSpPr>
          <p:spPr>
            <a:xfrm>
              <a:off x="3604033" y="1369097"/>
              <a:ext cx="2525588" cy="24096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28"/>
                </a:lnSpc>
                <a:spcBef>
                  <a:spcPct val="0"/>
                </a:spcBef>
              </a:pPr>
              <a:r>
                <a:rPr lang="en-US" sz="1592" b="1" spc="152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コーポレート・ロゴ Bold"/>
                  <a:sym typeface="コーポレート・ロゴ Bold"/>
                </a:rPr>
                <a:t>↓登録手順↓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3271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23</Words>
  <Application>Microsoft Office PowerPoint</Application>
  <PresentationFormat>ユーザー設定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Calibri</vt:lpstr>
      <vt:lpstr>Arial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登録促進チラシ</dc:title>
  <cp:lastModifiedBy>権藤　康暉</cp:lastModifiedBy>
  <cp:revision>6</cp:revision>
  <dcterms:created xsi:type="dcterms:W3CDTF">2006-08-16T00:00:00Z</dcterms:created>
  <dcterms:modified xsi:type="dcterms:W3CDTF">2026-03-22T02:43:17Z</dcterms:modified>
  <dc:identifier>DAGo-H1JpO4</dc:identifier>
</cp:coreProperties>
</file>