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7" r:id="rId2"/>
    <p:sldId id="256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D2F5"/>
    <a:srgbClr val="FF750D"/>
    <a:srgbClr val="CC99FF"/>
    <a:srgbClr val="FFFFFF"/>
    <a:srgbClr val="B8E6FA"/>
    <a:srgbClr val="A7E8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2" autoAdjust="0"/>
    <p:restoredTop sz="95597" autoAdjust="0"/>
  </p:normalViewPr>
  <p:slideViewPr>
    <p:cSldViewPr snapToGrid="0">
      <p:cViewPr>
        <p:scale>
          <a:sx n="75" d="100"/>
          <a:sy n="75" d="100"/>
        </p:scale>
        <p:origin x="9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6C74165C-6218-41F2-9779-306BA94E34A2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321" tIns="45661" rIns="91321" bIns="4566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76D75C29-08DB-46C7-8907-8216FF214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171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C29-08DB-46C7-8907-8216FF2144A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858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C29-08DB-46C7-8907-8216FF2144A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458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033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407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294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696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581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914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806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185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108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521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63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3DFDE5-39B7-4DCF-8BB3-791E735E5CA8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F78737-44FA-47D6-B9D5-FAD7F0F029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854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11.png"/><Relationship Id="rId18" Type="http://schemas.openxmlformats.org/officeDocument/2006/relationships/image" Target="../media/image24.svg"/><Relationship Id="rId3" Type="http://schemas.openxmlformats.org/officeDocument/2006/relationships/image" Target="../media/image1.png"/><Relationship Id="rId21" Type="http://schemas.openxmlformats.org/officeDocument/2006/relationships/image" Target="../media/image27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svg"/><Relationship Id="rId20" Type="http://schemas.openxmlformats.org/officeDocument/2006/relationships/image" Target="../media/image26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21.svg"/><Relationship Id="rId19" Type="http://schemas.openxmlformats.org/officeDocument/2006/relationships/image" Target="../media/image25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22.svg"/><Relationship Id="rId22" Type="http://schemas.openxmlformats.org/officeDocument/2006/relationships/image" Target="../media/image2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9A91097E-7DEC-FCFF-C815-FAE7CFBF98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6858000" cy="7426124"/>
          </a:xfrm>
          <a:prstGeom prst="rect">
            <a:avLst/>
          </a:prstGeom>
          <a:gradFill>
            <a:gsLst>
              <a:gs pos="24000">
                <a:srgbClr val="6FD2F5"/>
              </a:gs>
              <a:gs pos="80000">
                <a:schemeClr val="bg1"/>
              </a:gs>
              <a:gs pos="40000">
                <a:schemeClr val="accent2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597E224-622B-39FE-7133-CBC9BE127358}"/>
              </a:ext>
            </a:extLst>
          </p:cNvPr>
          <p:cNvSpPr/>
          <p:nvPr/>
        </p:nvSpPr>
        <p:spPr>
          <a:xfrm>
            <a:off x="545466" y="7310542"/>
            <a:ext cx="5859011" cy="727582"/>
          </a:xfrm>
          <a:prstGeom prst="roundRect">
            <a:avLst/>
          </a:prstGeom>
          <a:solidFill>
            <a:schemeClr val="accent6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dirty="0"/>
              <a:t> 　　災害時の避難場所は 〇〇〇公園 です</a:t>
            </a:r>
          </a:p>
        </p:txBody>
      </p:sp>
      <p:sp>
        <p:nvSpPr>
          <p:cNvPr id="65" name="Text Box 86">
            <a:extLst>
              <a:ext uri="{FF2B5EF4-FFF2-40B4-BE49-F238E27FC236}">
                <a16:creationId xmlns:a16="http://schemas.microsoft.com/office/drawing/2014/main" id="{51110ADA-F4CD-F588-705D-B9B302D5D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314" y="6717722"/>
            <a:ext cx="5735573" cy="421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latin typeface="+mn-ea"/>
                <a:cs typeface="Times New Roman" panose="02020603050405020304" pitchFamily="18" charset="0"/>
              </a:rPr>
              <a:t>※実施時期は変更になることがあります。詳しくは、</a:t>
            </a:r>
            <a:r>
              <a:rPr lang="ja-JP" altLang="ja-JP" b="1" u="sng" dirty="0">
                <a:solidFill>
                  <a:srgbClr val="F14124"/>
                </a:solidFill>
                <a:latin typeface="+mn-ea"/>
                <a:cs typeface="Times New Roman" panose="02020603050405020304" pitchFamily="18" charset="0"/>
              </a:rPr>
              <a:t>回覧板</a:t>
            </a:r>
            <a:r>
              <a:rPr lang="ja-JP" altLang="ja-JP" sz="1200" dirty="0">
                <a:latin typeface="+mn-ea"/>
                <a:cs typeface="Times New Roman" panose="02020603050405020304" pitchFamily="18" charset="0"/>
              </a:rPr>
              <a:t>をご覧ください。</a:t>
            </a:r>
            <a:endParaRPr lang="ja-JP" altLang="ja-JP" sz="2000" dirty="0">
              <a:latin typeface="+mn-ea"/>
            </a:endParaRPr>
          </a:p>
        </p:txBody>
      </p:sp>
      <p:sp>
        <p:nvSpPr>
          <p:cNvPr id="74" name="Rectangle 90">
            <a:extLst>
              <a:ext uri="{FF2B5EF4-FFF2-40B4-BE49-F238E27FC236}">
                <a16:creationId xmlns:a16="http://schemas.microsoft.com/office/drawing/2014/main" id="{0BA92415-470E-25CE-5A67-18374B0B6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2" y="1963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>
              <a:latin typeface="+mn-ea"/>
            </a:endParaRPr>
          </a:p>
        </p:txBody>
      </p:sp>
      <p:sp>
        <p:nvSpPr>
          <p:cNvPr id="75" name="Rectangle 98">
            <a:extLst>
              <a:ext uri="{FF2B5EF4-FFF2-40B4-BE49-F238E27FC236}">
                <a16:creationId xmlns:a16="http://schemas.microsoft.com/office/drawing/2014/main" id="{5C4A9C5C-0659-7C61-E467-2BD9F1768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2" y="117160"/>
            <a:ext cx="184731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400">
              <a:latin typeface="+mn-ea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ja-JP" altLang="ja-JP" sz="1800">
                <a:latin typeface="+mn-ea"/>
              </a:rPr>
            </a:br>
            <a:endParaRPr lang="ja-JP" altLang="ja-JP" sz="1800">
              <a:latin typeface="+mn-ea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800">
              <a:latin typeface="+mn-ea"/>
            </a:endParaRPr>
          </a:p>
        </p:txBody>
      </p:sp>
      <p:sp>
        <p:nvSpPr>
          <p:cNvPr id="76" name="Rectangle 99">
            <a:extLst>
              <a:ext uri="{FF2B5EF4-FFF2-40B4-BE49-F238E27FC236}">
                <a16:creationId xmlns:a16="http://schemas.microsoft.com/office/drawing/2014/main" id="{5C549772-DD66-72A8-8140-97C917BE5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2" y="286437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800">
              <a:latin typeface="+mn-ea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800">
              <a:latin typeface="+mn-ea"/>
            </a:endParaRPr>
          </a:p>
        </p:txBody>
      </p: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8BABF534-24F5-0028-7974-C1C9B033352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601980" y="7817410"/>
            <a:ext cx="8061960" cy="2635250"/>
            <a:chOff x="0" y="-142504"/>
            <a:chExt cx="8062297" cy="2635514"/>
          </a:xfrm>
        </p:grpSpPr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18611CC0-C03B-7A77-A4ED-AECEB5F013F9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522513" y="-142504"/>
              <a:ext cx="5461023" cy="2635514"/>
              <a:chOff x="581890" y="-192086"/>
              <a:chExt cx="7360158" cy="3552506"/>
            </a:xfrm>
          </p:grpSpPr>
          <p:pic>
            <p:nvPicPr>
              <p:cNvPr id="87" name="グラフィックス 12" descr="都市 単色塗りつぶし">
                <a:extLst>
                  <a:ext uri="{FF2B5EF4-FFF2-40B4-BE49-F238E27FC236}">
                    <a16:creationId xmlns:a16="http://schemas.microsoft.com/office/drawing/2014/main" id="{C6243529-D189-41E7-3E43-F826E60E803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4928050" y="-192086"/>
                <a:ext cx="3013998" cy="3552506"/>
              </a:xfrm>
              <a:prstGeom prst="rect">
                <a:avLst/>
              </a:prstGeom>
              <a:effectLst>
                <a:outerShdw blurRad="50800" dist="38100" dir="2700000" algn="tl" rotWithShape="0">
                  <a:schemeClr val="bg1">
                    <a:lumMod val="50000"/>
                    <a:alpha val="12000"/>
                  </a:schemeClr>
                </a:outerShdw>
              </a:effectLst>
            </p:spPr>
          </p:pic>
          <p:grpSp>
            <p:nvGrpSpPr>
              <p:cNvPr id="88" name="グループ化 87">
                <a:extLst>
                  <a:ext uri="{FF2B5EF4-FFF2-40B4-BE49-F238E27FC236}">
                    <a16:creationId xmlns:a16="http://schemas.microsoft.com/office/drawing/2014/main" id="{DCBCB39D-49E2-2F96-DBC5-F774A644CDCC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581890" y="534389"/>
                <a:ext cx="6519407" cy="2418080"/>
                <a:chOff x="0" y="0"/>
                <a:chExt cx="7870989" cy="2919417"/>
              </a:xfrm>
              <a:effectLst>
                <a:outerShdw blurRad="50800" dist="38100" dir="2700000" algn="tl" rotWithShape="0">
                  <a:schemeClr val="bg1">
                    <a:lumMod val="50000"/>
                    <a:alpha val="12000"/>
                  </a:schemeClr>
                </a:outerShdw>
              </a:effectLst>
            </p:grpSpPr>
            <p:pic>
              <p:nvPicPr>
                <p:cNvPr id="89" name="グラフィックス 8" descr="男性 単色塗りつぶし">
                  <a:extLst>
                    <a:ext uri="{FF2B5EF4-FFF2-40B4-BE49-F238E27FC236}">
                      <a16:creationId xmlns:a16="http://schemas.microsoft.com/office/drawing/2014/main" id="{0DC2202A-D253-4492-07CF-F80CB726AC8E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38202" y="1876302"/>
                  <a:ext cx="771525" cy="771525"/>
                </a:xfrm>
                <a:prstGeom prst="rect">
                  <a:avLst/>
                </a:prstGeom>
              </p:spPr>
            </p:pic>
            <p:pic>
              <p:nvPicPr>
                <p:cNvPr id="90" name="グラフィックス 9" descr="落葉樹 単色塗りつぶし">
                  <a:extLst>
                    <a:ext uri="{FF2B5EF4-FFF2-40B4-BE49-F238E27FC236}">
                      <a16:creationId xmlns:a16="http://schemas.microsoft.com/office/drawing/2014/main" id="{7E84282E-EE69-98CE-98F5-C0DCD7DACB89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92742" y="544823"/>
                  <a:ext cx="1978247" cy="2254909"/>
                </a:xfrm>
                <a:prstGeom prst="rect">
                  <a:avLst/>
                </a:prstGeom>
              </p:spPr>
            </p:pic>
            <p:pic>
              <p:nvPicPr>
                <p:cNvPr id="91" name="グラフィックス 10" descr="ホーム 単色塗りつぶし">
                  <a:extLst>
                    <a:ext uri="{FF2B5EF4-FFF2-40B4-BE49-F238E27FC236}">
                      <a16:creationId xmlns:a16="http://schemas.microsoft.com/office/drawing/2014/main" id="{54A4A8E3-323C-3247-5F20-CCABC15113A0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9"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52700" y="768376"/>
                  <a:ext cx="2151042" cy="2151041"/>
                </a:xfrm>
                <a:prstGeom prst="rect">
                  <a:avLst/>
                </a:prstGeom>
              </p:spPr>
            </p:pic>
            <p:pic>
              <p:nvPicPr>
                <p:cNvPr id="92" name="グラフィックス 9" descr="落葉樹 単色塗りつぶし">
                  <a:extLst>
                    <a:ext uri="{FF2B5EF4-FFF2-40B4-BE49-F238E27FC236}">
                      <a16:creationId xmlns:a16="http://schemas.microsoft.com/office/drawing/2014/main" id="{96B78346-0D79-FF4E-373C-33240E2C4550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0" y="0"/>
                  <a:ext cx="2433955" cy="2774315"/>
                </a:xfrm>
                <a:prstGeom prst="rect">
                  <a:avLst/>
                </a:prstGeom>
              </p:spPr>
            </p:pic>
            <p:pic>
              <p:nvPicPr>
                <p:cNvPr id="93" name="グラフィックス 9" descr="落葉樹 単色塗りつぶし">
                  <a:extLst>
                    <a:ext uri="{FF2B5EF4-FFF2-40B4-BE49-F238E27FC236}">
                      <a16:creationId xmlns:a16="http://schemas.microsoft.com/office/drawing/2014/main" id="{9B990458-461D-95A2-F331-448BB1C8F091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11">
                  <a:extLst>
                    <a:ext uri="{96DAC541-7B7A-43D3-8B79-37D633B846F1}">
                      <asvg:svgBlip xmlns:asvg="http://schemas.microsoft.com/office/drawing/2016/SVG/main" r:embed="rId12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721922" y="629392"/>
                  <a:ext cx="1884680" cy="2148840"/>
                </a:xfrm>
                <a:prstGeom prst="rect">
                  <a:avLst/>
                </a:prstGeom>
              </p:spPr>
            </p:pic>
          </p:grpSp>
        </p:grpSp>
        <p:pic>
          <p:nvPicPr>
            <p:cNvPr id="83" name="グラフィックス 15" descr="家 単色塗りつぶし">
              <a:extLst>
                <a:ext uri="{FF2B5EF4-FFF2-40B4-BE49-F238E27FC236}">
                  <a16:creationId xmlns:a16="http://schemas.microsoft.com/office/drawing/2014/main" id="{C0B1B52C-DE99-8C7C-446D-0408D8D7F7D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0" y="1163782"/>
              <a:ext cx="914400" cy="914400"/>
            </a:xfrm>
            <a:prstGeom prst="rect">
              <a:avLst/>
            </a:prstGeom>
          </p:spPr>
        </p:pic>
        <p:pic>
          <p:nvPicPr>
            <p:cNvPr id="84" name="グラフィックス 15" descr="家 単色塗りつぶし">
              <a:extLst>
                <a:ext uri="{FF2B5EF4-FFF2-40B4-BE49-F238E27FC236}">
                  <a16:creationId xmlns:a16="http://schemas.microsoft.com/office/drawing/2014/main" id="{4EAEBC70-6B6A-0C17-88C2-2837C29DB2C4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5783283" y="819398"/>
              <a:ext cx="1258570" cy="1306830"/>
            </a:xfrm>
            <a:prstGeom prst="rect">
              <a:avLst/>
            </a:prstGeom>
          </p:spPr>
        </p:pic>
        <p:pic>
          <p:nvPicPr>
            <p:cNvPr id="85" name="グラフィックス 9" descr="落葉樹 単色塗りつぶし">
              <a:extLst>
                <a:ext uri="{FF2B5EF4-FFF2-40B4-BE49-F238E27FC236}">
                  <a16:creationId xmlns:a16="http://schemas.microsoft.com/office/drawing/2014/main" id="{258EE07D-8517-E632-591D-6556757005FC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6697682" y="498764"/>
              <a:ext cx="1364615" cy="1555115"/>
            </a:xfrm>
            <a:prstGeom prst="rect">
              <a:avLst/>
            </a:prstGeom>
          </p:spPr>
        </p:pic>
        <p:pic>
          <p:nvPicPr>
            <p:cNvPr id="86" name="グラフィックス 14" descr="2 人の子供がいる家族 単色塗りつぶし">
              <a:extLst>
                <a:ext uri="{FF2B5EF4-FFF2-40B4-BE49-F238E27FC236}">
                  <a16:creationId xmlns:a16="http://schemas.microsoft.com/office/drawing/2014/main" id="{F368986F-A288-5881-0298-DD0D55C10B5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5581402" y="1282535"/>
              <a:ext cx="819150" cy="819150"/>
            </a:xfrm>
            <a:prstGeom prst="rect">
              <a:avLst/>
            </a:prstGeom>
          </p:spPr>
        </p:pic>
      </p:grpSp>
      <p:sp>
        <p:nvSpPr>
          <p:cNvPr id="78" name="テキスト ボックス 14">
            <a:extLst>
              <a:ext uri="{FF2B5EF4-FFF2-40B4-BE49-F238E27FC236}">
                <a16:creationId xmlns:a16="http://schemas.microsoft.com/office/drawing/2014/main" id="{E62D0D71-E045-65AB-C682-11DDE5F4C264}"/>
              </a:ext>
            </a:extLst>
          </p:cNvPr>
          <p:cNvSpPr txBox="1"/>
          <p:nvPr/>
        </p:nvSpPr>
        <p:spPr>
          <a:xfrm>
            <a:off x="5010150" y="8191576"/>
            <a:ext cx="1695450" cy="31532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ja-JP" sz="1000" dirty="0">
                <a:effectLst/>
                <a:latin typeface="+mn-ea"/>
                <a:cs typeface="Times New Roman" panose="02020603050405020304" pitchFamily="18" charset="0"/>
              </a:rPr>
              <a:t>校区</a:t>
            </a:r>
            <a:r>
              <a:rPr lang="ja-JP" altLang="en-US" sz="1000" dirty="0">
                <a:latin typeface="+mn-ea"/>
                <a:cs typeface="Times New Roman" panose="02020603050405020304" pitchFamily="18" charset="0"/>
              </a:rPr>
              <a:t>･</a:t>
            </a:r>
            <a:r>
              <a:rPr lang="ja-JP" altLang="ja-JP" sz="1000" dirty="0">
                <a:effectLst/>
                <a:latin typeface="+mn-ea"/>
                <a:cs typeface="Times New Roman" panose="02020603050405020304" pitchFamily="18" charset="0"/>
              </a:rPr>
              <a:t>地域</a:t>
            </a:r>
            <a:r>
              <a:rPr lang="ja-JP" altLang="en-US" sz="1000" dirty="0">
                <a:effectLst/>
                <a:latin typeface="+mn-ea"/>
                <a:cs typeface="Times New Roman" panose="02020603050405020304" pitchFamily="18" charset="0"/>
              </a:rPr>
              <a:t>の情報</a:t>
            </a:r>
            <a:r>
              <a:rPr lang="ja-JP" altLang="ja-JP" sz="1000" dirty="0">
                <a:effectLst/>
                <a:latin typeface="+mn-ea"/>
                <a:cs typeface="Times New Roman" panose="02020603050405020304" pitchFamily="18" charset="0"/>
              </a:rPr>
              <a:t>掲載</a:t>
            </a:r>
            <a:r>
              <a:rPr lang="ja-JP" altLang="en-US" sz="1000" dirty="0">
                <a:effectLst/>
                <a:latin typeface="+mn-ea"/>
                <a:cs typeface="Times New Roman" panose="02020603050405020304" pitchFamily="18" charset="0"/>
              </a:rPr>
              <a:t>中</a:t>
            </a:r>
            <a:r>
              <a:rPr lang="en-US" altLang="ja-JP" sz="1000" dirty="0">
                <a:effectLst/>
                <a:latin typeface="+mn-ea"/>
                <a:cs typeface="Times New Roman" panose="02020603050405020304" pitchFamily="18" charset="0"/>
              </a:rPr>
              <a:t>!</a:t>
            </a:r>
            <a:endParaRPr lang="ja-JP" altLang="en-US" sz="600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22">
            <a:extLst>
              <a:ext uri="{FF2B5EF4-FFF2-40B4-BE49-F238E27FC236}">
                <a16:creationId xmlns:a16="http://schemas.microsoft.com/office/drawing/2014/main" id="{267ED693-0411-2F59-5A3E-910B4FB57DFC}"/>
              </a:ext>
            </a:extLst>
          </p:cNvPr>
          <p:cNvSpPr txBox="1"/>
          <p:nvPr/>
        </p:nvSpPr>
        <p:spPr>
          <a:xfrm>
            <a:off x="545466" y="8254066"/>
            <a:ext cx="4474209" cy="952451"/>
          </a:xfrm>
          <a:prstGeom prst="roundRect">
            <a:avLst>
              <a:gd name="adj" fmla="val 6161"/>
            </a:avLst>
          </a:prstGeom>
          <a:solidFill>
            <a:srgbClr val="FFFFFF"/>
          </a:solidFill>
          <a:ln w="28575">
            <a:solidFill>
              <a:schemeClr val="tx1"/>
            </a:solidFill>
          </a:ln>
        </p:spPr>
        <p:txBody>
          <a:bodyPr rot="0" spcFirstLastPara="0" vert="horz" wrap="square" lIns="144000" tIns="72000" rIns="144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0000"/>
              </a:lnSpc>
            </a:pPr>
            <a:r>
              <a:rPr lang="zh-CN" altLang="en-US" kern="100" dirty="0">
                <a:effectLst/>
                <a:latin typeface="+mn-ea"/>
                <a:cs typeface="Times New Roman" panose="02020603050405020304" pitchFamily="18" charset="0"/>
              </a:rPr>
              <a:t>〇〇〇丁目〇区</a:t>
            </a:r>
            <a:r>
              <a:rPr lang="ja-JP" altLang="en-US" kern="100" dirty="0">
                <a:effectLst/>
                <a:latin typeface="+mn-ea"/>
                <a:cs typeface="Times New Roman" panose="02020603050405020304" pitchFamily="18" charset="0"/>
              </a:rPr>
              <a:t>自治会　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自治会長：〇〇〇〇</a:t>
            </a:r>
            <a:br>
              <a:rPr lang="en-US" altLang="ja-JP" sz="1400" kern="100" dirty="0">
                <a:effectLst/>
                <a:latin typeface="+mn-ea"/>
                <a:cs typeface="Times New Roman" panose="02020603050405020304" pitchFamily="18" charset="0"/>
              </a:rPr>
            </a:b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電話番号：〇〇〇</a:t>
            </a:r>
            <a:r>
              <a:rPr lang="en-US" altLang="ja-JP" sz="1400" kern="100" dirty="0">
                <a:effectLst/>
                <a:latin typeface="+mn-ea"/>
                <a:cs typeface="Times New Roman" panose="02020603050405020304" pitchFamily="18" charset="0"/>
              </a:rPr>
              <a:t>-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〇〇〇</a:t>
            </a:r>
            <a:r>
              <a:rPr lang="en-US" altLang="ja-JP" sz="1400" kern="100" dirty="0">
                <a:effectLst/>
                <a:latin typeface="+mn-ea"/>
                <a:cs typeface="Times New Roman" panose="02020603050405020304" pitchFamily="18" charset="0"/>
              </a:rPr>
              <a:t>-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〇〇〇〇　</a:t>
            </a:r>
            <a:br>
              <a:rPr lang="en-US" altLang="ja-JP" sz="1400" kern="100" dirty="0">
                <a:effectLst/>
                <a:latin typeface="+mn-ea"/>
                <a:cs typeface="Times New Roman" panose="02020603050405020304" pitchFamily="18" charset="0"/>
              </a:rPr>
            </a:br>
            <a:r>
              <a:rPr lang="en-US" altLang="ja-JP" sz="1400" kern="100" dirty="0">
                <a:effectLst/>
                <a:latin typeface="+mn-ea"/>
                <a:cs typeface="Times New Roman" panose="02020603050405020304" pitchFamily="18" charset="0"/>
              </a:rPr>
              <a:t>Email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：〇〇〇〇〇</a:t>
            </a:r>
            <a:r>
              <a:rPr lang="en-US" altLang="ja-JP" sz="1400" kern="100" dirty="0">
                <a:effectLst/>
                <a:latin typeface="+mn-ea"/>
                <a:cs typeface="Times New Roman" panose="02020603050405020304" pitchFamily="18" charset="0"/>
              </a:rPr>
              <a:t>@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〇〇〇</a:t>
            </a:r>
            <a:r>
              <a:rPr lang="en-US" altLang="ja-JP" sz="1400" kern="100" dirty="0">
                <a:effectLst/>
                <a:latin typeface="+mn-ea"/>
                <a:cs typeface="Times New Roman" panose="02020603050405020304" pitchFamily="18" charset="0"/>
              </a:rPr>
              <a:t>.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〇〇</a:t>
            </a:r>
            <a:r>
              <a:rPr lang="zh-CN" altLang="en-US" sz="1300" kern="100" dirty="0">
                <a:effectLst/>
                <a:latin typeface="+mn-ea"/>
                <a:cs typeface="Times New Roman" panose="02020603050405020304" pitchFamily="18" charset="0"/>
              </a:rPr>
              <a:t> </a:t>
            </a:r>
            <a:endParaRPr lang="ja-JP" sz="13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pic>
        <p:nvPicPr>
          <p:cNvPr id="6" name="グラフィックス 5" descr="メガホン 単色塗りつぶし">
            <a:extLst>
              <a:ext uri="{FF2B5EF4-FFF2-40B4-BE49-F238E27FC236}">
                <a16:creationId xmlns:a16="http://schemas.microsoft.com/office/drawing/2014/main" id="{45C5B302-22B7-8E6D-FAF3-9AEE6A3551C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91622" y="7180909"/>
            <a:ext cx="985071" cy="985071"/>
          </a:xfrm>
          <a:prstGeom prst="rect">
            <a:avLst/>
          </a:prstGeom>
        </p:spPr>
      </p:pic>
      <p:sp>
        <p:nvSpPr>
          <p:cNvPr id="63" name="四角形: 角を丸くする 10">
            <a:extLst>
              <a:ext uri="{FF2B5EF4-FFF2-40B4-BE49-F238E27FC236}">
                <a16:creationId xmlns:a16="http://schemas.microsoft.com/office/drawing/2014/main" id="{5ADFB649-65AF-82DE-2DEA-CDDFEC6E6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0531" y="367808"/>
            <a:ext cx="6994525" cy="81915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3200" b="1" dirty="0">
              <a:ln w="22225">
                <a:noFill/>
                <a:prstDash val="solid"/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71EC03B-98D2-56D2-FBE7-07AB7451283E}"/>
              </a:ext>
            </a:extLst>
          </p:cNvPr>
          <p:cNvSpPr txBox="1"/>
          <p:nvPr/>
        </p:nvSpPr>
        <p:spPr>
          <a:xfrm>
            <a:off x="284146" y="412234"/>
            <a:ext cx="6312534" cy="600164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38100" dist="38100" dir="2700000" algn="tl" rotWithShape="0">
              <a:schemeClr val="accent2">
                <a:lumMod val="50000"/>
                <a:alpha val="6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ja-JP" altLang="ja-JP" sz="33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〇〇〇丁目〇区 暮らしの便利帳</a:t>
            </a:r>
            <a:endParaRPr lang="ja-JP" altLang="ja-JP" sz="33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C889BE5-FAD6-0F91-A1CE-61BED2114C70}"/>
              </a:ext>
            </a:extLst>
          </p:cNvPr>
          <p:cNvSpPr txBox="1"/>
          <p:nvPr/>
        </p:nvSpPr>
        <p:spPr>
          <a:xfrm>
            <a:off x="430380" y="1150249"/>
            <a:ext cx="6020067" cy="34623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effectLst>
            <a:outerShdw blurRad="12700" dist="38100" dir="2700000" algn="tl" rotWithShape="0">
              <a:schemeClr val="accent2">
                <a:lumMod val="50000"/>
                <a:alpha val="57000"/>
              </a:scheme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600" b="1" dirty="0">
                <a:solidFill>
                  <a:schemeClr val="accent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安全で安心して暮らせる、いざという時に助け合えるまち</a:t>
            </a:r>
            <a:endParaRPr lang="ja-JP" altLang="ja-JP" sz="1600" b="1" dirty="0">
              <a:solidFill>
                <a:schemeClr val="accent2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57E80A5-6C5C-DB43-3846-32EB56501B09}"/>
              </a:ext>
            </a:extLst>
          </p:cNvPr>
          <p:cNvSpPr/>
          <p:nvPr/>
        </p:nvSpPr>
        <p:spPr>
          <a:xfrm>
            <a:off x="430378" y="2186976"/>
            <a:ext cx="3420000" cy="2899866"/>
          </a:xfrm>
          <a:prstGeom prst="roundRect">
            <a:avLst>
              <a:gd name="adj" fmla="val 7125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2551B36E-8C94-8924-D297-C0CABC673C01}"/>
              </a:ext>
            </a:extLst>
          </p:cNvPr>
          <p:cNvSpPr/>
          <p:nvPr/>
        </p:nvSpPr>
        <p:spPr>
          <a:xfrm>
            <a:off x="4038599" y="2212199"/>
            <a:ext cx="2359787" cy="1344093"/>
          </a:xfrm>
          <a:prstGeom prst="roundRect">
            <a:avLst>
              <a:gd name="adj" fmla="val 7125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6F6FDF99-B86F-263B-3989-7687F862D1BA}"/>
              </a:ext>
            </a:extLst>
          </p:cNvPr>
          <p:cNvSpPr/>
          <p:nvPr/>
        </p:nvSpPr>
        <p:spPr>
          <a:xfrm>
            <a:off x="4064667" y="3726383"/>
            <a:ext cx="2359787" cy="1344093"/>
          </a:xfrm>
          <a:prstGeom prst="roundRect">
            <a:avLst>
              <a:gd name="adj" fmla="val 7125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B7E7F719-CD2C-8C2C-E847-260FA357742D}"/>
              </a:ext>
            </a:extLst>
          </p:cNvPr>
          <p:cNvSpPr/>
          <p:nvPr/>
        </p:nvSpPr>
        <p:spPr>
          <a:xfrm>
            <a:off x="482096" y="5267926"/>
            <a:ext cx="1800000" cy="1344093"/>
          </a:xfrm>
          <a:prstGeom prst="roundRect">
            <a:avLst>
              <a:gd name="adj" fmla="val 7125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EA9B2568-D34B-DAC1-054A-67FD5AA0D20C}"/>
              </a:ext>
            </a:extLst>
          </p:cNvPr>
          <p:cNvSpPr/>
          <p:nvPr/>
        </p:nvSpPr>
        <p:spPr>
          <a:xfrm>
            <a:off x="2554655" y="5267926"/>
            <a:ext cx="1800000" cy="1344093"/>
          </a:xfrm>
          <a:prstGeom prst="roundRect">
            <a:avLst>
              <a:gd name="adj" fmla="val 7125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9D8DE0F2-40C3-61A6-0F26-56087D0E8BCE}"/>
              </a:ext>
            </a:extLst>
          </p:cNvPr>
          <p:cNvSpPr/>
          <p:nvPr/>
        </p:nvSpPr>
        <p:spPr>
          <a:xfrm>
            <a:off x="4599936" y="5267926"/>
            <a:ext cx="1800000" cy="1344093"/>
          </a:xfrm>
          <a:prstGeom prst="roundRect">
            <a:avLst>
              <a:gd name="adj" fmla="val 7125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F4EB1653-04DC-E980-83AD-AE6A06F62DD9}"/>
              </a:ext>
            </a:extLst>
          </p:cNvPr>
          <p:cNvSpPr txBox="1"/>
          <p:nvPr/>
        </p:nvSpPr>
        <p:spPr>
          <a:xfrm>
            <a:off x="1275593" y="2955638"/>
            <a:ext cx="187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/>
              <a:t>〇〇町内秋祭り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709D312C-D2C7-80A2-54E0-21CF91F63A32}"/>
              </a:ext>
            </a:extLst>
          </p:cNvPr>
          <p:cNvSpPr txBox="1"/>
          <p:nvPr/>
        </p:nvSpPr>
        <p:spPr>
          <a:xfrm>
            <a:off x="2517852" y="5437742"/>
            <a:ext cx="187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防災訓練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CA518C7-ADDB-1DA7-BFB5-2F6AF884C60F}"/>
              </a:ext>
            </a:extLst>
          </p:cNvPr>
          <p:cNvSpPr txBox="1"/>
          <p:nvPr/>
        </p:nvSpPr>
        <p:spPr>
          <a:xfrm>
            <a:off x="4012441" y="2438832"/>
            <a:ext cx="2425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もちつき大会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79BA974-382F-583F-FAFA-D89B451497FD}"/>
              </a:ext>
            </a:extLst>
          </p:cNvPr>
          <p:cNvSpPr txBox="1"/>
          <p:nvPr/>
        </p:nvSpPr>
        <p:spPr>
          <a:xfrm>
            <a:off x="4304760" y="4007422"/>
            <a:ext cx="187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/>
              <a:t>体育祭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D18C2728-F84F-38B5-77C6-4301F5310BBF}"/>
              </a:ext>
            </a:extLst>
          </p:cNvPr>
          <p:cNvSpPr txBox="1"/>
          <p:nvPr/>
        </p:nvSpPr>
        <p:spPr>
          <a:xfrm>
            <a:off x="577915" y="5428587"/>
            <a:ext cx="1311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どんど</a:t>
            </a:r>
            <a:endParaRPr kumimoji="1" lang="en-US" altLang="ja-JP" sz="2400" dirty="0"/>
          </a:p>
          <a:p>
            <a:r>
              <a:rPr kumimoji="1" lang="ja-JP" altLang="en-US" sz="2400" dirty="0"/>
              <a:t>焼き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3765A5F3-F2AC-6998-9E28-938BCF08CF7B}"/>
              </a:ext>
            </a:extLst>
          </p:cNvPr>
          <p:cNvSpPr txBox="1"/>
          <p:nvPr/>
        </p:nvSpPr>
        <p:spPr>
          <a:xfrm>
            <a:off x="4371689" y="5506860"/>
            <a:ext cx="20882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/>
              <a:t>夏休み</a:t>
            </a:r>
            <a:endParaRPr kumimoji="1" lang="en-US" altLang="ja-JP" sz="2000" dirty="0"/>
          </a:p>
          <a:p>
            <a:pPr algn="ctr"/>
            <a:r>
              <a:rPr kumimoji="1" lang="ja-JP" altLang="en-US" sz="2000" dirty="0"/>
              <a:t>ラジオ体操</a:t>
            </a:r>
          </a:p>
        </p:txBody>
      </p: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9F8FD016-3D25-34F9-A867-E13DB7A75B68}"/>
              </a:ext>
            </a:extLst>
          </p:cNvPr>
          <p:cNvGrpSpPr/>
          <p:nvPr/>
        </p:nvGrpSpPr>
        <p:grpSpPr>
          <a:xfrm rot="1363749">
            <a:off x="2234831" y="2400642"/>
            <a:ext cx="1598764" cy="485828"/>
            <a:chOff x="3483648" y="213351"/>
            <a:chExt cx="1598764" cy="485828"/>
          </a:xfrm>
        </p:grpSpPr>
        <p:grpSp>
          <p:nvGrpSpPr>
            <p:cNvPr id="278" name="グループ化 277">
              <a:extLst>
                <a:ext uri="{FF2B5EF4-FFF2-40B4-BE49-F238E27FC236}">
                  <a16:creationId xmlns:a16="http://schemas.microsoft.com/office/drawing/2014/main" id="{B173CF3D-FC1C-04CD-A3AE-740FBF39A0BB}"/>
                </a:ext>
              </a:extLst>
            </p:cNvPr>
            <p:cNvGrpSpPr/>
            <p:nvPr/>
          </p:nvGrpSpPr>
          <p:grpSpPr>
            <a:xfrm rot="510491">
              <a:off x="3515366" y="421234"/>
              <a:ext cx="221930" cy="243398"/>
              <a:chOff x="4019550" y="1209404"/>
              <a:chExt cx="324761" cy="356176"/>
            </a:xfrm>
          </p:grpSpPr>
          <p:grpSp>
            <p:nvGrpSpPr>
              <p:cNvPr id="304" name="グループ化 303">
                <a:extLst>
                  <a:ext uri="{FF2B5EF4-FFF2-40B4-BE49-F238E27FC236}">
                    <a16:creationId xmlns:a16="http://schemas.microsoft.com/office/drawing/2014/main" id="{79A84EF5-81A2-2965-1BAA-1C7D0C5C1B41}"/>
                  </a:ext>
                </a:extLst>
              </p:cNvPr>
              <p:cNvGrpSpPr/>
              <p:nvPr/>
            </p:nvGrpSpPr>
            <p:grpSpPr>
              <a:xfrm>
                <a:off x="4019550" y="1220932"/>
                <a:ext cx="324761" cy="334053"/>
                <a:chOff x="4019550" y="1217214"/>
                <a:chExt cx="454704" cy="467714"/>
              </a:xfrm>
            </p:grpSpPr>
            <p:sp>
              <p:nvSpPr>
                <p:cNvPr id="307" name="フローチャート: 結合子 306">
                  <a:extLst>
                    <a:ext uri="{FF2B5EF4-FFF2-40B4-BE49-F238E27FC236}">
                      <a16:creationId xmlns:a16="http://schemas.microsoft.com/office/drawing/2014/main" id="{300DE464-1BE8-FFDC-8409-9A33904FD2B4}"/>
                    </a:ext>
                  </a:extLst>
                </p:cNvPr>
                <p:cNvSpPr/>
                <p:nvPr/>
              </p:nvSpPr>
              <p:spPr>
                <a:xfrm>
                  <a:off x="4019550" y="1230224"/>
                  <a:ext cx="454704" cy="454704"/>
                </a:xfrm>
                <a:prstGeom prst="flowChartConnector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8" name="フローチャート: 結合子 307">
                  <a:extLst>
                    <a:ext uri="{FF2B5EF4-FFF2-40B4-BE49-F238E27FC236}">
                      <a16:creationId xmlns:a16="http://schemas.microsoft.com/office/drawing/2014/main" id="{697A6A4F-3E18-7BB8-AA27-AC8B8623EE87}"/>
                    </a:ext>
                  </a:extLst>
                </p:cNvPr>
                <p:cNvSpPr/>
                <p:nvPr/>
              </p:nvSpPr>
              <p:spPr>
                <a:xfrm>
                  <a:off x="4138468" y="1217214"/>
                  <a:ext cx="221277" cy="454704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05" name="四角形: 角を丸くする 304">
                <a:extLst>
                  <a:ext uri="{FF2B5EF4-FFF2-40B4-BE49-F238E27FC236}">
                    <a16:creationId xmlns:a16="http://schemas.microsoft.com/office/drawing/2014/main" id="{857E448D-D539-DE42-C7C0-6D7DC3AC3755}"/>
                  </a:ext>
                </a:extLst>
              </p:cNvPr>
              <p:cNvSpPr/>
              <p:nvPr/>
            </p:nvSpPr>
            <p:spPr>
              <a:xfrm rot="5400000">
                <a:off x="4164850" y="1482655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06" name="四角形: 角を丸くする 305">
                <a:extLst>
                  <a:ext uri="{FF2B5EF4-FFF2-40B4-BE49-F238E27FC236}">
                    <a16:creationId xmlns:a16="http://schemas.microsoft.com/office/drawing/2014/main" id="{6ED75CAA-ED7C-3F23-B7EC-6401A8FAFB7A}"/>
                  </a:ext>
                </a:extLst>
              </p:cNvPr>
              <p:cNvSpPr/>
              <p:nvPr/>
            </p:nvSpPr>
            <p:spPr>
              <a:xfrm rot="5400000">
                <a:off x="4164850" y="1160640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79" name="グループ化 278">
              <a:extLst>
                <a:ext uri="{FF2B5EF4-FFF2-40B4-BE49-F238E27FC236}">
                  <a16:creationId xmlns:a16="http://schemas.microsoft.com/office/drawing/2014/main" id="{C2359B5A-7EC1-6F22-149D-57D98C7E35E6}"/>
                </a:ext>
              </a:extLst>
            </p:cNvPr>
            <p:cNvGrpSpPr/>
            <p:nvPr/>
          </p:nvGrpSpPr>
          <p:grpSpPr>
            <a:xfrm rot="214622">
              <a:off x="3840951" y="454325"/>
              <a:ext cx="221930" cy="243398"/>
              <a:chOff x="4019550" y="1209404"/>
              <a:chExt cx="324761" cy="356176"/>
            </a:xfrm>
          </p:grpSpPr>
          <p:grpSp>
            <p:nvGrpSpPr>
              <p:cNvPr id="299" name="グループ化 298">
                <a:extLst>
                  <a:ext uri="{FF2B5EF4-FFF2-40B4-BE49-F238E27FC236}">
                    <a16:creationId xmlns:a16="http://schemas.microsoft.com/office/drawing/2014/main" id="{9960D918-A21D-0125-B122-6A92B4B4990F}"/>
                  </a:ext>
                </a:extLst>
              </p:cNvPr>
              <p:cNvGrpSpPr/>
              <p:nvPr/>
            </p:nvGrpSpPr>
            <p:grpSpPr>
              <a:xfrm>
                <a:off x="4019550" y="1230224"/>
                <a:ext cx="324761" cy="324761"/>
                <a:chOff x="4019550" y="1230224"/>
                <a:chExt cx="454704" cy="454704"/>
              </a:xfrm>
            </p:grpSpPr>
            <p:sp>
              <p:nvSpPr>
                <p:cNvPr id="302" name="フローチャート: 結合子 301">
                  <a:extLst>
                    <a:ext uri="{FF2B5EF4-FFF2-40B4-BE49-F238E27FC236}">
                      <a16:creationId xmlns:a16="http://schemas.microsoft.com/office/drawing/2014/main" id="{11CF888D-EC24-672E-3A9A-3F24D12C11AC}"/>
                    </a:ext>
                  </a:extLst>
                </p:cNvPr>
                <p:cNvSpPr/>
                <p:nvPr/>
              </p:nvSpPr>
              <p:spPr>
                <a:xfrm>
                  <a:off x="4019550" y="1230224"/>
                  <a:ext cx="454704" cy="454704"/>
                </a:xfrm>
                <a:prstGeom prst="flowChartConnector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3" name="フローチャート: 結合子 302">
                  <a:extLst>
                    <a:ext uri="{FF2B5EF4-FFF2-40B4-BE49-F238E27FC236}">
                      <a16:creationId xmlns:a16="http://schemas.microsoft.com/office/drawing/2014/main" id="{59A891E8-1C49-012C-0EE2-42A8CA27578E}"/>
                    </a:ext>
                  </a:extLst>
                </p:cNvPr>
                <p:cNvSpPr/>
                <p:nvPr/>
              </p:nvSpPr>
              <p:spPr>
                <a:xfrm>
                  <a:off x="4138468" y="1230224"/>
                  <a:ext cx="221277" cy="454704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00" name="四角形: 角を丸くする 299">
                <a:extLst>
                  <a:ext uri="{FF2B5EF4-FFF2-40B4-BE49-F238E27FC236}">
                    <a16:creationId xmlns:a16="http://schemas.microsoft.com/office/drawing/2014/main" id="{A2F88203-5E30-732A-5791-993C8B1570EB}"/>
                  </a:ext>
                </a:extLst>
              </p:cNvPr>
              <p:cNvSpPr/>
              <p:nvPr/>
            </p:nvSpPr>
            <p:spPr>
              <a:xfrm rot="5400000">
                <a:off x="4164850" y="1482655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01" name="四角形: 角を丸くする 300">
                <a:extLst>
                  <a:ext uri="{FF2B5EF4-FFF2-40B4-BE49-F238E27FC236}">
                    <a16:creationId xmlns:a16="http://schemas.microsoft.com/office/drawing/2014/main" id="{6F8DFF56-C2E1-75D1-26D6-A715D7219D03}"/>
                  </a:ext>
                </a:extLst>
              </p:cNvPr>
              <p:cNvSpPr/>
              <p:nvPr/>
            </p:nvSpPr>
            <p:spPr>
              <a:xfrm rot="5400000">
                <a:off x="4164850" y="1160640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80" name="グループ化 279">
              <a:extLst>
                <a:ext uri="{FF2B5EF4-FFF2-40B4-BE49-F238E27FC236}">
                  <a16:creationId xmlns:a16="http://schemas.microsoft.com/office/drawing/2014/main" id="{AC514B59-ADA2-4678-0DC7-A6D5C91F4DFE}"/>
                </a:ext>
              </a:extLst>
            </p:cNvPr>
            <p:cNvGrpSpPr/>
            <p:nvPr/>
          </p:nvGrpSpPr>
          <p:grpSpPr>
            <a:xfrm>
              <a:off x="4166536" y="455781"/>
              <a:ext cx="221930" cy="243398"/>
              <a:chOff x="4019550" y="1209404"/>
              <a:chExt cx="324761" cy="356176"/>
            </a:xfrm>
          </p:grpSpPr>
          <p:grpSp>
            <p:nvGrpSpPr>
              <p:cNvPr id="294" name="グループ化 293">
                <a:extLst>
                  <a:ext uri="{FF2B5EF4-FFF2-40B4-BE49-F238E27FC236}">
                    <a16:creationId xmlns:a16="http://schemas.microsoft.com/office/drawing/2014/main" id="{9C171F41-D21A-72A3-3B5F-020D3701F98B}"/>
                  </a:ext>
                </a:extLst>
              </p:cNvPr>
              <p:cNvGrpSpPr/>
              <p:nvPr/>
            </p:nvGrpSpPr>
            <p:grpSpPr>
              <a:xfrm>
                <a:off x="4019550" y="1230224"/>
                <a:ext cx="324761" cy="324761"/>
                <a:chOff x="4019550" y="1230224"/>
                <a:chExt cx="454704" cy="454704"/>
              </a:xfrm>
            </p:grpSpPr>
            <p:sp>
              <p:nvSpPr>
                <p:cNvPr id="297" name="フローチャート: 結合子 296">
                  <a:extLst>
                    <a:ext uri="{FF2B5EF4-FFF2-40B4-BE49-F238E27FC236}">
                      <a16:creationId xmlns:a16="http://schemas.microsoft.com/office/drawing/2014/main" id="{19FDF93F-4EB6-6EF5-3F19-8D6B0F8726EA}"/>
                    </a:ext>
                  </a:extLst>
                </p:cNvPr>
                <p:cNvSpPr/>
                <p:nvPr/>
              </p:nvSpPr>
              <p:spPr>
                <a:xfrm>
                  <a:off x="4019550" y="1230224"/>
                  <a:ext cx="454704" cy="454704"/>
                </a:xfrm>
                <a:prstGeom prst="flowChartConnector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8" name="フローチャート: 結合子 297">
                  <a:extLst>
                    <a:ext uri="{FF2B5EF4-FFF2-40B4-BE49-F238E27FC236}">
                      <a16:creationId xmlns:a16="http://schemas.microsoft.com/office/drawing/2014/main" id="{F8A50A56-E3F9-674F-2C03-A22A296280E3}"/>
                    </a:ext>
                  </a:extLst>
                </p:cNvPr>
                <p:cNvSpPr/>
                <p:nvPr/>
              </p:nvSpPr>
              <p:spPr>
                <a:xfrm>
                  <a:off x="4138468" y="1230224"/>
                  <a:ext cx="221277" cy="454704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295" name="四角形: 角を丸くする 294">
                <a:extLst>
                  <a:ext uri="{FF2B5EF4-FFF2-40B4-BE49-F238E27FC236}">
                    <a16:creationId xmlns:a16="http://schemas.microsoft.com/office/drawing/2014/main" id="{A5A4B824-C55E-A7A1-889C-BA3BBD176A81}"/>
                  </a:ext>
                </a:extLst>
              </p:cNvPr>
              <p:cNvSpPr/>
              <p:nvPr/>
            </p:nvSpPr>
            <p:spPr>
              <a:xfrm rot="5400000">
                <a:off x="4164850" y="1482655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96" name="四角形: 角を丸くする 295">
                <a:extLst>
                  <a:ext uri="{FF2B5EF4-FFF2-40B4-BE49-F238E27FC236}">
                    <a16:creationId xmlns:a16="http://schemas.microsoft.com/office/drawing/2014/main" id="{9192CA74-82D2-A881-1A23-50FC116BAC4F}"/>
                  </a:ext>
                </a:extLst>
              </p:cNvPr>
              <p:cNvSpPr/>
              <p:nvPr/>
            </p:nvSpPr>
            <p:spPr>
              <a:xfrm rot="5400000">
                <a:off x="4164850" y="1160640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81" name="グループ化 280">
              <a:extLst>
                <a:ext uri="{FF2B5EF4-FFF2-40B4-BE49-F238E27FC236}">
                  <a16:creationId xmlns:a16="http://schemas.microsoft.com/office/drawing/2014/main" id="{3252D357-DE74-071B-DFF2-CF6479C254AB}"/>
                </a:ext>
              </a:extLst>
            </p:cNvPr>
            <p:cNvGrpSpPr/>
            <p:nvPr/>
          </p:nvGrpSpPr>
          <p:grpSpPr>
            <a:xfrm rot="21403289">
              <a:off x="4492121" y="450772"/>
              <a:ext cx="221930" cy="243398"/>
              <a:chOff x="4019550" y="1209404"/>
              <a:chExt cx="324761" cy="356176"/>
            </a:xfrm>
          </p:grpSpPr>
          <p:grpSp>
            <p:nvGrpSpPr>
              <p:cNvPr id="289" name="グループ化 288">
                <a:extLst>
                  <a:ext uri="{FF2B5EF4-FFF2-40B4-BE49-F238E27FC236}">
                    <a16:creationId xmlns:a16="http://schemas.microsoft.com/office/drawing/2014/main" id="{A1362FB8-A3DA-0F8C-4106-B65426FD028E}"/>
                  </a:ext>
                </a:extLst>
              </p:cNvPr>
              <p:cNvGrpSpPr/>
              <p:nvPr/>
            </p:nvGrpSpPr>
            <p:grpSpPr>
              <a:xfrm>
                <a:off x="4019550" y="1230224"/>
                <a:ext cx="324761" cy="324761"/>
                <a:chOff x="4019550" y="1230224"/>
                <a:chExt cx="454704" cy="454704"/>
              </a:xfrm>
            </p:grpSpPr>
            <p:sp>
              <p:nvSpPr>
                <p:cNvPr id="292" name="フローチャート: 結合子 291">
                  <a:extLst>
                    <a:ext uri="{FF2B5EF4-FFF2-40B4-BE49-F238E27FC236}">
                      <a16:creationId xmlns:a16="http://schemas.microsoft.com/office/drawing/2014/main" id="{22158763-4306-4A23-9958-9B9617888F7A}"/>
                    </a:ext>
                  </a:extLst>
                </p:cNvPr>
                <p:cNvSpPr/>
                <p:nvPr/>
              </p:nvSpPr>
              <p:spPr>
                <a:xfrm>
                  <a:off x="4019550" y="1230224"/>
                  <a:ext cx="454704" cy="454704"/>
                </a:xfrm>
                <a:prstGeom prst="flowChartConnector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3" name="フローチャート: 結合子 292">
                  <a:extLst>
                    <a:ext uri="{FF2B5EF4-FFF2-40B4-BE49-F238E27FC236}">
                      <a16:creationId xmlns:a16="http://schemas.microsoft.com/office/drawing/2014/main" id="{DDDB362B-536E-50C2-94E6-61B0263351BE}"/>
                    </a:ext>
                  </a:extLst>
                </p:cNvPr>
                <p:cNvSpPr/>
                <p:nvPr/>
              </p:nvSpPr>
              <p:spPr>
                <a:xfrm>
                  <a:off x="4138468" y="1230224"/>
                  <a:ext cx="221277" cy="454704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290" name="四角形: 角を丸くする 289">
                <a:extLst>
                  <a:ext uri="{FF2B5EF4-FFF2-40B4-BE49-F238E27FC236}">
                    <a16:creationId xmlns:a16="http://schemas.microsoft.com/office/drawing/2014/main" id="{C23C51CC-5661-45EB-DD93-9A38CC8FD65A}"/>
                  </a:ext>
                </a:extLst>
              </p:cNvPr>
              <p:cNvSpPr/>
              <p:nvPr/>
            </p:nvSpPr>
            <p:spPr>
              <a:xfrm rot="5400000">
                <a:off x="4164850" y="1482655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91" name="四角形: 角を丸くする 290">
                <a:extLst>
                  <a:ext uri="{FF2B5EF4-FFF2-40B4-BE49-F238E27FC236}">
                    <a16:creationId xmlns:a16="http://schemas.microsoft.com/office/drawing/2014/main" id="{58A30A15-8B01-6514-A83F-630D13609D5C}"/>
                  </a:ext>
                </a:extLst>
              </p:cNvPr>
              <p:cNvSpPr/>
              <p:nvPr/>
            </p:nvSpPr>
            <p:spPr>
              <a:xfrm rot="5400000">
                <a:off x="4164850" y="1160640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82" name="円弧 281">
              <a:extLst>
                <a:ext uri="{FF2B5EF4-FFF2-40B4-BE49-F238E27FC236}">
                  <a16:creationId xmlns:a16="http://schemas.microsoft.com/office/drawing/2014/main" id="{EB0475FA-7044-33C0-E09F-6CDE646E8916}"/>
                </a:ext>
              </a:extLst>
            </p:cNvPr>
            <p:cNvSpPr/>
            <p:nvPr/>
          </p:nvSpPr>
          <p:spPr>
            <a:xfrm rot="5400000">
              <a:off x="4169070" y="-472071"/>
              <a:ext cx="227920" cy="1598764"/>
            </a:xfrm>
            <a:prstGeom prst="arc">
              <a:avLst>
                <a:gd name="adj1" fmla="val 16200000"/>
                <a:gd name="adj2" fmla="val 5371573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83" name="グループ化 282">
              <a:extLst>
                <a:ext uri="{FF2B5EF4-FFF2-40B4-BE49-F238E27FC236}">
                  <a16:creationId xmlns:a16="http://schemas.microsoft.com/office/drawing/2014/main" id="{3C82AD7C-9A7D-9752-0CBE-AF56A14FF51C}"/>
                </a:ext>
              </a:extLst>
            </p:cNvPr>
            <p:cNvGrpSpPr/>
            <p:nvPr/>
          </p:nvGrpSpPr>
          <p:grpSpPr>
            <a:xfrm rot="20955618">
              <a:off x="4817707" y="424631"/>
              <a:ext cx="221930" cy="243398"/>
              <a:chOff x="4019550" y="1209404"/>
              <a:chExt cx="324761" cy="356176"/>
            </a:xfrm>
          </p:grpSpPr>
          <p:grpSp>
            <p:nvGrpSpPr>
              <p:cNvPr id="284" name="グループ化 283">
                <a:extLst>
                  <a:ext uri="{FF2B5EF4-FFF2-40B4-BE49-F238E27FC236}">
                    <a16:creationId xmlns:a16="http://schemas.microsoft.com/office/drawing/2014/main" id="{88DED316-3533-A30D-6642-651CA626C976}"/>
                  </a:ext>
                </a:extLst>
              </p:cNvPr>
              <p:cNvGrpSpPr/>
              <p:nvPr/>
            </p:nvGrpSpPr>
            <p:grpSpPr>
              <a:xfrm>
                <a:off x="4019550" y="1230224"/>
                <a:ext cx="324761" cy="324761"/>
                <a:chOff x="4019550" y="1230224"/>
                <a:chExt cx="454704" cy="454704"/>
              </a:xfrm>
            </p:grpSpPr>
            <p:sp>
              <p:nvSpPr>
                <p:cNvPr id="287" name="フローチャート: 結合子 286">
                  <a:extLst>
                    <a:ext uri="{FF2B5EF4-FFF2-40B4-BE49-F238E27FC236}">
                      <a16:creationId xmlns:a16="http://schemas.microsoft.com/office/drawing/2014/main" id="{4C4FCB98-04BF-635C-7FD0-EB305D4DC53A}"/>
                    </a:ext>
                  </a:extLst>
                </p:cNvPr>
                <p:cNvSpPr/>
                <p:nvPr/>
              </p:nvSpPr>
              <p:spPr>
                <a:xfrm>
                  <a:off x="4019550" y="1230224"/>
                  <a:ext cx="454704" cy="454704"/>
                </a:xfrm>
                <a:prstGeom prst="flowChartConnector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8" name="フローチャート: 結合子 287">
                  <a:extLst>
                    <a:ext uri="{FF2B5EF4-FFF2-40B4-BE49-F238E27FC236}">
                      <a16:creationId xmlns:a16="http://schemas.microsoft.com/office/drawing/2014/main" id="{C2CCBA11-24C2-B76D-2799-FA88B17CD5AF}"/>
                    </a:ext>
                  </a:extLst>
                </p:cNvPr>
                <p:cNvSpPr/>
                <p:nvPr/>
              </p:nvSpPr>
              <p:spPr>
                <a:xfrm>
                  <a:off x="4125458" y="1230224"/>
                  <a:ext cx="221277" cy="454704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285" name="四角形: 角を丸くする 284">
                <a:extLst>
                  <a:ext uri="{FF2B5EF4-FFF2-40B4-BE49-F238E27FC236}">
                    <a16:creationId xmlns:a16="http://schemas.microsoft.com/office/drawing/2014/main" id="{50CAC476-5EDA-2FBC-D1F4-556DD91BC385}"/>
                  </a:ext>
                </a:extLst>
              </p:cNvPr>
              <p:cNvSpPr/>
              <p:nvPr/>
            </p:nvSpPr>
            <p:spPr>
              <a:xfrm rot="5400000">
                <a:off x="4164850" y="1482655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86" name="四角形: 角を丸くする 285">
                <a:extLst>
                  <a:ext uri="{FF2B5EF4-FFF2-40B4-BE49-F238E27FC236}">
                    <a16:creationId xmlns:a16="http://schemas.microsoft.com/office/drawing/2014/main" id="{0A8CB204-822E-663B-C4FC-0FB15A4670F5}"/>
                  </a:ext>
                </a:extLst>
              </p:cNvPr>
              <p:cNvSpPr/>
              <p:nvPr/>
            </p:nvSpPr>
            <p:spPr>
              <a:xfrm rot="5400000">
                <a:off x="4164850" y="1160640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309" name="グループ化 308">
            <a:extLst>
              <a:ext uri="{FF2B5EF4-FFF2-40B4-BE49-F238E27FC236}">
                <a16:creationId xmlns:a16="http://schemas.microsoft.com/office/drawing/2014/main" id="{85546786-525A-93FC-1321-8AEDA3F3B79E}"/>
              </a:ext>
            </a:extLst>
          </p:cNvPr>
          <p:cNvGrpSpPr/>
          <p:nvPr/>
        </p:nvGrpSpPr>
        <p:grpSpPr>
          <a:xfrm rot="20585392">
            <a:off x="420973" y="2425701"/>
            <a:ext cx="1598764" cy="485828"/>
            <a:chOff x="3483648" y="213351"/>
            <a:chExt cx="1598764" cy="485828"/>
          </a:xfrm>
        </p:grpSpPr>
        <p:grpSp>
          <p:nvGrpSpPr>
            <p:cNvPr id="310" name="グループ化 309">
              <a:extLst>
                <a:ext uri="{FF2B5EF4-FFF2-40B4-BE49-F238E27FC236}">
                  <a16:creationId xmlns:a16="http://schemas.microsoft.com/office/drawing/2014/main" id="{D29D2695-8B15-E9D7-5792-A583F9E0B485}"/>
                </a:ext>
              </a:extLst>
            </p:cNvPr>
            <p:cNvGrpSpPr/>
            <p:nvPr/>
          </p:nvGrpSpPr>
          <p:grpSpPr>
            <a:xfrm rot="510491">
              <a:off x="3515366" y="421234"/>
              <a:ext cx="221930" cy="243398"/>
              <a:chOff x="4019550" y="1209404"/>
              <a:chExt cx="324761" cy="356176"/>
            </a:xfrm>
          </p:grpSpPr>
          <p:grpSp>
            <p:nvGrpSpPr>
              <p:cNvPr id="336" name="グループ化 335">
                <a:extLst>
                  <a:ext uri="{FF2B5EF4-FFF2-40B4-BE49-F238E27FC236}">
                    <a16:creationId xmlns:a16="http://schemas.microsoft.com/office/drawing/2014/main" id="{EEE5731C-A8BE-1DA6-F24F-286A04D404C9}"/>
                  </a:ext>
                </a:extLst>
              </p:cNvPr>
              <p:cNvGrpSpPr/>
              <p:nvPr/>
            </p:nvGrpSpPr>
            <p:grpSpPr>
              <a:xfrm>
                <a:off x="4019550" y="1220932"/>
                <a:ext cx="324761" cy="334053"/>
                <a:chOff x="4019550" y="1217214"/>
                <a:chExt cx="454704" cy="467714"/>
              </a:xfrm>
            </p:grpSpPr>
            <p:sp>
              <p:nvSpPr>
                <p:cNvPr id="339" name="フローチャート: 結合子 338">
                  <a:extLst>
                    <a:ext uri="{FF2B5EF4-FFF2-40B4-BE49-F238E27FC236}">
                      <a16:creationId xmlns:a16="http://schemas.microsoft.com/office/drawing/2014/main" id="{21DBA85F-5667-4830-4613-9F71964B1FC2}"/>
                    </a:ext>
                  </a:extLst>
                </p:cNvPr>
                <p:cNvSpPr/>
                <p:nvPr/>
              </p:nvSpPr>
              <p:spPr>
                <a:xfrm>
                  <a:off x="4019550" y="1230224"/>
                  <a:ext cx="454704" cy="454704"/>
                </a:xfrm>
                <a:prstGeom prst="flowChartConnector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0" name="フローチャート: 結合子 339">
                  <a:extLst>
                    <a:ext uri="{FF2B5EF4-FFF2-40B4-BE49-F238E27FC236}">
                      <a16:creationId xmlns:a16="http://schemas.microsoft.com/office/drawing/2014/main" id="{1B8FEC24-DE43-ECFD-475B-475E1DDCE94A}"/>
                    </a:ext>
                  </a:extLst>
                </p:cNvPr>
                <p:cNvSpPr/>
                <p:nvPr/>
              </p:nvSpPr>
              <p:spPr>
                <a:xfrm>
                  <a:off x="4138468" y="1217214"/>
                  <a:ext cx="221277" cy="454704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37" name="四角形: 角を丸くする 336">
                <a:extLst>
                  <a:ext uri="{FF2B5EF4-FFF2-40B4-BE49-F238E27FC236}">
                    <a16:creationId xmlns:a16="http://schemas.microsoft.com/office/drawing/2014/main" id="{B0847E27-07AC-9F91-E796-48FED64BCADE}"/>
                  </a:ext>
                </a:extLst>
              </p:cNvPr>
              <p:cNvSpPr/>
              <p:nvPr/>
            </p:nvSpPr>
            <p:spPr>
              <a:xfrm rot="5400000">
                <a:off x="4164850" y="1482655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38" name="四角形: 角を丸くする 337">
                <a:extLst>
                  <a:ext uri="{FF2B5EF4-FFF2-40B4-BE49-F238E27FC236}">
                    <a16:creationId xmlns:a16="http://schemas.microsoft.com/office/drawing/2014/main" id="{2219EBBA-C62B-7017-33C9-957D0838B4E6}"/>
                  </a:ext>
                </a:extLst>
              </p:cNvPr>
              <p:cNvSpPr/>
              <p:nvPr/>
            </p:nvSpPr>
            <p:spPr>
              <a:xfrm rot="5400000">
                <a:off x="4164850" y="1160640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11" name="グループ化 310">
              <a:extLst>
                <a:ext uri="{FF2B5EF4-FFF2-40B4-BE49-F238E27FC236}">
                  <a16:creationId xmlns:a16="http://schemas.microsoft.com/office/drawing/2014/main" id="{E2EB8A8D-C56C-6C20-A936-566C874AA1F4}"/>
                </a:ext>
              </a:extLst>
            </p:cNvPr>
            <p:cNvGrpSpPr/>
            <p:nvPr/>
          </p:nvGrpSpPr>
          <p:grpSpPr>
            <a:xfrm rot="214622">
              <a:off x="3840951" y="454325"/>
              <a:ext cx="221930" cy="243398"/>
              <a:chOff x="4019550" y="1209404"/>
              <a:chExt cx="324761" cy="356176"/>
            </a:xfrm>
          </p:grpSpPr>
          <p:grpSp>
            <p:nvGrpSpPr>
              <p:cNvPr id="331" name="グループ化 330">
                <a:extLst>
                  <a:ext uri="{FF2B5EF4-FFF2-40B4-BE49-F238E27FC236}">
                    <a16:creationId xmlns:a16="http://schemas.microsoft.com/office/drawing/2014/main" id="{D6008E61-3EC0-EDEC-963E-C556E362874A}"/>
                  </a:ext>
                </a:extLst>
              </p:cNvPr>
              <p:cNvGrpSpPr/>
              <p:nvPr/>
            </p:nvGrpSpPr>
            <p:grpSpPr>
              <a:xfrm>
                <a:off x="4019550" y="1230224"/>
                <a:ext cx="324761" cy="324761"/>
                <a:chOff x="4019550" y="1230224"/>
                <a:chExt cx="454704" cy="454704"/>
              </a:xfrm>
            </p:grpSpPr>
            <p:sp>
              <p:nvSpPr>
                <p:cNvPr id="334" name="フローチャート: 結合子 333">
                  <a:extLst>
                    <a:ext uri="{FF2B5EF4-FFF2-40B4-BE49-F238E27FC236}">
                      <a16:creationId xmlns:a16="http://schemas.microsoft.com/office/drawing/2014/main" id="{E20ABED9-1956-A4BE-9FA6-902301BA7727}"/>
                    </a:ext>
                  </a:extLst>
                </p:cNvPr>
                <p:cNvSpPr/>
                <p:nvPr/>
              </p:nvSpPr>
              <p:spPr>
                <a:xfrm>
                  <a:off x="4019550" y="1230224"/>
                  <a:ext cx="454704" cy="454704"/>
                </a:xfrm>
                <a:prstGeom prst="flowChartConnector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5" name="フローチャート: 結合子 334">
                  <a:extLst>
                    <a:ext uri="{FF2B5EF4-FFF2-40B4-BE49-F238E27FC236}">
                      <a16:creationId xmlns:a16="http://schemas.microsoft.com/office/drawing/2014/main" id="{8AF510DA-EBC3-9D1A-1FCD-1A79FEC26198}"/>
                    </a:ext>
                  </a:extLst>
                </p:cNvPr>
                <p:cNvSpPr/>
                <p:nvPr/>
              </p:nvSpPr>
              <p:spPr>
                <a:xfrm>
                  <a:off x="4138468" y="1230224"/>
                  <a:ext cx="221277" cy="454704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32" name="四角形: 角を丸くする 331">
                <a:extLst>
                  <a:ext uri="{FF2B5EF4-FFF2-40B4-BE49-F238E27FC236}">
                    <a16:creationId xmlns:a16="http://schemas.microsoft.com/office/drawing/2014/main" id="{F3C94A52-CAA2-E44B-87E1-AC1D1BBA747B}"/>
                  </a:ext>
                </a:extLst>
              </p:cNvPr>
              <p:cNvSpPr/>
              <p:nvPr/>
            </p:nvSpPr>
            <p:spPr>
              <a:xfrm rot="5400000">
                <a:off x="4164850" y="1482655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33" name="四角形: 角を丸くする 332">
                <a:extLst>
                  <a:ext uri="{FF2B5EF4-FFF2-40B4-BE49-F238E27FC236}">
                    <a16:creationId xmlns:a16="http://schemas.microsoft.com/office/drawing/2014/main" id="{82FF6153-24AD-A243-5EBF-826EB5C5D399}"/>
                  </a:ext>
                </a:extLst>
              </p:cNvPr>
              <p:cNvSpPr/>
              <p:nvPr/>
            </p:nvSpPr>
            <p:spPr>
              <a:xfrm rot="5400000">
                <a:off x="4164850" y="1160640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12" name="グループ化 311">
              <a:extLst>
                <a:ext uri="{FF2B5EF4-FFF2-40B4-BE49-F238E27FC236}">
                  <a16:creationId xmlns:a16="http://schemas.microsoft.com/office/drawing/2014/main" id="{49E9BAAD-49A6-86E6-A4F2-A02A9BA2BA9A}"/>
                </a:ext>
              </a:extLst>
            </p:cNvPr>
            <p:cNvGrpSpPr/>
            <p:nvPr/>
          </p:nvGrpSpPr>
          <p:grpSpPr>
            <a:xfrm>
              <a:off x="4166536" y="455781"/>
              <a:ext cx="221930" cy="243398"/>
              <a:chOff x="4019550" y="1209404"/>
              <a:chExt cx="324761" cy="356176"/>
            </a:xfrm>
          </p:grpSpPr>
          <p:grpSp>
            <p:nvGrpSpPr>
              <p:cNvPr id="326" name="グループ化 325">
                <a:extLst>
                  <a:ext uri="{FF2B5EF4-FFF2-40B4-BE49-F238E27FC236}">
                    <a16:creationId xmlns:a16="http://schemas.microsoft.com/office/drawing/2014/main" id="{94288F29-81C9-11EA-EE89-334432798DA7}"/>
                  </a:ext>
                </a:extLst>
              </p:cNvPr>
              <p:cNvGrpSpPr/>
              <p:nvPr/>
            </p:nvGrpSpPr>
            <p:grpSpPr>
              <a:xfrm>
                <a:off x="4019550" y="1230224"/>
                <a:ext cx="324761" cy="324761"/>
                <a:chOff x="4019550" y="1230224"/>
                <a:chExt cx="454704" cy="454704"/>
              </a:xfrm>
            </p:grpSpPr>
            <p:sp>
              <p:nvSpPr>
                <p:cNvPr id="329" name="フローチャート: 結合子 328">
                  <a:extLst>
                    <a:ext uri="{FF2B5EF4-FFF2-40B4-BE49-F238E27FC236}">
                      <a16:creationId xmlns:a16="http://schemas.microsoft.com/office/drawing/2014/main" id="{EA576549-8EFC-AEBB-D6ED-D174176ED0C2}"/>
                    </a:ext>
                  </a:extLst>
                </p:cNvPr>
                <p:cNvSpPr/>
                <p:nvPr/>
              </p:nvSpPr>
              <p:spPr>
                <a:xfrm>
                  <a:off x="4019550" y="1230224"/>
                  <a:ext cx="454704" cy="454704"/>
                </a:xfrm>
                <a:prstGeom prst="flowChartConnector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0" name="フローチャート: 結合子 329">
                  <a:extLst>
                    <a:ext uri="{FF2B5EF4-FFF2-40B4-BE49-F238E27FC236}">
                      <a16:creationId xmlns:a16="http://schemas.microsoft.com/office/drawing/2014/main" id="{AD4BF6B0-113C-4D29-1566-25356F520C45}"/>
                    </a:ext>
                  </a:extLst>
                </p:cNvPr>
                <p:cNvSpPr/>
                <p:nvPr/>
              </p:nvSpPr>
              <p:spPr>
                <a:xfrm>
                  <a:off x="4138468" y="1230224"/>
                  <a:ext cx="221277" cy="454704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27" name="四角形: 角を丸くする 326">
                <a:extLst>
                  <a:ext uri="{FF2B5EF4-FFF2-40B4-BE49-F238E27FC236}">
                    <a16:creationId xmlns:a16="http://schemas.microsoft.com/office/drawing/2014/main" id="{32E38B82-88F0-EE52-DB84-A792DDC870C9}"/>
                  </a:ext>
                </a:extLst>
              </p:cNvPr>
              <p:cNvSpPr/>
              <p:nvPr/>
            </p:nvSpPr>
            <p:spPr>
              <a:xfrm rot="5400000">
                <a:off x="4164850" y="1482655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28" name="四角形: 角を丸くする 327">
                <a:extLst>
                  <a:ext uri="{FF2B5EF4-FFF2-40B4-BE49-F238E27FC236}">
                    <a16:creationId xmlns:a16="http://schemas.microsoft.com/office/drawing/2014/main" id="{82555CE4-DB03-7CC2-2365-49738DC6B87F}"/>
                  </a:ext>
                </a:extLst>
              </p:cNvPr>
              <p:cNvSpPr/>
              <p:nvPr/>
            </p:nvSpPr>
            <p:spPr>
              <a:xfrm rot="5400000">
                <a:off x="4164850" y="1160640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13" name="グループ化 312">
              <a:extLst>
                <a:ext uri="{FF2B5EF4-FFF2-40B4-BE49-F238E27FC236}">
                  <a16:creationId xmlns:a16="http://schemas.microsoft.com/office/drawing/2014/main" id="{AEE7DB67-1D57-13DD-1B95-920D058A8D5F}"/>
                </a:ext>
              </a:extLst>
            </p:cNvPr>
            <p:cNvGrpSpPr/>
            <p:nvPr/>
          </p:nvGrpSpPr>
          <p:grpSpPr>
            <a:xfrm rot="21403289">
              <a:off x="4492121" y="450772"/>
              <a:ext cx="221930" cy="243398"/>
              <a:chOff x="4019550" y="1209404"/>
              <a:chExt cx="324761" cy="356176"/>
            </a:xfrm>
          </p:grpSpPr>
          <p:grpSp>
            <p:nvGrpSpPr>
              <p:cNvPr id="321" name="グループ化 320">
                <a:extLst>
                  <a:ext uri="{FF2B5EF4-FFF2-40B4-BE49-F238E27FC236}">
                    <a16:creationId xmlns:a16="http://schemas.microsoft.com/office/drawing/2014/main" id="{5C95038C-0311-29BD-B919-53034AF6FF83}"/>
                  </a:ext>
                </a:extLst>
              </p:cNvPr>
              <p:cNvGrpSpPr/>
              <p:nvPr/>
            </p:nvGrpSpPr>
            <p:grpSpPr>
              <a:xfrm>
                <a:off x="4019550" y="1230224"/>
                <a:ext cx="324761" cy="324761"/>
                <a:chOff x="4019550" y="1230224"/>
                <a:chExt cx="454704" cy="454704"/>
              </a:xfrm>
            </p:grpSpPr>
            <p:sp>
              <p:nvSpPr>
                <p:cNvPr id="324" name="フローチャート: 結合子 323">
                  <a:extLst>
                    <a:ext uri="{FF2B5EF4-FFF2-40B4-BE49-F238E27FC236}">
                      <a16:creationId xmlns:a16="http://schemas.microsoft.com/office/drawing/2014/main" id="{10122018-9A29-DBC7-9F18-E26E0EAD83E5}"/>
                    </a:ext>
                  </a:extLst>
                </p:cNvPr>
                <p:cNvSpPr/>
                <p:nvPr/>
              </p:nvSpPr>
              <p:spPr>
                <a:xfrm>
                  <a:off x="4019550" y="1230224"/>
                  <a:ext cx="454704" cy="454704"/>
                </a:xfrm>
                <a:prstGeom prst="flowChartConnector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5" name="フローチャート: 結合子 324">
                  <a:extLst>
                    <a:ext uri="{FF2B5EF4-FFF2-40B4-BE49-F238E27FC236}">
                      <a16:creationId xmlns:a16="http://schemas.microsoft.com/office/drawing/2014/main" id="{A14BA500-CC10-696C-A5CB-9A09BBBE6684}"/>
                    </a:ext>
                  </a:extLst>
                </p:cNvPr>
                <p:cNvSpPr/>
                <p:nvPr/>
              </p:nvSpPr>
              <p:spPr>
                <a:xfrm>
                  <a:off x="4138468" y="1230224"/>
                  <a:ext cx="221277" cy="454704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22" name="四角形: 角を丸くする 321">
                <a:extLst>
                  <a:ext uri="{FF2B5EF4-FFF2-40B4-BE49-F238E27FC236}">
                    <a16:creationId xmlns:a16="http://schemas.microsoft.com/office/drawing/2014/main" id="{8377BA77-D7F2-946D-822B-21B867227F5C}"/>
                  </a:ext>
                </a:extLst>
              </p:cNvPr>
              <p:cNvSpPr/>
              <p:nvPr/>
            </p:nvSpPr>
            <p:spPr>
              <a:xfrm rot="5400000">
                <a:off x="4164850" y="1482655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23" name="四角形: 角を丸くする 322">
                <a:extLst>
                  <a:ext uri="{FF2B5EF4-FFF2-40B4-BE49-F238E27FC236}">
                    <a16:creationId xmlns:a16="http://schemas.microsoft.com/office/drawing/2014/main" id="{5AF37808-7FF3-C1FB-8EE2-C468E3F73EF2}"/>
                  </a:ext>
                </a:extLst>
              </p:cNvPr>
              <p:cNvSpPr/>
              <p:nvPr/>
            </p:nvSpPr>
            <p:spPr>
              <a:xfrm rot="5400000">
                <a:off x="4164850" y="1160640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4" name="円弧 313">
              <a:extLst>
                <a:ext uri="{FF2B5EF4-FFF2-40B4-BE49-F238E27FC236}">
                  <a16:creationId xmlns:a16="http://schemas.microsoft.com/office/drawing/2014/main" id="{A226146C-89F1-7674-2FB9-1E3BD4F7B978}"/>
                </a:ext>
              </a:extLst>
            </p:cNvPr>
            <p:cNvSpPr/>
            <p:nvPr/>
          </p:nvSpPr>
          <p:spPr>
            <a:xfrm rot="5400000">
              <a:off x="4169070" y="-472071"/>
              <a:ext cx="227920" cy="1598764"/>
            </a:xfrm>
            <a:prstGeom prst="arc">
              <a:avLst>
                <a:gd name="adj1" fmla="val 16200000"/>
                <a:gd name="adj2" fmla="val 5371573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15" name="グループ化 314">
              <a:extLst>
                <a:ext uri="{FF2B5EF4-FFF2-40B4-BE49-F238E27FC236}">
                  <a16:creationId xmlns:a16="http://schemas.microsoft.com/office/drawing/2014/main" id="{13615A31-1889-FC3C-1DBB-B27A442E1BAC}"/>
                </a:ext>
              </a:extLst>
            </p:cNvPr>
            <p:cNvGrpSpPr/>
            <p:nvPr/>
          </p:nvGrpSpPr>
          <p:grpSpPr>
            <a:xfrm rot="20955618">
              <a:off x="4817707" y="424631"/>
              <a:ext cx="221930" cy="243398"/>
              <a:chOff x="4019550" y="1209404"/>
              <a:chExt cx="324761" cy="356176"/>
            </a:xfrm>
          </p:grpSpPr>
          <p:grpSp>
            <p:nvGrpSpPr>
              <p:cNvPr id="316" name="グループ化 315">
                <a:extLst>
                  <a:ext uri="{FF2B5EF4-FFF2-40B4-BE49-F238E27FC236}">
                    <a16:creationId xmlns:a16="http://schemas.microsoft.com/office/drawing/2014/main" id="{B912DD28-469B-BE27-E311-16F74B8485B2}"/>
                  </a:ext>
                </a:extLst>
              </p:cNvPr>
              <p:cNvGrpSpPr/>
              <p:nvPr/>
            </p:nvGrpSpPr>
            <p:grpSpPr>
              <a:xfrm>
                <a:off x="4019550" y="1230224"/>
                <a:ext cx="324761" cy="324761"/>
                <a:chOff x="4019550" y="1230224"/>
                <a:chExt cx="454704" cy="454704"/>
              </a:xfrm>
            </p:grpSpPr>
            <p:sp>
              <p:nvSpPr>
                <p:cNvPr id="319" name="フローチャート: 結合子 318">
                  <a:extLst>
                    <a:ext uri="{FF2B5EF4-FFF2-40B4-BE49-F238E27FC236}">
                      <a16:creationId xmlns:a16="http://schemas.microsoft.com/office/drawing/2014/main" id="{FC2997D0-AA74-1E02-5D83-879AC2AC8FFF}"/>
                    </a:ext>
                  </a:extLst>
                </p:cNvPr>
                <p:cNvSpPr/>
                <p:nvPr/>
              </p:nvSpPr>
              <p:spPr>
                <a:xfrm>
                  <a:off x="4019550" y="1230224"/>
                  <a:ext cx="454704" cy="454704"/>
                </a:xfrm>
                <a:prstGeom prst="flowChartConnector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0" name="フローチャート: 結合子 319">
                  <a:extLst>
                    <a:ext uri="{FF2B5EF4-FFF2-40B4-BE49-F238E27FC236}">
                      <a16:creationId xmlns:a16="http://schemas.microsoft.com/office/drawing/2014/main" id="{74B5C5E9-4F9C-932D-CF87-5960BFEA4363}"/>
                    </a:ext>
                  </a:extLst>
                </p:cNvPr>
                <p:cNvSpPr/>
                <p:nvPr/>
              </p:nvSpPr>
              <p:spPr>
                <a:xfrm>
                  <a:off x="4125458" y="1230224"/>
                  <a:ext cx="221277" cy="454704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17" name="四角形: 角を丸くする 316">
                <a:extLst>
                  <a:ext uri="{FF2B5EF4-FFF2-40B4-BE49-F238E27FC236}">
                    <a16:creationId xmlns:a16="http://schemas.microsoft.com/office/drawing/2014/main" id="{4D575FE2-017F-F85D-06BF-1100431C3A3B}"/>
                  </a:ext>
                </a:extLst>
              </p:cNvPr>
              <p:cNvSpPr/>
              <p:nvPr/>
            </p:nvSpPr>
            <p:spPr>
              <a:xfrm rot="5400000">
                <a:off x="4164850" y="1482655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18" name="四角形: 角を丸くする 317">
                <a:extLst>
                  <a:ext uri="{FF2B5EF4-FFF2-40B4-BE49-F238E27FC236}">
                    <a16:creationId xmlns:a16="http://schemas.microsoft.com/office/drawing/2014/main" id="{7312181B-11BA-3D4E-707D-110336DAD80F}"/>
                  </a:ext>
                </a:extLst>
              </p:cNvPr>
              <p:cNvSpPr/>
              <p:nvPr/>
            </p:nvSpPr>
            <p:spPr>
              <a:xfrm rot="5400000">
                <a:off x="4164850" y="1160640"/>
                <a:ext cx="34161" cy="131690"/>
              </a:xfrm>
              <a:prstGeom prst="roundRect">
                <a:avLst>
                  <a:gd name="adj" fmla="val 2779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13" name="テキスト ボックス 20">
            <a:extLst>
              <a:ext uri="{FF2B5EF4-FFF2-40B4-BE49-F238E27FC236}">
                <a16:creationId xmlns:a16="http://schemas.microsoft.com/office/drawing/2014/main" id="{F17946CA-BBB9-9AA8-A689-C3B5C76A2F97}"/>
              </a:ext>
            </a:extLst>
          </p:cNvPr>
          <p:cNvSpPr txBox="1">
            <a:spLocks noChangeArrowheads="1"/>
          </p:cNvSpPr>
          <p:nvPr/>
        </p:nvSpPr>
        <p:spPr bwMode="auto">
          <a:xfrm rot="21153957">
            <a:off x="39485" y="1748741"/>
            <a:ext cx="3117226" cy="756984"/>
          </a:xfrm>
          <a:prstGeom prst="ellipseRibbon2">
            <a:avLst>
              <a:gd name="adj1" fmla="val 25000"/>
              <a:gd name="adj2" fmla="val 100000"/>
              <a:gd name="adj3" fmla="val 12500"/>
            </a:avLst>
          </a:prstGeom>
          <a:pattFill prst="ltUpDiag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0" rIns="91440" bIns="0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500" b="1" dirty="0">
                <a:solidFill>
                  <a:schemeClr val="accent6"/>
                </a:solidFill>
                <a:latin typeface="+mn-ea"/>
                <a:cs typeface="Times New Roman" panose="02020603050405020304" pitchFamily="18" charset="0"/>
              </a:rPr>
              <a:t>行事のご案内</a:t>
            </a:r>
            <a:endParaRPr lang="ja-JP" altLang="ja-JP" sz="2500" dirty="0">
              <a:solidFill>
                <a:schemeClr val="accent6"/>
              </a:solidFill>
              <a:latin typeface="+mn-ea"/>
            </a:endParaRPr>
          </a:p>
        </p:txBody>
      </p:sp>
      <p:sp>
        <p:nvSpPr>
          <p:cNvPr id="341" name="テキスト ボックス 340">
            <a:extLst>
              <a:ext uri="{FF2B5EF4-FFF2-40B4-BE49-F238E27FC236}">
                <a16:creationId xmlns:a16="http://schemas.microsoft.com/office/drawing/2014/main" id="{533E207A-5526-6798-D292-5D07607383E8}"/>
              </a:ext>
            </a:extLst>
          </p:cNvPr>
          <p:cNvSpPr txBox="1"/>
          <p:nvPr/>
        </p:nvSpPr>
        <p:spPr>
          <a:xfrm>
            <a:off x="1290588" y="4401461"/>
            <a:ext cx="187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〇月開催予定</a:t>
            </a:r>
          </a:p>
        </p:txBody>
      </p:sp>
      <p:sp>
        <p:nvSpPr>
          <p:cNvPr id="342" name="テキスト ボックス 341">
            <a:extLst>
              <a:ext uri="{FF2B5EF4-FFF2-40B4-BE49-F238E27FC236}">
                <a16:creationId xmlns:a16="http://schemas.microsoft.com/office/drawing/2014/main" id="{59FD0130-382E-0A0F-A2B0-07510A98929E}"/>
              </a:ext>
            </a:extLst>
          </p:cNvPr>
          <p:cNvSpPr txBox="1"/>
          <p:nvPr/>
        </p:nvSpPr>
        <p:spPr>
          <a:xfrm>
            <a:off x="1283091" y="4089393"/>
            <a:ext cx="187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会場：〇〇〇公園</a:t>
            </a:r>
          </a:p>
        </p:txBody>
      </p:sp>
      <p:grpSp>
        <p:nvGrpSpPr>
          <p:cNvPr id="351" name="グループ化 350">
            <a:extLst>
              <a:ext uri="{FF2B5EF4-FFF2-40B4-BE49-F238E27FC236}">
                <a16:creationId xmlns:a16="http://schemas.microsoft.com/office/drawing/2014/main" id="{F0F13738-84D8-4E41-2B46-D657FEF4F415}"/>
              </a:ext>
            </a:extLst>
          </p:cNvPr>
          <p:cNvGrpSpPr/>
          <p:nvPr/>
        </p:nvGrpSpPr>
        <p:grpSpPr>
          <a:xfrm flipH="1">
            <a:off x="329173" y="4223495"/>
            <a:ext cx="999600" cy="1002693"/>
            <a:chOff x="1695988" y="1339090"/>
            <a:chExt cx="1146401" cy="1058990"/>
          </a:xfrm>
        </p:grpSpPr>
        <p:grpSp>
          <p:nvGrpSpPr>
            <p:cNvPr id="352" name="グループ化 351">
              <a:extLst>
                <a:ext uri="{FF2B5EF4-FFF2-40B4-BE49-F238E27FC236}">
                  <a16:creationId xmlns:a16="http://schemas.microsoft.com/office/drawing/2014/main" id="{05CFF642-F977-5EFF-6E4B-D936EC00762F}"/>
                </a:ext>
              </a:extLst>
            </p:cNvPr>
            <p:cNvGrpSpPr/>
            <p:nvPr/>
          </p:nvGrpSpPr>
          <p:grpSpPr>
            <a:xfrm>
              <a:off x="1931091" y="1339090"/>
              <a:ext cx="911298" cy="1058990"/>
              <a:chOff x="3854750" y="975903"/>
              <a:chExt cx="911298" cy="1058990"/>
            </a:xfrm>
          </p:grpSpPr>
          <p:cxnSp>
            <p:nvCxnSpPr>
              <p:cNvPr id="356" name="直線コネクタ 355">
                <a:extLst>
                  <a:ext uri="{FF2B5EF4-FFF2-40B4-BE49-F238E27FC236}">
                    <a16:creationId xmlns:a16="http://schemas.microsoft.com/office/drawing/2014/main" id="{5FC0F2EA-56F8-7FA9-005D-776BC7A22B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78967" y="1516089"/>
                <a:ext cx="0" cy="420028"/>
              </a:xfrm>
              <a:prstGeom prst="line">
                <a:avLst/>
              </a:prstGeom>
              <a:ln w="76200">
                <a:solidFill>
                  <a:srgbClr val="996633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7" name="直線コネクタ 356">
                <a:extLst>
                  <a:ext uri="{FF2B5EF4-FFF2-40B4-BE49-F238E27FC236}">
                    <a16:creationId xmlns:a16="http://schemas.microsoft.com/office/drawing/2014/main" id="{C9D954A7-805E-9DAA-3AAF-FF2A4E5A31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4750" y="1537210"/>
                <a:ext cx="696279" cy="4018"/>
              </a:xfrm>
              <a:prstGeom prst="line">
                <a:avLst/>
              </a:prstGeom>
              <a:ln w="76200">
                <a:solidFill>
                  <a:srgbClr val="996633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8" name="直線コネクタ 357">
                <a:extLst>
                  <a:ext uri="{FF2B5EF4-FFF2-40B4-BE49-F238E27FC236}">
                    <a16:creationId xmlns:a16="http://schemas.microsoft.com/office/drawing/2014/main" id="{5AAC26F4-ABC7-F8AA-54F7-048595820D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32300" y="1516089"/>
                <a:ext cx="0" cy="420028"/>
              </a:xfrm>
              <a:prstGeom prst="line">
                <a:avLst/>
              </a:prstGeom>
              <a:ln w="76200">
                <a:solidFill>
                  <a:srgbClr val="996633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9" name="直線コネクタ 358">
                <a:extLst>
                  <a:ext uri="{FF2B5EF4-FFF2-40B4-BE49-F238E27FC236}">
                    <a16:creationId xmlns:a16="http://schemas.microsoft.com/office/drawing/2014/main" id="{1655D787-A244-D774-8550-691925B4CA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98015" y="1636932"/>
                <a:ext cx="696279" cy="4018"/>
              </a:xfrm>
              <a:prstGeom prst="line">
                <a:avLst/>
              </a:prstGeom>
              <a:ln w="76200">
                <a:solidFill>
                  <a:srgbClr val="996633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360" name="グループ化 359">
                <a:extLst>
                  <a:ext uri="{FF2B5EF4-FFF2-40B4-BE49-F238E27FC236}">
                    <a16:creationId xmlns:a16="http://schemas.microsoft.com/office/drawing/2014/main" id="{1C9E0C07-21C3-EA71-F9A9-C895571437DA}"/>
                  </a:ext>
                </a:extLst>
              </p:cNvPr>
              <p:cNvGrpSpPr/>
              <p:nvPr/>
            </p:nvGrpSpPr>
            <p:grpSpPr>
              <a:xfrm rot="303246">
                <a:off x="3866061" y="975903"/>
                <a:ext cx="899987" cy="620985"/>
                <a:chOff x="3866061" y="975903"/>
                <a:chExt cx="899987" cy="620985"/>
              </a:xfrm>
            </p:grpSpPr>
            <p:sp>
              <p:nvSpPr>
                <p:cNvPr id="365" name="フローチャート: 結合子 364">
                  <a:extLst>
                    <a:ext uri="{FF2B5EF4-FFF2-40B4-BE49-F238E27FC236}">
                      <a16:creationId xmlns:a16="http://schemas.microsoft.com/office/drawing/2014/main" id="{B020C1A7-2DA2-D92F-E293-8FDC923BC5C0}"/>
                    </a:ext>
                  </a:extLst>
                </p:cNvPr>
                <p:cNvSpPr/>
                <p:nvPr/>
              </p:nvSpPr>
              <p:spPr>
                <a:xfrm>
                  <a:off x="3866061" y="998306"/>
                  <a:ext cx="324939" cy="573629"/>
                </a:xfrm>
                <a:prstGeom prst="flowChartConnector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6" name="フリーフォーム: 図形 365">
                  <a:extLst>
                    <a:ext uri="{FF2B5EF4-FFF2-40B4-BE49-F238E27FC236}">
                      <a16:creationId xmlns:a16="http://schemas.microsoft.com/office/drawing/2014/main" id="{CF07A997-9A31-76A9-C5F7-864E7B103F8E}"/>
                    </a:ext>
                  </a:extLst>
                </p:cNvPr>
                <p:cNvSpPr/>
                <p:nvPr/>
              </p:nvSpPr>
              <p:spPr>
                <a:xfrm>
                  <a:off x="4043361" y="975903"/>
                  <a:ext cx="722687" cy="620985"/>
                </a:xfrm>
                <a:custGeom>
                  <a:avLst/>
                  <a:gdLst>
                    <a:gd name="connsiteX0" fmla="*/ 0 w 722318"/>
                    <a:gd name="connsiteY0" fmla="*/ 0 h 577603"/>
                    <a:gd name="connsiteX1" fmla="*/ 576263 w 722318"/>
                    <a:gd name="connsiteY1" fmla="*/ 0 h 577603"/>
                    <a:gd name="connsiteX2" fmla="*/ 576263 w 722318"/>
                    <a:gd name="connsiteY2" fmla="*/ 4283 h 577603"/>
                    <a:gd name="connsiteX3" fmla="*/ 604434 w 722318"/>
                    <a:gd name="connsiteY3" fmla="*/ 9800 h 577603"/>
                    <a:gd name="connsiteX4" fmla="*/ 722318 w 722318"/>
                    <a:gd name="connsiteY4" fmla="*/ 290788 h 577603"/>
                    <a:gd name="connsiteX5" fmla="*/ 574680 w 722318"/>
                    <a:gd name="connsiteY5" fmla="*/ 577603 h 577603"/>
                    <a:gd name="connsiteX6" fmla="*/ 567838 w 722318"/>
                    <a:gd name="connsiteY6" fmla="*/ 576263 h 577603"/>
                    <a:gd name="connsiteX7" fmla="*/ 0 w 722318"/>
                    <a:gd name="connsiteY7" fmla="*/ 576263 h 577603"/>
                    <a:gd name="connsiteX0" fmla="*/ 0 w 722318"/>
                    <a:gd name="connsiteY0" fmla="*/ 0 h 577603"/>
                    <a:gd name="connsiteX1" fmla="*/ 576263 w 722318"/>
                    <a:gd name="connsiteY1" fmla="*/ 0 h 577603"/>
                    <a:gd name="connsiteX2" fmla="*/ 371476 w 722318"/>
                    <a:gd name="connsiteY2" fmla="*/ 201926 h 577603"/>
                    <a:gd name="connsiteX3" fmla="*/ 604434 w 722318"/>
                    <a:gd name="connsiteY3" fmla="*/ 9800 h 577603"/>
                    <a:gd name="connsiteX4" fmla="*/ 722318 w 722318"/>
                    <a:gd name="connsiteY4" fmla="*/ 290788 h 577603"/>
                    <a:gd name="connsiteX5" fmla="*/ 574680 w 722318"/>
                    <a:gd name="connsiteY5" fmla="*/ 577603 h 577603"/>
                    <a:gd name="connsiteX6" fmla="*/ 567838 w 722318"/>
                    <a:gd name="connsiteY6" fmla="*/ 576263 h 577603"/>
                    <a:gd name="connsiteX7" fmla="*/ 0 w 722318"/>
                    <a:gd name="connsiteY7" fmla="*/ 576263 h 577603"/>
                    <a:gd name="connsiteX8" fmla="*/ 0 w 722318"/>
                    <a:gd name="connsiteY8" fmla="*/ 0 h 577603"/>
                    <a:gd name="connsiteX0" fmla="*/ 0 w 722318"/>
                    <a:gd name="connsiteY0" fmla="*/ 0 h 577603"/>
                    <a:gd name="connsiteX1" fmla="*/ 576263 w 722318"/>
                    <a:gd name="connsiteY1" fmla="*/ 0 h 577603"/>
                    <a:gd name="connsiteX2" fmla="*/ 604434 w 722318"/>
                    <a:gd name="connsiteY2" fmla="*/ 9800 h 577603"/>
                    <a:gd name="connsiteX3" fmla="*/ 722318 w 722318"/>
                    <a:gd name="connsiteY3" fmla="*/ 290788 h 577603"/>
                    <a:gd name="connsiteX4" fmla="*/ 574680 w 722318"/>
                    <a:gd name="connsiteY4" fmla="*/ 577603 h 577603"/>
                    <a:gd name="connsiteX5" fmla="*/ 567838 w 722318"/>
                    <a:gd name="connsiteY5" fmla="*/ 576263 h 577603"/>
                    <a:gd name="connsiteX6" fmla="*/ 0 w 722318"/>
                    <a:gd name="connsiteY6" fmla="*/ 576263 h 577603"/>
                    <a:gd name="connsiteX7" fmla="*/ 0 w 722318"/>
                    <a:gd name="connsiteY7" fmla="*/ 0 h 577603"/>
                    <a:gd name="connsiteX0" fmla="*/ 0 w 722318"/>
                    <a:gd name="connsiteY0" fmla="*/ 0 h 577603"/>
                    <a:gd name="connsiteX1" fmla="*/ 576263 w 722318"/>
                    <a:gd name="connsiteY1" fmla="*/ 0 h 577603"/>
                    <a:gd name="connsiteX2" fmla="*/ 604434 w 722318"/>
                    <a:gd name="connsiteY2" fmla="*/ 9800 h 577603"/>
                    <a:gd name="connsiteX3" fmla="*/ 722318 w 722318"/>
                    <a:gd name="connsiteY3" fmla="*/ 290788 h 577603"/>
                    <a:gd name="connsiteX4" fmla="*/ 574680 w 722318"/>
                    <a:gd name="connsiteY4" fmla="*/ 577603 h 577603"/>
                    <a:gd name="connsiteX5" fmla="*/ 0 w 722318"/>
                    <a:gd name="connsiteY5" fmla="*/ 576263 h 577603"/>
                    <a:gd name="connsiteX6" fmla="*/ 0 w 722318"/>
                    <a:gd name="connsiteY6" fmla="*/ 0 h 577603"/>
                    <a:gd name="connsiteX0" fmla="*/ 0 w 722318"/>
                    <a:gd name="connsiteY0" fmla="*/ 14816 h 592419"/>
                    <a:gd name="connsiteX1" fmla="*/ 576263 w 722318"/>
                    <a:gd name="connsiteY1" fmla="*/ 14816 h 592419"/>
                    <a:gd name="connsiteX2" fmla="*/ 604434 w 722318"/>
                    <a:gd name="connsiteY2" fmla="*/ 24616 h 592419"/>
                    <a:gd name="connsiteX3" fmla="*/ 722318 w 722318"/>
                    <a:gd name="connsiteY3" fmla="*/ 305604 h 592419"/>
                    <a:gd name="connsiteX4" fmla="*/ 574680 w 722318"/>
                    <a:gd name="connsiteY4" fmla="*/ 592419 h 592419"/>
                    <a:gd name="connsiteX5" fmla="*/ 0 w 722318"/>
                    <a:gd name="connsiteY5" fmla="*/ 591079 h 592419"/>
                    <a:gd name="connsiteX6" fmla="*/ 0 w 722318"/>
                    <a:gd name="connsiteY6" fmla="*/ 14816 h 592419"/>
                    <a:gd name="connsiteX0" fmla="*/ 0 w 722318"/>
                    <a:gd name="connsiteY0" fmla="*/ 14816 h 606346"/>
                    <a:gd name="connsiteX1" fmla="*/ 576263 w 722318"/>
                    <a:gd name="connsiteY1" fmla="*/ 14816 h 606346"/>
                    <a:gd name="connsiteX2" fmla="*/ 604434 w 722318"/>
                    <a:gd name="connsiteY2" fmla="*/ 24616 h 606346"/>
                    <a:gd name="connsiteX3" fmla="*/ 722318 w 722318"/>
                    <a:gd name="connsiteY3" fmla="*/ 305604 h 606346"/>
                    <a:gd name="connsiteX4" fmla="*/ 574680 w 722318"/>
                    <a:gd name="connsiteY4" fmla="*/ 592419 h 606346"/>
                    <a:gd name="connsiteX5" fmla="*/ 0 w 722318"/>
                    <a:gd name="connsiteY5" fmla="*/ 591079 h 606346"/>
                    <a:gd name="connsiteX6" fmla="*/ 0 w 722318"/>
                    <a:gd name="connsiteY6" fmla="*/ 14816 h 606346"/>
                    <a:gd name="connsiteX0" fmla="*/ 0 w 722318"/>
                    <a:gd name="connsiteY0" fmla="*/ 14816 h 616756"/>
                    <a:gd name="connsiteX1" fmla="*/ 576263 w 722318"/>
                    <a:gd name="connsiteY1" fmla="*/ 14816 h 616756"/>
                    <a:gd name="connsiteX2" fmla="*/ 604434 w 722318"/>
                    <a:gd name="connsiteY2" fmla="*/ 24616 h 616756"/>
                    <a:gd name="connsiteX3" fmla="*/ 722318 w 722318"/>
                    <a:gd name="connsiteY3" fmla="*/ 305604 h 616756"/>
                    <a:gd name="connsiteX4" fmla="*/ 574680 w 722318"/>
                    <a:gd name="connsiteY4" fmla="*/ 592419 h 616756"/>
                    <a:gd name="connsiteX5" fmla="*/ 0 w 722318"/>
                    <a:gd name="connsiteY5" fmla="*/ 591079 h 616756"/>
                    <a:gd name="connsiteX6" fmla="*/ 0 w 722318"/>
                    <a:gd name="connsiteY6" fmla="*/ 14816 h 616756"/>
                    <a:gd name="connsiteX0" fmla="*/ 0 w 722318"/>
                    <a:gd name="connsiteY0" fmla="*/ 22403 h 624343"/>
                    <a:gd name="connsiteX1" fmla="*/ 576263 w 722318"/>
                    <a:gd name="connsiteY1" fmla="*/ 22403 h 624343"/>
                    <a:gd name="connsiteX2" fmla="*/ 604434 w 722318"/>
                    <a:gd name="connsiteY2" fmla="*/ 32203 h 624343"/>
                    <a:gd name="connsiteX3" fmla="*/ 722318 w 722318"/>
                    <a:gd name="connsiteY3" fmla="*/ 313191 h 624343"/>
                    <a:gd name="connsiteX4" fmla="*/ 574680 w 722318"/>
                    <a:gd name="connsiteY4" fmla="*/ 600006 h 624343"/>
                    <a:gd name="connsiteX5" fmla="*/ 0 w 722318"/>
                    <a:gd name="connsiteY5" fmla="*/ 598666 h 624343"/>
                    <a:gd name="connsiteX6" fmla="*/ 0 w 722318"/>
                    <a:gd name="connsiteY6" fmla="*/ 22403 h 624343"/>
                    <a:gd name="connsiteX0" fmla="*/ 0 w 722687"/>
                    <a:gd name="connsiteY0" fmla="*/ 22403 h 624343"/>
                    <a:gd name="connsiteX1" fmla="*/ 576263 w 722687"/>
                    <a:gd name="connsiteY1" fmla="*/ 22403 h 624343"/>
                    <a:gd name="connsiteX2" fmla="*/ 606815 w 722687"/>
                    <a:gd name="connsiteY2" fmla="*/ 41728 h 624343"/>
                    <a:gd name="connsiteX3" fmla="*/ 722318 w 722687"/>
                    <a:gd name="connsiteY3" fmla="*/ 313191 h 624343"/>
                    <a:gd name="connsiteX4" fmla="*/ 574680 w 722687"/>
                    <a:gd name="connsiteY4" fmla="*/ 600006 h 624343"/>
                    <a:gd name="connsiteX5" fmla="*/ 0 w 722687"/>
                    <a:gd name="connsiteY5" fmla="*/ 598666 h 624343"/>
                    <a:gd name="connsiteX6" fmla="*/ 0 w 722687"/>
                    <a:gd name="connsiteY6" fmla="*/ 22403 h 624343"/>
                    <a:gd name="connsiteX0" fmla="*/ 0 w 722687"/>
                    <a:gd name="connsiteY0" fmla="*/ 22403 h 620985"/>
                    <a:gd name="connsiteX1" fmla="*/ 576263 w 722687"/>
                    <a:gd name="connsiteY1" fmla="*/ 22403 h 620985"/>
                    <a:gd name="connsiteX2" fmla="*/ 606815 w 722687"/>
                    <a:gd name="connsiteY2" fmla="*/ 41728 h 620985"/>
                    <a:gd name="connsiteX3" fmla="*/ 722318 w 722687"/>
                    <a:gd name="connsiteY3" fmla="*/ 313191 h 620985"/>
                    <a:gd name="connsiteX4" fmla="*/ 574680 w 722687"/>
                    <a:gd name="connsiteY4" fmla="*/ 592863 h 620985"/>
                    <a:gd name="connsiteX5" fmla="*/ 0 w 722687"/>
                    <a:gd name="connsiteY5" fmla="*/ 598666 h 620985"/>
                    <a:gd name="connsiteX6" fmla="*/ 0 w 722687"/>
                    <a:gd name="connsiteY6" fmla="*/ 22403 h 620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722687" h="620985">
                      <a:moveTo>
                        <a:pt x="0" y="22403"/>
                      </a:moveTo>
                      <a:cubicBezTo>
                        <a:pt x="308770" y="-10934"/>
                        <a:pt x="310356" y="-3791"/>
                        <a:pt x="576263" y="22403"/>
                      </a:cubicBezTo>
                      <a:lnTo>
                        <a:pt x="606815" y="41728"/>
                      </a:lnTo>
                      <a:cubicBezTo>
                        <a:pt x="674091" y="68472"/>
                        <a:pt x="727674" y="221335"/>
                        <a:pt x="722318" y="313191"/>
                      </a:cubicBezTo>
                      <a:cubicBezTo>
                        <a:pt x="716962" y="405047"/>
                        <a:pt x="656218" y="592863"/>
                        <a:pt x="574680" y="592863"/>
                      </a:cubicBezTo>
                      <a:cubicBezTo>
                        <a:pt x="321207" y="625754"/>
                        <a:pt x="291573" y="632450"/>
                        <a:pt x="0" y="598666"/>
                      </a:cubicBezTo>
                      <a:lnTo>
                        <a:pt x="0" y="22403"/>
                      </a:lnTo>
                      <a:close/>
                    </a:path>
                  </a:pathLst>
                </a:custGeom>
                <a:pattFill prst="ltHorz">
                  <a:fgClr>
                    <a:srgbClr val="C58A4F"/>
                  </a:fgClr>
                  <a:bgClr>
                    <a:srgbClr val="663300"/>
                  </a:bgClr>
                </a:patt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7" name="フローチャート: 結合子 366">
                  <a:extLst>
                    <a:ext uri="{FF2B5EF4-FFF2-40B4-BE49-F238E27FC236}">
                      <a16:creationId xmlns:a16="http://schemas.microsoft.com/office/drawing/2014/main" id="{E4B85F70-D794-3F40-623C-F9D8CF4D8FED}"/>
                    </a:ext>
                  </a:extLst>
                </p:cNvPr>
                <p:cNvSpPr/>
                <p:nvPr/>
              </p:nvSpPr>
              <p:spPr>
                <a:xfrm>
                  <a:off x="3883524" y="998129"/>
                  <a:ext cx="324939" cy="576000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8" name="フローチャート: 結合子 367">
                  <a:extLst>
                    <a:ext uri="{FF2B5EF4-FFF2-40B4-BE49-F238E27FC236}">
                      <a16:creationId xmlns:a16="http://schemas.microsoft.com/office/drawing/2014/main" id="{73AAD9F1-EC27-E0A0-4F02-3A19145AA16E}"/>
                    </a:ext>
                  </a:extLst>
                </p:cNvPr>
                <p:cNvSpPr/>
                <p:nvPr/>
              </p:nvSpPr>
              <p:spPr>
                <a:xfrm>
                  <a:off x="3875587" y="1017121"/>
                  <a:ext cx="295275" cy="540000"/>
                </a:xfrm>
                <a:prstGeom prst="flowChartConnector">
                  <a:avLst/>
                </a:prstGeom>
                <a:solidFill>
                  <a:schemeClr val="bg1"/>
                </a:solidFill>
                <a:ln w="222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9" name="正方形/長方形 368">
                  <a:extLst>
                    <a:ext uri="{FF2B5EF4-FFF2-40B4-BE49-F238E27FC236}">
                      <a16:creationId xmlns:a16="http://schemas.microsoft.com/office/drawing/2014/main" id="{AB1D0ED3-21A5-6065-D5CC-E6AC6CBE26DF}"/>
                    </a:ext>
                  </a:extLst>
                </p:cNvPr>
                <p:cNvSpPr/>
                <p:nvPr/>
              </p:nvSpPr>
              <p:spPr>
                <a:xfrm rot="2700000">
                  <a:off x="4403274" y="1205112"/>
                  <a:ext cx="108000" cy="108000"/>
                </a:xfrm>
                <a:prstGeom prst="rect">
                  <a:avLst/>
                </a:prstGeom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cxnSp>
            <p:nvCxnSpPr>
              <p:cNvPr id="361" name="直線コネクタ 360">
                <a:extLst>
                  <a:ext uri="{FF2B5EF4-FFF2-40B4-BE49-F238E27FC236}">
                    <a16:creationId xmlns:a16="http://schemas.microsoft.com/office/drawing/2014/main" id="{67899E94-FD16-B6D4-57D8-469AF04355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51968" y="1614865"/>
                <a:ext cx="0" cy="420028"/>
              </a:xfrm>
              <a:prstGeom prst="line">
                <a:avLst/>
              </a:prstGeom>
              <a:ln w="76200">
                <a:solidFill>
                  <a:srgbClr val="996633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2" name="直線コネクタ 361">
                <a:extLst>
                  <a:ext uri="{FF2B5EF4-FFF2-40B4-BE49-F238E27FC236}">
                    <a16:creationId xmlns:a16="http://schemas.microsoft.com/office/drawing/2014/main" id="{EA55172F-2186-DFD9-3EC8-28C4DEC7C8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82737" y="1614865"/>
                <a:ext cx="0" cy="420028"/>
              </a:xfrm>
              <a:prstGeom prst="line">
                <a:avLst/>
              </a:prstGeom>
              <a:ln w="76200">
                <a:solidFill>
                  <a:srgbClr val="996633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3" name="直線コネクタ 362">
                <a:extLst>
                  <a:ext uri="{FF2B5EF4-FFF2-40B4-BE49-F238E27FC236}">
                    <a16:creationId xmlns:a16="http://schemas.microsoft.com/office/drawing/2014/main" id="{6DDA5EAA-1717-9A66-79E6-4149C8ACA2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46607" y="1884455"/>
                <a:ext cx="412042" cy="3937"/>
              </a:xfrm>
              <a:prstGeom prst="line">
                <a:avLst/>
              </a:prstGeom>
              <a:ln w="28575">
                <a:solidFill>
                  <a:srgbClr val="996633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4" name="直線コネクタ 363">
                <a:extLst>
                  <a:ext uri="{FF2B5EF4-FFF2-40B4-BE49-F238E27FC236}">
                    <a16:creationId xmlns:a16="http://schemas.microsoft.com/office/drawing/2014/main" id="{924D5EB8-D336-4286-3870-8603D2FB35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76670" y="1788670"/>
                <a:ext cx="455630" cy="0"/>
              </a:xfrm>
              <a:prstGeom prst="line">
                <a:avLst/>
              </a:prstGeom>
              <a:ln w="28575">
                <a:solidFill>
                  <a:srgbClr val="996633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53" name="グループ化 352">
              <a:extLst>
                <a:ext uri="{FF2B5EF4-FFF2-40B4-BE49-F238E27FC236}">
                  <a16:creationId xmlns:a16="http://schemas.microsoft.com/office/drawing/2014/main" id="{1196D0E0-CA05-024B-46F9-41E6204B9A8E}"/>
                </a:ext>
              </a:extLst>
            </p:cNvPr>
            <p:cNvGrpSpPr/>
            <p:nvPr/>
          </p:nvGrpSpPr>
          <p:grpSpPr>
            <a:xfrm rot="20671294">
              <a:off x="1695988" y="1412353"/>
              <a:ext cx="140968" cy="421257"/>
              <a:chOff x="4238625" y="2293811"/>
              <a:chExt cx="140968" cy="421257"/>
            </a:xfrm>
            <a:solidFill>
              <a:srgbClr val="996633"/>
            </a:solidFill>
          </p:grpSpPr>
          <p:sp>
            <p:nvSpPr>
              <p:cNvPr id="354" name="四角形: 角を丸くする 353">
                <a:extLst>
                  <a:ext uri="{FF2B5EF4-FFF2-40B4-BE49-F238E27FC236}">
                    <a16:creationId xmlns:a16="http://schemas.microsoft.com/office/drawing/2014/main" id="{F0E1F66B-9B4D-3664-26DC-1312550EEC59}"/>
                  </a:ext>
                </a:extLst>
              </p:cNvPr>
              <p:cNvSpPr/>
              <p:nvPr/>
            </p:nvSpPr>
            <p:spPr>
              <a:xfrm>
                <a:off x="4238625" y="2293811"/>
                <a:ext cx="45719" cy="420028"/>
              </a:xfrm>
              <a:prstGeom prst="roundRect">
                <a:avLst>
                  <a:gd name="adj" fmla="val 4238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5" name="四角形: 角を丸くする 354">
                <a:extLst>
                  <a:ext uri="{FF2B5EF4-FFF2-40B4-BE49-F238E27FC236}">
                    <a16:creationId xmlns:a16="http://schemas.microsoft.com/office/drawing/2014/main" id="{24648009-E9D0-D1FA-390B-EF1C3CCC6D47}"/>
                  </a:ext>
                </a:extLst>
              </p:cNvPr>
              <p:cNvSpPr/>
              <p:nvPr/>
            </p:nvSpPr>
            <p:spPr>
              <a:xfrm rot="409122">
                <a:off x="4333874" y="2295040"/>
                <a:ext cx="45719" cy="420028"/>
              </a:xfrm>
              <a:prstGeom prst="roundRect">
                <a:avLst>
                  <a:gd name="adj" fmla="val 4238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377" name="グループ化 376">
            <a:extLst>
              <a:ext uri="{FF2B5EF4-FFF2-40B4-BE49-F238E27FC236}">
                <a16:creationId xmlns:a16="http://schemas.microsoft.com/office/drawing/2014/main" id="{3DF4C999-913E-F99C-3736-19AED4395905}"/>
              </a:ext>
            </a:extLst>
          </p:cNvPr>
          <p:cNvGrpSpPr/>
          <p:nvPr/>
        </p:nvGrpSpPr>
        <p:grpSpPr>
          <a:xfrm>
            <a:off x="5720388" y="2796281"/>
            <a:ext cx="885630" cy="846525"/>
            <a:chOff x="4303617" y="3644615"/>
            <a:chExt cx="1175091" cy="1155208"/>
          </a:xfrm>
        </p:grpSpPr>
        <p:sp>
          <p:nvSpPr>
            <p:cNvPr id="378" name="フリーフォーム: 図形 377">
              <a:extLst>
                <a:ext uri="{FF2B5EF4-FFF2-40B4-BE49-F238E27FC236}">
                  <a16:creationId xmlns:a16="http://schemas.microsoft.com/office/drawing/2014/main" id="{0B9C337F-1CAA-37EF-7005-41AF86BA9753}"/>
                </a:ext>
              </a:extLst>
            </p:cNvPr>
            <p:cNvSpPr/>
            <p:nvPr/>
          </p:nvSpPr>
          <p:spPr>
            <a:xfrm>
              <a:off x="4306320" y="4135764"/>
              <a:ext cx="632055" cy="664059"/>
            </a:xfrm>
            <a:custGeom>
              <a:avLst/>
              <a:gdLst>
                <a:gd name="connsiteX0" fmla="*/ 0 w 632055"/>
                <a:gd name="connsiteY0" fmla="*/ 0 h 664059"/>
                <a:gd name="connsiteX1" fmla="*/ 632055 w 632055"/>
                <a:gd name="connsiteY1" fmla="*/ 0 h 664059"/>
                <a:gd name="connsiteX2" fmla="*/ 566717 w 632055"/>
                <a:gd name="connsiteY2" fmla="*/ 303907 h 664059"/>
                <a:gd name="connsiteX3" fmla="*/ 543795 w 632055"/>
                <a:gd name="connsiteY3" fmla="*/ 345409 h 664059"/>
                <a:gd name="connsiteX4" fmla="*/ 561194 w 632055"/>
                <a:gd name="connsiteY4" fmla="*/ 376224 h 664059"/>
                <a:gd name="connsiteX5" fmla="*/ 632055 w 632055"/>
                <a:gd name="connsiteY5" fmla="*/ 664059 h 664059"/>
                <a:gd name="connsiteX6" fmla="*/ 0 w 632055"/>
                <a:gd name="connsiteY6" fmla="*/ 664059 h 664059"/>
                <a:gd name="connsiteX7" fmla="*/ 65339 w 632055"/>
                <a:gd name="connsiteY7" fmla="*/ 360153 h 664059"/>
                <a:gd name="connsiteX8" fmla="*/ 88260 w 632055"/>
                <a:gd name="connsiteY8" fmla="*/ 318650 h 664059"/>
                <a:gd name="connsiteX9" fmla="*/ 70862 w 632055"/>
                <a:gd name="connsiteY9" fmla="*/ 287836 h 664059"/>
                <a:gd name="connsiteX10" fmla="*/ 0 w 632055"/>
                <a:gd name="connsiteY10" fmla="*/ 0 h 664059"/>
                <a:gd name="connsiteX0" fmla="*/ 0 w 632055"/>
                <a:gd name="connsiteY0" fmla="*/ 0 h 664059"/>
                <a:gd name="connsiteX1" fmla="*/ 632055 w 632055"/>
                <a:gd name="connsiteY1" fmla="*/ 0 h 664059"/>
                <a:gd name="connsiteX2" fmla="*/ 566717 w 632055"/>
                <a:gd name="connsiteY2" fmla="*/ 280095 h 664059"/>
                <a:gd name="connsiteX3" fmla="*/ 543795 w 632055"/>
                <a:gd name="connsiteY3" fmla="*/ 345409 h 664059"/>
                <a:gd name="connsiteX4" fmla="*/ 561194 w 632055"/>
                <a:gd name="connsiteY4" fmla="*/ 376224 h 664059"/>
                <a:gd name="connsiteX5" fmla="*/ 632055 w 632055"/>
                <a:gd name="connsiteY5" fmla="*/ 664059 h 664059"/>
                <a:gd name="connsiteX6" fmla="*/ 0 w 632055"/>
                <a:gd name="connsiteY6" fmla="*/ 664059 h 664059"/>
                <a:gd name="connsiteX7" fmla="*/ 65339 w 632055"/>
                <a:gd name="connsiteY7" fmla="*/ 360153 h 664059"/>
                <a:gd name="connsiteX8" fmla="*/ 88260 w 632055"/>
                <a:gd name="connsiteY8" fmla="*/ 318650 h 664059"/>
                <a:gd name="connsiteX9" fmla="*/ 70862 w 632055"/>
                <a:gd name="connsiteY9" fmla="*/ 287836 h 664059"/>
                <a:gd name="connsiteX10" fmla="*/ 0 w 632055"/>
                <a:gd name="connsiteY10" fmla="*/ 0 h 664059"/>
                <a:gd name="connsiteX0" fmla="*/ 0 w 632055"/>
                <a:gd name="connsiteY0" fmla="*/ 0 h 664059"/>
                <a:gd name="connsiteX1" fmla="*/ 632055 w 632055"/>
                <a:gd name="connsiteY1" fmla="*/ 0 h 664059"/>
                <a:gd name="connsiteX2" fmla="*/ 566717 w 632055"/>
                <a:gd name="connsiteY2" fmla="*/ 280095 h 664059"/>
                <a:gd name="connsiteX3" fmla="*/ 543795 w 632055"/>
                <a:gd name="connsiteY3" fmla="*/ 319215 h 664059"/>
                <a:gd name="connsiteX4" fmla="*/ 561194 w 632055"/>
                <a:gd name="connsiteY4" fmla="*/ 376224 h 664059"/>
                <a:gd name="connsiteX5" fmla="*/ 632055 w 632055"/>
                <a:gd name="connsiteY5" fmla="*/ 664059 h 664059"/>
                <a:gd name="connsiteX6" fmla="*/ 0 w 632055"/>
                <a:gd name="connsiteY6" fmla="*/ 664059 h 664059"/>
                <a:gd name="connsiteX7" fmla="*/ 65339 w 632055"/>
                <a:gd name="connsiteY7" fmla="*/ 360153 h 664059"/>
                <a:gd name="connsiteX8" fmla="*/ 88260 w 632055"/>
                <a:gd name="connsiteY8" fmla="*/ 318650 h 664059"/>
                <a:gd name="connsiteX9" fmla="*/ 70862 w 632055"/>
                <a:gd name="connsiteY9" fmla="*/ 287836 h 664059"/>
                <a:gd name="connsiteX10" fmla="*/ 0 w 632055"/>
                <a:gd name="connsiteY10" fmla="*/ 0 h 664059"/>
                <a:gd name="connsiteX0" fmla="*/ 0 w 632055"/>
                <a:gd name="connsiteY0" fmla="*/ 0 h 664059"/>
                <a:gd name="connsiteX1" fmla="*/ 632055 w 632055"/>
                <a:gd name="connsiteY1" fmla="*/ 0 h 664059"/>
                <a:gd name="connsiteX2" fmla="*/ 566717 w 632055"/>
                <a:gd name="connsiteY2" fmla="*/ 280095 h 664059"/>
                <a:gd name="connsiteX3" fmla="*/ 543795 w 632055"/>
                <a:gd name="connsiteY3" fmla="*/ 319215 h 664059"/>
                <a:gd name="connsiteX4" fmla="*/ 563575 w 632055"/>
                <a:gd name="connsiteY4" fmla="*/ 369080 h 664059"/>
                <a:gd name="connsiteX5" fmla="*/ 632055 w 632055"/>
                <a:gd name="connsiteY5" fmla="*/ 664059 h 664059"/>
                <a:gd name="connsiteX6" fmla="*/ 0 w 632055"/>
                <a:gd name="connsiteY6" fmla="*/ 664059 h 664059"/>
                <a:gd name="connsiteX7" fmla="*/ 65339 w 632055"/>
                <a:gd name="connsiteY7" fmla="*/ 360153 h 664059"/>
                <a:gd name="connsiteX8" fmla="*/ 88260 w 632055"/>
                <a:gd name="connsiteY8" fmla="*/ 318650 h 664059"/>
                <a:gd name="connsiteX9" fmla="*/ 70862 w 632055"/>
                <a:gd name="connsiteY9" fmla="*/ 287836 h 664059"/>
                <a:gd name="connsiteX10" fmla="*/ 0 w 632055"/>
                <a:gd name="connsiteY10" fmla="*/ 0 h 664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2055" h="664059">
                  <a:moveTo>
                    <a:pt x="0" y="0"/>
                  </a:moveTo>
                  <a:lnTo>
                    <a:pt x="632055" y="0"/>
                  </a:lnTo>
                  <a:cubicBezTo>
                    <a:pt x="611513" y="117974"/>
                    <a:pt x="604561" y="193082"/>
                    <a:pt x="566717" y="280095"/>
                  </a:cubicBezTo>
                  <a:lnTo>
                    <a:pt x="543795" y="319215"/>
                  </a:lnTo>
                  <a:lnTo>
                    <a:pt x="563575" y="369080"/>
                  </a:lnTo>
                  <a:cubicBezTo>
                    <a:pt x="601474" y="451929"/>
                    <a:pt x="607942" y="548472"/>
                    <a:pt x="632055" y="664059"/>
                  </a:cubicBezTo>
                  <a:lnTo>
                    <a:pt x="0" y="664059"/>
                  </a:lnTo>
                  <a:cubicBezTo>
                    <a:pt x="20542" y="546085"/>
                    <a:pt x="27495" y="447165"/>
                    <a:pt x="65339" y="360153"/>
                  </a:cubicBezTo>
                  <a:lnTo>
                    <a:pt x="88260" y="318650"/>
                  </a:lnTo>
                  <a:lnTo>
                    <a:pt x="70862" y="287836"/>
                  </a:lnTo>
                  <a:cubicBezTo>
                    <a:pt x="32962" y="204987"/>
                    <a:pt x="24113" y="115587"/>
                    <a:pt x="0" y="0"/>
                  </a:cubicBezTo>
                  <a:close/>
                </a:path>
              </a:pathLst>
            </a:custGeom>
            <a:pattFill prst="dashVert">
              <a:fgClr>
                <a:srgbClr val="996633"/>
              </a:fgClr>
              <a:bgClr>
                <a:srgbClr val="C58A4F"/>
              </a:bgClr>
            </a:pattFill>
            <a:ln w="12700">
              <a:solidFill>
                <a:srgbClr val="99663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79" name="フローチャート: 結合子 378">
              <a:extLst>
                <a:ext uri="{FF2B5EF4-FFF2-40B4-BE49-F238E27FC236}">
                  <a16:creationId xmlns:a16="http://schemas.microsoft.com/office/drawing/2014/main" id="{0037B4C0-80F6-0918-E26F-7A68D46E75DC}"/>
                </a:ext>
              </a:extLst>
            </p:cNvPr>
            <p:cNvSpPr/>
            <p:nvPr/>
          </p:nvSpPr>
          <p:spPr>
            <a:xfrm rot="5400000">
              <a:off x="4554125" y="3825337"/>
              <a:ext cx="132583" cy="633600"/>
            </a:xfrm>
            <a:prstGeom prst="flowChartConnector">
              <a:avLst/>
            </a:prstGeom>
            <a:solidFill>
              <a:srgbClr val="C58A4F"/>
            </a:solidFill>
            <a:ln w="12700">
              <a:solidFill>
                <a:srgbClr val="99663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0" name="フリーフォーム: 図形 379">
              <a:extLst>
                <a:ext uri="{FF2B5EF4-FFF2-40B4-BE49-F238E27FC236}">
                  <a16:creationId xmlns:a16="http://schemas.microsoft.com/office/drawing/2014/main" id="{F6824C62-513E-838C-56D9-F19E60F405CC}"/>
                </a:ext>
              </a:extLst>
            </p:cNvPr>
            <p:cNvSpPr/>
            <p:nvPr/>
          </p:nvSpPr>
          <p:spPr>
            <a:xfrm rot="2732878">
              <a:off x="4575453" y="3750822"/>
              <a:ext cx="327689" cy="642938"/>
            </a:xfrm>
            <a:custGeom>
              <a:avLst/>
              <a:gdLst>
                <a:gd name="connsiteX0" fmla="*/ 113763 w 335840"/>
                <a:gd name="connsiteY0" fmla="*/ 15986 h 624342"/>
                <a:gd name="connsiteX1" fmla="*/ 131840 w 335840"/>
                <a:gd name="connsiteY1" fmla="*/ 0 h 624342"/>
                <a:gd name="connsiteX2" fmla="*/ 178279 w 335840"/>
                <a:gd name="connsiteY2" fmla="*/ 203427 h 624342"/>
                <a:gd name="connsiteX3" fmla="*/ 174630 w 335840"/>
                <a:gd name="connsiteY3" fmla="*/ 282610 h 624342"/>
                <a:gd name="connsiteX4" fmla="*/ 169822 w 335840"/>
                <a:gd name="connsiteY4" fmla="*/ 313844 h 624342"/>
                <a:gd name="connsiteX5" fmla="*/ 211089 w 335840"/>
                <a:gd name="connsiteY5" fmla="*/ 296578 h 624342"/>
                <a:gd name="connsiteX6" fmla="*/ 313172 w 335840"/>
                <a:gd name="connsiteY6" fmla="*/ 315585 h 624342"/>
                <a:gd name="connsiteX7" fmla="*/ 252121 w 335840"/>
                <a:gd name="connsiteY7" fmla="*/ 543882 h 624342"/>
                <a:gd name="connsiteX8" fmla="*/ 22668 w 335840"/>
                <a:gd name="connsiteY8" fmla="*/ 600432 h 624342"/>
                <a:gd name="connsiteX9" fmla="*/ 83719 w 335840"/>
                <a:gd name="connsiteY9" fmla="*/ 372135 h 624342"/>
                <a:gd name="connsiteX10" fmla="*/ 102515 w 335840"/>
                <a:gd name="connsiteY10" fmla="*/ 357645 h 624342"/>
                <a:gd name="connsiteX11" fmla="*/ 99002 w 335840"/>
                <a:gd name="connsiteY11" fmla="*/ 347272 h 624342"/>
                <a:gd name="connsiteX12" fmla="*/ 85401 w 335840"/>
                <a:gd name="connsiteY12" fmla="*/ 203427 h 624342"/>
                <a:gd name="connsiteX13" fmla="*/ 113763 w 335840"/>
                <a:gd name="connsiteY13" fmla="*/ 15986 h 624342"/>
                <a:gd name="connsiteX0" fmla="*/ 113763 w 335840"/>
                <a:gd name="connsiteY0" fmla="*/ 15986 h 624342"/>
                <a:gd name="connsiteX1" fmla="*/ 131840 w 335840"/>
                <a:gd name="connsiteY1" fmla="*/ 0 h 624342"/>
                <a:gd name="connsiteX2" fmla="*/ 178279 w 335840"/>
                <a:gd name="connsiteY2" fmla="*/ 203427 h 624342"/>
                <a:gd name="connsiteX3" fmla="*/ 174630 w 335840"/>
                <a:gd name="connsiteY3" fmla="*/ 282610 h 624342"/>
                <a:gd name="connsiteX4" fmla="*/ 181096 w 335840"/>
                <a:gd name="connsiteY4" fmla="*/ 301566 h 624342"/>
                <a:gd name="connsiteX5" fmla="*/ 211089 w 335840"/>
                <a:gd name="connsiteY5" fmla="*/ 296578 h 624342"/>
                <a:gd name="connsiteX6" fmla="*/ 313172 w 335840"/>
                <a:gd name="connsiteY6" fmla="*/ 315585 h 624342"/>
                <a:gd name="connsiteX7" fmla="*/ 252121 w 335840"/>
                <a:gd name="connsiteY7" fmla="*/ 543882 h 624342"/>
                <a:gd name="connsiteX8" fmla="*/ 22668 w 335840"/>
                <a:gd name="connsiteY8" fmla="*/ 600432 h 624342"/>
                <a:gd name="connsiteX9" fmla="*/ 83719 w 335840"/>
                <a:gd name="connsiteY9" fmla="*/ 372135 h 624342"/>
                <a:gd name="connsiteX10" fmla="*/ 102515 w 335840"/>
                <a:gd name="connsiteY10" fmla="*/ 357645 h 624342"/>
                <a:gd name="connsiteX11" fmla="*/ 99002 w 335840"/>
                <a:gd name="connsiteY11" fmla="*/ 347272 h 624342"/>
                <a:gd name="connsiteX12" fmla="*/ 85401 w 335840"/>
                <a:gd name="connsiteY12" fmla="*/ 203427 h 624342"/>
                <a:gd name="connsiteX13" fmla="*/ 113763 w 335840"/>
                <a:gd name="connsiteY13" fmla="*/ 15986 h 624342"/>
                <a:gd name="connsiteX0" fmla="*/ 113763 w 335840"/>
                <a:gd name="connsiteY0" fmla="*/ 15986 h 624342"/>
                <a:gd name="connsiteX1" fmla="*/ 131840 w 335840"/>
                <a:gd name="connsiteY1" fmla="*/ 0 h 624342"/>
                <a:gd name="connsiteX2" fmla="*/ 178279 w 335840"/>
                <a:gd name="connsiteY2" fmla="*/ 203427 h 624342"/>
                <a:gd name="connsiteX3" fmla="*/ 181478 w 335840"/>
                <a:gd name="connsiteY3" fmla="*/ 224054 h 624342"/>
                <a:gd name="connsiteX4" fmla="*/ 174630 w 335840"/>
                <a:gd name="connsiteY4" fmla="*/ 282610 h 624342"/>
                <a:gd name="connsiteX5" fmla="*/ 181096 w 335840"/>
                <a:gd name="connsiteY5" fmla="*/ 301566 h 624342"/>
                <a:gd name="connsiteX6" fmla="*/ 211089 w 335840"/>
                <a:gd name="connsiteY6" fmla="*/ 296578 h 624342"/>
                <a:gd name="connsiteX7" fmla="*/ 313172 w 335840"/>
                <a:gd name="connsiteY7" fmla="*/ 315585 h 624342"/>
                <a:gd name="connsiteX8" fmla="*/ 252121 w 335840"/>
                <a:gd name="connsiteY8" fmla="*/ 543882 h 624342"/>
                <a:gd name="connsiteX9" fmla="*/ 22668 w 335840"/>
                <a:gd name="connsiteY9" fmla="*/ 600432 h 624342"/>
                <a:gd name="connsiteX10" fmla="*/ 83719 w 335840"/>
                <a:gd name="connsiteY10" fmla="*/ 372135 h 624342"/>
                <a:gd name="connsiteX11" fmla="*/ 102515 w 335840"/>
                <a:gd name="connsiteY11" fmla="*/ 357645 h 624342"/>
                <a:gd name="connsiteX12" fmla="*/ 99002 w 335840"/>
                <a:gd name="connsiteY12" fmla="*/ 347272 h 624342"/>
                <a:gd name="connsiteX13" fmla="*/ 85401 w 335840"/>
                <a:gd name="connsiteY13" fmla="*/ 203427 h 624342"/>
                <a:gd name="connsiteX14" fmla="*/ 113763 w 335840"/>
                <a:gd name="connsiteY14" fmla="*/ 15986 h 624342"/>
                <a:gd name="connsiteX0" fmla="*/ 113763 w 335840"/>
                <a:gd name="connsiteY0" fmla="*/ 15986 h 624342"/>
                <a:gd name="connsiteX1" fmla="*/ 131840 w 335840"/>
                <a:gd name="connsiteY1" fmla="*/ 0 h 624342"/>
                <a:gd name="connsiteX2" fmla="*/ 178279 w 335840"/>
                <a:gd name="connsiteY2" fmla="*/ 203427 h 624342"/>
                <a:gd name="connsiteX3" fmla="*/ 181478 w 335840"/>
                <a:gd name="connsiteY3" fmla="*/ 224054 h 624342"/>
                <a:gd name="connsiteX4" fmla="*/ 174630 w 335840"/>
                <a:gd name="connsiteY4" fmla="*/ 282610 h 624342"/>
                <a:gd name="connsiteX5" fmla="*/ 221184 w 335840"/>
                <a:gd name="connsiteY5" fmla="*/ 293114 h 624342"/>
                <a:gd name="connsiteX6" fmla="*/ 211089 w 335840"/>
                <a:gd name="connsiteY6" fmla="*/ 296578 h 624342"/>
                <a:gd name="connsiteX7" fmla="*/ 313172 w 335840"/>
                <a:gd name="connsiteY7" fmla="*/ 315585 h 624342"/>
                <a:gd name="connsiteX8" fmla="*/ 252121 w 335840"/>
                <a:gd name="connsiteY8" fmla="*/ 543882 h 624342"/>
                <a:gd name="connsiteX9" fmla="*/ 22668 w 335840"/>
                <a:gd name="connsiteY9" fmla="*/ 600432 h 624342"/>
                <a:gd name="connsiteX10" fmla="*/ 83719 w 335840"/>
                <a:gd name="connsiteY10" fmla="*/ 372135 h 624342"/>
                <a:gd name="connsiteX11" fmla="*/ 102515 w 335840"/>
                <a:gd name="connsiteY11" fmla="*/ 357645 h 624342"/>
                <a:gd name="connsiteX12" fmla="*/ 99002 w 335840"/>
                <a:gd name="connsiteY12" fmla="*/ 347272 h 624342"/>
                <a:gd name="connsiteX13" fmla="*/ 85401 w 335840"/>
                <a:gd name="connsiteY13" fmla="*/ 203427 h 624342"/>
                <a:gd name="connsiteX14" fmla="*/ 113763 w 335840"/>
                <a:gd name="connsiteY14" fmla="*/ 15986 h 624342"/>
                <a:gd name="connsiteX0" fmla="*/ 113763 w 315365"/>
                <a:gd name="connsiteY0" fmla="*/ 15986 h 624342"/>
                <a:gd name="connsiteX1" fmla="*/ 131840 w 315365"/>
                <a:gd name="connsiteY1" fmla="*/ 0 h 624342"/>
                <a:gd name="connsiteX2" fmla="*/ 178279 w 315365"/>
                <a:gd name="connsiteY2" fmla="*/ 203427 h 624342"/>
                <a:gd name="connsiteX3" fmla="*/ 181478 w 315365"/>
                <a:gd name="connsiteY3" fmla="*/ 224054 h 624342"/>
                <a:gd name="connsiteX4" fmla="*/ 174630 w 315365"/>
                <a:gd name="connsiteY4" fmla="*/ 282610 h 624342"/>
                <a:gd name="connsiteX5" fmla="*/ 221184 w 315365"/>
                <a:gd name="connsiteY5" fmla="*/ 293114 h 624342"/>
                <a:gd name="connsiteX6" fmla="*/ 249567 w 315365"/>
                <a:gd name="connsiteY6" fmla="*/ 289880 h 624342"/>
                <a:gd name="connsiteX7" fmla="*/ 313172 w 315365"/>
                <a:gd name="connsiteY7" fmla="*/ 315585 h 624342"/>
                <a:gd name="connsiteX8" fmla="*/ 252121 w 315365"/>
                <a:gd name="connsiteY8" fmla="*/ 543882 h 624342"/>
                <a:gd name="connsiteX9" fmla="*/ 22668 w 315365"/>
                <a:gd name="connsiteY9" fmla="*/ 600432 h 624342"/>
                <a:gd name="connsiteX10" fmla="*/ 83719 w 315365"/>
                <a:gd name="connsiteY10" fmla="*/ 372135 h 624342"/>
                <a:gd name="connsiteX11" fmla="*/ 102515 w 315365"/>
                <a:gd name="connsiteY11" fmla="*/ 357645 h 624342"/>
                <a:gd name="connsiteX12" fmla="*/ 99002 w 315365"/>
                <a:gd name="connsiteY12" fmla="*/ 347272 h 624342"/>
                <a:gd name="connsiteX13" fmla="*/ 85401 w 315365"/>
                <a:gd name="connsiteY13" fmla="*/ 203427 h 624342"/>
                <a:gd name="connsiteX14" fmla="*/ 113763 w 315365"/>
                <a:gd name="connsiteY14" fmla="*/ 15986 h 624342"/>
                <a:gd name="connsiteX0" fmla="*/ 113763 w 315365"/>
                <a:gd name="connsiteY0" fmla="*/ 15986 h 624342"/>
                <a:gd name="connsiteX1" fmla="*/ 131840 w 315365"/>
                <a:gd name="connsiteY1" fmla="*/ 0 h 624342"/>
                <a:gd name="connsiteX2" fmla="*/ 178279 w 315365"/>
                <a:gd name="connsiteY2" fmla="*/ 203427 h 624342"/>
                <a:gd name="connsiteX3" fmla="*/ 181478 w 315365"/>
                <a:gd name="connsiteY3" fmla="*/ 224054 h 624342"/>
                <a:gd name="connsiteX4" fmla="*/ 197895 w 315365"/>
                <a:gd name="connsiteY4" fmla="*/ 274876 h 624342"/>
                <a:gd name="connsiteX5" fmla="*/ 221184 w 315365"/>
                <a:gd name="connsiteY5" fmla="*/ 293114 h 624342"/>
                <a:gd name="connsiteX6" fmla="*/ 249567 w 315365"/>
                <a:gd name="connsiteY6" fmla="*/ 289880 h 624342"/>
                <a:gd name="connsiteX7" fmla="*/ 313172 w 315365"/>
                <a:gd name="connsiteY7" fmla="*/ 315585 h 624342"/>
                <a:gd name="connsiteX8" fmla="*/ 252121 w 315365"/>
                <a:gd name="connsiteY8" fmla="*/ 543882 h 624342"/>
                <a:gd name="connsiteX9" fmla="*/ 22668 w 315365"/>
                <a:gd name="connsiteY9" fmla="*/ 600432 h 624342"/>
                <a:gd name="connsiteX10" fmla="*/ 83719 w 315365"/>
                <a:gd name="connsiteY10" fmla="*/ 372135 h 624342"/>
                <a:gd name="connsiteX11" fmla="*/ 102515 w 315365"/>
                <a:gd name="connsiteY11" fmla="*/ 357645 h 624342"/>
                <a:gd name="connsiteX12" fmla="*/ 99002 w 315365"/>
                <a:gd name="connsiteY12" fmla="*/ 347272 h 624342"/>
                <a:gd name="connsiteX13" fmla="*/ 85401 w 315365"/>
                <a:gd name="connsiteY13" fmla="*/ 203427 h 624342"/>
                <a:gd name="connsiteX14" fmla="*/ 113763 w 315365"/>
                <a:gd name="connsiteY14" fmla="*/ 15986 h 624342"/>
                <a:gd name="connsiteX0" fmla="*/ 102811 w 302979"/>
                <a:gd name="connsiteY0" fmla="*/ 15986 h 605855"/>
                <a:gd name="connsiteX1" fmla="*/ 120888 w 302979"/>
                <a:gd name="connsiteY1" fmla="*/ 0 h 605855"/>
                <a:gd name="connsiteX2" fmla="*/ 167327 w 302979"/>
                <a:gd name="connsiteY2" fmla="*/ 203427 h 605855"/>
                <a:gd name="connsiteX3" fmla="*/ 170526 w 302979"/>
                <a:gd name="connsiteY3" fmla="*/ 224054 h 605855"/>
                <a:gd name="connsiteX4" fmla="*/ 186943 w 302979"/>
                <a:gd name="connsiteY4" fmla="*/ 274876 h 605855"/>
                <a:gd name="connsiteX5" fmla="*/ 210232 w 302979"/>
                <a:gd name="connsiteY5" fmla="*/ 293114 h 605855"/>
                <a:gd name="connsiteX6" fmla="*/ 238615 w 302979"/>
                <a:gd name="connsiteY6" fmla="*/ 289880 h 605855"/>
                <a:gd name="connsiteX7" fmla="*/ 302220 w 302979"/>
                <a:gd name="connsiteY7" fmla="*/ 315585 h 605855"/>
                <a:gd name="connsiteX8" fmla="*/ 203903 w 302979"/>
                <a:gd name="connsiteY8" fmla="*/ 499969 h 605855"/>
                <a:gd name="connsiteX9" fmla="*/ 11716 w 302979"/>
                <a:gd name="connsiteY9" fmla="*/ 600432 h 605855"/>
                <a:gd name="connsiteX10" fmla="*/ 72767 w 302979"/>
                <a:gd name="connsiteY10" fmla="*/ 372135 h 605855"/>
                <a:gd name="connsiteX11" fmla="*/ 91563 w 302979"/>
                <a:gd name="connsiteY11" fmla="*/ 357645 h 605855"/>
                <a:gd name="connsiteX12" fmla="*/ 88050 w 302979"/>
                <a:gd name="connsiteY12" fmla="*/ 347272 h 605855"/>
                <a:gd name="connsiteX13" fmla="*/ 74449 w 302979"/>
                <a:gd name="connsiteY13" fmla="*/ 203427 h 605855"/>
                <a:gd name="connsiteX14" fmla="*/ 102811 w 302979"/>
                <a:gd name="connsiteY14" fmla="*/ 15986 h 605855"/>
                <a:gd name="connsiteX0" fmla="*/ 105717 w 305885"/>
                <a:gd name="connsiteY0" fmla="*/ 15986 h 632222"/>
                <a:gd name="connsiteX1" fmla="*/ 123794 w 305885"/>
                <a:gd name="connsiteY1" fmla="*/ 0 h 632222"/>
                <a:gd name="connsiteX2" fmla="*/ 170233 w 305885"/>
                <a:gd name="connsiteY2" fmla="*/ 203427 h 632222"/>
                <a:gd name="connsiteX3" fmla="*/ 173432 w 305885"/>
                <a:gd name="connsiteY3" fmla="*/ 224054 h 632222"/>
                <a:gd name="connsiteX4" fmla="*/ 189849 w 305885"/>
                <a:gd name="connsiteY4" fmla="*/ 274876 h 632222"/>
                <a:gd name="connsiteX5" fmla="*/ 213138 w 305885"/>
                <a:gd name="connsiteY5" fmla="*/ 293114 h 632222"/>
                <a:gd name="connsiteX6" fmla="*/ 241521 w 305885"/>
                <a:gd name="connsiteY6" fmla="*/ 289880 h 632222"/>
                <a:gd name="connsiteX7" fmla="*/ 305126 w 305885"/>
                <a:gd name="connsiteY7" fmla="*/ 315585 h 632222"/>
                <a:gd name="connsiteX8" fmla="*/ 206809 w 305885"/>
                <a:gd name="connsiteY8" fmla="*/ 499969 h 632222"/>
                <a:gd name="connsiteX9" fmla="*/ 10796 w 305885"/>
                <a:gd name="connsiteY9" fmla="*/ 629247 h 632222"/>
                <a:gd name="connsiteX10" fmla="*/ 75673 w 305885"/>
                <a:gd name="connsiteY10" fmla="*/ 372135 h 632222"/>
                <a:gd name="connsiteX11" fmla="*/ 94469 w 305885"/>
                <a:gd name="connsiteY11" fmla="*/ 357645 h 632222"/>
                <a:gd name="connsiteX12" fmla="*/ 90956 w 305885"/>
                <a:gd name="connsiteY12" fmla="*/ 347272 h 632222"/>
                <a:gd name="connsiteX13" fmla="*/ 77355 w 305885"/>
                <a:gd name="connsiteY13" fmla="*/ 203427 h 632222"/>
                <a:gd name="connsiteX14" fmla="*/ 105717 w 305885"/>
                <a:gd name="connsiteY14" fmla="*/ 15986 h 632222"/>
                <a:gd name="connsiteX0" fmla="*/ 105717 w 328698"/>
                <a:gd name="connsiteY0" fmla="*/ 15986 h 632269"/>
                <a:gd name="connsiteX1" fmla="*/ 123794 w 328698"/>
                <a:gd name="connsiteY1" fmla="*/ 0 h 632269"/>
                <a:gd name="connsiteX2" fmla="*/ 170233 w 328698"/>
                <a:gd name="connsiteY2" fmla="*/ 203427 h 632269"/>
                <a:gd name="connsiteX3" fmla="*/ 173432 w 328698"/>
                <a:gd name="connsiteY3" fmla="*/ 224054 h 632269"/>
                <a:gd name="connsiteX4" fmla="*/ 189849 w 328698"/>
                <a:gd name="connsiteY4" fmla="*/ 274876 h 632269"/>
                <a:gd name="connsiteX5" fmla="*/ 213138 w 328698"/>
                <a:gd name="connsiteY5" fmla="*/ 293114 h 632269"/>
                <a:gd name="connsiteX6" fmla="*/ 241521 w 328698"/>
                <a:gd name="connsiteY6" fmla="*/ 289880 h 632269"/>
                <a:gd name="connsiteX7" fmla="*/ 328247 w 328698"/>
                <a:gd name="connsiteY7" fmla="*/ 304486 h 632269"/>
                <a:gd name="connsiteX8" fmla="*/ 206809 w 328698"/>
                <a:gd name="connsiteY8" fmla="*/ 499969 h 632269"/>
                <a:gd name="connsiteX9" fmla="*/ 10796 w 328698"/>
                <a:gd name="connsiteY9" fmla="*/ 629247 h 632269"/>
                <a:gd name="connsiteX10" fmla="*/ 75673 w 328698"/>
                <a:gd name="connsiteY10" fmla="*/ 372135 h 632269"/>
                <a:gd name="connsiteX11" fmla="*/ 94469 w 328698"/>
                <a:gd name="connsiteY11" fmla="*/ 357645 h 632269"/>
                <a:gd name="connsiteX12" fmla="*/ 90956 w 328698"/>
                <a:gd name="connsiteY12" fmla="*/ 347272 h 632269"/>
                <a:gd name="connsiteX13" fmla="*/ 77355 w 328698"/>
                <a:gd name="connsiteY13" fmla="*/ 203427 h 632269"/>
                <a:gd name="connsiteX14" fmla="*/ 105717 w 328698"/>
                <a:gd name="connsiteY14" fmla="*/ 15986 h 632269"/>
                <a:gd name="connsiteX0" fmla="*/ 104069 w 327689"/>
                <a:gd name="connsiteY0" fmla="*/ 15986 h 631619"/>
                <a:gd name="connsiteX1" fmla="*/ 122146 w 327689"/>
                <a:gd name="connsiteY1" fmla="*/ 0 h 631619"/>
                <a:gd name="connsiteX2" fmla="*/ 168585 w 327689"/>
                <a:gd name="connsiteY2" fmla="*/ 203427 h 631619"/>
                <a:gd name="connsiteX3" fmla="*/ 171784 w 327689"/>
                <a:gd name="connsiteY3" fmla="*/ 224054 h 631619"/>
                <a:gd name="connsiteX4" fmla="*/ 188201 w 327689"/>
                <a:gd name="connsiteY4" fmla="*/ 274876 h 631619"/>
                <a:gd name="connsiteX5" fmla="*/ 211490 w 327689"/>
                <a:gd name="connsiteY5" fmla="*/ 293114 h 631619"/>
                <a:gd name="connsiteX6" fmla="*/ 239873 w 327689"/>
                <a:gd name="connsiteY6" fmla="*/ 289880 h 631619"/>
                <a:gd name="connsiteX7" fmla="*/ 326599 w 327689"/>
                <a:gd name="connsiteY7" fmla="*/ 304486 h 631619"/>
                <a:gd name="connsiteX8" fmla="*/ 182790 w 327689"/>
                <a:gd name="connsiteY8" fmla="*/ 489126 h 631619"/>
                <a:gd name="connsiteX9" fmla="*/ 9148 w 327689"/>
                <a:gd name="connsiteY9" fmla="*/ 629247 h 631619"/>
                <a:gd name="connsiteX10" fmla="*/ 74025 w 327689"/>
                <a:gd name="connsiteY10" fmla="*/ 372135 h 631619"/>
                <a:gd name="connsiteX11" fmla="*/ 92821 w 327689"/>
                <a:gd name="connsiteY11" fmla="*/ 357645 h 631619"/>
                <a:gd name="connsiteX12" fmla="*/ 89308 w 327689"/>
                <a:gd name="connsiteY12" fmla="*/ 347272 h 631619"/>
                <a:gd name="connsiteX13" fmla="*/ 75707 w 327689"/>
                <a:gd name="connsiteY13" fmla="*/ 203427 h 631619"/>
                <a:gd name="connsiteX14" fmla="*/ 104069 w 327689"/>
                <a:gd name="connsiteY14" fmla="*/ 15986 h 631619"/>
                <a:gd name="connsiteX0" fmla="*/ 104069 w 327689"/>
                <a:gd name="connsiteY0" fmla="*/ 57366 h 672999"/>
                <a:gd name="connsiteX1" fmla="*/ 143976 w 327689"/>
                <a:gd name="connsiteY1" fmla="*/ 0 h 672999"/>
                <a:gd name="connsiteX2" fmla="*/ 168585 w 327689"/>
                <a:gd name="connsiteY2" fmla="*/ 244807 h 672999"/>
                <a:gd name="connsiteX3" fmla="*/ 171784 w 327689"/>
                <a:gd name="connsiteY3" fmla="*/ 265434 h 672999"/>
                <a:gd name="connsiteX4" fmla="*/ 188201 w 327689"/>
                <a:gd name="connsiteY4" fmla="*/ 316256 h 672999"/>
                <a:gd name="connsiteX5" fmla="*/ 211490 w 327689"/>
                <a:gd name="connsiteY5" fmla="*/ 334494 h 672999"/>
                <a:gd name="connsiteX6" fmla="*/ 239873 w 327689"/>
                <a:gd name="connsiteY6" fmla="*/ 331260 h 672999"/>
                <a:gd name="connsiteX7" fmla="*/ 326599 w 327689"/>
                <a:gd name="connsiteY7" fmla="*/ 345866 h 672999"/>
                <a:gd name="connsiteX8" fmla="*/ 182790 w 327689"/>
                <a:gd name="connsiteY8" fmla="*/ 530506 h 672999"/>
                <a:gd name="connsiteX9" fmla="*/ 9148 w 327689"/>
                <a:gd name="connsiteY9" fmla="*/ 670627 h 672999"/>
                <a:gd name="connsiteX10" fmla="*/ 74025 w 327689"/>
                <a:gd name="connsiteY10" fmla="*/ 413515 h 672999"/>
                <a:gd name="connsiteX11" fmla="*/ 92821 w 327689"/>
                <a:gd name="connsiteY11" fmla="*/ 399025 h 672999"/>
                <a:gd name="connsiteX12" fmla="*/ 89308 w 327689"/>
                <a:gd name="connsiteY12" fmla="*/ 388652 h 672999"/>
                <a:gd name="connsiteX13" fmla="*/ 75707 w 327689"/>
                <a:gd name="connsiteY13" fmla="*/ 244807 h 672999"/>
                <a:gd name="connsiteX14" fmla="*/ 104069 w 327689"/>
                <a:gd name="connsiteY14" fmla="*/ 57366 h 672999"/>
                <a:gd name="connsiteX0" fmla="*/ 75526 w 327689"/>
                <a:gd name="connsiteY0" fmla="*/ 72324 h 679264"/>
                <a:gd name="connsiteX1" fmla="*/ 143976 w 327689"/>
                <a:gd name="connsiteY1" fmla="*/ 6265 h 679264"/>
                <a:gd name="connsiteX2" fmla="*/ 168585 w 327689"/>
                <a:gd name="connsiteY2" fmla="*/ 251072 h 679264"/>
                <a:gd name="connsiteX3" fmla="*/ 171784 w 327689"/>
                <a:gd name="connsiteY3" fmla="*/ 271699 h 679264"/>
                <a:gd name="connsiteX4" fmla="*/ 188201 w 327689"/>
                <a:gd name="connsiteY4" fmla="*/ 322521 h 679264"/>
                <a:gd name="connsiteX5" fmla="*/ 211490 w 327689"/>
                <a:gd name="connsiteY5" fmla="*/ 340759 h 679264"/>
                <a:gd name="connsiteX6" fmla="*/ 239873 w 327689"/>
                <a:gd name="connsiteY6" fmla="*/ 337525 h 679264"/>
                <a:gd name="connsiteX7" fmla="*/ 326599 w 327689"/>
                <a:gd name="connsiteY7" fmla="*/ 352131 h 679264"/>
                <a:gd name="connsiteX8" fmla="*/ 182790 w 327689"/>
                <a:gd name="connsiteY8" fmla="*/ 536771 h 679264"/>
                <a:gd name="connsiteX9" fmla="*/ 9148 w 327689"/>
                <a:gd name="connsiteY9" fmla="*/ 676892 h 679264"/>
                <a:gd name="connsiteX10" fmla="*/ 74025 w 327689"/>
                <a:gd name="connsiteY10" fmla="*/ 419780 h 679264"/>
                <a:gd name="connsiteX11" fmla="*/ 92821 w 327689"/>
                <a:gd name="connsiteY11" fmla="*/ 405290 h 679264"/>
                <a:gd name="connsiteX12" fmla="*/ 89308 w 327689"/>
                <a:gd name="connsiteY12" fmla="*/ 394917 h 679264"/>
                <a:gd name="connsiteX13" fmla="*/ 75707 w 327689"/>
                <a:gd name="connsiteY13" fmla="*/ 251072 h 679264"/>
                <a:gd name="connsiteX14" fmla="*/ 75526 w 327689"/>
                <a:gd name="connsiteY14" fmla="*/ 72324 h 679264"/>
                <a:gd name="connsiteX0" fmla="*/ 75526 w 327689"/>
                <a:gd name="connsiteY0" fmla="*/ 35998 h 642938"/>
                <a:gd name="connsiteX1" fmla="*/ 184772 w 327689"/>
                <a:gd name="connsiteY1" fmla="*/ 9962 h 642938"/>
                <a:gd name="connsiteX2" fmla="*/ 168585 w 327689"/>
                <a:gd name="connsiteY2" fmla="*/ 214746 h 642938"/>
                <a:gd name="connsiteX3" fmla="*/ 171784 w 327689"/>
                <a:gd name="connsiteY3" fmla="*/ 235373 h 642938"/>
                <a:gd name="connsiteX4" fmla="*/ 188201 w 327689"/>
                <a:gd name="connsiteY4" fmla="*/ 286195 h 642938"/>
                <a:gd name="connsiteX5" fmla="*/ 211490 w 327689"/>
                <a:gd name="connsiteY5" fmla="*/ 304433 h 642938"/>
                <a:gd name="connsiteX6" fmla="*/ 239873 w 327689"/>
                <a:gd name="connsiteY6" fmla="*/ 301199 h 642938"/>
                <a:gd name="connsiteX7" fmla="*/ 326599 w 327689"/>
                <a:gd name="connsiteY7" fmla="*/ 315805 h 642938"/>
                <a:gd name="connsiteX8" fmla="*/ 182790 w 327689"/>
                <a:gd name="connsiteY8" fmla="*/ 500445 h 642938"/>
                <a:gd name="connsiteX9" fmla="*/ 9148 w 327689"/>
                <a:gd name="connsiteY9" fmla="*/ 640566 h 642938"/>
                <a:gd name="connsiteX10" fmla="*/ 74025 w 327689"/>
                <a:gd name="connsiteY10" fmla="*/ 383454 h 642938"/>
                <a:gd name="connsiteX11" fmla="*/ 92821 w 327689"/>
                <a:gd name="connsiteY11" fmla="*/ 368964 h 642938"/>
                <a:gd name="connsiteX12" fmla="*/ 89308 w 327689"/>
                <a:gd name="connsiteY12" fmla="*/ 358591 h 642938"/>
                <a:gd name="connsiteX13" fmla="*/ 75707 w 327689"/>
                <a:gd name="connsiteY13" fmla="*/ 214746 h 642938"/>
                <a:gd name="connsiteX14" fmla="*/ 75526 w 327689"/>
                <a:gd name="connsiteY14" fmla="*/ 35998 h 642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27689" h="642938">
                  <a:moveTo>
                    <a:pt x="75526" y="35998"/>
                  </a:moveTo>
                  <a:cubicBezTo>
                    <a:pt x="81082" y="25704"/>
                    <a:pt x="169262" y="-19829"/>
                    <a:pt x="184772" y="9962"/>
                  </a:cubicBezTo>
                  <a:cubicBezTo>
                    <a:pt x="200282" y="39753"/>
                    <a:pt x="170750" y="177178"/>
                    <a:pt x="168585" y="214746"/>
                  </a:cubicBezTo>
                  <a:cubicBezTo>
                    <a:pt x="166420" y="252314"/>
                    <a:pt x="172392" y="222176"/>
                    <a:pt x="171784" y="235373"/>
                  </a:cubicBezTo>
                  <a:cubicBezTo>
                    <a:pt x="171176" y="248570"/>
                    <a:pt x="186870" y="280077"/>
                    <a:pt x="188201" y="286195"/>
                  </a:cubicBezTo>
                  <a:lnTo>
                    <a:pt x="211490" y="304433"/>
                  </a:lnTo>
                  <a:cubicBezTo>
                    <a:pt x="225246" y="298678"/>
                    <a:pt x="226117" y="306954"/>
                    <a:pt x="239873" y="301199"/>
                  </a:cubicBezTo>
                  <a:cubicBezTo>
                    <a:pt x="281396" y="290966"/>
                    <a:pt x="336113" y="282598"/>
                    <a:pt x="326599" y="315805"/>
                  </a:cubicBezTo>
                  <a:cubicBezTo>
                    <a:pt x="317085" y="349012"/>
                    <a:pt x="235698" y="446318"/>
                    <a:pt x="182790" y="500445"/>
                  </a:cubicBezTo>
                  <a:cubicBezTo>
                    <a:pt x="129882" y="554572"/>
                    <a:pt x="27276" y="660065"/>
                    <a:pt x="9148" y="640566"/>
                  </a:cubicBezTo>
                  <a:cubicBezTo>
                    <a:pt x="-8980" y="621068"/>
                    <a:pt x="-6196" y="462113"/>
                    <a:pt x="74025" y="383454"/>
                  </a:cubicBezTo>
                  <a:lnTo>
                    <a:pt x="92821" y="368964"/>
                  </a:lnTo>
                  <a:lnTo>
                    <a:pt x="89308" y="358591"/>
                  </a:lnTo>
                  <a:cubicBezTo>
                    <a:pt x="80905" y="321778"/>
                    <a:pt x="75707" y="270921"/>
                    <a:pt x="75707" y="214746"/>
                  </a:cubicBezTo>
                  <a:cubicBezTo>
                    <a:pt x="75707" y="130483"/>
                    <a:pt x="58859" y="66880"/>
                    <a:pt x="75526" y="35998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381" name="グループ化 380">
              <a:extLst>
                <a:ext uri="{FF2B5EF4-FFF2-40B4-BE49-F238E27FC236}">
                  <a16:creationId xmlns:a16="http://schemas.microsoft.com/office/drawing/2014/main" id="{4DE83831-2DE8-4EE7-0685-54AF26405E67}"/>
                </a:ext>
              </a:extLst>
            </p:cNvPr>
            <p:cNvGrpSpPr/>
            <p:nvPr/>
          </p:nvGrpSpPr>
          <p:grpSpPr>
            <a:xfrm rot="20229270">
              <a:off x="4975322" y="3644615"/>
              <a:ext cx="503386" cy="769062"/>
              <a:chOff x="5628551" y="3583972"/>
              <a:chExt cx="548640" cy="838200"/>
            </a:xfrm>
            <a:pattFill prst="divot">
              <a:fgClr>
                <a:srgbClr val="996633"/>
              </a:fgClr>
              <a:bgClr>
                <a:srgbClr val="C58A4F"/>
              </a:bgClr>
            </a:pattFill>
          </p:grpSpPr>
          <p:sp>
            <p:nvSpPr>
              <p:cNvPr id="382" name="フローチャート: 代替処理 381">
                <a:extLst>
                  <a:ext uri="{FF2B5EF4-FFF2-40B4-BE49-F238E27FC236}">
                    <a16:creationId xmlns:a16="http://schemas.microsoft.com/office/drawing/2014/main" id="{5CA9DE47-9924-0D8A-7DE5-CA2826DFD43F}"/>
                  </a:ext>
                </a:extLst>
              </p:cNvPr>
              <p:cNvSpPr/>
              <p:nvPr/>
            </p:nvSpPr>
            <p:spPr>
              <a:xfrm rot="5400000">
                <a:off x="5552353" y="3980212"/>
                <a:ext cx="838200" cy="45719"/>
              </a:xfrm>
              <a:prstGeom prst="flowChartAlternateProcess">
                <a:avLst/>
              </a:prstGeom>
              <a:grpFill/>
              <a:ln>
                <a:solidFill>
                  <a:srgbClr val="99663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3" name="フローチャート: 代替処理 382">
                <a:extLst>
                  <a:ext uri="{FF2B5EF4-FFF2-40B4-BE49-F238E27FC236}">
                    <a16:creationId xmlns:a16="http://schemas.microsoft.com/office/drawing/2014/main" id="{3F2AECC0-45F6-5D34-6215-1E2402141CCE}"/>
                  </a:ext>
                </a:extLst>
              </p:cNvPr>
              <p:cNvSpPr/>
              <p:nvPr/>
            </p:nvSpPr>
            <p:spPr>
              <a:xfrm>
                <a:off x="5628551" y="3612057"/>
                <a:ext cx="548640" cy="175260"/>
              </a:xfrm>
              <a:prstGeom prst="flowChartAlternateProcess">
                <a:avLst/>
              </a:prstGeom>
              <a:grpFill/>
              <a:ln>
                <a:solidFill>
                  <a:srgbClr val="99663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384" name="グループ化 383">
            <a:extLst>
              <a:ext uri="{FF2B5EF4-FFF2-40B4-BE49-F238E27FC236}">
                <a16:creationId xmlns:a16="http://schemas.microsoft.com/office/drawing/2014/main" id="{FB650BA5-BF38-B322-D697-DDE8D61F3C72}"/>
              </a:ext>
            </a:extLst>
          </p:cNvPr>
          <p:cNvGrpSpPr/>
          <p:nvPr/>
        </p:nvGrpSpPr>
        <p:grpSpPr>
          <a:xfrm>
            <a:off x="5659945" y="2049062"/>
            <a:ext cx="696279" cy="347245"/>
            <a:chOff x="6893824" y="1900397"/>
            <a:chExt cx="696279" cy="347245"/>
          </a:xfrm>
        </p:grpSpPr>
        <p:sp>
          <p:nvSpPr>
            <p:cNvPr id="385" name="フローチャート: 結合子 384">
              <a:extLst>
                <a:ext uri="{FF2B5EF4-FFF2-40B4-BE49-F238E27FC236}">
                  <a16:creationId xmlns:a16="http://schemas.microsoft.com/office/drawing/2014/main" id="{F81C74D8-58FF-1DE2-11D4-90D4DA66A378}"/>
                </a:ext>
              </a:extLst>
            </p:cNvPr>
            <p:cNvSpPr/>
            <p:nvPr/>
          </p:nvSpPr>
          <p:spPr>
            <a:xfrm>
              <a:off x="6893824" y="1929211"/>
              <a:ext cx="696279" cy="206574"/>
            </a:xfrm>
            <a:prstGeom prst="flowChartConnector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86" name="グループ化 385">
              <a:extLst>
                <a:ext uri="{FF2B5EF4-FFF2-40B4-BE49-F238E27FC236}">
                  <a16:creationId xmlns:a16="http://schemas.microsoft.com/office/drawing/2014/main" id="{F78EFC12-F971-2135-212F-029E4A07DE82}"/>
                </a:ext>
              </a:extLst>
            </p:cNvPr>
            <p:cNvGrpSpPr/>
            <p:nvPr/>
          </p:nvGrpSpPr>
          <p:grpSpPr>
            <a:xfrm rot="306608">
              <a:off x="6980158" y="2162407"/>
              <a:ext cx="523610" cy="85235"/>
              <a:chOff x="7010933" y="2183593"/>
              <a:chExt cx="438783" cy="85235"/>
            </a:xfrm>
          </p:grpSpPr>
          <p:sp>
            <p:nvSpPr>
              <p:cNvPr id="389" name="四角形: 角を丸くする 388">
                <a:extLst>
                  <a:ext uri="{FF2B5EF4-FFF2-40B4-BE49-F238E27FC236}">
                    <a16:creationId xmlns:a16="http://schemas.microsoft.com/office/drawing/2014/main" id="{050E63A1-7B7A-B42B-58F4-AA652D1C1F18}"/>
                  </a:ext>
                </a:extLst>
              </p:cNvPr>
              <p:cNvSpPr/>
              <p:nvPr/>
            </p:nvSpPr>
            <p:spPr>
              <a:xfrm rot="16200000" flipH="1">
                <a:off x="7214438" y="2036523"/>
                <a:ext cx="28800" cy="435809"/>
              </a:xfrm>
              <a:prstGeom prst="roundRect">
                <a:avLst>
                  <a:gd name="adj" fmla="val 42381"/>
                </a:avLst>
              </a:prstGeom>
              <a:solidFill>
                <a:srgbClr val="99663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0" name="四角形: 角を丸くする 389">
                <a:extLst>
                  <a:ext uri="{FF2B5EF4-FFF2-40B4-BE49-F238E27FC236}">
                    <a16:creationId xmlns:a16="http://schemas.microsoft.com/office/drawing/2014/main" id="{DFC16AC6-709A-319A-77DE-00E95AE573CF}"/>
                  </a:ext>
                </a:extLst>
              </p:cNvPr>
              <p:cNvSpPr/>
              <p:nvPr/>
            </p:nvSpPr>
            <p:spPr>
              <a:xfrm rot="15891770" flipH="1">
                <a:off x="7217411" y="1980088"/>
                <a:ext cx="28800" cy="435810"/>
              </a:xfrm>
              <a:prstGeom prst="roundRect">
                <a:avLst>
                  <a:gd name="adj" fmla="val 42381"/>
                </a:avLst>
              </a:prstGeom>
              <a:solidFill>
                <a:srgbClr val="99663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7" name="フローチャート: 結合子 386">
              <a:extLst>
                <a:ext uri="{FF2B5EF4-FFF2-40B4-BE49-F238E27FC236}">
                  <a16:creationId xmlns:a16="http://schemas.microsoft.com/office/drawing/2014/main" id="{6BFC0FE0-29B2-1C56-3E31-BA54151B0FA8}"/>
                </a:ext>
              </a:extLst>
            </p:cNvPr>
            <p:cNvSpPr/>
            <p:nvPr/>
          </p:nvSpPr>
          <p:spPr>
            <a:xfrm>
              <a:off x="6998832" y="1900397"/>
              <a:ext cx="257070" cy="174762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8" name="フローチャート: 結合子 387">
              <a:extLst>
                <a:ext uri="{FF2B5EF4-FFF2-40B4-BE49-F238E27FC236}">
                  <a16:creationId xmlns:a16="http://schemas.microsoft.com/office/drawing/2014/main" id="{9B3C848F-CBA5-5F30-6C22-C97930B43C87}"/>
                </a:ext>
              </a:extLst>
            </p:cNvPr>
            <p:cNvSpPr/>
            <p:nvPr/>
          </p:nvSpPr>
          <p:spPr>
            <a:xfrm>
              <a:off x="7210946" y="1904041"/>
              <a:ext cx="257070" cy="174762"/>
            </a:xfrm>
            <a:prstGeom prst="flowChartConnector">
              <a:avLst/>
            </a:prstGeom>
            <a:pattFill prst="pct90">
              <a:fgClr>
                <a:srgbClr val="EDDEB9"/>
              </a:fgClr>
              <a:bgClr>
                <a:schemeClr val="bg1"/>
              </a:bgClr>
            </a:pattFill>
            <a:ln w="6350">
              <a:solidFill>
                <a:srgbClr val="E4CE9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91" name="グループ化 390">
            <a:extLst>
              <a:ext uri="{FF2B5EF4-FFF2-40B4-BE49-F238E27FC236}">
                <a16:creationId xmlns:a16="http://schemas.microsoft.com/office/drawing/2014/main" id="{01005297-8192-2846-CA12-33D15E097FB9}"/>
              </a:ext>
            </a:extLst>
          </p:cNvPr>
          <p:cNvGrpSpPr/>
          <p:nvPr/>
        </p:nvGrpSpPr>
        <p:grpSpPr>
          <a:xfrm>
            <a:off x="5596952" y="6289295"/>
            <a:ext cx="824512" cy="409262"/>
            <a:chOff x="6096349" y="2765321"/>
            <a:chExt cx="1992545" cy="989040"/>
          </a:xfrm>
        </p:grpSpPr>
        <p:sp>
          <p:nvSpPr>
            <p:cNvPr id="392" name="フリーフォーム: 図形 391">
              <a:extLst>
                <a:ext uri="{FF2B5EF4-FFF2-40B4-BE49-F238E27FC236}">
                  <a16:creationId xmlns:a16="http://schemas.microsoft.com/office/drawing/2014/main" id="{CFAF553B-9C49-7A55-D5B3-E379E3ADA92A}"/>
                </a:ext>
              </a:extLst>
            </p:cNvPr>
            <p:cNvSpPr/>
            <p:nvPr/>
          </p:nvSpPr>
          <p:spPr>
            <a:xfrm rot="1136540">
              <a:off x="6096349" y="2772959"/>
              <a:ext cx="704301" cy="846901"/>
            </a:xfrm>
            <a:custGeom>
              <a:avLst/>
              <a:gdLst>
                <a:gd name="connsiteX0" fmla="*/ 401082 w 1130313"/>
                <a:gd name="connsiteY0" fmla="*/ 18130 h 1359168"/>
                <a:gd name="connsiteX1" fmla="*/ 619367 w 1130313"/>
                <a:gd name="connsiteY1" fmla="*/ 124866 h 1359168"/>
                <a:gd name="connsiteX2" fmla="*/ 611207 w 1130313"/>
                <a:gd name="connsiteY2" fmla="*/ 256114 h 1359168"/>
                <a:gd name="connsiteX3" fmla="*/ 581314 w 1130313"/>
                <a:gd name="connsiteY3" fmla="*/ 295684 h 1359168"/>
                <a:gd name="connsiteX4" fmla="*/ 600715 w 1130313"/>
                <a:gd name="connsiteY4" fmla="*/ 286999 h 1359168"/>
                <a:gd name="connsiteX5" fmla="*/ 756157 w 1130313"/>
                <a:gd name="connsiteY5" fmla="*/ 47706 h 1359168"/>
                <a:gd name="connsiteX6" fmla="*/ 895159 w 1130313"/>
                <a:gd name="connsiteY6" fmla="*/ 0 h 1359168"/>
                <a:gd name="connsiteX7" fmla="*/ 715527 w 1130313"/>
                <a:gd name="connsiteY7" fmla="*/ 387008 h 1359168"/>
                <a:gd name="connsiteX8" fmla="*/ 661683 w 1130313"/>
                <a:gd name="connsiteY8" fmla="*/ 418972 h 1359168"/>
                <a:gd name="connsiteX9" fmla="*/ 678342 w 1130313"/>
                <a:gd name="connsiteY9" fmla="*/ 437840 h 1359168"/>
                <a:gd name="connsiteX10" fmla="*/ 744870 w 1130313"/>
                <a:gd name="connsiteY10" fmla="*/ 631687 h 1359168"/>
                <a:gd name="connsiteX11" fmla="*/ 749353 w 1130313"/>
                <a:gd name="connsiteY11" fmla="*/ 634274 h 1359168"/>
                <a:gd name="connsiteX12" fmla="*/ 1125546 w 1130313"/>
                <a:gd name="connsiteY12" fmla="*/ 1124504 h 1359168"/>
                <a:gd name="connsiteX13" fmla="*/ 1121291 w 1130313"/>
                <a:gd name="connsiteY13" fmla="*/ 1156838 h 1359168"/>
                <a:gd name="connsiteX14" fmla="*/ 1048110 w 1130313"/>
                <a:gd name="connsiteY14" fmla="*/ 1212995 h 1359168"/>
                <a:gd name="connsiteX15" fmla="*/ 1015776 w 1130313"/>
                <a:gd name="connsiteY15" fmla="*/ 1208739 h 1359168"/>
                <a:gd name="connsiteX16" fmla="*/ 696142 w 1130313"/>
                <a:gd name="connsiteY16" fmla="*/ 792214 h 1359168"/>
                <a:gd name="connsiteX17" fmla="*/ 651084 w 1130313"/>
                <a:gd name="connsiteY17" fmla="*/ 807678 h 1359168"/>
                <a:gd name="connsiteX18" fmla="*/ 651084 w 1130313"/>
                <a:gd name="connsiteY18" fmla="*/ 1336107 h 1359168"/>
                <a:gd name="connsiteX19" fmla="*/ 628023 w 1130313"/>
                <a:gd name="connsiteY19" fmla="*/ 1359168 h 1359168"/>
                <a:gd name="connsiteX20" fmla="*/ 535779 w 1130313"/>
                <a:gd name="connsiteY20" fmla="*/ 1359168 h 1359168"/>
                <a:gd name="connsiteX21" fmla="*/ 512718 w 1130313"/>
                <a:gd name="connsiteY21" fmla="*/ 1336107 h 1359168"/>
                <a:gd name="connsiteX22" fmla="*/ 512718 w 1130313"/>
                <a:gd name="connsiteY22" fmla="*/ 731558 h 1359168"/>
                <a:gd name="connsiteX23" fmla="*/ 439989 w 1130313"/>
                <a:gd name="connsiteY23" fmla="*/ 519643 h 1359168"/>
                <a:gd name="connsiteX24" fmla="*/ 441550 w 1130313"/>
                <a:gd name="connsiteY24" fmla="*/ 494522 h 1359168"/>
                <a:gd name="connsiteX25" fmla="*/ 379425 w 1130313"/>
                <a:gd name="connsiteY25" fmla="*/ 502359 h 1359168"/>
                <a:gd name="connsiteX26" fmla="*/ 0 w 1130313"/>
                <a:gd name="connsiteY26" fmla="*/ 307221 h 1359168"/>
                <a:gd name="connsiteX27" fmla="*/ 139005 w 1130313"/>
                <a:gd name="connsiteY27" fmla="*/ 259514 h 1359168"/>
                <a:gd name="connsiteX28" fmla="*/ 408630 w 1130313"/>
                <a:gd name="connsiteY28" fmla="*/ 352923 h 1359168"/>
                <a:gd name="connsiteX29" fmla="*/ 429272 w 1130313"/>
                <a:gd name="connsiteY29" fmla="*/ 347864 h 1359168"/>
                <a:gd name="connsiteX30" fmla="*/ 381382 w 1130313"/>
                <a:gd name="connsiteY30" fmla="*/ 334991 h 1359168"/>
                <a:gd name="connsiteX31" fmla="*/ 294346 w 1130313"/>
                <a:gd name="connsiteY31" fmla="*/ 236414 h 1359168"/>
                <a:gd name="connsiteX32" fmla="*/ 401082 w 1130313"/>
                <a:gd name="connsiteY32" fmla="*/ 18130 h 1359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130313" h="1359168">
                  <a:moveTo>
                    <a:pt x="401082" y="18130"/>
                  </a:moveTo>
                  <a:cubicBezTo>
                    <a:pt x="490834" y="-12674"/>
                    <a:pt x="588563" y="35114"/>
                    <a:pt x="619367" y="124866"/>
                  </a:cubicBezTo>
                  <a:cubicBezTo>
                    <a:pt x="634768" y="169742"/>
                    <a:pt x="630522" y="216613"/>
                    <a:pt x="611207" y="256114"/>
                  </a:cubicBezTo>
                  <a:lnTo>
                    <a:pt x="581314" y="295684"/>
                  </a:lnTo>
                  <a:lnTo>
                    <a:pt x="600715" y="286999"/>
                  </a:lnTo>
                  <a:cubicBezTo>
                    <a:pt x="719421" y="219928"/>
                    <a:pt x="782131" y="123389"/>
                    <a:pt x="756157" y="47706"/>
                  </a:cubicBezTo>
                  <a:lnTo>
                    <a:pt x="895159" y="0"/>
                  </a:lnTo>
                  <a:cubicBezTo>
                    <a:pt x="939060" y="127914"/>
                    <a:pt x="868007" y="280992"/>
                    <a:pt x="715527" y="387008"/>
                  </a:cubicBezTo>
                  <a:lnTo>
                    <a:pt x="661683" y="418972"/>
                  </a:lnTo>
                  <a:lnTo>
                    <a:pt x="678342" y="437840"/>
                  </a:lnTo>
                  <a:lnTo>
                    <a:pt x="744870" y="631687"/>
                  </a:lnTo>
                  <a:lnTo>
                    <a:pt x="749353" y="634274"/>
                  </a:lnTo>
                  <a:lnTo>
                    <a:pt x="1125546" y="1124504"/>
                  </a:lnTo>
                  <a:cubicBezTo>
                    <a:pt x="1133300" y="1134607"/>
                    <a:pt x="1131394" y="1149084"/>
                    <a:pt x="1121291" y="1156838"/>
                  </a:cubicBezTo>
                  <a:lnTo>
                    <a:pt x="1048110" y="1212995"/>
                  </a:lnTo>
                  <a:cubicBezTo>
                    <a:pt x="1038007" y="1220748"/>
                    <a:pt x="1023530" y="1218843"/>
                    <a:pt x="1015776" y="1208739"/>
                  </a:cubicBezTo>
                  <a:lnTo>
                    <a:pt x="696142" y="792214"/>
                  </a:lnTo>
                  <a:lnTo>
                    <a:pt x="651084" y="807678"/>
                  </a:lnTo>
                  <a:lnTo>
                    <a:pt x="651084" y="1336107"/>
                  </a:lnTo>
                  <a:cubicBezTo>
                    <a:pt x="651084" y="1348843"/>
                    <a:pt x="640759" y="1359168"/>
                    <a:pt x="628023" y="1359168"/>
                  </a:cubicBezTo>
                  <a:lnTo>
                    <a:pt x="535779" y="1359168"/>
                  </a:lnTo>
                  <a:cubicBezTo>
                    <a:pt x="523043" y="1359168"/>
                    <a:pt x="512718" y="1348843"/>
                    <a:pt x="512718" y="1336107"/>
                  </a:cubicBezTo>
                  <a:lnTo>
                    <a:pt x="512718" y="731558"/>
                  </a:lnTo>
                  <a:lnTo>
                    <a:pt x="439989" y="519643"/>
                  </a:lnTo>
                  <a:lnTo>
                    <a:pt x="441550" y="494522"/>
                  </a:lnTo>
                  <a:lnTo>
                    <a:pt x="379425" y="502359"/>
                  </a:lnTo>
                  <a:cubicBezTo>
                    <a:pt x="193979" y="512320"/>
                    <a:pt x="43899" y="435135"/>
                    <a:pt x="0" y="307221"/>
                  </a:cubicBezTo>
                  <a:lnTo>
                    <a:pt x="139005" y="259514"/>
                  </a:lnTo>
                  <a:cubicBezTo>
                    <a:pt x="164979" y="335197"/>
                    <a:pt x="273755" y="372881"/>
                    <a:pt x="408630" y="352923"/>
                  </a:cubicBezTo>
                  <a:lnTo>
                    <a:pt x="429272" y="347864"/>
                  </a:lnTo>
                  <a:lnTo>
                    <a:pt x="381382" y="334991"/>
                  </a:lnTo>
                  <a:cubicBezTo>
                    <a:pt x="341880" y="315675"/>
                    <a:pt x="309747" y="281290"/>
                    <a:pt x="294346" y="236414"/>
                  </a:cubicBezTo>
                  <a:cubicBezTo>
                    <a:pt x="263542" y="146662"/>
                    <a:pt x="311330" y="48933"/>
                    <a:pt x="401082" y="1813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93" name="フリーフォーム: 図形 392">
              <a:extLst>
                <a:ext uri="{FF2B5EF4-FFF2-40B4-BE49-F238E27FC236}">
                  <a16:creationId xmlns:a16="http://schemas.microsoft.com/office/drawing/2014/main" id="{61C29962-BDE7-3678-204A-201D5751B390}"/>
                </a:ext>
              </a:extLst>
            </p:cNvPr>
            <p:cNvSpPr/>
            <p:nvPr/>
          </p:nvSpPr>
          <p:spPr>
            <a:xfrm rot="1136540">
              <a:off x="6744957" y="2907460"/>
              <a:ext cx="704301" cy="846901"/>
            </a:xfrm>
            <a:custGeom>
              <a:avLst/>
              <a:gdLst>
                <a:gd name="connsiteX0" fmla="*/ 401082 w 1130313"/>
                <a:gd name="connsiteY0" fmla="*/ 18130 h 1359168"/>
                <a:gd name="connsiteX1" fmla="*/ 619367 w 1130313"/>
                <a:gd name="connsiteY1" fmla="*/ 124866 h 1359168"/>
                <a:gd name="connsiteX2" fmla="*/ 611207 w 1130313"/>
                <a:gd name="connsiteY2" fmla="*/ 256114 h 1359168"/>
                <a:gd name="connsiteX3" fmla="*/ 581314 w 1130313"/>
                <a:gd name="connsiteY3" fmla="*/ 295684 h 1359168"/>
                <a:gd name="connsiteX4" fmla="*/ 600715 w 1130313"/>
                <a:gd name="connsiteY4" fmla="*/ 286999 h 1359168"/>
                <a:gd name="connsiteX5" fmla="*/ 756157 w 1130313"/>
                <a:gd name="connsiteY5" fmla="*/ 47706 h 1359168"/>
                <a:gd name="connsiteX6" fmla="*/ 895159 w 1130313"/>
                <a:gd name="connsiteY6" fmla="*/ 0 h 1359168"/>
                <a:gd name="connsiteX7" fmla="*/ 715527 w 1130313"/>
                <a:gd name="connsiteY7" fmla="*/ 387008 h 1359168"/>
                <a:gd name="connsiteX8" fmla="*/ 661683 w 1130313"/>
                <a:gd name="connsiteY8" fmla="*/ 418972 h 1359168"/>
                <a:gd name="connsiteX9" fmla="*/ 678342 w 1130313"/>
                <a:gd name="connsiteY9" fmla="*/ 437840 h 1359168"/>
                <a:gd name="connsiteX10" fmla="*/ 744870 w 1130313"/>
                <a:gd name="connsiteY10" fmla="*/ 631687 h 1359168"/>
                <a:gd name="connsiteX11" fmla="*/ 749353 w 1130313"/>
                <a:gd name="connsiteY11" fmla="*/ 634274 h 1359168"/>
                <a:gd name="connsiteX12" fmla="*/ 1125546 w 1130313"/>
                <a:gd name="connsiteY12" fmla="*/ 1124504 h 1359168"/>
                <a:gd name="connsiteX13" fmla="*/ 1121291 w 1130313"/>
                <a:gd name="connsiteY13" fmla="*/ 1156838 h 1359168"/>
                <a:gd name="connsiteX14" fmla="*/ 1048110 w 1130313"/>
                <a:gd name="connsiteY14" fmla="*/ 1212995 h 1359168"/>
                <a:gd name="connsiteX15" fmla="*/ 1015776 w 1130313"/>
                <a:gd name="connsiteY15" fmla="*/ 1208739 h 1359168"/>
                <a:gd name="connsiteX16" fmla="*/ 696142 w 1130313"/>
                <a:gd name="connsiteY16" fmla="*/ 792214 h 1359168"/>
                <a:gd name="connsiteX17" fmla="*/ 651084 w 1130313"/>
                <a:gd name="connsiteY17" fmla="*/ 807678 h 1359168"/>
                <a:gd name="connsiteX18" fmla="*/ 651084 w 1130313"/>
                <a:gd name="connsiteY18" fmla="*/ 1336107 h 1359168"/>
                <a:gd name="connsiteX19" fmla="*/ 628023 w 1130313"/>
                <a:gd name="connsiteY19" fmla="*/ 1359168 h 1359168"/>
                <a:gd name="connsiteX20" fmla="*/ 535779 w 1130313"/>
                <a:gd name="connsiteY20" fmla="*/ 1359168 h 1359168"/>
                <a:gd name="connsiteX21" fmla="*/ 512718 w 1130313"/>
                <a:gd name="connsiteY21" fmla="*/ 1336107 h 1359168"/>
                <a:gd name="connsiteX22" fmla="*/ 512718 w 1130313"/>
                <a:gd name="connsiteY22" fmla="*/ 731558 h 1359168"/>
                <a:gd name="connsiteX23" fmla="*/ 439989 w 1130313"/>
                <a:gd name="connsiteY23" fmla="*/ 519643 h 1359168"/>
                <a:gd name="connsiteX24" fmla="*/ 441550 w 1130313"/>
                <a:gd name="connsiteY24" fmla="*/ 494522 h 1359168"/>
                <a:gd name="connsiteX25" fmla="*/ 379425 w 1130313"/>
                <a:gd name="connsiteY25" fmla="*/ 502359 h 1359168"/>
                <a:gd name="connsiteX26" fmla="*/ 0 w 1130313"/>
                <a:gd name="connsiteY26" fmla="*/ 307221 h 1359168"/>
                <a:gd name="connsiteX27" fmla="*/ 139005 w 1130313"/>
                <a:gd name="connsiteY27" fmla="*/ 259514 h 1359168"/>
                <a:gd name="connsiteX28" fmla="*/ 408630 w 1130313"/>
                <a:gd name="connsiteY28" fmla="*/ 352923 h 1359168"/>
                <a:gd name="connsiteX29" fmla="*/ 429272 w 1130313"/>
                <a:gd name="connsiteY29" fmla="*/ 347864 h 1359168"/>
                <a:gd name="connsiteX30" fmla="*/ 381382 w 1130313"/>
                <a:gd name="connsiteY30" fmla="*/ 334991 h 1359168"/>
                <a:gd name="connsiteX31" fmla="*/ 294346 w 1130313"/>
                <a:gd name="connsiteY31" fmla="*/ 236414 h 1359168"/>
                <a:gd name="connsiteX32" fmla="*/ 401082 w 1130313"/>
                <a:gd name="connsiteY32" fmla="*/ 18130 h 1359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130313" h="1359168">
                  <a:moveTo>
                    <a:pt x="401082" y="18130"/>
                  </a:moveTo>
                  <a:cubicBezTo>
                    <a:pt x="490834" y="-12674"/>
                    <a:pt x="588563" y="35114"/>
                    <a:pt x="619367" y="124866"/>
                  </a:cubicBezTo>
                  <a:cubicBezTo>
                    <a:pt x="634768" y="169742"/>
                    <a:pt x="630522" y="216613"/>
                    <a:pt x="611207" y="256114"/>
                  </a:cubicBezTo>
                  <a:lnTo>
                    <a:pt x="581314" y="295684"/>
                  </a:lnTo>
                  <a:lnTo>
                    <a:pt x="600715" y="286999"/>
                  </a:lnTo>
                  <a:cubicBezTo>
                    <a:pt x="719421" y="219928"/>
                    <a:pt x="782131" y="123389"/>
                    <a:pt x="756157" y="47706"/>
                  </a:cubicBezTo>
                  <a:lnTo>
                    <a:pt x="895159" y="0"/>
                  </a:lnTo>
                  <a:cubicBezTo>
                    <a:pt x="939060" y="127914"/>
                    <a:pt x="868007" y="280992"/>
                    <a:pt x="715527" y="387008"/>
                  </a:cubicBezTo>
                  <a:lnTo>
                    <a:pt x="661683" y="418972"/>
                  </a:lnTo>
                  <a:lnTo>
                    <a:pt x="678342" y="437840"/>
                  </a:lnTo>
                  <a:lnTo>
                    <a:pt x="744870" y="631687"/>
                  </a:lnTo>
                  <a:lnTo>
                    <a:pt x="749353" y="634274"/>
                  </a:lnTo>
                  <a:lnTo>
                    <a:pt x="1125546" y="1124504"/>
                  </a:lnTo>
                  <a:cubicBezTo>
                    <a:pt x="1133300" y="1134607"/>
                    <a:pt x="1131394" y="1149084"/>
                    <a:pt x="1121291" y="1156838"/>
                  </a:cubicBezTo>
                  <a:lnTo>
                    <a:pt x="1048110" y="1212995"/>
                  </a:lnTo>
                  <a:cubicBezTo>
                    <a:pt x="1038007" y="1220748"/>
                    <a:pt x="1023530" y="1218843"/>
                    <a:pt x="1015776" y="1208739"/>
                  </a:cubicBezTo>
                  <a:lnTo>
                    <a:pt x="696142" y="792214"/>
                  </a:lnTo>
                  <a:lnTo>
                    <a:pt x="651084" y="807678"/>
                  </a:lnTo>
                  <a:lnTo>
                    <a:pt x="651084" y="1336107"/>
                  </a:lnTo>
                  <a:cubicBezTo>
                    <a:pt x="651084" y="1348843"/>
                    <a:pt x="640759" y="1359168"/>
                    <a:pt x="628023" y="1359168"/>
                  </a:cubicBezTo>
                  <a:lnTo>
                    <a:pt x="535779" y="1359168"/>
                  </a:lnTo>
                  <a:cubicBezTo>
                    <a:pt x="523043" y="1359168"/>
                    <a:pt x="512718" y="1348843"/>
                    <a:pt x="512718" y="1336107"/>
                  </a:cubicBezTo>
                  <a:lnTo>
                    <a:pt x="512718" y="731558"/>
                  </a:lnTo>
                  <a:lnTo>
                    <a:pt x="439989" y="519643"/>
                  </a:lnTo>
                  <a:lnTo>
                    <a:pt x="441550" y="494522"/>
                  </a:lnTo>
                  <a:lnTo>
                    <a:pt x="379425" y="502359"/>
                  </a:lnTo>
                  <a:cubicBezTo>
                    <a:pt x="193979" y="512320"/>
                    <a:pt x="43899" y="435135"/>
                    <a:pt x="0" y="307221"/>
                  </a:cubicBezTo>
                  <a:lnTo>
                    <a:pt x="139005" y="259514"/>
                  </a:lnTo>
                  <a:cubicBezTo>
                    <a:pt x="164979" y="335197"/>
                    <a:pt x="273755" y="372881"/>
                    <a:pt x="408630" y="352923"/>
                  </a:cubicBezTo>
                  <a:lnTo>
                    <a:pt x="429272" y="347864"/>
                  </a:lnTo>
                  <a:lnTo>
                    <a:pt x="381382" y="334991"/>
                  </a:lnTo>
                  <a:cubicBezTo>
                    <a:pt x="341880" y="315675"/>
                    <a:pt x="309747" y="281290"/>
                    <a:pt x="294346" y="236414"/>
                  </a:cubicBezTo>
                  <a:cubicBezTo>
                    <a:pt x="263542" y="146662"/>
                    <a:pt x="311330" y="48933"/>
                    <a:pt x="401082" y="1813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94" name="フリーフォーム: 図形 393">
              <a:extLst>
                <a:ext uri="{FF2B5EF4-FFF2-40B4-BE49-F238E27FC236}">
                  <a16:creationId xmlns:a16="http://schemas.microsoft.com/office/drawing/2014/main" id="{E7354FFE-234D-7BE2-8093-FBC21EFA1B13}"/>
                </a:ext>
              </a:extLst>
            </p:cNvPr>
            <p:cNvSpPr/>
            <p:nvPr/>
          </p:nvSpPr>
          <p:spPr>
            <a:xfrm rot="1136540">
              <a:off x="7384593" y="2765321"/>
              <a:ext cx="704301" cy="846901"/>
            </a:xfrm>
            <a:custGeom>
              <a:avLst/>
              <a:gdLst>
                <a:gd name="connsiteX0" fmla="*/ 401082 w 1130313"/>
                <a:gd name="connsiteY0" fmla="*/ 18130 h 1359168"/>
                <a:gd name="connsiteX1" fmla="*/ 619367 w 1130313"/>
                <a:gd name="connsiteY1" fmla="*/ 124866 h 1359168"/>
                <a:gd name="connsiteX2" fmla="*/ 611207 w 1130313"/>
                <a:gd name="connsiteY2" fmla="*/ 256114 h 1359168"/>
                <a:gd name="connsiteX3" fmla="*/ 581314 w 1130313"/>
                <a:gd name="connsiteY3" fmla="*/ 295684 h 1359168"/>
                <a:gd name="connsiteX4" fmla="*/ 600715 w 1130313"/>
                <a:gd name="connsiteY4" fmla="*/ 286999 h 1359168"/>
                <a:gd name="connsiteX5" fmla="*/ 756157 w 1130313"/>
                <a:gd name="connsiteY5" fmla="*/ 47706 h 1359168"/>
                <a:gd name="connsiteX6" fmla="*/ 895159 w 1130313"/>
                <a:gd name="connsiteY6" fmla="*/ 0 h 1359168"/>
                <a:gd name="connsiteX7" fmla="*/ 715527 w 1130313"/>
                <a:gd name="connsiteY7" fmla="*/ 387008 h 1359168"/>
                <a:gd name="connsiteX8" fmla="*/ 661683 w 1130313"/>
                <a:gd name="connsiteY8" fmla="*/ 418972 h 1359168"/>
                <a:gd name="connsiteX9" fmla="*/ 678342 w 1130313"/>
                <a:gd name="connsiteY9" fmla="*/ 437840 h 1359168"/>
                <a:gd name="connsiteX10" fmla="*/ 744870 w 1130313"/>
                <a:gd name="connsiteY10" fmla="*/ 631687 h 1359168"/>
                <a:gd name="connsiteX11" fmla="*/ 749353 w 1130313"/>
                <a:gd name="connsiteY11" fmla="*/ 634274 h 1359168"/>
                <a:gd name="connsiteX12" fmla="*/ 1125546 w 1130313"/>
                <a:gd name="connsiteY12" fmla="*/ 1124504 h 1359168"/>
                <a:gd name="connsiteX13" fmla="*/ 1121291 w 1130313"/>
                <a:gd name="connsiteY13" fmla="*/ 1156838 h 1359168"/>
                <a:gd name="connsiteX14" fmla="*/ 1048110 w 1130313"/>
                <a:gd name="connsiteY14" fmla="*/ 1212995 h 1359168"/>
                <a:gd name="connsiteX15" fmla="*/ 1015776 w 1130313"/>
                <a:gd name="connsiteY15" fmla="*/ 1208739 h 1359168"/>
                <a:gd name="connsiteX16" fmla="*/ 696142 w 1130313"/>
                <a:gd name="connsiteY16" fmla="*/ 792214 h 1359168"/>
                <a:gd name="connsiteX17" fmla="*/ 651084 w 1130313"/>
                <a:gd name="connsiteY17" fmla="*/ 807678 h 1359168"/>
                <a:gd name="connsiteX18" fmla="*/ 651084 w 1130313"/>
                <a:gd name="connsiteY18" fmla="*/ 1336107 h 1359168"/>
                <a:gd name="connsiteX19" fmla="*/ 628023 w 1130313"/>
                <a:gd name="connsiteY19" fmla="*/ 1359168 h 1359168"/>
                <a:gd name="connsiteX20" fmla="*/ 535779 w 1130313"/>
                <a:gd name="connsiteY20" fmla="*/ 1359168 h 1359168"/>
                <a:gd name="connsiteX21" fmla="*/ 512718 w 1130313"/>
                <a:gd name="connsiteY21" fmla="*/ 1336107 h 1359168"/>
                <a:gd name="connsiteX22" fmla="*/ 512718 w 1130313"/>
                <a:gd name="connsiteY22" fmla="*/ 731558 h 1359168"/>
                <a:gd name="connsiteX23" fmla="*/ 439989 w 1130313"/>
                <a:gd name="connsiteY23" fmla="*/ 519643 h 1359168"/>
                <a:gd name="connsiteX24" fmla="*/ 441550 w 1130313"/>
                <a:gd name="connsiteY24" fmla="*/ 494522 h 1359168"/>
                <a:gd name="connsiteX25" fmla="*/ 379425 w 1130313"/>
                <a:gd name="connsiteY25" fmla="*/ 502359 h 1359168"/>
                <a:gd name="connsiteX26" fmla="*/ 0 w 1130313"/>
                <a:gd name="connsiteY26" fmla="*/ 307221 h 1359168"/>
                <a:gd name="connsiteX27" fmla="*/ 139005 w 1130313"/>
                <a:gd name="connsiteY27" fmla="*/ 259514 h 1359168"/>
                <a:gd name="connsiteX28" fmla="*/ 408630 w 1130313"/>
                <a:gd name="connsiteY28" fmla="*/ 352923 h 1359168"/>
                <a:gd name="connsiteX29" fmla="*/ 429272 w 1130313"/>
                <a:gd name="connsiteY29" fmla="*/ 347864 h 1359168"/>
                <a:gd name="connsiteX30" fmla="*/ 381382 w 1130313"/>
                <a:gd name="connsiteY30" fmla="*/ 334991 h 1359168"/>
                <a:gd name="connsiteX31" fmla="*/ 294346 w 1130313"/>
                <a:gd name="connsiteY31" fmla="*/ 236414 h 1359168"/>
                <a:gd name="connsiteX32" fmla="*/ 401082 w 1130313"/>
                <a:gd name="connsiteY32" fmla="*/ 18130 h 1359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130313" h="1359168">
                  <a:moveTo>
                    <a:pt x="401082" y="18130"/>
                  </a:moveTo>
                  <a:cubicBezTo>
                    <a:pt x="490834" y="-12674"/>
                    <a:pt x="588563" y="35114"/>
                    <a:pt x="619367" y="124866"/>
                  </a:cubicBezTo>
                  <a:cubicBezTo>
                    <a:pt x="634768" y="169742"/>
                    <a:pt x="630522" y="216613"/>
                    <a:pt x="611207" y="256114"/>
                  </a:cubicBezTo>
                  <a:lnTo>
                    <a:pt x="581314" y="295684"/>
                  </a:lnTo>
                  <a:lnTo>
                    <a:pt x="600715" y="286999"/>
                  </a:lnTo>
                  <a:cubicBezTo>
                    <a:pt x="719421" y="219928"/>
                    <a:pt x="782131" y="123389"/>
                    <a:pt x="756157" y="47706"/>
                  </a:cubicBezTo>
                  <a:lnTo>
                    <a:pt x="895159" y="0"/>
                  </a:lnTo>
                  <a:cubicBezTo>
                    <a:pt x="939060" y="127914"/>
                    <a:pt x="868007" y="280992"/>
                    <a:pt x="715527" y="387008"/>
                  </a:cubicBezTo>
                  <a:lnTo>
                    <a:pt x="661683" y="418972"/>
                  </a:lnTo>
                  <a:lnTo>
                    <a:pt x="678342" y="437840"/>
                  </a:lnTo>
                  <a:lnTo>
                    <a:pt x="744870" y="631687"/>
                  </a:lnTo>
                  <a:lnTo>
                    <a:pt x="749353" y="634274"/>
                  </a:lnTo>
                  <a:lnTo>
                    <a:pt x="1125546" y="1124504"/>
                  </a:lnTo>
                  <a:cubicBezTo>
                    <a:pt x="1133300" y="1134607"/>
                    <a:pt x="1131394" y="1149084"/>
                    <a:pt x="1121291" y="1156838"/>
                  </a:cubicBezTo>
                  <a:lnTo>
                    <a:pt x="1048110" y="1212995"/>
                  </a:lnTo>
                  <a:cubicBezTo>
                    <a:pt x="1038007" y="1220748"/>
                    <a:pt x="1023530" y="1218843"/>
                    <a:pt x="1015776" y="1208739"/>
                  </a:cubicBezTo>
                  <a:lnTo>
                    <a:pt x="696142" y="792214"/>
                  </a:lnTo>
                  <a:lnTo>
                    <a:pt x="651084" y="807678"/>
                  </a:lnTo>
                  <a:lnTo>
                    <a:pt x="651084" y="1336107"/>
                  </a:lnTo>
                  <a:cubicBezTo>
                    <a:pt x="651084" y="1348843"/>
                    <a:pt x="640759" y="1359168"/>
                    <a:pt x="628023" y="1359168"/>
                  </a:cubicBezTo>
                  <a:lnTo>
                    <a:pt x="535779" y="1359168"/>
                  </a:lnTo>
                  <a:cubicBezTo>
                    <a:pt x="523043" y="1359168"/>
                    <a:pt x="512718" y="1348843"/>
                    <a:pt x="512718" y="1336107"/>
                  </a:cubicBezTo>
                  <a:lnTo>
                    <a:pt x="512718" y="731558"/>
                  </a:lnTo>
                  <a:lnTo>
                    <a:pt x="439989" y="519643"/>
                  </a:lnTo>
                  <a:lnTo>
                    <a:pt x="441550" y="494522"/>
                  </a:lnTo>
                  <a:lnTo>
                    <a:pt x="379425" y="502359"/>
                  </a:lnTo>
                  <a:cubicBezTo>
                    <a:pt x="193979" y="512320"/>
                    <a:pt x="43899" y="435135"/>
                    <a:pt x="0" y="307221"/>
                  </a:cubicBezTo>
                  <a:lnTo>
                    <a:pt x="139005" y="259514"/>
                  </a:lnTo>
                  <a:cubicBezTo>
                    <a:pt x="164979" y="335197"/>
                    <a:pt x="273755" y="372881"/>
                    <a:pt x="408630" y="352923"/>
                  </a:cubicBezTo>
                  <a:lnTo>
                    <a:pt x="429272" y="347864"/>
                  </a:lnTo>
                  <a:lnTo>
                    <a:pt x="381382" y="334991"/>
                  </a:lnTo>
                  <a:cubicBezTo>
                    <a:pt x="341880" y="315675"/>
                    <a:pt x="309747" y="281290"/>
                    <a:pt x="294346" y="236414"/>
                  </a:cubicBezTo>
                  <a:cubicBezTo>
                    <a:pt x="263542" y="146662"/>
                    <a:pt x="311330" y="48933"/>
                    <a:pt x="401082" y="1813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99" name="グループ化 398">
            <a:extLst>
              <a:ext uri="{FF2B5EF4-FFF2-40B4-BE49-F238E27FC236}">
                <a16:creationId xmlns:a16="http://schemas.microsoft.com/office/drawing/2014/main" id="{EEAA9C52-704F-B2DC-D2B6-CFCE7D9F04F1}"/>
              </a:ext>
            </a:extLst>
          </p:cNvPr>
          <p:cNvGrpSpPr/>
          <p:nvPr/>
        </p:nvGrpSpPr>
        <p:grpSpPr>
          <a:xfrm>
            <a:off x="4615996" y="6268910"/>
            <a:ext cx="824511" cy="409262"/>
            <a:chOff x="6096351" y="2765321"/>
            <a:chExt cx="1992543" cy="989040"/>
          </a:xfrm>
        </p:grpSpPr>
        <p:sp>
          <p:nvSpPr>
            <p:cNvPr id="400" name="フリーフォーム: 図形 399">
              <a:extLst>
                <a:ext uri="{FF2B5EF4-FFF2-40B4-BE49-F238E27FC236}">
                  <a16:creationId xmlns:a16="http://schemas.microsoft.com/office/drawing/2014/main" id="{AE175818-F695-5749-DEFA-8C7B363292BA}"/>
                </a:ext>
              </a:extLst>
            </p:cNvPr>
            <p:cNvSpPr/>
            <p:nvPr/>
          </p:nvSpPr>
          <p:spPr>
            <a:xfrm rot="1136540">
              <a:off x="6096351" y="2772960"/>
              <a:ext cx="704302" cy="846900"/>
            </a:xfrm>
            <a:custGeom>
              <a:avLst/>
              <a:gdLst>
                <a:gd name="connsiteX0" fmla="*/ 401082 w 1130313"/>
                <a:gd name="connsiteY0" fmla="*/ 18130 h 1359168"/>
                <a:gd name="connsiteX1" fmla="*/ 619367 w 1130313"/>
                <a:gd name="connsiteY1" fmla="*/ 124866 h 1359168"/>
                <a:gd name="connsiteX2" fmla="*/ 611207 w 1130313"/>
                <a:gd name="connsiteY2" fmla="*/ 256114 h 1359168"/>
                <a:gd name="connsiteX3" fmla="*/ 581314 w 1130313"/>
                <a:gd name="connsiteY3" fmla="*/ 295684 h 1359168"/>
                <a:gd name="connsiteX4" fmla="*/ 600715 w 1130313"/>
                <a:gd name="connsiteY4" fmla="*/ 286999 h 1359168"/>
                <a:gd name="connsiteX5" fmla="*/ 756157 w 1130313"/>
                <a:gd name="connsiteY5" fmla="*/ 47706 h 1359168"/>
                <a:gd name="connsiteX6" fmla="*/ 895159 w 1130313"/>
                <a:gd name="connsiteY6" fmla="*/ 0 h 1359168"/>
                <a:gd name="connsiteX7" fmla="*/ 715527 w 1130313"/>
                <a:gd name="connsiteY7" fmla="*/ 387008 h 1359168"/>
                <a:gd name="connsiteX8" fmla="*/ 661683 w 1130313"/>
                <a:gd name="connsiteY8" fmla="*/ 418972 h 1359168"/>
                <a:gd name="connsiteX9" fmla="*/ 678342 w 1130313"/>
                <a:gd name="connsiteY9" fmla="*/ 437840 h 1359168"/>
                <a:gd name="connsiteX10" fmla="*/ 744870 w 1130313"/>
                <a:gd name="connsiteY10" fmla="*/ 631687 h 1359168"/>
                <a:gd name="connsiteX11" fmla="*/ 749353 w 1130313"/>
                <a:gd name="connsiteY11" fmla="*/ 634274 h 1359168"/>
                <a:gd name="connsiteX12" fmla="*/ 1125546 w 1130313"/>
                <a:gd name="connsiteY12" fmla="*/ 1124504 h 1359168"/>
                <a:gd name="connsiteX13" fmla="*/ 1121291 w 1130313"/>
                <a:gd name="connsiteY13" fmla="*/ 1156838 h 1359168"/>
                <a:gd name="connsiteX14" fmla="*/ 1048110 w 1130313"/>
                <a:gd name="connsiteY14" fmla="*/ 1212995 h 1359168"/>
                <a:gd name="connsiteX15" fmla="*/ 1015776 w 1130313"/>
                <a:gd name="connsiteY15" fmla="*/ 1208739 h 1359168"/>
                <a:gd name="connsiteX16" fmla="*/ 696142 w 1130313"/>
                <a:gd name="connsiteY16" fmla="*/ 792214 h 1359168"/>
                <a:gd name="connsiteX17" fmla="*/ 651084 w 1130313"/>
                <a:gd name="connsiteY17" fmla="*/ 807678 h 1359168"/>
                <a:gd name="connsiteX18" fmla="*/ 651084 w 1130313"/>
                <a:gd name="connsiteY18" fmla="*/ 1336107 h 1359168"/>
                <a:gd name="connsiteX19" fmla="*/ 628023 w 1130313"/>
                <a:gd name="connsiteY19" fmla="*/ 1359168 h 1359168"/>
                <a:gd name="connsiteX20" fmla="*/ 535779 w 1130313"/>
                <a:gd name="connsiteY20" fmla="*/ 1359168 h 1359168"/>
                <a:gd name="connsiteX21" fmla="*/ 512718 w 1130313"/>
                <a:gd name="connsiteY21" fmla="*/ 1336107 h 1359168"/>
                <a:gd name="connsiteX22" fmla="*/ 512718 w 1130313"/>
                <a:gd name="connsiteY22" fmla="*/ 731558 h 1359168"/>
                <a:gd name="connsiteX23" fmla="*/ 439989 w 1130313"/>
                <a:gd name="connsiteY23" fmla="*/ 519643 h 1359168"/>
                <a:gd name="connsiteX24" fmla="*/ 441550 w 1130313"/>
                <a:gd name="connsiteY24" fmla="*/ 494522 h 1359168"/>
                <a:gd name="connsiteX25" fmla="*/ 379425 w 1130313"/>
                <a:gd name="connsiteY25" fmla="*/ 502359 h 1359168"/>
                <a:gd name="connsiteX26" fmla="*/ 0 w 1130313"/>
                <a:gd name="connsiteY26" fmla="*/ 307221 h 1359168"/>
                <a:gd name="connsiteX27" fmla="*/ 139005 w 1130313"/>
                <a:gd name="connsiteY27" fmla="*/ 259514 h 1359168"/>
                <a:gd name="connsiteX28" fmla="*/ 408630 w 1130313"/>
                <a:gd name="connsiteY28" fmla="*/ 352923 h 1359168"/>
                <a:gd name="connsiteX29" fmla="*/ 429272 w 1130313"/>
                <a:gd name="connsiteY29" fmla="*/ 347864 h 1359168"/>
                <a:gd name="connsiteX30" fmla="*/ 381382 w 1130313"/>
                <a:gd name="connsiteY30" fmla="*/ 334991 h 1359168"/>
                <a:gd name="connsiteX31" fmla="*/ 294346 w 1130313"/>
                <a:gd name="connsiteY31" fmla="*/ 236414 h 1359168"/>
                <a:gd name="connsiteX32" fmla="*/ 401082 w 1130313"/>
                <a:gd name="connsiteY32" fmla="*/ 18130 h 1359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130313" h="1359168">
                  <a:moveTo>
                    <a:pt x="401082" y="18130"/>
                  </a:moveTo>
                  <a:cubicBezTo>
                    <a:pt x="490834" y="-12674"/>
                    <a:pt x="588563" y="35114"/>
                    <a:pt x="619367" y="124866"/>
                  </a:cubicBezTo>
                  <a:cubicBezTo>
                    <a:pt x="634768" y="169742"/>
                    <a:pt x="630522" y="216613"/>
                    <a:pt x="611207" y="256114"/>
                  </a:cubicBezTo>
                  <a:lnTo>
                    <a:pt x="581314" y="295684"/>
                  </a:lnTo>
                  <a:lnTo>
                    <a:pt x="600715" y="286999"/>
                  </a:lnTo>
                  <a:cubicBezTo>
                    <a:pt x="719421" y="219928"/>
                    <a:pt x="782131" y="123389"/>
                    <a:pt x="756157" y="47706"/>
                  </a:cubicBezTo>
                  <a:lnTo>
                    <a:pt x="895159" y="0"/>
                  </a:lnTo>
                  <a:cubicBezTo>
                    <a:pt x="939060" y="127914"/>
                    <a:pt x="868007" y="280992"/>
                    <a:pt x="715527" y="387008"/>
                  </a:cubicBezTo>
                  <a:lnTo>
                    <a:pt x="661683" y="418972"/>
                  </a:lnTo>
                  <a:lnTo>
                    <a:pt x="678342" y="437840"/>
                  </a:lnTo>
                  <a:lnTo>
                    <a:pt x="744870" y="631687"/>
                  </a:lnTo>
                  <a:lnTo>
                    <a:pt x="749353" y="634274"/>
                  </a:lnTo>
                  <a:lnTo>
                    <a:pt x="1125546" y="1124504"/>
                  </a:lnTo>
                  <a:cubicBezTo>
                    <a:pt x="1133300" y="1134607"/>
                    <a:pt x="1131394" y="1149084"/>
                    <a:pt x="1121291" y="1156838"/>
                  </a:cubicBezTo>
                  <a:lnTo>
                    <a:pt x="1048110" y="1212995"/>
                  </a:lnTo>
                  <a:cubicBezTo>
                    <a:pt x="1038007" y="1220748"/>
                    <a:pt x="1023530" y="1218843"/>
                    <a:pt x="1015776" y="1208739"/>
                  </a:cubicBezTo>
                  <a:lnTo>
                    <a:pt x="696142" y="792214"/>
                  </a:lnTo>
                  <a:lnTo>
                    <a:pt x="651084" y="807678"/>
                  </a:lnTo>
                  <a:lnTo>
                    <a:pt x="651084" y="1336107"/>
                  </a:lnTo>
                  <a:cubicBezTo>
                    <a:pt x="651084" y="1348843"/>
                    <a:pt x="640759" y="1359168"/>
                    <a:pt x="628023" y="1359168"/>
                  </a:cubicBezTo>
                  <a:lnTo>
                    <a:pt x="535779" y="1359168"/>
                  </a:lnTo>
                  <a:cubicBezTo>
                    <a:pt x="523043" y="1359168"/>
                    <a:pt x="512718" y="1348843"/>
                    <a:pt x="512718" y="1336107"/>
                  </a:cubicBezTo>
                  <a:lnTo>
                    <a:pt x="512718" y="731558"/>
                  </a:lnTo>
                  <a:lnTo>
                    <a:pt x="439989" y="519643"/>
                  </a:lnTo>
                  <a:lnTo>
                    <a:pt x="441550" y="494522"/>
                  </a:lnTo>
                  <a:lnTo>
                    <a:pt x="379425" y="502359"/>
                  </a:lnTo>
                  <a:cubicBezTo>
                    <a:pt x="193979" y="512320"/>
                    <a:pt x="43899" y="435135"/>
                    <a:pt x="0" y="307221"/>
                  </a:cubicBezTo>
                  <a:lnTo>
                    <a:pt x="139005" y="259514"/>
                  </a:lnTo>
                  <a:cubicBezTo>
                    <a:pt x="164979" y="335197"/>
                    <a:pt x="273755" y="372881"/>
                    <a:pt x="408630" y="352923"/>
                  </a:cubicBezTo>
                  <a:lnTo>
                    <a:pt x="429272" y="347864"/>
                  </a:lnTo>
                  <a:lnTo>
                    <a:pt x="381382" y="334991"/>
                  </a:lnTo>
                  <a:cubicBezTo>
                    <a:pt x="341880" y="315675"/>
                    <a:pt x="309747" y="281290"/>
                    <a:pt x="294346" y="236414"/>
                  </a:cubicBezTo>
                  <a:cubicBezTo>
                    <a:pt x="263542" y="146662"/>
                    <a:pt x="311330" y="48933"/>
                    <a:pt x="401082" y="1813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1" name="フリーフォーム: 図形 400">
              <a:extLst>
                <a:ext uri="{FF2B5EF4-FFF2-40B4-BE49-F238E27FC236}">
                  <a16:creationId xmlns:a16="http://schemas.microsoft.com/office/drawing/2014/main" id="{735AA859-4002-1289-FF96-9E9EFD028F07}"/>
                </a:ext>
              </a:extLst>
            </p:cNvPr>
            <p:cNvSpPr/>
            <p:nvPr/>
          </p:nvSpPr>
          <p:spPr>
            <a:xfrm rot="1136540">
              <a:off x="6744959" y="2907461"/>
              <a:ext cx="704302" cy="846900"/>
            </a:xfrm>
            <a:custGeom>
              <a:avLst/>
              <a:gdLst>
                <a:gd name="connsiteX0" fmla="*/ 401082 w 1130313"/>
                <a:gd name="connsiteY0" fmla="*/ 18130 h 1359168"/>
                <a:gd name="connsiteX1" fmla="*/ 619367 w 1130313"/>
                <a:gd name="connsiteY1" fmla="*/ 124866 h 1359168"/>
                <a:gd name="connsiteX2" fmla="*/ 611207 w 1130313"/>
                <a:gd name="connsiteY2" fmla="*/ 256114 h 1359168"/>
                <a:gd name="connsiteX3" fmla="*/ 581314 w 1130313"/>
                <a:gd name="connsiteY3" fmla="*/ 295684 h 1359168"/>
                <a:gd name="connsiteX4" fmla="*/ 600715 w 1130313"/>
                <a:gd name="connsiteY4" fmla="*/ 286999 h 1359168"/>
                <a:gd name="connsiteX5" fmla="*/ 756157 w 1130313"/>
                <a:gd name="connsiteY5" fmla="*/ 47706 h 1359168"/>
                <a:gd name="connsiteX6" fmla="*/ 895159 w 1130313"/>
                <a:gd name="connsiteY6" fmla="*/ 0 h 1359168"/>
                <a:gd name="connsiteX7" fmla="*/ 715527 w 1130313"/>
                <a:gd name="connsiteY7" fmla="*/ 387008 h 1359168"/>
                <a:gd name="connsiteX8" fmla="*/ 661683 w 1130313"/>
                <a:gd name="connsiteY8" fmla="*/ 418972 h 1359168"/>
                <a:gd name="connsiteX9" fmla="*/ 678342 w 1130313"/>
                <a:gd name="connsiteY9" fmla="*/ 437840 h 1359168"/>
                <a:gd name="connsiteX10" fmla="*/ 744870 w 1130313"/>
                <a:gd name="connsiteY10" fmla="*/ 631687 h 1359168"/>
                <a:gd name="connsiteX11" fmla="*/ 749353 w 1130313"/>
                <a:gd name="connsiteY11" fmla="*/ 634274 h 1359168"/>
                <a:gd name="connsiteX12" fmla="*/ 1125546 w 1130313"/>
                <a:gd name="connsiteY12" fmla="*/ 1124504 h 1359168"/>
                <a:gd name="connsiteX13" fmla="*/ 1121291 w 1130313"/>
                <a:gd name="connsiteY13" fmla="*/ 1156838 h 1359168"/>
                <a:gd name="connsiteX14" fmla="*/ 1048110 w 1130313"/>
                <a:gd name="connsiteY14" fmla="*/ 1212995 h 1359168"/>
                <a:gd name="connsiteX15" fmla="*/ 1015776 w 1130313"/>
                <a:gd name="connsiteY15" fmla="*/ 1208739 h 1359168"/>
                <a:gd name="connsiteX16" fmla="*/ 696142 w 1130313"/>
                <a:gd name="connsiteY16" fmla="*/ 792214 h 1359168"/>
                <a:gd name="connsiteX17" fmla="*/ 651084 w 1130313"/>
                <a:gd name="connsiteY17" fmla="*/ 807678 h 1359168"/>
                <a:gd name="connsiteX18" fmla="*/ 651084 w 1130313"/>
                <a:gd name="connsiteY18" fmla="*/ 1336107 h 1359168"/>
                <a:gd name="connsiteX19" fmla="*/ 628023 w 1130313"/>
                <a:gd name="connsiteY19" fmla="*/ 1359168 h 1359168"/>
                <a:gd name="connsiteX20" fmla="*/ 535779 w 1130313"/>
                <a:gd name="connsiteY20" fmla="*/ 1359168 h 1359168"/>
                <a:gd name="connsiteX21" fmla="*/ 512718 w 1130313"/>
                <a:gd name="connsiteY21" fmla="*/ 1336107 h 1359168"/>
                <a:gd name="connsiteX22" fmla="*/ 512718 w 1130313"/>
                <a:gd name="connsiteY22" fmla="*/ 731558 h 1359168"/>
                <a:gd name="connsiteX23" fmla="*/ 439989 w 1130313"/>
                <a:gd name="connsiteY23" fmla="*/ 519643 h 1359168"/>
                <a:gd name="connsiteX24" fmla="*/ 441550 w 1130313"/>
                <a:gd name="connsiteY24" fmla="*/ 494522 h 1359168"/>
                <a:gd name="connsiteX25" fmla="*/ 379425 w 1130313"/>
                <a:gd name="connsiteY25" fmla="*/ 502359 h 1359168"/>
                <a:gd name="connsiteX26" fmla="*/ 0 w 1130313"/>
                <a:gd name="connsiteY26" fmla="*/ 307221 h 1359168"/>
                <a:gd name="connsiteX27" fmla="*/ 139005 w 1130313"/>
                <a:gd name="connsiteY27" fmla="*/ 259514 h 1359168"/>
                <a:gd name="connsiteX28" fmla="*/ 408630 w 1130313"/>
                <a:gd name="connsiteY28" fmla="*/ 352923 h 1359168"/>
                <a:gd name="connsiteX29" fmla="*/ 429272 w 1130313"/>
                <a:gd name="connsiteY29" fmla="*/ 347864 h 1359168"/>
                <a:gd name="connsiteX30" fmla="*/ 381382 w 1130313"/>
                <a:gd name="connsiteY30" fmla="*/ 334991 h 1359168"/>
                <a:gd name="connsiteX31" fmla="*/ 294346 w 1130313"/>
                <a:gd name="connsiteY31" fmla="*/ 236414 h 1359168"/>
                <a:gd name="connsiteX32" fmla="*/ 401082 w 1130313"/>
                <a:gd name="connsiteY32" fmla="*/ 18130 h 1359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130313" h="1359168">
                  <a:moveTo>
                    <a:pt x="401082" y="18130"/>
                  </a:moveTo>
                  <a:cubicBezTo>
                    <a:pt x="490834" y="-12674"/>
                    <a:pt x="588563" y="35114"/>
                    <a:pt x="619367" y="124866"/>
                  </a:cubicBezTo>
                  <a:cubicBezTo>
                    <a:pt x="634768" y="169742"/>
                    <a:pt x="630522" y="216613"/>
                    <a:pt x="611207" y="256114"/>
                  </a:cubicBezTo>
                  <a:lnTo>
                    <a:pt x="581314" y="295684"/>
                  </a:lnTo>
                  <a:lnTo>
                    <a:pt x="600715" y="286999"/>
                  </a:lnTo>
                  <a:cubicBezTo>
                    <a:pt x="719421" y="219928"/>
                    <a:pt x="782131" y="123389"/>
                    <a:pt x="756157" y="47706"/>
                  </a:cubicBezTo>
                  <a:lnTo>
                    <a:pt x="895159" y="0"/>
                  </a:lnTo>
                  <a:cubicBezTo>
                    <a:pt x="939060" y="127914"/>
                    <a:pt x="868007" y="280992"/>
                    <a:pt x="715527" y="387008"/>
                  </a:cubicBezTo>
                  <a:lnTo>
                    <a:pt x="661683" y="418972"/>
                  </a:lnTo>
                  <a:lnTo>
                    <a:pt x="678342" y="437840"/>
                  </a:lnTo>
                  <a:lnTo>
                    <a:pt x="744870" y="631687"/>
                  </a:lnTo>
                  <a:lnTo>
                    <a:pt x="749353" y="634274"/>
                  </a:lnTo>
                  <a:lnTo>
                    <a:pt x="1125546" y="1124504"/>
                  </a:lnTo>
                  <a:cubicBezTo>
                    <a:pt x="1133300" y="1134607"/>
                    <a:pt x="1131394" y="1149084"/>
                    <a:pt x="1121291" y="1156838"/>
                  </a:cubicBezTo>
                  <a:lnTo>
                    <a:pt x="1048110" y="1212995"/>
                  </a:lnTo>
                  <a:cubicBezTo>
                    <a:pt x="1038007" y="1220748"/>
                    <a:pt x="1023530" y="1218843"/>
                    <a:pt x="1015776" y="1208739"/>
                  </a:cubicBezTo>
                  <a:lnTo>
                    <a:pt x="696142" y="792214"/>
                  </a:lnTo>
                  <a:lnTo>
                    <a:pt x="651084" y="807678"/>
                  </a:lnTo>
                  <a:lnTo>
                    <a:pt x="651084" y="1336107"/>
                  </a:lnTo>
                  <a:cubicBezTo>
                    <a:pt x="651084" y="1348843"/>
                    <a:pt x="640759" y="1359168"/>
                    <a:pt x="628023" y="1359168"/>
                  </a:cubicBezTo>
                  <a:lnTo>
                    <a:pt x="535779" y="1359168"/>
                  </a:lnTo>
                  <a:cubicBezTo>
                    <a:pt x="523043" y="1359168"/>
                    <a:pt x="512718" y="1348843"/>
                    <a:pt x="512718" y="1336107"/>
                  </a:cubicBezTo>
                  <a:lnTo>
                    <a:pt x="512718" y="731558"/>
                  </a:lnTo>
                  <a:lnTo>
                    <a:pt x="439989" y="519643"/>
                  </a:lnTo>
                  <a:lnTo>
                    <a:pt x="441550" y="494522"/>
                  </a:lnTo>
                  <a:lnTo>
                    <a:pt x="379425" y="502359"/>
                  </a:lnTo>
                  <a:cubicBezTo>
                    <a:pt x="193979" y="512320"/>
                    <a:pt x="43899" y="435135"/>
                    <a:pt x="0" y="307221"/>
                  </a:cubicBezTo>
                  <a:lnTo>
                    <a:pt x="139005" y="259514"/>
                  </a:lnTo>
                  <a:cubicBezTo>
                    <a:pt x="164979" y="335197"/>
                    <a:pt x="273755" y="372881"/>
                    <a:pt x="408630" y="352923"/>
                  </a:cubicBezTo>
                  <a:lnTo>
                    <a:pt x="429272" y="347864"/>
                  </a:lnTo>
                  <a:lnTo>
                    <a:pt x="381382" y="334991"/>
                  </a:lnTo>
                  <a:cubicBezTo>
                    <a:pt x="341880" y="315675"/>
                    <a:pt x="309747" y="281290"/>
                    <a:pt x="294346" y="236414"/>
                  </a:cubicBezTo>
                  <a:cubicBezTo>
                    <a:pt x="263542" y="146662"/>
                    <a:pt x="311330" y="48933"/>
                    <a:pt x="401082" y="1813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02" name="フリーフォーム: 図形 401">
              <a:extLst>
                <a:ext uri="{FF2B5EF4-FFF2-40B4-BE49-F238E27FC236}">
                  <a16:creationId xmlns:a16="http://schemas.microsoft.com/office/drawing/2014/main" id="{DCA2FCD7-9377-23D3-74F0-3317D2FFDE5D}"/>
                </a:ext>
              </a:extLst>
            </p:cNvPr>
            <p:cNvSpPr/>
            <p:nvPr/>
          </p:nvSpPr>
          <p:spPr>
            <a:xfrm rot="1136540">
              <a:off x="7384592" y="2765321"/>
              <a:ext cx="704302" cy="846900"/>
            </a:xfrm>
            <a:custGeom>
              <a:avLst/>
              <a:gdLst>
                <a:gd name="connsiteX0" fmla="*/ 401082 w 1130313"/>
                <a:gd name="connsiteY0" fmla="*/ 18130 h 1359168"/>
                <a:gd name="connsiteX1" fmla="*/ 619367 w 1130313"/>
                <a:gd name="connsiteY1" fmla="*/ 124866 h 1359168"/>
                <a:gd name="connsiteX2" fmla="*/ 611207 w 1130313"/>
                <a:gd name="connsiteY2" fmla="*/ 256114 h 1359168"/>
                <a:gd name="connsiteX3" fmla="*/ 581314 w 1130313"/>
                <a:gd name="connsiteY3" fmla="*/ 295684 h 1359168"/>
                <a:gd name="connsiteX4" fmla="*/ 600715 w 1130313"/>
                <a:gd name="connsiteY4" fmla="*/ 286999 h 1359168"/>
                <a:gd name="connsiteX5" fmla="*/ 756157 w 1130313"/>
                <a:gd name="connsiteY5" fmla="*/ 47706 h 1359168"/>
                <a:gd name="connsiteX6" fmla="*/ 895159 w 1130313"/>
                <a:gd name="connsiteY6" fmla="*/ 0 h 1359168"/>
                <a:gd name="connsiteX7" fmla="*/ 715527 w 1130313"/>
                <a:gd name="connsiteY7" fmla="*/ 387008 h 1359168"/>
                <a:gd name="connsiteX8" fmla="*/ 661683 w 1130313"/>
                <a:gd name="connsiteY8" fmla="*/ 418972 h 1359168"/>
                <a:gd name="connsiteX9" fmla="*/ 678342 w 1130313"/>
                <a:gd name="connsiteY9" fmla="*/ 437840 h 1359168"/>
                <a:gd name="connsiteX10" fmla="*/ 744870 w 1130313"/>
                <a:gd name="connsiteY10" fmla="*/ 631687 h 1359168"/>
                <a:gd name="connsiteX11" fmla="*/ 749353 w 1130313"/>
                <a:gd name="connsiteY11" fmla="*/ 634274 h 1359168"/>
                <a:gd name="connsiteX12" fmla="*/ 1125546 w 1130313"/>
                <a:gd name="connsiteY12" fmla="*/ 1124504 h 1359168"/>
                <a:gd name="connsiteX13" fmla="*/ 1121291 w 1130313"/>
                <a:gd name="connsiteY13" fmla="*/ 1156838 h 1359168"/>
                <a:gd name="connsiteX14" fmla="*/ 1048110 w 1130313"/>
                <a:gd name="connsiteY14" fmla="*/ 1212995 h 1359168"/>
                <a:gd name="connsiteX15" fmla="*/ 1015776 w 1130313"/>
                <a:gd name="connsiteY15" fmla="*/ 1208739 h 1359168"/>
                <a:gd name="connsiteX16" fmla="*/ 696142 w 1130313"/>
                <a:gd name="connsiteY16" fmla="*/ 792214 h 1359168"/>
                <a:gd name="connsiteX17" fmla="*/ 651084 w 1130313"/>
                <a:gd name="connsiteY17" fmla="*/ 807678 h 1359168"/>
                <a:gd name="connsiteX18" fmla="*/ 651084 w 1130313"/>
                <a:gd name="connsiteY18" fmla="*/ 1336107 h 1359168"/>
                <a:gd name="connsiteX19" fmla="*/ 628023 w 1130313"/>
                <a:gd name="connsiteY19" fmla="*/ 1359168 h 1359168"/>
                <a:gd name="connsiteX20" fmla="*/ 535779 w 1130313"/>
                <a:gd name="connsiteY20" fmla="*/ 1359168 h 1359168"/>
                <a:gd name="connsiteX21" fmla="*/ 512718 w 1130313"/>
                <a:gd name="connsiteY21" fmla="*/ 1336107 h 1359168"/>
                <a:gd name="connsiteX22" fmla="*/ 512718 w 1130313"/>
                <a:gd name="connsiteY22" fmla="*/ 731558 h 1359168"/>
                <a:gd name="connsiteX23" fmla="*/ 439989 w 1130313"/>
                <a:gd name="connsiteY23" fmla="*/ 519643 h 1359168"/>
                <a:gd name="connsiteX24" fmla="*/ 441550 w 1130313"/>
                <a:gd name="connsiteY24" fmla="*/ 494522 h 1359168"/>
                <a:gd name="connsiteX25" fmla="*/ 379425 w 1130313"/>
                <a:gd name="connsiteY25" fmla="*/ 502359 h 1359168"/>
                <a:gd name="connsiteX26" fmla="*/ 0 w 1130313"/>
                <a:gd name="connsiteY26" fmla="*/ 307221 h 1359168"/>
                <a:gd name="connsiteX27" fmla="*/ 139005 w 1130313"/>
                <a:gd name="connsiteY27" fmla="*/ 259514 h 1359168"/>
                <a:gd name="connsiteX28" fmla="*/ 408630 w 1130313"/>
                <a:gd name="connsiteY28" fmla="*/ 352923 h 1359168"/>
                <a:gd name="connsiteX29" fmla="*/ 429272 w 1130313"/>
                <a:gd name="connsiteY29" fmla="*/ 347864 h 1359168"/>
                <a:gd name="connsiteX30" fmla="*/ 381382 w 1130313"/>
                <a:gd name="connsiteY30" fmla="*/ 334991 h 1359168"/>
                <a:gd name="connsiteX31" fmla="*/ 294346 w 1130313"/>
                <a:gd name="connsiteY31" fmla="*/ 236414 h 1359168"/>
                <a:gd name="connsiteX32" fmla="*/ 401082 w 1130313"/>
                <a:gd name="connsiteY32" fmla="*/ 18130 h 1359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130313" h="1359168">
                  <a:moveTo>
                    <a:pt x="401082" y="18130"/>
                  </a:moveTo>
                  <a:cubicBezTo>
                    <a:pt x="490834" y="-12674"/>
                    <a:pt x="588563" y="35114"/>
                    <a:pt x="619367" y="124866"/>
                  </a:cubicBezTo>
                  <a:cubicBezTo>
                    <a:pt x="634768" y="169742"/>
                    <a:pt x="630522" y="216613"/>
                    <a:pt x="611207" y="256114"/>
                  </a:cubicBezTo>
                  <a:lnTo>
                    <a:pt x="581314" y="295684"/>
                  </a:lnTo>
                  <a:lnTo>
                    <a:pt x="600715" y="286999"/>
                  </a:lnTo>
                  <a:cubicBezTo>
                    <a:pt x="719421" y="219928"/>
                    <a:pt x="782131" y="123389"/>
                    <a:pt x="756157" y="47706"/>
                  </a:cubicBezTo>
                  <a:lnTo>
                    <a:pt x="895159" y="0"/>
                  </a:lnTo>
                  <a:cubicBezTo>
                    <a:pt x="939060" y="127914"/>
                    <a:pt x="868007" y="280992"/>
                    <a:pt x="715527" y="387008"/>
                  </a:cubicBezTo>
                  <a:lnTo>
                    <a:pt x="661683" y="418972"/>
                  </a:lnTo>
                  <a:lnTo>
                    <a:pt x="678342" y="437840"/>
                  </a:lnTo>
                  <a:lnTo>
                    <a:pt x="744870" y="631687"/>
                  </a:lnTo>
                  <a:lnTo>
                    <a:pt x="749353" y="634274"/>
                  </a:lnTo>
                  <a:lnTo>
                    <a:pt x="1125546" y="1124504"/>
                  </a:lnTo>
                  <a:cubicBezTo>
                    <a:pt x="1133300" y="1134607"/>
                    <a:pt x="1131394" y="1149084"/>
                    <a:pt x="1121291" y="1156838"/>
                  </a:cubicBezTo>
                  <a:lnTo>
                    <a:pt x="1048110" y="1212995"/>
                  </a:lnTo>
                  <a:cubicBezTo>
                    <a:pt x="1038007" y="1220748"/>
                    <a:pt x="1023530" y="1218843"/>
                    <a:pt x="1015776" y="1208739"/>
                  </a:cubicBezTo>
                  <a:lnTo>
                    <a:pt x="696142" y="792214"/>
                  </a:lnTo>
                  <a:lnTo>
                    <a:pt x="651084" y="807678"/>
                  </a:lnTo>
                  <a:lnTo>
                    <a:pt x="651084" y="1336107"/>
                  </a:lnTo>
                  <a:cubicBezTo>
                    <a:pt x="651084" y="1348843"/>
                    <a:pt x="640759" y="1359168"/>
                    <a:pt x="628023" y="1359168"/>
                  </a:cubicBezTo>
                  <a:lnTo>
                    <a:pt x="535779" y="1359168"/>
                  </a:lnTo>
                  <a:cubicBezTo>
                    <a:pt x="523043" y="1359168"/>
                    <a:pt x="512718" y="1348843"/>
                    <a:pt x="512718" y="1336107"/>
                  </a:cubicBezTo>
                  <a:lnTo>
                    <a:pt x="512718" y="731558"/>
                  </a:lnTo>
                  <a:lnTo>
                    <a:pt x="439989" y="519643"/>
                  </a:lnTo>
                  <a:lnTo>
                    <a:pt x="441550" y="494522"/>
                  </a:lnTo>
                  <a:lnTo>
                    <a:pt x="379425" y="502359"/>
                  </a:lnTo>
                  <a:cubicBezTo>
                    <a:pt x="193979" y="512320"/>
                    <a:pt x="43899" y="435135"/>
                    <a:pt x="0" y="307221"/>
                  </a:cubicBezTo>
                  <a:lnTo>
                    <a:pt x="139005" y="259514"/>
                  </a:lnTo>
                  <a:cubicBezTo>
                    <a:pt x="164979" y="335197"/>
                    <a:pt x="273755" y="372881"/>
                    <a:pt x="408630" y="352923"/>
                  </a:cubicBezTo>
                  <a:lnTo>
                    <a:pt x="429272" y="347864"/>
                  </a:lnTo>
                  <a:lnTo>
                    <a:pt x="381382" y="334991"/>
                  </a:lnTo>
                  <a:cubicBezTo>
                    <a:pt x="341880" y="315675"/>
                    <a:pt x="309747" y="281290"/>
                    <a:pt x="294346" y="236414"/>
                  </a:cubicBezTo>
                  <a:cubicBezTo>
                    <a:pt x="263542" y="146662"/>
                    <a:pt x="311330" y="48933"/>
                    <a:pt x="401082" y="1813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03" name="グループ化 402">
            <a:extLst>
              <a:ext uri="{FF2B5EF4-FFF2-40B4-BE49-F238E27FC236}">
                <a16:creationId xmlns:a16="http://schemas.microsoft.com/office/drawing/2014/main" id="{52C301BB-4440-7956-AF14-D3A1325C1250}"/>
              </a:ext>
            </a:extLst>
          </p:cNvPr>
          <p:cNvGrpSpPr/>
          <p:nvPr/>
        </p:nvGrpSpPr>
        <p:grpSpPr>
          <a:xfrm>
            <a:off x="5906082" y="5198827"/>
            <a:ext cx="505899" cy="623124"/>
            <a:chOff x="5184140" y="2564935"/>
            <a:chExt cx="626109" cy="771188"/>
          </a:xfrm>
        </p:grpSpPr>
        <p:sp>
          <p:nvSpPr>
            <p:cNvPr id="404" name="フリーフォーム: 図形 403">
              <a:extLst>
                <a:ext uri="{FF2B5EF4-FFF2-40B4-BE49-F238E27FC236}">
                  <a16:creationId xmlns:a16="http://schemas.microsoft.com/office/drawing/2014/main" id="{49F0383D-F241-AF14-545D-C8DD18069384}"/>
                </a:ext>
              </a:extLst>
            </p:cNvPr>
            <p:cNvSpPr/>
            <p:nvPr/>
          </p:nvSpPr>
          <p:spPr>
            <a:xfrm rot="8497615">
              <a:off x="5184140" y="3050132"/>
              <a:ext cx="280805" cy="282780"/>
            </a:xfrm>
            <a:custGeom>
              <a:avLst/>
              <a:gdLst>
                <a:gd name="connsiteX0" fmla="*/ 476009 w 476009"/>
                <a:gd name="connsiteY0" fmla="*/ 385195 h 470798"/>
                <a:gd name="connsiteX1" fmla="*/ 257870 w 476009"/>
                <a:gd name="connsiteY1" fmla="*/ 349192 h 470798"/>
                <a:gd name="connsiteX2" fmla="*/ 205729 w 476009"/>
                <a:gd name="connsiteY2" fmla="*/ 318662 h 470798"/>
                <a:gd name="connsiteX3" fmla="*/ 205096 w 476009"/>
                <a:gd name="connsiteY3" fmla="*/ 320626 h 470798"/>
                <a:gd name="connsiteX4" fmla="*/ 114700 w 476009"/>
                <a:gd name="connsiteY4" fmla="*/ 470798 h 470798"/>
                <a:gd name="connsiteX5" fmla="*/ 114700 w 476009"/>
                <a:gd name="connsiteY5" fmla="*/ 187600 h 470798"/>
                <a:gd name="connsiteX6" fmla="*/ 131215 w 476009"/>
                <a:gd name="connsiteY6" fmla="*/ 136955 h 470798"/>
                <a:gd name="connsiteX7" fmla="*/ 139972 w 476009"/>
                <a:gd name="connsiteY7" fmla="*/ 124759 h 470798"/>
                <a:gd name="connsiteX8" fmla="*/ 120892 w 476009"/>
                <a:gd name="connsiteY8" fmla="*/ 121674 h 470798"/>
                <a:gd name="connsiteX9" fmla="*/ 458973 w 476009"/>
                <a:gd name="connsiteY9" fmla="*/ 45029 h 470798"/>
                <a:gd name="connsiteX10" fmla="*/ 380365 w 476009"/>
                <a:gd name="connsiteY10" fmla="*/ 140152 h 470798"/>
                <a:gd name="connsiteX11" fmla="*/ 360300 w 476009"/>
                <a:gd name="connsiteY11" fmla="*/ 155810 h 470798"/>
                <a:gd name="connsiteX12" fmla="*/ 372150 w 476009"/>
                <a:gd name="connsiteY12" fmla="*/ 166844 h 470798"/>
                <a:gd name="connsiteX13" fmla="*/ 476009 w 476009"/>
                <a:gd name="connsiteY13" fmla="*/ 385195 h 470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76009" h="470798">
                  <a:moveTo>
                    <a:pt x="476009" y="385195"/>
                  </a:moveTo>
                  <a:cubicBezTo>
                    <a:pt x="384450" y="387961"/>
                    <a:pt x="311946" y="372469"/>
                    <a:pt x="257870" y="349192"/>
                  </a:cubicBezTo>
                  <a:lnTo>
                    <a:pt x="205729" y="318662"/>
                  </a:lnTo>
                  <a:lnTo>
                    <a:pt x="205096" y="320626"/>
                  </a:lnTo>
                  <a:cubicBezTo>
                    <a:pt x="187203" y="366811"/>
                    <a:pt x="158291" y="417698"/>
                    <a:pt x="114700" y="470798"/>
                  </a:cubicBezTo>
                  <a:cubicBezTo>
                    <a:pt x="-117785" y="187600"/>
                    <a:pt x="67254" y="-32666"/>
                    <a:pt x="114700" y="187600"/>
                  </a:cubicBezTo>
                  <a:cubicBezTo>
                    <a:pt x="119148" y="166950"/>
                    <a:pt x="124805" y="150172"/>
                    <a:pt x="131215" y="136955"/>
                  </a:cubicBezTo>
                  <a:lnTo>
                    <a:pt x="139972" y="124759"/>
                  </a:lnTo>
                  <a:lnTo>
                    <a:pt x="120892" y="121674"/>
                  </a:lnTo>
                  <a:cubicBezTo>
                    <a:pt x="5302" y="89331"/>
                    <a:pt x="163378" y="-79105"/>
                    <a:pt x="458973" y="45029"/>
                  </a:cubicBezTo>
                  <a:cubicBezTo>
                    <a:pt x="433353" y="82994"/>
                    <a:pt x="406812" y="114425"/>
                    <a:pt x="380365" y="140152"/>
                  </a:cubicBezTo>
                  <a:lnTo>
                    <a:pt x="360300" y="155810"/>
                  </a:lnTo>
                  <a:lnTo>
                    <a:pt x="372150" y="166844"/>
                  </a:lnTo>
                  <a:cubicBezTo>
                    <a:pt x="413541" y="213535"/>
                    <a:pt x="452892" y="284771"/>
                    <a:pt x="476009" y="385195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05" name="フリーフォーム: 図形 404">
              <a:extLst>
                <a:ext uri="{FF2B5EF4-FFF2-40B4-BE49-F238E27FC236}">
                  <a16:creationId xmlns:a16="http://schemas.microsoft.com/office/drawing/2014/main" id="{9C4B567F-5C31-17E0-7B48-7232509CAEC2}"/>
                </a:ext>
              </a:extLst>
            </p:cNvPr>
            <p:cNvSpPr/>
            <p:nvPr/>
          </p:nvSpPr>
          <p:spPr>
            <a:xfrm rot="16627252">
              <a:off x="5488205" y="2602007"/>
              <a:ext cx="356278" cy="282133"/>
            </a:xfrm>
            <a:custGeom>
              <a:avLst/>
              <a:gdLst>
                <a:gd name="connsiteX0" fmla="*/ 476009 w 476009"/>
                <a:gd name="connsiteY0" fmla="*/ 385195 h 470798"/>
                <a:gd name="connsiteX1" fmla="*/ 257870 w 476009"/>
                <a:gd name="connsiteY1" fmla="*/ 349192 h 470798"/>
                <a:gd name="connsiteX2" fmla="*/ 205729 w 476009"/>
                <a:gd name="connsiteY2" fmla="*/ 318662 h 470798"/>
                <a:gd name="connsiteX3" fmla="*/ 205096 w 476009"/>
                <a:gd name="connsiteY3" fmla="*/ 320626 h 470798"/>
                <a:gd name="connsiteX4" fmla="*/ 114700 w 476009"/>
                <a:gd name="connsiteY4" fmla="*/ 470798 h 470798"/>
                <a:gd name="connsiteX5" fmla="*/ 114700 w 476009"/>
                <a:gd name="connsiteY5" fmla="*/ 187600 h 470798"/>
                <a:gd name="connsiteX6" fmla="*/ 131215 w 476009"/>
                <a:gd name="connsiteY6" fmla="*/ 136955 h 470798"/>
                <a:gd name="connsiteX7" fmla="*/ 139972 w 476009"/>
                <a:gd name="connsiteY7" fmla="*/ 124759 h 470798"/>
                <a:gd name="connsiteX8" fmla="*/ 120892 w 476009"/>
                <a:gd name="connsiteY8" fmla="*/ 121674 h 470798"/>
                <a:gd name="connsiteX9" fmla="*/ 458973 w 476009"/>
                <a:gd name="connsiteY9" fmla="*/ 45029 h 470798"/>
                <a:gd name="connsiteX10" fmla="*/ 380365 w 476009"/>
                <a:gd name="connsiteY10" fmla="*/ 140152 h 470798"/>
                <a:gd name="connsiteX11" fmla="*/ 360300 w 476009"/>
                <a:gd name="connsiteY11" fmla="*/ 155810 h 470798"/>
                <a:gd name="connsiteX12" fmla="*/ 372150 w 476009"/>
                <a:gd name="connsiteY12" fmla="*/ 166844 h 470798"/>
                <a:gd name="connsiteX13" fmla="*/ 476009 w 476009"/>
                <a:gd name="connsiteY13" fmla="*/ 385195 h 470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76009" h="470798">
                  <a:moveTo>
                    <a:pt x="476009" y="385195"/>
                  </a:moveTo>
                  <a:cubicBezTo>
                    <a:pt x="384450" y="387961"/>
                    <a:pt x="311946" y="372469"/>
                    <a:pt x="257870" y="349192"/>
                  </a:cubicBezTo>
                  <a:lnTo>
                    <a:pt x="205729" y="318662"/>
                  </a:lnTo>
                  <a:lnTo>
                    <a:pt x="205096" y="320626"/>
                  </a:lnTo>
                  <a:cubicBezTo>
                    <a:pt x="187203" y="366811"/>
                    <a:pt x="158291" y="417698"/>
                    <a:pt x="114700" y="470798"/>
                  </a:cubicBezTo>
                  <a:cubicBezTo>
                    <a:pt x="-117785" y="187600"/>
                    <a:pt x="67254" y="-32666"/>
                    <a:pt x="114700" y="187600"/>
                  </a:cubicBezTo>
                  <a:cubicBezTo>
                    <a:pt x="119148" y="166950"/>
                    <a:pt x="124805" y="150172"/>
                    <a:pt x="131215" y="136955"/>
                  </a:cubicBezTo>
                  <a:lnTo>
                    <a:pt x="139972" y="124759"/>
                  </a:lnTo>
                  <a:lnTo>
                    <a:pt x="120892" y="121674"/>
                  </a:lnTo>
                  <a:cubicBezTo>
                    <a:pt x="5302" y="89331"/>
                    <a:pt x="163378" y="-79105"/>
                    <a:pt x="458973" y="45029"/>
                  </a:cubicBezTo>
                  <a:cubicBezTo>
                    <a:pt x="433353" y="82994"/>
                    <a:pt x="406812" y="114425"/>
                    <a:pt x="380365" y="140152"/>
                  </a:cubicBezTo>
                  <a:lnTo>
                    <a:pt x="360300" y="155810"/>
                  </a:lnTo>
                  <a:lnTo>
                    <a:pt x="372150" y="166844"/>
                  </a:lnTo>
                  <a:cubicBezTo>
                    <a:pt x="413541" y="213535"/>
                    <a:pt x="452892" y="284771"/>
                    <a:pt x="476009" y="385195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grpSp>
          <p:nvGrpSpPr>
            <p:cNvPr id="406" name="グループ化 405">
              <a:extLst>
                <a:ext uri="{FF2B5EF4-FFF2-40B4-BE49-F238E27FC236}">
                  <a16:creationId xmlns:a16="http://schemas.microsoft.com/office/drawing/2014/main" id="{28E2FF70-D1E9-CF70-CA56-900CD9CF1674}"/>
                </a:ext>
              </a:extLst>
            </p:cNvPr>
            <p:cNvGrpSpPr/>
            <p:nvPr/>
          </p:nvGrpSpPr>
          <p:grpSpPr>
            <a:xfrm>
              <a:off x="5191124" y="2609849"/>
              <a:ext cx="428625" cy="428625"/>
              <a:chOff x="5191125" y="2609850"/>
              <a:chExt cx="400050" cy="400050"/>
            </a:xfrm>
          </p:grpSpPr>
          <p:sp>
            <p:nvSpPr>
              <p:cNvPr id="410" name="楕円 409">
                <a:extLst>
                  <a:ext uri="{FF2B5EF4-FFF2-40B4-BE49-F238E27FC236}">
                    <a16:creationId xmlns:a16="http://schemas.microsoft.com/office/drawing/2014/main" id="{DEBB31FE-4694-4204-4650-F3BA6FD7BF3A}"/>
                  </a:ext>
                </a:extLst>
              </p:cNvPr>
              <p:cNvSpPr/>
              <p:nvPr/>
            </p:nvSpPr>
            <p:spPr>
              <a:xfrm>
                <a:off x="5191125" y="2609850"/>
                <a:ext cx="400050" cy="400050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1" name="星: 4 pt 410">
                <a:extLst>
                  <a:ext uri="{FF2B5EF4-FFF2-40B4-BE49-F238E27FC236}">
                    <a16:creationId xmlns:a16="http://schemas.microsoft.com/office/drawing/2014/main" id="{89D653DD-21DF-AC8D-2A8E-8AFF87BCA420}"/>
                  </a:ext>
                </a:extLst>
              </p:cNvPr>
              <p:cNvSpPr/>
              <p:nvPr/>
            </p:nvSpPr>
            <p:spPr>
              <a:xfrm>
                <a:off x="5219700" y="2657475"/>
                <a:ext cx="333375" cy="304800"/>
              </a:xfrm>
              <a:prstGeom prst="star4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07" name="グループ化 406">
              <a:extLst>
                <a:ext uri="{FF2B5EF4-FFF2-40B4-BE49-F238E27FC236}">
                  <a16:creationId xmlns:a16="http://schemas.microsoft.com/office/drawing/2014/main" id="{ABB064BD-21FD-EE99-3E58-1E4706AB59B8}"/>
                </a:ext>
              </a:extLst>
            </p:cNvPr>
            <p:cNvGrpSpPr/>
            <p:nvPr/>
          </p:nvGrpSpPr>
          <p:grpSpPr>
            <a:xfrm>
              <a:off x="5381624" y="2907498"/>
              <a:ext cx="428625" cy="428625"/>
              <a:chOff x="5191125" y="2609850"/>
              <a:chExt cx="400050" cy="400050"/>
            </a:xfrm>
          </p:grpSpPr>
          <p:sp>
            <p:nvSpPr>
              <p:cNvPr id="408" name="楕円 407">
                <a:extLst>
                  <a:ext uri="{FF2B5EF4-FFF2-40B4-BE49-F238E27FC236}">
                    <a16:creationId xmlns:a16="http://schemas.microsoft.com/office/drawing/2014/main" id="{524884B6-2854-CCE1-1C86-3DBE2197923B}"/>
                  </a:ext>
                </a:extLst>
              </p:cNvPr>
              <p:cNvSpPr/>
              <p:nvPr/>
            </p:nvSpPr>
            <p:spPr>
              <a:xfrm>
                <a:off x="5191125" y="2609850"/>
                <a:ext cx="400050" cy="400050"/>
              </a:xfrm>
              <a:prstGeom prst="ellipse">
                <a:avLst/>
              </a:prstGeom>
              <a:solidFill>
                <a:srgbClr val="CC99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9" name="星: 4 pt 408">
                <a:extLst>
                  <a:ext uri="{FF2B5EF4-FFF2-40B4-BE49-F238E27FC236}">
                    <a16:creationId xmlns:a16="http://schemas.microsoft.com/office/drawing/2014/main" id="{C000ECC7-F5DD-4845-85C4-DD6D1C743AA8}"/>
                  </a:ext>
                </a:extLst>
              </p:cNvPr>
              <p:cNvSpPr/>
              <p:nvPr/>
            </p:nvSpPr>
            <p:spPr>
              <a:xfrm>
                <a:off x="5219700" y="2657475"/>
                <a:ext cx="333375" cy="304800"/>
              </a:xfrm>
              <a:prstGeom prst="star4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469" name="グループ化 468">
            <a:extLst>
              <a:ext uri="{FF2B5EF4-FFF2-40B4-BE49-F238E27FC236}">
                <a16:creationId xmlns:a16="http://schemas.microsoft.com/office/drawing/2014/main" id="{520C2FA2-F05B-EA19-8178-223E943F7EDB}"/>
              </a:ext>
            </a:extLst>
          </p:cNvPr>
          <p:cNvGrpSpPr/>
          <p:nvPr/>
        </p:nvGrpSpPr>
        <p:grpSpPr>
          <a:xfrm>
            <a:off x="1429147" y="5613101"/>
            <a:ext cx="879773" cy="1081177"/>
            <a:chOff x="3840378" y="2828628"/>
            <a:chExt cx="1140754" cy="1527170"/>
          </a:xfrm>
        </p:grpSpPr>
        <p:sp>
          <p:nvSpPr>
            <p:cNvPr id="470" name="フリーフォーム: 図形 469">
              <a:extLst>
                <a:ext uri="{FF2B5EF4-FFF2-40B4-BE49-F238E27FC236}">
                  <a16:creationId xmlns:a16="http://schemas.microsoft.com/office/drawing/2014/main" id="{5A354A6D-B29B-5D35-1CA6-A658B471F8F0}"/>
                </a:ext>
              </a:extLst>
            </p:cNvPr>
            <p:cNvSpPr/>
            <p:nvPr/>
          </p:nvSpPr>
          <p:spPr>
            <a:xfrm>
              <a:off x="3898716" y="3375385"/>
              <a:ext cx="1082416" cy="924008"/>
            </a:xfrm>
            <a:custGeom>
              <a:avLst/>
              <a:gdLst>
                <a:gd name="connsiteX0" fmla="*/ 527585 w 1082416"/>
                <a:gd name="connsiteY0" fmla="*/ 0 h 924008"/>
                <a:gd name="connsiteX1" fmla="*/ 1007329 w 1082416"/>
                <a:gd name="connsiteY1" fmla="*/ 702140 h 924008"/>
                <a:gd name="connsiteX2" fmla="*/ 1039885 w 1082416"/>
                <a:gd name="connsiteY2" fmla="*/ 718532 h 924008"/>
                <a:gd name="connsiteX3" fmla="*/ 1082416 w 1082416"/>
                <a:gd name="connsiteY3" fmla="*/ 776103 h 924008"/>
                <a:gd name="connsiteX4" fmla="*/ 541208 w 1082416"/>
                <a:gd name="connsiteY4" fmla="*/ 924008 h 924008"/>
                <a:gd name="connsiteX5" fmla="*/ 0 w 1082416"/>
                <a:gd name="connsiteY5" fmla="*/ 776103 h 924008"/>
                <a:gd name="connsiteX6" fmla="*/ 10996 w 1082416"/>
                <a:gd name="connsiteY6" fmla="*/ 746295 h 924008"/>
                <a:gd name="connsiteX7" fmla="*/ 27751 w 1082416"/>
                <a:gd name="connsiteY7" fmla="*/ 731544 h 924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2416" h="924008">
                  <a:moveTo>
                    <a:pt x="527585" y="0"/>
                  </a:moveTo>
                  <a:lnTo>
                    <a:pt x="1007329" y="702140"/>
                  </a:lnTo>
                  <a:lnTo>
                    <a:pt x="1039885" y="718532"/>
                  </a:lnTo>
                  <a:cubicBezTo>
                    <a:pt x="1067272" y="736227"/>
                    <a:pt x="1082416" y="755682"/>
                    <a:pt x="1082416" y="776103"/>
                  </a:cubicBezTo>
                  <a:cubicBezTo>
                    <a:pt x="1082416" y="857789"/>
                    <a:pt x="840109" y="924008"/>
                    <a:pt x="541208" y="924008"/>
                  </a:cubicBezTo>
                  <a:cubicBezTo>
                    <a:pt x="242307" y="924008"/>
                    <a:pt x="0" y="857789"/>
                    <a:pt x="0" y="776103"/>
                  </a:cubicBezTo>
                  <a:cubicBezTo>
                    <a:pt x="0" y="765892"/>
                    <a:pt x="3786" y="755923"/>
                    <a:pt x="10996" y="746295"/>
                  </a:cubicBezTo>
                  <a:lnTo>
                    <a:pt x="27751" y="731544"/>
                  </a:lnTo>
                  <a:close/>
                </a:path>
              </a:pathLst>
            </a:custGeom>
            <a:solidFill>
              <a:srgbClr val="E4CE9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71" name="正方形/長方形 264">
              <a:extLst>
                <a:ext uri="{FF2B5EF4-FFF2-40B4-BE49-F238E27FC236}">
                  <a16:creationId xmlns:a16="http://schemas.microsoft.com/office/drawing/2014/main" id="{7B8DC3CF-822C-6E84-6B2D-D0E361CAAE20}"/>
                </a:ext>
              </a:extLst>
            </p:cNvPr>
            <p:cNvSpPr/>
            <p:nvPr/>
          </p:nvSpPr>
          <p:spPr>
            <a:xfrm rot="1982481">
              <a:off x="4197071" y="2991279"/>
              <a:ext cx="45719" cy="1320422"/>
            </a:xfrm>
            <a:custGeom>
              <a:avLst/>
              <a:gdLst>
                <a:gd name="connsiteX0" fmla="*/ 0 w 45719"/>
                <a:gd name="connsiteY0" fmla="*/ 0 h 1316624"/>
                <a:gd name="connsiteX1" fmla="*/ 45719 w 45719"/>
                <a:gd name="connsiteY1" fmla="*/ 0 h 1316624"/>
                <a:gd name="connsiteX2" fmla="*/ 45719 w 45719"/>
                <a:gd name="connsiteY2" fmla="*/ 1316624 h 1316624"/>
                <a:gd name="connsiteX3" fmla="*/ 0 w 45719"/>
                <a:gd name="connsiteY3" fmla="*/ 1316624 h 1316624"/>
                <a:gd name="connsiteX4" fmla="*/ 0 w 45719"/>
                <a:gd name="connsiteY4" fmla="*/ 0 h 1316624"/>
                <a:gd name="connsiteX0" fmla="*/ 14573 w 45719"/>
                <a:gd name="connsiteY0" fmla="*/ 0 h 1320422"/>
                <a:gd name="connsiteX1" fmla="*/ 45719 w 45719"/>
                <a:gd name="connsiteY1" fmla="*/ 3798 h 1320422"/>
                <a:gd name="connsiteX2" fmla="*/ 45719 w 45719"/>
                <a:gd name="connsiteY2" fmla="*/ 1320422 h 1320422"/>
                <a:gd name="connsiteX3" fmla="*/ 0 w 45719"/>
                <a:gd name="connsiteY3" fmla="*/ 1320422 h 1320422"/>
                <a:gd name="connsiteX4" fmla="*/ 14573 w 45719"/>
                <a:gd name="connsiteY4" fmla="*/ 0 h 1320422"/>
                <a:gd name="connsiteX0" fmla="*/ 14573 w 45719"/>
                <a:gd name="connsiteY0" fmla="*/ 0 h 1320422"/>
                <a:gd name="connsiteX1" fmla="*/ 30447 w 45719"/>
                <a:gd name="connsiteY1" fmla="*/ 10891 h 1320422"/>
                <a:gd name="connsiteX2" fmla="*/ 45719 w 45719"/>
                <a:gd name="connsiteY2" fmla="*/ 1320422 h 1320422"/>
                <a:gd name="connsiteX3" fmla="*/ 0 w 45719"/>
                <a:gd name="connsiteY3" fmla="*/ 1320422 h 1320422"/>
                <a:gd name="connsiteX4" fmla="*/ 14573 w 45719"/>
                <a:gd name="connsiteY4" fmla="*/ 0 h 1320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719" h="1320422">
                  <a:moveTo>
                    <a:pt x="14573" y="0"/>
                  </a:moveTo>
                  <a:lnTo>
                    <a:pt x="30447" y="10891"/>
                  </a:lnTo>
                  <a:lnTo>
                    <a:pt x="45719" y="1320422"/>
                  </a:lnTo>
                  <a:lnTo>
                    <a:pt x="0" y="1320422"/>
                  </a:lnTo>
                  <a:lnTo>
                    <a:pt x="14573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2" name="正方形/長方形 265">
              <a:extLst>
                <a:ext uri="{FF2B5EF4-FFF2-40B4-BE49-F238E27FC236}">
                  <a16:creationId xmlns:a16="http://schemas.microsoft.com/office/drawing/2014/main" id="{080384FD-15B3-D2FA-BFC2-A7CF0364E809}"/>
                </a:ext>
              </a:extLst>
            </p:cNvPr>
            <p:cNvSpPr/>
            <p:nvPr/>
          </p:nvSpPr>
          <p:spPr>
            <a:xfrm rot="19528015">
              <a:off x="4630589" y="3000773"/>
              <a:ext cx="45719" cy="1317003"/>
            </a:xfrm>
            <a:custGeom>
              <a:avLst/>
              <a:gdLst>
                <a:gd name="connsiteX0" fmla="*/ 0 w 45719"/>
                <a:gd name="connsiteY0" fmla="*/ 0 h 1316624"/>
                <a:gd name="connsiteX1" fmla="*/ 45719 w 45719"/>
                <a:gd name="connsiteY1" fmla="*/ 0 h 1316624"/>
                <a:gd name="connsiteX2" fmla="*/ 45719 w 45719"/>
                <a:gd name="connsiteY2" fmla="*/ 1316624 h 1316624"/>
                <a:gd name="connsiteX3" fmla="*/ 0 w 45719"/>
                <a:gd name="connsiteY3" fmla="*/ 1316624 h 1316624"/>
                <a:gd name="connsiteX4" fmla="*/ 0 w 45719"/>
                <a:gd name="connsiteY4" fmla="*/ 0 h 1316624"/>
                <a:gd name="connsiteX0" fmla="*/ 11031 w 45719"/>
                <a:gd name="connsiteY0" fmla="*/ 13371 h 1316624"/>
                <a:gd name="connsiteX1" fmla="*/ 45719 w 45719"/>
                <a:gd name="connsiteY1" fmla="*/ 0 h 1316624"/>
                <a:gd name="connsiteX2" fmla="*/ 45719 w 45719"/>
                <a:gd name="connsiteY2" fmla="*/ 1316624 h 1316624"/>
                <a:gd name="connsiteX3" fmla="*/ 0 w 45719"/>
                <a:gd name="connsiteY3" fmla="*/ 1316624 h 1316624"/>
                <a:gd name="connsiteX4" fmla="*/ 11031 w 45719"/>
                <a:gd name="connsiteY4" fmla="*/ 13371 h 1316624"/>
                <a:gd name="connsiteX0" fmla="*/ 11031 w 45719"/>
                <a:gd name="connsiteY0" fmla="*/ 13750 h 1317003"/>
                <a:gd name="connsiteX1" fmla="*/ 19965 w 45719"/>
                <a:gd name="connsiteY1" fmla="*/ 0 h 1317003"/>
                <a:gd name="connsiteX2" fmla="*/ 45719 w 45719"/>
                <a:gd name="connsiteY2" fmla="*/ 1317003 h 1317003"/>
                <a:gd name="connsiteX3" fmla="*/ 0 w 45719"/>
                <a:gd name="connsiteY3" fmla="*/ 1317003 h 1317003"/>
                <a:gd name="connsiteX4" fmla="*/ 11031 w 45719"/>
                <a:gd name="connsiteY4" fmla="*/ 13750 h 1317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719" h="1317003">
                  <a:moveTo>
                    <a:pt x="11031" y="13750"/>
                  </a:moveTo>
                  <a:lnTo>
                    <a:pt x="19965" y="0"/>
                  </a:lnTo>
                  <a:lnTo>
                    <a:pt x="45719" y="1317003"/>
                  </a:lnTo>
                  <a:lnTo>
                    <a:pt x="0" y="1317003"/>
                  </a:lnTo>
                  <a:lnTo>
                    <a:pt x="11031" y="1375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73" name="グループ化 472">
              <a:extLst>
                <a:ext uri="{FF2B5EF4-FFF2-40B4-BE49-F238E27FC236}">
                  <a16:creationId xmlns:a16="http://schemas.microsoft.com/office/drawing/2014/main" id="{440D656D-3570-0C9B-C4B8-CE23641E18A6}"/>
                </a:ext>
              </a:extLst>
            </p:cNvPr>
            <p:cNvGrpSpPr/>
            <p:nvPr/>
          </p:nvGrpSpPr>
          <p:grpSpPr>
            <a:xfrm rot="547958">
              <a:off x="4741483" y="3916977"/>
              <a:ext cx="88678" cy="302641"/>
              <a:chOff x="4777840" y="3984087"/>
              <a:chExt cx="110408" cy="324263"/>
            </a:xfrm>
            <a:effectLst>
              <a:outerShdw blurRad="12700" dist="38100" dir="2700000" sx="85000" sy="85000" algn="tl" rotWithShape="0">
                <a:prstClr val="black">
                  <a:alpha val="22000"/>
                </a:prstClr>
              </a:outerShdw>
            </a:effectLst>
          </p:grpSpPr>
          <p:sp>
            <p:nvSpPr>
              <p:cNvPr id="522" name="正方形/長方形 521">
                <a:extLst>
                  <a:ext uri="{FF2B5EF4-FFF2-40B4-BE49-F238E27FC236}">
                    <a16:creationId xmlns:a16="http://schemas.microsoft.com/office/drawing/2014/main" id="{B7283C35-461A-655D-7674-15089FF167B9}"/>
                  </a:ext>
                </a:extLst>
              </p:cNvPr>
              <p:cNvSpPr/>
              <p:nvPr/>
            </p:nvSpPr>
            <p:spPr>
              <a:xfrm rot="3130464">
                <a:off x="4810187" y="3984087"/>
                <a:ext cx="78061" cy="7806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3" name="正方形/長方形 522">
                <a:extLst>
                  <a:ext uri="{FF2B5EF4-FFF2-40B4-BE49-F238E27FC236}">
                    <a16:creationId xmlns:a16="http://schemas.microsoft.com/office/drawing/2014/main" id="{DBE88572-BBE2-4298-85FB-5A834277C40D}"/>
                  </a:ext>
                </a:extLst>
              </p:cNvPr>
              <p:cNvSpPr/>
              <p:nvPr/>
            </p:nvSpPr>
            <p:spPr>
              <a:xfrm rot="3130464">
                <a:off x="4799373" y="4071446"/>
                <a:ext cx="78061" cy="7806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4" name="正方形/長方形 523">
                <a:extLst>
                  <a:ext uri="{FF2B5EF4-FFF2-40B4-BE49-F238E27FC236}">
                    <a16:creationId xmlns:a16="http://schemas.microsoft.com/office/drawing/2014/main" id="{74B9C2B7-FDD0-E231-1710-8FED2EB93DA8}"/>
                  </a:ext>
                </a:extLst>
              </p:cNvPr>
              <p:cNvSpPr/>
              <p:nvPr/>
            </p:nvSpPr>
            <p:spPr>
              <a:xfrm rot="3130464">
                <a:off x="4787222" y="4152457"/>
                <a:ext cx="78061" cy="7806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5" name="正方形/長方形 524">
                <a:extLst>
                  <a:ext uri="{FF2B5EF4-FFF2-40B4-BE49-F238E27FC236}">
                    <a16:creationId xmlns:a16="http://schemas.microsoft.com/office/drawing/2014/main" id="{ED5F697E-9E14-1645-2E04-0391F0619827}"/>
                  </a:ext>
                </a:extLst>
              </p:cNvPr>
              <p:cNvSpPr/>
              <p:nvPr/>
            </p:nvSpPr>
            <p:spPr>
              <a:xfrm rot="3130464">
                <a:off x="4777840" y="4230289"/>
                <a:ext cx="78061" cy="7806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74" name="フリーフォーム: 図形 473">
              <a:extLst>
                <a:ext uri="{FF2B5EF4-FFF2-40B4-BE49-F238E27FC236}">
                  <a16:creationId xmlns:a16="http://schemas.microsoft.com/office/drawing/2014/main" id="{7BEA941F-2F8C-991A-D8D5-8C85FB339E82}"/>
                </a:ext>
              </a:extLst>
            </p:cNvPr>
            <p:cNvSpPr/>
            <p:nvPr/>
          </p:nvSpPr>
          <p:spPr>
            <a:xfrm rot="1171466">
              <a:off x="4566557" y="3895322"/>
              <a:ext cx="191019" cy="110240"/>
            </a:xfrm>
            <a:custGeom>
              <a:avLst/>
              <a:gdLst>
                <a:gd name="connsiteX0" fmla="*/ 641350 w 1282700"/>
                <a:gd name="connsiteY0" fmla="*/ 0 h 920750"/>
                <a:gd name="connsiteX1" fmla="*/ 1282700 w 1282700"/>
                <a:gd name="connsiteY1" fmla="*/ 590550 h 920750"/>
                <a:gd name="connsiteX2" fmla="*/ 1173168 w 1282700"/>
                <a:gd name="connsiteY2" fmla="*/ 920732 h 920750"/>
                <a:gd name="connsiteX3" fmla="*/ 1173152 w 1282700"/>
                <a:gd name="connsiteY3" fmla="*/ 920750 h 920750"/>
                <a:gd name="connsiteX4" fmla="*/ 109549 w 1282700"/>
                <a:gd name="connsiteY4" fmla="*/ 920750 h 920750"/>
                <a:gd name="connsiteX5" fmla="*/ 109533 w 1282700"/>
                <a:gd name="connsiteY5" fmla="*/ 920732 h 920750"/>
                <a:gd name="connsiteX6" fmla="*/ 0 w 1282700"/>
                <a:gd name="connsiteY6" fmla="*/ 590550 h 920750"/>
                <a:gd name="connsiteX7" fmla="*/ 641350 w 1282700"/>
                <a:gd name="connsiteY7" fmla="*/ 0 h 920750"/>
                <a:gd name="connsiteX0" fmla="*/ 647797 w 1289147"/>
                <a:gd name="connsiteY0" fmla="*/ 0 h 920750"/>
                <a:gd name="connsiteX1" fmla="*/ 1289147 w 1289147"/>
                <a:gd name="connsiteY1" fmla="*/ 590550 h 920750"/>
                <a:gd name="connsiteX2" fmla="*/ 1179615 w 1289147"/>
                <a:gd name="connsiteY2" fmla="*/ 920732 h 920750"/>
                <a:gd name="connsiteX3" fmla="*/ 1179599 w 1289147"/>
                <a:gd name="connsiteY3" fmla="*/ 920750 h 920750"/>
                <a:gd name="connsiteX4" fmla="*/ 115996 w 1289147"/>
                <a:gd name="connsiteY4" fmla="*/ 920750 h 920750"/>
                <a:gd name="connsiteX5" fmla="*/ 115980 w 1289147"/>
                <a:gd name="connsiteY5" fmla="*/ 920732 h 920750"/>
                <a:gd name="connsiteX6" fmla="*/ 6447 w 1289147"/>
                <a:gd name="connsiteY6" fmla="*/ 590550 h 920750"/>
                <a:gd name="connsiteX7" fmla="*/ 647797 w 1289147"/>
                <a:gd name="connsiteY7" fmla="*/ 0 h 920750"/>
                <a:gd name="connsiteX0" fmla="*/ 647797 w 1293833"/>
                <a:gd name="connsiteY0" fmla="*/ 0 h 920750"/>
                <a:gd name="connsiteX1" fmla="*/ 1289147 w 1293833"/>
                <a:gd name="connsiteY1" fmla="*/ 590550 h 920750"/>
                <a:gd name="connsiteX2" fmla="*/ 1179615 w 1293833"/>
                <a:gd name="connsiteY2" fmla="*/ 920732 h 920750"/>
                <a:gd name="connsiteX3" fmla="*/ 1179599 w 1293833"/>
                <a:gd name="connsiteY3" fmla="*/ 920750 h 920750"/>
                <a:gd name="connsiteX4" fmla="*/ 115996 w 1293833"/>
                <a:gd name="connsiteY4" fmla="*/ 920750 h 920750"/>
                <a:gd name="connsiteX5" fmla="*/ 115980 w 1293833"/>
                <a:gd name="connsiteY5" fmla="*/ 920732 h 920750"/>
                <a:gd name="connsiteX6" fmla="*/ 6447 w 1293833"/>
                <a:gd name="connsiteY6" fmla="*/ 590550 h 920750"/>
                <a:gd name="connsiteX7" fmla="*/ 647797 w 1293833"/>
                <a:gd name="connsiteY7" fmla="*/ 0 h 920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3833" h="920750">
                  <a:moveTo>
                    <a:pt x="647797" y="0"/>
                  </a:moveTo>
                  <a:cubicBezTo>
                    <a:pt x="1002005" y="0"/>
                    <a:pt x="1337630" y="264398"/>
                    <a:pt x="1289147" y="590550"/>
                  </a:cubicBezTo>
                  <a:cubicBezTo>
                    <a:pt x="1271163" y="711528"/>
                    <a:pt x="1248768" y="826480"/>
                    <a:pt x="1179615" y="920732"/>
                  </a:cubicBezTo>
                  <a:cubicBezTo>
                    <a:pt x="1179610" y="920738"/>
                    <a:pt x="1179604" y="920744"/>
                    <a:pt x="1179599" y="920750"/>
                  </a:cubicBezTo>
                  <a:lnTo>
                    <a:pt x="115996" y="920750"/>
                  </a:lnTo>
                  <a:cubicBezTo>
                    <a:pt x="115991" y="920744"/>
                    <a:pt x="115985" y="920738"/>
                    <a:pt x="115980" y="920732"/>
                  </a:cubicBezTo>
                  <a:cubicBezTo>
                    <a:pt x="46826" y="826480"/>
                    <a:pt x="6447" y="712857"/>
                    <a:pt x="6447" y="590550"/>
                  </a:cubicBezTo>
                  <a:cubicBezTo>
                    <a:pt x="-51733" y="264398"/>
                    <a:pt x="293589" y="0"/>
                    <a:pt x="647797" y="0"/>
                  </a:cubicBezTo>
                  <a:close/>
                </a:path>
              </a:pathLst>
            </a:custGeom>
            <a:pattFill prst="dkVert">
              <a:fgClr>
                <a:srgbClr val="FFCC66"/>
              </a:fgClr>
              <a:bgClr>
                <a:schemeClr val="bg1"/>
              </a:bgClr>
            </a:pattFill>
            <a:ln w="12700">
              <a:solidFill>
                <a:srgbClr val="FFCC6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75" name="正方形/長方形 318">
              <a:extLst>
                <a:ext uri="{FF2B5EF4-FFF2-40B4-BE49-F238E27FC236}">
                  <a16:creationId xmlns:a16="http://schemas.microsoft.com/office/drawing/2014/main" id="{E0B00136-F401-7C90-C9AF-87BCB957F25F}"/>
                </a:ext>
              </a:extLst>
            </p:cNvPr>
            <p:cNvSpPr/>
            <p:nvPr/>
          </p:nvSpPr>
          <p:spPr>
            <a:xfrm rot="20806502">
              <a:off x="4498990" y="3035905"/>
              <a:ext cx="45719" cy="1319893"/>
            </a:xfrm>
            <a:custGeom>
              <a:avLst/>
              <a:gdLst>
                <a:gd name="connsiteX0" fmla="*/ 0 w 45719"/>
                <a:gd name="connsiteY0" fmla="*/ 0 h 1316624"/>
                <a:gd name="connsiteX1" fmla="*/ 45719 w 45719"/>
                <a:gd name="connsiteY1" fmla="*/ 0 h 1316624"/>
                <a:gd name="connsiteX2" fmla="*/ 45719 w 45719"/>
                <a:gd name="connsiteY2" fmla="*/ 1316624 h 1316624"/>
                <a:gd name="connsiteX3" fmla="*/ 0 w 45719"/>
                <a:gd name="connsiteY3" fmla="*/ 1316624 h 1316624"/>
                <a:gd name="connsiteX4" fmla="*/ 0 w 45719"/>
                <a:gd name="connsiteY4" fmla="*/ 0 h 1316624"/>
                <a:gd name="connsiteX0" fmla="*/ 16227 w 45719"/>
                <a:gd name="connsiteY0" fmla="*/ 3813 h 1316624"/>
                <a:gd name="connsiteX1" fmla="*/ 45719 w 45719"/>
                <a:gd name="connsiteY1" fmla="*/ 0 h 1316624"/>
                <a:gd name="connsiteX2" fmla="*/ 45719 w 45719"/>
                <a:gd name="connsiteY2" fmla="*/ 1316624 h 1316624"/>
                <a:gd name="connsiteX3" fmla="*/ 0 w 45719"/>
                <a:gd name="connsiteY3" fmla="*/ 1316624 h 1316624"/>
                <a:gd name="connsiteX4" fmla="*/ 16227 w 45719"/>
                <a:gd name="connsiteY4" fmla="*/ 3813 h 1316624"/>
                <a:gd name="connsiteX0" fmla="*/ 16227 w 45719"/>
                <a:gd name="connsiteY0" fmla="*/ 7082 h 1319893"/>
                <a:gd name="connsiteX1" fmla="*/ 31810 w 45719"/>
                <a:gd name="connsiteY1" fmla="*/ 0 h 1319893"/>
                <a:gd name="connsiteX2" fmla="*/ 45719 w 45719"/>
                <a:gd name="connsiteY2" fmla="*/ 1319893 h 1319893"/>
                <a:gd name="connsiteX3" fmla="*/ 0 w 45719"/>
                <a:gd name="connsiteY3" fmla="*/ 1319893 h 1319893"/>
                <a:gd name="connsiteX4" fmla="*/ 16227 w 45719"/>
                <a:gd name="connsiteY4" fmla="*/ 7082 h 1319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719" h="1319893">
                  <a:moveTo>
                    <a:pt x="16227" y="7082"/>
                  </a:moveTo>
                  <a:lnTo>
                    <a:pt x="31810" y="0"/>
                  </a:lnTo>
                  <a:lnTo>
                    <a:pt x="45719" y="1319893"/>
                  </a:lnTo>
                  <a:lnTo>
                    <a:pt x="0" y="1319893"/>
                  </a:lnTo>
                  <a:lnTo>
                    <a:pt x="16227" y="708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76" name="グループ化 475">
              <a:extLst>
                <a:ext uri="{FF2B5EF4-FFF2-40B4-BE49-F238E27FC236}">
                  <a16:creationId xmlns:a16="http://schemas.microsoft.com/office/drawing/2014/main" id="{D1FD76AE-7197-01F3-A3B7-F849BCBB6B39}"/>
                </a:ext>
              </a:extLst>
            </p:cNvPr>
            <p:cNvGrpSpPr/>
            <p:nvPr/>
          </p:nvGrpSpPr>
          <p:grpSpPr>
            <a:xfrm flipH="1">
              <a:off x="4453741" y="3999703"/>
              <a:ext cx="312912" cy="343546"/>
              <a:chOff x="4994230" y="3144611"/>
              <a:chExt cx="549476" cy="703819"/>
            </a:xfrm>
          </p:grpSpPr>
          <p:sp>
            <p:nvSpPr>
              <p:cNvPr id="517" name="ハート 516">
                <a:extLst>
                  <a:ext uri="{FF2B5EF4-FFF2-40B4-BE49-F238E27FC236}">
                    <a16:creationId xmlns:a16="http://schemas.microsoft.com/office/drawing/2014/main" id="{562CE3F1-0054-E891-27DC-AC61806EC4E4}"/>
                  </a:ext>
                </a:extLst>
              </p:cNvPr>
              <p:cNvSpPr/>
              <p:nvPr/>
            </p:nvSpPr>
            <p:spPr>
              <a:xfrm rot="9444909">
                <a:off x="5083497" y="3320881"/>
                <a:ext cx="294780" cy="508470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8" name="ハート 517">
                <a:extLst>
                  <a:ext uri="{FF2B5EF4-FFF2-40B4-BE49-F238E27FC236}">
                    <a16:creationId xmlns:a16="http://schemas.microsoft.com/office/drawing/2014/main" id="{71F412EB-9140-C759-E12E-2E7FD3E63AD1}"/>
                  </a:ext>
                </a:extLst>
              </p:cNvPr>
              <p:cNvSpPr/>
              <p:nvPr/>
            </p:nvSpPr>
            <p:spPr>
              <a:xfrm rot="10800000">
                <a:off x="5205270" y="3144611"/>
                <a:ext cx="142380" cy="508470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9" name="ハート 518">
                <a:extLst>
                  <a:ext uri="{FF2B5EF4-FFF2-40B4-BE49-F238E27FC236}">
                    <a16:creationId xmlns:a16="http://schemas.microsoft.com/office/drawing/2014/main" id="{D592FEF5-9B78-2BFC-C964-E6112992A28F}"/>
                  </a:ext>
                </a:extLst>
              </p:cNvPr>
              <p:cNvSpPr/>
              <p:nvPr/>
            </p:nvSpPr>
            <p:spPr>
              <a:xfrm rot="11905741">
                <a:off x="5262390" y="3355388"/>
                <a:ext cx="202680" cy="477890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0" name="ハート 519">
                <a:extLst>
                  <a:ext uri="{FF2B5EF4-FFF2-40B4-BE49-F238E27FC236}">
                    <a16:creationId xmlns:a16="http://schemas.microsoft.com/office/drawing/2014/main" id="{041CB75B-6BC1-61BE-7E17-ACA2D2DC4849}"/>
                  </a:ext>
                </a:extLst>
              </p:cNvPr>
              <p:cNvSpPr/>
              <p:nvPr/>
            </p:nvSpPr>
            <p:spPr>
              <a:xfrm rot="13119308">
                <a:off x="5341026" y="3535452"/>
                <a:ext cx="202680" cy="285063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1" name="ハート 520">
                <a:extLst>
                  <a:ext uri="{FF2B5EF4-FFF2-40B4-BE49-F238E27FC236}">
                    <a16:creationId xmlns:a16="http://schemas.microsoft.com/office/drawing/2014/main" id="{AC928446-1FD4-5C97-F642-2CA6B7271C4F}"/>
                  </a:ext>
                </a:extLst>
              </p:cNvPr>
              <p:cNvSpPr/>
              <p:nvPr/>
            </p:nvSpPr>
            <p:spPr>
              <a:xfrm rot="8046972">
                <a:off x="5035422" y="3604558"/>
                <a:ext cx="202680" cy="285063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77" name="四角形: メモ 476">
              <a:extLst>
                <a:ext uri="{FF2B5EF4-FFF2-40B4-BE49-F238E27FC236}">
                  <a16:creationId xmlns:a16="http://schemas.microsoft.com/office/drawing/2014/main" id="{731B7F04-BF11-5561-AA62-F9365D1EA92B}"/>
                </a:ext>
              </a:extLst>
            </p:cNvPr>
            <p:cNvSpPr/>
            <p:nvPr/>
          </p:nvSpPr>
          <p:spPr>
            <a:xfrm rot="1480573">
              <a:off x="4410088" y="3535623"/>
              <a:ext cx="73959" cy="220500"/>
            </a:xfrm>
            <a:prstGeom prst="foldedCorner">
              <a:avLst/>
            </a:prstGeom>
            <a:solidFill>
              <a:schemeClr val="bg1"/>
            </a:solidFill>
            <a:ln w="952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78" name="グループ化 477">
              <a:extLst>
                <a:ext uri="{FF2B5EF4-FFF2-40B4-BE49-F238E27FC236}">
                  <a16:creationId xmlns:a16="http://schemas.microsoft.com/office/drawing/2014/main" id="{F38E2E5A-05B7-AC86-86A0-F8B8245EFD42}"/>
                </a:ext>
              </a:extLst>
            </p:cNvPr>
            <p:cNvGrpSpPr/>
            <p:nvPr/>
          </p:nvGrpSpPr>
          <p:grpSpPr>
            <a:xfrm flipH="1">
              <a:off x="4434785" y="3272600"/>
              <a:ext cx="437341" cy="600380"/>
              <a:chOff x="4994230" y="3144611"/>
              <a:chExt cx="549476" cy="703819"/>
            </a:xfrm>
          </p:grpSpPr>
          <p:sp>
            <p:nvSpPr>
              <p:cNvPr id="512" name="ハート 511">
                <a:extLst>
                  <a:ext uri="{FF2B5EF4-FFF2-40B4-BE49-F238E27FC236}">
                    <a16:creationId xmlns:a16="http://schemas.microsoft.com/office/drawing/2014/main" id="{B148A82E-5129-BEB2-4CBB-4B7E98C36710}"/>
                  </a:ext>
                </a:extLst>
              </p:cNvPr>
              <p:cNvSpPr/>
              <p:nvPr/>
            </p:nvSpPr>
            <p:spPr>
              <a:xfrm rot="9444909">
                <a:off x="5083497" y="3320881"/>
                <a:ext cx="294780" cy="508470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3" name="ハート 512">
                <a:extLst>
                  <a:ext uri="{FF2B5EF4-FFF2-40B4-BE49-F238E27FC236}">
                    <a16:creationId xmlns:a16="http://schemas.microsoft.com/office/drawing/2014/main" id="{C745A020-84A1-A554-863D-C74652E32E72}"/>
                  </a:ext>
                </a:extLst>
              </p:cNvPr>
              <p:cNvSpPr/>
              <p:nvPr/>
            </p:nvSpPr>
            <p:spPr>
              <a:xfrm rot="10800000">
                <a:off x="5205270" y="3144611"/>
                <a:ext cx="142380" cy="508470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4" name="ハート 513">
                <a:extLst>
                  <a:ext uri="{FF2B5EF4-FFF2-40B4-BE49-F238E27FC236}">
                    <a16:creationId xmlns:a16="http://schemas.microsoft.com/office/drawing/2014/main" id="{4EB8A53E-985F-BECA-374E-F34A7A6AC475}"/>
                  </a:ext>
                </a:extLst>
              </p:cNvPr>
              <p:cNvSpPr/>
              <p:nvPr/>
            </p:nvSpPr>
            <p:spPr>
              <a:xfrm rot="11905741">
                <a:off x="5262390" y="3355388"/>
                <a:ext cx="202680" cy="477890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5" name="ハート 514">
                <a:extLst>
                  <a:ext uri="{FF2B5EF4-FFF2-40B4-BE49-F238E27FC236}">
                    <a16:creationId xmlns:a16="http://schemas.microsoft.com/office/drawing/2014/main" id="{FE6ECF50-3CCE-E125-4845-73BA478B834A}"/>
                  </a:ext>
                </a:extLst>
              </p:cNvPr>
              <p:cNvSpPr/>
              <p:nvPr/>
            </p:nvSpPr>
            <p:spPr>
              <a:xfrm rot="13119308">
                <a:off x="5341026" y="3535452"/>
                <a:ext cx="202680" cy="285063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6" name="ハート 515">
                <a:extLst>
                  <a:ext uri="{FF2B5EF4-FFF2-40B4-BE49-F238E27FC236}">
                    <a16:creationId xmlns:a16="http://schemas.microsoft.com/office/drawing/2014/main" id="{22F72852-238B-ABA8-3C5B-A8149FA2B2C5}"/>
                  </a:ext>
                </a:extLst>
              </p:cNvPr>
              <p:cNvSpPr/>
              <p:nvPr/>
            </p:nvSpPr>
            <p:spPr>
              <a:xfrm rot="8046972">
                <a:off x="5035422" y="3604558"/>
                <a:ext cx="202680" cy="285063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79" name="フリーフォーム: 図形 478">
              <a:extLst>
                <a:ext uri="{FF2B5EF4-FFF2-40B4-BE49-F238E27FC236}">
                  <a16:creationId xmlns:a16="http://schemas.microsoft.com/office/drawing/2014/main" id="{865C464D-3D1E-1192-D36E-BA138D6891D6}"/>
                </a:ext>
              </a:extLst>
            </p:cNvPr>
            <p:cNvSpPr/>
            <p:nvPr/>
          </p:nvSpPr>
          <p:spPr>
            <a:xfrm rot="20075007">
              <a:off x="4075969" y="4131290"/>
              <a:ext cx="191019" cy="110240"/>
            </a:xfrm>
            <a:custGeom>
              <a:avLst/>
              <a:gdLst>
                <a:gd name="connsiteX0" fmla="*/ 641350 w 1282700"/>
                <a:gd name="connsiteY0" fmla="*/ 0 h 920750"/>
                <a:gd name="connsiteX1" fmla="*/ 1282700 w 1282700"/>
                <a:gd name="connsiteY1" fmla="*/ 590550 h 920750"/>
                <a:gd name="connsiteX2" fmla="*/ 1173168 w 1282700"/>
                <a:gd name="connsiteY2" fmla="*/ 920732 h 920750"/>
                <a:gd name="connsiteX3" fmla="*/ 1173152 w 1282700"/>
                <a:gd name="connsiteY3" fmla="*/ 920750 h 920750"/>
                <a:gd name="connsiteX4" fmla="*/ 109549 w 1282700"/>
                <a:gd name="connsiteY4" fmla="*/ 920750 h 920750"/>
                <a:gd name="connsiteX5" fmla="*/ 109533 w 1282700"/>
                <a:gd name="connsiteY5" fmla="*/ 920732 h 920750"/>
                <a:gd name="connsiteX6" fmla="*/ 0 w 1282700"/>
                <a:gd name="connsiteY6" fmla="*/ 590550 h 920750"/>
                <a:gd name="connsiteX7" fmla="*/ 641350 w 1282700"/>
                <a:gd name="connsiteY7" fmla="*/ 0 h 920750"/>
                <a:gd name="connsiteX0" fmla="*/ 647797 w 1289147"/>
                <a:gd name="connsiteY0" fmla="*/ 0 h 920750"/>
                <a:gd name="connsiteX1" fmla="*/ 1289147 w 1289147"/>
                <a:gd name="connsiteY1" fmla="*/ 590550 h 920750"/>
                <a:gd name="connsiteX2" fmla="*/ 1179615 w 1289147"/>
                <a:gd name="connsiteY2" fmla="*/ 920732 h 920750"/>
                <a:gd name="connsiteX3" fmla="*/ 1179599 w 1289147"/>
                <a:gd name="connsiteY3" fmla="*/ 920750 h 920750"/>
                <a:gd name="connsiteX4" fmla="*/ 115996 w 1289147"/>
                <a:gd name="connsiteY4" fmla="*/ 920750 h 920750"/>
                <a:gd name="connsiteX5" fmla="*/ 115980 w 1289147"/>
                <a:gd name="connsiteY5" fmla="*/ 920732 h 920750"/>
                <a:gd name="connsiteX6" fmla="*/ 6447 w 1289147"/>
                <a:gd name="connsiteY6" fmla="*/ 590550 h 920750"/>
                <a:gd name="connsiteX7" fmla="*/ 647797 w 1289147"/>
                <a:gd name="connsiteY7" fmla="*/ 0 h 920750"/>
                <a:gd name="connsiteX0" fmla="*/ 647797 w 1293833"/>
                <a:gd name="connsiteY0" fmla="*/ 0 h 920750"/>
                <a:gd name="connsiteX1" fmla="*/ 1289147 w 1293833"/>
                <a:gd name="connsiteY1" fmla="*/ 590550 h 920750"/>
                <a:gd name="connsiteX2" fmla="*/ 1179615 w 1293833"/>
                <a:gd name="connsiteY2" fmla="*/ 920732 h 920750"/>
                <a:gd name="connsiteX3" fmla="*/ 1179599 w 1293833"/>
                <a:gd name="connsiteY3" fmla="*/ 920750 h 920750"/>
                <a:gd name="connsiteX4" fmla="*/ 115996 w 1293833"/>
                <a:gd name="connsiteY4" fmla="*/ 920750 h 920750"/>
                <a:gd name="connsiteX5" fmla="*/ 115980 w 1293833"/>
                <a:gd name="connsiteY5" fmla="*/ 920732 h 920750"/>
                <a:gd name="connsiteX6" fmla="*/ 6447 w 1293833"/>
                <a:gd name="connsiteY6" fmla="*/ 590550 h 920750"/>
                <a:gd name="connsiteX7" fmla="*/ 647797 w 1293833"/>
                <a:gd name="connsiteY7" fmla="*/ 0 h 920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3833" h="920750">
                  <a:moveTo>
                    <a:pt x="647797" y="0"/>
                  </a:moveTo>
                  <a:cubicBezTo>
                    <a:pt x="1002005" y="0"/>
                    <a:pt x="1337630" y="264398"/>
                    <a:pt x="1289147" y="590550"/>
                  </a:cubicBezTo>
                  <a:cubicBezTo>
                    <a:pt x="1271163" y="711528"/>
                    <a:pt x="1248768" y="826480"/>
                    <a:pt x="1179615" y="920732"/>
                  </a:cubicBezTo>
                  <a:cubicBezTo>
                    <a:pt x="1179610" y="920738"/>
                    <a:pt x="1179604" y="920744"/>
                    <a:pt x="1179599" y="920750"/>
                  </a:cubicBezTo>
                  <a:lnTo>
                    <a:pt x="115996" y="920750"/>
                  </a:lnTo>
                  <a:cubicBezTo>
                    <a:pt x="115991" y="920744"/>
                    <a:pt x="115985" y="920738"/>
                    <a:pt x="115980" y="920732"/>
                  </a:cubicBezTo>
                  <a:cubicBezTo>
                    <a:pt x="46826" y="826480"/>
                    <a:pt x="6447" y="712857"/>
                    <a:pt x="6447" y="590550"/>
                  </a:cubicBezTo>
                  <a:cubicBezTo>
                    <a:pt x="-51733" y="264398"/>
                    <a:pt x="293589" y="0"/>
                    <a:pt x="647797" y="0"/>
                  </a:cubicBezTo>
                  <a:close/>
                </a:path>
              </a:pathLst>
            </a:custGeom>
            <a:pattFill prst="dkVert">
              <a:fgClr>
                <a:srgbClr val="FFCC66"/>
              </a:fgClr>
              <a:bgClr>
                <a:schemeClr val="bg1"/>
              </a:bgClr>
            </a:pattFill>
            <a:ln w="12700">
              <a:solidFill>
                <a:srgbClr val="FFCC6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0" name="正方形/長方形 333">
              <a:extLst>
                <a:ext uri="{FF2B5EF4-FFF2-40B4-BE49-F238E27FC236}">
                  <a16:creationId xmlns:a16="http://schemas.microsoft.com/office/drawing/2014/main" id="{C18DA6B1-9058-69C3-3079-7679C6CFCE0B}"/>
                </a:ext>
              </a:extLst>
            </p:cNvPr>
            <p:cNvSpPr/>
            <p:nvPr/>
          </p:nvSpPr>
          <p:spPr>
            <a:xfrm rot="617287">
              <a:off x="4346135" y="3031432"/>
              <a:ext cx="45719" cy="1318332"/>
            </a:xfrm>
            <a:custGeom>
              <a:avLst/>
              <a:gdLst>
                <a:gd name="connsiteX0" fmla="*/ 0 w 45719"/>
                <a:gd name="connsiteY0" fmla="*/ 0 h 1316624"/>
                <a:gd name="connsiteX1" fmla="*/ 45719 w 45719"/>
                <a:gd name="connsiteY1" fmla="*/ 0 h 1316624"/>
                <a:gd name="connsiteX2" fmla="*/ 45719 w 45719"/>
                <a:gd name="connsiteY2" fmla="*/ 1316624 h 1316624"/>
                <a:gd name="connsiteX3" fmla="*/ 0 w 45719"/>
                <a:gd name="connsiteY3" fmla="*/ 1316624 h 1316624"/>
                <a:gd name="connsiteX4" fmla="*/ 0 w 45719"/>
                <a:gd name="connsiteY4" fmla="*/ 0 h 1316624"/>
                <a:gd name="connsiteX0" fmla="*/ 16826 w 45719"/>
                <a:gd name="connsiteY0" fmla="*/ 0 h 1317258"/>
                <a:gd name="connsiteX1" fmla="*/ 45719 w 45719"/>
                <a:gd name="connsiteY1" fmla="*/ 634 h 1317258"/>
                <a:gd name="connsiteX2" fmla="*/ 45719 w 45719"/>
                <a:gd name="connsiteY2" fmla="*/ 1317258 h 1317258"/>
                <a:gd name="connsiteX3" fmla="*/ 0 w 45719"/>
                <a:gd name="connsiteY3" fmla="*/ 1317258 h 1317258"/>
                <a:gd name="connsiteX4" fmla="*/ 16826 w 45719"/>
                <a:gd name="connsiteY4" fmla="*/ 0 h 1317258"/>
                <a:gd name="connsiteX0" fmla="*/ 16826 w 45719"/>
                <a:gd name="connsiteY0" fmla="*/ 1074 h 1318332"/>
                <a:gd name="connsiteX1" fmla="*/ 28467 w 45719"/>
                <a:gd name="connsiteY1" fmla="*/ 0 h 1318332"/>
                <a:gd name="connsiteX2" fmla="*/ 45719 w 45719"/>
                <a:gd name="connsiteY2" fmla="*/ 1318332 h 1318332"/>
                <a:gd name="connsiteX3" fmla="*/ 0 w 45719"/>
                <a:gd name="connsiteY3" fmla="*/ 1318332 h 1318332"/>
                <a:gd name="connsiteX4" fmla="*/ 16826 w 45719"/>
                <a:gd name="connsiteY4" fmla="*/ 1074 h 1318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719" h="1318332">
                  <a:moveTo>
                    <a:pt x="16826" y="1074"/>
                  </a:moveTo>
                  <a:lnTo>
                    <a:pt x="28467" y="0"/>
                  </a:lnTo>
                  <a:lnTo>
                    <a:pt x="45719" y="1318332"/>
                  </a:lnTo>
                  <a:lnTo>
                    <a:pt x="0" y="1318332"/>
                  </a:lnTo>
                  <a:lnTo>
                    <a:pt x="16826" y="1074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1" name="四角形: メモ 480">
              <a:extLst>
                <a:ext uri="{FF2B5EF4-FFF2-40B4-BE49-F238E27FC236}">
                  <a16:creationId xmlns:a16="http://schemas.microsoft.com/office/drawing/2014/main" id="{E0A0BE74-9D8D-372B-9CCD-F9D3BABD40AF}"/>
                </a:ext>
              </a:extLst>
            </p:cNvPr>
            <p:cNvSpPr/>
            <p:nvPr/>
          </p:nvSpPr>
          <p:spPr>
            <a:xfrm rot="20969386">
              <a:off x="4305008" y="3999702"/>
              <a:ext cx="103162" cy="257983"/>
            </a:xfrm>
            <a:prstGeom prst="foldedCorner">
              <a:avLst/>
            </a:prstGeom>
            <a:solidFill>
              <a:schemeClr val="bg1"/>
            </a:solidFill>
            <a:ln w="952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82" name="グループ化 481">
              <a:extLst>
                <a:ext uri="{FF2B5EF4-FFF2-40B4-BE49-F238E27FC236}">
                  <a16:creationId xmlns:a16="http://schemas.microsoft.com/office/drawing/2014/main" id="{45FC123A-A6A8-5A47-927F-71AFF9AAE021}"/>
                </a:ext>
              </a:extLst>
            </p:cNvPr>
            <p:cNvGrpSpPr/>
            <p:nvPr/>
          </p:nvGrpSpPr>
          <p:grpSpPr>
            <a:xfrm rot="19638216">
              <a:off x="4242920" y="3624079"/>
              <a:ext cx="88678" cy="305333"/>
              <a:chOff x="4777840" y="3984087"/>
              <a:chExt cx="110408" cy="324263"/>
            </a:xfrm>
            <a:effectLst>
              <a:outerShdw blurRad="12700" dist="38100" dir="2700000" sx="85000" sy="85000" algn="tl" rotWithShape="0">
                <a:prstClr val="black">
                  <a:alpha val="22000"/>
                </a:prstClr>
              </a:outerShdw>
            </a:effectLst>
          </p:grpSpPr>
          <p:sp>
            <p:nvSpPr>
              <p:cNvPr id="508" name="正方形/長方形 507">
                <a:extLst>
                  <a:ext uri="{FF2B5EF4-FFF2-40B4-BE49-F238E27FC236}">
                    <a16:creationId xmlns:a16="http://schemas.microsoft.com/office/drawing/2014/main" id="{6B2088FF-4B94-F22E-22E6-F37681DE8B58}"/>
                  </a:ext>
                </a:extLst>
              </p:cNvPr>
              <p:cNvSpPr/>
              <p:nvPr/>
            </p:nvSpPr>
            <p:spPr>
              <a:xfrm rot="3130464">
                <a:off x="4810187" y="3984087"/>
                <a:ext cx="78061" cy="7806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9" name="正方形/長方形 508">
                <a:extLst>
                  <a:ext uri="{FF2B5EF4-FFF2-40B4-BE49-F238E27FC236}">
                    <a16:creationId xmlns:a16="http://schemas.microsoft.com/office/drawing/2014/main" id="{5F303526-0AB8-DEDE-37FD-2BED6B5B649E}"/>
                  </a:ext>
                </a:extLst>
              </p:cNvPr>
              <p:cNvSpPr/>
              <p:nvPr/>
            </p:nvSpPr>
            <p:spPr>
              <a:xfrm rot="3130464">
                <a:off x="4799373" y="4071446"/>
                <a:ext cx="78061" cy="7806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0" name="正方形/長方形 509">
                <a:extLst>
                  <a:ext uri="{FF2B5EF4-FFF2-40B4-BE49-F238E27FC236}">
                    <a16:creationId xmlns:a16="http://schemas.microsoft.com/office/drawing/2014/main" id="{96C2F70F-E3E4-B023-CC11-212C651126B4}"/>
                  </a:ext>
                </a:extLst>
              </p:cNvPr>
              <p:cNvSpPr/>
              <p:nvPr/>
            </p:nvSpPr>
            <p:spPr>
              <a:xfrm rot="3130464">
                <a:off x="4787222" y="4152457"/>
                <a:ext cx="78061" cy="7806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1" name="正方形/長方形 510">
                <a:extLst>
                  <a:ext uri="{FF2B5EF4-FFF2-40B4-BE49-F238E27FC236}">
                    <a16:creationId xmlns:a16="http://schemas.microsoft.com/office/drawing/2014/main" id="{1A209857-B927-B21B-3803-20F980CF513F}"/>
                  </a:ext>
                </a:extLst>
              </p:cNvPr>
              <p:cNvSpPr/>
              <p:nvPr/>
            </p:nvSpPr>
            <p:spPr>
              <a:xfrm rot="3130464">
                <a:off x="4777840" y="4230289"/>
                <a:ext cx="78061" cy="7806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83" name="グループ化 482">
              <a:extLst>
                <a:ext uri="{FF2B5EF4-FFF2-40B4-BE49-F238E27FC236}">
                  <a16:creationId xmlns:a16="http://schemas.microsoft.com/office/drawing/2014/main" id="{E85BD34E-6DBF-8AB7-688A-03FCF5D5A3F8}"/>
                </a:ext>
              </a:extLst>
            </p:cNvPr>
            <p:cNvGrpSpPr/>
            <p:nvPr/>
          </p:nvGrpSpPr>
          <p:grpSpPr>
            <a:xfrm>
              <a:off x="3840378" y="3582692"/>
              <a:ext cx="453705" cy="600380"/>
              <a:chOff x="4994230" y="3144611"/>
              <a:chExt cx="549476" cy="703819"/>
            </a:xfrm>
          </p:grpSpPr>
          <p:sp>
            <p:nvSpPr>
              <p:cNvPr id="503" name="ハート 502">
                <a:extLst>
                  <a:ext uri="{FF2B5EF4-FFF2-40B4-BE49-F238E27FC236}">
                    <a16:creationId xmlns:a16="http://schemas.microsoft.com/office/drawing/2014/main" id="{9EFEEA9F-8408-4DC5-C34E-3176F52EC3E0}"/>
                  </a:ext>
                </a:extLst>
              </p:cNvPr>
              <p:cNvSpPr/>
              <p:nvPr/>
            </p:nvSpPr>
            <p:spPr>
              <a:xfrm rot="9444909">
                <a:off x="5083497" y="3320881"/>
                <a:ext cx="294780" cy="508470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4" name="ハート 503">
                <a:extLst>
                  <a:ext uri="{FF2B5EF4-FFF2-40B4-BE49-F238E27FC236}">
                    <a16:creationId xmlns:a16="http://schemas.microsoft.com/office/drawing/2014/main" id="{0CDCDC59-2E93-6F4A-566B-84D73FC4E06D}"/>
                  </a:ext>
                </a:extLst>
              </p:cNvPr>
              <p:cNvSpPr/>
              <p:nvPr/>
            </p:nvSpPr>
            <p:spPr>
              <a:xfrm rot="10800000">
                <a:off x="5205270" y="3144611"/>
                <a:ext cx="142380" cy="508470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5" name="ハート 504">
                <a:extLst>
                  <a:ext uri="{FF2B5EF4-FFF2-40B4-BE49-F238E27FC236}">
                    <a16:creationId xmlns:a16="http://schemas.microsoft.com/office/drawing/2014/main" id="{01BDF702-2224-0453-BD02-54BF9E0D877B}"/>
                  </a:ext>
                </a:extLst>
              </p:cNvPr>
              <p:cNvSpPr/>
              <p:nvPr/>
            </p:nvSpPr>
            <p:spPr>
              <a:xfrm rot="11905741">
                <a:off x="5262390" y="3355388"/>
                <a:ext cx="202680" cy="477890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6" name="ハート 505">
                <a:extLst>
                  <a:ext uri="{FF2B5EF4-FFF2-40B4-BE49-F238E27FC236}">
                    <a16:creationId xmlns:a16="http://schemas.microsoft.com/office/drawing/2014/main" id="{CF0A4722-31C0-827E-4AE6-AEC97D7E58A0}"/>
                  </a:ext>
                </a:extLst>
              </p:cNvPr>
              <p:cNvSpPr/>
              <p:nvPr/>
            </p:nvSpPr>
            <p:spPr>
              <a:xfrm rot="13119308">
                <a:off x="5341026" y="3535452"/>
                <a:ext cx="202680" cy="285063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7" name="ハート 506">
                <a:extLst>
                  <a:ext uri="{FF2B5EF4-FFF2-40B4-BE49-F238E27FC236}">
                    <a16:creationId xmlns:a16="http://schemas.microsoft.com/office/drawing/2014/main" id="{55FB2F08-AE3C-F088-8ABB-789F5FED0752}"/>
                  </a:ext>
                </a:extLst>
              </p:cNvPr>
              <p:cNvSpPr/>
              <p:nvPr/>
            </p:nvSpPr>
            <p:spPr>
              <a:xfrm rot="8046972">
                <a:off x="5035422" y="3604558"/>
                <a:ext cx="202680" cy="285063"/>
              </a:xfrm>
              <a:prstGeom prst="heart">
                <a:avLst/>
              </a:prstGeom>
              <a:solidFill>
                <a:srgbClr val="CC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84" name="フローチャート: 判断 483">
              <a:extLst>
                <a:ext uri="{FF2B5EF4-FFF2-40B4-BE49-F238E27FC236}">
                  <a16:creationId xmlns:a16="http://schemas.microsoft.com/office/drawing/2014/main" id="{C9B9A1D0-6CF2-EAF7-30A2-79F730CE70CC}"/>
                </a:ext>
              </a:extLst>
            </p:cNvPr>
            <p:cNvSpPr/>
            <p:nvPr/>
          </p:nvSpPr>
          <p:spPr>
            <a:xfrm rot="4183327">
              <a:off x="4071881" y="3329357"/>
              <a:ext cx="72000" cy="72000"/>
            </a:xfrm>
            <a:prstGeom prst="flowChartDecision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5" name="フローチャート: 判断 484">
              <a:extLst>
                <a:ext uri="{FF2B5EF4-FFF2-40B4-BE49-F238E27FC236}">
                  <a16:creationId xmlns:a16="http://schemas.microsoft.com/office/drawing/2014/main" id="{4904084F-C504-5641-A622-5B8191843E7E}"/>
                </a:ext>
              </a:extLst>
            </p:cNvPr>
            <p:cNvSpPr/>
            <p:nvPr/>
          </p:nvSpPr>
          <p:spPr>
            <a:xfrm rot="4183327">
              <a:off x="4714401" y="3041757"/>
              <a:ext cx="72000" cy="72000"/>
            </a:xfrm>
            <a:prstGeom prst="flowChartDecision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6" name="フローチャート: 判断 485">
              <a:extLst>
                <a:ext uri="{FF2B5EF4-FFF2-40B4-BE49-F238E27FC236}">
                  <a16:creationId xmlns:a16="http://schemas.microsoft.com/office/drawing/2014/main" id="{30908CC2-DB0F-1CB0-4FFF-3449D22FB17E}"/>
                </a:ext>
              </a:extLst>
            </p:cNvPr>
            <p:cNvSpPr/>
            <p:nvPr/>
          </p:nvSpPr>
          <p:spPr>
            <a:xfrm rot="4183327">
              <a:off x="4200719" y="2965421"/>
              <a:ext cx="72000" cy="72000"/>
            </a:xfrm>
            <a:prstGeom prst="flowChartDecision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7" name="フローチャート: 判断 486">
              <a:extLst>
                <a:ext uri="{FF2B5EF4-FFF2-40B4-BE49-F238E27FC236}">
                  <a16:creationId xmlns:a16="http://schemas.microsoft.com/office/drawing/2014/main" id="{6DD6AE97-00C9-845C-CEAA-CEDF4765A046}"/>
                </a:ext>
              </a:extLst>
            </p:cNvPr>
            <p:cNvSpPr/>
            <p:nvPr/>
          </p:nvSpPr>
          <p:spPr>
            <a:xfrm rot="4183327">
              <a:off x="4868020" y="3510671"/>
              <a:ext cx="72000" cy="72000"/>
            </a:xfrm>
            <a:prstGeom prst="flowChartDecision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8" name="フローチャート: 判断 487">
              <a:extLst>
                <a:ext uri="{FF2B5EF4-FFF2-40B4-BE49-F238E27FC236}">
                  <a16:creationId xmlns:a16="http://schemas.microsoft.com/office/drawing/2014/main" id="{3492CF01-2194-EA19-7CB1-22498351AFCD}"/>
                </a:ext>
              </a:extLst>
            </p:cNvPr>
            <p:cNvSpPr/>
            <p:nvPr/>
          </p:nvSpPr>
          <p:spPr>
            <a:xfrm rot="4183327">
              <a:off x="4516970" y="2828628"/>
              <a:ext cx="72000" cy="72000"/>
            </a:xfrm>
            <a:prstGeom prst="flowChartDecision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9" name="フローチャート: 判断 488">
              <a:extLst>
                <a:ext uri="{FF2B5EF4-FFF2-40B4-BE49-F238E27FC236}">
                  <a16:creationId xmlns:a16="http://schemas.microsoft.com/office/drawing/2014/main" id="{8C7F6847-8EAC-B2AD-AF70-206C94DBE801}"/>
                </a:ext>
              </a:extLst>
            </p:cNvPr>
            <p:cNvSpPr/>
            <p:nvPr/>
          </p:nvSpPr>
          <p:spPr>
            <a:xfrm rot="4183327">
              <a:off x="4229492" y="3491784"/>
              <a:ext cx="72000" cy="72000"/>
            </a:xfrm>
            <a:prstGeom prst="flowChartDecision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0" name="フローチャート: 判断 489">
              <a:extLst>
                <a:ext uri="{FF2B5EF4-FFF2-40B4-BE49-F238E27FC236}">
                  <a16:creationId xmlns:a16="http://schemas.microsoft.com/office/drawing/2014/main" id="{F0559506-3DD2-5DF8-6F13-B69802D1A2B3}"/>
                </a:ext>
              </a:extLst>
            </p:cNvPr>
            <p:cNvSpPr/>
            <p:nvPr/>
          </p:nvSpPr>
          <p:spPr>
            <a:xfrm rot="4183327">
              <a:off x="4741007" y="3305034"/>
              <a:ext cx="72000" cy="72000"/>
            </a:xfrm>
            <a:prstGeom prst="flowChartDecision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1" name="ハート 490">
              <a:extLst>
                <a:ext uri="{FF2B5EF4-FFF2-40B4-BE49-F238E27FC236}">
                  <a16:creationId xmlns:a16="http://schemas.microsoft.com/office/drawing/2014/main" id="{4439BD52-C5E1-690C-CDE0-679DD7571C7F}"/>
                </a:ext>
              </a:extLst>
            </p:cNvPr>
            <p:cNvSpPr/>
            <p:nvPr/>
          </p:nvSpPr>
          <p:spPr>
            <a:xfrm rot="14585892">
              <a:off x="4583231" y="3067309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2" name="ハート 491">
              <a:extLst>
                <a:ext uri="{FF2B5EF4-FFF2-40B4-BE49-F238E27FC236}">
                  <a16:creationId xmlns:a16="http://schemas.microsoft.com/office/drawing/2014/main" id="{A316496B-8611-8B2B-38CE-7D3D76E2362D}"/>
                </a:ext>
              </a:extLst>
            </p:cNvPr>
            <p:cNvSpPr/>
            <p:nvPr/>
          </p:nvSpPr>
          <p:spPr>
            <a:xfrm rot="13802842">
              <a:off x="4498340" y="2994691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3" name="ハート 492">
              <a:extLst>
                <a:ext uri="{FF2B5EF4-FFF2-40B4-BE49-F238E27FC236}">
                  <a16:creationId xmlns:a16="http://schemas.microsoft.com/office/drawing/2014/main" id="{06CDAE7B-78BC-FFFA-532E-AD163C92797A}"/>
                </a:ext>
              </a:extLst>
            </p:cNvPr>
            <p:cNvSpPr/>
            <p:nvPr/>
          </p:nvSpPr>
          <p:spPr>
            <a:xfrm rot="10642509">
              <a:off x="4350048" y="2981263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4" name="ハート 493">
              <a:extLst>
                <a:ext uri="{FF2B5EF4-FFF2-40B4-BE49-F238E27FC236}">
                  <a16:creationId xmlns:a16="http://schemas.microsoft.com/office/drawing/2014/main" id="{C336B00B-F9AD-65E5-BC61-A4CB48FDAC4B}"/>
                </a:ext>
              </a:extLst>
            </p:cNvPr>
            <p:cNvSpPr/>
            <p:nvPr/>
          </p:nvSpPr>
          <p:spPr>
            <a:xfrm rot="7467902">
              <a:off x="4216172" y="3077522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5" name="ハート 494">
              <a:extLst>
                <a:ext uri="{FF2B5EF4-FFF2-40B4-BE49-F238E27FC236}">
                  <a16:creationId xmlns:a16="http://schemas.microsoft.com/office/drawing/2014/main" id="{D40B7BE2-E76D-A807-9BDC-71742D89768E}"/>
                </a:ext>
              </a:extLst>
            </p:cNvPr>
            <p:cNvSpPr/>
            <p:nvPr/>
          </p:nvSpPr>
          <p:spPr>
            <a:xfrm rot="5774968">
              <a:off x="4239015" y="3171749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6" name="ハート 495">
              <a:extLst>
                <a:ext uri="{FF2B5EF4-FFF2-40B4-BE49-F238E27FC236}">
                  <a16:creationId xmlns:a16="http://schemas.microsoft.com/office/drawing/2014/main" id="{17AC9375-B8C8-5ECF-E2A5-3F853D170409}"/>
                </a:ext>
              </a:extLst>
            </p:cNvPr>
            <p:cNvSpPr/>
            <p:nvPr/>
          </p:nvSpPr>
          <p:spPr>
            <a:xfrm rot="5774968">
              <a:off x="4323797" y="3090595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7" name="ハート 496">
              <a:extLst>
                <a:ext uri="{FF2B5EF4-FFF2-40B4-BE49-F238E27FC236}">
                  <a16:creationId xmlns:a16="http://schemas.microsoft.com/office/drawing/2014/main" id="{3453AD00-18AC-2610-DD12-566B6C6BF897}"/>
                </a:ext>
              </a:extLst>
            </p:cNvPr>
            <p:cNvSpPr/>
            <p:nvPr/>
          </p:nvSpPr>
          <p:spPr>
            <a:xfrm rot="8121257">
              <a:off x="4412911" y="3037990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8" name="ハート 497">
              <a:extLst>
                <a:ext uri="{FF2B5EF4-FFF2-40B4-BE49-F238E27FC236}">
                  <a16:creationId xmlns:a16="http://schemas.microsoft.com/office/drawing/2014/main" id="{7C7BA30A-E891-2F6F-CBB1-42B4EC62591B}"/>
                </a:ext>
              </a:extLst>
            </p:cNvPr>
            <p:cNvSpPr/>
            <p:nvPr/>
          </p:nvSpPr>
          <p:spPr>
            <a:xfrm rot="10268720">
              <a:off x="4475297" y="3116223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9" name="ハート 498">
              <a:extLst>
                <a:ext uri="{FF2B5EF4-FFF2-40B4-BE49-F238E27FC236}">
                  <a16:creationId xmlns:a16="http://schemas.microsoft.com/office/drawing/2014/main" id="{E3D681F9-D339-9FB1-275E-773806393FCC}"/>
                </a:ext>
              </a:extLst>
            </p:cNvPr>
            <p:cNvSpPr/>
            <p:nvPr/>
          </p:nvSpPr>
          <p:spPr>
            <a:xfrm rot="7086920">
              <a:off x="4326246" y="3244426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0" name="ハート 499">
              <a:extLst>
                <a:ext uri="{FF2B5EF4-FFF2-40B4-BE49-F238E27FC236}">
                  <a16:creationId xmlns:a16="http://schemas.microsoft.com/office/drawing/2014/main" id="{F2CED5AB-DAD5-A330-69BC-FE69F41BF306}"/>
                </a:ext>
              </a:extLst>
            </p:cNvPr>
            <p:cNvSpPr/>
            <p:nvPr/>
          </p:nvSpPr>
          <p:spPr>
            <a:xfrm rot="11632539">
              <a:off x="4359124" y="3171749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1" name="ハート 500">
              <a:extLst>
                <a:ext uri="{FF2B5EF4-FFF2-40B4-BE49-F238E27FC236}">
                  <a16:creationId xmlns:a16="http://schemas.microsoft.com/office/drawing/2014/main" id="{84E01FB4-B186-5A14-984B-11F67687B3E7}"/>
                </a:ext>
              </a:extLst>
            </p:cNvPr>
            <p:cNvSpPr/>
            <p:nvPr/>
          </p:nvSpPr>
          <p:spPr>
            <a:xfrm rot="15612011">
              <a:off x="4505546" y="3189503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2" name="ハート 501">
              <a:extLst>
                <a:ext uri="{FF2B5EF4-FFF2-40B4-BE49-F238E27FC236}">
                  <a16:creationId xmlns:a16="http://schemas.microsoft.com/office/drawing/2014/main" id="{577DFF97-A91C-FAA1-5EC9-F1F8C08F9BD0}"/>
                </a:ext>
              </a:extLst>
            </p:cNvPr>
            <p:cNvSpPr/>
            <p:nvPr/>
          </p:nvSpPr>
          <p:spPr>
            <a:xfrm rot="15612011">
              <a:off x="4476344" y="3263961"/>
              <a:ext cx="49098" cy="75430"/>
            </a:xfrm>
            <a:prstGeom prst="hear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26" name="テキスト ボックス 525">
            <a:extLst>
              <a:ext uri="{FF2B5EF4-FFF2-40B4-BE49-F238E27FC236}">
                <a16:creationId xmlns:a16="http://schemas.microsoft.com/office/drawing/2014/main" id="{81EAFFD3-0403-41B7-A10B-F1575B2AEBFE}"/>
              </a:ext>
            </a:extLst>
          </p:cNvPr>
          <p:cNvSpPr txBox="1"/>
          <p:nvPr/>
        </p:nvSpPr>
        <p:spPr>
          <a:xfrm>
            <a:off x="479072" y="6241289"/>
            <a:ext cx="1026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毎年１月</a:t>
            </a:r>
          </a:p>
        </p:txBody>
      </p:sp>
      <p:grpSp>
        <p:nvGrpSpPr>
          <p:cNvPr id="527" name="グループ化 526">
            <a:extLst>
              <a:ext uri="{FF2B5EF4-FFF2-40B4-BE49-F238E27FC236}">
                <a16:creationId xmlns:a16="http://schemas.microsoft.com/office/drawing/2014/main" id="{67DC3B61-DD3F-1256-D257-5681D611C1C2}"/>
              </a:ext>
            </a:extLst>
          </p:cNvPr>
          <p:cNvGrpSpPr/>
          <p:nvPr/>
        </p:nvGrpSpPr>
        <p:grpSpPr>
          <a:xfrm>
            <a:off x="3725725" y="6160466"/>
            <a:ext cx="625748" cy="513213"/>
            <a:chOff x="6591606" y="2958697"/>
            <a:chExt cx="625748" cy="513213"/>
          </a:xfrm>
        </p:grpSpPr>
        <p:sp>
          <p:nvSpPr>
            <p:cNvPr id="528" name="フリーフォーム: 図形 527">
              <a:extLst>
                <a:ext uri="{FF2B5EF4-FFF2-40B4-BE49-F238E27FC236}">
                  <a16:creationId xmlns:a16="http://schemas.microsoft.com/office/drawing/2014/main" id="{5897EEBD-C4F0-E84A-520D-6ECBC0F4AA4B}"/>
                </a:ext>
              </a:extLst>
            </p:cNvPr>
            <p:cNvSpPr/>
            <p:nvPr/>
          </p:nvSpPr>
          <p:spPr>
            <a:xfrm rot="6813361">
              <a:off x="6656833" y="2911390"/>
              <a:ext cx="513213" cy="607828"/>
            </a:xfrm>
            <a:custGeom>
              <a:avLst/>
              <a:gdLst>
                <a:gd name="connsiteX0" fmla="*/ 20986 w 513213"/>
                <a:gd name="connsiteY0" fmla="*/ 437824 h 607828"/>
                <a:gd name="connsiteX1" fmla="*/ 9408 w 513213"/>
                <a:gd name="connsiteY1" fmla="*/ 261167 h 607828"/>
                <a:gd name="connsiteX2" fmla="*/ 185798 w 513213"/>
                <a:gd name="connsiteY2" fmla="*/ 72022 h 607828"/>
                <a:gd name="connsiteX3" fmla="*/ 232567 w 513213"/>
                <a:gd name="connsiteY3" fmla="*/ 64213 h 607828"/>
                <a:gd name="connsiteX4" fmla="*/ 228803 w 513213"/>
                <a:gd name="connsiteY4" fmla="*/ 34431 h 607828"/>
                <a:gd name="connsiteX5" fmla="*/ 241500 w 513213"/>
                <a:gd name="connsiteY5" fmla="*/ 1120 h 607828"/>
                <a:gd name="connsiteX6" fmla="*/ 429744 w 513213"/>
                <a:gd name="connsiteY6" fmla="*/ 272503 h 607828"/>
                <a:gd name="connsiteX7" fmla="*/ 500470 w 513213"/>
                <a:gd name="connsiteY7" fmla="*/ 595122 h 607828"/>
                <a:gd name="connsiteX8" fmla="*/ 467423 w 513213"/>
                <a:gd name="connsiteY8" fmla="*/ 581754 h 607828"/>
                <a:gd name="connsiteX9" fmla="*/ 439845 w 513213"/>
                <a:gd name="connsiteY9" fmla="*/ 548783 h 607828"/>
                <a:gd name="connsiteX10" fmla="*/ 396187 w 513213"/>
                <a:gd name="connsiteY10" fmla="*/ 579948 h 607828"/>
                <a:gd name="connsiteX11" fmla="*/ 137715 w 513213"/>
                <a:gd name="connsiteY11" fmla="*/ 570928 h 607828"/>
                <a:gd name="connsiteX12" fmla="*/ 20986 w 513213"/>
                <a:gd name="connsiteY12" fmla="*/ 437824 h 607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3213" h="607828">
                  <a:moveTo>
                    <a:pt x="20986" y="437824"/>
                  </a:moveTo>
                  <a:cubicBezTo>
                    <a:pt x="-1630" y="383223"/>
                    <a:pt x="-6721" y="321363"/>
                    <a:pt x="9408" y="261167"/>
                  </a:cubicBezTo>
                  <a:cubicBezTo>
                    <a:pt x="33602" y="170873"/>
                    <a:pt x="101020" y="101210"/>
                    <a:pt x="185798" y="72022"/>
                  </a:cubicBezTo>
                  <a:lnTo>
                    <a:pt x="232567" y="64213"/>
                  </a:lnTo>
                  <a:lnTo>
                    <a:pt x="228803" y="34431"/>
                  </a:lnTo>
                  <a:cubicBezTo>
                    <a:pt x="229281" y="16337"/>
                    <a:pt x="233387" y="4657"/>
                    <a:pt x="241500" y="1120"/>
                  </a:cubicBezTo>
                  <a:cubicBezTo>
                    <a:pt x="273952" y="-13028"/>
                    <a:pt x="358232" y="108474"/>
                    <a:pt x="429744" y="272503"/>
                  </a:cubicBezTo>
                  <a:cubicBezTo>
                    <a:pt x="501257" y="436532"/>
                    <a:pt x="532922" y="580974"/>
                    <a:pt x="500470" y="595122"/>
                  </a:cubicBezTo>
                  <a:cubicBezTo>
                    <a:pt x="492357" y="598659"/>
                    <a:pt x="481005" y="593718"/>
                    <a:pt x="467423" y="581754"/>
                  </a:cubicBezTo>
                  <a:lnTo>
                    <a:pt x="439845" y="548783"/>
                  </a:lnTo>
                  <a:lnTo>
                    <a:pt x="396187" y="579948"/>
                  </a:lnTo>
                  <a:cubicBezTo>
                    <a:pt x="315601" y="619256"/>
                    <a:pt x="218670" y="617668"/>
                    <a:pt x="137715" y="570928"/>
                  </a:cubicBezTo>
                  <a:cubicBezTo>
                    <a:pt x="83745" y="539768"/>
                    <a:pt x="43603" y="492426"/>
                    <a:pt x="20986" y="437824"/>
                  </a:cubicBezTo>
                  <a:close/>
                </a:path>
              </a:pathLst>
            </a:cu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29" name="正方形/長方形 528">
              <a:extLst>
                <a:ext uri="{FF2B5EF4-FFF2-40B4-BE49-F238E27FC236}">
                  <a16:creationId xmlns:a16="http://schemas.microsoft.com/office/drawing/2014/main" id="{AAFEE2E1-1C1F-CF07-6816-1A677FDA2C23}"/>
                </a:ext>
              </a:extLst>
            </p:cNvPr>
            <p:cNvSpPr/>
            <p:nvPr/>
          </p:nvSpPr>
          <p:spPr>
            <a:xfrm>
              <a:off x="6591606" y="3206223"/>
              <a:ext cx="580223" cy="1080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0" name="十字形 529">
              <a:extLst>
                <a:ext uri="{FF2B5EF4-FFF2-40B4-BE49-F238E27FC236}">
                  <a16:creationId xmlns:a16="http://schemas.microsoft.com/office/drawing/2014/main" id="{EE5BC425-5D47-F40A-14BE-A59C9F963000}"/>
                </a:ext>
              </a:extLst>
            </p:cNvPr>
            <p:cNvSpPr/>
            <p:nvPr/>
          </p:nvSpPr>
          <p:spPr>
            <a:xfrm>
              <a:off x="6790128" y="3154050"/>
              <a:ext cx="181506" cy="195832"/>
            </a:xfrm>
            <a:prstGeom prst="plus">
              <a:avLst>
                <a:gd name="adj" fmla="val 35496"/>
              </a:avLst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31" name="グループ化 530">
            <a:extLst>
              <a:ext uri="{FF2B5EF4-FFF2-40B4-BE49-F238E27FC236}">
                <a16:creationId xmlns:a16="http://schemas.microsoft.com/office/drawing/2014/main" id="{02935086-67EA-2609-1600-30EC3FEC8D38}"/>
              </a:ext>
            </a:extLst>
          </p:cNvPr>
          <p:cNvGrpSpPr/>
          <p:nvPr/>
        </p:nvGrpSpPr>
        <p:grpSpPr>
          <a:xfrm>
            <a:off x="2717331" y="6110166"/>
            <a:ext cx="760058" cy="616922"/>
            <a:chOff x="7670310" y="2818382"/>
            <a:chExt cx="988283" cy="807522"/>
          </a:xfrm>
        </p:grpSpPr>
        <p:grpSp>
          <p:nvGrpSpPr>
            <p:cNvPr id="532" name="グループ化 531">
              <a:extLst>
                <a:ext uri="{FF2B5EF4-FFF2-40B4-BE49-F238E27FC236}">
                  <a16:creationId xmlns:a16="http://schemas.microsoft.com/office/drawing/2014/main" id="{0F3F9959-106C-226C-A439-47D70E2AA299}"/>
                </a:ext>
              </a:extLst>
            </p:cNvPr>
            <p:cNvGrpSpPr/>
            <p:nvPr/>
          </p:nvGrpSpPr>
          <p:grpSpPr>
            <a:xfrm rot="15862904">
              <a:off x="7662946" y="2952020"/>
              <a:ext cx="681248" cy="666520"/>
              <a:chOff x="8013700" y="2514600"/>
              <a:chExt cx="681248" cy="666520"/>
            </a:xfrm>
          </p:grpSpPr>
          <p:sp>
            <p:nvSpPr>
              <p:cNvPr id="536" name="台形 535">
                <a:extLst>
                  <a:ext uri="{FF2B5EF4-FFF2-40B4-BE49-F238E27FC236}">
                    <a16:creationId xmlns:a16="http://schemas.microsoft.com/office/drawing/2014/main" id="{55F17CCC-1BEE-5EAA-A56A-7480AE4DCBF9}"/>
                  </a:ext>
                </a:extLst>
              </p:cNvPr>
              <p:cNvSpPr/>
              <p:nvPr/>
            </p:nvSpPr>
            <p:spPr>
              <a:xfrm>
                <a:off x="8242300" y="2724150"/>
                <a:ext cx="450850" cy="395640"/>
              </a:xfrm>
              <a:prstGeom prst="trapezoid">
                <a:avLst/>
              </a:prstGeom>
              <a:solidFill>
                <a:schemeClr val="bg1"/>
              </a:solidFill>
              <a:ln>
                <a:solidFill>
                  <a:srgbClr val="33669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7" name="正方形/長方形 536">
                <a:extLst>
                  <a:ext uri="{FF2B5EF4-FFF2-40B4-BE49-F238E27FC236}">
                    <a16:creationId xmlns:a16="http://schemas.microsoft.com/office/drawing/2014/main" id="{4B72E8B7-B277-8D91-FD89-9912FAB08790}"/>
                  </a:ext>
                </a:extLst>
              </p:cNvPr>
              <p:cNvSpPr/>
              <p:nvPr/>
            </p:nvSpPr>
            <p:spPr>
              <a:xfrm>
                <a:off x="8337550" y="2514600"/>
                <a:ext cx="254000" cy="209550"/>
              </a:xfrm>
              <a:prstGeom prst="rect">
                <a:avLst/>
              </a:prstGeom>
              <a:solidFill>
                <a:srgbClr val="336699"/>
              </a:solidFill>
              <a:ln>
                <a:solidFill>
                  <a:srgbClr val="33669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8" name="正方形/長方形 537">
                <a:extLst>
                  <a:ext uri="{FF2B5EF4-FFF2-40B4-BE49-F238E27FC236}">
                    <a16:creationId xmlns:a16="http://schemas.microsoft.com/office/drawing/2014/main" id="{19E50E90-7BBC-8D45-9E38-278FC14FDC87}"/>
                  </a:ext>
                </a:extLst>
              </p:cNvPr>
              <p:cNvSpPr/>
              <p:nvPr/>
            </p:nvSpPr>
            <p:spPr>
              <a:xfrm rot="21410877">
                <a:off x="8013700" y="2593975"/>
                <a:ext cx="323850" cy="73026"/>
              </a:xfrm>
              <a:prstGeom prst="rect">
                <a:avLst/>
              </a:prstGeom>
              <a:solidFill>
                <a:srgbClr val="336699"/>
              </a:solidFill>
              <a:ln>
                <a:solidFill>
                  <a:srgbClr val="33669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9" name="フローチャート: 結合子 538">
                <a:extLst>
                  <a:ext uri="{FF2B5EF4-FFF2-40B4-BE49-F238E27FC236}">
                    <a16:creationId xmlns:a16="http://schemas.microsoft.com/office/drawing/2014/main" id="{91F972EF-951D-58F5-DAE6-6F9A7478E3C6}"/>
                  </a:ext>
                </a:extLst>
              </p:cNvPr>
              <p:cNvSpPr/>
              <p:nvPr/>
            </p:nvSpPr>
            <p:spPr>
              <a:xfrm>
                <a:off x="8241348" y="3073120"/>
                <a:ext cx="453600" cy="108000"/>
              </a:xfrm>
              <a:prstGeom prst="flowChartConnector">
                <a:avLst/>
              </a:prstGeom>
              <a:solidFill>
                <a:schemeClr val="bg1"/>
              </a:solidFill>
              <a:ln w="19050">
                <a:solidFill>
                  <a:srgbClr val="33669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0" name="フローチャート: 直接アクセス記憶 539">
                <a:extLst>
                  <a:ext uri="{FF2B5EF4-FFF2-40B4-BE49-F238E27FC236}">
                    <a16:creationId xmlns:a16="http://schemas.microsoft.com/office/drawing/2014/main" id="{029B18BE-7686-07E1-4C94-013FD1EB7952}"/>
                  </a:ext>
                </a:extLst>
              </p:cNvPr>
              <p:cNvSpPr/>
              <p:nvPr/>
            </p:nvSpPr>
            <p:spPr>
              <a:xfrm rot="5400000">
                <a:off x="8439101" y="3086361"/>
                <a:ext cx="77918" cy="55343"/>
              </a:xfrm>
              <a:prstGeom prst="flowChartMagneticDrum">
                <a:avLst/>
              </a:prstGeom>
              <a:solidFill>
                <a:schemeClr val="bg1"/>
              </a:solidFill>
              <a:ln w="9525">
                <a:solidFill>
                  <a:srgbClr val="33669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533" name="直線コネクタ 532">
              <a:extLst>
                <a:ext uri="{FF2B5EF4-FFF2-40B4-BE49-F238E27FC236}">
                  <a16:creationId xmlns:a16="http://schemas.microsoft.com/office/drawing/2014/main" id="{9AB028C5-FD1E-3A33-DE2A-16F6B38942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88483" y="2818382"/>
              <a:ext cx="167229" cy="165368"/>
            </a:xfrm>
            <a:prstGeom prst="line">
              <a:avLst/>
            </a:prstGeom>
            <a:ln w="38100">
              <a:solidFill>
                <a:srgbClr val="3366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直線コネクタ 533">
              <a:extLst>
                <a:ext uri="{FF2B5EF4-FFF2-40B4-BE49-F238E27FC236}">
                  <a16:creationId xmlns:a16="http://schemas.microsoft.com/office/drawing/2014/main" id="{23F1CE08-B81C-806A-3B09-B5A5BF909B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452832" y="3037947"/>
              <a:ext cx="205761" cy="48406"/>
            </a:xfrm>
            <a:prstGeom prst="line">
              <a:avLst/>
            </a:prstGeom>
            <a:ln w="38100">
              <a:solidFill>
                <a:srgbClr val="3366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直線コネクタ 534">
              <a:extLst>
                <a:ext uri="{FF2B5EF4-FFF2-40B4-BE49-F238E27FC236}">
                  <a16:creationId xmlns:a16="http://schemas.microsoft.com/office/drawing/2014/main" id="{7E6676D3-BE33-4B5B-5BFC-CB7FE933639E}"/>
                </a:ext>
              </a:extLst>
            </p:cNvPr>
            <p:cNvCxnSpPr>
              <a:cxnSpLocks/>
            </p:cNvCxnSpPr>
            <p:nvPr/>
          </p:nvCxnSpPr>
          <p:spPr>
            <a:xfrm>
              <a:off x="8463965" y="3232473"/>
              <a:ext cx="194628" cy="49668"/>
            </a:xfrm>
            <a:prstGeom prst="line">
              <a:avLst/>
            </a:prstGeom>
            <a:ln w="38100">
              <a:solidFill>
                <a:srgbClr val="3366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1" name="グループ化 590">
            <a:extLst>
              <a:ext uri="{FF2B5EF4-FFF2-40B4-BE49-F238E27FC236}">
                <a16:creationId xmlns:a16="http://schemas.microsoft.com/office/drawing/2014/main" id="{316C62E6-21AF-E7D0-35EB-C5C087906B7F}"/>
              </a:ext>
            </a:extLst>
          </p:cNvPr>
          <p:cNvGrpSpPr/>
          <p:nvPr/>
        </p:nvGrpSpPr>
        <p:grpSpPr>
          <a:xfrm>
            <a:off x="3985697" y="3753182"/>
            <a:ext cx="1234004" cy="247428"/>
            <a:chOff x="9461313" y="643184"/>
            <a:chExt cx="1660921" cy="330815"/>
          </a:xfrm>
        </p:grpSpPr>
        <p:sp>
          <p:nvSpPr>
            <p:cNvPr id="593" name="フローチャート: 抜出し 592">
              <a:extLst>
                <a:ext uri="{FF2B5EF4-FFF2-40B4-BE49-F238E27FC236}">
                  <a16:creationId xmlns:a16="http://schemas.microsoft.com/office/drawing/2014/main" id="{629AD8AB-6560-E7CA-E1E8-733573CD91B6}"/>
                </a:ext>
              </a:extLst>
            </p:cNvPr>
            <p:cNvSpPr/>
            <p:nvPr/>
          </p:nvSpPr>
          <p:spPr>
            <a:xfrm rot="11124263">
              <a:off x="9795423" y="695788"/>
              <a:ext cx="268686" cy="268686"/>
            </a:xfrm>
            <a:prstGeom prst="flowChartExtract">
              <a:avLst/>
            </a:prstGeom>
            <a:solidFill>
              <a:srgbClr val="6FD2F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4" name="フローチャート: 抜出し 593">
              <a:extLst>
                <a:ext uri="{FF2B5EF4-FFF2-40B4-BE49-F238E27FC236}">
                  <a16:creationId xmlns:a16="http://schemas.microsoft.com/office/drawing/2014/main" id="{99B22BFB-406F-B2D3-9384-7B530A2181B1}"/>
                </a:ext>
              </a:extLst>
            </p:cNvPr>
            <p:cNvSpPr/>
            <p:nvPr/>
          </p:nvSpPr>
          <p:spPr>
            <a:xfrm rot="10800000">
              <a:off x="10134602" y="705313"/>
              <a:ext cx="268686" cy="268686"/>
            </a:xfrm>
            <a:prstGeom prst="flowChartExtra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5" name="フローチャート: 抜出し 594">
              <a:extLst>
                <a:ext uri="{FF2B5EF4-FFF2-40B4-BE49-F238E27FC236}">
                  <a16:creationId xmlns:a16="http://schemas.microsoft.com/office/drawing/2014/main" id="{2658EA65-9C3D-7FE2-76C5-3A8B9E624A23}"/>
                </a:ext>
              </a:extLst>
            </p:cNvPr>
            <p:cNvSpPr/>
            <p:nvPr/>
          </p:nvSpPr>
          <p:spPr>
            <a:xfrm rot="10630049">
              <a:off x="10506489" y="700428"/>
              <a:ext cx="268686" cy="268686"/>
            </a:xfrm>
            <a:prstGeom prst="flowChartExtra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6" name="フローチャート: 抜出し 595">
              <a:extLst>
                <a:ext uri="{FF2B5EF4-FFF2-40B4-BE49-F238E27FC236}">
                  <a16:creationId xmlns:a16="http://schemas.microsoft.com/office/drawing/2014/main" id="{8659767C-81B2-CED4-AE48-033BD70CF233}"/>
                </a:ext>
              </a:extLst>
            </p:cNvPr>
            <p:cNvSpPr/>
            <p:nvPr/>
          </p:nvSpPr>
          <p:spPr>
            <a:xfrm rot="10187760">
              <a:off x="10853548" y="656005"/>
              <a:ext cx="268686" cy="268686"/>
            </a:xfrm>
            <a:prstGeom prst="flowChartExtra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7" name="フローチャート: 抜出し 596">
              <a:extLst>
                <a:ext uri="{FF2B5EF4-FFF2-40B4-BE49-F238E27FC236}">
                  <a16:creationId xmlns:a16="http://schemas.microsoft.com/office/drawing/2014/main" id="{AC135F0F-5344-0020-FC2A-CD8E170B2CD2}"/>
                </a:ext>
              </a:extLst>
            </p:cNvPr>
            <p:cNvSpPr/>
            <p:nvPr/>
          </p:nvSpPr>
          <p:spPr>
            <a:xfrm rot="11659423">
              <a:off x="9461313" y="643184"/>
              <a:ext cx="268686" cy="268686"/>
            </a:xfrm>
            <a:prstGeom prst="flowChartExtra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06" name="グループ化 605">
            <a:extLst>
              <a:ext uri="{FF2B5EF4-FFF2-40B4-BE49-F238E27FC236}">
                <a16:creationId xmlns:a16="http://schemas.microsoft.com/office/drawing/2014/main" id="{CEF67797-E2ED-6CCD-861F-3C7DDB895627}"/>
              </a:ext>
            </a:extLst>
          </p:cNvPr>
          <p:cNvGrpSpPr/>
          <p:nvPr/>
        </p:nvGrpSpPr>
        <p:grpSpPr>
          <a:xfrm>
            <a:off x="5234233" y="3753181"/>
            <a:ext cx="1234004" cy="247428"/>
            <a:chOff x="9461313" y="643184"/>
            <a:chExt cx="1660921" cy="330815"/>
          </a:xfrm>
        </p:grpSpPr>
        <p:sp>
          <p:nvSpPr>
            <p:cNvPr id="608" name="フローチャート: 抜出し 607">
              <a:extLst>
                <a:ext uri="{FF2B5EF4-FFF2-40B4-BE49-F238E27FC236}">
                  <a16:creationId xmlns:a16="http://schemas.microsoft.com/office/drawing/2014/main" id="{DD414055-5959-FF15-6164-6ADA6F97CB90}"/>
                </a:ext>
              </a:extLst>
            </p:cNvPr>
            <p:cNvSpPr/>
            <p:nvPr/>
          </p:nvSpPr>
          <p:spPr>
            <a:xfrm rot="11124263">
              <a:off x="9795423" y="695788"/>
              <a:ext cx="268686" cy="268686"/>
            </a:xfrm>
            <a:prstGeom prst="flowChartExtra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9" name="フローチャート: 抜出し 608">
              <a:extLst>
                <a:ext uri="{FF2B5EF4-FFF2-40B4-BE49-F238E27FC236}">
                  <a16:creationId xmlns:a16="http://schemas.microsoft.com/office/drawing/2014/main" id="{6176C581-830C-D5FD-8B2C-A0687B953971}"/>
                </a:ext>
              </a:extLst>
            </p:cNvPr>
            <p:cNvSpPr/>
            <p:nvPr/>
          </p:nvSpPr>
          <p:spPr>
            <a:xfrm rot="10800000">
              <a:off x="10134602" y="705313"/>
              <a:ext cx="268686" cy="268686"/>
            </a:xfrm>
            <a:prstGeom prst="flowChartExtra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0" name="フローチャート: 抜出し 609">
              <a:extLst>
                <a:ext uri="{FF2B5EF4-FFF2-40B4-BE49-F238E27FC236}">
                  <a16:creationId xmlns:a16="http://schemas.microsoft.com/office/drawing/2014/main" id="{464BD2A3-F619-3FE6-9796-A99CD5C6A163}"/>
                </a:ext>
              </a:extLst>
            </p:cNvPr>
            <p:cNvSpPr/>
            <p:nvPr/>
          </p:nvSpPr>
          <p:spPr>
            <a:xfrm rot="10630049">
              <a:off x="10506489" y="700428"/>
              <a:ext cx="268686" cy="268686"/>
            </a:xfrm>
            <a:prstGeom prst="flowChartExtract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1" name="フローチャート: 抜出し 610">
              <a:extLst>
                <a:ext uri="{FF2B5EF4-FFF2-40B4-BE49-F238E27FC236}">
                  <a16:creationId xmlns:a16="http://schemas.microsoft.com/office/drawing/2014/main" id="{A0CA4B94-0F72-CDDD-223D-75DF4E5DFF05}"/>
                </a:ext>
              </a:extLst>
            </p:cNvPr>
            <p:cNvSpPr/>
            <p:nvPr/>
          </p:nvSpPr>
          <p:spPr>
            <a:xfrm rot="10187760">
              <a:off x="10853548" y="656005"/>
              <a:ext cx="268686" cy="268687"/>
            </a:xfrm>
            <a:prstGeom prst="flowChartExtra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2" name="フローチャート: 抜出し 611">
              <a:extLst>
                <a:ext uri="{FF2B5EF4-FFF2-40B4-BE49-F238E27FC236}">
                  <a16:creationId xmlns:a16="http://schemas.microsoft.com/office/drawing/2014/main" id="{A6CCEFCE-2881-BAA2-C3A1-89B5523AD6F1}"/>
                </a:ext>
              </a:extLst>
            </p:cNvPr>
            <p:cNvSpPr/>
            <p:nvPr/>
          </p:nvSpPr>
          <p:spPr>
            <a:xfrm rot="11659423">
              <a:off x="9461313" y="643184"/>
              <a:ext cx="268686" cy="268686"/>
            </a:xfrm>
            <a:prstGeom prst="flowChartExtract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29" name="グループ化 628">
            <a:extLst>
              <a:ext uri="{FF2B5EF4-FFF2-40B4-BE49-F238E27FC236}">
                <a16:creationId xmlns:a16="http://schemas.microsoft.com/office/drawing/2014/main" id="{6E0E821C-C878-0737-8428-DEB884BE4DA1}"/>
              </a:ext>
            </a:extLst>
          </p:cNvPr>
          <p:cNvGrpSpPr/>
          <p:nvPr/>
        </p:nvGrpSpPr>
        <p:grpSpPr>
          <a:xfrm>
            <a:off x="4057656" y="4272008"/>
            <a:ext cx="478139" cy="814834"/>
            <a:chOff x="9988554" y="2205038"/>
            <a:chExt cx="643035" cy="951122"/>
          </a:xfrm>
        </p:grpSpPr>
        <p:grpSp>
          <p:nvGrpSpPr>
            <p:cNvPr id="630" name="グループ化 629">
              <a:extLst>
                <a:ext uri="{FF2B5EF4-FFF2-40B4-BE49-F238E27FC236}">
                  <a16:creationId xmlns:a16="http://schemas.microsoft.com/office/drawing/2014/main" id="{92D57ADB-8724-2758-C4FC-0F2F4E056CEE}"/>
                </a:ext>
              </a:extLst>
            </p:cNvPr>
            <p:cNvGrpSpPr/>
            <p:nvPr/>
          </p:nvGrpSpPr>
          <p:grpSpPr>
            <a:xfrm rot="5400000">
              <a:off x="9960720" y="2663902"/>
              <a:ext cx="669977" cy="314539"/>
              <a:chOff x="9929766" y="2694854"/>
              <a:chExt cx="669977" cy="314539"/>
            </a:xfrm>
          </p:grpSpPr>
          <p:sp>
            <p:nvSpPr>
              <p:cNvPr id="642" name="フローチャート: 論理積ゲート 641">
                <a:extLst>
                  <a:ext uri="{FF2B5EF4-FFF2-40B4-BE49-F238E27FC236}">
                    <a16:creationId xmlns:a16="http://schemas.microsoft.com/office/drawing/2014/main" id="{A4A7F747-87F2-A481-7C21-76E254AB89BF}"/>
                  </a:ext>
                </a:extLst>
              </p:cNvPr>
              <p:cNvSpPr/>
              <p:nvPr/>
            </p:nvSpPr>
            <p:spPr>
              <a:xfrm>
                <a:off x="9929766" y="2694854"/>
                <a:ext cx="292798" cy="314539"/>
              </a:xfrm>
              <a:prstGeom prst="flowChartDelay">
                <a:avLst/>
              </a:prstGeom>
              <a:pattFill prst="openDmnd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3" name="正方形/長方形 642">
                <a:extLst>
                  <a:ext uri="{FF2B5EF4-FFF2-40B4-BE49-F238E27FC236}">
                    <a16:creationId xmlns:a16="http://schemas.microsoft.com/office/drawing/2014/main" id="{6C8384B0-A18F-EE50-0DFD-A0E647BE00D7}"/>
                  </a:ext>
                </a:extLst>
              </p:cNvPr>
              <p:cNvSpPr/>
              <p:nvPr/>
            </p:nvSpPr>
            <p:spPr>
              <a:xfrm>
                <a:off x="10222565" y="2829265"/>
                <a:ext cx="330935" cy="45719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4" name="正方形/長方形 643">
                <a:extLst>
                  <a:ext uri="{FF2B5EF4-FFF2-40B4-BE49-F238E27FC236}">
                    <a16:creationId xmlns:a16="http://schemas.microsoft.com/office/drawing/2014/main" id="{C07C3FAA-2F69-9FAA-09D8-D2B667C7D412}"/>
                  </a:ext>
                </a:extLst>
              </p:cNvPr>
              <p:cNvSpPr/>
              <p:nvPr/>
            </p:nvSpPr>
            <p:spPr>
              <a:xfrm rot="5400000">
                <a:off x="10425671" y="2818869"/>
                <a:ext cx="281635" cy="665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31" name="楕円 630">
              <a:extLst>
                <a:ext uri="{FF2B5EF4-FFF2-40B4-BE49-F238E27FC236}">
                  <a16:creationId xmlns:a16="http://schemas.microsoft.com/office/drawing/2014/main" id="{46012327-59C2-E451-AB47-695512B686A1}"/>
                </a:ext>
              </a:extLst>
            </p:cNvPr>
            <p:cNvSpPr/>
            <p:nvPr/>
          </p:nvSpPr>
          <p:spPr>
            <a:xfrm>
              <a:off x="10184225" y="2543175"/>
              <a:ext cx="84720" cy="72828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2" name="楕円 631">
              <a:extLst>
                <a:ext uri="{FF2B5EF4-FFF2-40B4-BE49-F238E27FC236}">
                  <a16:creationId xmlns:a16="http://schemas.microsoft.com/office/drawing/2014/main" id="{C02C7387-326C-A89B-8415-0337F0FE04D1}"/>
                </a:ext>
              </a:extLst>
            </p:cNvPr>
            <p:cNvSpPr/>
            <p:nvPr/>
          </p:nvSpPr>
          <p:spPr>
            <a:xfrm>
              <a:off x="10286093" y="2672091"/>
              <a:ext cx="84720" cy="72828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3" name="楕円 632">
              <a:extLst>
                <a:ext uri="{FF2B5EF4-FFF2-40B4-BE49-F238E27FC236}">
                  <a16:creationId xmlns:a16="http://schemas.microsoft.com/office/drawing/2014/main" id="{0346C745-339C-60EC-A5CD-E2B446BD69DA}"/>
                </a:ext>
              </a:extLst>
            </p:cNvPr>
            <p:cNvSpPr/>
            <p:nvPr/>
          </p:nvSpPr>
          <p:spPr>
            <a:xfrm>
              <a:off x="10287138" y="2579589"/>
              <a:ext cx="84720" cy="72828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4" name="楕円 633">
              <a:extLst>
                <a:ext uri="{FF2B5EF4-FFF2-40B4-BE49-F238E27FC236}">
                  <a16:creationId xmlns:a16="http://schemas.microsoft.com/office/drawing/2014/main" id="{CF746017-BD75-E685-EFDC-189C6226A806}"/>
                </a:ext>
              </a:extLst>
            </p:cNvPr>
            <p:cNvSpPr/>
            <p:nvPr/>
          </p:nvSpPr>
          <p:spPr>
            <a:xfrm rot="633743">
              <a:off x="10546869" y="2377561"/>
              <a:ext cx="84720" cy="72828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5" name="楕円 634">
              <a:extLst>
                <a:ext uri="{FF2B5EF4-FFF2-40B4-BE49-F238E27FC236}">
                  <a16:creationId xmlns:a16="http://schemas.microsoft.com/office/drawing/2014/main" id="{A4088021-D97A-7944-44EC-50FC758129AF}"/>
                </a:ext>
              </a:extLst>
            </p:cNvPr>
            <p:cNvSpPr/>
            <p:nvPr/>
          </p:nvSpPr>
          <p:spPr>
            <a:xfrm rot="20752923">
              <a:off x="10038517" y="2805113"/>
              <a:ext cx="84720" cy="72828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6" name="楕円 635">
              <a:extLst>
                <a:ext uri="{FF2B5EF4-FFF2-40B4-BE49-F238E27FC236}">
                  <a16:creationId xmlns:a16="http://schemas.microsoft.com/office/drawing/2014/main" id="{7FC437CF-CCA7-7389-53DD-7757C807114F}"/>
                </a:ext>
              </a:extLst>
            </p:cNvPr>
            <p:cNvSpPr/>
            <p:nvPr/>
          </p:nvSpPr>
          <p:spPr>
            <a:xfrm>
              <a:off x="10080877" y="2205038"/>
              <a:ext cx="84720" cy="72828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7" name="楕円 636">
              <a:extLst>
                <a:ext uri="{FF2B5EF4-FFF2-40B4-BE49-F238E27FC236}">
                  <a16:creationId xmlns:a16="http://schemas.microsoft.com/office/drawing/2014/main" id="{F627238C-12DF-6C9D-972F-51C1100BC71F}"/>
                </a:ext>
              </a:extLst>
            </p:cNvPr>
            <p:cNvSpPr/>
            <p:nvPr/>
          </p:nvSpPr>
          <p:spPr>
            <a:xfrm>
              <a:off x="10347691" y="2501335"/>
              <a:ext cx="84720" cy="72828"/>
            </a:xfrm>
            <a:prstGeom prst="ellipse">
              <a:avLst/>
            </a:prstGeom>
            <a:ln w="63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8" name="楕円 637">
              <a:extLst>
                <a:ext uri="{FF2B5EF4-FFF2-40B4-BE49-F238E27FC236}">
                  <a16:creationId xmlns:a16="http://schemas.microsoft.com/office/drawing/2014/main" id="{FBA103CD-8263-5832-993C-722A8F95BB74}"/>
                </a:ext>
              </a:extLst>
            </p:cNvPr>
            <p:cNvSpPr/>
            <p:nvPr/>
          </p:nvSpPr>
          <p:spPr>
            <a:xfrm>
              <a:off x="10192277" y="2650988"/>
              <a:ext cx="84720" cy="72828"/>
            </a:xfrm>
            <a:prstGeom prst="ellipse">
              <a:avLst/>
            </a:prstGeom>
            <a:ln w="63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9" name="楕円 638">
              <a:extLst>
                <a:ext uri="{FF2B5EF4-FFF2-40B4-BE49-F238E27FC236}">
                  <a16:creationId xmlns:a16="http://schemas.microsoft.com/office/drawing/2014/main" id="{EFF81F33-D93D-E208-7D73-D2E36EA64FFC}"/>
                </a:ext>
              </a:extLst>
            </p:cNvPr>
            <p:cNvSpPr/>
            <p:nvPr/>
          </p:nvSpPr>
          <p:spPr>
            <a:xfrm>
              <a:off x="10286093" y="2278890"/>
              <a:ext cx="84720" cy="72828"/>
            </a:xfrm>
            <a:prstGeom prst="ellipse">
              <a:avLst/>
            </a:prstGeom>
            <a:ln w="63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0" name="楕円 639">
              <a:extLst>
                <a:ext uri="{FF2B5EF4-FFF2-40B4-BE49-F238E27FC236}">
                  <a16:creationId xmlns:a16="http://schemas.microsoft.com/office/drawing/2014/main" id="{4DBBA3A8-FB78-B8B4-2942-A523436E146D}"/>
                </a:ext>
              </a:extLst>
            </p:cNvPr>
            <p:cNvSpPr/>
            <p:nvPr/>
          </p:nvSpPr>
          <p:spPr>
            <a:xfrm>
              <a:off x="10507431" y="2665276"/>
              <a:ext cx="84720" cy="72828"/>
            </a:xfrm>
            <a:prstGeom prst="ellipse">
              <a:avLst/>
            </a:prstGeom>
            <a:ln w="63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1" name="楕円 640">
              <a:extLst>
                <a:ext uri="{FF2B5EF4-FFF2-40B4-BE49-F238E27FC236}">
                  <a16:creationId xmlns:a16="http://schemas.microsoft.com/office/drawing/2014/main" id="{32E4813D-1E6D-7841-B251-894747348FD3}"/>
                </a:ext>
              </a:extLst>
            </p:cNvPr>
            <p:cNvSpPr/>
            <p:nvPr/>
          </p:nvSpPr>
          <p:spPr>
            <a:xfrm rot="20226929">
              <a:off x="9988554" y="2537749"/>
              <a:ext cx="84720" cy="72828"/>
            </a:xfrm>
            <a:prstGeom prst="ellipse">
              <a:avLst/>
            </a:prstGeom>
            <a:ln w="63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45" name="テキスト ボックス 644">
            <a:extLst>
              <a:ext uri="{FF2B5EF4-FFF2-40B4-BE49-F238E27FC236}">
                <a16:creationId xmlns:a16="http://schemas.microsoft.com/office/drawing/2014/main" id="{0BEA869C-0458-B186-FF53-6497FD84145C}"/>
              </a:ext>
            </a:extLst>
          </p:cNvPr>
          <p:cNvSpPr txBox="1"/>
          <p:nvPr/>
        </p:nvSpPr>
        <p:spPr>
          <a:xfrm>
            <a:off x="4362152" y="4772620"/>
            <a:ext cx="187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〇月開催予定</a:t>
            </a:r>
          </a:p>
        </p:txBody>
      </p:sp>
      <p:sp>
        <p:nvSpPr>
          <p:cNvPr id="646" name="テキスト ボックス 645">
            <a:extLst>
              <a:ext uri="{FF2B5EF4-FFF2-40B4-BE49-F238E27FC236}">
                <a16:creationId xmlns:a16="http://schemas.microsoft.com/office/drawing/2014/main" id="{7D67F191-8190-E2A0-8CD8-60E7CC7D5EA9}"/>
              </a:ext>
            </a:extLst>
          </p:cNvPr>
          <p:cNvSpPr txBox="1"/>
          <p:nvPr/>
        </p:nvSpPr>
        <p:spPr>
          <a:xfrm>
            <a:off x="4354655" y="4524665"/>
            <a:ext cx="187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会場：〇〇〇公園</a:t>
            </a:r>
          </a:p>
        </p:txBody>
      </p:sp>
      <p:grpSp>
        <p:nvGrpSpPr>
          <p:cNvPr id="647" name="グループ化 646">
            <a:extLst>
              <a:ext uri="{FF2B5EF4-FFF2-40B4-BE49-F238E27FC236}">
                <a16:creationId xmlns:a16="http://schemas.microsoft.com/office/drawing/2014/main" id="{F4154156-E1C9-14C7-4E85-3E7CD0BE4C51}"/>
              </a:ext>
            </a:extLst>
          </p:cNvPr>
          <p:cNvGrpSpPr/>
          <p:nvPr/>
        </p:nvGrpSpPr>
        <p:grpSpPr>
          <a:xfrm>
            <a:off x="6146726" y="4175118"/>
            <a:ext cx="345757" cy="890587"/>
            <a:chOff x="8977313" y="2281238"/>
            <a:chExt cx="345757" cy="890587"/>
          </a:xfrm>
        </p:grpSpPr>
        <p:sp>
          <p:nvSpPr>
            <p:cNvPr id="648" name="正方形/長方形 647">
              <a:extLst>
                <a:ext uri="{FF2B5EF4-FFF2-40B4-BE49-F238E27FC236}">
                  <a16:creationId xmlns:a16="http://schemas.microsoft.com/office/drawing/2014/main" id="{8E16B876-D58C-4F18-EDBB-905CF448039D}"/>
                </a:ext>
              </a:extLst>
            </p:cNvPr>
            <p:cNvSpPr/>
            <p:nvPr/>
          </p:nvSpPr>
          <p:spPr>
            <a:xfrm>
              <a:off x="8977313" y="2281238"/>
              <a:ext cx="45719" cy="890587"/>
            </a:xfrm>
            <a:prstGeom prst="rect">
              <a:avLst/>
            </a:prstGeom>
            <a:solidFill>
              <a:srgbClr val="C58A4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9" name="フローチャート: 抜出し 648">
              <a:extLst>
                <a:ext uri="{FF2B5EF4-FFF2-40B4-BE49-F238E27FC236}">
                  <a16:creationId xmlns:a16="http://schemas.microsoft.com/office/drawing/2014/main" id="{187B6E17-D381-3E72-D485-B2CB1F315D98}"/>
                </a:ext>
              </a:extLst>
            </p:cNvPr>
            <p:cNvSpPr/>
            <p:nvPr/>
          </p:nvSpPr>
          <p:spPr>
            <a:xfrm rot="5400000">
              <a:off x="9042082" y="2319339"/>
              <a:ext cx="261937" cy="300038"/>
            </a:xfrm>
            <a:prstGeom prst="flowChartExtra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50" name="テキスト ボックス 649">
            <a:extLst>
              <a:ext uri="{FF2B5EF4-FFF2-40B4-BE49-F238E27FC236}">
                <a16:creationId xmlns:a16="http://schemas.microsoft.com/office/drawing/2014/main" id="{336BE212-4CAE-D445-72FB-8828FC387EB7}"/>
              </a:ext>
            </a:extLst>
          </p:cNvPr>
          <p:cNvSpPr txBox="1"/>
          <p:nvPr/>
        </p:nvSpPr>
        <p:spPr>
          <a:xfrm>
            <a:off x="3767906" y="3176198"/>
            <a:ext cx="187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〇月開催予定</a:t>
            </a:r>
          </a:p>
        </p:txBody>
      </p:sp>
      <p:sp>
        <p:nvSpPr>
          <p:cNvPr id="651" name="テキスト ボックス 650">
            <a:extLst>
              <a:ext uri="{FF2B5EF4-FFF2-40B4-BE49-F238E27FC236}">
                <a16:creationId xmlns:a16="http://schemas.microsoft.com/office/drawing/2014/main" id="{B6B811A0-BB47-4536-6785-B4CE263C0774}"/>
              </a:ext>
            </a:extLst>
          </p:cNvPr>
          <p:cNvSpPr txBox="1"/>
          <p:nvPr/>
        </p:nvSpPr>
        <p:spPr>
          <a:xfrm>
            <a:off x="3950909" y="2928243"/>
            <a:ext cx="187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会場：〇〇〇公園</a:t>
            </a:r>
          </a:p>
        </p:txBody>
      </p:sp>
      <p:sp>
        <p:nvSpPr>
          <p:cNvPr id="652" name="テキスト ボックス 651">
            <a:extLst>
              <a:ext uri="{FF2B5EF4-FFF2-40B4-BE49-F238E27FC236}">
                <a16:creationId xmlns:a16="http://schemas.microsoft.com/office/drawing/2014/main" id="{5728FB4D-D7AC-BFB0-46F0-FC0ADD35D825}"/>
              </a:ext>
            </a:extLst>
          </p:cNvPr>
          <p:cNvSpPr txBox="1"/>
          <p:nvPr/>
        </p:nvSpPr>
        <p:spPr>
          <a:xfrm>
            <a:off x="2526939" y="5830564"/>
            <a:ext cx="187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〇月開催予定</a:t>
            </a:r>
          </a:p>
        </p:txBody>
      </p:sp>
      <p:pic>
        <p:nvPicPr>
          <p:cNvPr id="1026" name="図 47">
            <a:extLst>
              <a:ext uri="{FF2B5EF4-FFF2-40B4-BE49-F238E27FC236}">
                <a16:creationId xmlns:a16="http://schemas.microsoft.com/office/drawing/2014/main" id="{24F5F545-B177-7B95-C313-113396381333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838" y="8417145"/>
            <a:ext cx="682174" cy="700611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図 45">
            <a:extLst>
              <a:ext uri="{FF2B5EF4-FFF2-40B4-BE49-F238E27FC236}">
                <a16:creationId xmlns:a16="http://schemas.microsoft.com/office/drawing/2014/main" id="{71EFBE8A-0D2B-5ED1-1BC8-60E84CC9B985}"/>
              </a:ext>
            </a:extLst>
          </p:cNvPr>
          <p:cNvPicPr>
            <a:picLocks noChangeAspect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681" y="9141709"/>
            <a:ext cx="1078489" cy="38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FC07346-C2FC-4D61-79A1-9E2680A4364C}"/>
              </a:ext>
            </a:extLst>
          </p:cNvPr>
          <p:cNvGrpSpPr/>
          <p:nvPr/>
        </p:nvGrpSpPr>
        <p:grpSpPr>
          <a:xfrm rot="1138692">
            <a:off x="513391" y="3226017"/>
            <a:ext cx="634376" cy="816818"/>
            <a:chOff x="432290" y="307559"/>
            <a:chExt cx="716581" cy="922665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E5E6D72B-7FCC-0C60-22D7-671AF78AC9BB}"/>
                </a:ext>
              </a:extLst>
            </p:cNvPr>
            <p:cNvGrpSpPr/>
            <p:nvPr/>
          </p:nvGrpSpPr>
          <p:grpSpPr>
            <a:xfrm>
              <a:off x="432290" y="307559"/>
              <a:ext cx="716581" cy="922665"/>
              <a:chOff x="600092" y="1030129"/>
              <a:chExt cx="1270936" cy="1636449"/>
            </a:xfrm>
          </p:grpSpPr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CF75570E-EEF8-35DF-5298-77E8B5666286}"/>
                  </a:ext>
                </a:extLst>
              </p:cNvPr>
              <p:cNvSpPr/>
              <p:nvPr/>
            </p:nvSpPr>
            <p:spPr>
              <a:xfrm>
                <a:off x="600092" y="1030129"/>
                <a:ext cx="1270936" cy="861540"/>
              </a:xfrm>
              <a:custGeom>
                <a:avLst/>
                <a:gdLst>
                  <a:gd name="connsiteX0" fmla="*/ 641350 w 1282700"/>
                  <a:gd name="connsiteY0" fmla="*/ 0 h 920750"/>
                  <a:gd name="connsiteX1" fmla="*/ 1282700 w 1282700"/>
                  <a:gd name="connsiteY1" fmla="*/ 590550 h 920750"/>
                  <a:gd name="connsiteX2" fmla="*/ 1173168 w 1282700"/>
                  <a:gd name="connsiteY2" fmla="*/ 920732 h 920750"/>
                  <a:gd name="connsiteX3" fmla="*/ 1173152 w 1282700"/>
                  <a:gd name="connsiteY3" fmla="*/ 920750 h 920750"/>
                  <a:gd name="connsiteX4" fmla="*/ 109549 w 1282700"/>
                  <a:gd name="connsiteY4" fmla="*/ 920750 h 920750"/>
                  <a:gd name="connsiteX5" fmla="*/ 109533 w 1282700"/>
                  <a:gd name="connsiteY5" fmla="*/ 920732 h 920750"/>
                  <a:gd name="connsiteX6" fmla="*/ 0 w 1282700"/>
                  <a:gd name="connsiteY6" fmla="*/ 590550 h 920750"/>
                  <a:gd name="connsiteX7" fmla="*/ 641350 w 1282700"/>
                  <a:gd name="connsiteY7" fmla="*/ 0 h 920750"/>
                  <a:gd name="connsiteX0" fmla="*/ 647797 w 1289147"/>
                  <a:gd name="connsiteY0" fmla="*/ 0 h 920750"/>
                  <a:gd name="connsiteX1" fmla="*/ 1289147 w 1289147"/>
                  <a:gd name="connsiteY1" fmla="*/ 590550 h 920750"/>
                  <a:gd name="connsiteX2" fmla="*/ 1179615 w 1289147"/>
                  <a:gd name="connsiteY2" fmla="*/ 920732 h 920750"/>
                  <a:gd name="connsiteX3" fmla="*/ 1179599 w 1289147"/>
                  <a:gd name="connsiteY3" fmla="*/ 920750 h 920750"/>
                  <a:gd name="connsiteX4" fmla="*/ 115996 w 1289147"/>
                  <a:gd name="connsiteY4" fmla="*/ 920750 h 920750"/>
                  <a:gd name="connsiteX5" fmla="*/ 115980 w 1289147"/>
                  <a:gd name="connsiteY5" fmla="*/ 920732 h 920750"/>
                  <a:gd name="connsiteX6" fmla="*/ 6447 w 1289147"/>
                  <a:gd name="connsiteY6" fmla="*/ 590550 h 920750"/>
                  <a:gd name="connsiteX7" fmla="*/ 647797 w 1289147"/>
                  <a:gd name="connsiteY7" fmla="*/ 0 h 920750"/>
                  <a:gd name="connsiteX0" fmla="*/ 647797 w 1293833"/>
                  <a:gd name="connsiteY0" fmla="*/ 0 h 920750"/>
                  <a:gd name="connsiteX1" fmla="*/ 1289147 w 1293833"/>
                  <a:gd name="connsiteY1" fmla="*/ 590550 h 920750"/>
                  <a:gd name="connsiteX2" fmla="*/ 1179615 w 1293833"/>
                  <a:gd name="connsiteY2" fmla="*/ 920732 h 920750"/>
                  <a:gd name="connsiteX3" fmla="*/ 1179599 w 1293833"/>
                  <a:gd name="connsiteY3" fmla="*/ 920750 h 920750"/>
                  <a:gd name="connsiteX4" fmla="*/ 115996 w 1293833"/>
                  <a:gd name="connsiteY4" fmla="*/ 920750 h 920750"/>
                  <a:gd name="connsiteX5" fmla="*/ 115980 w 1293833"/>
                  <a:gd name="connsiteY5" fmla="*/ 920732 h 920750"/>
                  <a:gd name="connsiteX6" fmla="*/ 6447 w 1293833"/>
                  <a:gd name="connsiteY6" fmla="*/ 590550 h 920750"/>
                  <a:gd name="connsiteX7" fmla="*/ 647797 w 1293833"/>
                  <a:gd name="connsiteY7" fmla="*/ 0 h 920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93833" h="920750">
                    <a:moveTo>
                      <a:pt x="647797" y="0"/>
                    </a:moveTo>
                    <a:cubicBezTo>
                      <a:pt x="1002005" y="0"/>
                      <a:pt x="1337630" y="264398"/>
                      <a:pt x="1289147" y="590550"/>
                    </a:cubicBezTo>
                    <a:cubicBezTo>
                      <a:pt x="1271163" y="711528"/>
                      <a:pt x="1248768" y="826480"/>
                      <a:pt x="1179615" y="920732"/>
                    </a:cubicBezTo>
                    <a:cubicBezTo>
                      <a:pt x="1179610" y="920738"/>
                      <a:pt x="1179604" y="920744"/>
                      <a:pt x="1179599" y="920750"/>
                    </a:cubicBezTo>
                    <a:lnTo>
                      <a:pt x="115996" y="920750"/>
                    </a:lnTo>
                    <a:cubicBezTo>
                      <a:pt x="115991" y="920744"/>
                      <a:pt x="115985" y="920738"/>
                      <a:pt x="115980" y="920732"/>
                    </a:cubicBezTo>
                    <a:cubicBezTo>
                      <a:pt x="46826" y="826480"/>
                      <a:pt x="6447" y="712857"/>
                      <a:pt x="6447" y="590550"/>
                    </a:cubicBezTo>
                    <a:cubicBezTo>
                      <a:pt x="-51733" y="264398"/>
                      <a:pt x="293589" y="0"/>
                      <a:pt x="647797" y="0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9B03269B-5C56-4FE7-7AE5-5F70114FB81E}"/>
                  </a:ext>
                </a:extLst>
              </p:cNvPr>
              <p:cNvSpPr/>
              <p:nvPr/>
            </p:nvSpPr>
            <p:spPr>
              <a:xfrm rot="5400000">
                <a:off x="947560" y="2342578"/>
                <a:ext cx="576000" cy="72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フリーフォーム: 図形 14">
                <a:extLst>
                  <a:ext uri="{FF2B5EF4-FFF2-40B4-BE49-F238E27FC236}">
                    <a16:creationId xmlns:a16="http://schemas.microsoft.com/office/drawing/2014/main" id="{A3FABA07-27CB-6108-224E-B665035448C3}"/>
                  </a:ext>
                </a:extLst>
              </p:cNvPr>
              <p:cNvSpPr/>
              <p:nvPr/>
            </p:nvSpPr>
            <p:spPr>
              <a:xfrm>
                <a:off x="731560" y="1876429"/>
                <a:ext cx="1008000" cy="228659"/>
              </a:xfrm>
              <a:custGeom>
                <a:avLst/>
                <a:gdLst>
                  <a:gd name="connsiteX0" fmla="*/ 0 w 1063604"/>
                  <a:gd name="connsiteY0" fmla="*/ 0 h 260350"/>
                  <a:gd name="connsiteX1" fmla="*/ 1063604 w 1063604"/>
                  <a:gd name="connsiteY1" fmla="*/ 0 h 260350"/>
                  <a:gd name="connsiteX2" fmla="*/ 985305 w 1063604"/>
                  <a:gd name="connsiteY2" fmla="*/ 87382 h 260350"/>
                  <a:gd name="connsiteX3" fmla="*/ 531802 w 1063604"/>
                  <a:gd name="connsiteY3" fmla="*/ 260350 h 260350"/>
                  <a:gd name="connsiteX4" fmla="*/ 78299 w 1063604"/>
                  <a:gd name="connsiteY4" fmla="*/ 87382 h 260350"/>
                  <a:gd name="connsiteX0" fmla="*/ 0 w 1063604"/>
                  <a:gd name="connsiteY0" fmla="*/ 30615 h 290965"/>
                  <a:gd name="connsiteX1" fmla="*/ 1063604 w 1063604"/>
                  <a:gd name="connsiteY1" fmla="*/ 30615 h 290965"/>
                  <a:gd name="connsiteX2" fmla="*/ 985305 w 1063604"/>
                  <a:gd name="connsiteY2" fmla="*/ 117997 h 290965"/>
                  <a:gd name="connsiteX3" fmla="*/ 531802 w 1063604"/>
                  <a:gd name="connsiteY3" fmla="*/ 290965 h 290965"/>
                  <a:gd name="connsiteX4" fmla="*/ 78299 w 1063604"/>
                  <a:gd name="connsiteY4" fmla="*/ 117997 h 290965"/>
                  <a:gd name="connsiteX5" fmla="*/ 0 w 1063604"/>
                  <a:gd name="connsiteY5" fmla="*/ 30615 h 290965"/>
                  <a:gd name="connsiteX0" fmla="*/ 0 w 1063604"/>
                  <a:gd name="connsiteY0" fmla="*/ 44585 h 304935"/>
                  <a:gd name="connsiteX1" fmla="*/ 1063604 w 1063604"/>
                  <a:gd name="connsiteY1" fmla="*/ 44585 h 304935"/>
                  <a:gd name="connsiteX2" fmla="*/ 985305 w 1063604"/>
                  <a:gd name="connsiteY2" fmla="*/ 131967 h 304935"/>
                  <a:gd name="connsiteX3" fmla="*/ 531802 w 1063604"/>
                  <a:gd name="connsiteY3" fmla="*/ 304935 h 304935"/>
                  <a:gd name="connsiteX4" fmla="*/ 78299 w 1063604"/>
                  <a:gd name="connsiteY4" fmla="*/ 131967 h 304935"/>
                  <a:gd name="connsiteX5" fmla="*/ 0 w 1063604"/>
                  <a:gd name="connsiteY5" fmla="*/ 44585 h 304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63604" h="304935">
                    <a:moveTo>
                      <a:pt x="0" y="44585"/>
                    </a:moveTo>
                    <a:cubicBezTo>
                      <a:pt x="316435" y="-4618"/>
                      <a:pt x="651919" y="-24299"/>
                      <a:pt x="1063604" y="44585"/>
                    </a:cubicBezTo>
                    <a:lnTo>
                      <a:pt x="985305" y="131967"/>
                    </a:lnTo>
                    <a:cubicBezTo>
                      <a:pt x="869244" y="238836"/>
                      <a:pt x="708906" y="304935"/>
                      <a:pt x="531802" y="304935"/>
                    </a:cubicBezTo>
                    <a:cubicBezTo>
                      <a:pt x="354698" y="304935"/>
                      <a:pt x="194361" y="238836"/>
                      <a:pt x="78299" y="131967"/>
                    </a:cubicBezTo>
                    <a:lnTo>
                      <a:pt x="0" y="44585"/>
                    </a:lnTo>
                    <a:close/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0FFB54CA-786E-8186-BC24-4AA4DA5C05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6666" y="1865688"/>
                <a:ext cx="328894" cy="25014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>
                <a:extLst>
                  <a:ext uri="{FF2B5EF4-FFF2-40B4-BE49-F238E27FC236}">
                    <a16:creationId xmlns:a16="http://schemas.microsoft.com/office/drawing/2014/main" id="{9CCC520A-2A55-85C2-2F7F-7BF80B60ACFA}"/>
                  </a:ext>
                </a:extLst>
              </p:cNvPr>
              <p:cNvCxnSpPr>
                <a:cxnSpLocks/>
                <a:stCxn id="15" idx="3"/>
              </p:cNvCxnSpPr>
              <p:nvPr/>
            </p:nvCxnSpPr>
            <p:spPr>
              <a:xfrm flipV="1">
                <a:off x="1235560" y="1876429"/>
                <a:ext cx="328893" cy="2286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>
                <a:extLst>
                  <a:ext uri="{FF2B5EF4-FFF2-40B4-BE49-F238E27FC236}">
                    <a16:creationId xmlns:a16="http://schemas.microsoft.com/office/drawing/2014/main" id="{BF71EFE6-F61A-570B-3879-FD430B3AC9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35561" y="1884265"/>
                <a:ext cx="0" cy="2394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0" name="図 9" descr="ロゴ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2F9E0690-724A-5F0D-8FC5-E22C7A71C7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040" t="14017" r="26417" b="36584"/>
            <a:stretch/>
          </p:blipFill>
          <p:spPr>
            <a:xfrm>
              <a:off x="606055" y="393699"/>
              <a:ext cx="359940" cy="342901"/>
            </a:xfrm>
            <a:prstGeom prst="rect">
              <a:avLst/>
            </a:prstGeom>
          </p:spPr>
        </p:pic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AC2EA54-C885-A021-4C3E-FEF5FB2571ED}"/>
              </a:ext>
            </a:extLst>
          </p:cNvPr>
          <p:cNvGrpSpPr/>
          <p:nvPr/>
        </p:nvGrpSpPr>
        <p:grpSpPr>
          <a:xfrm rot="21216751">
            <a:off x="2876697" y="4250885"/>
            <a:ext cx="1058629" cy="901813"/>
            <a:chOff x="353984" y="1562517"/>
            <a:chExt cx="1058629" cy="747199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6AF5C39E-59B8-B232-424F-4296A1DA0151}"/>
                </a:ext>
              </a:extLst>
            </p:cNvPr>
            <p:cNvGrpSpPr/>
            <p:nvPr/>
          </p:nvGrpSpPr>
          <p:grpSpPr>
            <a:xfrm>
              <a:off x="353984" y="1562517"/>
              <a:ext cx="1058629" cy="747199"/>
              <a:chOff x="5147696" y="1104900"/>
              <a:chExt cx="1521569" cy="1073950"/>
            </a:xfrm>
          </p:grpSpPr>
          <p:grpSp>
            <p:nvGrpSpPr>
              <p:cNvPr id="29" name="グループ化 28">
                <a:extLst>
                  <a:ext uri="{FF2B5EF4-FFF2-40B4-BE49-F238E27FC236}">
                    <a16:creationId xmlns:a16="http://schemas.microsoft.com/office/drawing/2014/main" id="{A8FD8600-F7DF-61E8-03F8-56821AD07D8E}"/>
                  </a:ext>
                </a:extLst>
              </p:cNvPr>
              <p:cNvGrpSpPr/>
              <p:nvPr/>
            </p:nvGrpSpPr>
            <p:grpSpPr>
              <a:xfrm>
                <a:off x="5147696" y="1104900"/>
                <a:ext cx="1521569" cy="1054100"/>
                <a:chOff x="5147696" y="1104900"/>
                <a:chExt cx="1521569" cy="1054100"/>
              </a:xfrm>
            </p:grpSpPr>
            <p:sp>
              <p:nvSpPr>
                <p:cNvPr id="41" name="フリーフォーム: 図形 40">
                  <a:extLst>
                    <a:ext uri="{FF2B5EF4-FFF2-40B4-BE49-F238E27FC236}">
                      <a16:creationId xmlns:a16="http://schemas.microsoft.com/office/drawing/2014/main" id="{F448501A-675B-1815-6BA3-8B234DA4DA8F}"/>
                    </a:ext>
                  </a:extLst>
                </p:cNvPr>
                <p:cNvSpPr/>
                <p:nvPr/>
              </p:nvSpPr>
              <p:spPr>
                <a:xfrm>
                  <a:off x="5147696" y="1104900"/>
                  <a:ext cx="1521569" cy="1054100"/>
                </a:xfrm>
                <a:custGeom>
                  <a:avLst/>
                  <a:gdLst>
                    <a:gd name="connsiteX0" fmla="*/ 554708 w 1626343"/>
                    <a:gd name="connsiteY0" fmla="*/ 0 h 1054100"/>
                    <a:gd name="connsiteX1" fmla="*/ 1071634 w 1626343"/>
                    <a:gd name="connsiteY1" fmla="*/ 0 h 1054100"/>
                    <a:gd name="connsiteX2" fmla="*/ 1095637 w 1626343"/>
                    <a:gd name="connsiteY2" fmla="*/ 97893 h 1054100"/>
                    <a:gd name="connsiteX3" fmla="*/ 1626343 w 1626343"/>
                    <a:gd name="connsiteY3" fmla="*/ 97893 h 1054100"/>
                    <a:gd name="connsiteX4" fmla="*/ 1626343 w 1626343"/>
                    <a:gd name="connsiteY4" fmla="*/ 476770 h 1054100"/>
                    <a:gd name="connsiteX5" fmla="*/ 1188537 w 1626343"/>
                    <a:gd name="connsiteY5" fmla="*/ 476770 h 1054100"/>
                    <a:gd name="connsiteX6" fmla="*/ 1330097 w 1626343"/>
                    <a:gd name="connsiteY6" fmla="*/ 1054100 h 1054100"/>
                    <a:gd name="connsiteX7" fmla="*/ 296245 w 1626343"/>
                    <a:gd name="connsiteY7" fmla="*/ 1054100 h 1054100"/>
                    <a:gd name="connsiteX8" fmla="*/ 437805 w 1626343"/>
                    <a:gd name="connsiteY8" fmla="*/ 476770 h 1054100"/>
                    <a:gd name="connsiteX9" fmla="*/ 0 w 1626343"/>
                    <a:gd name="connsiteY9" fmla="*/ 476770 h 1054100"/>
                    <a:gd name="connsiteX10" fmla="*/ 0 w 1626343"/>
                    <a:gd name="connsiteY10" fmla="*/ 97893 h 1054100"/>
                    <a:gd name="connsiteX11" fmla="*/ 530705 w 1626343"/>
                    <a:gd name="connsiteY11" fmla="*/ 97893 h 1054100"/>
                    <a:gd name="connsiteX0" fmla="*/ 554708 w 1626343"/>
                    <a:gd name="connsiteY0" fmla="*/ 0 h 1054100"/>
                    <a:gd name="connsiteX1" fmla="*/ 1071634 w 1626343"/>
                    <a:gd name="connsiteY1" fmla="*/ 0 h 1054100"/>
                    <a:gd name="connsiteX2" fmla="*/ 1095637 w 1626343"/>
                    <a:gd name="connsiteY2" fmla="*/ 97893 h 1054100"/>
                    <a:gd name="connsiteX3" fmla="*/ 1626343 w 1626343"/>
                    <a:gd name="connsiteY3" fmla="*/ 97893 h 1054100"/>
                    <a:gd name="connsiteX4" fmla="*/ 1626343 w 1626343"/>
                    <a:gd name="connsiteY4" fmla="*/ 476770 h 1054100"/>
                    <a:gd name="connsiteX5" fmla="*/ 1226637 w 1626343"/>
                    <a:gd name="connsiteY5" fmla="*/ 476770 h 1054100"/>
                    <a:gd name="connsiteX6" fmla="*/ 1330097 w 1626343"/>
                    <a:gd name="connsiteY6" fmla="*/ 1054100 h 1054100"/>
                    <a:gd name="connsiteX7" fmla="*/ 296245 w 1626343"/>
                    <a:gd name="connsiteY7" fmla="*/ 1054100 h 1054100"/>
                    <a:gd name="connsiteX8" fmla="*/ 437805 w 1626343"/>
                    <a:gd name="connsiteY8" fmla="*/ 476770 h 1054100"/>
                    <a:gd name="connsiteX9" fmla="*/ 0 w 1626343"/>
                    <a:gd name="connsiteY9" fmla="*/ 476770 h 1054100"/>
                    <a:gd name="connsiteX10" fmla="*/ 0 w 1626343"/>
                    <a:gd name="connsiteY10" fmla="*/ 97893 h 1054100"/>
                    <a:gd name="connsiteX11" fmla="*/ 530705 w 1626343"/>
                    <a:gd name="connsiteY11" fmla="*/ 97893 h 1054100"/>
                    <a:gd name="connsiteX12" fmla="*/ 554708 w 1626343"/>
                    <a:gd name="connsiteY12" fmla="*/ 0 h 1054100"/>
                    <a:gd name="connsiteX0" fmla="*/ 554708 w 1626343"/>
                    <a:gd name="connsiteY0" fmla="*/ 0 h 1054100"/>
                    <a:gd name="connsiteX1" fmla="*/ 1071634 w 1626343"/>
                    <a:gd name="connsiteY1" fmla="*/ 0 h 1054100"/>
                    <a:gd name="connsiteX2" fmla="*/ 1095637 w 1626343"/>
                    <a:gd name="connsiteY2" fmla="*/ 97893 h 1054100"/>
                    <a:gd name="connsiteX3" fmla="*/ 1626343 w 1626343"/>
                    <a:gd name="connsiteY3" fmla="*/ 97893 h 1054100"/>
                    <a:gd name="connsiteX4" fmla="*/ 1626343 w 1626343"/>
                    <a:gd name="connsiteY4" fmla="*/ 476770 h 1054100"/>
                    <a:gd name="connsiteX5" fmla="*/ 1226637 w 1626343"/>
                    <a:gd name="connsiteY5" fmla="*/ 476770 h 1054100"/>
                    <a:gd name="connsiteX6" fmla="*/ 1330097 w 1626343"/>
                    <a:gd name="connsiteY6" fmla="*/ 1054100 h 1054100"/>
                    <a:gd name="connsiteX7" fmla="*/ 296245 w 1626343"/>
                    <a:gd name="connsiteY7" fmla="*/ 1054100 h 1054100"/>
                    <a:gd name="connsiteX8" fmla="*/ 399705 w 1626343"/>
                    <a:gd name="connsiteY8" fmla="*/ 476770 h 1054100"/>
                    <a:gd name="connsiteX9" fmla="*/ 0 w 1626343"/>
                    <a:gd name="connsiteY9" fmla="*/ 476770 h 1054100"/>
                    <a:gd name="connsiteX10" fmla="*/ 0 w 1626343"/>
                    <a:gd name="connsiteY10" fmla="*/ 97893 h 1054100"/>
                    <a:gd name="connsiteX11" fmla="*/ 530705 w 1626343"/>
                    <a:gd name="connsiteY11" fmla="*/ 97893 h 1054100"/>
                    <a:gd name="connsiteX12" fmla="*/ 554708 w 1626343"/>
                    <a:gd name="connsiteY12" fmla="*/ 0 h 1054100"/>
                    <a:gd name="connsiteX0" fmla="*/ 554708 w 1626343"/>
                    <a:gd name="connsiteY0" fmla="*/ 0 h 1054100"/>
                    <a:gd name="connsiteX1" fmla="*/ 1071634 w 1626343"/>
                    <a:gd name="connsiteY1" fmla="*/ 0 h 1054100"/>
                    <a:gd name="connsiteX2" fmla="*/ 1095637 w 1626343"/>
                    <a:gd name="connsiteY2" fmla="*/ 97893 h 1054100"/>
                    <a:gd name="connsiteX3" fmla="*/ 1626343 w 1626343"/>
                    <a:gd name="connsiteY3" fmla="*/ 97893 h 1054100"/>
                    <a:gd name="connsiteX4" fmla="*/ 1573956 w 1626343"/>
                    <a:gd name="connsiteY4" fmla="*/ 476770 h 1054100"/>
                    <a:gd name="connsiteX5" fmla="*/ 1226637 w 1626343"/>
                    <a:gd name="connsiteY5" fmla="*/ 476770 h 1054100"/>
                    <a:gd name="connsiteX6" fmla="*/ 1330097 w 1626343"/>
                    <a:gd name="connsiteY6" fmla="*/ 1054100 h 1054100"/>
                    <a:gd name="connsiteX7" fmla="*/ 296245 w 1626343"/>
                    <a:gd name="connsiteY7" fmla="*/ 1054100 h 1054100"/>
                    <a:gd name="connsiteX8" fmla="*/ 399705 w 1626343"/>
                    <a:gd name="connsiteY8" fmla="*/ 476770 h 1054100"/>
                    <a:gd name="connsiteX9" fmla="*/ 0 w 1626343"/>
                    <a:gd name="connsiteY9" fmla="*/ 476770 h 1054100"/>
                    <a:gd name="connsiteX10" fmla="*/ 0 w 1626343"/>
                    <a:gd name="connsiteY10" fmla="*/ 97893 h 1054100"/>
                    <a:gd name="connsiteX11" fmla="*/ 530705 w 1626343"/>
                    <a:gd name="connsiteY11" fmla="*/ 97893 h 1054100"/>
                    <a:gd name="connsiteX12" fmla="*/ 554708 w 1626343"/>
                    <a:gd name="connsiteY12" fmla="*/ 0 h 1054100"/>
                    <a:gd name="connsiteX0" fmla="*/ 554708 w 1573956"/>
                    <a:gd name="connsiteY0" fmla="*/ 0 h 1054100"/>
                    <a:gd name="connsiteX1" fmla="*/ 1071634 w 1573956"/>
                    <a:gd name="connsiteY1" fmla="*/ 0 h 1054100"/>
                    <a:gd name="connsiteX2" fmla="*/ 1095637 w 1573956"/>
                    <a:gd name="connsiteY2" fmla="*/ 97893 h 1054100"/>
                    <a:gd name="connsiteX3" fmla="*/ 1569193 w 1573956"/>
                    <a:gd name="connsiteY3" fmla="*/ 97893 h 1054100"/>
                    <a:gd name="connsiteX4" fmla="*/ 1573956 w 1573956"/>
                    <a:gd name="connsiteY4" fmla="*/ 476770 h 1054100"/>
                    <a:gd name="connsiteX5" fmla="*/ 1226637 w 1573956"/>
                    <a:gd name="connsiteY5" fmla="*/ 476770 h 1054100"/>
                    <a:gd name="connsiteX6" fmla="*/ 1330097 w 1573956"/>
                    <a:gd name="connsiteY6" fmla="*/ 1054100 h 1054100"/>
                    <a:gd name="connsiteX7" fmla="*/ 296245 w 1573956"/>
                    <a:gd name="connsiteY7" fmla="*/ 1054100 h 1054100"/>
                    <a:gd name="connsiteX8" fmla="*/ 399705 w 1573956"/>
                    <a:gd name="connsiteY8" fmla="*/ 476770 h 1054100"/>
                    <a:gd name="connsiteX9" fmla="*/ 0 w 1573956"/>
                    <a:gd name="connsiteY9" fmla="*/ 476770 h 1054100"/>
                    <a:gd name="connsiteX10" fmla="*/ 0 w 1573956"/>
                    <a:gd name="connsiteY10" fmla="*/ 97893 h 1054100"/>
                    <a:gd name="connsiteX11" fmla="*/ 530705 w 1573956"/>
                    <a:gd name="connsiteY11" fmla="*/ 97893 h 1054100"/>
                    <a:gd name="connsiteX12" fmla="*/ 554708 w 1573956"/>
                    <a:gd name="connsiteY12" fmla="*/ 0 h 1054100"/>
                    <a:gd name="connsiteX0" fmla="*/ 554708 w 1573956"/>
                    <a:gd name="connsiteY0" fmla="*/ 0 h 1054100"/>
                    <a:gd name="connsiteX1" fmla="*/ 1071634 w 1573956"/>
                    <a:gd name="connsiteY1" fmla="*/ 0 h 1054100"/>
                    <a:gd name="connsiteX2" fmla="*/ 1095637 w 1573956"/>
                    <a:gd name="connsiteY2" fmla="*/ 97893 h 1054100"/>
                    <a:gd name="connsiteX3" fmla="*/ 1569193 w 1573956"/>
                    <a:gd name="connsiteY3" fmla="*/ 97893 h 1054100"/>
                    <a:gd name="connsiteX4" fmla="*/ 1573956 w 1573956"/>
                    <a:gd name="connsiteY4" fmla="*/ 476770 h 1054100"/>
                    <a:gd name="connsiteX5" fmla="*/ 1226637 w 1573956"/>
                    <a:gd name="connsiteY5" fmla="*/ 476770 h 1054100"/>
                    <a:gd name="connsiteX6" fmla="*/ 1330097 w 1573956"/>
                    <a:gd name="connsiteY6" fmla="*/ 1054100 h 1054100"/>
                    <a:gd name="connsiteX7" fmla="*/ 296245 w 1573956"/>
                    <a:gd name="connsiteY7" fmla="*/ 1054100 h 1054100"/>
                    <a:gd name="connsiteX8" fmla="*/ 399705 w 1573956"/>
                    <a:gd name="connsiteY8" fmla="*/ 476770 h 1054100"/>
                    <a:gd name="connsiteX9" fmla="*/ 0 w 1573956"/>
                    <a:gd name="connsiteY9" fmla="*/ 476770 h 1054100"/>
                    <a:gd name="connsiteX10" fmla="*/ 52387 w 1573956"/>
                    <a:gd name="connsiteY10" fmla="*/ 97893 h 1054100"/>
                    <a:gd name="connsiteX11" fmla="*/ 530705 w 1573956"/>
                    <a:gd name="connsiteY11" fmla="*/ 97893 h 1054100"/>
                    <a:gd name="connsiteX12" fmla="*/ 554708 w 1573956"/>
                    <a:gd name="connsiteY12" fmla="*/ 0 h 1054100"/>
                    <a:gd name="connsiteX0" fmla="*/ 502321 w 1521569"/>
                    <a:gd name="connsiteY0" fmla="*/ 0 h 1054100"/>
                    <a:gd name="connsiteX1" fmla="*/ 1019247 w 1521569"/>
                    <a:gd name="connsiteY1" fmla="*/ 0 h 1054100"/>
                    <a:gd name="connsiteX2" fmla="*/ 1043250 w 1521569"/>
                    <a:gd name="connsiteY2" fmla="*/ 97893 h 1054100"/>
                    <a:gd name="connsiteX3" fmla="*/ 1516806 w 1521569"/>
                    <a:gd name="connsiteY3" fmla="*/ 97893 h 1054100"/>
                    <a:gd name="connsiteX4" fmla="*/ 1521569 w 1521569"/>
                    <a:gd name="connsiteY4" fmla="*/ 476770 h 1054100"/>
                    <a:gd name="connsiteX5" fmla="*/ 1174250 w 1521569"/>
                    <a:gd name="connsiteY5" fmla="*/ 476770 h 1054100"/>
                    <a:gd name="connsiteX6" fmla="*/ 1277710 w 1521569"/>
                    <a:gd name="connsiteY6" fmla="*/ 1054100 h 1054100"/>
                    <a:gd name="connsiteX7" fmla="*/ 243858 w 1521569"/>
                    <a:gd name="connsiteY7" fmla="*/ 1054100 h 1054100"/>
                    <a:gd name="connsiteX8" fmla="*/ 347318 w 1521569"/>
                    <a:gd name="connsiteY8" fmla="*/ 476770 h 1054100"/>
                    <a:gd name="connsiteX9" fmla="*/ 2382 w 1521569"/>
                    <a:gd name="connsiteY9" fmla="*/ 476770 h 1054100"/>
                    <a:gd name="connsiteX10" fmla="*/ 0 w 1521569"/>
                    <a:gd name="connsiteY10" fmla="*/ 97893 h 1054100"/>
                    <a:gd name="connsiteX11" fmla="*/ 478318 w 1521569"/>
                    <a:gd name="connsiteY11" fmla="*/ 97893 h 1054100"/>
                    <a:gd name="connsiteX12" fmla="*/ 502321 w 1521569"/>
                    <a:gd name="connsiteY12" fmla="*/ 0 h 1054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521569" h="1054100">
                      <a:moveTo>
                        <a:pt x="502321" y="0"/>
                      </a:moveTo>
                      <a:lnTo>
                        <a:pt x="1019247" y="0"/>
                      </a:lnTo>
                      <a:lnTo>
                        <a:pt x="1043250" y="97893"/>
                      </a:lnTo>
                      <a:lnTo>
                        <a:pt x="1516806" y="97893"/>
                      </a:lnTo>
                      <a:cubicBezTo>
                        <a:pt x="1518394" y="224185"/>
                        <a:pt x="1519981" y="350478"/>
                        <a:pt x="1521569" y="476770"/>
                      </a:cubicBezTo>
                      <a:lnTo>
                        <a:pt x="1174250" y="476770"/>
                      </a:lnTo>
                      <a:lnTo>
                        <a:pt x="1277710" y="1054100"/>
                      </a:lnTo>
                      <a:lnTo>
                        <a:pt x="243858" y="1054100"/>
                      </a:lnTo>
                      <a:lnTo>
                        <a:pt x="347318" y="476770"/>
                      </a:lnTo>
                      <a:lnTo>
                        <a:pt x="2382" y="476770"/>
                      </a:lnTo>
                      <a:lnTo>
                        <a:pt x="0" y="97893"/>
                      </a:lnTo>
                      <a:lnTo>
                        <a:pt x="478318" y="97893"/>
                      </a:lnTo>
                      <a:lnTo>
                        <a:pt x="502321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" name="台形 41">
                  <a:extLst>
                    <a:ext uri="{FF2B5EF4-FFF2-40B4-BE49-F238E27FC236}">
                      <a16:creationId xmlns:a16="http://schemas.microsoft.com/office/drawing/2014/main" id="{1BE2D346-255E-8B84-E785-FF481B3C4A64}"/>
                    </a:ext>
                  </a:extLst>
                </p:cNvPr>
                <p:cNvSpPr/>
                <p:nvPr/>
              </p:nvSpPr>
              <p:spPr>
                <a:xfrm>
                  <a:off x="5410197" y="1852241"/>
                  <a:ext cx="993600" cy="214689"/>
                </a:xfrm>
                <a:prstGeom prst="trapezoid">
                  <a:avLst>
                    <a:gd name="adj" fmla="val 19110"/>
                  </a:avLst>
                </a:prstGeom>
                <a:pattFill prst="lgCheck">
                  <a:fgClr>
                    <a:schemeClr val="bg1"/>
                  </a:fgClr>
                  <a:bgClr>
                    <a:srgbClr val="FF0000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30" name="台形 29">
                <a:extLst>
                  <a:ext uri="{FF2B5EF4-FFF2-40B4-BE49-F238E27FC236}">
                    <a16:creationId xmlns:a16="http://schemas.microsoft.com/office/drawing/2014/main" id="{E92D7138-1D96-DE02-BBB5-5BC0CE9B324D}"/>
                  </a:ext>
                </a:extLst>
              </p:cNvPr>
              <p:cNvSpPr/>
              <p:nvPr/>
            </p:nvSpPr>
            <p:spPr>
              <a:xfrm>
                <a:off x="5386379" y="2133131"/>
                <a:ext cx="1044000" cy="45719"/>
              </a:xfrm>
              <a:prstGeom prst="trapezoid">
                <a:avLst>
                  <a:gd name="adj" fmla="val 1911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349CF876-28DC-9B24-445B-9B748C41F0E1}"/>
                  </a:ext>
                </a:extLst>
              </p:cNvPr>
              <p:cNvCxnSpPr/>
              <p:nvPr/>
            </p:nvCxnSpPr>
            <p:spPr>
              <a:xfrm>
                <a:off x="6650038" y="1203325"/>
                <a:ext cx="0" cy="378345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直線コネクタ 31">
                <a:extLst>
                  <a:ext uri="{FF2B5EF4-FFF2-40B4-BE49-F238E27FC236}">
                    <a16:creationId xmlns:a16="http://schemas.microsoft.com/office/drawing/2014/main" id="{D0D5D3C0-7BD4-D6B2-52C7-88AB5DC3EDB4}"/>
                  </a:ext>
                </a:extLst>
              </p:cNvPr>
              <p:cNvCxnSpPr/>
              <p:nvPr/>
            </p:nvCxnSpPr>
            <p:spPr>
              <a:xfrm>
                <a:off x="5169129" y="1201827"/>
                <a:ext cx="0" cy="378345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984F7E7B-C5A5-3424-F389-727880F33F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43522" y="1203325"/>
                <a:ext cx="14400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>
                <a:extLst>
                  <a:ext uri="{FF2B5EF4-FFF2-40B4-BE49-F238E27FC236}">
                    <a16:creationId xmlns:a16="http://schemas.microsoft.com/office/drawing/2014/main" id="{4C2C4A3E-A486-7787-AFDA-D021B717F5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28001" y="1203325"/>
                <a:ext cx="14400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28" name="図 27" descr="ロゴ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0ED0953E-E523-B45F-F9E2-8090EE291F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040" t="14017" r="26417" b="36584"/>
            <a:stretch/>
          </p:blipFill>
          <p:spPr>
            <a:xfrm>
              <a:off x="688605" y="1689099"/>
              <a:ext cx="359940" cy="3429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68094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4016409A-778B-D3E0-C686-4F75D15F6E54}"/>
              </a:ext>
            </a:extLst>
          </p:cNvPr>
          <p:cNvSpPr/>
          <p:nvPr/>
        </p:nvSpPr>
        <p:spPr>
          <a:xfrm>
            <a:off x="419914" y="589360"/>
            <a:ext cx="4656334" cy="285660"/>
          </a:xfrm>
          <a:prstGeom prst="rect">
            <a:avLst/>
          </a:prstGeom>
          <a:pattFill prst="pct25">
            <a:fgClr>
              <a:schemeClr val="accent5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2" name="表 31">
            <a:extLst>
              <a:ext uri="{FF2B5EF4-FFF2-40B4-BE49-F238E27FC236}">
                <a16:creationId xmlns:a16="http://schemas.microsoft.com/office/drawing/2014/main" id="{12DE6EB9-6BBC-8DC0-8A8C-011B4A8DE4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655985"/>
              </p:ext>
            </p:extLst>
          </p:nvPr>
        </p:nvGraphicFramePr>
        <p:xfrm>
          <a:off x="477372" y="1474972"/>
          <a:ext cx="5926991" cy="108000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1867507">
                  <a:extLst>
                    <a:ext uri="{9D8B030D-6E8A-4147-A177-3AD203B41FA5}">
                      <a16:colId xmlns:a16="http://schemas.microsoft.com/office/drawing/2014/main" val="2706581065"/>
                    </a:ext>
                  </a:extLst>
                </a:gridCol>
                <a:gridCol w="2684321">
                  <a:extLst>
                    <a:ext uri="{9D8B030D-6E8A-4147-A177-3AD203B41FA5}">
                      <a16:colId xmlns:a16="http://schemas.microsoft.com/office/drawing/2014/main" val="1350119411"/>
                    </a:ext>
                  </a:extLst>
                </a:gridCol>
                <a:gridCol w="1375163">
                  <a:extLst>
                    <a:ext uri="{9D8B030D-6E8A-4147-A177-3AD203B41FA5}">
                      <a16:colId xmlns:a16="http://schemas.microsoft.com/office/drawing/2014/main" val="139951532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燃えるごみ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2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毎週 ■曜日、■曜日 夜〇時～〇時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各世帯の自宅前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99182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燃えないごみ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毎月 第〇、〇■曜日 夜〇時～〇時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（目印など）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44483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空きびん・ペットボトル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毎月 第〇、〇■曜日 夜〇時～〇時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（目印など）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6303417"/>
                  </a:ext>
                </a:extLst>
              </a:tr>
            </a:tbl>
          </a:graphicData>
        </a:graphic>
      </p:graphicFrame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3F93494A-947C-2F88-2AC7-F046BA73D9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615868"/>
              </p:ext>
            </p:extLst>
          </p:nvPr>
        </p:nvGraphicFramePr>
        <p:xfrm>
          <a:off x="477372" y="3484095"/>
          <a:ext cx="5926992" cy="82804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1237128">
                  <a:extLst>
                    <a:ext uri="{9D8B030D-6E8A-4147-A177-3AD203B41FA5}">
                      <a16:colId xmlns:a16="http://schemas.microsoft.com/office/drawing/2014/main" val="2706581065"/>
                    </a:ext>
                  </a:extLst>
                </a:gridCol>
                <a:gridCol w="2714200">
                  <a:extLst>
                    <a:ext uri="{9D8B030D-6E8A-4147-A177-3AD203B41FA5}">
                      <a16:colId xmlns:a16="http://schemas.microsoft.com/office/drawing/2014/main" val="1350119411"/>
                    </a:ext>
                  </a:extLst>
                </a:gridCol>
                <a:gridCol w="1975664">
                  <a:extLst>
                    <a:ext uri="{9D8B030D-6E8A-4147-A177-3AD203B41FA5}">
                      <a16:colId xmlns:a16="http://schemas.microsoft.com/office/drawing/2014/main" val="13995153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回覧板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200" b="0" kern="100" dirty="0">
                          <a:solidFill>
                            <a:srgbClr val="0D0D0D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市や区のお知らせや催しの</a:t>
                      </a:r>
                      <a:r>
                        <a:rPr lang="ja-JP" sz="12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チラシ等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月１回程度</a:t>
                      </a:r>
                      <a:b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組長から各世帯に回覧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444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掲示板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お知らせを掲示しています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（目印など）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6303417"/>
                  </a:ext>
                </a:extLst>
              </a:tr>
            </a:tbl>
          </a:graphicData>
        </a:graphic>
      </p:graphicFrame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0F4EDD31-56F9-B9D4-CE4C-8F554344C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849536"/>
              </p:ext>
            </p:extLst>
          </p:nvPr>
        </p:nvGraphicFramePr>
        <p:xfrm>
          <a:off x="477372" y="4985010"/>
          <a:ext cx="5926992" cy="173736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1287928">
                  <a:extLst>
                    <a:ext uri="{9D8B030D-6E8A-4147-A177-3AD203B41FA5}">
                      <a16:colId xmlns:a16="http://schemas.microsoft.com/office/drawing/2014/main" val="2706581065"/>
                    </a:ext>
                  </a:extLst>
                </a:gridCol>
                <a:gridCol w="2044700">
                  <a:extLst>
                    <a:ext uri="{9D8B030D-6E8A-4147-A177-3AD203B41FA5}">
                      <a16:colId xmlns:a16="http://schemas.microsoft.com/office/drawing/2014/main" val="1350119411"/>
                    </a:ext>
                  </a:extLst>
                </a:gridCol>
                <a:gridCol w="2594364">
                  <a:extLst>
                    <a:ext uri="{9D8B030D-6E8A-4147-A177-3AD203B41FA5}">
                      <a16:colId xmlns:a16="http://schemas.microsoft.com/office/drawing/2014/main" val="13995153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自治会費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毎月〇〇〇円</a:t>
                      </a:r>
                      <a:b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（年間〇〇〇〇円）　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町内の防災・環境整備・交流活動などに活用しています。</a:t>
                      </a:r>
                      <a:b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組長が集金。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9918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日本赤十字社</a:t>
                      </a:r>
                      <a:b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活動加入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〇〇〇円</a:t>
                      </a:r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年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地域で取りまとめを行っています。</a:t>
                      </a:r>
                      <a:b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組長が集金。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6303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組長（輪番制）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2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・自治会費などの集金</a:t>
                      </a:r>
                    </a:p>
                    <a:p>
                      <a:pPr algn="just"/>
                      <a:r>
                        <a:rPr lang="ja-JP" sz="12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・お知らせなどの回覧</a:t>
                      </a:r>
                    </a:p>
                    <a:p>
                      <a:pPr algn="just"/>
                      <a:r>
                        <a:rPr lang="ja-JP" sz="12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・分別ごみの集積場所提供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地域のお知らせ回覧や自治会費の集金などを行</a:t>
                      </a: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います。</a:t>
                      </a: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任期：〇〇〇　手当：〇〇円</a:t>
                      </a:r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６か月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4719046"/>
                  </a:ext>
                </a:extLst>
              </a:tr>
            </a:tbl>
          </a:graphicData>
        </a:graphic>
      </p:graphicFrame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9A730D71-9A6A-D7EA-0C38-E7A15ECBBAB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601980" y="7817410"/>
            <a:ext cx="8061960" cy="2635250"/>
            <a:chOff x="0" y="-142504"/>
            <a:chExt cx="8062297" cy="2635514"/>
          </a:xfrm>
        </p:grpSpPr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7337C972-420D-3E45-20A5-896CD7D6464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522513" y="-142504"/>
              <a:ext cx="5461023" cy="2635514"/>
              <a:chOff x="581890" y="-192086"/>
              <a:chExt cx="7360158" cy="3552506"/>
            </a:xfrm>
          </p:grpSpPr>
          <p:pic>
            <p:nvPicPr>
              <p:cNvPr id="41" name="グラフィックス 12" descr="都市 単色塗りつぶし">
                <a:extLst>
                  <a:ext uri="{FF2B5EF4-FFF2-40B4-BE49-F238E27FC236}">
                    <a16:creationId xmlns:a16="http://schemas.microsoft.com/office/drawing/2014/main" id="{8972C854-E1F5-4081-B139-2F796BE08F1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4928050" y="-192086"/>
                <a:ext cx="3013998" cy="3552506"/>
              </a:xfrm>
              <a:prstGeom prst="rect">
                <a:avLst/>
              </a:prstGeom>
              <a:effectLst>
                <a:outerShdw blurRad="50800" dist="38100" dir="2700000" algn="tl" rotWithShape="0">
                  <a:schemeClr val="bg1">
                    <a:lumMod val="50000"/>
                    <a:alpha val="12000"/>
                  </a:schemeClr>
                </a:outerShdw>
              </a:effectLst>
            </p:spPr>
          </p:pic>
          <p:grpSp>
            <p:nvGrpSpPr>
              <p:cNvPr id="42" name="グループ化 41">
                <a:extLst>
                  <a:ext uri="{FF2B5EF4-FFF2-40B4-BE49-F238E27FC236}">
                    <a16:creationId xmlns:a16="http://schemas.microsoft.com/office/drawing/2014/main" id="{5A28213C-1ED0-7025-F6EF-3E29AD0FB639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581890" y="534389"/>
                <a:ext cx="6519407" cy="2418080"/>
                <a:chOff x="0" y="0"/>
                <a:chExt cx="7870989" cy="2919417"/>
              </a:xfrm>
              <a:effectLst>
                <a:outerShdw blurRad="50800" dist="38100" dir="2700000" algn="tl" rotWithShape="0">
                  <a:schemeClr val="bg1">
                    <a:lumMod val="50000"/>
                    <a:alpha val="12000"/>
                  </a:schemeClr>
                </a:outerShdw>
              </a:effectLst>
            </p:grpSpPr>
            <p:pic>
              <p:nvPicPr>
                <p:cNvPr id="43" name="グラフィックス 8" descr="男性 単色塗りつぶし">
                  <a:extLst>
                    <a:ext uri="{FF2B5EF4-FFF2-40B4-BE49-F238E27FC236}">
                      <a16:creationId xmlns:a16="http://schemas.microsoft.com/office/drawing/2014/main" id="{5A158306-B74A-F6B1-3235-FEAF4334E288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38202" y="1876302"/>
                  <a:ext cx="771525" cy="771525"/>
                </a:xfrm>
                <a:prstGeom prst="rect">
                  <a:avLst/>
                </a:prstGeom>
              </p:spPr>
            </p:pic>
            <p:pic>
              <p:nvPicPr>
                <p:cNvPr id="44" name="グラフィックス 9" descr="落葉樹 単色塗りつぶし">
                  <a:extLst>
                    <a:ext uri="{FF2B5EF4-FFF2-40B4-BE49-F238E27FC236}">
                      <a16:creationId xmlns:a16="http://schemas.microsoft.com/office/drawing/2014/main" id="{EB4B7D15-B4FB-7A81-E47D-B5E7A3BF1DC9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92742" y="544823"/>
                  <a:ext cx="1978247" cy="2254909"/>
                </a:xfrm>
                <a:prstGeom prst="rect">
                  <a:avLst/>
                </a:prstGeom>
              </p:spPr>
            </p:pic>
            <p:pic>
              <p:nvPicPr>
                <p:cNvPr id="45" name="グラフィックス 10" descr="ホーム 単色塗りつぶし">
                  <a:extLst>
                    <a:ext uri="{FF2B5EF4-FFF2-40B4-BE49-F238E27FC236}">
                      <a16:creationId xmlns:a16="http://schemas.microsoft.com/office/drawing/2014/main" id="{89150BAB-7423-8756-53B6-039D7D4D0928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9"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52700" y="768376"/>
                  <a:ext cx="2151042" cy="2151041"/>
                </a:xfrm>
                <a:prstGeom prst="rect">
                  <a:avLst/>
                </a:prstGeom>
              </p:spPr>
            </p:pic>
            <p:pic>
              <p:nvPicPr>
                <p:cNvPr id="46" name="グラフィックス 9" descr="落葉樹 単色塗りつぶし">
                  <a:extLst>
                    <a:ext uri="{FF2B5EF4-FFF2-40B4-BE49-F238E27FC236}">
                      <a16:creationId xmlns:a16="http://schemas.microsoft.com/office/drawing/2014/main" id="{3D5B3C86-58F5-C814-7D47-7DC5F71EBA87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0" y="0"/>
                  <a:ext cx="2433955" cy="2774315"/>
                </a:xfrm>
                <a:prstGeom prst="rect">
                  <a:avLst/>
                </a:prstGeom>
              </p:spPr>
            </p:pic>
            <p:pic>
              <p:nvPicPr>
                <p:cNvPr id="47" name="グラフィックス 9" descr="落葉樹 単色塗りつぶし">
                  <a:extLst>
                    <a:ext uri="{FF2B5EF4-FFF2-40B4-BE49-F238E27FC236}">
                      <a16:creationId xmlns:a16="http://schemas.microsoft.com/office/drawing/2014/main" id="{1F7F6F88-6908-250C-B28E-10E4B1A63AC4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11">
                  <a:extLst>
                    <a:ext uri="{96DAC541-7B7A-43D3-8B79-37D633B846F1}">
                      <asvg:svgBlip xmlns:asvg="http://schemas.microsoft.com/office/drawing/2016/SVG/main" r:embed="rId12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721922" y="629392"/>
                  <a:ext cx="1884680" cy="2148840"/>
                </a:xfrm>
                <a:prstGeom prst="rect">
                  <a:avLst/>
                </a:prstGeom>
              </p:spPr>
            </p:pic>
          </p:grpSp>
        </p:grpSp>
        <p:pic>
          <p:nvPicPr>
            <p:cNvPr id="37" name="グラフィックス 15" descr="家 単色塗りつぶし">
              <a:extLst>
                <a:ext uri="{FF2B5EF4-FFF2-40B4-BE49-F238E27FC236}">
                  <a16:creationId xmlns:a16="http://schemas.microsoft.com/office/drawing/2014/main" id="{DCD25C06-E041-D370-ED56-EEAB0BC60F8D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0" y="1163782"/>
              <a:ext cx="914400" cy="914400"/>
            </a:xfrm>
            <a:prstGeom prst="rect">
              <a:avLst/>
            </a:prstGeom>
          </p:spPr>
        </p:pic>
        <p:pic>
          <p:nvPicPr>
            <p:cNvPr id="38" name="グラフィックス 15" descr="家 単色塗りつぶし">
              <a:extLst>
                <a:ext uri="{FF2B5EF4-FFF2-40B4-BE49-F238E27FC236}">
                  <a16:creationId xmlns:a16="http://schemas.microsoft.com/office/drawing/2014/main" id="{9D3D5955-642C-42C2-C724-C6FDA29E442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5783283" y="819398"/>
              <a:ext cx="1258570" cy="1306830"/>
            </a:xfrm>
            <a:prstGeom prst="rect">
              <a:avLst/>
            </a:prstGeom>
          </p:spPr>
        </p:pic>
        <p:pic>
          <p:nvPicPr>
            <p:cNvPr id="39" name="グラフィックス 9" descr="落葉樹 単色塗りつぶし">
              <a:extLst>
                <a:ext uri="{FF2B5EF4-FFF2-40B4-BE49-F238E27FC236}">
                  <a16:creationId xmlns:a16="http://schemas.microsoft.com/office/drawing/2014/main" id="{007ED1EA-D497-98CC-E413-9FCAB332E52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6697682" y="498764"/>
              <a:ext cx="1364615" cy="1555115"/>
            </a:xfrm>
            <a:prstGeom prst="rect">
              <a:avLst/>
            </a:prstGeom>
          </p:spPr>
        </p:pic>
        <p:pic>
          <p:nvPicPr>
            <p:cNvPr id="40" name="グラフィックス 14" descr="2 人の子供がいる家族 単色塗りつぶし">
              <a:extLst>
                <a:ext uri="{FF2B5EF4-FFF2-40B4-BE49-F238E27FC236}">
                  <a16:creationId xmlns:a16="http://schemas.microsoft.com/office/drawing/2014/main" id="{3983BDFE-F700-7F35-5FBC-C74586A4E78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5581402" y="1282535"/>
              <a:ext cx="819150" cy="819150"/>
            </a:xfrm>
            <a:prstGeom prst="rect">
              <a:avLst/>
            </a:prstGeom>
          </p:spPr>
        </p:pic>
      </p:grpSp>
      <p:pic>
        <p:nvPicPr>
          <p:cNvPr id="48" name="グラフィックス 3" descr="メガホン 1 単色塗りつぶし">
            <a:extLst>
              <a:ext uri="{FF2B5EF4-FFF2-40B4-BE49-F238E27FC236}">
                <a16:creationId xmlns:a16="http://schemas.microsoft.com/office/drawing/2014/main" id="{6FB29EA8-CCAC-F8DF-1D66-0BF7F67018F9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07214" y="2945248"/>
            <a:ext cx="630555" cy="603885"/>
          </a:xfrm>
          <a:prstGeom prst="rect">
            <a:avLst/>
          </a:prstGeom>
        </p:spPr>
      </p:pic>
      <p:pic>
        <p:nvPicPr>
          <p:cNvPr id="49" name="グラフィックス 8" descr="男性の集団 単色塗りつぶし">
            <a:extLst>
              <a:ext uri="{FF2B5EF4-FFF2-40B4-BE49-F238E27FC236}">
                <a16:creationId xmlns:a16="http://schemas.microsoft.com/office/drawing/2014/main" id="{41D1A525-D6A2-9096-66E1-DFE2D477652A}"/>
              </a:ext>
            </a:extLst>
          </p:cNvPr>
          <p:cNvPicPr>
            <a:picLocks noChangeAspect="1"/>
          </p:cNvPicPr>
          <p:nvPr/>
        </p:nvPicPr>
        <p:blipFill rotWithShape="1"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rcRect b="39635"/>
          <a:stretch/>
        </p:blipFill>
        <p:spPr bwMode="auto">
          <a:xfrm>
            <a:off x="458012" y="4515745"/>
            <a:ext cx="582931" cy="3911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0" name="テキスト ボックス 3">
            <a:extLst>
              <a:ext uri="{FF2B5EF4-FFF2-40B4-BE49-F238E27FC236}">
                <a16:creationId xmlns:a16="http://schemas.microsoft.com/office/drawing/2014/main" id="{4738F943-C34F-CAE7-0A01-E58DF2401271}"/>
              </a:ext>
            </a:extLst>
          </p:cNvPr>
          <p:cNvSpPr txBox="1"/>
          <p:nvPr/>
        </p:nvSpPr>
        <p:spPr>
          <a:xfrm>
            <a:off x="1093649" y="1042323"/>
            <a:ext cx="2051451" cy="4362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1200"/>
              </a:spcAft>
            </a:pPr>
            <a:r>
              <a:rPr lang="ja-JP" sz="2000" b="1" kern="100" dirty="0">
                <a:solidFill>
                  <a:srgbClr val="FF8021"/>
                </a:solidFill>
                <a:effectLst/>
                <a:latin typeface="+mn-ea"/>
                <a:cs typeface="Times New Roman" panose="02020603050405020304" pitchFamily="18" charset="0"/>
              </a:rPr>
              <a:t>ごみ</a:t>
            </a:r>
            <a:r>
              <a:rPr lang="ja-JP" altLang="en-US" sz="2000" b="1" kern="100" dirty="0">
                <a:solidFill>
                  <a:srgbClr val="FF8021"/>
                </a:solidFill>
                <a:effectLst/>
                <a:latin typeface="+mn-ea"/>
                <a:cs typeface="Times New Roman" panose="02020603050405020304" pitchFamily="18" charset="0"/>
              </a:rPr>
              <a:t>の</a:t>
            </a:r>
            <a:r>
              <a:rPr lang="ja-JP" sz="2000" b="1" kern="100" dirty="0">
                <a:solidFill>
                  <a:srgbClr val="FF8021"/>
                </a:solidFill>
                <a:effectLst/>
                <a:latin typeface="+mn-ea"/>
                <a:cs typeface="Times New Roman" panose="02020603050405020304" pitchFamily="18" charset="0"/>
              </a:rPr>
              <a:t>出し</a:t>
            </a:r>
            <a:r>
              <a:rPr lang="ja-JP" altLang="en-US" sz="2000" b="1" kern="100" dirty="0">
                <a:solidFill>
                  <a:srgbClr val="FF8021"/>
                </a:solidFill>
                <a:effectLst/>
                <a:latin typeface="+mn-ea"/>
                <a:cs typeface="Times New Roman" panose="02020603050405020304" pitchFamily="18" charset="0"/>
              </a:rPr>
              <a:t>方</a:t>
            </a:r>
            <a:endParaRPr lang="ja-JP" sz="2000" b="1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pic>
        <p:nvPicPr>
          <p:cNvPr id="51" name="グラフィックス 1501895017">
            <a:extLst>
              <a:ext uri="{FF2B5EF4-FFF2-40B4-BE49-F238E27FC236}">
                <a16:creationId xmlns:a16="http://schemas.microsoft.com/office/drawing/2014/main" id="{42C7DB0A-FCC5-9DD7-51D2-5B6FFFC49B97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498355" y="990141"/>
            <a:ext cx="467995" cy="448310"/>
          </a:xfrm>
          <a:prstGeom prst="rect">
            <a:avLst/>
          </a:prstGeom>
        </p:spPr>
      </p:pic>
      <p:sp>
        <p:nvSpPr>
          <p:cNvPr id="52" name="テキスト ボックス 3">
            <a:extLst>
              <a:ext uri="{FF2B5EF4-FFF2-40B4-BE49-F238E27FC236}">
                <a16:creationId xmlns:a16="http://schemas.microsoft.com/office/drawing/2014/main" id="{DC0D0E90-1B08-4B23-14B4-8173AD5C955E}"/>
              </a:ext>
            </a:extLst>
          </p:cNvPr>
          <p:cNvSpPr txBox="1"/>
          <p:nvPr/>
        </p:nvSpPr>
        <p:spPr>
          <a:xfrm>
            <a:off x="1093649" y="3048753"/>
            <a:ext cx="1514475" cy="4362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1200"/>
              </a:spcAft>
            </a:pPr>
            <a:r>
              <a:rPr lang="ja-JP" sz="2000" b="1" kern="100" dirty="0">
                <a:solidFill>
                  <a:srgbClr val="FF8021"/>
                </a:solidFill>
                <a:effectLst/>
                <a:latin typeface="+mn-ea"/>
                <a:cs typeface="Times New Roman" panose="02020603050405020304" pitchFamily="18" charset="0"/>
              </a:rPr>
              <a:t>お知らせ</a:t>
            </a:r>
            <a:endParaRPr lang="ja-JP" sz="2000" b="1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3" name="テキスト ボックス 3">
            <a:extLst>
              <a:ext uri="{FF2B5EF4-FFF2-40B4-BE49-F238E27FC236}">
                <a16:creationId xmlns:a16="http://schemas.microsoft.com/office/drawing/2014/main" id="{3A13BD1C-F106-864E-C5AE-1A65836B09F2}"/>
              </a:ext>
            </a:extLst>
          </p:cNvPr>
          <p:cNvSpPr txBox="1"/>
          <p:nvPr/>
        </p:nvSpPr>
        <p:spPr>
          <a:xfrm>
            <a:off x="1093649" y="4541556"/>
            <a:ext cx="2224405" cy="4362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1200"/>
              </a:spcAft>
            </a:pPr>
            <a:r>
              <a:rPr lang="ja-JP" sz="2000" b="1" kern="100" dirty="0">
                <a:solidFill>
                  <a:srgbClr val="FF8021"/>
                </a:solidFill>
                <a:effectLst/>
                <a:latin typeface="+mn-ea"/>
                <a:cs typeface="Times New Roman" panose="02020603050405020304" pitchFamily="18" charset="0"/>
              </a:rPr>
              <a:t>自治会について</a:t>
            </a:r>
            <a:r>
              <a:rPr lang="en-US" sz="2000" b="1" kern="100" dirty="0">
                <a:effectLst/>
                <a:latin typeface="+mn-ea"/>
                <a:cs typeface="Times New Roman" panose="02020603050405020304" pitchFamily="18" charset="0"/>
              </a:rPr>
              <a:t> </a:t>
            </a:r>
            <a:endParaRPr lang="ja-JP" sz="2000" b="1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4" name="テキスト ボックス 1">
            <a:extLst>
              <a:ext uri="{FF2B5EF4-FFF2-40B4-BE49-F238E27FC236}">
                <a16:creationId xmlns:a16="http://schemas.microsoft.com/office/drawing/2014/main" id="{7D04FC6E-40D0-3769-8A3D-871E769C074B}"/>
              </a:ext>
            </a:extLst>
          </p:cNvPr>
          <p:cNvSpPr txBox="1"/>
          <p:nvPr/>
        </p:nvSpPr>
        <p:spPr>
          <a:xfrm rot="485249">
            <a:off x="5193180" y="265034"/>
            <a:ext cx="1280660" cy="930456"/>
          </a:xfrm>
          <a:prstGeom prst="wedgeEllipseCallout">
            <a:avLst/>
          </a:prstGeom>
          <a:ln>
            <a:noFill/>
          </a:ln>
          <a:effectLst>
            <a:outerShdw dist="38100" dir="2700000" algn="tl" rotWithShape="0">
              <a:schemeClr val="bg1">
                <a:lumMod val="65000"/>
              </a:scheme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ja-JP" sz="2300" b="1" kern="100">
                <a:solidFill>
                  <a:srgbClr val="FFFFFF"/>
                </a:solidFill>
                <a:effectLst/>
                <a:latin typeface="+mn-ea"/>
                <a:cs typeface="Times New Roman" panose="02020603050405020304" pitchFamily="18" charset="0"/>
              </a:rPr>
              <a:t>保存版</a:t>
            </a:r>
            <a:endParaRPr lang="ja-JP" sz="2300" b="1" kern="100"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5" name="テキスト ボックス 1">
            <a:extLst>
              <a:ext uri="{FF2B5EF4-FFF2-40B4-BE49-F238E27FC236}">
                <a16:creationId xmlns:a16="http://schemas.microsoft.com/office/drawing/2014/main" id="{1B55341E-267B-73EF-D307-21EBC6C59B86}"/>
              </a:ext>
            </a:extLst>
          </p:cNvPr>
          <p:cNvSpPr txBox="1"/>
          <p:nvPr/>
        </p:nvSpPr>
        <p:spPr>
          <a:xfrm>
            <a:off x="458014" y="475061"/>
            <a:ext cx="4934585" cy="28566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ja-JP" sz="2100" b="1" kern="100" dirty="0">
                <a:effectLst/>
                <a:latin typeface="+mn-ea"/>
                <a:cs typeface="Times New Roman" panose="02020603050405020304" pitchFamily="18" charset="0"/>
              </a:rPr>
              <a:t>〇〇〇丁目〇区自治会からのお知らせ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FC519F98-840B-F75A-77B8-2A692A5AE2F9}"/>
              </a:ext>
            </a:extLst>
          </p:cNvPr>
          <p:cNvSpPr txBox="1"/>
          <p:nvPr/>
        </p:nvSpPr>
        <p:spPr>
          <a:xfrm>
            <a:off x="458013" y="2635654"/>
            <a:ext cx="59269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200" dirty="0">
                <a:effectLst/>
                <a:latin typeface="+mn-ea"/>
                <a:cs typeface="Times New Roman" panose="02020603050405020304" pitchFamily="18" charset="0"/>
              </a:rPr>
              <a:t>※ 新聞、段ボールなど古紙は、〇〇〇〇〇〇〇〇へ出してください</a:t>
            </a:r>
            <a:r>
              <a:rPr lang="ja-JP" altLang="en-US" sz="1200" dirty="0">
                <a:effectLst/>
                <a:latin typeface="+mn-ea"/>
                <a:cs typeface="Times New Roman" panose="02020603050405020304" pitchFamily="18" charset="0"/>
              </a:rPr>
              <a:t>（</a:t>
            </a:r>
            <a:r>
              <a:rPr lang="ja-JP" altLang="ja-JP" sz="1200" kern="100" dirty="0">
                <a:effectLst/>
                <a:latin typeface="+mn-ea"/>
                <a:cs typeface="Times New Roman" panose="02020603050405020304" pitchFamily="18" charset="0"/>
              </a:rPr>
              <a:t>〇時～〇時</a:t>
            </a:r>
            <a:r>
              <a:rPr lang="ja-JP" altLang="en-US" sz="1200" dirty="0">
                <a:effectLst/>
                <a:latin typeface="+mn-ea"/>
                <a:cs typeface="Times New Roman" panose="02020603050405020304" pitchFamily="18" charset="0"/>
              </a:rPr>
              <a:t>）</a:t>
            </a:r>
            <a:endParaRPr kumimoji="1" lang="ja-JP" altLang="en-US" sz="1200" b="1" dirty="0">
              <a:latin typeface="+mn-ea"/>
            </a:endParaRPr>
          </a:p>
        </p:txBody>
      </p:sp>
      <p:sp>
        <p:nvSpPr>
          <p:cNvPr id="62" name="テキスト ボックス 10">
            <a:extLst>
              <a:ext uri="{FF2B5EF4-FFF2-40B4-BE49-F238E27FC236}">
                <a16:creationId xmlns:a16="http://schemas.microsoft.com/office/drawing/2014/main" id="{088C0695-7F0C-0917-1741-535A9BAB427F}"/>
              </a:ext>
            </a:extLst>
          </p:cNvPr>
          <p:cNvSpPr txBox="1"/>
          <p:nvPr/>
        </p:nvSpPr>
        <p:spPr>
          <a:xfrm>
            <a:off x="477372" y="6815437"/>
            <a:ext cx="6380627" cy="4889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sz="1200" kern="100" dirty="0">
                <a:effectLst/>
                <a:latin typeface="+mn-ea"/>
                <a:cs typeface="Times New Roman" panose="02020603050405020304" pitchFamily="18" charset="0"/>
              </a:rPr>
              <a:t>組長会</a:t>
            </a:r>
            <a:r>
              <a:rPr lang="ja-JP" altLang="en-US" sz="1200" kern="100" dirty="0">
                <a:effectLst/>
                <a:latin typeface="+mn-ea"/>
                <a:cs typeface="Times New Roman" panose="02020603050405020304" pitchFamily="18" charset="0"/>
              </a:rPr>
              <a:t> ・・・・ </a:t>
            </a:r>
            <a:r>
              <a:rPr lang="ja-JP" sz="1200" kern="100" dirty="0">
                <a:effectLst/>
                <a:latin typeface="+mn-ea"/>
                <a:cs typeface="Times New Roman" panose="02020603050405020304" pitchFamily="18" charset="0"/>
              </a:rPr>
              <a:t>各組の代表が集まり、地域の連絡や相談を行います（●月、●月）</a:t>
            </a:r>
            <a:br>
              <a:rPr lang="en-US" sz="1200" kern="100" dirty="0">
                <a:effectLst/>
                <a:latin typeface="+mn-ea"/>
                <a:cs typeface="Times New Roman" panose="02020603050405020304" pitchFamily="18" charset="0"/>
              </a:rPr>
            </a:br>
            <a:r>
              <a:rPr lang="ja-JP" sz="1200" kern="100" dirty="0">
                <a:effectLst/>
                <a:latin typeface="+mn-ea"/>
                <a:cs typeface="Times New Roman" panose="02020603050405020304" pitchFamily="18" charset="0"/>
              </a:rPr>
              <a:t>自治会総会</a:t>
            </a:r>
            <a:r>
              <a:rPr lang="en-US" altLang="ja-JP" sz="1200" kern="100" dirty="0">
                <a:effectLst/>
                <a:latin typeface="+mn-ea"/>
                <a:cs typeface="Times New Roman" panose="02020603050405020304" pitchFamily="18" charset="0"/>
              </a:rPr>
              <a:t> </a:t>
            </a:r>
            <a:r>
              <a:rPr lang="ja-JP" altLang="en-US" sz="1200" kern="100" dirty="0">
                <a:effectLst/>
                <a:latin typeface="+mn-ea"/>
                <a:cs typeface="Times New Roman" panose="02020603050405020304" pitchFamily="18" charset="0"/>
              </a:rPr>
              <a:t>・・</a:t>
            </a:r>
            <a:r>
              <a:rPr lang="en-US" altLang="ja-JP" sz="1200" kern="100" dirty="0">
                <a:effectLst/>
                <a:latin typeface="+mn-ea"/>
                <a:cs typeface="Times New Roman" panose="02020603050405020304" pitchFamily="18" charset="0"/>
              </a:rPr>
              <a:t> </a:t>
            </a:r>
            <a:r>
              <a:rPr lang="ja-JP" sz="1200" kern="100" dirty="0">
                <a:effectLst/>
                <a:latin typeface="+mn-ea"/>
                <a:cs typeface="Times New Roman" panose="02020603050405020304" pitchFamily="18" charset="0"/>
              </a:rPr>
              <a:t>自治会員のみなさんで予算や活動について確認する会です（●月）</a:t>
            </a:r>
          </a:p>
          <a:p>
            <a:r>
              <a:rPr lang="en-US" sz="1200" kern="100" dirty="0">
                <a:effectLst/>
                <a:latin typeface="+mn-ea"/>
                <a:cs typeface="Times New Roman" panose="02020603050405020304" pitchFamily="18" charset="0"/>
              </a:rPr>
              <a:t> </a:t>
            </a:r>
            <a:endParaRPr lang="ja-JP" sz="12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r>
              <a:rPr lang="en-US" sz="1200" kern="100" dirty="0">
                <a:effectLst/>
                <a:latin typeface="+mn-ea"/>
                <a:cs typeface="Times New Roman" panose="02020603050405020304" pitchFamily="18" charset="0"/>
              </a:rPr>
              <a:t> </a:t>
            </a:r>
            <a:endParaRPr lang="ja-JP" sz="12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r>
              <a:rPr lang="en-US" sz="1200" kern="100" dirty="0">
                <a:effectLst/>
                <a:latin typeface="+mn-ea"/>
                <a:cs typeface="Times New Roman" panose="02020603050405020304" pitchFamily="18" charset="0"/>
              </a:rPr>
              <a:t> </a:t>
            </a:r>
            <a:endParaRPr lang="ja-JP" sz="12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3" name="テキスト ボックス 22">
            <a:extLst>
              <a:ext uri="{FF2B5EF4-FFF2-40B4-BE49-F238E27FC236}">
                <a16:creationId xmlns:a16="http://schemas.microsoft.com/office/drawing/2014/main" id="{6DA49EAA-C47C-BEBA-CF2E-B27B8BB132BF}"/>
              </a:ext>
            </a:extLst>
          </p:cNvPr>
          <p:cNvSpPr txBox="1"/>
          <p:nvPr/>
        </p:nvSpPr>
        <p:spPr>
          <a:xfrm>
            <a:off x="469265" y="7626052"/>
            <a:ext cx="5970313" cy="1858543"/>
          </a:xfrm>
          <a:prstGeom prst="roundRect">
            <a:avLst>
              <a:gd name="adj" fmla="val 6161"/>
            </a:avLst>
          </a:prstGeom>
          <a:solidFill>
            <a:schemeClr val="bg1"/>
          </a:solidFill>
          <a:ln w="57150">
            <a:solidFill>
              <a:schemeClr val="accent6"/>
            </a:solidFill>
          </a:ln>
        </p:spPr>
        <p:txBody>
          <a:bodyPr rot="0" spcFirstLastPara="0" vert="horz" wrap="square" lIns="108000" tIns="45720" rIns="144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endParaRPr lang="en-US" altLang="ja-JP" sz="12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/>
            <a:r>
              <a:rPr lang="ja-JP" altLang="en-US" sz="1400" kern="100" dirty="0">
                <a:solidFill>
                  <a:schemeClr val="accent6"/>
                </a:solidFill>
                <a:effectLst/>
                <a:latin typeface="+mn-ea"/>
                <a:cs typeface="Times New Roman" panose="02020603050405020304" pitchFamily="18" charset="0"/>
              </a:rPr>
              <a:t>■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夜道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を照らす防</a:t>
            </a:r>
            <a:r>
              <a:rPr lang="ja-JP" sz="1400" kern="100" dirty="0">
                <a:effectLst/>
                <a:latin typeface="+mn-ea"/>
                <a:cs typeface="Times New Roman" panose="02020603050405020304" pitchFamily="18" charset="0"/>
              </a:rPr>
              <a:t>犯灯の設置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･維持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  </a:t>
            </a:r>
            <a:r>
              <a:rPr lang="ja-JP" altLang="en-US" sz="1400" kern="100" dirty="0">
                <a:solidFill>
                  <a:schemeClr val="accent6"/>
                </a:solidFill>
                <a:effectLst/>
                <a:latin typeface="+mn-ea"/>
                <a:cs typeface="Times New Roman" panose="02020603050405020304" pitchFamily="18" charset="0"/>
              </a:rPr>
              <a:t>■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防災組織の運営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 </a:t>
            </a:r>
            <a:r>
              <a:rPr lang="ja-JP" altLang="en-US" sz="1400" kern="100" dirty="0">
                <a:solidFill>
                  <a:schemeClr val="accent6"/>
                </a:solidFill>
                <a:effectLst/>
                <a:latin typeface="+mn-ea"/>
                <a:cs typeface="Times New Roman" panose="02020603050405020304" pitchFamily="18" charset="0"/>
              </a:rPr>
              <a:t>■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お祭り･体育祭・餅つき･どんど焼きなど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住民同士の交流事業 </a:t>
            </a:r>
            <a:r>
              <a:rPr lang="ja-JP" altLang="en-US" sz="1400" kern="100" dirty="0">
                <a:solidFill>
                  <a:schemeClr val="accent6"/>
                </a:solidFill>
                <a:effectLst/>
                <a:latin typeface="+mn-ea"/>
                <a:cs typeface="Times New Roman" panose="02020603050405020304" pitchFamily="18" charset="0"/>
              </a:rPr>
              <a:t>■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廃品回収 </a:t>
            </a:r>
            <a:r>
              <a:rPr lang="ja-JP" altLang="en-US" sz="1400" kern="100" dirty="0">
                <a:solidFill>
                  <a:schemeClr val="accent6"/>
                </a:solidFill>
                <a:effectLst/>
                <a:latin typeface="+mn-ea"/>
                <a:cs typeface="Times New Roman" panose="02020603050405020304" pitchFamily="18" charset="0"/>
              </a:rPr>
              <a:t>■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公園・道路の清掃 </a:t>
            </a:r>
            <a:r>
              <a:rPr lang="ja-JP" altLang="en-US" sz="1400" kern="100" dirty="0">
                <a:solidFill>
                  <a:schemeClr val="accent6"/>
                </a:solidFill>
                <a:effectLst/>
                <a:latin typeface="+mn-ea"/>
                <a:cs typeface="Times New Roman" panose="02020603050405020304" pitchFamily="18" charset="0"/>
              </a:rPr>
              <a:t>■</a:t>
            </a:r>
            <a:r>
              <a:rPr lang="ja-JP" altLang="ja-JP" sz="1400" kern="100" dirty="0">
                <a:effectLst/>
                <a:latin typeface="+mn-ea"/>
                <a:cs typeface="Times New Roman" panose="02020603050405020304" pitchFamily="18" charset="0"/>
              </a:rPr>
              <a:t>防犯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パトロール </a:t>
            </a:r>
            <a:r>
              <a:rPr lang="ja-JP" altLang="en-US" sz="1400" kern="100" dirty="0">
                <a:solidFill>
                  <a:schemeClr val="accent6"/>
                </a:solidFill>
                <a:effectLst/>
                <a:latin typeface="+mn-ea"/>
                <a:cs typeface="Times New Roman" panose="02020603050405020304" pitchFamily="18" charset="0"/>
              </a:rPr>
              <a:t>■</a:t>
            </a:r>
            <a:r>
              <a:rPr lang="ja-JP" sz="1400" kern="100" dirty="0">
                <a:effectLst/>
                <a:latin typeface="+mn-ea"/>
                <a:cs typeface="Times New Roman" panose="02020603050405020304" pitchFamily="18" charset="0"/>
              </a:rPr>
              <a:t>子ども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や高齢者の見守り </a:t>
            </a:r>
            <a:r>
              <a:rPr lang="ja-JP" altLang="en-US" sz="1400" kern="100" dirty="0">
                <a:solidFill>
                  <a:schemeClr val="accent6"/>
                </a:solidFill>
                <a:effectLst/>
                <a:latin typeface="+mn-ea"/>
                <a:cs typeface="Times New Roman" panose="02020603050405020304" pitchFamily="18" charset="0"/>
              </a:rPr>
              <a:t>■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市・消防・自治協議会との協働 </a:t>
            </a:r>
            <a:r>
              <a:rPr lang="ja-JP" altLang="en-US" sz="1400" kern="100" dirty="0">
                <a:solidFill>
                  <a:schemeClr val="accent6"/>
                </a:solidFill>
                <a:effectLst/>
                <a:latin typeface="+mn-ea"/>
                <a:cs typeface="Times New Roman" panose="02020603050405020304" pitchFamily="18" charset="0"/>
              </a:rPr>
              <a:t>■</a:t>
            </a:r>
            <a:r>
              <a:rPr lang="ja-JP" altLang="en-US" sz="1400" kern="100" dirty="0">
                <a:effectLst/>
                <a:latin typeface="+mn-ea"/>
                <a:cs typeface="Times New Roman" panose="02020603050405020304" pitchFamily="18" charset="0"/>
              </a:rPr>
              <a:t>子ども会・青少年育成連合会・老人会 など</a:t>
            </a:r>
            <a:endParaRPr lang="en-US" altLang="ja-JP" sz="1400" kern="100" dirty="0">
              <a:latin typeface="+mn-ea"/>
              <a:cs typeface="Times New Roman" panose="02020603050405020304" pitchFamily="18" charset="0"/>
            </a:endParaRPr>
          </a:p>
          <a:p>
            <a:pPr algn="just"/>
            <a:r>
              <a:rPr lang="en-US" sz="1200" kern="100" dirty="0">
                <a:effectLst/>
                <a:latin typeface="+mn-ea"/>
                <a:cs typeface="Times New Roman" panose="02020603050405020304" pitchFamily="18" charset="0"/>
              </a:rPr>
              <a:t> </a:t>
            </a:r>
            <a:endParaRPr lang="ja-JP" sz="11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/>
            <a:r>
              <a:rPr lang="ja-JP" altLang="en-US" sz="1300" kern="100" dirty="0">
                <a:effectLst/>
                <a:latin typeface="+mn-ea"/>
                <a:cs typeface="Times New Roman" panose="02020603050405020304" pitchFamily="18" charset="0"/>
              </a:rPr>
              <a:t>自治会費の支出や行事は総会で承認し、予算・決算は地域へ報告、監査を行っています。ご不明な点はご相談ください。</a:t>
            </a:r>
            <a:endParaRPr lang="ja-JP" sz="13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4" name="四角形: 角を丸くする 63">
            <a:extLst>
              <a:ext uri="{FF2B5EF4-FFF2-40B4-BE49-F238E27FC236}">
                <a16:creationId xmlns:a16="http://schemas.microsoft.com/office/drawing/2014/main" id="{E69C4620-88E2-428F-8A0C-49ABC981EA82}"/>
              </a:ext>
            </a:extLst>
          </p:cNvPr>
          <p:cNvSpPr/>
          <p:nvPr/>
        </p:nvSpPr>
        <p:spPr>
          <a:xfrm>
            <a:off x="447555" y="7342487"/>
            <a:ext cx="2684845" cy="44107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/>
              <a:t>自治会費は何に使われる？</a:t>
            </a:r>
          </a:p>
        </p:txBody>
      </p:sp>
    </p:spTree>
    <p:extLst>
      <p:ext uri="{BB962C8B-B14F-4D97-AF65-F5344CB8AC3E}">
        <p14:creationId xmlns:p14="http://schemas.microsoft.com/office/powerpoint/2010/main" val="1970016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チラシ用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B279"/>
      </a:accent5>
      <a:accent6>
        <a:srgbClr val="FF8021"/>
      </a:accent6>
      <a:hlink>
        <a:srgbClr val="9BCAE3"/>
      </a:hlink>
      <a:folHlink>
        <a:srgbClr val="59A8D1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925</TotalTime>
  <Words>490</Words>
  <Application>Microsoft Office PowerPoint</Application>
  <PresentationFormat>A4 210 x 297 mm</PresentationFormat>
  <Paragraphs>68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HGS創英角ｺﾞｼｯｸUB</vt:lpstr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>FukuokaCity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</dc:creator>
  <cp:lastModifiedBy>an</cp:lastModifiedBy>
  <cp:revision>236</cp:revision>
  <cp:lastPrinted>2026-06-16T01:35:36Z</cp:lastPrinted>
  <dcterms:created xsi:type="dcterms:W3CDTF">2026-06-11T02:02:25Z</dcterms:created>
  <dcterms:modified xsi:type="dcterms:W3CDTF">2026-06-17T04:33:22Z</dcterms:modified>
</cp:coreProperties>
</file>