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85" r:id="rId3"/>
    <p:sldId id="257" r:id="rId4"/>
    <p:sldId id="291" r:id="rId5"/>
    <p:sldId id="280" r:id="rId6"/>
    <p:sldId id="293" r:id="rId7"/>
    <p:sldId id="288" r:id="rId8"/>
    <p:sldId id="274" r:id="rId9"/>
    <p:sldId id="289" r:id="rId10"/>
    <p:sldId id="287" r:id="rId11"/>
    <p:sldId id="290" r:id="rId12"/>
    <p:sldId id="266" r:id="rId13"/>
    <p:sldId id="286" r:id="rId14"/>
    <p:sldId id="292" r:id="rId15"/>
    <p:sldId id="275" r:id="rId1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0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7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4B885-F8DE-49BB-9F70-C852129E6427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232FF-C614-4168-8559-C99166820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9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C3035-4BCF-436A-AF8A-1725512B0CD2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13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D20-AC49-4A3C-BA51-AEF1FD405E0D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64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E8-7266-4C3F-99D9-7FD58BF65CED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92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8408-9BB1-44FF-B650-B7414D8841CB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3084-F43F-4522-92CD-C7EB0CA7F019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8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6563-D67E-4FAF-AC54-096E77F7C24A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66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2548-E6DF-4E91-8C79-FEB46B2BF3E4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24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5DD6-D5B2-49FD-81C3-B767E805EFB0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28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46A7-B8ED-43C5-8954-2AE204A82D33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19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A41-C4FB-45C3-85F3-E92CF74F991F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181F-9A97-4A32-A758-8A51DD33E837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27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977E-503D-450E-8558-B257D9D9E9F4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97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580029" y="5101465"/>
            <a:ext cx="7772400" cy="545804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事業者名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5956478"/>
            <a:ext cx="6858000" cy="548481"/>
          </a:xfrm>
        </p:spPr>
        <p:txBody>
          <a:bodyPr>
            <a:norm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月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AutoShape 4" descr="福岡市実証実験フルサポート事業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80029" y="2550037"/>
            <a:ext cx="7772400" cy="11823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4000"/>
              </a:lnSpc>
              <a:defRPr/>
            </a:pPr>
            <a:r>
              <a:rPr lang="ja-JP" altLang="en-US" sz="2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令和７年度</a:t>
            </a:r>
            <a:r>
              <a:rPr lang="en-US" altLang="ja-JP" sz="2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IPO</a:t>
            </a:r>
            <a:r>
              <a:rPr lang="ja-JP" altLang="en-US" sz="2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等に向けた成長</a:t>
            </a:r>
            <a:r>
              <a:rPr lang="ja-JP" altLang="en-US" sz="2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ja-JP" altLang="en-US" sz="2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プログラム業務委託</a:t>
            </a:r>
            <a:endParaRPr lang="en-US" altLang="ja-JP" sz="2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4000"/>
              </a:lnSpc>
              <a:defRPr/>
            </a:pPr>
            <a:r>
              <a:rPr lang="ja-JP" altLang="en-US" sz="2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2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提案書</a:t>
            </a:r>
            <a:endParaRPr kumimoji="1" lang="ja-JP" altLang="en-US" sz="2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73938" y="2204864"/>
            <a:ext cx="7584583" cy="0"/>
          </a:xfrm>
          <a:prstGeom prst="line">
            <a:avLst/>
          </a:prstGeom>
          <a:ln w="38100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73938" y="3926572"/>
            <a:ext cx="7584583" cy="0"/>
          </a:xfrm>
          <a:prstGeom prst="line">
            <a:avLst/>
          </a:prstGeom>
          <a:ln w="38100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984472" y="314300"/>
            <a:ext cx="1836000" cy="2769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事業提案書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様式例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9990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8199466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．プロ人材リソース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49" y="817417"/>
            <a:ext cx="8074775" cy="489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登録人材数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２）登録人材の分類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（３）本事業で活用されるプロ人材のモデルケース　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最低２例記載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（経験、スキル、人物像、成果イメージなど）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1479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8199466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．プロ人材リソース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49" y="817417"/>
            <a:ext cx="8074775" cy="489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（４）プロ人材と支援対象企業の契約方法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・内容（参画手法、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日数など）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（５）ミスマッチが生じた際の対応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995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49" y="219987"/>
            <a:ext cx="2295920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支援内容・方法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7"/>
            <a:ext cx="7886700" cy="53921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スタートアップの財務強化について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（資本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政策や事業計画の策定、資金調達等の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サポートなど）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スタートアップの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販路拡大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（営業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戦略立案やマーケティング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等のサポートなど）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045481" y="232270"/>
            <a:ext cx="4239492" cy="507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各項目毎に分けて記載してください。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1076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7"/>
            <a:ext cx="7886700" cy="53921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（３）内部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統制コース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（人事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・労務管理規定等の諸規定の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作成サポートなど）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（４）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IPO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業務支援コース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（証券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会社や監査法人等に提出が必要な資料の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作成サポートなど）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（５）その他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（１）～（４）以外にあれば、記載してください。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28649" y="219987"/>
            <a:ext cx="8157904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支援内容・方法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045481" y="232270"/>
            <a:ext cx="4239492" cy="507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各項目毎に分けて記載してください。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9132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7"/>
            <a:ext cx="7886700" cy="53921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（１）支援の進捗管理について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（軌道修正の方法など）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（２）福岡市への進捗報告の実施方法について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28649" y="219987"/>
            <a:ext cx="8157904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９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．事業の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フォローアップ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9579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7625888" cy="507710"/>
          </a:xfrm>
        </p:spPr>
        <p:txBody>
          <a:bodyPr>
            <a:normAutofit/>
          </a:bodyPr>
          <a:lstStyle/>
          <a:p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8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支援対象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の選定に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270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支援対象（市内）企業の募集にかかる効果的な広報戦略、手法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（２）支援対象（市内）企業とのネットワークについて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（募集の際に活用できるネットワークなど）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61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線コネクタ 10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タイトル 1"/>
          <p:cNvSpPr txBox="1">
            <a:spLocks/>
          </p:cNvSpPr>
          <p:nvPr/>
        </p:nvSpPr>
        <p:spPr>
          <a:xfrm>
            <a:off x="628650" y="219987"/>
            <a:ext cx="6214912" cy="5077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目次</a:t>
            </a:r>
          </a:p>
        </p:txBody>
      </p:sp>
    </p:spTree>
    <p:extLst>
      <p:ext uri="{BB962C8B-B14F-4D97-AF65-F5344CB8AC3E}">
        <p14:creationId xmlns:p14="http://schemas.microsoft.com/office/powerpoint/2010/main" val="95118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１．事業者概要</a:t>
            </a:r>
          </a:p>
        </p:txBody>
      </p:sp>
      <p:sp>
        <p:nvSpPr>
          <p:cNvPr id="9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87334" y="752263"/>
            <a:ext cx="7886700" cy="8105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（１）会社概要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（２）事業紹介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700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他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自治体・事業者等における事業実績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8316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基本認識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87334" y="752262"/>
            <a:ext cx="7886700" cy="1641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）上場準備から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IPO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に向けた支援の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全体像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725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基本認識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87334" y="752262"/>
            <a:ext cx="7886700" cy="1641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）本事業の推進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スキーム・当社の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強み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49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．実施項目・実施スケジュール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0540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1608229" cy="50771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．実施体制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2319845" y="214653"/>
            <a:ext cx="6128747" cy="507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スタートアップ６社に対し、どのような体制を想定しているか、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プロ人材の支援頻度も含めて、具体的に記載してください。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788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8515350" cy="507710"/>
          </a:xfrm>
        </p:spPr>
        <p:txBody>
          <a:bodyPr>
            <a:norm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．支援対象企業の経営に関する現状分析・課題抽出の方法・実施体制について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29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8163</TotalTime>
  <Words>488</Words>
  <Application>Microsoft Office PowerPoint</Application>
  <PresentationFormat>画面に合わせる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【事業者名】　</vt:lpstr>
      <vt:lpstr>PowerPoint プレゼンテーション</vt:lpstr>
      <vt:lpstr>１．事業者概要</vt:lpstr>
      <vt:lpstr>２．他自治体・事業者等における事業実績</vt:lpstr>
      <vt:lpstr>３．基本認識</vt:lpstr>
      <vt:lpstr>３．基本認識</vt:lpstr>
      <vt:lpstr>４．実施項目・実施スケジュール</vt:lpstr>
      <vt:lpstr>５．実施体制</vt:lpstr>
      <vt:lpstr>６．支援対象企業の経営に関する現状分析・課題抽出の方法・実施体制について</vt:lpstr>
      <vt:lpstr>７．プロ人材リソース</vt:lpstr>
      <vt:lpstr>７．プロ人材リソース</vt:lpstr>
      <vt:lpstr>８．支援内容・方法</vt:lpstr>
      <vt:lpstr>８．支援内容・方法</vt:lpstr>
      <vt:lpstr>９．事業のフォローアップ</vt:lpstr>
      <vt:lpstr>10．支援対象企業の選定について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【事業者名】　株式会社●●●●</dc:title>
  <dc:creator>FINE_User</dc:creator>
  <cp:lastModifiedBy>持丸　紗輝</cp:lastModifiedBy>
  <cp:revision>114</cp:revision>
  <cp:lastPrinted>2021-06-09T09:03:36Z</cp:lastPrinted>
  <dcterms:created xsi:type="dcterms:W3CDTF">2021-06-09T00:22:18Z</dcterms:created>
  <dcterms:modified xsi:type="dcterms:W3CDTF">2025-02-17T04:15:35Z</dcterms:modified>
</cp:coreProperties>
</file>