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80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15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0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10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27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44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41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78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7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62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3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522514" y="368132"/>
            <a:ext cx="5795159" cy="534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22514" y="981508"/>
            <a:ext cx="5795159" cy="7948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3769" y="403761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提案書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３（サポート）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研修教材</a:t>
            </a:r>
            <a:r>
              <a:rPr kumimoji="1" lang="ja-JP" altLang="en-US" sz="16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導入後の運用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サポート等について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9949" y="1001258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１．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コンセプト、提案内容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9949" y="2424849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創意工夫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9949" y="386248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業務特性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9949" y="5303392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４．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72632" y="39273"/>
            <a:ext cx="784189" cy="24622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（様式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9949" y="7463974"/>
            <a:ext cx="341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５．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その他（アピールポイント等自由に記載）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47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FINE_User</dc:creator>
  <cp:lastModifiedBy>FINE_User</cp:lastModifiedBy>
  <cp:revision>21</cp:revision>
  <cp:lastPrinted>2024-02-29T00:43:53Z</cp:lastPrinted>
  <dcterms:created xsi:type="dcterms:W3CDTF">2024-02-28T00:33:05Z</dcterms:created>
  <dcterms:modified xsi:type="dcterms:W3CDTF">2024-03-06T05:31:19Z</dcterms:modified>
</cp:coreProperties>
</file>