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80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15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20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10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27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44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43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41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78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70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62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33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522514" y="368132"/>
            <a:ext cx="5795159" cy="5343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22514" y="981508"/>
            <a:ext cx="5795159" cy="79487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3769" y="403761"/>
            <a:ext cx="5000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提案書２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制作技術）コンテンツ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制作③に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ついて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9949" y="1001258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１．コンセプト、提案内容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9949" y="2424849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２．創意工夫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9949" y="3854331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３．業務特性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9949" y="5313370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４．</a:t>
            </a:r>
            <a:r>
              <a:rPr kumimoji="1" lang="ja-JP" altLang="en-US" sz="1200" b="1" u="sng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提案イメージ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65757" y="39273"/>
            <a:ext cx="920445" cy="24622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（様式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B-3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05644" y="7463974"/>
            <a:ext cx="3416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５．</a:t>
            </a:r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その他（アピールポイント等自由に記載）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43570" y="649106"/>
            <a:ext cx="3416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（福岡方式埋立地疑似体験学習：維持管理編）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4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55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福岡市役所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FINE_User</dc:creator>
  <cp:lastModifiedBy>FINE_User</cp:lastModifiedBy>
  <cp:revision>19</cp:revision>
  <cp:lastPrinted>2024-03-06T05:32:53Z</cp:lastPrinted>
  <dcterms:created xsi:type="dcterms:W3CDTF">2024-02-28T00:33:05Z</dcterms:created>
  <dcterms:modified xsi:type="dcterms:W3CDTF">2024-07-22T01:43:48Z</dcterms:modified>
</cp:coreProperties>
</file>