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119F-91F1-40C1-B9DD-90E8D63CCE6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2514" y="380007"/>
            <a:ext cx="5795159" cy="5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22514" y="981508"/>
            <a:ext cx="5795159" cy="794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769" y="415636"/>
            <a:ext cx="5000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提案書２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制作技術）コンテンツ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制作②について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949" y="10012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１．コンセプト、提案内容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949" y="24207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２．創意工夫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9949" y="386248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３．業務特性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949" y="530339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４．提案イメージ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77632" y="39273"/>
            <a:ext cx="920445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B-2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9949" y="7463973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５．その他（アピールポイント等自由に記載）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43570" y="660981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（福岡方式埋立地疑似体験学習：施設整備編）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18</cp:revision>
  <cp:lastPrinted>2024-02-29T00:42:34Z</cp:lastPrinted>
  <dcterms:created xsi:type="dcterms:W3CDTF">2024-02-28T00:33:05Z</dcterms:created>
  <dcterms:modified xsi:type="dcterms:W3CDTF">2024-07-22T01:43:05Z</dcterms:modified>
</cp:coreProperties>
</file>