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31" autoAdjust="0"/>
    <p:restoredTop sz="94660"/>
  </p:normalViewPr>
  <p:slideViewPr>
    <p:cSldViewPr snapToGrid="0">
      <p:cViewPr varScale="1">
        <p:scale>
          <a:sx n="81" d="100"/>
          <a:sy n="81" d="100"/>
        </p:scale>
        <p:origin x="15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119F-91F1-40C1-B9DD-90E8D63CCE6D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D241-CC7F-4BCC-B9E9-42CE9A3F5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2800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119F-91F1-40C1-B9DD-90E8D63CCE6D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D241-CC7F-4BCC-B9E9-42CE9A3F5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9152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119F-91F1-40C1-B9DD-90E8D63CCE6D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D241-CC7F-4BCC-B9E9-42CE9A3F5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4203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119F-91F1-40C1-B9DD-90E8D63CCE6D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D241-CC7F-4BCC-B9E9-42CE9A3F5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0106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119F-91F1-40C1-B9DD-90E8D63CCE6D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D241-CC7F-4BCC-B9E9-42CE9A3F5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270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119F-91F1-40C1-B9DD-90E8D63CCE6D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D241-CC7F-4BCC-B9E9-42CE9A3F5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5444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119F-91F1-40C1-B9DD-90E8D63CCE6D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D241-CC7F-4BCC-B9E9-42CE9A3F5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434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119F-91F1-40C1-B9DD-90E8D63CCE6D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D241-CC7F-4BCC-B9E9-42CE9A3F5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4410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119F-91F1-40C1-B9DD-90E8D63CCE6D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D241-CC7F-4BCC-B9E9-42CE9A3F5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2783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119F-91F1-40C1-B9DD-90E8D63CCE6D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D241-CC7F-4BCC-B9E9-42CE9A3F5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709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119F-91F1-40C1-B9DD-90E8D63CCE6D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D241-CC7F-4BCC-B9E9-42CE9A3F5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9622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A119F-91F1-40C1-B9DD-90E8D63CCE6D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0D241-CC7F-4BCC-B9E9-42CE9A3F5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8330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/>
          <p:cNvSpPr/>
          <p:nvPr/>
        </p:nvSpPr>
        <p:spPr>
          <a:xfrm>
            <a:off x="522514" y="380007"/>
            <a:ext cx="5795159" cy="53438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522514" y="981508"/>
            <a:ext cx="5795159" cy="79487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93769" y="415636"/>
            <a:ext cx="50000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提案書２</a:t>
            </a:r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-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制作技術）コンテンツ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制作②について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99949" y="1001258"/>
            <a:ext cx="20313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１．コンセプト、提案内容</a:t>
            </a:r>
            <a:endParaRPr kumimoji="1" lang="ja-JP" altLang="en-US" sz="1200" b="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99949" y="2420765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２．創意工夫</a:t>
            </a:r>
            <a:endParaRPr kumimoji="1" lang="ja-JP" altLang="en-US" sz="1200" b="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99949" y="3862483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３．業務特性</a:t>
            </a:r>
            <a:endParaRPr kumimoji="1" lang="ja-JP" altLang="en-US" sz="1200" b="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99949" y="5303392"/>
            <a:ext cx="14157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４．提案イメージ</a:t>
            </a:r>
            <a:endParaRPr kumimoji="1" lang="ja-JP" altLang="en-US" sz="1200" b="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077632" y="39273"/>
            <a:ext cx="920445" cy="246221"/>
          </a:xfrm>
          <a:prstGeom prst="rect">
            <a:avLst/>
          </a:prstGeom>
          <a:noFill/>
          <a:ln w="3175"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（様式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B-2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99949" y="7463973"/>
            <a:ext cx="34163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５．その他（アピールポイント等自由に記載）</a:t>
            </a:r>
            <a:endParaRPr kumimoji="1" lang="ja-JP" altLang="en-US" sz="1200" b="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743570" y="660981"/>
            <a:ext cx="34163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（福岡方式埋立地疑似体験学習：施設整備編）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84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55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福岡市役所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FINE_User</dc:creator>
  <cp:lastModifiedBy>FINE_User</cp:lastModifiedBy>
  <cp:revision>18</cp:revision>
  <cp:lastPrinted>2024-02-29T00:42:34Z</cp:lastPrinted>
  <dcterms:created xsi:type="dcterms:W3CDTF">2024-02-28T00:33:05Z</dcterms:created>
  <dcterms:modified xsi:type="dcterms:W3CDTF">2024-07-22T01:43:05Z</dcterms:modified>
</cp:coreProperties>
</file>