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80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15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0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10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27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44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41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78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7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62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119F-91F1-40C1-B9DD-90E8D63CCE6D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3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522514" y="368132"/>
            <a:ext cx="5795159" cy="534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22514" y="973776"/>
            <a:ext cx="5795159" cy="7980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3769" y="403761"/>
            <a:ext cx="5000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提案書２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制作技術）コンテンツ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制作①について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9949" y="1001258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１．コンセプト、提案内容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9949" y="242280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２．創意工夫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9949" y="386248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３．業務特性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9949" y="5306900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．提案イメージ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65757" y="39273"/>
            <a:ext cx="968535" cy="24622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（様式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B-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１）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9949" y="7463975"/>
            <a:ext cx="341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．その他（アピールポイント等自由に記載）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07945" y="675070"/>
            <a:ext cx="44935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（福岡方式埋立地３Ｄアニメーション等の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制作及び基礎学習）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58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FINE_User</dc:creator>
  <cp:lastModifiedBy>FINE_User</cp:lastModifiedBy>
  <cp:revision>18</cp:revision>
  <cp:lastPrinted>2024-02-29T00:40:57Z</cp:lastPrinted>
  <dcterms:created xsi:type="dcterms:W3CDTF">2024-02-28T00:33:05Z</dcterms:created>
  <dcterms:modified xsi:type="dcterms:W3CDTF">2024-07-22T01:41:47Z</dcterms:modified>
</cp:coreProperties>
</file>