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800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152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0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10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270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44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4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441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278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7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622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A119F-91F1-40C1-B9DD-90E8D63CCE6D}" type="datetimeFigureOut">
              <a:rPr kumimoji="1" lang="ja-JP" altLang="en-US" smtClean="0"/>
              <a:t>2024/3/6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0D241-CC7F-4BCC-B9E9-42CE9A3F51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833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522514" y="391882"/>
            <a:ext cx="5795159" cy="5343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522514" y="985653"/>
            <a:ext cx="5795159" cy="79445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5644" y="403757"/>
            <a:ext cx="4493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提案書１（基本事項）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福岡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方式の理解、研修教材の全体構成について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99949" y="1001258"/>
            <a:ext cx="2031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１．コンセプト、提案内容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9949" y="2482179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２．創意工夫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99949" y="3911212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３．業務特性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99949" y="5340245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４．提案イメージ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84507" y="51148"/>
            <a:ext cx="784189" cy="246221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（様式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9949" y="7463973"/>
            <a:ext cx="3416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５．その他（アピールポイント等自由に記載）</a:t>
            </a:r>
            <a:endParaRPr kumimoji="1" lang="ja-JP" altLang="en-US" sz="12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50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福岡市役所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FINE_User</dc:creator>
  <cp:lastModifiedBy>FINE_User</cp:lastModifiedBy>
  <cp:revision>14</cp:revision>
  <cp:lastPrinted>2024-02-29T00:39:37Z</cp:lastPrinted>
  <dcterms:created xsi:type="dcterms:W3CDTF">2024-02-28T00:33:05Z</dcterms:created>
  <dcterms:modified xsi:type="dcterms:W3CDTF">2024-03-06T05:15:23Z</dcterms:modified>
</cp:coreProperties>
</file>