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474"/>
    <a:srgbClr val="0066CC"/>
    <a:srgbClr val="66FF33"/>
    <a:srgbClr val="00FF00"/>
    <a:srgbClr val="33CC33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A856CE-D6A3-C62F-16CD-997C5A6D7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35882F-AC0C-B1EF-D28F-541AC1F5E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80CAB-3534-5C7B-A81F-2C4A0E8E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8ECF5E-5B3E-B92C-57B4-5EA4CFEA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A683D3-E083-3505-EF16-A8FC63EE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9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D4698-A489-BC97-E2D5-F0A050C30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084CF8-3B0E-0671-B96B-6946ECF89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1BDDEC-B2D2-478C-3CB4-325696AE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DBECEE-4F6C-6F24-3CBD-2DB7C52B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3F2611-B923-4CA5-1926-13A486A0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28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FF62551-FC44-FAC2-2B38-667240C6D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6E7002-5699-BDFB-13D3-532CE4D36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6589C0-A60F-10F5-EB7C-036AB0BD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FA0413-E294-8993-823D-1343C0DC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AAFCEC-4AD4-13ED-0F7E-11C2E9AE1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6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B87CA-45B7-F1A1-7AD6-725C6BEA6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870C22-C090-42F4-4F44-275FB487B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750D8A-D0F8-4343-7D07-F00DF3548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C887A3-3014-4467-CF5F-E3EA1256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53DF00-9EB1-6B03-0639-8AD078D9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35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8D9DE-B2D9-4C37-C70F-F58A586C3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7EB987-9E99-BAF8-20E7-A0E6B7967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F988F2-551E-3987-CEE1-4998B583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B0F6F-5AD1-67C2-7D6C-CBE99B09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18CAFB-77DD-0481-56E1-594A9157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21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73655E-0FB5-7EFD-646B-FB80A9FD7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F47B54-DCC3-E5A8-1F47-DD2BF4538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09232C-62F6-A2E5-7942-DE252153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D9077-0FA6-CCFF-0E64-6DDEE97E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6803DB-F27F-5EFA-493F-9A93667C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F3E494-4CBD-9DB3-A18F-34C9F853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4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1FA02-D639-530C-754B-B0828462C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B7E85E-D04E-59C2-68B4-7D67CAFBE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6BF1B0-C9CB-0642-5EF5-9CB4B2D5F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55986F-E74D-59DC-3EBD-CA7DA8A63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16780B-EBDB-9EFC-F1DC-A4BC78DC8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C360E0-32B0-D31F-7676-73532F25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8F5ECF-3484-DDFC-73DC-12AA7762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302A8D-9F58-2A0F-39A6-ABC2C51A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4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F63209-90A6-2CA6-DA96-DC57A8F9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4F30F2-A606-9FA6-36BF-E27E56377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51574B-2E05-B2D9-CF47-155BEE62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43EE81-C37B-36FC-BF24-AFF2D5A9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87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7A3107-4891-19EC-577F-1AE6AFB34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428D4F-841B-E7FE-5833-ED3B0768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26EF24-0B7E-A15C-1FE2-A95A902D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0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F407E9-3E75-08AD-3C7A-B4B150CE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74D10F-E137-6C78-A641-253EAB19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7933A8-0127-B36D-065F-0777D00B5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47DD01-8676-D119-E654-E6206724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6B248E-7044-7A8F-C9E0-A5B93B72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2B1333-331C-8818-A87F-32A6B069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45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40952-E9AE-85EF-08F2-4E49B9618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441ABA-0DC2-3BAE-F84F-FCD413F6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3A685E-10DA-FFA2-5D03-DDB1F79F4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02B15E-D450-B66F-C9E1-7B82760A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84DD75-61A2-BAFD-03BF-8B52491D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15CF70-70E4-3185-E56D-50B6D18D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53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31823B-F77F-B0C6-DFE9-87D5C5C6D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497AB3-FBA3-D22D-F186-FC60C5032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EFF459-1714-9DC6-70F8-7256D8CFE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57675D-F16E-4562-9378-D2BD42E4DC8D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8B8EE-F840-F4A8-51A0-26CD5E892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63A10F-9070-4868-837B-2285952E9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D23FB1-A90C-4B9F-9E5C-6F8A3AFD3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35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79B919-CA44-A874-B96B-720DDDCD2FF4}"/>
              </a:ext>
            </a:extLst>
          </p:cNvPr>
          <p:cNvSpPr txBox="1"/>
          <p:nvPr/>
        </p:nvSpPr>
        <p:spPr>
          <a:xfrm>
            <a:off x="453058" y="193379"/>
            <a:ext cx="3640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20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参考）出展内容　記載例　</a:t>
            </a:r>
            <a:endParaRPr lang="ja-JP" altLang="ja-JP" sz="2000" kern="100" dirty="0">
              <a:solidFill>
                <a:srgbClr val="00206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2FAC793-2208-C31F-6307-37F1011F086E}"/>
              </a:ext>
            </a:extLst>
          </p:cNvPr>
          <p:cNvSpPr/>
          <p:nvPr/>
        </p:nvSpPr>
        <p:spPr>
          <a:xfrm>
            <a:off x="802961" y="744316"/>
            <a:ext cx="5293039" cy="1493918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000" b="1" dirty="0">
                <a:solidFill>
                  <a:schemeClr val="tx1"/>
                </a:solidFill>
              </a:rPr>
              <a:t>01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　テーマ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1B5C43-D61B-7742-FFCD-9CFCD5B1CF45}"/>
              </a:ext>
            </a:extLst>
          </p:cNvPr>
          <p:cNvSpPr/>
          <p:nvPr/>
        </p:nvSpPr>
        <p:spPr>
          <a:xfrm>
            <a:off x="6359892" y="745913"/>
            <a:ext cx="5293039" cy="1492322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000" b="1" dirty="0">
                <a:solidFill>
                  <a:schemeClr val="tx1"/>
                </a:solidFill>
              </a:rPr>
              <a:t>02</a:t>
            </a:r>
            <a:r>
              <a:rPr lang="ja-JP" altLang="en-US" sz="2000" b="1" dirty="0">
                <a:solidFill>
                  <a:schemeClr val="tx1"/>
                </a:solidFill>
              </a:rPr>
              <a:t>　目的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8E4A2F-1792-8106-C354-EBF8960D7C2F}"/>
              </a:ext>
            </a:extLst>
          </p:cNvPr>
          <p:cNvSpPr/>
          <p:nvPr/>
        </p:nvSpPr>
        <p:spPr>
          <a:xfrm>
            <a:off x="802961" y="2389061"/>
            <a:ext cx="10849970" cy="1044135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000" b="1" dirty="0">
                <a:solidFill>
                  <a:schemeClr val="tx1"/>
                </a:solidFill>
              </a:rPr>
              <a:t>03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　メインターゲット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FD5A24-5025-D811-5A40-E5A00BD3EC14}"/>
              </a:ext>
            </a:extLst>
          </p:cNvPr>
          <p:cNvSpPr/>
          <p:nvPr/>
        </p:nvSpPr>
        <p:spPr>
          <a:xfrm>
            <a:off x="801396" y="3584022"/>
            <a:ext cx="6216817" cy="3035247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000" b="1" dirty="0">
                <a:solidFill>
                  <a:schemeClr val="tx1"/>
                </a:solidFill>
              </a:rPr>
              <a:t>04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　実施内容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endParaRPr kumimoji="1" lang="en-US" altLang="ja-JP" sz="2000" dirty="0">
              <a:solidFill>
                <a:schemeClr val="tx1"/>
              </a:solidFill>
            </a:endParaRPr>
          </a:p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31B843E-86E7-3B8D-AB5D-8ABE346F8BCE}"/>
              </a:ext>
            </a:extLst>
          </p:cNvPr>
          <p:cNvSpPr/>
          <p:nvPr/>
        </p:nvSpPr>
        <p:spPr>
          <a:xfrm>
            <a:off x="7234605" y="3600839"/>
            <a:ext cx="4418326" cy="3035247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</a:rPr>
              <a:t>写真・イメージ図など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9EFF726-3936-2983-BCDC-21C61F7500C1}"/>
              </a:ext>
            </a:extLst>
          </p:cNvPr>
          <p:cNvSpPr/>
          <p:nvPr/>
        </p:nvSpPr>
        <p:spPr>
          <a:xfrm rot="5400000">
            <a:off x="-3109380" y="3295562"/>
            <a:ext cx="6858000" cy="26687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782F075-5785-D1D6-F72E-D2A01D8C98A5}"/>
              </a:ext>
            </a:extLst>
          </p:cNvPr>
          <p:cNvSpPr/>
          <p:nvPr/>
        </p:nvSpPr>
        <p:spPr>
          <a:xfrm>
            <a:off x="9731975" y="220317"/>
            <a:ext cx="2171700" cy="373172"/>
          </a:xfrm>
          <a:prstGeom prst="rect">
            <a:avLst/>
          </a:prstGeom>
          <a:noFill/>
          <a:ln>
            <a:solidFill>
              <a:srgbClr val="7474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団体名</a:t>
            </a:r>
          </a:p>
        </p:txBody>
      </p:sp>
    </p:spTree>
    <p:extLst>
      <p:ext uri="{BB962C8B-B14F-4D97-AF65-F5344CB8AC3E}">
        <p14:creationId xmlns:p14="http://schemas.microsoft.com/office/powerpoint/2010/main" val="104706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FukuokaCity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猿渡　寛子</dc:creator>
  <cp:lastModifiedBy>猿渡　寛子</cp:lastModifiedBy>
  <cp:revision>3</cp:revision>
  <dcterms:created xsi:type="dcterms:W3CDTF">2025-05-20T01:17:47Z</dcterms:created>
  <dcterms:modified xsi:type="dcterms:W3CDTF">2025-05-20T02:02:07Z</dcterms:modified>
</cp:coreProperties>
</file>