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7474"/>
    <a:srgbClr val="0066CC"/>
    <a:srgbClr val="66FF33"/>
    <a:srgbClr val="00FF00"/>
    <a:srgbClr val="33CC33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A856CE-D6A3-C62F-16CD-997C5A6D79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635882F-AC0C-B1EF-D28F-541AC1F5E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D80CAB-3534-5C7B-A81F-2C4A0E8E0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5D-F16E-4562-9378-D2BD42E4DC8D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8ECF5E-5B3E-B92C-57B4-5EA4CFEA9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A683D3-E083-3505-EF16-A8FC63EE7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3FB1-A90C-4B9F-9E5C-6F8A3AFD3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09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CD4698-A489-BC97-E2D5-F0A050C30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8084CF8-3B0E-0671-B96B-6946ECF89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1BDDEC-B2D2-478C-3CB4-325696AE3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5D-F16E-4562-9378-D2BD42E4DC8D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DBECEE-4F6C-6F24-3CBD-2DB7C52B5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3F2611-B923-4CA5-1926-13A486A04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3FB1-A90C-4B9F-9E5C-6F8A3AFD3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281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FF62551-FC44-FAC2-2B38-667240C6D5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06E7002-5699-BDFB-13D3-532CE4D36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6589C0-A60F-10F5-EB7C-036AB0BDE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5D-F16E-4562-9378-D2BD42E4DC8D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FA0413-E294-8993-823D-1343C0DCB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AAFCEC-4AD4-13ED-0F7E-11C2E9AE1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3FB1-A90C-4B9F-9E5C-6F8A3AFD3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63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B87CA-45B7-F1A1-7AD6-725C6BEA6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870C22-C090-42F4-4F44-275FB487B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750D8A-D0F8-4343-7D07-F00DF3548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5D-F16E-4562-9378-D2BD42E4DC8D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C887A3-3014-4467-CF5F-E3EA1256D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53DF00-9EB1-6B03-0639-8AD078D9D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3FB1-A90C-4B9F-9E5C-6F8A3AFD3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352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08D9DE-B2D9-4C37-C70F-F58A586C3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E7EB987-9E99-BAF8-20E7-A0E6B7967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F988F2-551E-3987-CEE1-4998B5837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5D-F16E-4562-9378-D2BD42E4DC8D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7B0F6F-5AD1-67C2-7D6C-CBE99B09D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18CAFB-77DD-0481-56E1-594A91571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3FB1-A90C-4B9F-9E5C-6F8A3AFD3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212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73655E-0FB5-7EFD-646B-FB80A9FD7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F47B54-DCC3-E5A8-1F47-DD2BF45386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409232C-62F6-A2E5-7942-DE2521536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4D9077-0FA6-CCFF-0E64-6DDEE97EA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5D-F16E-4562-9378-D2BD42E4DC8D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6803DB-F27F-5EFA-493F-9A93667C0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F3E494-4CBD-9DB3-A18F-34C9F853E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3FB1-A90C-4B9F-9E5C-6F8A3AFD3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74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91FA02-D639-530C-754B-B0828462C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B7E85E-D04E-59C2-68B4-7D67CAFBE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6BF1B0-C9CB-0642-5EF5-9CB4B2D5FF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B55986F-E74D-59DC-3EBD-CA7DA8A637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E16780B-EBDB-9EFC-F1DC-A4BC78DC81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5C360E0-32B0-D31F-7676-73532F250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5D-F16E-4562-9378-D2BD42E4DC8D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D8F5ECF-3484-DDFC-73DC-12AA77620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8302A8D-9F58-2A0F-39A6-ABC2C51A5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3FB1-A90C-4B9F-9E5C-6F8A3AFD3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34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F63209-90A6-2CA6-DA96-DC57A8F9E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84F30F2-A606-9FA6-36BF-E27E56377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5D-F16E-4562-9378-D2BD42E4DC8D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A51574B-2E05-B2D9-CF47-155BEE62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43EE81-C37B-36FC-BF24-AFF2D5A98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3FB1-A90C-4B9F-9E5C-6F8A3AFD3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872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F7A3107-4891-19EC-577F-1AE6AFB34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5D-F16E-4562-9378-D2BD42E4DC8D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4428D4F-841B-E7FE-5833-ED3B0768E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26EF24-0B7E-A15C-1FE2-A95A902DF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3FB1-A90C-4B9F-9E5C-6F8A3AFD3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10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F407E9-3E75-08AD-3C7A-B4B150CED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74D10F-E137-6C78-A641-253EAB19D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27933A8-0127-B36D-065F-0777D00B5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47DD01-8676-D119-E654-E62067249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5D-F16E-4562-9378-D2BD42E4DC8D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C6B248E-7044-7A8F-C9E0-A5B93B723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2B1333-331C-8818-A87F-32A6B069B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3FB1-A90C-4B9F-9E5C-6F8A3AFD3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457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440952-E9AE-85EF-08F2-4E49B9618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6441ABA-0DC2-3BAE-F84F-FCD413F60D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3A685E-10DA-FFA2-5D03-DDB1F79F4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02B15E-D450-B66F-C9E1-7B82760AF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675D-F16E-4562-9378-D2BD42E4DC8D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84DD75-61A2-BAFD-03BF-8B52491D5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15CF70-70E4-3185-E56D-50B6D18D1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23FB1-A90C-4B9F-9E5C-6F8A3AFD3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53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B31823B-F77F-B0C6-DFE9-87D5C5C6D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497AB3-FBA3-D22D-F186-FC60C5032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EFF459-1714-9DC6-70F8-7256D8CFEE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57675D-F16E-4562-9378-D2BD42E4DC8D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68B8EE-F840-F4A8-51A0-26CD5E8928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63A10F-9070-4868-837B-2285952E97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D23FB1-A90C-4B9F-9E5C-6F8A3AFD3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357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379B919-CA44-A874-B96B-720DDDCD2FF4}"/>
              </a:ext>
            </a:extLst>
          </p:cNvPr>
          <p:cNvSpPr txBox="1"/>
          <p:nvPr/>
        </p:nvSpPr>
        <p:spPr>
          <a:xfrm>
            <a:off x="453058" y="193379"/>
            <a:ext cx="3640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kern="100" dirty="0">
                <a:solidFill>
                  <a:srgbClr val="00206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2000" kern="100" dirty="0">
                <a:solidFill>
                  <a:srgbClr val="00206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参考）出展内容　記載例　</a:t>
            </a:r>
            <a:endParaRPr lang="ja-JP" altLang="ja-JP" sz="2000" kern="100" dirty="0">
              <a:solidFill>
                <a:srgbClr val="00206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2FAC793-2208-C31F-6307-37F1011F086E}"/>
              </a:ext>
            </a:extLst>
          </p:cNvPr>
          <p:cNvSpPr/>
          <p:nvPr/>
        </p:nvSpPr>
        <p:spPr>
          <a:xfrm>
            <a:off x="802961" y="744316"/>
            <a:ext cx="5293039" cy="1493918"/>
          </a:xfrm>
          <a:prstGeom prst="rect">
            <a:avLst/>
          </a:prstGeom>
          <a:noFill/>
          <a:ln w="12700">
            <a:solidFill>
              <a:srgbClr val="00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2000" b="1" dirty="0">
                <a:solidFill>
                  <a:schemeClr val="tx1"/>
                </a:solidFill>
              </a:rPr>
              <a:t>01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　テーマ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01B5C43-D61B-7742-FFCD-9CFCD5B1CF45}"/>
              </a:ext>
            </a:extLst>
          </p:cNvPr>
          <p:cNvSpPr/>
          <p:nvPr/>
        </p:nvSpPr>
        <p:spPr>
          <a:xfrm>
            <a:off x="6359892" y="745913"/>
            <a:ext cx="5293039" cy="1492322"/>
          </a:xfrm>
          <a:prstGeom prst="rect">
            <a:avLst/>
          </a:prstGeom>
          <a:noFill/>
          <a:ln w="12700">
            <a:solidFill>
              <a:srgbClr val="00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2000" b="1" dirty="0">
                <a:solidFill>
                  <a:schemeClr val="tx1"/>
                </a:solidFill>
              </a:rPr>
              <a:t>02</a:t>
            </a:r>
            <a:r>
              <a:rPr lang="ja-JP" altLang="en-US" sz="2000" b="1" dirty="0">
                <a:solidFill>
                  <a:schemeClr val="tx1"/>
                </a:solidFill>
              </a:rPr>
              <a:t>　目的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58E4A2F-1792-8106-C354-EBF8960D7C2F}"/>
              </a:ext>
            </a:extLst>
          </p:cNvPr>
          <p:cNvSpPr/>
          <p:nvPr/>
        </p:nvSpPr>
        <p:spPr>
          <a:xfrm>
            <a:off x="802961" y="2389061"/>
            <a:ext cx="10849970" cy="1044135"/>
          </a:xfrm>
          <a:prstGeom prst="rect">
            <a:avLst/>
          </a:prstGeom>
          <a:noFill/>
          <a:ln w="12700">
            <a:solidFill>
              <a:srgbClr val="00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2000" b="1" dirty="0">
                <a:solidFill>
                  <a:schemeClr val="tx1"/>
                </a:solidFill>
              </a:rPr>
              <a:t>03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　メインターゲット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3FD5A24-5025-D811-5A40-E5A00BD3EC14}"/>
              </a:ext>
            </a:extLst>
          </p:cNvPr>
          <p:cNvSpPr/>
          <p:nvPr/>
        </p:nvSpPr>
        <p:spPr>
          <a:xfrm>
            <a:off x="801396" y="3584022"/>
            <a:ext cx="6216817" cy="3035247"/>
          </a:xfrm>
          <a:prstGeom prst="rect">
            <a:avLst/>
          </a:prstGeom>
          <a:noFill/>
          <a:ln w="12700">
            <a:solidFill>
              <a:srgbClr val="0066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2000" b="1" dirty="0">
                <a:solidFill>
                  <a:schemeClr val="tx1"/>
                </a:solidFill>
              </a:rPr>
              <a:t>04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　実施内容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endParaRPr kumimoji="1" lang="en-US" altLang="ja-JP" sz="2000" dirty="0">
              <a:solidFill>
                <a:schemeClr val="tx1"/>
              </a:solidFill>
            </a:endParaRPr>
          </a:p>
          <a:p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31B843E-86E7-3B8D-AB5D-8ABE346F8BCE}"/>
              </a:ext>
            </a:extLst>
          </p:cNvPr>
          <p:cNvSpPr/>
          <p:nvPr/>
        </p:nvSpPr>
        <p:spPr>
          <a:xfrm>
            <a:off x="7234605" y="3600839"/>
            <a:ext cx="4418326" cy="3035247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bg1"/>
                </a:solidFill>
              </a:rPr>
              <a:t>写真・イメージ図など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9EFF726-3936-2983-BCDC-21C61F7500C1}"/>
              </a:ext>
            </a:extLst>
          </p:cNvPr>
          <p:cNvSpPr/>
          <p:nvPr/>
        </p:nvSpPr>
        <p:spPr>
          <a:xfrm rot="5400000">
            <a:off x="-3109380" y="3295562"/>
            <a:ext cx="6858000" cy="26687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782F075-5785-D1D6-F72E-D2A01D8C98A5}"/>
              </a:ext>
            </a:extLst>
          </p:cNvPr>
          <p:cNvSpPr/>
          <p:nvPr/>
        </p:nvSpPr>
        <p:spPr>
          <a:xfrm>
            <a:off x="9731975" y="220317"/>
            <a:ext cx="2171700" cy="373172"/>
          </a:xfrm>
          <a:prstGeom prst="rect">
            <a:avLst/>
          </a:prstGeom>
          <a:noFill/>
          <a:ln>
            <a:solidFill>
              <a:srgbClr val="74747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団体名</a:t>
            </a:r>
          </a:p>
        </p:txBody>
      </p:sp>
    </p:spTree>
    <p:extLst>
      <p:ext uri="{BB962C8B-B14F-4D97-AF65-F5344CB8AC3E}">
        <p14:creationId xmlns:p14="http://schemas.microsoft.com/office/powerpoint/2010/main" val="1047068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20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FukuokaCity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猿渡　寛子</dc:creator>
  <cp:lastModifiedBy>猿渡　寛子</cp:lastModifiedBy>
  <cp:revision>3</cp:revision>
  <dcterms:created xsi:type="dcterms:W3CDTF">2025-05-20T01:17:47Z</dcterms:created>
  <dcterms:modified xsi:type="dcterms:W3CDTF">2025-05-20T02:02:07Z</dcterms:modified>
</cp:coreProperties>
</file>