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548" r:id="rId3"/>
    <p:sldId id="542" r:id="rId4"/>
  </p:sldIdLst>
  <p:sldSz cx="9906000" cy="6858000" type="A4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4531AB4-D403-4F58-8D1A-C1146B5EFDA6}">
          <p14:sldIdLst>
            <p14:sldId id="548"/>
            <p14:sldId id="5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ㅤ" initials="ㅤ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E5B"/>
    <a:srgbClr val="0C3493"/>
    <a:srgbClr val="0000FF"/>
    <a:srgbClr val="0000CC"/>
    <a:srgbClr val="5BB458"/>
    <a:srgbClr val="006600"/>
    <a:srgbClr val="008000"/>
    <a:srgbClr val="009900"/>
    <a:srgbClr val="5B95C3"/>
    <a:srgbClr val="589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7F9F3-896E-441C-BB79-BE0F194484EA}" v="99" dt="2022-02-26T08:19:26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3397" autoAdjust="0"/>
  </p:normalViewPr>
  <p:slideViewPr>
    <p:cSldViewPr>
      <p:cViewPr varScale="1">
        <p:scale>
          <a:sx n="80" d="100"/>
          <a:sy n="80" d="100"/>
        </p:scale>
        <p:origin x="96" y="5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5199" y="3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0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4" y="9430388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45199" y="9430388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4B53F7E7-4D7A-4BA0-8145-D9EED7F0E6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479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2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4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78658" y="4715197"/>
            <a:ext cx="5440360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1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956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6CB5B19B-2A7B-4820-A495-7EA32EFCEB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8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89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385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CEB3-C420-400D-9DF3-AABFEA07EB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87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B9A6-F962-47BE-A435-95FB34C964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44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A7B6-14F3-4207-B043-8CD2B4D488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23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751B-34C4-41F7-9A42-B8AF861495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7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F343-E9CF-4B4F-B1F2-5AE56531BE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0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89A7-C794-42E5-B514-19BD8B9D7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84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35CE-EC53-4CC2-8921-63B1DF7CEF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0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E426-13D8-4731-800B-C6CA3BC2C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9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AC06-2987-4D3C-B767-74FF37823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4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220E-741E-4C4E-AF44-E2074EF01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89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80E6-BF27-4B64-B1E8-768BD1D51D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5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pPr>
              <a:defRPr/>
            </a:pPr>
            <a:fld id="{4FD9BB62-D0E4-4F2F-9365-A85B5DD33C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10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3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6667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280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19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390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58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778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09" indent="-341309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54" indent="-284160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0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6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01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5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7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00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31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3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31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6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ebmap.city.fukuoka.lg.jp/fukuoka/Porta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図 59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19145" r="16375" b="24441"/>
          <a:stretch/>
        </p:blipFill>
        <p:spPr>
          <a:xfrm>
            <a:off x="508458" y="1021338"/>
            <a:ext cx="4947789" cy="5407556"/>
          </a:xfrm>
          <a:prstGeom prst="rect">
            <a:avLst/>
          </a:prstGeom>
        </p:spPr>
      </p:pic>
      <p:sp>
        <p:nvSpPr>
          <p:cNvPr id="6" name="フリーフォーム 5"/>
          <p:cNvSpPr/>
          <p:nvPr/>
        </p:nvSpPr>
        <p:spPr>
          <a:xfrm>
            <a:off x="906178" y="1433044"/>
            <a:ext cx="4550878" cy="4553698"/>
          </a:xfrm>
          <a:custGeom>
            <a:avLst/>
            <a:gdLst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33350 w 3149600"/>
              <a:gd name="connsiteY15" fmla="*/ 2171700 h 3308350"/>
              <a:gd name="connsiteX16" fmla="*/ 508000 w 3149600"/>
              <a:gd name="connsiteY16" fmla="*/ 1803400 h 3308350"/>
              <a:gd name="connsiteX17" fmla="*/ 463550 w 3149600"/>
              <a:gd name="connsiteY17" fmla="*/ 1746250 h 3308350"/>
              <a:gd name="connsiteX18" fmla="*/ 514350 w 3149600"/>
              <a:gd name="connsiteY18" fmla="*/ 1638300 h 3308350"/>
              <a:gd name="connsiteX19" fmla="*/ 501650 w 3149600"/>
              <a:gd name="connsiteY19" fmla="*/ 1511300 h 3308350"/>
              <a:gd name="connsiteX20" fmla="*/ 577850 w 3149600"/>
              <a:gd name="connsiteY20" fmla="*/ 1466850 h 3308350"/>
              <a:gd name="connsiteX21" fmla="*/ 558800 w 3149600"/>
              <a:gd name="connsiteY21" fmla="*/ 1403350 h 3308350"/>
              <a:gd name="connsiteX22" fmla="*/ 590550 w 3149600"/>
              <a:gd name="connsiteY22" fmla="*/ 1143000 h 3308350"/>
              <a:gd name="connsiteX23" fmla="*/ 558800 w 3149600"/>
              <a:gd name="connsiteY23" fmla="*/ 1022350 h 3308350"/>
              <a:gd name="connsiteX24" fmla="*/ 609600 w 3149600"/>
              <a:gd name="connsiteY24" fmla="*/ 768350 h 3308350"/>
              <a:gd name="connsiteX25" fmla="*/ 577850 w 3149600"/>
              <a:gd name="connsiteY25" fmla="*/ 660400 h 3308350"/>
              <a:gd name="connsiteX26" fmla="*/ 577850 w 3149600"/>
              <a:gd name="connsiteY26" fmla="*/ 571500 h 3308350"/>
              <a:gd name="connsiteX27" fmla="*/ 996950 w 3149600"/>
              <a:gd name="connsiteY27" fmla="*/ 495300 h 3308350"/>
              <a:gd name="connsiteX28" fmla="*/ 1162050 w 3149600"/>
              <a:gd name="connsiteY28" fmla="*/ 628650 h 3308350"/>
              <a:gd name="connsiteX29" fmla="*/ 1073150 w 3149600"/>
              <a:gd name="connsiteY29" fmla="*/ 622300 h 3308350"/>
              <a:gd name="connsiteX30" fmla="*/ 1035050 w 3149600"/>
              <a:gd name="connsiteY30" fmla="*/ 869950 h 3308350"/>
              <a:gd name="connsiteX31" fmla="*/ 1028700 w 3149600"/>
              <a:gd name="connsiteY31" fmla="*/ 1187450 h 3308350"/>
              <a:gd name="connsiteX32" fmla="*/ 952500 w 3149600"/>
              <a:gd name="connsiteY32" fmla="*/ 1257300 h 3308350"/>
              <a:gd name="connsiteX33" fmla="*/ 952500 w 3149600"/>
              <a:gd name="connsiteY33" fmla="*/ 1314450 h 3308350"/>
              <a:gd name="connsiteX34" fmla="*/ 1016000 w 3149600"/>
              <a:gd name="connsiteY34" fmla="*/ 1295400 h 3308350"/>
              <a:gd name="connsiteX35" fmla="*/ 1035050 w 3149600"/>
              <a:gd name="connsiteY35" fmla="*/ 1257300 h 3308350"/>
              <a:gd name="connsiteX36" fmla="*/ 1092200 w 3149600"/>
              <a:gd name="connsiteY36" fmla="*/ 1250950 h 3308350"/>
              <a:gd name="connsiteX37" fmla="*/ 1117600 w 3149600"/>
              <a:gd name="connsiteY37" fmla="*/ 1276350 h 3308350"/>
              <a:gd name="connsiteX38" fmla="*/ 1092200 w 3149600"/>
              <a:gd name="connsiteY38" fmla="*/ 1314450 h 3308350"/>
              <a:gd name="connsiteX39" fmla="*/ 1111250 w 3149600"/>
              <a:gd name="connsiteY39" fmla="*/ 1358900 h 3308350"/>
              <a:gd name="connsiteX40" fmla="*/ 1162050 w 3149600"/>
              <a:gd name="connsiteY40" fmla="*/ 1358900 h 3308350"/>
              <a:gd name="connsiteX41" fmla="*/ 1200150 w 3149600"/>
              <a:gd name="connsiteY41" fmla="*/ 1371600 h 3308350"/>
              <a:gd name="connsiteX42" fmla="*/ 1193800 w 3149600"/>
              <a:gd name="connsiteY42" fmla="*/ 1416050 h 3308350"/>
              <a:gd name="connsiteX43" fmla="*/ 1231900 w 3149600"/>
              <a:gd name="connsiteY43" fmla="*/ 1454150 h 3308350"/>
              <a:gd name="connsiteX44" fmla="*/ 1225550 w 3149600"/>
              <a:gd name="connsiteY44" fmla="*/ 1555750 h 3308350"/>
              <a:gd name="connsiteX45" fmla="*/ 1435100 w 3149600"/>
              <a:gd name="connsiteY45" fmla="*/ 1473200 h 3308350"/>
              <a:gd name="connsiteX46" fmla="*/ 1428750 w 3149600"/>
              <a:gd name="connsiteY46" fmla="*/ 1397000 h 3308350"/>
              <a:gd name="connsiteX47" fmla="*/ 1473200 w 3149600"/>
              <a:gd name="connsiteY47" fmla="*/ 1377950 h 3308350"/>
              <a:gd name="connsiteX48" fmla="*/ 1517650 w 3149600"/>
              <a:gd name="connsiteY48" fmla="*/ 1282700 h 3308350"/>
              <a:gd name="connsiteX49" fmla="*/ 1492250 w 3149600"/>
              <a:gd name="connsiteY49" fmla="*/ 1276350 h 3308350"/>
              <a:gd name="connsiteX50" fmla="*/ 1492250 w 3149600"/>
              <a:gd name="connsiteY50" fmla="*/ 1276350 h 3308350"/>
              <a:gd name="connsiteX51" fmla="*/ 1454150 w 3149600"/>
              <a:gd name="connsiteY51" fmla="*/ 1193800 h 3308350"/>
              <a:gd name="connsiteX52" fmla="*/ 1543050 w 3149600"/>
              <a:gd name="connsiteY52" fmla="*/ 1206500 h 3308350"/>
              <a:gd name="connsiteX53" fmla="*/ 1581150 w 3149600"/>
              <a:gd name="connsiteY53" fmla="*/ 1149350 h 3308350"/>
              <a:gd name="connsiteX54" fmla="*/ 1612900 w 3149600"/>
              <a:gd name="connsiteY54" fmla="*/ 1143000 h 3308350"/>
              <a:gd name="connsiteX55" fmla="*/ 1606550 w 3149600"/>
              <a:gd name="connsiteY55" fmla="*/ 1092200 h 3308350"/>
              <a:gd name="connsiteX56" fmla="*/ 1581150 w 3149600"/>
              <a:gd name="connsiteY56" fmla="*/ 1066800 h 3308350"/>
              <a:gd name="connsiteX57" fmla="*/ 1714500 w 3149600"/>
              <a:gd name="connsiteY57" fmla="*/ 984250 h 3308350"/>
              <a:gd name="connsiteX58" fmla="*/ 1714500 w 3149600"/>
              <a:gd name="connsiteY58" fmla="*/ 889000 h 3308350"/>
              <a:gd name="connsiteX59" fmla="*/ 1797050 w 3149600"/>
              <a:gd name="connsiteY59" fmla="*/ 755650 h 3308350"/>
              <a:gd name="connsiteX60" fmla="*/ 1473200 w 3149600"/>
              <a:gd name="connsiteY60" fmla="*/ 666750 h 3308350"/>
              <a:gd name="connsiteX61" fmla="*/ 1695450 w 3149600"/>
              <a:gd name="connsiteY61" fmla="*/ 704850 h 3308350"/>
              <a:gd name="connsiteX62" fmla="*/ 1701800 w 3149600"/>
              <a:gd name="connsiteY62" fmla="*/ 628650 h 3308350"/>
              <a:gd name="connsiteX63" fmla="*/ 1606550 w 3149600"/>
              <a:gd name="connsiteY63" fmla="*/ 615950 h 3308350"/>
              <a:gd name="connsiteX64" fmla="*/ 1619250 w 3149600"/>
              <a:gd name="connsiteY64" fmla="*/ 546100 h 3308350"/>
              <a:gd name="connsiteX65" fmla="*/ 1619250 w 3149600"/>
              <a:gd name="connsiteY65" fmla="*/ 546100 h 3308350"/>
              <a:gd name="connsiteX66" fmla="*/ 1625600 w 3149600"/>
              <a:gd name="connsiteY66" fmla="*/ 514350 h 3308350"/>
              <a:gd name="connsiteX67" fmla="*/ 1625600 w 3149600"/>
              <a:gd name="connsiteY67" fmla="*/ 514350 h 3308350"/>
              <a:gd name="connsiteX68" fmla="*/ 1536700 w 3149600"/>
              <a:gd name="connsiteY68" fmla="*/ 431800 h 3308350"/>
              <a:gd name="connsiteX69" fmla="*/ 1536700 w 3149600"/>
              <a:gd name="connsiteY69" fmla="*/ 393700 h 3308350"/>
              <a:gd name="connsiteX70" fmla="*/ 1574800 w 3149600"/>
              <a:gd name="connsiteY70" fmla="*/ 368300 h 3308350"/>
              <a:gd name="connsiteX71" fmla="*/ 1562100 w 3149600"/>
              <a:gd name="connsiteY71" fmla="*/ 292100 h 3308350"/>
              <a:gd name="connsiteX72" fmla="*/ 1581150 w 3149600"/>
              <a:gd name="connsiteY72" fmla="*/ 273050 h 3308350"/>
              <a:gd name="connsiteX73" fmla="*/ 1765300 w 3149600"/>
              <a:gd name="connsiteY73" fmla="*/ 241300 h 3308350"/>
              <a:gd name="connsiteX74" fmla="*/ 1854200 w 3149600"/>
              <a:gd name="connsiteY74" fmla="*/ 190500 h 3308350"/>
              <a:gd name="connsiteX75" fmla="*/ 2108200 w 3149600"/>
              <a:gd name="connsiteY75" fmla="*/ 196850 h 3308350"/>
              <a:gd name="connsiteX76" fmla="*/ 2171700 w 3149600"/>
              <a:gd name="connsiteY76" fmla="*/ 82550 h 3308350"/>
              <a:gd name="connsiteX77" fmla="*/ 2209800 w 3149600"/>
              <a:gd name="connsiteY77" fmla="*/ 95250 h 3308350"/>
              <a:gd name="connsiteX78" fmla="*/ 2311400 w 3149600"/>
              <a:gd name="connsiteY78" fmla="*/ 0 h 3308350"/>
              <a:gd name="connsiteX79" fmla="*/ 2368550 w 3149600"/>
              <a:gd name="connsiteY79" fmla="*/ 19050 h 3308350"/>
              <a:gd name="connsiteX80" fmla="*/ 2432050 w 3149600"/>
              <a:gd name="connsiteY80" fmla="*/ 12700 h 3308350"/>
              <a:gd name="connsiteX81" fmla="*/ 2501900 w 3149600"/>
              <a:gd name="connsiteY81" fmla="*/ 38100 h 3308350"/>
              <a:gd name="connsiteX82" fmla="*/ 2508250 w 3149600"/>
              <a:gd name="connsiteY82" fmla="*/ 114300 h 3308350"/>
              <a:gd name="connsiteX83" fmla="*/ 2476500 w 3149600"/>
              <a:gd name="connsiteY83" fmla="*/ 196850 h 3308350"/>
              <a:gd name="connsiteX84" fmla="*/ 2508250 w 3149600"/>
              <a:gd name="connsiteY84" fmla="*/ 292100 h 3308350"/>
              <a:gd name="connsiteX85" fmla="*/ 2635250 w 3149600"/>
              <a:gd name="connsiteY85" fmla="*/ 323850 h 3308350"/>
              <a:gd name="connsiteX86" fmla="*/ 2590800 w 3149600"/>
              <a:gd name="connsiteY86" fmla="*/ 463550 h 3308350"/>
              <a:gd name="connsiteX87" fmla="*/ 2654300 w 3149600"/>
              <a:gd name="connsiteY87" fmla="*/ 546100 h 3308350"/>
              <a:gd name="connsiteX88" fmla="*/ 2686050 w 3149600"/>
              <a:gd name="connsiteY88" fmla="*/ 552450 h 3308350"/>
              <a:gd name="connsiteX89" fmla="*/ 2641600 w 3149600"/>
              <a:gd name="connsiteY89" fmla="*/ 660400 h 3308350"/>
              <a:gd name="connsiteX90" fmla="*/ 2717800 w 3149600"/>
              <a:gd name="connsiteY90" fmla="*/ 666750 h 3308350"/>
              <a:gd name="connsiteX91" fmla="*/ 2844800 w 3149600"/>
              <a:gd name="connsiteY91" fmla="*/ 641350 h 3308350"/>
              <a:gd name="connsiteX92" fmla="*/ 3016250 w 3149600"/>
              <a:gd name="connsiteY92" fmla="*/ 450850 h 3308350"/>
              <a:gd name="connsiteX93" fmla="*/ 3028950 w 3149600"/>
              <a:gd name="connsiteY93" fmla="*/ 558800 h 3308350"/>
              <a:gd name="connsiteX94" fmla="*/ 3092450 w 3149600"/>
              <a:gd name="connsiteY94" fmla="*/ 666750 h 3308350"/>
              <a:gd name="connsiteX95" fmla="*/ 3149600 w 3149600"/>
              <a:gd name="connsiteY95" fmla="*/ 812800 h 3308350"/>
              <a:gd name="connsiteX96" fmla="*/ 2851150 w 3149600"/>
              <a:gd name="connsiteY96" fmla="*/ 1022350 h 3308350"/>
              <a:gd name="connsiteX97" fmla="*/ 2901950 w 3149600"/>
              <a:gd name="connsiteY97" fmla="*/ 1123950 h 3308350"/>
              <a:gd name="connsiteX98" fmla="*/ 2870200 w 3149600"/>
              <a:gd name="connsiteY98" fmla="*/ 1244600 h 3308350"/>
              <a:gd name="connsiteX99" fmla="*/ 2908300 w 3149600"/>
              <a:gd name="connsiteY99" fmla="*/ 1263650 h 3308350"/>
              <a:gd name="connsiteX100" fmla="*/ 2933700 w 3149600"/>
              <a:gd name="connsiteY100" fmla="*/ 1314450 h 3308350"/>
              <a:gd name="connsiteX101" fmla="*/ 2933700 w 3149600"/>
              <a:gd name="connsiteY101" fmla="*/ 1390650 h 3308350"/>
              <a:gd name="connsiteX102" fmla="*/ 2908300 w 3149600"/>
              <a:gd name="connsiteY102" fmla="*/ 1416050 h 3308350"/>
              <a:gd name="connsiteX103" fmla="*/ 2901950 w 3149600"/>
              <a:gd name="connsiteY103" fmla="*/ 1454150 h 3308350"/>
              <a:gd name="connsiteX104" fmla="*/ 2832100 w 3149600"/>
              <a:gd name="connsiteY104" fmla="*/ 1428750 h 3308350"/>
              <a:gd name="connsiteX105" fmla="*/ 2813050 w 3149600"/>
              <a:gd name="connsiteY105" fmla="*/ 1555750 h 3308350"/>
              <a:gd name="connsiteX106" fmla="*/ 2743200 w 3149600"/>
              <a:gd name="connsiteY106" fmla="*/ 1536700 h 3308350"/>
              <a:gd name="connsiteX107" fmla="*/ 2622550 w 3149600"/>
              <a:gd name="connsiteY107" fmla="*/ 1606550 h 3308350"/>
              <a:gd name="connsiteX108" fmla="*/ 2749550 w 3149600"/>
              <a:gd name="connsiteY108" fmla="*/ 1828800 h 3308350"/>
              <a:gd name="connsiteX109" fmla="*/ 2787650 w 3149600"/>
              <a:gd name="connsiteY109" fmla="*/ 1828800 h 3308350"/>
              <a:gd name="connsiteX110" fmla="*/ 2781300 w 3149600"/>
              <a:gd name="connsiteY110" fmla="*/ 1917700 h 3308350"/>
              <a:gd name="connsiteX111" fmla="*/ 2711450 w 3149600"/>
              <a:gd name="connsiteY111" fmla="*/ 1905000 h 3308350"/>
              <a:gd name="connsiteX112" fmla="*/ 2603500 w 3149600"/>
              <a:gd name="connsiteY112" fmla="*/ 1930400 h 3308350"/>
              <a:gd name="connsiteX113" fmla="*/ 2381250 w 3149600"/>
              <a:gd name="connsiteY113" fmla="*/ 1924050 h 3308350"/>
              <a:gd name="connsiteX114" fmla="*/ 2286000 w 3149600"/>
              <a:gd name="connsiteY114" fmla="*/ 1924050 h 3308350"/>
              <a:gd name="connsiteX115" fmla="*/ 2209800 w 3149600"/>
              <a:gd name="connsiteY115" fmla="*/ 1847850 h 3308350"/>
              <a:gd name="connsiteX116" fmla="*/ 2152650 w 3149600"/>
              <a:gd name="connsiteY116" fmla="*/ 1835150 h 3308350"/>
              <a:gd name="connsiteX117" fmla="*/ 2133600 w 3149600"/>
              <a:gd name="connsiteY117" fmla="*/ 1765300 h 3308350"/>
              <a:gd name="connsiteX118" fmla="*/ 1943100 w 3149600"/>
              <a:gd name="connsiteY118" fmla="*/ 1708150 h 3308350"/>
              <a:gd name="connsiteX119" fmla="*/ 1924050 w 3149600"/>
              <a:gd name="connsiteY119" fmla="*/ 1816100 h 3308350"/>
              <a:gd name="connsiteX120" fmla="*/ 1943100 w 3149600"/>
              <a:gd name="connsiteY120" fmla="*/ 1905000 h 3308350"/>
              <a:gd name="connsiteX121" fmla="*/ 1911350 w 3149600"/>
              <a:gd name="connsiteY121" fmla="*/ 2019300 h 3308350"/>
              <a:gd name="connsiteX122" fmla="*/ 2305050 w 3149600"/>
              <a:gd name="connsiteY122" fmla="*/ 2089150 h 3308350"/>
              <a:gd name="connsiteX123" fmla="*/ 2349500 w 3149600"/>
              <a:gd name="connsiteY123" fmla="*/ 2546350 h 3308350"/>
              <a:gd name="connsiteX124" fmla="*/ 1282700 w 3149600"/>
              <a:gd name="connsiteY124" fmla="*/ 2603500 h 3308350"/>
              <a:gd name="connsiteX125" fmla="*/ 1263650 w 3149600"/>
              <a:gd name="connsiteY125" fmla="*/ 2660650 h 3308350"/>
              <a:gd name="connsiteX126" fmla="*/ 1314450 w 3149600"/>
              <a:gd name="connsiteY126" fmla="*/ 2686050 h 3308350"/>
              <a:gd name="connsiteX127" fmla="*/ 1333500 w 3149600"/>
              <a:gd name="connsiteY127" fmla="*/ 2762250 h 3308350"/>
              <a:gd name="connsiteX128" fmla="*/ 1327150 w 3149600"/>
              <a:gd name="connsiteY128" fmla="*/ 2921000 h 3308350"/>
              <a:gd name="connsiteX129" fmla="*/ 1397000 w 3149600"/>
              <a:gd name="connsiteY129" fmla="*/ 3016250 h 3308350"/>
              <a:gd name="connsiteX130" fmla="*/ 1358900 w 3149600"/>
              <a:gd name="connsiteY130" fmla="*/ 3181350 h 3308350"/>
              <a:gd name="connsiteX131" fmla="*/ 1416050 w 3149600"/>
              <a:gd name="connsiteY131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252413 w 3149600"/>
              <a:gd name="connsiteY15" fmla="*/ 2088356 h 3308350"/>
              <a:gd name="connsiteX16" fmla="*/ 508000 w 3149600"/>
              <a:gd name="connsiteY16" fmla="*/ 1803400 h 3308350"/>
              <a:gd name="connsiteX17" fmla="*/ 463550 w 3149600"/>
              <a:gd name="connsiteY17" fmla="*/ 1746250 h 3308350"/>
              <a:gd name="connsiteX18" fmla="*/ 514350 w 3149600"/>
              <a:gd name="connsiteY18" fmla="*/ 1638300 h 3308350"/>
              <a:gd name="connsiteX19" fmla="*/ 501650 w 3149600"/>
              <a:gd name="connsiteY19" fmla="*/ 1511300 h 3308350"/>
              <a:gd name="connsiteX20" fmla="*/ 577850 w 3149600"/>
              <a:gd name="connsiteY20" fmla="*/ 1466850 h 3308350"/>
              <a:gd name="connsiteX21" fmla="*/ 558800 w 3149600"/>
              <a:gd name="connsiteY21" fmla="*/ 1403350 h 3308350"/>
              <a:gd name="connsiteX22" fmla="*/ 590550 w 3149600"/>
              <a:gd name="connsiteY22" fmla="*/ 1143000 h 3308350"/>
              <a:gd name="connsiteX23" fmla="*/ 558800 w 3149600"/>
              <a:gd name="connsiteY23" fmla="*/ 1022350 h 3308350"/>
              <a:gd name="connsiteX24" fmla="*/ 609600 w 3149600"/>
              <a:gd name="connsiteY24" fmla="*/ 768350 h 3308350"/>
              <a:gd name="connsiteX25" fmla="*/ 577850 w 3149600"/>
              <a:gd name="connsiteY25" fmla="*/ 660400 h 3308350"/>
              <a:gd name="connsiteX26" fmla="*/ 577850 w 3149600"/>
              <a:gd name="connsiteY26" fmla="*/ 571500 h 3308350"/>
              <a:gd name="connsiteX27" fmla="*/ 996950 w 3149600"/>
              <a:gd name="connsiteY27" fmla="*/ 495300 h 3308350"/>
              <a:gd name="connsiteX28" fmla="*/ 1162050 w 3149600"/>
              <a:gd name="connsiteY28" fmla="*/ 628650 h 3308350"/>
              <a:gd name="connsiteX29" fmla="*/ 1073150 w 3149600"/>
              <a:gd name="connsiteY29" fmla="*/ 622300 h 3308350"/>
              <a:gd name="connsiteX30" fmla="*/ 1035050 w 3149600"/>
              <a:gd name="connsiteY30" fmla="*/ 869950 h 3308350"/>
              <a:gd name="connsiteX31" fmla="*/ 1028700 w 3149600"/>
              <a:gd name="connsiteY31" fmla="*/ 1187450 h 3308350"/>
              <a:gd name="connsiteX32" fmla="*/ 952500 w 3149600"/>
              <a:gd name="connsiteY32" fmla="*/ 1257300 h 3308350"/>
              <a:gd name="connsiteX33" fmla="*/ 952500 w 3149600"/>
              <a:gd name="connsiteY33" fmla="*/ 1314450 h 3308350"/>
              <a:gd name="connsiteX34" fmla="*/ 1016000 w 3149600"/>
              <a:gd name="connsiteY34" fmla="*/ 1295400 h 3308350"/>
              <a:gd name="connsiteX35" fmla="*/ 1035050 w 3149600"/>
              <a:gd name="connsiteY35" fmla="*/ 1257300 h 3308350"/>
              <a:gd name="connsiteX36" fmla="*/ 1092200 w 3149600"/>
              <a:gd name="connsiteY36" fmla="*/ 1250950 h 3308350"/>
              <a:gd name="connsiteX37" fmla="*/ 1117600 w 3149600"/>
              <a:gd name="connsiteY37" fmla="*/ 1276350 h 3308350"/>
              <a:gd name="connsiteX38" fmla="*/ 1092200 w 3149600"/>
              <a:gd name="connsiteY38" fmla="*/ 1314450 h 3308350"/>
              <a:gd name="connsiteX39" fmla="*/ 1111250 w 3149600"/>
              <a:gd name="connsiteY39" fmla="*/ 1358900 h 3308350"/>
              <a:gd name="connsiteX40" fmla="*/ 1162050 w 3149600"/>
              <a:gd name="connsiteY40" fmla="*/ 1358900 h 3308350"/>
              <a:gd name="connsiteX41" fmla="*/ 1200150 w 3149600"/>
              <a:gd name="connsiteY41" fmla="*/ 1371600 h 3308350"/>
              <a:gd name="connsiteX42" fmla="*/ 1193800 w 3149600"/>
              <a:gd name="connsiteY42" fmla="*/ 1416050 h 3308350"/>
              <a:gd name="connsiteX43" fmla="*/ 1231900 w 3149600"/>
              <a:gd name="connsiteY43" fmla="*/ 1454150 h 3308350"/>
              <a:gd name="connsiteX44" fmla="*/ 1225550 w 3149600"/>
              <a:gd name="connsiteY44" fmla="*/ 1555750 h 3308350"/>
              <a:gd name="connsiteX45" fmla="*/ 1435100 w 3149600"/>
              <a:gd name="connsiteY45" fmla="*/ 1473200 h 3308350"/>
              <a:gd name="connsiteX46" fmla="*/ 1428750 w 3149600"/>
              <a:gd name="connsiteY46" fmla="*/ 1397000 h 3308350"/>
              <a:gd name="connsiteX47" fmla="*/ 1473200 w 3149600"/>
              <a:gd name="connsiteY47" fmla="*/ 1377950 h 3308350"/>
              <a:gd name="connsiteX48" fmla="*/ 1517650 w 3149600"/>
              <a:gd name="connsiteY48" fmla="*/ 1282700 h 3308350"/>
              <a:gd name="connsiteX49" fmla="*/ 1492250 w 3149600"/>
              <a:gd name="connsiteY49" fmla="*/ 1276350 h 3308350"/>
              <a:gd name="connsiteX50" fmla="*/ 1492250 w 3149600"/>
              <a:gd name="connsiteY50" fmla="*/ 1276350 h 3308350"/>
              <a:gd name="connsiteX51" fmla="*/ 1454150 w 3149600"/>
              <a:gd name="connsiteY51" fmla="*/ 1193800 h 3308350"/>
              <a:gd name="connsiteX52" fmla="*/ 1543050 w 3149600"/>
              <a:gd name="connsiteY52" fmla="*/ 1206500 h 3308350"/>
              <a:gd name="connsiteX53" fmla="*/ 1581150 w 3149600"/>
              <a:gd name="connsiteY53" fmla="*/ 1149350 h 3308350"/>
              <a:gd name="connsiteX54" fmla="*/ 1612900 w 3149600"/>
              <a:gd name="connsiteY54" fmla="*/ 1143000 h 3308350"/>
              <a:gd name="connsiteX55" fmla="*/ 1606550 w 3149600"/>
              <a:gd name="connsiteY55" fmla="*/ 1092200 h 3308350"/>
              <a:gd name="connsiteX56" fmla="*/ 1581150 w 3149600"/>
              <a:gd name="connsiteY56" fmla="*/ 1066800 h 3308350"/>
              <a:gd name="connsiteX57" fmla="*/ 1714500 w 3149600"/>
              <a:gd name="connsiteY57" fmla="*/ 984250 h 3308350"/>
              <a:gd name="connsiteX58" fmla="*/ 1714500 w 3149600"/>
              <a:gd name="connsiteY58" fmla="*/ 889000 h 3308350"/>
              <a:gd name="connsiteX59" fmla="*/ 1797050 w 3149600"/>
              <a:gd name="connsiteY59" fmla="*/ 755650 h 3308350"/>
              <a:gd name="connsiteX60" fmla="*/ 1473200 w 3149600"/>
              <a:gd name="connsiteY60" fmla="*/ 666750 h 3308350"/>
              <a:gd name="connsiteX61" fmla="*/ 1695450 w 3149600"/>
              <a:gd name="connsiteY61" fmla="*/ 704850 h 3308350"/>
              <a:gd name="connsiteX62" fmla="*/ 1701800 w 3149600"/>
              <a:gd name="connsiteY62" fmla="*/ 628650 h 3308350"/>
              <a:gd name="connsiteX63" fmla="*/ 1606550 w 3149600"/>
              <a:gd name="connsiteY63" fmla="*/ 615950 h 3308350"/>
              <a:gd name="connsiteX64" fmla="*/ 1619250 w 3149600"/>
              <a:gd name="connsiteY64" fmla="*/ 546100 h 3308350"/>
              <a:gd name="connsiteX65" fmla="*/ 1619250 w 3149600"/>
              <a:gd name="connsiteY65" fmla="*/ 546100 h 3308350"/>
              <a:gd name="connsiteX66" fmla="*/ 1625600 w 3149600"/>
              <a:gd name="connsiteY66" fmla="*/ 514350 h 3308350"/>
              <a:gd name="connsiteX67" fmla="*/ 1625600 w 3149600"/>
              <a:gd name="connsiteY67" fmla="*/ 514350 h 3308350"/>
              <a:gd name="connsiteX68" fmla="*/ 1536700 w 3149600"/>
              <a:gd name="connsiteY68" fmla="*/ 431800 h 3308350"/>
              <a:gd name="connsiteX69" fmla="*/ 1536700 w 3149600"/>
              <a:gd name="connsiteY69" fmla="*/ 393700 h 3308350"/>
              <a:gd name="connsiteX70" fmla="*/ 1574800 w 3149600"/>
              <a:gd name="connsiteY70" fmla="*/ 368300 h 3308350"/>
              <a:gd name="connsiteX71" fmla="*/ 1562100 w 3149600"/>
              <a:gd name="connsiteY71" fmla="*/ 292100 h 3308350"/>
              <a:gd name="connsiteX72" fmla="*/ 1581150 w 3149600"/>
              <a:gd name="connsiteY72" fmla="*/ 273050 h 3308350"/>
              <a:gd name="connsiteX73" fmla="*/ 1765300 w 3149600"/>
              <a:gd name="connsiteY73" fmla="*/ 241300 h 3308350"/>
              <a:gd name="connsiteX74" fmla="*/ 1854200 w 3149600"/>
              <a:gd name="connsiteY74" fmla="*/ 190500 h 3308350"/>
              <a:gd name="connsiteX75" fmla="*/ 2108200 w 3149600"/>
              <a:gd name="connsiteY75" fmla="*/ 196850 h 3308350"/>
              <a:gd name="connsiteX76" fmla="*/ 2171700 w 3149600"/>
              <a:gd name="connsiteY76" fmla="*/ 82550 h 3308350"/>
              <a:gd name="connsiteX77" fmla="*/ 2209800 w 3149600"/>
              <a:gd name="connsiteY77" fmla="*/ 95250 h 3308350"/>
              <a:gd name="connsiteX78" fmla="*/ 2311400 w 3149600"/>
              <a:gd name="connsiteY78" fmla="*/ 0 h 3308350"/>
              <a:gd name="connsiteX79" fmla="*/ 2368550 w 3149600"/>
              <a:gd name="connsiteY79" fmla="*/ 19050 h 3308350"/>
              <a:gd name="connsiteX80" fmla="*/ 2432050 w 3149600"/>
              <a:gd name="connsiteY80" fmla="*/ 12700 h 3308350"/>
              <a:gd name="connsiteX81" fmla="*/ 2501900 w 3149600"/>
              <a:gd name="connsiteY81" fmla="*/ 38100 h 3308350"/>
              <a:gd name="connsiteX82" fmla="*/ 2508250 w 3149600"/>
              <a:gd name="connsiteY82" fmla="*/ 114300 h 3308350"/>
              <a:gd name="connsiteX83" fmla="*/ 2476500 w 3149600"/>
              <a:gd name="connsiteY83" fmla="*/ 196850 h 3308350"/>
              <a:gd name="connsiteX84" fmla="*/ 2508250 w 3149600"/>
              <a:gd name="connsiteY84" fmla="*/ 292100 h 3308350"/>
              <a:gd name="connsiteX85" fmla="*/ 2635250 w 3149600"/>
              <a:gd name="connsiteY85" fmla="*/ 323850 h 3308350"/>
              <a:gd name="connsiteX86" fmla="*/ 2590800 w 3149600"/>
              <a:gd name="connsiteY86" fmla="*/ 463550 h 3308350"/>
              <a:gd name="connsiteX87" fmla="*/ 2654300 w 3149600"/>
              <a:gd name="connsiteY87" fmla="*/ 546100 h 3308350"/>
              <a:gd name="connsiteX88" fmla="*/ 2686050 w 3149600"/>
              <a:gd name="connsiteY88" fmla="*/ 552450 h 3308350"/>
              <a:gd name="connsiteX89" fmla="*/ 2641600 w 3149600"/>
              <a:gd name="connsiteY89" fmla="*/ 660400 h 3308350"/>
              <a:gd name="connsiteX90" fmla="*/ 2717800 w 3149600"/>
              <a:gd name="connsiteY90" fmla="*/ 666750 h 3308350"/>
              <a:gd name="connsiteX91" fmla="*/ 2844800 w 3149600"/>
              <a:gd name="connsiteY91" fmla="*/ 641350 h 3308350"/>
              <a:gd name="connsiteX92" fmla="*/ 3016250 w 3149600"/>
              <a:gd name="connsiteY92" fmla="*/ 450850 h 3308350"/>
              <a:gd name="connsiteX93" fmla="*/ 3028950 w 3149600"/>
              <a:gd name="connsiteY93" fmla="*/ 558800 h 3308350"/>
              <a:gd name="connsiteX94" fmla="*/ 3092450 w 3149600"/>
              <a:gd name="connsiteY94" fmla="*/ 666750 h 3308350"/>
              <a:gd name="connsiteX95" fmla="*/ 3149600 w 3149600"/>
              <a:gd name="connsiteY95" fmla="*/ 812800 h 3308350"/>
              <a:gd name="connsiteX96" fmla="*/ 2851150 w 3149600"/>
              <a:gd name="connsiteY96" fmla="*/ 1022350 h 3308350"/>
              <a:gd name="connsiteX97" fmla="*/ 2901950 w 3149600"/>
              <a:gd name="connsiteY97" fmla="*/ 1123950 h 3308350"/>
              <a:gd name="connsiteX98" fmla="*/ 2870200 w 3149600"/>
              <a:gd name="connsiteY98" fmla="*/ 1244600 h 3308350"/>
              <a:gd name="connsiteX99" fmla="*/ 2908300 w 3149600"/>
              <a:gd name="connsiteY99" fmla="*/ 1263650 h 3308350"/>
              <a:gd name="connsiteX100" fmla="*/ 2933700 w 3149600"/>
              <a:gd name="connsiteY100" fmla="*/ 1314450 h 3308350"/>
              <a:gd name="connsiteX101" fmla="*/ 2933700 w 3149600"/>
              <a:gd name="connsiteY101" fmla="*/ 1390650 h 3308350"/>
              <a:gd name="connsiteX102" fmla="*/ 2908300 w 3149600"/>
              <a:gd name="connsiteY102" fmla="*/ 1416050 h 3308350"/>
              <a:gd name="connsiteX103" fmla="*/ 2901950 w 3149600"/>
              <a:gd name="connsiteY103" fmla="*/ 1454150 h 3308350"/>
              <a:gd name="connsiteX104" fmla="*/ 2832100 w 3149600"/>
              <a:gd name="connsiteY104" fmla="*/ 1428750 h 3308350"/>
              <a:gd name="connsiteX105" fmla="*/ 2813050 w 3149600"/>
              <a:gd name="connsiteY105" fmla="*/ 1555750 h 3308350"/>
              <a:gd name="connsiteX106" fmla="*/ 2743200 w 3149600"/>
              <a:gd name="connsiteY106" fmla="*/ 1536700 h 3308350"/>
              <a:gd name="connsiteX107" fmla="*/ 2622550 w 3149600"/>
              <a:gd name="connsiteY107" fmla="*/ 1606550 h 3308350"/>
              <a:gd name="connsiteX108" fmla="*/ 2749550 w 3149600"/>
              <a:gd name="connsiteY108" fmla="*/ 1828800 h 3308350"/>
              <a:gd name="connsiteX109" fmla="*/ 2787650 w 3149600"/>
              <a:gd name="connsiteY109" fmla="*/ 1828800 h 3308350"/>
              <a:gd name="connsiteX110" fmla="*/ 2781300 w 3149600"/>
              <a:gd name="connsiteY110" fmla="*/ 1917700 h 3308350"/>
              <a:gd name="connsiteX111" fmla="*/ 2711450 w 3149600"/>
              <a:gd name="connsiteY111" fmla="*/ 1905000 h 3308350"/>
              <a:gd name="connsiteX112" fmla="*/ 2603500 w 3149600"/>
              <a:gd name="connsiteY112" fmla="*/ 1930400 h 3308350"/>
              <a:gd name="connsiteX113" fmla="*/ 2381250 w 3149600"/>
              <a:gd name="connsiteY113" fmla="*/ 1924050 h 3308350"/>
              <a:gd name="connsiteX114" fmla="*/ 2286000 w 3149600"/>
              <a:gd name="connsiteY114" fmla="*/ 1924050 h 3308350"/>
              <a:gd name="connsiteX115" fmla="*/ 2209800 w 3149600"/>
              <a:gd name="connsiteY115" fmla="*/ 1847850 h 3308350"/>
              <a:gd name="connsiteX116" fmla="*/ 2152650 w 3149600"/>
              <a:gd name="connsiteY116" fmla="*/ 1835150 h 3308350"/>
              <a:gd name="connsiteX117" fmla="*/ 2133600 w 3149600"/>
              <a:gd name="connsiteY117" fmla="*/ 1765300 h 3308350"/>
              <a:gd name="connsiteX118" fmla="*/ 1943100 w 3149600"/>
              <a:gd name="connsiteY118" fmla="*/ 1708150 h 3308350"/>
              <a:gd name="connsiteX119" fmla="*/ 1924050 w 3149600"/>
              <a:gd name="connsiteY119" fmla="*/ 1816100 h 3308350"/>
              <a:gd name="connsiteX120" fmla="*/ 1943100 w 3149600"/>
              <a:gd name="connsiteY120" fmla="*/ 1905000 h 3308350"/>
              <a:gd name="connsiteX121" fmla="*/ 1911350 w 3149600"/>
              <a:gd name="connsiteY121" fmla="*/ 2019300 h 3308350"/>
              <a:gd name="connsiteX122" fmla="*/ 2305050 w 3149600"/>
              <a:gd name="connsiteY122" fmla="*/ 2089150 h 3308350"/>
              <a:gd name="connsiteX123" fmla="*/ 2349500 w 3149600"/>
              <a:gd name="connsiteY123" fmla="*/ 2546350 h 3308350"/>
              <a:gd name="connsiteX124" fmla="*/ 1282700 w 3149600"/>
              <a:gd name="connsiteY124" fmla="*/ 2603500 h 3308350"/>
              <a:gd name="connsiteX125" fmla="*/ 1263650 w 3149600"/>
              <a:gd name="connsiteY125" fmla="*/ 2660650 h 3308350"/>
              <a:gd name="connsiteX126" fmla="*/ 1314450 w 3149600"/>
              <a:gd name="connsiteY126" fmla="*/ 2686050 h 3308350"/>
              <a:gd name="connsiteX127" fmla="*/ 1333500 w 3149600"/>
              <a:gd name="connsiteY127" fmla="*/ 2762250 h 3308350"/>
              <a:gd name="connsiteX128" fmla="*/ 1327150 w 3149600"/>
              <a:gd name="connsiteY128" fmla="*/ 2921000 h 3308350"/>
              <a:gd name="connsiteX129" fmla="*/ 1397000 w 3149600"/>
              <a:gd name="connsiteY129" fmla="*/ 3016250 h 3308350"/>
              <a:gd name="connsiteX130" fmla="*/ 1358900 w 3149600"/>
              <a:gd name="connsiteY130" fmla="*/ 3181350 h 3308350"/>
              <a:gd name="connsiteX131" fmla="*/ 1416050 w 3149600"/>
              <a:gd name="connsiteY131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226219 w 3149600"/>
              <a:gd name="connsiteY15" fmla="*/ 2178844 h 3308350"/>
              <a:gd name="connsiteX16" fmla="*/ 508000 w 3149600"/>
              <a:gd name="connsiteY16" fmla="*/ 1803400 h 3308350"/>
              <a:gd name="connsiteX17" fmla="*/ 463550 w 3149600"/>
              <a:gd name="connsiteY17" fmla="*/ 1746250 h 3308350"/>
              <a:gd name="connsiteX18" fmla="*/ 514350 w 3149600"/>
              <a:gd name="connsiteY18" fmla="*/ 1638300 h 3308350"/>
              <a:gd name="connsiteX19" fmla="*/ 501650 w 3149600"/>
              <a:gd name="connsiteY19" fmla="*/ 1511300 h 3308350"/>
              <a:gd name="connsiteX20" fmla="*/ 577850 w 3149600"/>
              <a:gd name="connsiteY20" fmla="*/ 1466850 h 3308350"/>
              <a:gd name="connsiteX21" fmla="*/ 558800 w 3149600"/>
              <a:gd name="connsiteY21" fmla="*/ 1403350 h 3308350"/>
              <a:gd name="connsiteX22" fmla="*/ 590550 w 3149600"/>
              <a:gd name="connsiteY22" fmla="*/ 1143000 h 3308350"/>
              <a:gd name="connsiteX23" fmla="*/ 558800 w 3149600"/>
              <a:gd name="connsiteY23" fmla="*/ 1022350 h 3308350"/>
              <a:gd name="connsiteX24" fmla="*/ 609600 w 3149600"/>
              <a:gd name="connsiteY24" fmla="*/ 768350 h 3308350"/>
              <a:gd name="connsiteX25" fmla="*/ 577850 w 3149600"/>
              <a:gd name="connsiteY25" fmla="*/ 660400 h 3308350"/>
              <a:gd name="connsiteX26" fmla="*/ 577850 w 3149600"/>
              <a:gd name="connsiteY26" fmla="*/ 571500 h 3308350"/>
              <a:gd name="connsiteX27" fmla="*/ 996950 w 3149600"/>
              <a:gd name="connsiteY27" fmla="*/ 495300 h 3308350"/>
              <a:gd name="connsiteX28" fmla="*/ 1162050 w 3149600"/>
              <a:gd name="connsiteY28" fmla="*/ 628650 h 3308350"/>
              <a:gd name="connsiteX29" fmla="*/ 1073150 w 3149600"/>
              <a:gd name="connsiteY29" fmla="*/ 622300 h 3308350"/>
              <a:gd name="connsiteX30" fmla="*/ 1035050 w 3149600"/>
              <a:gd name="connsiteY30" fmla="*/ 869950 h 3308350"/>
              <a:gd name="connsiteX31" fmla="*/ 1028700 w 3149600"/>
              <a:gd name="connsiteY31" fmla="*/ 1187450 h 3308350"/>
              <a:gd name="connsiteX32" fmla="*/ 952500 w 3149600"/>
              <a:gd name="connsiteY32" fmla="*/ 1257300 h 3308350"/>
              <a:gd name="connsiteX33" fmla="*/ 952500 w 3149600"/>
              <a:gd name="connsiteY33" fmla="*/ 1314450 h 3308350"/>
              <a:gd name="connsiteX34" fmla="*/ 1016000 w 3149600"/>
              <a:gd name="connsiteY34" fmla="*/ 1295400 h 3308350"/>
              <a:gd name="connsiteX35" fmla="*/ 1035050 w 3149600"/>
              <a:gd name="connsiteY35" fmla="*/ 1257300 h 3308350"/>
              <a:gd name="connsiteX36" fmla="*/ 1092200 w 3149600"/>
              <a:gd name="connsiteY36" fmla="*/ 1250950 h 3308350"/>
              <a:gd name="connsiteX37" fmla="*/ 1117600 w 3149600"/>
              <a:gd name="connsiteY37" fmla="*/ 1276350 h 3308350"/>
              <a:gd name="connsiteX38" fmla="*/ 1092200 w 3149600"/>
              <a:gd name="connsiteY38" fmla="*/ 1314450 h 3308350"/>
              <a:gd name="connsiteX39" fmla="*/ 1111250 w 3149600"/>
              <a:gd name="connsiteY39" fmla="*/ 1358900 h 3308350"/>
              <a:gd name="connsiteX40" fmla="*/ 1162050 w 3149600"/>
              <a:gd name="connsiteY40" fmla="*/ 1358900 h 3308350"/>
              <a:gd name="connsiteX41" fmla="*/ 1200150 w 3149600"/>
              <a:gd name="connsiteY41" fmla="*/ 1371600 h 3308350"/>
              <a:gd name="connsiteX42" fmla="*/ 1193800 w 3149600"/>
              <a:gd name="connsiteY42" fmla="*/ 1416050 h 3308350"/>
              <a:gd name="connsiteX43" fmla="*/ 1231900 w 3149600"/>
              <a:gd name="connsiteY43" fmla="*/ 1454150 h 3308350"/>
              <a:gd name="connsiteX44" fmla="*/ 1225550 w 3149600"/>
              <a:gd name="connsiteY44" fmla="*/ 1555750 h 3308350"/>
              <a:gd name="connsiteX45" fmla="*/ 1435100 w 3149600"/>
              <a:gd name="connsiteY45" fmla="*/ 1473200 h 3308350"/>
              <a:gd name="connsiteX46" fmla="*/ 1428750 w 3149600"/>
              <a:gd name="connsiteY46" fmla="*/ 1397000 h 3308350"/>
              <a:gd name="connsiteX47" fmla="*/ 1473200 w 3149600"/>
              <a:gd name="connsiteY47" fmla="*/ 1377950 h 3308350"/>
              <a:gd name="connsiteX48" fmla="*/ 1517650 w 3149600"/>
              <a:gd name="connsiteY48" fmla="*/ 1282700 h 3308350"/>
              <a:gd name="connsiteX49" fmla="*/ 1492250 w 3149600"/>
              <a:gd name="connsiteY49" fmla="*/ 1276350 h 3308350"/>
              <a:gd name="connsiteX50" fmla="*/ 1492250 w 3149600"/>
              <a:gd name="connsiteY50" fmla="*/ 1276350 h 3308350"/>
              <a:gd name="connsiteX51" fmla="*/ 1454150 w 3149600"/>
              <a:gd name="connsiteY51" fmla="*/ 1193800 h 3308350"/>
              <a:gd name="connsiteX52" fmla="*/ 1543050 w 3149600"/>
              <a:gd name="connsiteY52" fmla="*/ 1206500 h 3308350"/>
              <a:gd name="connsiteX53" fmla="*/ 1581150 w 3149600"/>
              <a:gd name="connsiteY53" fmla="*/ 1149350 h 3308350"/>
              <a:gd name="connsiteX54" fmla="*/ 1612900 w 3149600"/>
              <a:gd name="connsiteY54" fmla="*/ 1143000 h 3308350"/>
              <a:gd name="connsiteX55" fmla="*/ 1606550 w 3149600"/>
              <a:gd name="connsiteY55" fmla="*/ 1092200 h 3308350"/>
              <a:gd name="connsiteX56" fmla="*/ 1581150 w 3149600"/>
              <a:gd name="connsiteY56" fmla="*/ 1066800 h 3308350"/>
              <a:gd name="connsiteX57" fmla="*/ 1714500 w 3149600"/>
              <a:gd name="connsiteY57" fmla="*/ 984250 h 3308350"/>
              <a:gd name="connsiteX58" fmla="*/ 1714500 w 3149600"/>
              <a:gd name="connsiteY58" fmla="*/ 889000 h 3308350"/>
              <a:gd name="connsiteX59" fmla="*/ 1797050 w 3149600"/>
              <a:gd name="connsiteY59" fmla="*/ 755650 h 3308350"/>
              <a:gd name="connsiteX60" fmla="*/ 1473200 w 3149600"/>
              <a:gd name="connsiteY60" fmla="*/ 666750 h 3308350"/>
              <a:gd name="connsiteX61" fmla="*/ 1695450 w 3149600"/>
              <a:gd name="connsiteY61" fmla="*/ 704850 h 3308350"/>
              <a:gd name="connsiteX62" fmla="*/ 1701800 w 3149600"/>
              <a:gd name="connsiteY62" fmla="*/ 628650 h 3308350"/>
              <a:gd name="connsiteX63" fmla="*/ 1606550 w 3149600"/>
              <a:gd name="connsiteY63" fmla="*/ 615950 h 3308350"/>
              <a:gd name="connsiteX64" fmla="*/ 1619250 w 3149600"/>
              <a:gd name="connsiteY64" fmla="*/ 546100 h 3308350"/>
              <a:gd name="connsiteX65" fmla="*/ 1619250 w 3149600"/>
              <a:gd name="connsiteY65" fmla="*/ 546100 h 3308350"/>
              <a:gd name="connsiteX66" fmla="*/ 1625600 w 3149600"/>
              <a:gd name="connsiteY66" fmla="*/ 514350 h 3308350"/>
              <a:gd name="connsiteX67" fmla="*/ 1625600 w 3149600"/>
              <a:gd name="connsiteY67" fmla="*/ 514350 h 3308350"/>
              <a:gd name="connsiteX68" fmla="*/ 1536700 w 3149600"/>
              <a:gd name="connsiteY68" fmla="*/ 431800 h 3308350"/>
              <a:gd name="connsiteX69" fmla="*/ 1536700 w 3149600"/>
              <a:gd name="connsiteY69" fmla="*/ 393700 h 3308350"/>
              <a:gd name="connsiteX70" fmla="*/ 1574800 w 3149600"/>
              <a:gd name="connsiteY70" fmla="*/ 368300 h 3308350"/>
              <a:gd name="connsiteX71" fmla="*/ 1562100 w 3149600"/>
              <a:gd name="connsiteY71" fmla="*/ 292100 h 3308350"/>
              <a:gd name="connsiteX72" fmla="*/ 1581150 w 3149600"/>
              <a:gd name="connsiteY72" fmla="*/ 273050 h 3308350"/>
              <a:gd name="connsiteX73" fmla="*/ 1765300 w 3149600"/>
              <a:gd name="connsiteY73" fmla="*/ 241300 h 3308350"/>
              <a:gd name="connsiteX74" fmla="*/ 1854200 w 3149600"/>
              <a:gd name="connsiteY74" fmla="*/ 190500 h 3308350"/>
              <a:gd name="connsiteX75" fmla="*/ 2108200 w 3149600"/>
              <a:gd name="connsiteY75" fmla="*/ 196850 h 3308350"/>
              <a:gd name="connsiteX76" fmla="*/ 2171700 w 3149600"/>
              <a:gd name="connsiteY76" fmla="*/ 82550 h 3308350"/>
              <a:gd name="connsiteX77" fmla="*/ 2209800 w 3149600"/>
              <a:gd name="connsiteY77" fmla="*/ 95250 h 3308350"/>
              <a:gd name="connsiteX78" fmla="*/ 2311400 w 3149600"/>
              <a:gd name="connsiteY78" fmla="*/ 0 h 3308350"/>
              <a:gd name="connsiteX79" fmla="*/ 2368550 w 3149600"/>
              <a:gd name="connsiteY79" fmla="*/ 19050 h 3308350"/>
              <a:gd name="connsiteX80" fmla="*/ 2432050 w 3149600"/>
              <a:gd name="connsiteY80" fmla="*/ 12700 h 3308350"/>
              <a:gd name="connsiteX81" fmla="*/ 2501900 w 3149600"/>
              <a:gd name="connsiteY81" fmla="*/ 38100 h 3308350"/>
              <a:gd name="connsiteX82" fmla="*/ 2508250 w 3149600"/>
              <a:gd name="connsiteY82" fmla="*/ 114300 h 3308350"/>
              <a:gd name="connsiteX83" fmla="*/ 2476500 w 3149600"/>
              <a:gd name="connsiteY83" fmla="*/ 196850 h 3308350"/>
              <a:gd name="connsiteX84" fmla="*/ 2508250 w 3149600"/>
              <a:gd name="connsiteY84" fmla="*/ 292100 h 3308350"/>
              <a:gd name="connsiteX85" fmla="*/ 2635250 w 3149600"/>
              <a:gd name="connsiteY85" fmla="*/ 323850 h 3308350"/>
              <a:gd name="connsiteX86" fmla="*/ 2590800 w 3149600"/>
              <a:gd name="connsiteY86" fmla="*/ 463550 h 3308350"/>
              <a:gd name="connsiteX87" fmla="*/ 2654300 w 3149600"/>
              <a:gd name="connsiteY87" fmla="*/ 546100 h 3308350"/>
              <a:gd name="connsiteX88" fmla="*/ 2686050 w 3149600"/>
              <a:gd name="connsiteY88" fmla="*/ 552450 h 3308350"/>
              <a:gd name="connsiteX89" fmla="*/ 2641600 w 3149600"/>
              <a:gd name="connsiteY89" fmla="*/ 660400 h 3308350"/>
              <a:gd name="connsiteX90" fmla="*/ 2717800 w 3149600"/>
              <a:gd name="connsiteY90" fmla="*/ 666750 h 3308350"/>
              <a:gd name="connsiteX91" fmla="*/ 2844800 w 3149600"/>
              <a:gd name="connsiteY91" fmla="*/ 641350 h 3308350"/>
              <a:gd name="connsiteX92" fmla="*/ 3016250 w 3149600"/>
              <a:gd name="connsiteY92" fmla="*/ 450850 h 3308350"/>
              <a:gd name="connsiteX93" fmla="*/ 3028950 w 3149600"/>
              <a:gd name="connsiteY93" fmla="*/ 558800 h 3308350"/>
              <a:gd name="connsiteX94" fmla="*/ 3092450 w 3149600"/>
              <a:gd name="connsiteY94" fmla="*/ 666750 h 3308350"/>
              <a:gd name="connsiteX95" fmla="*/ 3149600 w 3149600"/>
              <a:gd name="connsiteY95" fmla="*/ 812800 h 3308350"/>
              <a:gd name="connsiteX96" fmla="*/ 2851150 w 3149600"/>
              <a:gd name="connsiteY96" fmla="*/ 1022350 h 3308350"/>
              <a:gd name="connsiteX97" fmla="*/ 2901950 w 3149600"/>
              <a:gd name="connsiteY97" fmla="*/ 1123950 h 3308350"/>
              <a:gd name="connsiteX98" fmla="*/ 2870200 w 3149600"/>
              <a:gd name="connsiteY98" fmla="*/ 1244600 h 3308350"/>
              <a:gd name="connsiteX99" fmla="*/ 2908300 w 3149600"/>
              <a:gd name="connsiteY99" fmla="*/ 1263650 h 3308350"/>
              <a:gd name="connsiteX100" fmla="*/ 2933700 w 3149600"/>
              <a:gd name="connsiteY100" fmla="*/ 1314450 h 3308350"/>
              <a:gd name="connsiteX101" fmla="*/ 2933700 w 3149600"/>
              <a:gd name="connsiteY101" fmla="*/ 1390650 h 3308350"/>
              <a:gd name="connsiteX102" fmla="*/ 2908300 w 3149600"/>
              <a:gd name="connsiteY102" fmla="*/ 1416050 h 3308350"/>
              <a:gd name="connsiteX103" fmla="*/ 2901950 w 3149600"/>
              <a:gd name="connsiteY103" fmla="*/ 1454150 h 3308350"/>
              <a:gd name="connsiteX104" fmla="*/ 2832100 w 3149600"/>
              <a:gd name="connsiteY104" fmla="*/ 1428750 h 3308350"/>
              <a:gd name="connsiteX105" fmla="*/ 2813050 w 3149600"/>
              <a:gd name="connsiteY105" fmla="*/ 1555750 h 3308350"/>
              <a:gd name="connsiteX106" fmla="*/ 2743200 w 3149600"/>
              <a:gd name="connsiteY106" fmla="*/ 1536700 h 3308350"/>
              <a:gd name="connsiteX107" fmla="*/ 2622550 w 3149600"/>
              <a:gd name="connsiteY107" fmla="*/ 1606550 h 3308350"/>
              <a:gd name="connsiteX108" fmla="*/ 2749550 w 3149600"/>
              <a:gd name="connsiteY108" fmla="*/ 1828800 h 3308350"/>
              <a:gd name="connsiteX109" fmla="*/ 2787650 w 3149600"/>
              <a:gd name="connsiteY109" fmla="*/ 1828800 h 3308350"/>
              <a:gd name="connsiteX110" fmla="*/ 2781300 w 3149600"/>
              <a:gd name="connsiteY110" fmla="*/ 1917700 h 3308350"/>
              <a:gd name="connsiteX111" fmla="*/ 2711450 w 3149600"/>
              <a:gd name="connsiteY111" fmla="*/ 1905000 h 3308350"/>
              <a:gd name="connsiteX112" fmla="*/ 2603500 w 3149600"/>
              <a:gd name="connsiteY112" fmla="*/ 1930400 h 3308350"/>
              <a:gd name="connsiteX113" fmla="*/ 2381250 w 3149600"/>
              <a:gd name="connsiteY113" fmla="*/ 1924050 h 3308350"/>
              <a:gd name="connsiteX114" fmla="*/ 2286000 w 3149600"/>
              <a:gd name="connsiteY114" fmla="*/ 1924050 h 3308350"/>
              <a:gd name="connsiteX115" fmla="*/ 2209800 w 3149600"/>
              <a:gd name="connsiteY115" fmla="*/ 1847850 h 3308350"/>
              <a:gd name="connsiteX116" fmla="*/ 2152650 w 3149600"/>
              <a:gd name="connsiteY116" fmla="*/ 1835150 h 3308350"/>
              <a:gd name="connsiteX117" fmla="*/ 2133600 w 3149600"/>
              <a:gd name="connsiteY117" fmla="*/ 1765300 h 3308350"/>
              <a:gd name="connsiteX118" fmla="*/ 1943100 w 3149600"/>
              <a:gd name="connsiteY118" fmla="*/ 1708150 h 3308350"/>
              <a:gd name="connsiteX119" fmla="*/ 1924050 w 3149600"/>
              <a:gd name="connsiteY119" fmla="*/ 1816100 h 3308350"/>
              <a:gd name="connsiteX120" fmla="*/ 1943100 w 3149600"/>
              <a:gd name="connsiteY120" fmla="*/ 1905000 h 3308350"/>
              <a:gd name="connsiteX121" fmla="*/ 1911350 w 3149600"/>
              <a:gd name="connsiteY121" fmla="*/ 2019300 h 3308350"/>
              <a:gd name="connsiteX122" fmla="*/ 2305050 w 3149600"/>
              <a:gd name="connsiteY122" fmla="*/ 2089150 h 3308350"/>
              <a:gd name="connsiteX123" fmla="*/ 2349500 w 3149600"/>
              <a:gd name="connsiteY123" fmla="*/ 2546350 h 3308350"/>
              <a:gd name="connsiteX124" fmla="*/ 1282700 w 3149600"/>
              <a:gd name="connsiteY124" fmla="*/ 2603500 h 3308350"/>
              <a:gd name="connsiteX125" fmla="*/ 1263650 w 3149600"/>
              <a:gd name="connsiteY125" fmla="*/ 2660650 h 3308350"/>
              <a:gd name="connsiteX126" fmla="*/ 1314450 w 3149600"/>
              <a:gd name="connsiteY126" fmla="*/ 2686050 h 3308350"/>
              <a:gd name="connsiteX127" fmla="*/ 1333500 w 3149600"/>
              <a:gd name="connsiteY127" fmla="*/ 2762250 h 3308350"/>
              <a:gd name="connsiteX128" fmla="*/ 1327150 w 3149600"/>
              <a:gd name="connsiteY128" fmla="*/ 2921000 h 3308350"/>
              <a:gd name="connsiteX129" fmla="*/ 1397000 w 3149600"/>
              <a:gd name="connsiteY129" fmla="*/ 3016250 h 3308350"/>
              <a:gd name="connsiteX130" fmla="*/ 1358900 w 3149600"/>
              <a:gd name="connsiteY130" fmla="*/ 3181350 h 3308350"/>
              <a:gd name="connsiteX131" fmla="*/ 1416050 w 3149600"/>
              <a:gd name="connsiteY131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226219 w 3149600"/>
              <a:gd name="connsiteY16" fmla="*/ 2178844 h 3308350"/>
              <a:gd name="connsiteX17" fmla="*/ 508000 w 3149600"/>
              <a:gd name="connsiteY17" fmla="*/ 1803400 h 3308350"/>
              <a:gd name="connsiteX18" fmla="*/ 463550 w 3149600"/>
              <a:gd name="connsiteY18" fmla="*/ 1746250 h 3308350"/>
              <a:gd name="connsiteX19" fmla="*/ 514350 w 3149600"/>
              <a:gd name="connsiteY19" fmla="*/ 1638300 h 3308350"/>
              <a:gd name="connsiteX20" fmla="*/ 501650 w 3149600"/>
              <a:gd name="connsiteY20" fmla="*/ 1511300 h 3308350"/>
              <a:gd name="connsiteX21" fmla="*/ 577850 w 3149600"/>
              <a:gd name="connsiteY21" fmla="*/ 1466850 h 3308350"/>
              <a:gd name="connsiteX22" fmla="*/ 558800 w 3149600"/>
              <a:gd name="connsiteY22" fmla="*/ 1403350 h 3308350"/>
              <a:gd name="connsiteX23" fmla="*/ 590550 w 3149600"/>
              <a:gd name="connsiteY23" fmla="*/ 1143000 h 3308350"/>
              <a:gd name="connsiteX24" fmla="*/ 558800 w 3149600"/>
              <a:gd name="connsiteY24" fmla="*/ 1022350 h 3308350"/>
              <a:gd name="connsiteX25" fmla="*/ 609600 w 3149600"/>
              <a:gd name="connsiteY25" fmla="*/ 768350 h 3308350"/>
              <a:gd name="connsiteX26" fmla="*/ 577850 w 3149600"/>
              <a:gd name="connsiteY26" fmla="*/ 660400 h 3308350"/>
              <a:gd name="connsiteX27" fmla="*/ 577850 w 3149600"/>
              <a:gd name="connsiteY27" fmla="*/ 571500 h 3308350"/>
              <a:gd name="connsiteX28" fmla="*/ 996950 w 3149600"/>
              <a:gd name="connsiteY28" fmla="*/ 495300 h 3308350"/>
              <a:gd name="connsiteX29" fmla="*/ 1162050 w 3149600"/>
              <a:gd name="connsiteY29" fmla="*/ 628650 h 3308350"/>
              <a:gd name="connsiteX30" fmla="*/ 1073150 w 3149600"/>
              <a:gd name="connsiteY30" fmla="*/ 622300 h 3308350"/>
              <a:gd name="connsiteX31" fmla="*/ 1035050 w 3149600"/>
              <a:gd name="connsiteY31" fmla="*/ 869950 h 3308350"/>
              <a:gd name="connsiteX32" fmla="*/ 1028700 w 3149600"/>
              <a:gd name="connsiteY32" fmla="*/ 1187450 h 3308350"/>
              <a:gd name="connsiteX33" fmla="*/ 952500 w 3149600"/>
              <a:gd name="connsiteY33" fmla="*/ 1257300 h 3308350"/>
              <a:gd name="connsiteX34" fmla="*/ 952500 w 3149600"/>
              <a:gd name="connsiteY34" fmla="*/ 1314450 h 3308350"/>
              <a:gd name="connsiteX35" fmla="*/ 1016000 w 3149600"/>
              <a:gd name="connsiteY35" fmla="*/ 1295400 h 3308350"/>
              <a:gd name="connsiteX36" fmla="*/ 1035050 w 3149600"/>
              <a:gd name="connsiteY36" fmla="*/ 1257300 h 3308350"/>
              <a:gd name="connsiteX37" fmla="*/ 1092200 w 3149600"/>
              <a:gd name="connsiteY37" fmla="*/ 1250950 h 3308350"/>
              <a:gd name="connsiteX38" fmla="*/ 1117600 w 3149600"/>
              <a:gd name="connsiteY38" fmla="*/ 1276350 h 3308350"/>
              <a:gd name="connsiteX39" fmla="*/ 1092200 w 3149600"/>
              <a:gd name="connsiteY39" fmla="*/ 1314450 h 3308350"/>
              <a:gd name="connsiteX40" fmla="*/ 1111250 w 3149600"/>
              <a:gd name="connsiteY40" fmla="*/ 1358900 h 3308350"/>
              <a:gd name="connsiteX41" fmla="*/ 1162050 w 3149600"/>
              <a:gd name="connsiteY41" fmla="*/ 1358900 h 3308350"/>
              <a:gd name="connsiteX42" fmla="*/ 1200150 w 3149600"/>
              <a:gd name="connsiteY42" fmla="*/ 1371600 h 3308350"/>
              <a:gd name="connsiteX43" fmla="*/ 1193800 w 3149600"/>
              <a:gd name="connsiteY43" fmla="*/ 1416050 h 3308350"/>
              <a:gd name="connsiteX44" fmla="*/ 1231900 w 3149600"/>
              <a:gd name="connsiteY44" fmla="*/ 1454150 h 3308350"/>
              <a:gd name="connsiteX45" fmla="*/ 1225550 w 3149600"/>
              <a:gd name="connsiteY45" fmla="*/ 1555750 h 3308350"/>
              <a:gd name="connsiteX46" fmla="*/ 1435100 w 3149600"/>
              <a:gd name="connsiteY46" fmla="*/ 1473200 h 3308350"/>
              <a:gd name="connsiteX47" fmla="*/ 1428750 w 3149600"/>
              <a:gd name="connsiteY47" fmla="*/ 1397000 h 3308350"/>
              <a:gd name="connsiteX48" fmla="*/ 1473200 w 3149600"/>
              <a:gd name="connsiteY48" fmla="*/ 1377950 h 3308350"/>
              <a:gd name="connsiteX49" fmla="*/ 1517650 w 3149600"/>
              <a:gd name="connsiteY49" fmla="*/ 1282700 h 3308350"/>
              <a:gd name="connsiteX50" fmla="*/ 1492250 w 3149600"/>
              <a:gd name="connsiteY50" fmla="*/ 1276350 h 3308350"/>
              <a:gd name="connsiteX51" fmla="*/ 1492250 w 3149600"/>
              <a:gd name="connsiteY51" fmla="*/ 1276350 h 3308350"/>
              <a:gd name="connsiteX52" fmla="*/ 1454150 w 3149600"/>
              <a:gd name="connsiteY52" fmla="*/ 1193800 h 3308350"/>
              <a:gd name="connsiteX53" fmla="*/ 1543050 w 3149600"/>
              <a:gd name="connsiteY53" fmla="*/ 1206500 h 3308350"/>
              <a:gd name="connsiteX54" fmla="*/ 1581150 w 3149600"/>
              <a:gd name="connsiteY54" fmla="*/ 1149350 h 3308350"/>
              <a:gd name="connsiteX55" fmla="*/ 1612900 w 3149600"/>
              <a:gd name="connsiteY55" fmla="*/ 1143000 h 3308350"/>
              <a:gd name="connsiteX56" fmla="*/ 1606550 w 3149600"/>
              <a:gd name="connsiteY56" fmla="*/ 1092200 h 3308350"/>
              <a:gd name="connsiteX57" fmla="*/ 1581150 w 3149600"/>
              <a:gd name="connsiteY57" fmla="*/ 1066800 h 3308350"/>
              <a:gd name="connsiteX58" fmla="*/ 1714500 w 3149600"/>
              <a:gd name="connsiteY58" fmla="*/ 984250 h 3308350"/>
              <a:gd name="connsiteX59" fmla="*/ 1714500 w 3149600"/>
              <a:gd name="connsiteY59" fmla="*/ 889000 h 3308350"/>
              <a:gd name="connsiteX60" fmla="*/ 1797050 w 3149600"/>
              <a:gd name="connsiteY60" fmla="*/ 755650 h 3308350"/>
              <a:gd name="connsiteX61" fmla="*/ 1473200 w 3149600"/>
              <a:gd name="connsiteY61" fmla="*/ 666750 h 3308350"/>
              <a:gd name="connsiteX62" fmla="*/ 1695450 w 3149600"/>
              <a:gd name="connsiteY62" fmla="*/ 704850 h 3308350"/>
              <a:gd name="connsiteX63" fmla="*/ 1701800 w 3149600"/>
              <a:gd name="connsiteY63" fmla="*/ 628650 h 3308350"/>
              <a:gd name="connsiteX64" fmla="*/ 1606550 w 3149600"/>
              <a:gd name="connsiteY64" fmla="*/ 615950 h 3308350"/>
              <a:gd name="connsiteX65" fmla="*/ 1619250 w 3149600"/>
              <a:gd name="connsiteY65" fmla="*/ 546100 h 3308350"/>
              <a:gd name="connsiteX66" fmla="*/ 1619250 w 3149600"/>
              <a:gd name="connsiteY66" fmla="*/ 546100 h 3308350"/>
              <a:gd name="connsiteX67" fmla="*/ 1625600 w 3149600"/>
              <a:gd name="connsiteY67" fmla="*/ 514350 h 3308350"/>
              <a:gd name="connsiteX68" fmla="*/ 1625600 w 3149600"/>
              <a:gd name="connsiteY68" fmla="*/ 514350 h 3308350"/>
              <a:gd name="connsiteX69" fmla="*/ 1536700 w 3149600"/>
              <a:gd name="connsiteY69" fmla="*/ 431800 h 3308350"/>
              <a:gd name="connsiteX70" fmla="*/ 1536700 w 3149600"/>
              <a:gd name="connsiteY70" fmla="*/ 393700 h 3308350"/>
              <a:gd name="connsiteX71" fmla="*/ 1574800 w 3149600"/>
              <a:gd name="connsiteY71" fmla="*/ 368300 h 3308350"/>
              <a:gd name="connsiteX72" fmla="*/ 1562100 w 3149600"/>
              <a:gd name="connsiteY72" fmla="*/ 292100 h 3308350"/>
              <a:gd name="connsiteX73" fmla="*/ 1581150 w 3149600"/>
              <a:gd name="connsiteY73" fmla="*/ 273050 h 3308350"/>
              <a:gd name="connsiteX74" fmla="*/ 1765300 w 3149600"/>
              <a:gd name="connsiteY74" fmla="*/ 241300 h 3308350"/>
              <a:gd name="connsiteX75" fmla="*/ 1854200 w 3149600"/>
              <a:gd name="connsiteY75" fmla="*/ 190500 h 3308350"/>
              <a:gd name="connsiteX76" fmla="*/ 2108200 w 3149600"/>
              <a:gd name="connsiteY76" fmla="*/ 196850 h 3308350"/>
              <a:gd name="connsiteX77" fmla="*/ 2171700 w 3149600"/>
              <a:gd name="connsiteY77" fmla="*/ 82550 h 3308350"/>
              <a:gd name="connsiteX78" fmla="*/ 2209800 w 3149600"/>
              <a:gd name="connsiteY78" fmla="*/ 95250 h 3308350"/>
              <a:gd name="connsiteX79" fmla="*/ 2311400 w 3149600"/>
              <a:gd name="connsiteY79" fmla="*/ 0 h 3308350"/>
              <a:gd name="connsiteX80" fmla="*/ 2368550 w 3149600"/>
              <a:gd name="connsiteY80" fmla="*/ 19050 h 3308350"/>
              <a:gd name="connsiteX81" fmla="*/ 2432050 w 3149600"/>
              <a:gd name="connsiteY81" fmla="*/ 12700 h 3308350"/>
              <a:gd name="connsiteX82" fmla="*/ 2501900 w 3149600"/>
              <a:gd name="connsiteY82" fmla="*/ 38100 h 3308350"/>
              <a:gd name="connsiteX83" fmla="*/ 2508250 w 3149600"/>
              <a:gd name="connsiteY83" fmla="*/ 114300 h 3308350"/>
              <a:gd name="connsiteX84" fmla="*/ 2476500 w 3149600"/>
              <a:gd name="connsiteY84" fmla="*/ 196850 h 3308350"/>
              <a:gd name="connsiteX85" fmla="*/ 2508250 w 3149600"/>
              <a:gd name="connsiteY85" fmla="*/ 292100 h 3308350"/>
              <a:gd name="connsiteX86" fmla="*/ 2635250 w 3149600"/>
              <a:gd name="connsiteY86" fmla="*/ 323850 h 3308350"/>
              <a:gd name="connsiteX87" fmla="*/ 2590800 w 3149600"/>
              <a:gd name="connsiteY87" fmla="*/ 463550 h 3308350"/>
              <a:gd name="connsiteX88" fmla="*/ 2654300 w 3149600"/>
              <a:gd name="connsiteY88" fmla="*/ 546100 h 3308350"/>
              <a:gd name="connsiteX89" fmla="*/ 2686050 w 3149600"/>
              <a:gd name="connsiteY89" fmla="*/ 552450 h 3308350"/>
              <a:gd name="connsiteX90" fmla="*/ 2641600 w 3149600"/>
              <a:gd name="connsiteY90" fmla="*/ 660400 h 3308350"/>
              <a:gd name="connsiteX91" fmla="*/ 2717800 w 3149600"/>
              <a:gd name="connsiteY91" fmla="*/ 666750 h 3308350"/>
              <a:gd name="connsiteX92" fmla="*/ 2844800 w 3149600"/>
              <a:gd name="connsiteY92" fmla="*/ 641350 h 3308350"/>
              <a:gd name="connsiteX93" fmla="*/ 3016250 w 3149600"/>
              <a:gd name="connsiteY93" fmla="*/ 450850 h 3308350"/>
              <a:gd name="connsiteX94" fmla="*/ 3028950 w 3149600"/>
              <a:gd name="connsiteY94" fmla="*/ 558800 h 3308350"/>
              <a:gd name="connsiteX95" fmla="*/ 3092450 w 3149600"/>
              <a:gd name="connsiteY95" fmla="*/ 666750 h 3308350"/>
              <a:gd name="connsiteX96" fmla="*/ 3149600 w 3149600"/>
              <a:gd name="connsiteY96" fmla="*/ 812800 h 3308350"/>
              <a:gd name="connsiteX97" fmla="*/ 2851150 w 3149600"/>
              <a:gd name="connsiteY97" fmla="*/ 1022350 h 3308350"/>
              <a:gd name="connsiteX98" fmla="*/ 2901950 w 3149600"/>
              <a:gd name="connsiteY98" fmla="*/ 1123950 h 3308350"/>
              <a:gd name="connsiteX99" fmla="*/ 2870200 w 3149600"/>
              <a:gd name="connsiteY99" fmla="*/ 1244600 h 3308350"/>
              <a:gd name="connsiteX100" fmla="*/ 2908300 w 3149600"/>
              <a:gd name="connsiteY100" fmla="*/ 1263650 h 3308350"/>
              <a:gd name="connsiteX101" fmla="*/ 2933700 w 3149600"/>
              <a:gd name="connsiteY101" fmla="*/ 1314450 h 3308350"/>
              <a:gd name="connsiteX102" fmla="*/ 2933700 w 3149600"/>
              <a:gd name="connsiteY102" fmla="*/ 1390650 h 3308350"/>
              <a:gd name="connsiteX103" fmla="*/ 2908300 w 3149600"/>
              <a:gd name="connsiteY103" fmla="*/ 1416050 h 3308350"/>
              <a:gd name="connsiteX104" fmla="*/ 2901950 w 3149600"/>
              <a:gd name="connsiteY104" fmla="*/ 1454150 h 3308350"/>
              <a:gd name="connsiteX105" fmla="*/ 2832100 w 3149600"/>
              <a:gd name="connsiteY105" fmla="*/ 1428750 h 3308350"/>
              <a:gd name="connsiteX106" fmla="*/ 2813050 w 3149600"/>
              <a:gd name="connsiteY106" fmla="*/ 1555750 h 3308350"/>
              <a:gd name="connsiteX107" fmla="*/ 2743200 w 3149600"/>
              <a:gd name="connsiteY107" fmla="*/ 1536700 h 3308350"/>
              <a:gd name="connsiteX108" fmla="*/ 2622550 w 3149600"/>
              <a:gd name="connsiteY108" fmla="*/ 1606550 h 3308350"/>
              <a:gd name="connsiteX109" fmla="*/ 2749550 w 3149600"/>
              <a:gd name="connsiteY109" fmla="*/ 1828800 h 3308350"/>
              <a:gd name="connsiteX110" fmla="*/ 2787650 w 3149600"/>
              <a:gd name="connsiteY110" fmla="*/ 1828800 h 3308350"/>
              <a:gd name="connsiteX111" fmla="*/ 2781300 w 3149600"/>
              <a:gd name="connsiteY111" fmla="*/ 1917700 h 3308350"/>
              <a:gd name="connsiteX112" fmla="*/ 2711450 w 3149600"/>
              <a:gd name="connsiteY112" fmla="*/ 1905000 h 3308350"/>
              <a:gd name="connsiteX113" fmla="*/ 2603500 w 3149600"/>
              <a:gd name="connsiteY113" fmla="*/ 1930400 h 3308350"/>
              <a:gd name="connsiteX114" fmla="*/ 2381250 w 3149600"/>
              <a:gd name="connsiteY114" fmla="*/ 1924050 h 3308350"/>
              <a:gd name="connsiteX115" fmla="*/ 2286000 w 3149600"/>
              <a:gd name="connsiteY115" fmla="*/ 1924050 h 3308350"/>
              <a:gd name="connsiteX116" fmla="*/ 2209800 w 3149600"/>
              <a:gd name="connsiteY116" fmla="*/ 1847850 h 3308350"/>
              <a:gd name="connsiteX117" fmla="*/ 2152650 w 3149600"/>
              <a:gd name="connsiteY117" fmla="*/ 1835150 h 3308350"/>
              <a:gd name="connsiteX118" fmla="*/ 2133600 w 3149600"/>
              <a:gd name="connsiteY118" fmla="*/ 1765300 h 3308350"/>
              <a:gd name="connsiteX119" fmla="*/ 1943100 w 3149600"/>
              <a:gd name="connsiteY119" fmla="*/ 1708150 h 3308350"/>
              <a:gd name="connsiteX120" fmla="*/ 1924050 w 3149600"/>
              <a:gd name="connsiteY120" fmla="*/ 1816100 h 3308350"/>
              <a:gd name="connsiteX121" fmla="*/ 1943100 w 3149600"/>
              <a:gd name="connsiteY121" fmla="*/ 1905000 h 3308350"/>
              <a:gd name="connsiteX122" fmla="*/ 1911350 w 3149600"/>
              <a:gd name="connsiteY122" fmla="*/ 2019300 h 3308350"/>
              <a:gd name="connsiteX123" fmla="*/ 2305050 w 3149600"/>
              <a:gd name="connsiteY123" fmla="*/ 2089150 h 3308350"/>
              <a:gd name="connsiteX124" fmla="*/ 2349500 w 3149600"/>
              <a:gd name="connsiteY124" fmla="*/ 2546350 h 3308350"/>
              <a:gd name="connsiteX125" fmla="*/ 1282700 w 3149600"/>
              <a:gd name="connsiteY125" fmla="*/ 2603500 h 3308350"/>
              <a:gd name="connsiteX126" fmla="*/ 1263650 w 3149600"/>
              <a:gd name="connsiteY126" fmla="*/ 2660650 h 3308350"/>
              <a:gd name="connsiteX127" fmla="*/ 1314450 w 3149600"/>
              <a:gd name="connsiteY127" fmla="*/ 2686050 h 3308350"/>
              <a:gd name="connsiteX128" fmla="*/ 1333500 w 3149600"/>
              <a:gd name="connsiteY128" fmla="*/ 2762250 h 3308350"/>
              <a:gd name="connsiteX129" fmla="*/ 1327150 w 3149600"/>
              <a:gd name="connsiteY129" fmla="*/ 2921000 h 3308350"/>
              <a:gd name="connsiteX130" fmla="*/ 1397000 w 3149600"/>
              <a:gd name="connsiteY130" fmla="*/ 3016250 h 3308350"/>
              <a:gd name="connsiteX131" fmla="*/ 1358900 w 3149600"/>
              <a:gd name="connsiteY131" fmla="*/ 3181350 h 3308350"/>
              <a:gd name="connsiteX132" fmla="*/ 1416050 w 3149600"/>
              <a:gd name="connsiteY132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257175 w 3149600"/>
              <a:gd name="connsiteY16" fmla="*/ 2135982 h 3308350"/>
              <a:gd name="connsiteX17" fmla="*/ 508000 w 3149600"/>
              <a:gd name="connsiteY17" fmla="*/ 1803400 h 3308350"/>
              <a:gd name="connsiteX18" fmla="*/ 463550 w 3149600"/>
              <a:gd name="connsiteY18" fmla="*/ 1746250 h 3308350"/>
              <a:gd name="connsiteX19" fmla="*/ 514350 w 3149600"/>
              <a:gd name="connsiteY19" fmla="*/ 1638300 h 3308350"/>
              <a:gd name="connsiteX20" fmla="*/ 501650 w 3149600"/>
              <a:gd name="connsiteY20" fmla="*/ 1511300 h 3308350"/>
              <a:gd name="connsiteX21" fmla="*/ 577850 w 3149600"/>
              <a:gd name="connsiteY21" fmla="*/ 1466850 h 3308350"/>
              <a:gd name="connsiteX22" fmla="*/ 558800 w 3149600"/>
              <a:gd name="connsiteY22" fmla="*/ 1403350 h 3308350"/>
              <a:gd name="connsiteX23" fmla="*/ 590550 w 3149600"/>
              <a:gd name="connsiteY23" fmla="*/ 1143000 h 3308350"/>
              <a:gd name="connsiteX24" fmla="*/ 558800 w 3149600"/>
              <a:gd name="connsiteY24" fmla="*/ 1022350 h 3308350"/>
              <a:gd name="connsiteX25" fmla="*/ 609600 w 3149600"/>
              <a:gd name="connsiteY25" fmla="*/ 768350 h 3308350"/>
              <a:gd name="connsiteX26" fmla="*/ 577850 w 3149600"/>
              <a:gd name="connsiteY26" fmla="*/ 660400 h 3308350"/>
              <a:gd name="connsiteX27" fmla="*/ 577850 w 3149600"/>
              <a:gd name="connsiteY27" fmla="*/ 571500 h 3308350"/>
              <a:gd name="connsiteX28" fmla="*/ 996950 w 3149600"/>
              <a:gd name="connsiteY28" fmla="*/ 495300 h 3308350"/>
              <a:gd name="connsiteX29" fmla="*/ 1162050 w 3149600"/>
              <a:gd name="connsiteY29" fmla="*/ 628650 h 3308350"/>
              <a:gd name="connsiteX30" fmla="*/ 1073150 w 3149600"/>
              <a:gd name="connsiteY30" fmla="*/ 622300 h 3308350"/>
              <a:gd name="connsiteX31" fmla="*/ 1035050 w 3149600"/>
              <a:gd name="connsiteY31" fmla="*/ 869950 h 3308350"/>
              <a:gd name="connsiteX32" fmla="*/ 1028700 w 3149600"/>
              <a:gd name="connsiteY32" fmla="*/ 1187450 h 3308350"/>
              <a:gd name="connsiteX33" fmla="*/ 952500 w 3149600"/>
              <a:gd name="connsiteY33" fmla="*/ 1257300 h 3308350"/>
              <a:gd name="connsiteX34" fmla="*/ 952500 w 3149600"/>
              <a:gd name="connsiteY34" fmla="*/ 1314450 h 3308350"/>
              <a:gd name="connsiteX35" fmla="*/ 1016000 w 3149600"/>
              <a:gd name="connsiteY35" fmla="*/ 1295400 h 3308350"/>
              <a:gd name="connsiteX36" fmla="*/ 1035050 w 3149600"/>
              <a:gd name="connsiteY36" fmla="*/ 1257300 h 3308350"/>
              <a:gd name="connsiteX37" fmla="*/ 1092200 w 3149600"/>
              <a:gd name="connsiteY37" fmla="*/ 1250950 h 3308350"/>
              <a:gd name="connsiteX38" fmla="*/ 1117600 w 3149600"/>
              <a:gd name="connsiteY38" fmla="*/ 1276350 h 3308350"/>
              <a:gd name="connsiteX39" fmla="*/ 1092200 w 3149600"/>
              <a:gd name="connsiteY39" fmla="*/ 1314450 h 3308350"/>
              <a:gd name="connsiteX40" fmla="*/ 1111250 w 3149600"/>
              <a:gd name="connsiteY40" fmla="*/ 1358900 h 3308350"/>
              <a:gd name="connsiteX41" fmla="*/ 1162050 w 3149600"/>
              <a:gd name="connsiteY41" fmla="*/ 1358900 h 3308350"/>
              <a:gd name="connsiteX42" fmla="*/ 1200150 w 3149600"/>
              <a:gd name="connsiteY42" fmla="*/ 1371600 h 3308350"/>
              <a:gd name="connsiteX43" fmla="*/ 1193800 w 3149600"/>
              <a:gd name="connsiteY43" fmla="*/ 1416050 h 3308350"/>
              <a:gd name="connsiteX44" fmla="*/ 1231900 w 3149600"/>
              <a:gd name="connsiteY44" fmla="*/ 1454150 h 3308350"/>
              <a:gd name="connsiteX45" fmla="*/ 1225550 w 3149600"/>
              <a:gd name="connsiteY45" fmla="*/ 1555750 h 3308350"/>
              <a:gd name="connsiteX46" fmla="*/ 1435100 w 3149600"/>
              <a:gd name="connsiteY46" fmla="*/ 1473200 h 3308350"/>
              <a:gd name="connsiteX47" fmla="*/ 1428750 w 3149600"/>
              <a:gd name="connsiteY47" fmla="*/ 1397000 h 3308350"/>
              <a:gd name="connsiteX48" fmla="*/ 1473200 w 3149600"/>
              <a:gd name="connsiteY48" fmla="*/ 1377950 h 3308350"/>
              <a:gd name="connsiteX49" fmla="*/ 1517650 w 3149600"/>
              <a:gd name="connsiteY49" fmla="*/ 1282700 h 3308350"/>
              <a:gd name="connsiteX50" fmla="*/ 1492250 w 3149600"/>
              <a:gd name="connsiteY50" fmla="*/ 1276350 h 3308350"/>
              <a:gd name="connsiteX51" fmla="*/ 1492250 w 3149600"/>
              <a:gd name="connsiteY51" fmla="*/ 1276350 h 3308350"/>
              <a:gd name="connsiteX52" fmla="*/ 1454150 w 3149600"/>
              <a:gd name="connsiteY52" fmla="*/ 1193800 h 3308350"/>
              <a:gd name="connsiteX53" fmla="*/ 1543050 w 3149600"/>
              <a:gd name="connsiteY53" fmla="*/ 1206500 h 3308350"/>
              <a:gd name="connsiteX54" fmla="*/ 1581150 w 3149600"/>
              <a:gd name="connsiteY54" fmla="*/ 1149350 h 3308350"/>
              <a:gd name="connsiteX55" fmla="*/ 1612900 w 3149600"/>
              <a:gd name="connsiteY55" fmla="*/ 1143000 h 3308350"/>
              <a:gd name="connsiteX56" fmla="*/ 1606550 w 3149600"/>
              <a:gd name="connsiteY56" fmla="*/ 1092200 h 3308350"/>
              <a:gd name="connsiteX57" fmla="*/ 1581150 w 3149600"/>
              <a:gd name="connsiteY57" fmla="*/ 1066800 h 3308350"/>
              <a:gd name="connsiteX58" fmla="*/ 1714500 w 3149600"/>
              <a:gd name="connsiteY58" fmla="*/ 984250 h 3308350"/>
              <a:gd name="connsiteX59" fmla="*/ 1714500 w 3149600"/>
              <a:gd name="connsiteY59" fmla="*/ 889000 h 3308350"/>
              <a:gd name="connsiteX60" fmla="*/ 1797050 w 3149600"/>
              <a:gd name="connsiteY60" fmla="*/ 755650 h 3308350"/>
              <a:gd name="connsiteX61" fmla="*/ 1473200 w 3149600"/>
              <a:gd name="connsiteY61" fmla="*/ 666750 h 3308350"/>
              <a:gd name="connsiteX62" fmla="*/ 1695450 w 3149600"/>
              <a:gd name="connsiteY62" fmla="*/ 704850 h 3308350"/>
              <a:gd name="connsiteX63" fmla="*/ 1701800 w 3149600"/>
              <a:gd name="connsiteY63" fmla="*/ 628650 h 3308350"/>
              <a:gd name="connsiteX64" fmla="*/ 1606550 w 3149600"/>
              <a:gd name="connsiteY64" fmla="*/ 615950 h 3308350"/>
              <a:gd name="connsiteX65" fmla="*/ 1619250 w 3149600"/>
              <a:gd name="connsiteY65" fmla="*/ 546100 h 3308350"/>
              <a:gd name="connsiteX66" fmla="*/ 1619250 w 3149600"/>
              <a:gd name="connsiteY66" fmla="*/ 546100 h 3308350"/>
              <a:gd name="connsiteX67" fmla="*/ 1625600 w 3149600"/>
              <a:gd name="connsiteY67" fmla="*/ 514350 h 3308350"/>
              <a:gd name="connsiteX68" fmla="*/ 1625600 w 3149600"/>
              <a:gd name="connsiteY68" fmla="*/ 514350 h 3308350"/>
              <a:gd name="connsiteX69" fmla="*/ 1536700 w 3149600"/>
              <a:gd name="connsiteY69" fmla="*/ 431800 h 3308350"/>
              <a:gd name="connsiteX70" fmla="*/ 1536700 w 3149600"/>
              <a:gd name="connsiteY70" fmla="*/ 393700 h 3308350"/>
              <a:gd name="connsiteX71" fmla="*/ 1574800 w 3149600"/>
              <a:gd name="connsiteY71" fmla="*/ 368300 h 3308350"/>
              <a:gd name="connsiteX72" fmla="*/ 1562100 w 3149600"/>
              <a:gd name="connsiteY72" fmla="*/ 292100 h 3308350"/>
              <a:gd name="connsiteX73" fmla="*/ 1581150 w 3149600"/>
              <a:gd name="connsiteY73" fmla="*/ 273050 h 3308350"/>
              <a:gd name="connsiteX74" fmla="*/ 1765300 w 3149600"/>
              <a:gd name="connsiteY74" fmla="*/ 241300 h 3308350"/>
              <a:gd name="connsiteX75" fmla="*/ 1854200 w 3149600"/>
              <a:gd name="connsiteY75" fmla="*/ 190500 h 3308350"/>
              <a:gd name="connsiteX76" fmla="*/ 2108200 w 3149600"/>
              <a:gd name="connsiteY76" fmla="*/ 196850 h 3308350"/>
              <a:gd name="connsiteX77" fmla="*/ 2171700 w 3149600"/>
              <a:gd name="connsiteY77" fmla="*/ 82550 h 3308350"/>
              <a:gd name="connsiteX78" fmla="*/ 2209800 w 3149600"/>
              <a:gd name="connsiteY78" fmla="*/ 95250 h 3308350"/>
              <a:gd name="connsiteX79" fmla="*/ 2311400 w 3149600"/>
              <a:gd name="connsiteY79" fmla="*/ 0 h 3308350"/>
              <a:gd name="connsiteX80" fmla="*/ 2368550 w 3149600"/>
              <a:gd name="connsiteY80" fmla="*/ 19050 h 3308350"/>
              <a:gd name="connsiteX81" fmla="*/ 2432050 w 3149600"/>
              <a:gd name="connsiteY81" fmla="*/ 12700 h 3308350"/>
              <a:gd name="connsiteX82" fmla="*/ 2501900 w 3149600"/>
              <a:gd name="connsiteY82" fmla="*/ 38100 h 3308350"/>
              <a:gd name="connsiteX83" fmla="*/ 2508250 w 3149600"/>
              <a:gd name="connsiteY83" fmla="*/ 114300 h 3308350"/>
              <a:gd name="connsiteX84" fmla="*/ 2476500 w 3149600"/>
              <a:gd name="connsiteY84" fmla="*/ 196850 h 3308350"/>
              <a:gd name="connsiteX85" fmla="*/ 2508250 w 3149600"/>
              <a:gd name="connsiteY85" fmla="*/ 292100 h 3308350"/>
              <a:gd name="connsiteX86" fmla="*/ 2635250 w 3149600"/>
              <a:gd name="connsiteY86" fmla="*/ 323850 h 3308350"/>
              <a:gd name="connsiteX87" fmla="*/ 2590800 w 3149600"/>
              <a:gd name="connsiteY87" fmla="*/ 463550 h 3308350"/>
              <a:gd name="connsiteX88" fmla="*/ 2654300 w 3149600"/>
              <a:gd name="connsiteY88" fmla="*/ 546100 h 3308350"/>
              <a:gd name="connsiteX89" fmla="*/ 2686050 w 3149600"/>
              <a:gd name="connsiteY89" fmla="*/ 552450 h 3308350"/>
              <a:gd name="connsiteX90" fmla="*/ 2641600 w 3149600"/>
              <a:gd name="connsiteY90" fmla="*/ 660400 h 3308350"/>
              <a:gd name="connsiteX91" fmla="*/ 2717800 w 3149600"/>
              <a:gd name="connsiteY91" fmla="*/ 666750 h 3308350"/>
              <a:gd name="connsiteX92" fmla="*/ 2844800 w 3149600"/>
              <a:gd name="connsiteY92" fmla="*/ 641350 h 3308350"/>
              <a:gd name="connsiteX93" fmla="*/ 3016250 w 3149600"/>
              <a:gd name="connsiteY93" fmla="*/ 450850 h 3308350"/>
              <a:gd name="connsiteX94" fmla="*/ 3028950 w 3149600"/>
              <a:gd name="connsiteY94" fmla="*/ 558800 h 3308350"/>
              <a:gd name="connsiteX95" fmla="*/ 3092450 w 3149600"/>
              <a:gd name="connsiteY95" fmla="*/ 666750 h 3308350"/>
              <a:gd name="connsiteX96" fmla="*/ 3149600 w 3149600"/>
              <a:gd name="connsiteY96" fmla="*/ 812800 h 3308350"/>
              <a:gd name="connsiteX97" fmla="*/ 2851150 w 3149600"/>
              <a:gd name="connsiteY97" fmla="*/ 1022350 h 3308350"/>
              <a:gd name="connsiteX98" fmla="*/ 2901950 w 3149600"/>
              <a:gd name="connsiteY98" fmla="*/ 1123950 h 3308350"/>
              <a:gd name="connsiteX99" fmla="*/ 2870200 w 3149600"/>
              <a:gd name="connsiteY99" fmla="*/ 1244600 h 3308350"/>
              <a:gd name="connsiteX100" fmla="*/ 2908300 w 3149600"/>
              <a:gd name="connsiteY100" fmla="*/ 1263650 h 3308350"/>
              <a:gd name="connsiteX101" fmla="*/ 2933700 w 3149600"/>
              <a:gd name="connsiteY101" fmla="*/ 1314450 h 3308350"/>
              <a:gd name="connsiteX102" fmla="*/ 2933700 w 3149600"/>
              <a:gd name="connsiteY102" fmla="*/ 1390650 h 3308350"/>
              <a:gd name="connsiteX103" fmla="*/ 2908300 w 3149600"/>
              <a:gd name="connsiteY103" fmla="*/ 1416050 h 3308350"/>
              <a:gd name="connsiteX104" fmla="*/ 2901950 w 3149600"/>
              <a:gd name="connsiteY104" fmla="*/ 1454150 h 3308350"/>
              <a:gd name="connsiteX105" fmla="*/ 2832100 w 3149600"/>
              <a:gd name="connsiteY105" fmla="*/ 1428750 h 3308350"/>
              <a:gd name="connsiteX106" fmla="*/ 2813050 w 3149600"/>
              <a:gd name="connsiteY106" fmla="*/ 1555750 h 3308350"/>
              <a:gd name="connsiteX107" fmla="*/ 2743200 w 3149600"/>
              <a:gd name="connsiteY107" fmla="*/ 1536700 h 3308350"/>
              <a:gd name="connsiteX108" fmla="*/ 2622550 w 3149600"/>
              <a:gd name="connsiteY108" fmla="*/ 1606550 h 3308350"/>
              <a:gd name="connsiteX109" fmla="*/ 2749550 w 3149600"/>
              <a:gd name="connsiteY109" fmla="*/ 1828800 h 3308350"/>
              <a:gd name="connsiteX110" fmla="*/ 2787650 w 3149600"/>
              <a:gd name="connsiteY110" fmla="*/ 1828800 h 3308350"/>
              <a:gd name="connsiteX111" fmla="*/ 2781300 w 3149600"/>
              <a:gd name="connsiteY111" fmla="*/ 1917700 h 3308350"/>
              <a:gd name="connsiteX112" fmla="*/ 2711450 w 3149600"/>
              <a:gd name="connsiteY112" fmla="*/ 1905000 h 3308350"/>
              <a:gd name="connsiteX113" fmla="*/ 2603500 w 3149600"/>
              <a:gd name="connsiteY113" fmla="*/ 1930400 h 3308350"/>
              <a:gd name="connsiteX114" fmla="*/ 2381250 w 3149600"/>
              <a:gd name="connsiteY114" fmla="*/ 1924050 h 3308350"/>
              <a:gd name="connsiteX115" fmla="*/ 2286000 w 3149600"/>
              <a:gd name="connsiteY115" fmla="*/ 1924050 h 3308350"/>
              <a:gd name="connsiteX116" fmla="*/ 2209800 w 3149600"/>
              <a:gd name="connsiteY116" fmla="*/ 1847850 h 3308350"/>
              <a:gd name="connsiteX117" fmla="*/ 2152650 w 3149600"/>
              <a:gd name="connsiteY117" fmla="*/ 1835150 h 3308350"/>
              <a:gd name="connsiteX118" fmla="*/ 2133600 w 3149600"/>
              <a:gd name="connsiteY118" fmla="*/ 1765300 h 3308350"/>
              <a:gd name="connsiteX119" fmla="*/ 1943100 w 3149600"/>
              <a:gd name="connsiteY119" fmla="*/ 1708150 h 3308350"/>
              <a:gd name="connsiteX120" fmla="*/ 1924050 w 3149600"/>
              <a:gd name="connsiteY120" fmla="*/ 1816100 h 3308350"/>
              <a:gd name="connsiteX121" fmla="*/ 1943100 w 3149600"/>
              <a:gd name="connsiteY121" fmla="*/ 1905000 h 3308350"/>
              <a:gd name="connsiteX122" fmla="*/ 1911350 w 3149600"/>
              <a:gd name="connsiteY122" fmla="*/ 2019300 h 3308350"/>
              <a:gd name="connsiteX123" fmla="*/ 2305050 w 3149600"/>
              <a:gd name="connsiteY123" fmla="*/ 2089150 h 3308350"/>
              <a:gd name="connsiteX124" fmla="*/ 2349500 w 3149600"/>
              <a:gd name="connsiteY124" fmla="*/ 2546350 h 3308350"/>
              <a:gd name="connsiteX125" fmla="*/ 1282700 w 3149600"/>
              <a:gd name="connsiteY125" fmla="*/ 2603500 h 3308350"/>
              <a:gd name="connsiteX126" fmla="*/ 1263650 w 3149600"/>
              <a:gd name="connsiteY126" fmla="*/ 2660650 h 3308350"/>
              <a:gd name="connsiteX127" fmla="*/ 1314450 w 3149600"/>
              <a:gd name="connsiteY127" fmla="*/ 2686050 h 3308350"/>
              <a:gd name="connsiteX128" fmla="*/ 1333500 w 3149600"/>
              <a:gd name="connsiteY128" fmla="*/ 2762250 h 3308350"/>
              <a:gd name="connsiteX129" fmla="*/ 1327150 w 3149600"/>
              <a:gd name="connsiteY129" fmla="*/ 2921000 h 3308350"/>
              <a:gd name="connsiteX130" fmla="*/ 1397000 w 3149600"/>
              <a:gd name="connsiteY130" fmla="*/ 3016250 h 3308350"/>
              <a:gd name="connsiteX131" fmla="*/ 1358900 w 3149600"/>
              <a:gd name="connsiteY131" fmla="*/ 3181350 h 3308350"/>
              <a:gd name="connsiteX132" fmla="*/ 1416050 w 3149600"/>
              <a:gd name="connsiteY132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257175 w 3149600"/>
              <a:gd name="connsiteY17" fmla="*/ 2135982 h 3308350"/>
              <a:gd name="connsiteX18" fmla="*/ 508000 w 3149600"/>
              <a:gd name="connsiteY18" fmla="*/ 1803400 h 3308350"/>
              <a:gd name="connsiteX19" fmla="*/ 463550 w 3149600"/>
              <a:gd name="connsiteY19" fmla="*/ 1746250 h 3308350"/>
              <a:gd name="connsiteX20" fmla="*/ 514350 w 3149600"/>
              <a:gd name="connsiteY20" fmla="*/ 1638300 h 3308350"/>
              <a:gd name="connsiteX21" fmla="*/ 501650 w 3149600"/>
              <a:gd name="connsiteY21" fmla="*/ 1511300 h 3308350"/>
              <a:gd name="connsiteX22" fmla="*/ 577850 w 3149600"/>
              <a:gd name="connsiteY22" fmla="*/ 1466850 h 3308350"/>
              <a:gd name="connsiteX23" fmla="*/ 558800 w 3149600"/>
              <a:gd name="connsiteY23" fmla="*/ 1403350 h 3308350"/>
              <a:gd name="connsiteX24" fmla="*/ 590550 w 3149600"/>
              <a:gd name="connsiteY24" fmla="*/ 1143000 h 3308350"/>
              <a:gd name="connsiteX25" fmla="*/ 558800 w 3149600"/>
              <a:gd name="connsiteY25" fmla="*/ 1022350 h 3308350"/>
              <a:gd name="connsiteX26" fmla="*/ 609600 w 3149600"/>
              <a:gd name="connsiteY26" fmla="*/ 768350 h 3308350"/>
              <a:gd name="connsiteX27" fmla="*/ 577850 w 3149600"/>
              <a:gd name="connsiteY27" fmla="*/ 660400 h 3308350"/>
              <a:gd name="connsiteX28" fmla="*/ 577850 w 3149600"/>
              <a:gd name="connsiteY28" fmla="*/ 571500 h 3308350"/>
              <a:gd name="connsiteX29" fmla="*/ 996950 w 3149600"/>
              <a:gd name="connsiteY29" fmla="*/ 495300 h 3308350"/>
              <a:gd name="connsiteX30" fmla="*/ 1162050 w 3149600"/>
              <a:gd name="connsiteY30" fmla="*/ 628650 h 3308350"/>
              <a:gd name="connsiteX31" fmla="*/ 1073150 w 3149600"/>
              <a:gd name="connsiteY31" fmla="*/ 622300 h 3308350"/>
              <a:gd name="connsiteX32" fmla="*/ 1035050 w 3149600"/>
              <a:gd name="connsiteY32" fmla="*/ 869950 h 3308350"/>
              <a:gd name="connsiteX33" fmla="*/ 1028700 w 3149600"/>
              <a:gd name="connsiteY33" fmla="*/ 1187450 h 3308350"/>
              <a:gd name="connsiteX34" fmla="*/ 952500 w 3149600"/>
              <a:gd name="connsiteY34" fmla="*/ 1257300 h 3308350"/>
              <a:gd name="connsiteX35" fmla="*/ 952500 w 3149600"/>
              <a:gd name="connsiteY35" fmla="*/ 1314450 h 3308350"/>
              <a:gd name="connsiteX36" fmla="*/ 1016000 w 3149600"/>
              <a:gd name="connsiteY36" fmla="*/ 1295400 h 3308350"/>
              <a:gd name="connsiteX37" fmla="*/ 1035050 w 3149600"/>
              <a:gd name="connsiteY37" fmla="*/ 1257300 h 3308350"/>
              <a:gd name="connsiteX38" fmla="*/ 1092200 w 3149600"/>
              <a:gd name="connsiteY38" fmla="*/ 1250950 h 3308350"/>
              <a:gd name="connsiteX39" fmla="*/ 1117600 w 3149600"/>
              <a:gd name="connsiteY39" fmla="*/ 1276350 h 3308350"/>
              <a:gd name="connsiteX40" fmla="*/ 1092200 w 3149600"/>
              <a:gd name="connsiteY40" fmla="*/ 1314450 h 3308350"/>
              <a:gd name="connsiteX41" fmla="*/ 1111250 w 3149600"/>
              <a:gd name="connsiteY41" fmla="*/ 1358900 h 3308350"/>
              <a:gd name="connsiteX42" fmla="*/ 1162050 w 3149600"/>
              <a:gd name="connsiteY42" fmla="*/ 1358900 h 3308350"/>
              <a:gd name="connsiteX43" fmla="*/ 1200150 w 3149600"/>
              <a:gd name="connsiteY43" fmla="*/ 1371600 h 3308350"/>
              <a:gd name="connsiteX44" fmla="*/ 1193800 w 3149600"/>
              <a:gd name="connsiteY44" fmla="*/ 1416050 h 3308350"/>
              <a:gd name="connsiteX45" fmla="*/ 1231900 w 3149600"/>
              <a:gd name="connsiteY45" fmla="*/ 1454150 h 3308350"/>
              <a:gd name="connsiteX46" fmla="*/ 1225550 w 3149600"/>
              <a:gd name="connsiteY46" fmla="*/ 1555750 h 3308350"/>
              <a:gd name="connsiteX47" fmla="*/ 1435100 w 3149600"/>
              <a:gd name="connsiteY47" fmla="*/ 1473200 h 3308350"/>
              <a:gd name="connsiteX48" fmla="*/ 1428750 w 3149600"/>
              <a:gd name="connsiteY48" fmla="*/ 1397000 h 3308350"/>
              <a:gd name="connsiteX49" fmla="*/ 1473200 w 3149600"/>
              <a:gd name="connsiteY49" fmla="*/ 1377950 h 3308350"/>
              <a:gd name="connsiteX50" fmla="*/ 1517650 w 3149600"/>
              <a:gd name="connsiteY50" fmla="*/ 1282700 h 3308350"/>
              <a:gd name="connsiteX51" fmla="*/ 1492250 w 3149600"/>
              <a:gd name="connsiteY51" fmla="*/ 1276350 h 3308350"/>
              <a:gd name="connsiteX52" fmla="*/ 1492250 w 3149600"/>
              <a:gd name="connsiteY52" fmla="*/ 1276350 h 3308350"/>
              <a:gd name="connsiteX53" fmla="*/ 1454150 w 3149600"/>
              <a:gd name="connsiteY53" fmla="*/ 1193800 h 3308350"/>
              <a:gd name="connsiteX54" fmla="*/ 1543050 w 3149600"/>
              <a:gd name="connsiteY54" fmla="*/ 1206500 h 3308350"/>
              <a:gd name="connsiteX55" fmla="*/ 1581150 w 3149600"/>
              <a:gd name="connsiteY55" fmla="*/ 1149350 h 3308350"/>
              <a:gd name="connsiteX56" fmla="*/ 1612900 w 3149600"/>
              <a:gd name="connsiteY56" fmla="*/ 1143000 h 3308350"/>
              <a:gd name="connsiteX57" fmla="*/ 1606550 w 3149600"/>
              <a:gd name="connsiteY57" fmla="*/ 1092200 h 3308350"/>
              <a:gd name="connsiteX58" fmla="*/ 1581150 w 3149600"/>
              <a:gd name="connsiteY58" fmla="*/ 1066800 h 3308350"/>
              <a:gd name="connsiteX59" fmla="*/ 1714500 w 3149600"/>
              <a:gd name="connsiteY59" fmla="*/ 984250 h 3308350"/>
              <a:gd name="connsiteX60" fmla="*/ 1714500 w 3149600"/>
              <a:gd name="connsiteY60" fmla="*/ 889000 h 3308350"/>
              <a:gd name="connsiteX61" fmla="*/ 1797050 w 3149600"/>
              <a:gd name="connsiteY61" fmla="*/ 755650 h 3308350"/>
              <a:gd name="connsiteX62" fmla="*/ 1473200 w 3149600"/>
              <a:gd name="connsiteY62" fmla="*/ 666750 h 3308350"/>
              <a:gd name="connsiteX63" fmla="*/ 1695450 w 3149600"/>
              <a:gd name="connsiteY63" fmla="*/ 704850 h 3308350"/>
              <a:gd name="connsiteX64" fmla="*/ 1701800 w 3149600"/>
              <a:gd name="connsiteY64" fmla="*/ 628650 h 3308350"/>
              <a:gd name="connsiteX65" fmla="*/ 1606550 w 3149600"/>
              <a:gd name="connsiteY65" fmla="*/ 615950 h 3308350"/>
              <a:gd name="connsiteX66" fmla="*/ 1619250 w 3149600"/>
              <a:gd name="connsiteY66" fmla="*/ 546100 h 3308350"/>
              <a:gd name="connsiteX67" fmla="*/ 1619250 w 3149600"/>
              <a:gd name="connsiteY67" fmla="*/ 546100 h 3308350"/>
              <a:gd name="connsiteX68" fmla="*/ 1625600 w 3149600"/>
              <a:gd name="connsiteY68" fmla="*/ 514350 h 3308350"/>
              <a:gd name="connsiteX69" fmla="*/ 1625600 w 3149600"/>
              <a:gd name="connsiteY69" fmla="*/ 514350 h 3308350"/>
              <a:gd name="connsiteX70" fmla="*/ 1536700 w 3149600"/>
              <a:gd name="connsiteY70" fmla="*/ 431800 h 3308350"/>
              <a:gd name="connsiteX71" fmla="*/ 1536700 w 3149600"/>
              <a:gd name="connsiteY71" fmla="*/ 393700 h 3308350"/>
              <a:gd name="connsiteX72" fmla="*/ 1574800 w 3149600"/>
              <a:gd name="connsiteY72" fmla="*/ 368300 h 3308350"/>
              <a:gd name="connsiteX73" fmla="*/ 1562100 w 3149600"/>
              <a:gd name="connsiteY73" fmla="*/ 292100 h 3308350"/>
              <a:gd name="connsiteX74" fmla="*/ 1581150 w 3149600"/>
              <a:gd name="connsiteY74" fmla="*/ 273050 h 3308350"/>
              <a:gd name="connsiteX75" fmla="*/ 1765300 w 3149600"/>
              <a:gd name="connsiteY75" fmla="*/ 241300 h 3308350"/>
              <a:gd name="connsiteX76" fmla="*/ 1854200 w 3149600"/>
              <a:gd name="connsiteY76" fmla="*/ 190500 h 3308350"/>
              <a:gd name="connsiteX77" fmla="*/ 2108200 w 3149600"/>
              <a:gd name="connsiteY77" fmla="*/ 196850 h 3308350"/>
              <a:gd name="connsiteX78" fmla="*/ 2171700 w 3149600"/>
              <a:gd name="connsiteY78" fmla="*/ 82550 h 3308350"/>
              <a:gd name="connsiteX79" fmla="*/ 2209800 w 3149600"/>
              <a:gd name="connsiteY79" fmla="*/ 95250 h 3308350"/>
              <a:gd name="connsiteX80" fmla="*/ 2311400 w 3149600"/>
              <a:gd name="connsiteY80" fmla="*/ 0 h 3308350"/>
              <a:gd name="connsiteX81" fmla="*/ 2368550 w 3149600"/>
              <a:gd name="connsiteY81" fmla="*/ 19050 h 3308350"/>
              <a:gd name="connsiteX82" fmla="*/ 2432050 w 3149600"/>
              <a:gd name="connsiteY82" fmla="*/ 12700 h 3308350"/>
              <a:gd name="connsiteX83" fmla="*/ 2501900 w 3149600"/>
              <a:gd name="connsiteY83" fmla="*/ 38100 h 3308350"/>
              <a:gd name="connsiteX84" fmla="*/ 2508250 w 3149600"/>
              <a:gd name="connsiteY84" fmla="*/ 114300 h 3308350"/>
              <a:gd name="connsiteX85" fmla="*/ 2476500 w 3149600"/>
              <a:gd name="connsiteY85" fmla="*/ 196850 h 3308350"/>
              <a:gd name="connsiteX86" fmla="*/ 2508250 w 3149600"/>
              <a:gd name="connsiteY86" fmla="*/ 292100 h 3308350"/>
              <a:gd name="connsiteX87" fmla="*/ 2635250 w 3149600"/>
              <a:gd name="connsiteY87" fmla="*/ 323850 h 3308350"/>
              <a:gd name="connsiteX88" fmla="*/ 2590800 w 3149600"/>
              <a:gd name="connsiteY88" fmla="*/ 463550 h 3308350"/>
              <a:gd name="connsiteX89" fmla="*/ 2654300 w 3149600"/>
              <a:gd name="connsiteY89" fmla="*/ 546100 h 3308350"/>
              <a:gd name="connsiteX90" fmla="*/ 2686050 w 3149600"/>
              <a:gd name="connsiteY90" fmla="*/ 552450 h 3308350"/>
              <a:gd name="connsiteX91" fmla="*/ 2641600 w 3149600"/>
              <a:gd name="connsiteY91" fmla="*/ 660400 h 3308350"/>
              <a:gd name="connsiteX92" fmla="*/ 2717800 w 3149600"/>
              <a:gd name="connsiteY92" fmla="*/ 666750 h 3308350"/>
              <a:gd name="connsiteX93" fmla="*/ 2844800 w 3149600"/>
              <a:gd name="connsiteY93" fmla="*/ 641350 h 3308350"/>
              <a:gd name="connsiteX94" fmla="*/ 3016250 w 3149600"/>
              <a:gd name="connsiteY94" fmla="*/ 450850 h 3308350"/>
              <a:gd name="connsiteX95" fmla="*/ 3028950 w 3149600"/>
              <a:gd name="connsiteY95" fmla="*/ 558800 h 3308350"/>
              <a:gd name="connsiteX96" fmla="*/ 3092450 w 3149600"/>
              <a:gd name="connsiteY96" fmla="*/ 666750 h 3308350"/>
              <a:gd name="connsiteX97" fmla="*/ 3149600 w 3149600"/>
              <a:gd name="connsiteY97" fmla="*/ 812800 h 3308350"/>
              <a:gd name="connsiteX98" fmla="*/ 2851150 w 3149600"/>
              <a:gd name="connsiteY98" fmla="*/ 1022350 h 3308350"/>
              <a:gd name="connsiteX99" fmla="*/ 2901950 w 3149600"/>
              <a:gd name="connsiteY99" fmla="*/ 1123950 h 3308350"/>
              <a:gd name="connsiteX100" fmla="*/ 2870200 w 3149600"/>
              <a:gd name="connsiteY100" fmla="*/ 1244600 h 3308350"/>
              <a:gd name="connsiteX101" fmla="*/ 2908300 w 3149600"/>
              <a:gd name="connsiteY101" fmla="*/ 1263650 h 3308350"/>
              <a:gd name="connsiteX102" fmla="*/ 2933700 w 3149600"/>
              <a:gd name="connsiteY102" fmla="*/ 1314450 h 3308350"/>
              <a:gd name="connsiteX103" fmla="*/ 2933700 w 3149600"/>
              <a:gd name="connsiteY103" fmla="*/ 1390650 h 3308350"/>
              <a:gd name="connsiteX104" fmla="*/ 2908300 w 3149600"/>
              <a:gd name="connsiteY104" fmla="*/ 1416050 h 3308350"/>
              <a:gd name="connsiteX105" fmla="*/ 2901950 w 3149600"/>
              <a:gd name="connsiteY105" fmla="*/ 1454150 h 3308350"/>
              <a:gd name="connsiteX106" fmla="*/ 2832100 w 3149600"/>
              <a:gd name="connsiteY106" fmla="*/ 1428750 h 3308350"/>
              <a:gd name="connsiteX107" fmla="*/ 2813050 w 3149600"/>
              <a:gd name="connsiteY107" fmla="*/ 1555750 h 3308350"/>
              <a:gd name="connsiteX108" fmla="*/ 2743200 w 3149600"/>
              <a:gd name="connsiteY108" fmla="*/ 1536700 h 3308350"/>
              <a:gd name="connsiteX109" fmla="*/ 2622550 w 3149600"/>
              <a:gd name="connsiteY109" fmla="*/ 1606550 h 3308350"/>
              <a:gd name="connsiteX110" fmla="*/ 2749550 w 3149600"/>
              <a:gd name="connsiteY110" fmla="*/ 1828800 h 3308350"/>
              <a:gd name="connsiteX111" fmla="*/ 2787650 w 3149600"/>
              <a:gd name="connsiteY111" fmla="*/ 1828800 h 3308350"/>
              <a:gd name="connsiteX112" fmla="*/ 2781300 w 3149600"/>
              <a:gd name="connsiteY112" fmla="*/ 1917700 h 3308350"/>
              <a:gd name="connsiteX113" fmla="*/ 2711450 w 3149600"/>
              <a:gd name="connsiteY113" fmla="*/ 1905000 h 3308350"/>
              <a:gd name="connsiteX114" fmla="*/ 2603500 w 3149600"/>
              <a:gd name="connsiteY114" fmla="*/ 1930400 h 3308350"/>
              <a:gd name="connsiteX115" fmla="*/ 2381250 w 3149600"/>
              <a:gd name="connsiteY115" fmla="*/ 1924050 h 3308350"/>
              <a:gd name="connsiteX116" fmla="*/ 2286000 w 3149600"/>
              <a:gd name="connsiteY116" fmla="*/ 1924050 h 3308350"/>
              <a:gd name="connsiteX117" fmla="*/ 2209800 w 3149600"/>
              <a:gd name="connsiteY117" fmla="*/ 1847850 h 3308350"/>
              <a:gd name="connsiteX118" fmla="*/ 2152650 w 3149600"/>
              <a:gd name="connsiteY118" fmla="*/ 1835150 h 3308350"/>
              <a:gd name="connsiteX119" fmla="*/ 2133600 w 3149600"/>
              <a:gd name="connsiteY119" fmla="*/ 1765300 h 3308350"/>
              <a:gd name="connsiteX120" fmla="*/ 1943100 w 3149600"/>
              <a:gd name="connsiteY120" fmla="*/ 1708150 h 3308350"/>
              <a:gd name="connsiteX121" fmla="*/ 1924050 w 3149600"/>
              <a:gd name="connsiteY121" fmla="*/ 1816100 h 3308350"/>
              <a:gd name="connsiteX122" fmla="*/ 1943100 w 3149600"/>
              <a:gd name="connsiteY122" fmla="*/ 1905000 h 3308350"/>
              <a:gd name="connsiteX123" fmla="*/ 1911350 w 3149600"/>
              <a:gd name="connsiteY123" fmla="*/ 2019300 h 3308350"/>
              <a:gd name="connsiteX124" fmla="*/ 2305050 w 3149600"/>
              <a:gd name="connsiteY124" fmla="*/ 2089150 h 3308350"/>
              <a:gd name="connsiteX125" fmla="*/ 2349500 w 3149600"/>
              <a:gd name="connsiteY125" fmla="*/ 2546350 h 3308350"/>
              <a:gd name="connsiteX126" fmla="*/ 1282700 w 3149600"/>
              <a:gd name="connsiteY126" fmla="*/ 2603500 h 3308350"/>
              <a:gd name="connsiteX127" fmla="*/ 1263650 w 3149600"/>
              <a:gd name="connsiteY127" fmla="*/ 2660650 h 3308350"/>
              <a:gd name="connsiteX128" fmla="*/ 1314450 w 3149600"/>
              <a:gd name="connsiteY128" fmla="*/ 2686050 h 3308350"/>
              <a:gd name="connsiteX129" fmla="*/ 1333500 w 3149600"/>
              <a:gd name="connsiteY129" fmla="*/ 2762250 h 3308350"/>
              <a:gd name="connsiteX130" fmla="*/ 1327150 w 3149600"/>
              <a:gd name="connsiteY130" fmla="*/ 2921000 h 3308350"/>
              <a:gd name="connsiteX131" fmla="*/ 1397000 w 3149600"/>
              <a:gd name="connsiteY131" fmla="*/ 3016250 h 3308350"/>
              <a:gd name="connsiteX132" fmla="*/ 1358900 w 3149600"/>
              <a:gd name="connsiteY132" fmla="*/ 3181350 h 3308350"/>
              <a:gd name="connsiteX133" fmla="*/ 1416050 w 3149600"/>
              <a:gd name="connsiteY133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508000 w 3149600"/>
              <a:gd name="connsiteY18" fmla="*/ 1803400 h 3308350"/>
              <a:gd name="connsiteX19" fmla="*/ 463550 w 3149600"/>
              <a:gd name="connsiteY19" fmla="*/ 1746250 h 3308350"/>
              <a:gd name="connsiteX20" fmla="*/ 514350 w 3149600"/>
              <a:gd name="connsiteY20" fmla="*/ 1638300 h 3308350"/>
              <a:gd name="connsiteX21" fmla="*/ 501650 w 3149600"/>
              <a:gd name="connsiteY21" fmla="*/ 1511300 h 3308350"/>
              <a:gd name="connsiteX22" fmla="*/ 577850 w 3149600"/>
              <a:gd name="connsiteY22" fmla="*/ 1466850 h 3308350"/>
              <a:gd name="connsiteX23" fmla="*/ 558800 w 3149600"/>
              <a:gd name="connsiteY23" fmla="*/ 1403350 h 3308350"/>
              <a:gd name="connsiteX24" fmla="*/ 590550 w 3149600"/>
              <a:gd name="connsiteY24" fmla="*/ 1143000 h 3308350"/>
              <a:gd name="connsiteX25" fmla="*/ 558800 w 3149600"/>
              <a:gd name="connsiteY25" fmla="*/ 1022350 h 3308350"/>
              <a:gd name="connsiteX26" fmla="*/ 609600 w 3149600"/>
              <a:gd name="connsiteY26" fmla="*/ 768350 h 3308350"/>
              <a:gd name="connsiteX27" fmla="*/ 577850 w 3149600"/>
              <a:gd name="connsiteY27" fmla="*/ 660400 h 3308350"/>
              <a:gd name="connsiteX28" fmla="*/ 577850 w 3149600"/>
              <a:gd name="connsiteY28" fmla="*/ 571500 h 3308350"/>
              <a:gd name="connsiteX29" fmla="*/ 996950 w 3149600"/>
              <a:gd name="connsiteY29" fmla="*/ 495300 h 3308350"/>
              <a:gd name="connsiteX30" fmla="*/ 1162050 w 3149600"/>
              <a:gd name="connsiteY30" fmla="*/ 628650 h 3308350"/>
              <a:gd name="connsiteX31" fmla="*/ 1073150 w 3149600"/>
              <a:gd name="connsiteY31" fmla="*/ 622300 h 3308350"/>
              <a:gd name="connsiteX32" fmla="*/ 1035050 w 3149600"/>
              <a:gd name="connsiteY32" fmla="*/ 869950 h 3308350"/>
              <a:gd name="connsiteX33" fmla="*/ 1028700 w 3149600"/>
              <a:gd name="connsiteY33" fmla="*/ 1187450 h 3308350"/>
              <a:gd name="connsiteX34" fmla="*/ 952500 w 3149600"/>
              <a:gd name="connsiteY34" fmla="*/ 1257300 h 3308350"/>
              <a:gd name="connsiteX35" fmla="*/ 952500 w 3149600"/>
              <a:gd name="connsiteY35" fmla="*/ 1314450 h 3308350"/>
              <a:gd name="connsiteX36" fmla="*/ 1016000 w 3149600"/>
              <a:gd name="connsiteY36" fmla="*/ 1295400 h 3308350"/>
              <a:gd name="connsiteX37" fmla="*/ 1035050 w 3149600"/>
              <a:gd name="connsiteY37" fmla="*/ 1257300 h 3308350"/>
              <a:gd name="connsiteX38" fmla="*/ 1092200 w 3149600"/>
              <a:gd name="connsiteY38" fmla="*/ 1250950 h 3308350"/>
              <a:gd name="connsiteX39" fmla="*/ 1117600 w 3149600"/>
              <a:gd name="connsiteY39" fmla="*/ 1276350 h 3308350"/>
              <a:gd name="connsiteX40" fmla="*/ 1092200 w 3149600"/>
              <a:gd name="connsiteY40" fmla="*/ 1314450 h 3308350"/>
              <a:gd name="connsiteX41" fmla="*/ 1111250 w 3149600"/>
              <a:gd name="connsiteY41" fmla="*/ 1358900 h 3308350"/>
              <a:gd name="connsiteX42" fmla="*/ 1162050 w 3149600"/>
              <a:gd name="connsiteY42" fmla="*/ 1358900 h 3308350"/>
              <a:gd name="connsiteX43" fmla="*/ 1200150 w 3149600"/>
              <a:gd name="connsiteY43" fmla="*/ 1371600 h 3308350"/>
              <a:gd name="connsiteX44" fmla="*/ 1193800 w 3149600"/>
              <a:gd name="connsiteY44" fmla="*/ 1416050 h 3308350"/>
              <a:gd name="connsiteX45" fmla="*/ 1231900 w 3149600"/>
              <a:gd name="connsiteY45" fmla="*/ 1454150 h 3308350"/>
              <a:gd name="connsiteX46" fmla="*/ 1225550 w 3149600"/>
              <a:gd name="connsiteY46" fmla="*/ 1555750 h 3308350"/>
              <a:gd name="connsiteX47" fmla="*/ 1435100 w 3149600"/>
              <a:gd name="connsiteY47" fmla="*/ 1473200 h 3308350"/>
              <a:gd name="connsiteX48" fmla="*/ 1428750 w 3149600"/>
              <a:gd name="connsiteY48" fmla="*/ 1397000 h 3308350"/>
              <a:gd name="connsiteX49" fmla="*/ 1473200 w 3149600"/>
              <a:gd name="connsiteY49" fmla="*/ 1377950 h 3308350"/>
              <a:gd name="connsiteX50" fmla="*/ 1517650 w 3149600"/>
              <a:gd name="connsiteY50" fmla="*/ 1282700 h 3308350"/>
              <a:gd name="connsiteX51" fmla="*/ 1492250 w 3149600"/>
              <a:gd name="connsiteY51" fmla="*/ 1276350 h 3308350"/>
              <a:gd name="connsiteX52" fmla="*/ 1492250 w 3149600"/>
              <a:gd name="connsiteY52" fmla="*/ 1276350 h 3308350"/>
              <a:gd name="connsiteX53" fmla="*/ 1454150 w 3149600"/>
              <a:gd name="connsiteY53" fmla="*/ 1193800 h 3308350"/>
              <a:gd name="connsiteX54" fmla="*/ 1543050 w 3149600"/>
              <a:gd name="connsiteY54" fmla="*/ 1206500 h 3308350"/>
              <a:gd name="connsiteX55" fmla="*/ 1581150 w 3149600"/>
              <a:gd name="connsiteY55" fmla="*/ 1149350 h 3308350"/>
              <a:gd name="connsiteX56" fmla="*/ 1612900 w 3149600"/>
              <a:gd name="connsiteY56" fmla="*/ 1143000 h 3308350"/>
              <a:gd name="connsiteX57" fmla="*/ 1606550 w 3149600"/>
              <a:gd name="connsiteY57" fmla="*/ 1092200 h 3308350"/>
              <a:gd name="connsiteX58" fmla="*/ 1581150 w 3149600"/>
              <a:gd name="connsiteY58" fmla="*/ 1066800 h 3308350"/>
              <a:gd name="connsiteX59" fmla="*/ 1714500 w 3149600"/>
              <a:gd name="connsiteY59" fmla="*/ 984250 h 3308350"/>
              <a:gd name="connsiteX60" fmla="*/ 1714500 w 3149600"/>
              <a:gd name="connsiteY60" fmla="*/ 889000 h 3308350"/>
              <a:gd name="connsiteX61" fmla="*/ 1797050 w 3149600"/>
              <a:gd name="connsiteY61" fmla="*/ 755650 h 3308350"/>
              <a:gd name="connsiteX62" fmla="*/ 1473200 w 3149600"/>
              <a:gd name="connsiteY62" fmla="*/ 666750 h 3308350"/>
              <a:gd name="connsiteX63" fmla="*/ 1695450 w 3149600"/>
              <a:gd name="connsiteY63" fmla="*/ 704850 h 3308350"/>
              <a:gd name="connsiteX64" fmla="*/ 1701800 w 3149600"/>
              <a:gd name="connsiteY64" fmla="*/ 628650 h 3308350"/>
              <a:gd name="connsiteX65" fmla="*/ 1606550 w 3149600"/>
              <a:gd name="connsiteY65" fmla="*/ 615950 h 3308350"/>
              <a:gd name="connsiteX66" fmla="*/ 1619250 w 3149600"/>
              <a:gd name="connsiteY66" fmla="*/ 546100 h 3308350"/>
              <a:gd name="connsiteX67" fmla="*/ 1619250 w 3149600"/>
              <a:gd name="connsiteY67" fmla="*/ 546100 h 3308350"/>
              <a:gd name="connsiteX68" fmla="*/ 1625600 w 3149600"/>
              <a:gd name="connsiteY68" fmla="*/ 514350 h 3308350"/>
              <a:gd name="connsiteX69" fmla="*/ 1625600 w 3149600"/>
              <a:gd name="connsiteY69" fmla="*/ 514350 h 3308350"/>
              <a:gd name="connsiteX70" fmla="*/ 1536700 w 3149600"/>
              <a:gd name="connsiteY70" fmla="*/ 431800 h 3308350"/>
              <a:gd name="connsiteX71" fmla="*/ 1536700 w 3149600"/>
              <a:gd name="connsiteY71" fmla="*/ 393700 h 3308350"/>
              <a:gd name="connsiteX72" fmla="*/ 1574800 w 3149600"/>
              <a:gd name="connsiteY72" fmla="*/ 368300 h 3308350"/>
              <a:gd name="connsiteX73" fmla="*/ 1562100 w 3149600"/>
              <a:gd name="connsiteY73" fmla="*/ 292100 h 3308350"/>
              <a:gd name="connsiteX74" fmla="*/ 1581150 w 3149600"/>
              <a:gd name="connsiteY74" fmla="*/ 273050 h 3308350"/>
              <a:gd name="connsiteX75" fmla="*/ 1765300 w 3149600"/>
              <a:gd name="connsiteY75" fmla="*/ 241300 h 3308350"/>
              <a:gd name="connsiteX76" fmla="*/ 1854200 w 3149600"/>
              <a:gd name="connsiteY76" fmla="*/ 190500 h 3308350"/>
              <a:gd name="connsiteX77" fmla="*/ 2108200 w 3149600"/>
              <a:gd name="connsiteY77" fmla="*/ 196850 h 3308350"/>
              <a:gd name="connsiteX78" fmla="*/ 2171700 w 3149600"/>
              <a:gd name="connsiteY78" fmla="*/ 82550 h 3308350"/>
              <a:gd name="connsiteX79" fmla="*/ 2209800 w 3149600"/>
              <a:gd name="connsiteY79" fmla="*/ 95250 h 3308350"/>
              <a:gd name="connsiteX80" fmla="*/ 2311400 w 3149600"/>
              <a:gd name="connsiteY80" fmla="*/ 0 h 3308350"/>
              <a:gd name="connsiteX81" fmla="*/ 2368550 w 3149600"/>
              <a:gd name="connsiteY81" fmla="*/ 19050 h 3308350"/>
              <a:gd name="connsiteX82" fmla="*/ 2432050 w 3149600"/>
              <a:gd name="connsiteY82" fmla="*/ 12700 h 3308350"/>
              <a:gd name="connsiteX83" fmla="*/ 2501900 w 3149600"/>
              <a:gd name="connsiteY83" fmla="*/ 38100 h 3308350"/>
              <a:gd name="connsiteX84" fmla="*/ 2508250 w 3149600"/>
              <a:gd name="connsiteY84" fmla="*/ 114300 h 3308350"/>
              <a:gd name="connsiteX85" fmla="*/ 2476500 w 3149600"/>
              <a:gd name="connsiteY85" fmla="*/ 196850 h 3308350"/>
              <a:gd name="connsiteX86" fmla="*/ 2508250 w 3149600"/>
              <a:gd name="connsiteY86" fmla="*/ 292100 h 3308350"/>
              <a:gd name="connsiteX87" fmla="*/ 2635250 w 3149600"/>
              <a:gd name="connsiteY87" fmla="*/ 323850 h 3308350"/>
              <a:gd name="connsiteX88" fmla="*/ 2590800 w 3149600"/>
              <a:gd name="connsiteY88" fmla="*/ 463550 h 3308350"/>
              <a:gd name="connsiteX89" fmla="*/ 2654300 w 3149600"/>
              <a:gd name="connsiteY89" fmla="*/ 546100 h 3308350"/>
              <a:gd name="connsiteX90" fmla="*/ 2686050 w 3149600"/>
              <a:gd name="connsiteY90" fmla="*/ 552450 h 3308350"/>
              <a:gd name="connsiteX91" fmla="*/ 2641600 w 3149600"/>
              <a:gd name="connsiteY91" fmla="*/ 660400 h 3308350"/>
              <a:gd name="connsiteX92" fmla="*/ 2717800 w 3149600"/>
              <a:gd name="connsiteY92" fmla="*/ 666750 h 3308350"/>
              <a:gd name="connsiteX93" fmla="*/ 2844800 w 3149600"/>
              <a:gd name="connsiteY93" fmla="*/ 641350 h 3308350"/>
              <a:gd name="connsiteX94" fmla="*/ 3016250 w 3149600"/>
              <a:gd name="connsiteY94" fmla="*/ 450850 h 3308350"/>
              <a:gd name="connsiteX95" fmla="*/ 3028950 w 3149600"/>
              <a:gd name="connsiteY95" fmla="*/ 558800 h 3308350"/>
              <a:gd name="connsiteX96" fmla="*/ 3092450 w 3149600"/>
              <a:gd name="connsiteY96" fmla="*/ 666750 h 3308350"/>
              <a:gd name="connsiteX97" fmla="*/ 3149600 w 3149600"/>
              <a:gd name="connsiteY97" fmla="*/ 812800 h 3308350"/>
              <a:gd name="connsiteX98" fmla="*/ 2851150 w 3149600"/>
              <a:gd name="connsiteY98" fmla="*/ 1022350 h 3308350"/>
              <a:gd name="connsiteX99" fmla="*/ 2901950 w 3149600"/>
              <a:gd name="connsiteY99" fmla="*/ 1123950 h 3308350"/>
              <a:gd name="connsiteX100" fmla="*/ 2870200 w 3149600"/>
              <a:gd name="connsiteY100" fmla="*/ 1244600 h 3308350"/>
              <a:gd name="connsiteX101" fmla="*/ 2908300 w 3149600"/>
              <a:gd name="connsiteY101" fmla="*/ 1263650 h 3308350"/>
              <a:gd name="connsiteX102" fmla="*/ 2933700 w 3149600"/>
              <a:gd name="connsiteY102" fmla="*/ 1314450 h 3308350"/>
              <a:gd name="connsiteX103" fmla="*/ 2933700 w 3149600"/>
              <a:gd name="connsiteY103" fmla="*/ 1390650 h 3308350"/>
              <a:gd name="connsiteX104" fmla="*/ 2908300 w 3149600"/>
              <a:gd name="connsiteY104" fmla="*/ 1416050 h 3308350"/>
              <a:gd name="connsiteX105" fmla="*/ 2901950 w 3149600"/>
              <a:gd name="connsiteY105" fmla="*/ 1454150 h 3308350"/>
              <a:gd name="connsiteX106" fmla="*/ 2832100 w 3149600"/>
              <a:gd name="connsiteY106" fmla="*/ 1428750 h 3308350"/>
              <a:gd name="connsiteX107" fmla="*/ 2813050 w 3149600"/>
              <a:gd name="connsiteY107" fmla="*/ 1555750 h 3308350"/>
              <a:gd name="connsiteX108" fmla="*/ 2743200 w 3149600"/>
              <a:gd name="connsiteY108" fmla="*/ 1536700 h 3308350"/>
              <a:gd name="connsiteX109" fmla="*/ 2622550 w 3149600"/>
              <a:gd name="connsiteY109" fmla="*/ 1606550 h 3308350"/>
              <a:gd name="connsiteX110" fmla="*/ 2749550 w 3149600"/>
              <a:gd name="connsiteY110" fmla="*/ 1828800 h 3308350"/>
              <a:gd name="connsiteX111" fmla="*/ 2787650 w 3149600"/>
              <a:gd name="connsiteY111" fmla="*/ 1828800 h 3308350"/>
              <a:gd name="connsiteX112" fmla="*/ 2781300 w 3149600"/>
              <a:gd name="connsiteY112" fmla="*/ 1917700 h 3308350"/>
              <a:gd name="connsiteX113" fmla="*/ 2711450 w 3149600"/>
              <a:gd name="connsiteY113" fmla="*/ 1905000 h 3308350"/>
              <a:gd name="connsiteX114" fmla="*/ 2603500 w 3149600"/>
              <a:gd name="connsiteY114" fmla="*/ 1930400 h 3308350"/>
              <a:gd name="connsiteX115" fmla="*/ 2381250 w 3149600"/>
              <a:gd name="connsiteY115" fmla="*/ 1924050 h 3308350"/>
              <a:gd name="connsiteX116" fmla="*/ 2286000 w 3149600"/>
              <a:gd name="connsiteY116" fmla="*/ 1924050 h 3308350"/>
              <a:gd name="connsiteX117" fmla="*/ 2209800 w 3149600"/>
              <a:gd name="connsiteY117" fmla="*/ 1847850 h 3308350"/>
              <a:gd name="connsiteX118" fmla="*/ 2152650 w 3149600"/>
              <a:gd name="connsiteY118" fmla="*/ 1835150 h 3308350"/>
              <a:gd name="connsiteX119" fmla="*/ 2133600 w 3149600"/>
              <a:gd name="connsiteY119" fmla="*/ 1765300 h 3308350"/>
              <a:gd name="connsiteX120" fmla="*/ 1943100 w 3149600"/>
              <a:gd name="connsiteY120" fmla="*/ 1708150 h 3308350"/>
              <a:gd name="connsiteX121" fmla="*/ 1924050 w 3149600"/>
              <a:gd name="connsiteY121" fmla="*/ 1816100 h 3308350"/>
              <a:gd name="connsiteX122" fmla="*/ 1943100 w 3149600"/>
              <a:gd name="connsiteY122" fmla="*/ 1905000 h 3308350"/>
              <a:gd name="connsiteX123" fmla="*/ 1911350 w 3149600"/>
              <a:gd name="connsiteY123" fmla="*/ 2019300 h 3308350"/>
              <a:gd name="connsiteX124" fmla="*/ 2305050 w 3149600"/>
              <a:gd name="connsiteY124" fmla="*/ 2089150 h 3308350"/>
              <a:gd name="connsiteX125" fmla="*/ 2349500 w 3149600"/>
              <a:gd name="connsiteY125" fmla="*/ 2546350 h 3308350"/>
              <a:gd name="connsiteX126" fmla="*/ 1282700 w 3149600"/>
              <a:gd name="connsiteY126" fmla="*/ 2603500 h 3308350"/>
              <a:gd name="connsiteX127" fmla="*/ 1263650 w 3149600"/>
              <a:gd name="connsiteY127" fmla="*/ 2660650 h 3308350"/>
              <a:gd name="connsiteX128" fmla="*/ 1314450 w 3149600"/>
              <a:gd name="connsiteY128" fmla="*/ 2686050 h 3308350"/>
              <a:gd name="connsiteX129" fmla="*/ 1333500 w 3149600"/>
              <a:gd name="connsiteY129" fmla="*/ 2762250 h 3308350"/>
              <a:gd name="connsiteX130" fmla="*/ 1327150 w 3149600"/>
              <a:gd name="connsiteY130" fmla="*/ 2921000 h 3308350"/>
              <a:gd name="connsiteX131" fmla="*/ 1397000 w 3149600"/>
              <a:gd name="connsiteY131" fmla="*/ 3016250 h 3308350"/>
              <a:gd name="connsiteX132" fmla="*/ 1358900 w 3149600"/>
              <a:gd name="connsiteY132" fmla="*/ 3181350 h 3308350"/>
              <a:gd name="connsiteX133" fmla="*/ 1416050 w 3149600"/>
              <a:gd name="connsiteY133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191294 w 3149600"/>
              <a:gd name="connsiteY18" fmla="*/ 2069306 h 3308350"/>
              <a:gd name="connsiteX19" fmla="*/ 508000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590550 w 3149600"/>
              <a:gd name="connsiteY25" fmla="*/ 1143000 h 3308350"/>
              <a:gd name="connsiteX26" fmla="*/ 558800 w 3149600"/>
              <a:gd name="connsiteY26" fmla="*/ 1022350 h 3308350"/>
              <a:gd name="connsiteX27" fmla="*/ 609600 w 3149600"/>
              <a:gd name="connsiteY27" fmla="*/ 768350 h 3308350"/>
              <a:gd name="connsiteX28" fmla="*/ 577850 w 3149600"/>
              <a:gd name="connsiteY28" fmla="*/ 660400 h 3308350"/>
              <a:gd name="connsiteX29" fmla="*/ 577850 w 3149600"/>
              <a:gd name="connsiteY29" fmla="*/ 571500 h 3308350"/>
              <a:gd name="connsiteX30" fmla="*/ 996950 w 3149600"/>
              <a:gd name="connsiteY30" fmla="*/ 495300 h 3308350"/>
              <a:gd name="connsiteX31" fmla="*/ 1162050 w 3149600"/>
              <a:gd name="connsiteY31" fmla="*/ 628650 h 3308350"/>
              <a:gd name="connsiteX32" fmla="*/ 1073150 w 3149600"/>
              <a:gd name="connsiteY32" fmla="*/ 622300 h 3308350"/>
              <a:gd name="connsiteX33" fmla="*/ 1035050 w 3149600"/>
              <a:gd name="connsiteY33" fmla="*/ 869950 h 3308350"/>
              <a:gd name="connsiteX34" fmla="*/ 1028700 w 3149600"/>
              <a:gd name="connsiteY34" fmla="*/ 1187450 h 3308350"/>
              <a:gd name="connsiteX35" fmla="*/ 952500 w 3149600"/>
              <a:gd name="connsiteY35" fmla="*/ 1257300 h 3308350"/>
              <a:gd name="connsiteX36" fmla="*/ 952500 w 3149600"/>
              <a:gd name="connsiteY36" fmla="*/ 1314450 h 3308350"/>
              <a:gd name="connsiteX37" fmla="*/ 1016000 w 3149600"/>
              <a:gd name="connsiteY37" fmla="*/ 1295400 h 3308350"/>
              <a:gd name="connsiteX38" fmla="*/ 1035050 w 3149600"/>
              <a:gd name="connsiteY38" fmla="*/ 1257300 h 3308350"/>
              <a:gd name="connsiteX39" fmla="*/ 1092200 w 3149600"/>
              <a:gd name="connsiteY39" fmla="*/ 1250950 h 3308350"/>
              <a:gd name="connsiteX40" fmla="*/ 1117600 w 3149600"/>
              <a:gd name="connsiteY40" fmla="*/ 1276350 h 3308350"/>
              <a:gd name="connsiteX41" fmla="*/ 1092200 w 3149600"/>
              <a:gd name="connsiteY41" fmla="*/ 1314450 h 3308350"/>
              <a:gd name="connsiteX42" fmla="*/ 1111250 w 3149600"/>
              <a:gd name="connsiteY42" fmla="*/ 1358900 h 3308350"/>
              <a:gd name="connsiteX43" fmla="*/ 1162050 w 3149600"/>
              <a:gd name="connsiteY43" fmla="*/ 1358900 h 3308350"/>
              <a:gd name="connsiteX44" fmla="*/ 1200150 w 3149600"/>
              <a:gd name="connsiteY44" fmla="*/ 1371600 h 3308350"/>
              <a:gd name="connsiteX45" fmla="*/ 1193800 w 3149600"/>
              <a:gd name="connsiteY45" fmla="*/ 1416050 h 3308350"/>
              <a:gd name="connsiteX46" fmla="*/ 1231900 w 3149600"/>
              <a:gd name="connsiteY46" fmla="*/ 1454150 h 3308350"/>
              <a:gd name="connsiteX47" fmla="*/ 1225550 w 3149600"/>
              <a:gd name="connsiteY47" fmla="*/ 1555750 h 3308350"/>
              <a:gd name="connsiteX48" fmla="*/ 1435100 w 3149600"/>
              <a:gd name="connsiteY48" fmla="*/ 1473200 h 3308350"/>
              <a:gd name="connsiteX49" fmla="*/ 1428750 w 3149600"/>
              <a:gd name="connsiteY49" fmla="*/ 1397000 h 3308350"/>
              <a:gd name="connsiteX50" fmla="*/ 1473200 w 3149600"/>
              <a:gd name="connsiteY50" fmla="*/ 1377950 h 3308350"/>
              <a:gd name="connsiteX51" fmla="*/ 1517650 w 3149600"/>
              <a:gd name="connsiteY51" fmla="*/ 1282700 h 3308350"/>
              <a:gd name="connsiteX52" fmla="*/ 1492250 w 3149600"/>
              <a:gd name="connsiteY52" fmla="*/ 1276350 h 3308350"/>
              <a:gd name="connsiteX53" fmla="*/ 1492250 w 3149600"/>
              <a:gd name="connsiteY53" fmla="*/ 1276350 h 3308350"/>
              <a:gd name="connsiteX54" fmla="*/ 1454150 w 3149600"/>
              <a:gd name="connsiteY54" fmla="*/ 1193800 h 3308350"/>
              <a:gd name="connsiteX55" fmla="*/ 1543050 w 3149600"/>
              <a:gd name="connsiteY55" fmla="*/ 1206500 h 3308350"/>
              <a:gd name="connsiteX56" fmla="*/ 1581150 w 3149600"/>
              <a:gd name="connsiteY56" fmla="*/ 1149350 h 3308350"/>
              <a:gd name="connsiteX57" fmla="*/ 1612900 w 3149600"/>
              <a:gd name="connsiteY57" fmla="*/ 1143000 h 3308350"/>
              <a:gd name="connsiteX58" fmla="*/ 1606550 w 3149600"/>
              <a:gd name="connsiteY58" fmla="*/ 1092200 h 3308350"/>
              <a:gd name="connsiteX59" fmla="*/ 1581150 w 3149600"/>
              <a:gd name="connsiteY59" fmla="*/ 1066800 h 3308350"/>
              <a:gd name="connsiteX60" fmla="*/ 1714500 w 3149600"/>
              <a:gd name="connsiteY60" fmla="*/ 984250 h 3308350"/>
              <a:gd name="connsiteX61" fmla="*/ 1714500 w 3149600"/>
              <a:gd name="connsiteY61" fmla="*/ 889000 h 3308350"/>
              <a:gd name="connsiteX62" fmla="*/ 1797050 w 3149600"/>
              <a:gd name="connsiteY62" fmla="*/ 755650 h 3308350"/>
              <a:gd name="connsiteX63" fmla="*/ 1473200 w 3149600"/>
              <a:gd name="connsiteY63" fmla="*/ 666750 h 3308350"/>
              <a:gd name="connsiteX64" fmla="*/ 1695450 w 3149600"/>
              <a:gd name="connsiteY64" fmla="*/ 704850 h 3308350"/>
              <a:gd name="connsiteX65" fmla="*/ 1701800 w 3149600"/>
              <a:gd name="connsiteY65" fmla="*/ 628650 h 3308350"/>
              <a:gd name="connsiteX66" fmla="*/ 1606550 w 3149600"/>
              <a:gd name="connsiteY66" fmla="*/ 615950 h 3308350"/>
              <a:gd name="connsiteX67" fmla="*/ 1619250 w 3149600"/>
              <a:gd name="connsiteY67" fmla="*/ 546100 h 3308350"/>
              <a:gd name="connsiteX68" fmla="*/ 1619250 w 3149600"/>
              <a:gd name="connsiteY68" fmla="*/ 546100 h 3308350"/>
              <a:gd name="connsiteX69" fmla="*/ 1625600 w 3149600"/>
              <a:gd name="connsiteY69" fmla="*/ 514350 h 3308350"/>
              <a:gd name="connsiteX70" fmla="*/ 1625600 w 3149600"/>
              <a:gd name="connsiteY70" fmla="*/ 514350 h 3308350"/>
              <a:gd name="connsiteX71" fmla="*/ 1536700 w 3149600"/>
              <a:gd name="connsiteY71" fmla="*/ 431800 h 3308350"/>
              <a:gd name="connsiteX72" fmla="*/ 1536700 w 3149600"/>
              <a:gd name="connsiteY72" fmla="*/ 393700 h 3308350"/>
              <a:gd name="connsiteX73" fmla="*/ 1574800 w 3149600"/>
              <a:gd name="connsiteY73" fmla="*/ 368300 h 3308350"/>
              <a:gd name="connsiteX74" fmla="*/ 1562100 w 3149600"/>
              <a:gd name="connsiteY74" fmla="*/ 292100 h 3308350"/>
              <a:gd name="connsiteX75" fmla="*/ 1581150 w 3149600"/>
              <a:gd name="connsiteY75" fmla="*/ 273050 h 3308350"/>
              <a:gd name="connsiteX76" fmla="*/ 1765300 w 3149600"/>
              <a:gd name="connsiteY76" fmla="*/ 241300 h 3308350"/>
              <a:gd name="connsiteX77" fmla="*/ 1854200 w 3149600"/>
              <a:gd name="connsiteY77" fmla="*/ 190500 h 3308350"/>
              <a:gd name="connsiteX78" fmla="*/ 2108200 w 3149600"/>
              <a:gd name="connsiteY78" fmla="*/ 196850 h 3308350"/>
              <a:gd name="connsiteX79" fmla="*/ 2171700 w 3149600"/>
              <a:gd name="connsiteY79" fmla="*/ 82550 h 3308350"/>
              <a:gd name="connsiteX80" fmla="*/ 2209800 w 3149600"/>
              <a:gd name="connsiteY80" fmla="*/ 95250 h 3308350"/>
              <a:gd name="connsiteX81" fmla="*/ 2311400 w 3149600"/>
              <a:gd name="connsiteY81" fmla="*/ 0 h 3308350"/>
              <a:gd name="connsiteX82" fmla="*/ 2368550 w 3149600"/>
              <a:gd name="connsiteY82" fmla="*/ 19050 h 3308350"/>
              <a:gd name="connsiteX83" fmla="*/ 2432050 w 3149600"/>
              <a:gd name="connsiteY83" fmla="*/ 12700 h 3308350"/>
              <a:gd name="connsiteX84" fmla="*/ 2501900 w 3149600"/>
              <a:gd name="connsiteY84" fmla="*/ 38100 h 3308350"/>
              <a:gd name="connsiteX85" fmla="*/ 2508250 w 3149600"/>
              <a:gd name="connsiteY85" fmla="*/ 114300 h 3308350"/>
              <a:gd name="connsiteX86" fmla="*/ 2476500 w 3149600"/>
              <a:gd name="connsiteY86" fmla="*/ 196850 h 3308350"/>
              <a:gd name="connsiteX87" fmla="*/ 2508250 w 3149600"/>
              <a:gd name="connsiteY87" fmla="*/ 292100 h 3308350"/>
              <a:gd name="connsiteX88" fmla="*/ 2635250 w 3149600"/>
              <a:gd name="connsiteY88" fmla="*/ 323850 h 3308350"/>
              <a:gd name="connsiteX89" fmla="*/ 2590800 w 3149600"/>
              <a:gd name="connsiteY89" fmla="*/ 463550 h 3308350"/>
              <a:gd name="connsiteX90" fmla="*/ 2654300 w 3149600"/>
              <a:gd name="connsiteY90" fmla="*/ 546100 h 3308350"/>
              <a:gd name="connsiteX91" fmla="*/ 2686050 w 3149600"/>
              <a:gd name="connsiteY91" fmla="*/ 552450 h 3308350"/>
              <a:gd name="connsiteX92" fmla="*/ 2641600 w 3149600"/>
              <a:gd name="connsiteY92" fmla="*/ 660400 h 3308350"/>
              <a:gd name="connsiteX93" fmla="*/ 2717800 w 3149600"/>
              <a:gd name="connsiteY93" fmla="*/ 666750 h 3308350"/>
              <a:gd name="connsiteX94" fmla="*/ 2844800 w 3149600"/>
              <a:gd name="connsiteY94" fmla="*/ 641350 h 3308350"/>
              <a:gd name="connsiteX95" fmla="*/ 3016250 w 3149600"/>
              <a:gd name="connsiteY95" fmla="*/ 450850 h 3308350"/>
              <a:gd name="connsiteX96" fmla="*/ 3028950 w 3149600"/>
              <a:gd name="connsiteY96" fmla="*/ 558800 h 3308350"/>
              <a:gd name="connsiteX97" fmla="*/ 3092450 w 3149600"/>
              <a:gd name="connsiteY97" fmla="*/ 666750 h 3308350"/>
              <a:gd name="connsiteX98" fmla="*/ 3149600 w 3149600"/>
              <a:gd name="connsiteY98" fmla="*/ 812800 h 3308350"/>
              <a:gd name="connsiteX99" fmla="*/ 2851150 w 3149600"/>
              <a:gd name="connsiteY99" fmla="*/ 1022350 h 3308350"/>
              <a:gd name="connsiteX100" fmla="*/ 2901950 w 3149600"/>
              <a:gd name="connsiteY100" fmla="*/ 1123950 h 3308350"/>
              <a:gd name="connsiteX101" fmla="*/ 2870200 w 3149600"/>
              <a:gd name="connsiteY101" fmla="*/ 1244600 h 3308350"/>
              <a:gd name="connsiteX102" fmla="*/ 2908300 w 3149600"/>
              <a:gd name="connsiteY102" fmla="*/ 1263650 h 3308350"/>
              <a:gd name="connsiteX103" fmla="*/ 2933700 w 3149600"/>
              <a:gd name="connsiteY103" fmla="*/ 1314450 h 3308350"/>
              <a:gd name="connsiteX104" fmla="*/ 2933700 w 3149600"/>
              <a:gd name="connsiteY104" fmla="*/ 1390650 h 3308350"/>
              <a:gd name="connsiteX105" fmla="*/ 2908300 w 3149600"/>
              <a:gd name="connsiteY105" fmla="*/ 1416050 h 3308350"/>
              <a:gd name="connsiteX106" fmla="*/ 2901950 w 3149600"/>
              <a:gd name="connsiteY106" fmla="*/ 1454150 h 3308350"/>
              <a:gd name="connsiteX107" fmla="*/ 2832100 w 3149600"/>
              <a:gd name="connsiteY107" fmla="*/ 1428750 h 3308350"/>
              <a:gd name="connsiteX108" fmla="*/ 2813050 w 3149600"/>
              <a:gd name="connsiteY108" fmla="*/ 1555750 h 3308350"/>
              <a:gd name="connsiteX109" fmla="*/ 2743200 w 3149600"/>
              <a:gd name="connsiteY109" fmla="*/ 1536700 h 3308350"/>
              <a:gd name="connsiteX110" fmla="*/ 2622550 w 3149600"/>
              <a:gd name="connsiteY110" fmla="*/ 1606550 h 3308350"/>
              <a:gd name="connsiteX111" fmla="*/ 2749550 w 3149600"/>
              <a:gd name="connsiteY111" fmla="*/ 1828800 h 3308350"/>
              <a:gd name="connsiteX112" fmla="*/ 2787650 w 3149600"/>
              <a:gd name="connsiteY112" fmla="*/ 1828800 h 3308350"/>
              <a:gd name="connsiteX113" fmla="*/ 2781300 w 3149600"/>
              <a:gd name="connsiteY113" fmla="*/ 1917700 h 3308350"/>
              <a:gd name="connsiteX114" fmla="*/ 2711450 w 3149600"/>
              <a:gd name="connsiteY114" fmla="*/ 1905000 h 3308350"/>
              <a:gd name="connsiteX115" fmla="*/ 2603500 w 3149600"/>
              <a:gd name="connsiteY115" fmla="*/ 1930400 h 3308350"/>
              <a:gd name="connsiteX116" fmla="*/ 2381250 w 3149600"/>
              <a:gd name="connsiteY116" fmla="*/ 1924050 h 3308350"/>
              <a:gd name="connsiteX117" fmla="*/ 2286000 w 3149600"/>
              <a:gd name="connsiteY117" fmla="*/ 1924050 h 3308350"/>
              <a:gd name="connsiteX118" fmla="*/ 2209800 w 3149600"/>
              <a:gd name="connsiteY118" fmla="*/ 1847850 h 3308350"/>
              <a:gd name="connsiteX119" fmla="*/ 2152650 w 3149600"/>
              <a:gd name="connsiteY119" fmla="*/ 1835150 h 3308350"/>
              <a:gd name="connsiteX120" fmla="*/ 2133600 w 3149600"/>
              <a:gd name="connsiteY120" fmla="*/ 1765300 h 3308350"/>
              <a:gd name="connsiteX121" fmla="*/ 1943100 w 3149600"/>
              <a:gd name="connsiteY121" fmla="*/ 1708150 h 3308350"/>
              <a:gd name="connsiteX122" fmla="*/ 1924050 w 3149600"/>
              <a:gd name="connsiteY122" fmla="*/ 1816100 h 3308350"/>
              <a:gd name="connsiteX123" fmla="*/ 1943100 w 3149600"/>
              <a:gd name="connsiteY123" fmla="*/ 1905000 h 3308350"/>
              <a:gd name="connsiteX124" fmla="*/ 1911350 w 3149600"/>
              <a:gd name="connsiteY124" fmla="*/ 2019300 h 3308350"/>
              <a:gd name="connsiteX125" fmla="*/ 2305050 w 3149600"/>
              <a:gd name="connsiteY125" fmla="*/ 2089150 h 3308350"/>
              <a:gd name="connsiteX126" fmla="*/ 2349500 w 3149600"/>
              <a:gd name="connsiteY126" fmla="*/ 2546350 h 3308350"/>
              <a:gd name="connsiteX127" fmla="*/ 1282700 w 3149600"/>
              <a:gd name="connsiteY127" fmla="*/ 2603500 h 3308350"/>
              <a:gd name="connsiteX128" fmla="*/ 1263650 w 3149600"/>
              <a:gd name="connsiteY128" fmla="*/ 2660650 h 3308350"/>
              <a:gd name="connsiteX129" fmla="*/ 1314450 w 3149600"/>
              <a:gd name="connsiteY129" fmla="*/ 2686050 h 3308350"/>
              <a:gd name="connsiteX130" fmla="*/ 1333500 w 3149600"/>
              <a:gd name="connsiteY130" fmla="*/ 2762250 h 3308350"/>
              <a:gd name="connsiteX131" fmla="*/ 1327150 w 3149600"/>
              <a:gd name="connsiteY131" fmla="*/ 2921000 h 3308350"/>
              <a:gd name="connsiteX132" fmla="*/ 1397000 w 3149600"/>
              <a:gd name="connsiteY132" fmla="*/ 3016250 h 3308350"/>
              <a:gd name="connsiteX133" fmla="*/ 1358900 w 3149600"/>
              <a:gd name="connsiteY133" fmla="*/ 3181350 h 3308350"/>
              <a:gd name="connsiteX134" fmla="*/ 1416050 w 3149600"/>
              <a:gd name="connsiteY134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508000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590550 w 3149600"/>
              <a:gd name="connsiteY25" fmla="*/ 1143000 h 3308350"/>
              <a:gd name="connsiteX26" fmla="*/ 558800 w 3149600"/>
              <a:gd name="connsiteY26" fmla="*/ 1022350 h 3308350"/>
              <a:gd name="connsiteX27" fmla="*/ 609600 w 3149600"/>
              <a:gd name="connsiteY27" fmla="*/ 768350 h 3308350"/>
              <a:gd name="connsiteX28" fmla="*/ 577850 w 3149600"/>
              <a:gd name="connsiteY28" fmla="*/ 660400 h 3308350"/>
              <a:gd name="connsiteX29" fmla="*/ 577850 w 3149600"/>
              <a:gd name="connsiteY29" fmla="*/ 571500 h 3308350"/>
              <a:gd name="connsiteX30" fmla="*/ 996950 w 3149600"/>
              <a:gd name="connsiteY30" fmla="*/ 495300 h 3308350"/>
              <a:gd name="connsiteX31" fmla="*/ 1162050 w 3149600"/>
              <a:gd name="connsiteY31" fmla="*/ 628650 h 3308350"/>
              <a:gd name="connsiteX32" fmla="*/ 1073150 w 3149600"/>
              <a:gd name="connsiteY32" fmla="*/ 622300 h 3308350"/>
              <a:gd name="connsiteX33" fmla="*/ 1035050 w 3149600"/>
              <a:gd name="connsiteY33" fmla="*/ 869950 h 3308350"/>
              <a:gd name="connsiteX34" fmla="*/ 1028700 w 3149600"/>
              <a:gd name="connsiteY34" fmla="*/ 1187450 h 3308350"/>
              <a:gd name="connsiteX35" fmla="*/ 952500 w 3149600"/>
              <a:gd name="connsiteY35" fmla="*/ 1257300 h 3308350"/>
              <a:gd name="connsiteX36" fmla="*/ 952500 w 3149600"/>
              <a:gd name="connsiteY36" fmla="*/ 1314450 h 3308350"/>
              <a:gd name="connsiteX37" fmla="*/ 1016000 w 3149600"/>
              <a:gd name="connsiteY37" fmla="*/ 1295400 h 3308350"/>
              <a:gd name="connsiteX38" fmla="*/ 1035050 w 3149600"/>
              <a:gd name="connsiteY38" fmla="*/ 1257300 h 3308350"/>
              <a:gd name="connsiteX39" fmla="*/ 1092200 w 3149600"/>
              <a:gd name="connsiteY39" fmla="*/ 1250950 h 3308350"/>
              <a:gd name="connsiteX40" fmla="*/ 1117600 w 3149600"/>
              <a:gd name="connsiteY40" fmla="*/ 1276350 h 3308350"/>
              <a:gd name="connsiteX41" fmla="*/ 1092200 w 3149600"/>
              <a:gd name="connsiteY41" fmla="*/ 1314450 h 3308350"/>
              <a:gd name="connsiteX42" fmla="*/ 1111250 w 3149600"/>
              <a:gd name="connsiteY42" fmla="*/ 1358900 h 3308350"/>
              <a:gd name="connsiteX43" fmla="*/ 1162050 w 3149600"/>
              <a:gd name="connsiteY43" fmla="*/ 1358900 h 3308350"/>
              <a:gd name="connsiteX44" fmla="*/ 1200150 w 3149600"/>
              <a:gd name="connsiteY44" fmla="*/ 1371600 h 3308350"/>
              <a:gd name="connsiteX45" fmla="*/ 1193800 w 3149600"/>
              <a:gd name="connsiteY45" fmla="*/ 1416050 h 3308350"/>
              <a:gd name="connsiteX46" fmla="*/ 1231900 w 3149600"/>
              <a:gd name="connsiteY46" fmla="*/ 1454150 h 3308350"/>
              <a:gd name="connsiteX47" fmla="*/ 1225550 w 3149600"/>
              <a:gd name="connsiteY47" fmla="*/ 1555750 h 3308350"/>
              <a:gd name="connsiteX48" fmla="*/ 1435100 w 3149600"/>
              <a:gd name="connsiteY48" fmla="*/ 1473200 h 3308350"/>
              <a:gd name="connsiteX49" fmla="*/ 1428750 w 3149600"/>
              <a:gd name="connsiteY49" fmla="*/ 1397000 h 3308350"/>
              <a:gd name="connsiteX50" fmla="*/ 1473200 w 3149600"/>
              <a:gd name="connsiteY50" fmla="*/ 1377950 h 3308350"/>
              <a:gd name="connsiteX51" fmla="*/ 1517650 w 3149600"/>
              <a:gd name="connsiteY51" fmla="*/ 1282700 h 3308350"/>
              <a:gd name="connsiteX52" fmla="*/ 1492250 w 3149600"/>
              <a:gd name="connsiteY52" fmla="*/ 1276350 h 3308350"/>
              <a:gd name="connsiteX53" fmla="*/ 1492250 w 3149600"/>
              <a:gd name="connsiteY53" fmla="*/ 1276350 h 3308350"/>
              <a:gd name="connsiteX54" fmla="*/ 1454150 w 3149600"/>
              <a:gd name="connsiteY54" fmla="*/ 1193800 h 3308350"/>
              <a:gd name="connsiteX55" fmla="*/ 1543050 w 3149600"/>
              <a:gd name="connsiteY55" fmla="*/ 1206500 h 3308350"/>
              <a:gd name="connsiteX56" fmla="*/ 1581150 w 3149600"/>
              <a:gd name="connsiteY56" fmla="*/ 1149350 h 3308350"/>
              <a:gd name="connsiteX57" fmla="*/ 1612900 w 3149600"/>
              <a:gd name="connsiteY57" fmla="*/ 1143000 h 3308350"/>
              <a:gd name="connsiteX58" fmla="*/ 1606550 w 3149600"/>
              <a:gd name="connsiteY58" fmla="*/ 1092200 h 3308350"/>
              <a:gd name="connsiteX59" fmla="*/ 1581150 w 3149600"/>
              <a:gd name="connsiteY59" fmla="*/ 1066800 h 3308350"/>
              <a:gd name="connsiteX60" fmla="*/ 1714500 w 3149600"/>
              <a:gd name="connsiteY60" fmla="*/ 984250 h 3308350"/>
              <a:gd name="connsiteX61" fmla="*/ 1714500 w 3149600"/>
              <a:gd name="connsiteY61" fmla="*/ 889000 h 3308350"/>
              <a:gd name="connsiteX62" fmla="*/ 1797050 w 3149600"/>
              <a:gd name="connsiteY62" fmla="*/ 755650 h 3308350"/>
              <a:gd name="connsiteX63" fmla="*/ 1473200 w 3149600"/>
              <a:gd name="connsiteY63" fmla="*/ 666750 h 3308350"/>
              <a:gd name="connsiteX64" fmla="*/ 1695450 w 3149600"/>
              <a:gd name="connsiteY64" fmla="*/ 704850 h 3308350"/>
              <a:gd name="connsiteX65" fmla="*/ 1701800 w 3149600"/>
              <a:gd name="connsiteY65" fmla="*/ 628650 h 3308350"/>
              <a:gd name="connsiteX66" fmla="*/ 1606550 w 3149600"/>
              <a:gd name="connsiteY66" fmla="*/ 615950 h 3308350"/>
              <a:gd name="connsiteX67" fmla="*/ 1619250 w 3149600"/>
              <a:gd name="connsiteY67" fmla="*/ 546100 h 3308350"/>
              <a:gd name="connsiteX68" fmla="*/ 1619250 w 3149600"/>
              <a:gd name="connsiteY68" fmla="*/ 546100 h 3308350"/>
              <a:gd name="connsiteX69" fmla="*/ 1625600 w 3149600"/>
              <a:gd name="connsiteY69" fmla="*/ 514350 h 3308350"/>
              <a:gd name="connsiteX70" fmla="*/ 1625600 w 3149600"/>
              <a:gd name="connsiteY70" fmla="*/ 514350 h 3308350"/>
              <a:gd name="connsiteX71" fmla="*/ 1536700 w 3149600"/>
              <a:gd name="connsiteY71" fmla="*/ 431800 h 3308350"/>
              <a:gd name="connsiteX72" fmla="*/ 1536700 w 3149600"/>
              <a:gd name="connsiteY72" fmla="*/ 393700 h 3308350"/>
              <a:gd name="connsiteX73" fmla="*/ 1574800 w 3149600"/>
              <a:gd name="connsiteY73" fmla="*/ 368300 h 3308350"/>
              <a:gd name="connsiteX74" fmla="*/ 1562100 w 3149600"/>
              <a:gd name="connsiteY74" fmla="*/ 292100 h 3308350"/>
              <a:gd name="connsiteX75" fmla="*/ 1581150 w 3149600"/>
              <a:gd name="connsiteY75" fmla="*/ 273050 h 3308350"/>
              <a:gd name="connsiteX76" fmla="*/ 1765300 w 3149600"/>
              <a:gd name="connsiteY76" fmla="*/ 241300 h 3308350"/>
              <a:gd name="connsiteX77" fmla="*/ 1854200 w 3149600"/>
              <a:gd name="connsiteY77" fmla="*/ 190500 h 3308350"/>
              <a:gd name="connsiteX78" fmla="*/ 2108200 w 3149600"/>
              <a:gd name="connsiteY78" fmla="*/ 196850 h 3308350"/>
              <a:gd name="connsiteX79" fmla="*/ 2171700 w 3149600"/>
              <a:gd name="connsiteY79" fmla="*/ 82550 h 3308350"/>
              <a:gd name="connsiteX80" fmla="*/ 2209800 w 3149600"/>
              <a:gd name="connsiteY80" fmla="*/ 95250 h 3308350"/>
              <a:gd name="connsiteX81" fmla="*/ 2311400 w 3149600"/>
              <a:gd name="connsiteY81" fmla="*/ 0 h 3308350"/>
              <a:gd name="connsiteX82" fmla="*/ 2368550 w 3149600"/>
              <a:gd name="connsiteY82" fmla="*/ 19050 h 3308350"/>
              <a:gd name="connsiteX83" fmla="*/ 2432050 w 3149600"/>
              <a:gd name="connsiteY83" fmla="*/ 12700 h 3308350"/>
              <a:gd name="connsiteX84" fmla="*/ 2501900 w 3149600"/>
              <a:gd name="connsiteY84" fmla="*/ 38100 h 3308350"/>
              <a:gd name="connsiteX85" fmla="*/ 2508250 w 3149600"/>
              <a:gd name="connsiteY85" fmla="*/ 114300 h 3308350"/>
              <a:gd name="connsiteX86" fmla="*/ 2476500 w 3149600"/>
              <a:gd name="connsiteY86" fmla="*/ 196850 h 3308350"/>
              <a:gd name="connsiteX87" fmla="*/ 2508250 w 3149600"/>
              <a:gd name="connsiteY87" fmla="*/ 292100 h 3308350"/>
              <a:gd name="connsiteX88" fmla="*/ 2635250 w 3149600"/>
              <a:gd name="connsiteY88" fmla="*/ 323850 h 3308350"/>
              <a:gd name="connsiteX89" fmla="*/ 2590800 w 3149600"/>
              <a:gd name="connsiteY89" fmla="*/ 463550 h 3308350"/>
              <a:gd name="connsiteX90" fmla="*/ 2654300 w 3149600"/>
              <a:gd name="connsiteY90" fmla="*/ 546100 h 3308350"/>
              <a:gd name="connsiteX91" fmla="*/ 2686050 w 3149600"/>
              <a:gd name="connsiteY91" fmla="*/ 552450 h 3308350"/>
              <a:gd name="connsiteX92" fmla="*/ 2641600 w 3149600"/>
              <a:gd name="connsiteY92" fmla="*/ 660400 h 3308350"/>
              <a:gd name="connsiteX93" fmla="*/ 2717800 w 3149600"/>
              <a:gd name="connsiteY93" fmla="*/ 666750 h 3308350"/>
              <a:gd name="connsiteX94" fmla="*/ 2844800 w 3149600"/>
              <a:gd name="connsiteY94" fmla="*/ 641350 h 3308350"/>
              <a:gd name="connsiteX95" fmla="*/ 3016250 w 3149600"/>
              <a:gd name="connsiteY95" fmla="*/ 450850 h 3308350"/>
              <a:gd name="connsiteX96" fmla="*/ 3028950 w 3149600"/>
              <a:gd name="connsiteY96" fmla="*/ 558800 h 3308350"/>
              <a:gd name="connsiteX97" fmla="*/ 3092450 w 3149600"/>
              <a:gd name="connsiteY97" fmla="*/ 666750 h 3308350"/>
              <a:gd name="connsiteX98" fmla="*/ 3149600 w 3149600"/>
              <a:gd name="connsiteY98" fmla="*/ 812800 h 3308350"/>
              <a:gd name="connsiteX99" fmla="*/ 2851150 w 3149600"/>
              <a:gd name="connsiteY99" fmla="*/ 1022350 h 3308350"/>
              <a:gd name="connsiteX100" fmla="*/ 2901950 w 3149600"/>
              <a:gd name="connsiteY100" fmla="*/ 1123950 h 3308350"/>
              <a:gd name="connsiteX101" fmla="*/ 2870200 w 3149600"/>
              <a:gd name="connsiteY101" fmla="*/ 1244600 h 3308350"/>
              <a:gd name="connsiteX102" fmla="*/ 2908300 w 3149600"/>
              <a:gd name="connsiteY102" fmla="*/ 1263650 h 3308350"/>
              <a:gd name="connsiteX103" fmla="*/ 2933700 w 3149600"/>
              <a:gd name="connsiteY103" fmla="*/ 1314450 h 3308350"/>
              <a:gd name="connsiteX104" fmla="*/ 2933700 w 3149600"/>
              <a:gd name="connsiteY104" fmla="*/ 1390650 h 3308350"/>
              <a:gd name="connsiteX105" fmla="*/ 2908300 w 3149600"/>
              <a:gd name="connsiteY105" fmla="*/ 1416050 h 3308350"/>
              <a:gd name="connsiteX106" fmla="*/ 2901950 w 3149600"/>
              <a:gd name="connsiteY106" fmla="*/ 1454150 h 3308350"/>
              <a:gd name="connsiteX107" fmla="*/ 2832100 w 3149600"/>
              <a:gd name="connsiteY107" fmla="*/ 1428750 h 3308350"/>
              <a:gd name="connsiteX108" fmla="*/ 2813050 w 3149600"/>
              <a:gd name="connsiteY108" fmla="*/ 1555750 h 3308350"/>
              <a:gd name="connsiteX109" fmla="*/ 2743200 w 3149600"/>
              <a:gd name="connsiteY109" fmla="*/ 1536700 h 3308350"/>
              <a:gd name="connsiteX110" fmla="*/ 2622550 w 3149600"/>
              <a:gd name="connsiteY110" fmla="*/ 1606550 h 3308350"/>
              <a:gd name="connsiteX111" fmla="*/ 2749550 w 3149600"/>
              <a:gd name="connsiteY111" fmla="*/ 1828800 h 3308350"/>
              <a:gd name="connsiteX112" fmla="*/ 2787650 w 3149600"/>
              <a:gd name="connsiteY112" fmla="*/ 1828800 h 3308350"/>
              <a:gd name="connsiteX113" fmla="*/ 2781300 w 3149600"/>
              <a:gd name="connsiteY113" fmla="*/ 1917700 h 3308350"/>
              <a:gd name="connsiteX114" fmla="*/ 2711450 w 3149600"/>
              <a:gd name="connsiteY114" fmla="*/ 1905000 h 3308350"/>
              <a:gd name="connsiteX115" fmla="*/ 2603500 w 3149600"/>
              <a:gd name="connsiteY115" fmla="*/ 1930400 h 3308350"/>
              <a:gd name="connsiteX116" fmla="*/ 2381250 w 3149600"/>
              <a:gd name="connsiteY116" fmla="*/ 1924050 h 3308350"/>
              <a:gd name="connsiteX117" fmla="*/ 2286000 w 3149600"/>
              <a:gd name="connsiteY117" fmla="*/ 1924050 h 3308350"/>
              <a:gd name="connsiteX118" fmla="*/ 2209800 w 3149600"/>
              <a:gd name="connsiteY118" fmla="*/ 1847850 h 3308350"/>
              <a:gd name="connsiteX119" fmla="*/ 2152650 w 3149600"/>
              <a:gd name="connsiteY119" fmla="*/ 1835150 h 3308350"/>
              <a:gd name="connsiteX120" fmla="*/ 2133600 w 3149600"/>
              <a:gd name="connsiteY120" fmla="*/ 1765300 h 3308350"/>
              <a:gd name="connsiteX121" fmla="*/ 1943100 w 3149600"/>
              <a:gd name="connsiteY121" fmla="*/ 1708150 h 3308350"/>
              <a:gd name="connsiteX122" fmla="*/ 1924050 w 3149600"/>
              <a:gd name="connsiteY122" fmla="*/ 1816100 h 3308350"/>
              <a:gd name="connsiteX123" fmla="*/ 1943100 w 3149600"/>
              <a:gd name="connsiteY123" fmla="*/ 1905000 h 3308350"/>
              <a:gd name="connsiteX124" fmla="*/ 1911350 w 3149600"/>
              <a:gd name="connsiteY124" fmla="*/ 2019300 h 3308350"/>
              <a:gd name="connsiteX125" fmla="*/ 2305050 w 3149600"/>
              <a:gd name="connsiteY125" fmla="*/ 2089150 h 3308350"/>
              <a:gd name="connsiteX126" fmla="*/ 2349500 w 3149600"/>
              <a:gd name="connsiteY126" fmla="*/ 2546350 h 3308350"/>
              <a:gd name="connsiteX127" fmla="*/ 1282700 w 3149600"/>
              <a:gd name="connsiteY127" fmla="*/ 2603500 h 3308350"/>
              <a:gd name="connsiteX128" fmla="*/ 1263650 w 3149600"/>
              <a:gd name="connsiteY128" fmla="*/ 2660650 h 3308350"/>
              <a:gd name="connsiteX129" fmla="*/ 1314450 w 3149600"/>
              <a:gd name="connsiteY129" fmla="*/ 2686050 h 3308350"/>
              <a:gd name="connsiteX130" fmla="*/ 1333500 w 3149600"/>
              <a:gd name="connsiteY130" fmla="*/ 2762250 h 3308350"/>
              <a:gd name="connsiteX131" fmla="*/ 1327150 w 3149600"/>
              <a:gd name="connsiteY131" fmla="*/ 2921000 h 3308350"/>
              <a:gd name="connsiteX132" fmla="*/ 1397000 w 3149600"/>
              <a:gd name="connsiteY132" fmla="*/ 3016250 h 3308350"/>
              <a:gd name="connsiteX133" fmla="*/ 1358900 w 3149600"/>
              <a:gd name="connsiteY133" fmla="*/ 3181350 h 3308350"/>
              <a:gd name="connsiteX134" fmla="*/ 1416050 w 3149600"/>
              <a:gd name="connsiteY134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508000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590550 w 3149600"/>
              <a:gd name="connsiteY25" fmla="*/ 1143000 h 3308350"/>
              <a:gd name="connsiteX26" fmla="*/ 558800 w 3149600"/>
              <a:gd name="connsiteY26" fmla="*/ 1022350 h 3308350"/>
              <a:gd name="connsiteX27" fmla="*/ 609600 w 3149600"/>
              <a:gd name="connsiteY27" fmla="*/ 768350 h 3308350"/>
              <a:gd name="connsiteX28" fmla="*/ 577850 w 3149600"/>
              <a:gd name="connsiteY28" fmla="*/ 660400 h 3308350"/>
              <a:gd name="connsiteX29" fmla="*/ 577850 w 3149600"/>
              <a:gd name="connsiteY29" fmla="*/ 571500 h 3308350"/>
              <a:gd name="connsiteX30" fmla="*/ 996950 w 3149600"/>
              <a:gd name="connsiteY30" fmla="*/ 495300 h 3308350"/>
              <a:gd name="connsiteX31" fmla="*/ 1162050 w 3149600"/>
              <a:gd name="connsiteY31" fmla="*/ 628650 h 3308350"/>
              <a:gd name="connsiteX32" fmla="*/ 1073150 w 3149600"/>
              <a:gd name="connsiteY32" fmla="*/ 622300 h 3308350"/>
              <a:gd name="connsiteX33" fmla="*/ 1035050 w 3149600"/>
              <a:gd name="connsiteY33" fmla="*/ 869950 h 3308350"/>
              <a:gd name="connsiteX34" fmla="*/ 1028700 w 3149600"/>
              <a:gd name="connsiteY34" fmla="*/ 1187450 h 3308350"/>
              <a:gd name="connsiteX35" fmla="*/ 952500 w 3149600"/>
              <a:gd name="connsiteY35" fmla="*/ 1257300 h 3308350"/>
              <a:gd name="connsiteX36" fmla="*/ 952500 w 3149600"/>
              <a:gd name="connsiteY36" fmla="*/ 1314450 h 3308350"/>
              <a:gd name="connsiteX37" fmla="*/ 1016000 w 3149600"/>
              <a:gd name="connsiteY37" fmla="*/ 1295400 h 3308350"/>
              <a:gd name="connsiteX38" fmla="*/ 1035050 w 3149600"/>
              <a:gd name="connsiteY38" fmla="*/ 1257300 h 3308350"/>
              <a:gd name="connsiteX39" fmla="*/ 1092200 w 3149600"/>
              <a:gd name="connsiteY39" fmla="*/ 1250950 h 3308350"/>
              <a:gd name="connsiteX40" fmla="*/ 1117600 w 3149600"/>
              <a:gd name="connsiteY40" fmla="*/ 1276350 h 3308350"/>
              <a:gd name="connsiteX41" fmla="*/ 1092200 w 3149600"/>
              <a:gd name="connsiteY41" fmla="*/ 1314450 h 3308350"/>
              <a:gd name="connsiteX42" fmla="*/ 1111250 w 3149600"/>
              <a:gd name="connsiteY42" fmla="*/ 1358900 h 3308350"/>
              <a:gd name="connsiteX43" fmla="*/ 1162050 w 3149600"/>
              <a:gd name="connsiteY43" fmla="*/ 1358900 h 3308350"/>
              <a:gd name="connsiteX44" fmla="*/ 1200150 w 3149600"/>
              <a:gd name="connsiteY44" fmla="*/ 1371600 h 3308350"/>
              <a:gd name="connsiteX45" fmla="*/ 1193800 w 3149600"/>
              <a:gd name="connsiteY45" fmla="*/ 1416050 h 3308350"/>
              <a:gd name="connsiteX46" fmla="*/ 1231900 w 3149600"/>
              <a:gd name="connsiteY46" fmla="*/ 1454150 h 3308350"/>
              <a:gd name="connsiteX47" fmla="*/ 1225550 w 3149600"/>
              <a:gd name="connsiteY47" fmla="*/ 1555750 h 3308350"/>
              <a:gd name="connsiteX48" fmla="*/ 1435100 w 3149600"/>
              <a:gd name="connsiteY48" fmla="*/ 1473200 h 3308350"/>
              <a:gd name="connsiteX49" fmla="*/ 1428750 w 3149600"/>
              <a:gd name="connsiteY49" fmla="*/ 1397000 h 3308350"/>
              <a:gd name="connsiteX50" fmla="*/ 1473200 w 3149600"/>
              <a:gd name="connsiteY50" fmla="*/ 1377950 h 3308350"/>
              <a:gd name="connsiteX51" fmla="*/ 1517650 w 3149600"/>
              <a:gd name="connsiteY51" fmla="*/ 1282700 h 3308350"/>
              <a:gd name="connsiteX52" fmla="*/ 1492250 w 3149600"/>
              <a:gd name="connsiteY52" fmla="*/ 1276350 h 3308350"/>
              <a:gd name="connsiteX53" fmla="*/ 1492250 w 3149600"/>
              <a:gd name="connsiteY53" fmla="*/ 1276350 h 3308350"/>
              <a:gd name="connsiteX54" fmla="*/ 1454150 w 3149600"/>
              <a:gd name="connsiteY54" fmla="*/ 1193800 h 3308350"/>
              <a:gd name="connsiteX55" fmla="*/ 1543050 w 3149600"/>
              <a:gd name="connsiteY55" fmla="*/ 1206500 h 3308350"/>
              <a:gd name="connsiteX56" fmla="*/ 1581150 w 3149600"/>
              <a:gd name="connsiteY56" fmla="*/ 1149350 h 3308350"/>
              <a:gd name="connsiteX57" fmla="*/ 1612900 w 3149600"/>
              <a:gd name="connsiteY57" fmla="*/ 1143000 h 3308350"/>
              <a:gd name="connsiteX58" fmla="*/ 1606550 w 3149600"/>
              <a:gd name="connsiteY58" fmla="*/ 1092200 h 3308350"/>
              <a:gd name="connsiteX59" fmla="*/ 1581150 w 3149600"/>
              <a:gd name="connsiteY59" fmla="*/ 1066800 h 3308350"/>
              <a:gd name="connsiteX60" fmla="*/ 1714500 w 3149600"/>
              <a:gd name="connsiteY60" fmla="*/ 984250 h 3308350"/>
              <a:gd name="connsiteX61" fmla="*/ 1714500 w 3149600"/>
              <a:gd name="connsiteY61" fmla="*/ 889000 h 3308350"/>
              <a:gd name="connsiteX62" fmla="*/ 1797050 w 3149600"/>
              <a:gd name="connsiteY62" fmla="*/ 755650 h 3308350"/>
              <a:gd name="connsiteX63" fmla="*/ 1473200 w 3149600"/>
              <a:gd name="connsiteY63" fmla="*/ 666750 h 3308350"/>
              <a:gd name="connsiteX64" fmla="*/ 1695450 w 3149600"/>
              <a:gd name="connsiteY64" fmla="*/ 704850 h 3308350"/>
              <a:gd name="connsiteX65" fmla="*/ 1701800 w 3149600"/>
              <a:gd name="connsiteY65" fmla="*/ 628650 h 3308350"/>
              <a:gd name="connsiteX66" fmla="*/ 1606550 w 3149600"/>
              <a:gd name="connsiteY66" fmla="*/ 615950 h 3308350"/>
              <a:gd name="connsiteX67" fmla="*/ 1619250 w 3149600"/>
              <a:gd name="connsiteY67" fmla="*/ 546100 h 3308350"/>
              <a:gd name="connsiteX68" fmla="*/ 1619250 w 3149600"/>
              <a:gd name="connsiteY68" fmla="*/ 546100 h 3308350"/>
              <a:gd name="connsiteX69" fmla="*/ 1625600 w 3149600"/>
              <a:gd name="connsiteY69" fmla="*/ 514350 h 3308350"/>
              <a:gd name="connsiteX70" fmla="*/ 1625600 w 3149600"/>
              <a:gd name="connsiteY70" fmla="*/ 514350 h 3308350"/>
              <a:gd name="connsiteX71" fmla="*/ 1536700 w 3149600"/>
              <a:gd name="connsiteY71" fmla="*/ 431800 h 3308350"/>
              <a:gd name="connsiteX72" fmla="*/ 1536700 w 3149600"/>
              <a:gd name="connsiteY72" fmla="*/ 393700 h 3308350"/>
              <a:gd name="connsiteX73" fmla="*/ 1574800 w 3149600"/>
              <a:gd name="connsiteY73" fmla="*/ 368300 h 3308350"/>
              <a:gd name="connsiteX74" fmla="*/ 1562100 w 3149600"/>
              <a:gd name="connsiteY74" fmla="*/ 292100 h 3308350"/>
              <a:gd name="connsiteX75" fmla="*/ 1581150 w 3149600"/>
              <a:gd name="connsiteY75" fmla="*/ 273050 h 3308350"/>
              <a:gd name="connsiteX76" fmla="*/ 1765300 w 3149600"/>
              <a:gd name="connsiteY76" fmla="*/ 241300 h 3308350"/>
              <a:gd name="connsiteX77" fmla="*/ 1854200 w 3149600"/>
              <a:gd name="connsiteY77" fmla="*/ 190500 h 3308350"/>
              <a:gd name="connsiteX78" fmla="*/ 2108200 w 3149600"/>
              <a:gd name="connsiteY78" fmla="*/ 196850 h 3308350"/>
              <a:gd name="connsiteX79" fmla="*/ 2171700 w 3149600"/>
              <a:gd name="connsiteY79" fmla="*/ 82550 h 3308350"/>
              <a:gd name="connsiteX80" fmla="*/ 2209800 w 3149600"/>
              <a:gd name="connsiteY80" fmla="*/ 95250 h 3308350"/>
              <a:gd name="connsiteX81" fmla="*/ 2311400 w 3149600"/>
              <a:gd name="connsiteY81" fmla="*/ 0 h 3308350"/>
              <a:gd name="connsiteX82" fmla="*/ 2368550 w 3149600"/>
              <a:gd name="connsiteY82" fmla="*/ 19050 h 3308350"/>
              <a:gd name="connsiteX83" fmla="*/ 2432050 w 3149600"/>
              <a:gd name="connsiteY83" fmla="*/ 12700 h 3308350"/>
              <a:gd name="connsiteX84" fmla="*/ 2501900 w 3149600"/>
              <a:gd name="connsiteY84" fmla="*/ 38100 h 3308350"/>
              <a:gd name="connsiteX85" fmla="*/ 2508250 w 3149600"/>
              <a:gd name="connsiteY85" fmla="*/ 114300 h 3308350"/>
              <a:gd name="connsiteX86" fmla="*/ 2476500 w 3149600"/>
              <a:gd name="connsiteY86" fmla="*/ 196850 h 3308350"/>
              <a:gd name="connsiteX87" fmla="*/ 2508250 w 3149600"/>
              <a:gd name="connsiteY87" fmla="*/ 292100 h 3308350"/>
              <a:gd name="connsiteX88" fmla="*/ 2635250 w 3149600"/>
              <a:gd name="connsiteY88" fmla="*/ 323850 h 3308350"/>
              <a:gd name="connsiteX89" fmla="*/ 2590800 w 3149600"/>
              <a:gd name="connsiteY89" fmla="*/ 463550 h 3308350"/>
              <a:gd name="connsiteX90" fmla="*/ 2654300 w 3149600"/>
              <a:gd name="connsiteY90" fmla="*/ 546100 h 3308350"/>
              <a:gd name="connsiteX91" fmla="*/ 2686050 w 3149600"/>
              <a:gd name="connsiteY91" fmla="*/ 552450 h 3308350"/>
              <a:gd name="connsiteX92" fmla="*/ 2641600 w 3149600"/>
              <a:gd name="connsiteY92" fmla="*/ 660400 h 3308350"/>
              <a:gd name="connsiteX93" fmla="*/ 2717800 w 3149600"/>
              <a:gd name="connsiteY93" fmla="*/ 666750 h 3308350"/>
              <a:gd name="connsiteX94" fmla="*/ 2844800 w 3149600"/>
              <a:gd name="connsiteY94" fmla="*/ 641350 h 3308350"/>
              <a:gd name="connsiteX95" fmla="*/ 3016250 w 3149600"/>
              <a:gd name="connsiteY95" fmla="*/ 450850 h 3308350"/>
              <a:gd name="connsiteX96" fmla="*/ 3028950 w 3149600"/>
              <a:gd name="connsiteY96" fmla="*/ 558800 h 3308350"/>
              <a:gd name="connsiteX97" fmla="*/ 3092450 w 3149600"/>
              <a:gd name="connsiteY97" fmla="*/ 666750 h 3308350"/>
              <a:gd name="connsiteX98" fmla="*/ 3149600 w 3149600"/>
              <a:gd name="connsiteY98" fmla="*/ 812800 h 3308350"/>
              <a:gd name="connsiteX99" fmla="*/ 2851150 w 3149600"/>
              <a:gd name="connsiteY99" fmla="*/ 1022350 h 3308350"/>
              <a:gd name="connsiteX100" fmla="*/ 2901950 w 3149600"/>
              <a:gd name="connsiteY100" fmla="*/ 1123950 h 3308350"/>
              <a:gd name="connsiteX101" fmla="*/ 2870200 w 3149600"/>
              <a:gd name="connsiteY101" fmla="*/ 1244600 h 3308350"/>
              <a:gd name="connsiteX102" fmla="*/ 2908300 w 3149600"/>
              <a:gd name="connsiteY102" fmla="*/ 1263650 h 3308350"/>
              <a:gd name="connsiteX103" fmla="*/ 2933700 w 3149600"/>
              <a:gd name="connsiteY103" fmla="*/ 1314450 h 3308350"/>
              <a:gd name="connsiteX104" fmla="*/ 2933700 w 3149600"/>
              <a:gd name="connsiteY104" fmla="*/ 1390650 h 3308350"/>
              <a:gd name="connsiteX105" fmla="*/ 2908300 w 3149600"/>
              <a:gd name="connsiteY105" fmla="*/ 1416050 h 3308350"/>
              <a:gd name="connsiteX106" fmla="*/ 2901950 w 3149600"/>
              <a:gd name="connsiteY106" fmla="*/ 1454150 h 3308350"/>
              <a:gd name="connsiteX107" fmla="*/ 2832100 w 3149600"/>
              <a:gd name="connsiteY107" fmla="*/ 1428750 h 3308350"/>
              <a:gd name="connsiteX108" fmla="*/ 2813050 w 3149600"/>
              <a:gd name="connsiteY108" fmla="*/ 1555750 h 3308350"/>
              <a:gd name="connsiteX109" fmla="*/ 2743200 w 3149600"/>
              <a:gd name="connsiteY109" fmla="*/ 1536700 h 3308350"/>
              <a:gd name="connsiteX110" fmla="*/ 2622550 w 3149600"/>
              <a:gd name="connsiteY110" fmla="*/ 1606550 h 3308350"/>
              <a:gd name="connsiteX111" fmla="*/ 2749550 w 3149600"/>
              <a:gd name="connsiteY111" fmla="*/ 1828800 h 3308350"/>
              <a:gd name="connsiteX112" fmla="*/ 2787650 w 3149600"/>
              <a:gd name="connsiteY112" fmla="*/ 1828800 h 3308350"/>
              <a:gd name="connsiteX113" fmla="*/ 2781300 w 3149600"/>
              <a:gd name="connsiteY113" fmla="*/ 1917700 h 3308350"/>
              <a:gd name="connsiteX114" fmla="*/ 2711450 w 3149600"/>
              <a:gd name="connsiteY114" fmla="*/ 1905000 h 3308350"/>
              <a:gd name="connsiteX115" fmla="*/ 2603500 w 3149600"/>
              <a:gd name="connsiteY115" fmla="*/ 1930400 h 3308350"/>
              <a:gd name="connsiteX116" fmla="*/ 2381250 w 3149600"/>
              <a:gd name="connsiteY116" fmla="*/ 1924050 h 3308350"/>
              <a:gd name="connsiteX117" fmla="*/ 2286000 w 3149600"/>
              <a:gd name="connsiteY117" fmla="*/ 1924050 h 3308350"/>
              <a:gd name="connsiteX118" fmla="*/ 2209800 w 3149600"/>
              <a:gd name="connsiteY118" fmla="*/ 1847850 h 3308350"/>
              <a:gd name="connsiteX119" fmla="*/ 2152650 w 3149600"/>
              <a:gd name="connsiteY119" fmla="*/ 1835150 h 3308350"/>
              <a:gd name="connsiteX120" fmla="*/ 2133600 w 3149600"/>
              <a:gd name="connsiteY120" fmla="*/ 1765300 h 3308350"/>
              <a:gd name="connsiteX121" fmla="*/ 1943100 w 3149600"/>
              <a:gd name="connsiteY121" fmla="*/ 1708150 h 3308350"/>
              <a:gd name="connsiteX122" fmla="*/ 1924050 w 3149600"/>
              <a:gd name="connsiteY122" fmla="*/ 1816100 h 3308350"/>
              <a:gd name="connsiteX123" fmla="*/ 1943100 w 3149600"/>
              <a:gd name="connsiteY123" fmla="*/ 1905000 h 3308350"/>
              <a:gd name="connsiteX124" fmla="*/ 1911350 w 3149600"/>
              <a:gd name="connsiteY124" fmla="*/ 2019300 h 3308350"/>
              <a:gd name="connsiteX125" fmla="*/ 2305050 w 3149600"/>
              <a:gd name="connsiteY125" fmla="*/ 2089150 h 3308350"/>
              <a:gd name="connsiteX126" fmla="*/ 2349500 w 3149600"/>
              <a:gd name="connsiteY126" fmla="*/ 2546350 h 3308350"/>
              <a:gd name="connsiteX127" fmla="*/ 1282700 w 3149600"/>
              <a:gd name="connsiteY127" fmla="*/ 2603500 h 3308350"/>
              <a:gd name="connsiteX128" fmla="*/ 1263650 w 3149600"/>
              <a:gd name="connsiteY128" fmla="*/ 2660650 h 3308350"/>
              <a:gd name="connsiteX129" fmla="*/ 1314450 w 3149600"/>
              <a:gd name="connsiteY129" fmla="*/ 2686050 h 3308350"/>
              <a:gd name="connsiteX130" fmla="*/ 1333500 w 3149600"/>
              <a:gd name="connsiteY130" fmla="*/ 2762250 h 3308350"/>
              <a:gd name="connsiteX131" fmla="*/ 1327150 w 3149600"/>
              <a:gd name="connsiteY131" fmla="*/ 2921000 h 3308350"/>
              <a:gd name="connsiteX132" fmla="*/ 1397000 w 3149600"/>
              <a:gd name="connsiteY132" fmla="*/ 3016250 h 3308350"/>
              <a:gd name="connsiteX133" fmla="*/ 1358900 w 3149600"/>
              <a:gd name="connsiteY133" fmla="*/ 3181350 h 3308350"/>
              <a:gd name="connsiteX134" fmla="*/ 1416050 w 3149600"/>
              <a:gd name="connsiteY134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508000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590550 w 3149600"/>
              <a:gd name="connsiteY25" fmla="*/ 1143000 h 3308350"/>
              <a:gd name="connsiteX26" fmla="*/ 558800 w 3149600"/>
              <a:gd name="connsiteY26" fmla="*/ 1022350 h 3308350"/>
              <a:gd name="connsiteX27" fmla="*/ 609600 w 3149600"/>
              <a:gd name="connsiteY27" fmla="*/ 768350 h 3308350"/>
              <a:gd name="connsiteX28" fmla="*/ 577850 w 3149600"/>
              <a:gd name="connsiteY28" fmla="*/ 660400 h 3308350"/>
              <a:gd name="connsiteX29" fmla="*/ 577850 w 3149600"/>
              <a:gd name="connsiteY29" fmla="*/ 571500 h 3308350"/>
              <a:gd name="connsiteX30" fmla="*/ 996950 w 3149600"/>
              <a:gd name="connsiteY30" fmla="*/ 495300 h 3308350"/>
              <a:gd name="connsiteX31" fmla="*/ 1162050 w 3149600"/>
              <a:gd name="connsiteY31" fmla="*/ 628650 h 3308350"/>
              <a:gd name="connsiteX32" fmla="*/ 1073150 w 3149600"/>
              <a:gd name="connsiteY32" fmla="*/ 622300 h 3308350"/>
              <a:gd name="connsiteX33" fmla="*/ 1035050 w 3149600"/>
              <a:gd name="connsiteY33" fmla="*/ 869950 h 3308350"/>
              <a:gd name="connsiteX34" fmla="*/ 1028700 w 3149600"/>
              <a:gd name="connsiteY34" fmla="*/ 1187450 h 3308350"/>
              <a:gd name="connsiteX35" fmla="*/ 952500 w 3149600"/>
              <a:gd name="connsiteY35" fmla="*/ 1257300 h 3308350"/>
              <a:gd name="connsiteX36" fmla="*/ 952500 w 3149600"/>
              <a:gd name="connsiteY36" fmla="*/ 1314450 h 3308350"/>
              <a:gd name="connsiteX37" fmla="*/ 1016000 w 3149600"/>
              <a:gd name="connsiteY37" fmla="*/ 1295400 h 3308350"/>
              <a:gd name="connsiteX38" fmla="*/ 1035050 w 3149600"/>
              <a:gd name="connsiteY38" fmla="*/ 1257300 h 3308350"/>
              <a:gd name="connsiteX39" fmla="*/ 1092200 w 3149600"/>
              <a:gd name="connsiteY39" fmla="*/ 1250950 h 3308350"/>
              <a:gd name="connsiteX40" fmla="*/ 1117600 w 3149600"/>
              <a:gd name="connsiteY40" fmla="*/ 1276350 h 3308350"/>
              <a:gd name="connsiteX41" fmla="*/ 1092200 w 3149600"/>
              <a:gd name="connsiteY41" fmla="*/ 1314450 h 3308350"/>
              <a:gd name="connsiteX42" fmla="*/ 1111250 w 3149600"/>
              <a:gd name="connsiteY42" fmla="*/ 1358900 h 3308350"/>
              <a:gd name="connsiteX43" fmla="*/ 1162050 w 3149600"/>
              <a:gd name="connsiteY43" fmla="*/ 1358900 h 3308350"/>
              <a:gd name="connsiteX44" fmla="*/ 1200150 w 3149600"/>
              <a:gd name="connsiteY44" fmla="*/ 1371600 h 3308350"/>
              <a:gd name="connsiteX45" fmla="*/ 1193800 w 3149600"/>
              <a:gd name="connsiteY45" fmla="*/ 1416050 h 3308350"/>
              <a:gd name="connsiteX46" fmla="*/ 1231900 w 3149600"/>
              <a:gd name="connsiteY46" fmla="*/ 1454150 h 3308350"/>
              <a:gd name="connsiteX47" fmla="*/ 1225550 w 3149600"/>
              <a:gd name="connsiteY47" fmla="*/ 1555750 h 3308350"/>
              <a:gd name="connsiteX48" fmla="*/ 1435100 w 3149600"/>
              <a:gd name="connsiteY48" fmla="*/ 1473200 h 3308350"/>
              <a:gd name="connsiteX49" fmla="*/ 1428750 w 3149600"/>
              <a:gd name="connsiteY49" fmla="*/ 1397000 h 3308350"/>
              <a:gd name="connsiteX50" fmla="*/ 1473200 w 3149600"/>
              <a:gd name="connsiteY50" fmla="*/ 1377950 h 3308350"/>
              <a:gd name="connsiteX51" fmla="*/ 1517650 w 3149600"/>
              <a:gd name="connsiteY51" fmla="*/ 1282700 h 3308350"/>
              <a:gd name="connsiteX52" fmla="*/ 1492250 w 3149600"/>
              <a:gd name="connsiteY52" fmla="*/ 1276350 h 3308350"/>
              <a:gd name="connsiteX53" fmla="*/ 1492250 w 3149600"/>
              <a:gd name="connsiteY53" fmla="*/ 1276350 h 3308350"/>
              <a:gd name="connsiteX54" fmla="*/ 1454150 w 3149600"/>
              <a:gd name="connsiteY54" fmla="*/ 1193800 h 3308350"/>
              <a:gd name="connsiteX55" fmla="*/ 1543050 w 3149600"/>
              <a:gd name="connsiteY55" fmla="*/ 1206500 h 3308350"/>
              <a:gd name="connsiteX56" fmla="*/ 1581150 w 3149600"/>
              <a:gd name="connsiteY56" fmla="*/ 1149350 h 3308350"/>
              <a:gd name="connsiteX57" fmla="*/ 1612900 w 3149600"/>
              <a:gd name="connsiteY57" fmla="*/ 1143000 h 3308350"/>
              <a:gd name="connsiteX58" fmla="*/ 1606550 w 3149600"/>
              <a:gd name="connsiteY58" fmla="*/ 1092200 h 3308350"/>
              <a:gd name="connsiteX59" fmla="*/ 1581150 w 3149600"/>
              <a:gd name="connsiteY59" fmla="*/ 1066800 h 3308350"/>
              <a:gd name="connsiteX60" fmla="*/ 1714500 w 3149600"/>
              <a:gd name="connsiteY60" fmla="*/ 984250 h 3308350"/>
              <a:gd name="connsiteX61" fmla="*/ 1714500 w 3149600"/>
              <a:gd name="connsiteY61" fmla="*/ 889000 h 3308350"/>
              <a:gd name="connsiteX62" fmla="*/ 1797050 w 3149600"/>
              <a:gd name="connsiteY62" fmla="*/ 755650 h 3308350"/>
              <a:gd name="connsiteX63" fmla="*/ 1473200 w 3149600"/>
              <a:gd name="connsiteY63" fmla="*/ 666750 h 3308350"/>
              <a:gd name="connsiteX64" fmla="*/ 1695450 w 3149600"/>
              <a:gd name="connsiteY64" fmla="*/ 704850 h 3308350"/>
              <a:gd name="connsiteX65" fmla="*/ 1701800 w 3149600"/>
              <a:gd name="connsiteY65" fmla="*/ 628650 h 3308350"/>
              <a:gd name="connsiteX66" fmla="*/ 1606550 w 3149600"/>
              <a:gd name="connsiteY66" fmla="*/ 615950 h 3308350"/>
              <a:gd name="connsiteX67" fmla="*/ 1619250 w 3149600"/>
              <a:gd name="connsiteY67" fmla="*/ 546100 h 3308350"/>
              <a:gd name="connsiteX68" fmla="*/ 1619250 w 3149600"/>
              <a:gd name="connsiteY68" fmla="*/ 546100 h 3308350"/>
              <a:gd name="connsiteX69" fmla="*/ 1625600 w 3149600"/>
              <a:gd name="connsiteY69" fmla="*/ 514350 h 3308350"/>
              <a:gd name="connsiteX70" fmla="*/ 1625600 w 3149600"/>
              <a:gd name="connsiteY70" fmla="*/ 514350 h 3308350"/>
              <a:gd name="connsiteX71" fmla="*/ 1536700 w 3149600"/>
              <a:gd name="connsiteY71" fmla="*/ 431800 h 3308350"/>
              <a:gd name="connsiteX72" fmla="*/ 1536700 w 3149600"/>
              <a:gd name="connsiteY72" fmla="*/ 393700 h 3308350"/>
              <a:gd name="connsiteX73" fmla="*/ 1574800 w 3149600"/>
              <a:gd name="connsiteY73" fmla="*/ 368300 h 3308350"/>
              <a:gd name="connsiteX74" fmla="*/ 1562100 w 3149600"/>
              <a:gd name="connsiteY74" fmla="*/ 292100 h 3308350"/>
              <a:gd name="connsiteX75" fmla="*/ 1581150 w 3149600"/>
              <a:gd name="connsiteY75" fmla="*/ 273050 h 3308350"/>
              <a:gd name="connsiteX76" fmla="*/ 1765300 w 3149600"/>
              <a:gd name="connsiteY76" fmla="*/ 241300 h 3308350"/>
              <a:gd name="connsiteX77" fmla="*/ 1854200 w 3149600"/>
              <a:gd name="connsiteY77" fmla="*/ 190500 h 3308350"/>
              <a:gd name="connsiteX78" fmla="*/ 2108200 w 3149600"/>
              <a:gd name="connsiteY78" fmla="*/ 196850 h 3308350"/>
              <a:gd name="connsiteX79" fmla="*/ 2171700 w 3149600"/>
              <a:gd name="connsiteY79" fmla="*/ 82550 h 3308350"/>
              <a:gd name="connsiteX80" fmla="*/ 2209800 w 3149600"/>
              <a:gd name="connsiteY80" fmla="*/ 95250 h 3308350"/>
              <a:gd name="connsiteX81" fmla="*/ 2311400 w 3149600"/>
              <a:gd name="connsiteY81" fmla="*/ 0 h 3308350"/>
              <a:gd name="connsiteX82" fmla="*/ 2368550 w 3149600"/>
              <a:gd name="connsiteY82" fmla="*/ 19050 h 3308350"/>
              <a:gd name="connsiteX83" fmla="*/ 2432050 w 3149600"/>
              <a:gd name="connsiteY83" fmla="*/ 12700 h 3308350"/>
              <a:gd name="connsiteX84" fmla="*/ 2501900 w 3149600"/>
              <a:gd name="connsiteY84" fmla="*/ 38100 h 3308350"/>
              <a:gd name="connsiteX85" fmla="*/ 2508250 w 3149600"/>
              <a:gd name="connsiteY85" fmla="*/ 114300 h 3308350"/>
              <a:gd name="connsiteX86" fmla="*/ 2476500 w 3149600"/>
              <a:gd name="connsiteY86" fmla="*/ 196850 h 3308350"/>
              <a:gd name="connsiteX87" fmla="*/ 2508250 w 3149600"/>
              <a:gd name="connsiteY87" fmla="*/ 292100 h 3308350"/>
              <a:gd name="connsiteX88" fmla="*/ 2635250 w 3149600"/>
              <a:gd name="connsiteY88" fmla="*/ 323850 h 3308350"/>
              <a:gd name="connsiteX89" fmla="*/ 2590800 w 3149600"/>
              <a:gd name="connsiteY89" fmla="*/ 463550 h 3308350"/>
              <a:gd name="connsiteX90" fmla="*/ 2654300 w 3149600"/>
              <a:gd name="connsiteY90" fmla="*/ 546100 h 3308350"/>
              <a:gd name="connsiteX91" fmla="*/ 2686050 w 3149600"/>
              <a:gd name="connsiteY91" fmla="*/ 552450 h 3308350"/>
              <a:gd name="connsiteX92" fmla="*/ 2641600 w 3149600"/>
              <a:gd name="connsiteY92" fmla="*/ 660400 h 3308350"/>
              <a:gd name="connsiteX93" fmla="*/ 2717800 w 3149600"/>
              <a:gd name="connsiteY93" fmla="*/ 666750 h 3308350"/>
              <a:gd name="connsiteX94" fmla="*/ 2844800 w 3149600"/>
              <a:gd name="connsiteY94" fmla="*/ 641350 h 3308350"/>
              <a:gd name="connsiteX95" fmla="*/ 3016250 w 3149600"/>
              <a:gd name="connsiteY95" fmla="*/ 450850 h 3308350"/>
              <a:gd name="connsiteX96" fmla="*/ 3028950 w 3149600"/>
              <a:gd name="connsiteY96" fmla="*/ 558800 h 3308350"/>
              <a:gd name="connsiteX97" fmla="*/ 3092450 w 3149600"/>
              <a:gd name="connsiteY97" fmla="*/ 666750 h 3308350"/>
              <a:gd name="connsiteX98" fmla="*/ 3149600 w 3149600"/>
              <a:gd name="connsiteY98" fmla="*/ 812800 h 3308350"/>
              <a:gd name="connsiteX99" fmla="*/ 2851150 w 3149600"/>
              <a:gd name="connsiteY99" fmla="*/ 1022350 h 3308350"/>
              <a:gd name="connsiteX100" fmla="*/ 2901950 w 3149600"/>
              <a:gd name="connsiteY100" fmla="*/ 1123950 h 3308350"/>
              <a:gd name="connsiteX101" fmla="*/ 2870200 w 3149600"/>
              <a:gd name="connsiteY101" fmla="*/ 1244600 h 3308350"/>
              <a:gd name="connsiteX102" fmla="*/ 2908300 w 3149600"/>
              <a:gd name="connsiteY102" fmla="*/ 1263650 h 3308350"/>
              <a:gd name="connsiteX103" fmla="*/ 2933700 w 3149600"/>
              <a:gd name="connsiteY103" fmla="*/ 1314450 h 3308350"/>
              <a:gd name="connsiteX104" fmla="*/ 2933700 w 3149600"/>
              <a:gd name="connsiteY104" fmla="*/ 1390650 h 3308350"/>
              <a:gd name="connsiteX105" fmla="*/ 2908300 w 3149600"/>
              <a:gd name="connsiteY105" fmla="*/ 1416050 h 3308350"/>
              <a:gd name="connsiteX106" fmla="*/ 2901950 w 3149600"/>
              <a:gd name="connsiteY106" fmla="*/ 1454150 h 3308350"/>
              <a:gd name="connsiteX107" fmla="*/ 2832100 w 3149600"/>
              <a:gd name="connsiteY107" fmla="*/ 1428750 h 3308350"/>
              <a:gd name="connsiteX108" fmla="*/ 2813050 w 3149600"/>
              <a:gd name="connsiteY108" fmla="*/ 1555750 h 3308350"/>
              <a:gd name="connsiteX109" fmla="*/ 2743200 w 3149600"/>
              <a:gd name="connsiteY109" fmla="*/ 1536700 h 3308350"/>
              <a:gd name="connsiteX110" fmla="*/ 2622550 w 3149600"/>
              <a:gd name="connsiteY110" fmla="*/ 1606550 h 3308350"/>
              <a:gd name="connsiteX111" fmla="*/ 2749550 w 3149600"/>
              <a:gd name="connsiteY111" fmla="*/ 1828800 h 3308350"/>
              <a:gd name="connsiteX112" fmla="*/ 2787650 w 3149600"/>
              <a:gd name="connsiteY112" fmla="*/ 1828800 h 3308350"/>
              <a:gd name="connsiteX113" fmla="*/ 2781300 w 3149600"/>
              <a:gd name="connsiteY113" fmla="*/ 1917700 h 3308350"/>
              <a:gd name="connsiteX114" fmla="*/ 2711450 w 3149600"/>
              <a:gd name="connsiteY114" fmla="*/ 1905000 h 3308350"/>
              <a:gd name="connsiteX115" fmla="*/ 2603500 w 3149600"/>
              <a:gd name="connsiteY115" fmla="*/ 1930400 h 3308350"/>
              <a:gd name="connsiteX116" fmla="*/ 2381250 w 3149600"/>
              <a:gd name="connsiteY116" fmla="*/ 1924050 h 3308350"/>
              <a:gd name="connsiteX117" fmla="*/ 2286000 w 3149600"/>
              <a:gd name="connsiteY117" fmla="*/ 1924050 h 3308350"/>
              <a:gd name="connsiteX118" fmla="*/ 2209800 w 3149600"/>
              <a:gd name="connsiteY118" fmla="*/ 1847850 h 3308350"/>
              <a:gd name="connsiteX119" fmla="*/ 2152650 w 3149600"/>
              <a:gd name="connsiteY119" fmla="*/ 1835150 h 3308350"/>
              <a:gd name="connsiteX120" fmla="*/ 2133600 w 3149600"/>
              <a:gd name="connsiteY120" fmla="*/ 1765300 h 3308350"/>
              <a:gd name="connsiteX121" fmla="*/ 1943100 w 3149600"/>
              <a:gd name="connsiteY121" fmla="*/ 1708150 h 3308350"/>
              <a:gd name="connsiteX122" fmla="*/ 1924050 w 3149600"/>
              <a:gd name="connsiteY122" fmla="*/ 1816100 h 3308350"/>
              <a:gd name="connsiteX123" fmla="*/ 1943100 w 3149600"/>
              <a:gd name="connsiteY123" fmla="*/ 1905000 h 3308350"/>
              <a:gd name="connsiteX124" fmla="*/ 1911350 w 3149600"/>
              <a:gd name="connsiteY124" fmla="*/ 2019300 h 3308350"/>
              <a:gd name="connsiteX125" fmla="*/ 2305050 w 3149600"/>
              <a:gd name="connsiteY125" fmla="*/ 2089150 h 3308350"/>
              <a:gd name="connsiteX126" fmla="*/ 2349500 w 3149600"/>
              <a:gd name="connsiteY126" fmla="*/ 2546350 h 3308350"/>
              <a:gd name="connsiteX127" fmla="*/ 1282700 w 3149600"/>
              <a:gd name="connsiteY127" fmla="*/ 2603500 h 3308350"/>
              <a:gd name="connsiteX128" fmla="*/ 1263650 w 3149600"/>
              <a:gd name="connsiteY128" fmla="*/ 2660650 h 3308350"/>
              <a:gd name="connsiteX129" fmla="*/ 1314450 w 3149600"/>
              <a:gd name="connsiteY129" fmla="*/ 2686050 h 3308350"/>
              <a:gd name="connsiteX130" fmla="*/ 1333500 w 3149600"/>
              <a:gd name="connsiteY130" fmla="*/ 2762250 h 3308350"/>
              <a:gd name="connsiteX131" fmla="*/ 1327150 w 3149600"/>
              <a:gd name="connsiteY131" fmla="*/ 2921000 h 3308350"/>
              <a:gd name="connsiteX132" fmla="*/ 1397000 w 3149600"/>
              <a:gd name="connsiteY132" fmla="*/ 3016250 h 3308350"/>
              <a:gd name="connsiteX133" fmla="*/ 1358900 w 3149600"/>
              <a:gd name="connsiteY133" fmla="*/ 3181350 h 3308350"/>
              <a:gd name="connsiteX134" fmla="*/ 1416050 w 3149600"/>
              <a:gd name="connsiteY134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590550 w 3149600"/>
              <a:gd name="connsiteY25" fmla="*/ 1143000 h 3308350"/>
              <a:gd name="connsiteX26" fmla="*/ 558800 w 3149600"/>
              <a:gd name="connsiteY26" fmla="*/ 1022350 h 3308350"/>
              <a:gd name="connsiteX27" fmla="*/ 609600 w 3149600"/>
              <a:gd name="connsiteY27" fmla="*/ 768350 h 3308350"/>
              <a:gd name="connsiteX28" fmla="*/ 577850 w 3149600"/>
              <a:gd name="connsiteY28" fmla="*/ 660400 h 3308350"/>
              <a:gd name="connsiteX29" fmla="*/ 577850 w 3149600"/>
              <a:gd name="connsiteY29" fmla="*/ 571500 h 3308350"/>
              <a:gd name="connsiteX30" fmla="*/ 996950 w 3149600"/>
              <a:gd name="connsiteY30" fmla="*/ 495300 h 3308350"/>
              <a:gd name="connsiteX31" fmla="*/ 1162050 w 3149600"/>
              <a:gd name="connsiteY31" fmla="*/ 628650 h 3308350"/>
              <a:gd name="connsiteX32" fmla="*/ 1073150 w 3149600"/>
              <a:gd name="connsiteY32" fmla="*/ 622300 h 3308350"/>
              <a:gd name="connsiteX33" fmla="*/ 1035050 w 3149600"/>
              <a:gd name="connsiteY33" fmla="*/ 869950 h 3308350"/>
              <a:gd name="connsiteX34" fmla="*/ 1028700 w 3149600"/>
              <a:gd name="connsiteY34" fmla="*/ 1187450 h 3308350"/>
              <a:gd name="connsiteX35" fmla="*/ 952500 w 3149600"/>
              <a:gd name="connsiteY35" fmla="*/ 1257300 h 3308350"/>
              <a:gd name="connsiteX36" fmla="*/ 952500 w 3149600"/>
              <a:gd name="connsiteY36" fmla="*/ 1314450 h 3308350"/>
              <a:gd name="connsiteX37" fmla="*/ 1016000 w 3149600"/>
              <a:gd name="connsiteY37" fmla="*/ 1295400 h 3308350"/>
              <a:gd name="connsiteX38" fmla="*/ 1035050 w 3149600"/>
              <a:gd name="connsiteY38" fmla="*/ 1257300 h 3308350"/>
              <a:gd name="connsiteX39" fmla="*/ 1092200 w 3149600"/>
              <a:gd name="connsiteY39" fmla="*/ 1250950 h 3308350"/>
              <a:gd name="connsiteX40" fmla="*/ 1117600 w 3149600"/>
              <a:gd name="connsiteY40" fmla="*/ 1276350 h 3308350"/>
              <a:gd name="connsiteX41" fmla="*/ 1092200 w 3149600"/>
              <a:gd name="connsiteY41" fmla="*/ 1314450 h 3308350"/>
              <a:gd name="connsiteX42" fmla="*/ 1111250 w 3149600"/>
              <a:gd name="connsiteY42" fmla="*/ 1358900 h 3308350"/>
              <a:gd name="connsiteX43" fmla="*/ 1162050 w 3149600"/>
              <a:gd name="connsiteY43" fmla="*/ 1358900 h 3308350"/>
              <a:gd name="connsiteX44" fmla="*/ 1200150 w 3149600"/>
              <a:gd name="connsiteY44" fmla="*/ 1371600 h 3308350"/>
              <a:gd name="connsiteX45" fmla="*/ 1193800 w 3149600"/>
              <a:gd name="connsiteY45" fmla="*/ 1416050 h 3308350"/>
              <a:gd name="connsiteX46" fmla="*/ 1231900 w 3149600"/>
              <a:gd name="connsiteY46" fmla="*/ 1454150 h 3308350"/>
              <a:gd name="connsiteX47" fmla="*/ 1225550 w 3149600"/>
              <a:gd name="connsiteY47" fmla="*/ 1555750 h 3308350"/>
              <a:gd name="connsiteX48" fmla="*/ 1435100 w 3149600"/>
              <a:gd name="connsiteY48" fmla="*/ 1473200 h 3308350"/>
              <a:gd name="connsiteX49" fmla="*/ 1428750 w 3149600"/>
              <a:gd name="connsiteY49" fmla="*/ 1397000 h 3308350"/>
              <a:gd name="connsiteX50" fmla="*/ 1473200 w 3149600"/>
              <a:gd name="connsiteY50" fmla="*/ 1377950 h 3308350"/>
              <a:gd name="connsiteX51" fmla="*/ 1517650 w 3149600"/>
              <a:gd name="connsiteY51" fmla="*/ 1282700 h 3308350"/>
              <a:gd name="connsiteX52" fmla="*/ 1492250 w 3149600"/>
              <a:gd name="connsiteY52" fmla="*/ 1276350 h 3308350"/>
              <a:gd name="connsiteX53" fmla="*/ 1492250 w 3149600"/>
              <a:gd name="connsiteY53" fmla="*/ 1276350 h 3308350"/>
              <a:gd name="connsiteX54" fmla="*/ 1454150 w 3149600"/>
              <a:gd name="connsiteY54" fmla="*/ 1193800 h 3308350"/>
              <a:gd name="connsiteX55" fmla="*/ 1543050 w 3149600"/>
              <a:gd name="connsiteY55" fmla="*/ 1206500 h 3308350"/>
              <a:gd name="connsiteX56" fmla="*/ 1581150 w 3149600"/>
              <a:gd name="connsiteY56" fmla="*/ 1149350 h 3308350"/>
              <a:gd name="connsiteX57" fmla="*/ 1612900 w 3149600"/>
              <a:gd name="connsiteY57" fmla="*/ 1143000 h 3308350"/>
              <a:gd name="connsiteX58" fmla="*/ 1606550 w 3149600"/>
              <a:gd name="connsiteY58" fmla="*/ 1092200 h 3308350"/>
              <a:gd name="connsiteX59" fmla="*/ 1581150 w 3149600"/>
              <a:gd name="connsiteY59" fmla="*/ 1066800 h 3308350"/>
              <a:gd name="connsiteX60" fmla="*/ 1714500 w 3149600"/>
              <a:gd name="connsiteY60" fmla="*/ 984250 h 3308350"/>
              <a:gd name="connsiteX61" fmla="*/ 1714500 w 3149600"/>
              <a:gd name="connsiteY61" fmla="*/ 889000 h 3308350"/>
              <a:gd name="connsiteX62" fmla="*/ 1797050 w 3149600"/>
              <a:gd name="connsiteY62" fmla="*/ 755650 h 3308350"/>
              <a:gd name="connsiteX63" fmla="*/ 1473200 w 3149600"/>
              <a:gd name="connsiteY63" fmla="*/ 666750 h 3308350"/>
              <a:gd name="connsiteX64" fmla="*/ 1695450 w 3149600"/>
              <a:gd name="connsiteY64" fmla="*/ 704850 h 3308350"/>
              <a:gd name="connsiteX65" fmla="*/ 1701800 w 3149600"/>
              <a:gd name="connsiteY65" fmla="*/ 628650 h 3308350"/>
              <a:gd name="connsiteX66" fmla="*/ 1606550 w 3149600"/>
              <a:gd name="connsiteY66" fmla="*/ 615950 h 3308350"/>
              <a:gd name="connsiteX67" fmla="*/ 1619250 w 3149600"/>
              <a:gd name="connsiteY67" fmla="*/ 546100 h 3308350"/>
              <a:gd name="connsiteX68" fmla="*/ 1619250 w 3149600"/>
              <a:gd name="connsiteY68" fmla="*/ 546100 h 3308350"/>
              <a:gd name="connsiteX69" fmla="*/ 1625600 w 3149600"/>
              <a:gd name="connsiteY69" fmla="*/ 514350 h 3308350"/>
              <a:gd name="connsiteX70" fmla="*/ 1625600 w 3149600"/>
              <a:gd name="connsiteY70" fmla="*/ 514350 h 3308350"/>
              <a:gd name="connsiteX71" fmla="*/ 1536700 w 3149600"/>
              <a:gd name="connsiteY71" fmla="*/ 431800 h 3308350"/>
              <a:gd name="connsiteX72" fmla="*/ 1536700 w 3149600"/>
              <a:gd name="connsiteY72" fmla="*/ 393700 h 3308350"/>
              <a:gd name="connsiteX73" fmla="*/ 1574800 w 3149600"/>
              <a:gd name="connsiteY73" fmla="*/ 368300 h 3308350"/>
              <a:gd name="connsiteX74" fmla="*/ 1562100 w 3149600"/>
              <a:gd name="connsiteY74" fmla="*/ 292100 h 3308350"/>
              <a:gd name="connsiteX75" fmla="*/ 1581150 w 3149600"/>
              <a:gd name="connsiteY75" fmla="*/ 273050 h 3308350"/>
              <a:gd name="connsiteX76" fmla="*/ 1765300 w 3149600"/>
              <a:gd name="connsiteY76" fmla="*/ 241300 h 3308350"/>
              <a:gd name="connsiteX77" fmla="*/ 1854200 w 3149600"/>
              <a:gd name="connsiteY77" fmla="*/ 190500 h 3308350"/>
              <a:gd name="connsiteX78" fmla="*/ 2108200 w 3149600"/>
              <a:gd name="connsiteY78" fmla="*/ 196850 h 3308350"/>
              <a:gd name="connsiteX79" fmla="*/ 2171700 w 3149600"/>
              <a:gd name="connsiteY79" fmla="*/ 82550 h 3308350"/>
              <a:gd name="connsiteX80" fmla="*/ 2209800 w 3149600"/>
              <a:gd name="connsiteY80" fmla="*/ 95250 h 3308350"/>
              <a:gd name="connsiteX81" fmla="*/ 2311400 w 3149600"/>
              <a:gd name="connsiteY81" fmla="*/ 0 h 3308350"/>
              <a:gd name="connsiteX82" fmla="*/ 2368550 w 3149600"/>
              <a:gd name="connsiteY82" fmla="*/ 19050 h 3308350"/>
              <a:gd name="connsiteX83" fmla="*/ 2432050 w 3149600"/>
              <a:gd name="connsiteY83" fmla="*/ 12700 h 3308350"/>
              <a:gd name="connsiteX84" fmla="*/ 2501900 w 3149600"/>
              <a:gd name="connsiteY84" fmla="*/ 38100 h 3308350"/>
              <a:gd name="connsiteX85" fmla="*/ 2508250 w 3149600"/>
              <a:gd name="connsiteY85" fmla="*/ 114300 h 3308350"/>
              <a:gd name="connsiteX86" fmla="*/ 2476500 w 3149600"/>
              <a:gd name="connsiteY86" fmla="*/ 196850 h 3308350"/>
              <a:gd name="connsiteX87" fmla="*/ 2508250 w 3149600"/>
              <a:gd name="connsiteY87" fmla="*/ 292100 h 3308350"/>
              <a:gd name="connsiteX88" fmla="*/ 2635250 w 3149600"/>
              <a:gd name="connsiteY88" fmla="*/ 323850 h 3308350"/>
              <a:gd name="connsiteX89" fmla="*/ 2590800 w 3149600"/>
              <a:gd name="connsiteY89" fmla="*/ 463550 h 3308350"/>
              <a:gd name="connsiteX90" fmla="*/ 2654300 w 3149600"/>
              <a:gd name="connsiteY90" fmla="*/ 546100 h 3308350"/>
              <a:gd name="connsiteX91" fmla="*/ 2686050 w 3149600"/>
              <a:gd name="connsiteY91" fmla="*/ 552450 h 3308350"/>
              <a:gd name="connsiteX92" fmla="*/ 2641600 w 3149600"/>
              <a:gd name="connsiteY92" fmla="*/ 660400 h 3308350"/>
              <a:gd name="connsiteX93" fmla="*/ 2717800 w 3149600"/>
              <a:gd name="connsiteY93" fmla="*/ 666750 h 3308350"/>
              <a:gd name="connsiteX94" fmla="*/ 2844800 w 3149600"/>
              <a:gd name="connsiteY94" fmla="*/ 641350 h 3308350"/>
              <a:gd name="connsiteX95" fmla="*/ 3016250 w 3149600"/>
              <a:gd name="connsiteY95" fmla="*/ 450850 h 3308350"/>
              <a:gd name="connsiteX96" fmla="*/ 3028950 w 3149600"/>
              <a:gd name="connsiteY96" fmla="*/ 558800 h 3308350"/>
              <a:gd name="connsiteX97" fmla="*/ 3092450 w 3149600"/>
              <a:gd name="connsiteY97" fmla="*/ 666750 h 3308350"/>
              <a:gd name="connsiteX98" fmla="*/ 3149600 w 3149600"/>
              <a:gd name="connsiteY98" fmla="*/ 812800 h 3308350"/>
              <a:gd name="connsiteX99" fmla="*/ 2851150 w 3149600"/>
              <a:gd name="connsiteY99" fmla="*/ 1022350 h 3308350"/>
              <a:gd name="connsiteX100" fmla="*/ 2901950 w 3149600"/>
              <a:gd name="connsiteY100" fmla="*/ 1123950 h 3308350"/>
              <a:gd name="connsiteX101" fmla="*/ 2870200 w 3149600"/>
              <a:gd name="connsiteY101" fmla="*/ 1244600 h 3308350"/>
              <a:gd name="connsiteX102" fmla="*/ 2908300 w 3149600"/>
              <a:gd name="connsiteY102" fmla="*/ 1263650 h 3308350"/>
              <a:gd name="connsiteX103" fmla="*/ 2933700 w 3149600"/>
              <a:gd name="connsiteY103" fmla="*/ 1314450 h 3308350"/>
              <a:gd name="connsiteX104" fmla="*/ 2933700 w 3149600"/>
              <a:gd name="connsiteY104" fmla="*/ 1390650 h 3308350"/>
              <a:gd name="connsiteX105" fmla="*/ 2908300 w 3149600"/>
              <a:gd name="connsiteY105" fmla="*/ 1416050 h 3308350"/>
              <a:gd name="connsiteX106" fmla="*/ 2901950 w 3149600"/>
              <a:gd name="connsiteY106" fmla="*/ 1454150 h 3308350"/>
              <a:gd name="connsiteX107" fmla="*/ 2832100 w 3149600"/>
              <a:gd name="connsiteY107" fmla="*/ 1428750 h 3308350"/>
              <a:gd name="connsiteX108" fmla="*/ 2813050 w 3149600"/>
              <a:gd name="connsiteY108" fmla="*/ 1555750 h 3308350"/>
              <a:gd name="connsiteX109" fmla="*/ 2743200 w 3149600"/>
              <a:gd name="connsiteY109" fmla="*/ 1536700 h 3308350"/>
              <a:gd name="connsiteX110" fmla="*/ 2622550 w 3149600"/>
              <a:gd name="connsiteY110" fmla="*/ 1606550 h 3308350"/>
              <a:gd name="connsiteX111" fmla="*/ 2749550 w 3149600"/>
              <a:gd name="connsiteY111" fmla="*/ 1828800 h 3308350"/>
              <a:gd name="connsiteX112" fmla="*/ 2787650 w 3149600"/>
              <a:gd name="connsiteY112" fmla="*/ 1828800 h 3308350"/>
              <a:gd name="connsiteX113" fmla="*/ 2781300 w 3149600"/>
              <a:gd name="connsiteY113" fmla="*/ 1917700 h 3308350"/>
              <a:gd name="connsiteX114" fmla="*/ 2711450 w 3149600"/>
              <a:gd name="connsiteY114" fmla="*/ 1905000 h 3308350"/>
              <a:gd name="connsiteX115" fmla="*/ 2603500 w 3149600"/>
              <a:gd name="connsiteY115" fmla="*/ 1930400 h 3308350"/>
              <a:gd name="connsiteX116" fmla="*/ 2381250 w 3149600"/>
              <a:gd name="connsiteY116" fmla="*/ 1924050 h 3308350"/>
              <a:gd name="connsiteX117" fmla="*/ 2286000 w 3149600"/>
              <a:gd name="connsiteY117" fmla="*/ 1924050 h 3308350"/>
              <a:gd name="connsiteX118" fmla="*/ 2209800 w 3149600"/>
              <a:gd name="connsiteY118" fmla="*/ 1847850 h 3308350"/>
              <a:gd name="connsiteX119" fmla="*/ 2152650 w 3149600"/>
              <a:gd name="connsiteY119" fmla="*/ 1835150 h 3308350"/>
              <a:gd name="connsiteX120" fmla="*/ 2133600 w 3149600"/>
              <a:gd name="connsiteY120" fmla="*/ 1765300 h 3308350"/>
              <a:gd name="connsiteX121" fmla="*/ 1943100 w 3149600"/>
              <a:gd name="connsiteY121" fmla="*/ 1708150 h 3308350"/>
              <a:gd name="connsiteX122" fmla="*/ 1924050 w 3149600"/>
              <a:gd name="connsiteY122" fmla="*/ 1816100 h 3308350"/>
              <a:gd name="connsiteX123" fmla="*/ 1943100 w 3149600"/>
              <a:gd name="connsiteY123" fmla="*/ 1905000 h 3308350"/>
              <a:gd name="connsiteX124" fmla="*/ 1911350 w 3149600"/>
              <a:gd name="connsiteY124" fmla="*/ 2019300 h 3308350"/>
              <a:gd name="connsiteX125" fmla="*/ 2305050 w 3149600"/>
              <a:gd name="connsiteY125" fmla="*/ 2089150 h 3308350"/>
              <a:gd name="connsiteX126" fmla="*/ 2349500 w 3149600"/>
              <a:gd name="connsiteY126" fmla="*/ 2546350 h 3308350"/>
              <a:gd name="connsiteX127" fmla="*/ 1282700 w 3149600"/>
              <a:gd name="connsiteY127" fmla="*/ 2603500 h 3308350"/>
              <a:gd name="connsiteX128" fmla="*/ 1263650 w 3149600"/>
              <a:gd name="connsiteY128" fmla="*/ 2660650 h 3308350"/>
              <a:gd name="connsiteX129" fmla="*/ 1314450 w 3149600"/>
              <a:gd name="connsiteY129" fmla="*/ 2686050 h 3308350"/>
              <a:gd name="connsiteX130" fmla="*/ 1333500 w 3149600"/>
              <a:gd name="connsiteY130" fmla="*/ 2762250 h 3308350"/>
              <a:gd name="connsiteX131" fmla="*/ 1327150 w 3149600"/>
              <a:gd name="connsiteY131" fmla="*/ 2921000 h 3308350"/>
              <a:gd name="connsiteX132" fmla="*/ 1397000 w 3149600"/>
              <a:gd name="connsiteY132" fmla="*/ 3016250 h 3308350"/>
              <a:gd name="connsiteX133" fmla="*/ 1358900 w 3149600"/>
              <a:gd name="connsiteY133" fmla="*/ 3181350 h 3308350"/>
              <a:gd name="connsiteX134" fmla="*/ 1416050 w 3149600"/>
              <a:gd name="connsiteY134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58800 w 3149600"/>
              <a:gd name="connsiteY26" fmla="*/ 1022350 h 3308350"/>
              <a:gd name="connsiteX27" fmla="*/ 609600 w 3149600"/>
              <a:gd name="connsiteY27" fmla="*/ 768350 h 3308350"/>
              <a:gd name="connsiteX28" fmla="*/ 577850 w 3149600"/>
              <a:gd name="connsiteY28" fmla="*/ 660400 h 3308350"/>
              <a:gd name="connsiteX29" fmla="*/ 577850 w 3149600"/>
              <a:gd name="connsiteY29" fmla="*/ 571500 h 3308350"/>
              <a:gd name="connsiteX30" fmla="*/ 996950 w 3149600"/>
              <a:gd name="connsiteY30" fmla="*/ 495300 h 3308350"/>
              <a:gd name="connsiteX31" fmla="*/ 1162050 w 3149600"/>
              <a:gd name="connsiteY31" fmla="*/ 628650 h 3308350"/>
              <a:gd name="connsiteX32" fmla="*/ 1073150 w 3149600"/>
              <a:gd name="connsiteY32" fmla="*/ 622300 h 3308350"/>
              <a:gd name="connsiteX33" fmla="*/ 1035050 w 3149600"/>
              <a:gd name="connsiteY33" fmla="*/ 869950 h 3308350"/>
              <a:gd name="connsiteX34" fmla="*/ 1028700 w 3149600"/>
              <a:gd name="connsiteY34" fmla="*/ 1187450 h 3308350"/>
              <a:gd name="connsiteX35" fmla="*/ 952500 w 3149600"/>
              <a:gd name="connsiteY35" fmla="*/ 1257300 h 3308350"/>
              <a:gd name="connsiteX36" fmla="*/ 952500 w 3149600"/>
              <a:gd name="connsiteY36" fmla="*/ 1314450 h 3308350"/>
              <a:gd name="connsiteX37" fmla="*/ 1016000 w 3149600"/>
              <a:gd name="connsiteY37" fmla="*/ 1295400 h 3308350"/>
              <a:gd name="connsiteX38" fmla="*/ 1035050 w 3149600"/>
              <a:gd name="connsiteY38" fmla="*/ 1257300 h 3308350"/>
              <a:gd name="connsiteX39" fmla="*/ 1092200 w 3149600"/>
              <a:gd name="connsiteY39" fmla="*/ 1250950 h 3308350"/>
              <a:gd name="connsiteX40" fmla="*/ 1117600 w 3149600"/>
              <a:gd name="connsiteY40" fmla="*/ 1276350 h 3308350"/>
              <a:gd name="connsiteX41" fmla="*/ 1092200 w 3149600"/>
              <a:gd name="connsiteY41" fmla="*/ 1314450 h 3308350"/>
              <a:gd name="connsiteX42" fmla="*/ 1111250 w 3149600"/>
              <a:gd name="connsiteY42" fmla="*/ 1358900 h 3308350"/>
              <a:gd name="connsiteX43" fmla="*/ 1162050 w 3149600"/>
              <a:gd name="connsiteY43" fmla="*/ 1358900 h 3308350"/>
              <a:gd name="connsiteX44" fmla="*/ 1200150 w 3149600"/>
              <a:gd name="connsiteY44" fmla="*/ 1371600 h 3308350"/>
              <a:gd name="connsiteX45" fmla="*/ 1193800 w 3149600"/>
              <a:gd name="connsiteY45" fmla="*/ 1416050 h 3308350"/>
              <a:gd name="connsiteX46" fmla="*/ 1231900 w 3149600"/>
              <a:gd name="connsiteY46" fmla="*/ 1454150 h 3308350"/>
              <a:gd name="connsiteX47" fmla="*/ 1225550 w 3149600"/>
              <a:gd name="connsiteY47" fmla="*/ 1555750 h 3308350"/>
              <a:gd name="connsiteX48" fmla="*/ 1435100 w 3149600"/>
              <a:gd name="connsiteY48" fmla="*/ 1473200 h 3308350"/>
              <a:gd name="connsiteX49" fmla="*/ 1428750 w 3149600"/>
              <a:gd name="connsiteY49" fmla="*/ 1397000 h 3308350"/>
              <a:gd name="connsiteX50" fmla="*/ 1473200 w 3149600"/>
              <a:gd name="connsiteY50" fmla="*/ 1377950 h 3308350"/>
              <a:gd name="connsiteX51" fmla="*/ 1517650 w 3149600"/>
              <a:gd name="connsiteY51" fmla="*/ 1282700 h 3308350"/>
              <a:gd name="connsiteX52" fmla="*/ 1492250 w 3149600"/>
              <a:gd name="connsiteY52" fmla="*/ 1276350 h 3308350"/>
              <a:gd name="connsiteX53" fmla="*/ 1492250 w 3149600"/>
              <a:gd name="connsiteY53" fmla="*/ 1276350 h 3308350"/>
              <a:gd name="connsiteX54" fmla="*/ 1454150 w 3149600"/>
              <a:gd name="connsiteY54" fmla="*/ 1193800 h 3308350"/>
              <a:gd name="connsiteX55" fmla="*/ 1543050 w 3149600"/>
              <a:gd name="connsiteY55" fmla="*/ 1206500 h 3308350"/>
              <a:gd name="connsiteX56" fmla="*/ 1581150 w 3149600"/>
              <a:gd name="connsiteY56" fmla="*/ 1149350 h 3308350"/>
              <a:gd name="connsiteX57" fmla="*/ 1612900 w 3149600"/>
              <a:gd name="connsiteY57" fmla="*/ 1143000 h 3308350"/>
              <a:gd name="connsiteX58" fmla="*/ 1606550 w 3149600"/>
              <a:gd name="connsiteY58" fmla="*/ 1092200 h 3308350"/>
              <a:gd name="connsiteX59" fmla="*/ 1581150 w 3149600"/>
              <a:gd name="connsiteY59" fmla="*/ 1066800 h 3308350"/>
              <a:gd name="connsiteX60" fmla="*/ 1714500 w 3149600"/>
              <a:gd name="connsiteY60" fmla="*/ 984250 h 3308350"/>
              <a:gd name="connsiteX61" fmla="*/ 1714500 w 3149600"/>
              <a:gd name="connsiteY61" fmla="*/ 889000 h 3308350"/>
              <a:gd name="connsiteX62" fmla="*/ 1797050 w 3149600"/>
              <a:gd name="connsiteY62" fmla="*/ 755650 h 3308350"/>
              <a:gd name="connsiteX63" fmla="*/ 1473200 w 3149600"/>
              <a:gd name="connsiteY63" fmla="*/ 666750 h 3308350"/>
              <a:gd name="connsiteX64" fmla="*/ 1695450 w 3149600"/>
              <a:gd name="connsiteY64" fmla="*/ 704850 h 3308350"/>
              <a:gd name="connsiteX65" fmla="*/ 1701800 w 3149600"/>
              <a:gd name="connsiteY65" fmla="*/ 628650 h 3308350"/>
              <a:gd name="connsiteX66" fmla="*/ 1606550 w 3149600"/>
              <a:gd name="connsiteY66" fmla="*/ 615950 h 3308350"/>
              <a:gd name="connsiteX67" fmla="*/ 1619250 w 3149600"/>
              <a:gd name="connsiteY67" fmla="*/ 546100 h 3308350"/>
              <a:gd name="connsiteX68" fmla="*/ 1619250 w 3149600"/>
              <a:gd name="connsiteY68" fmla="*/ 546100 h 3308350"/>
              <a:gd name="connsiteX69" fmla="*/ 1625600 w 3149600"/>
              <a:gd name="connsiteY69" fmla="*/ 514350 h 3308350"/>
              <a:gd name="connsiteX70" fmla="*/ 1625600 w 3149600"/>
              <a:gd name="connsiteY70" fmla="*/ 514350 h 3308350"/>
              <a:gd name="connsiteX71" fmla="*/ 1536700 w 3149600"/>
              <a:gd name="connsiteY71" fmla="*/ 431800 h 3308350"/>
              <a:gd name="connsiteX72" fmla="*/ 1536700 w 3149600"/>
              <a:gd name="connsiteY72" fmla="*/ 393700 h 3308350"/>
              <a:gd name="connsiteX73" fmla="*/ 1574800 w 3149600"/>
              <a:gd name="connsiteY73" fmla="*/ 368300 h 3308350"/>
              <a:gd name="connsiteX74" fmla="*/ 1562100 w 3149600"/>
              <a:gd name="connsiteY74" fmla="*/ 292100 h 3308350"/>
              <a:gd name="connsiteX75" fmla="*/ 1581150 w 3149600"/>
              <a:gd name="connsiteY75" fmla="*/ 273050 h 3308350"/>
              <a:gd name="connsiteX76" fmla="*/ 1765300 w 3149600"/>
              <a:gd name="connsiteY76" fmla="*/ 241300 h 3308350"/>
              <a:gd name="connsiteX77" fmla="*/ 1854200 w 3149600"/>
              <a:gd name="connsiteY77" fmla="*/ 190500 h 3308350"/>
              <a:gd name="connsiteX78" fmla="*/ 2108200 w 3149600"/>
              <a:gd name="connsiteY78" fmla="*/ 196850 h 3308350"/>
              <a:gd name="connsiteX79" fmla="*/ 2171700 w 3149600"/>
              <a:gd name="connsiteY79" fmla="*/ 82550 h 3308350"/>
              <a:gd name="connsiteX80" fmla="*/ 2209800 w 3149600"/>
              <a:gd name="connsiteY80" fmla="*/ 95250 h 3308350"/>
              <a:gd name="connsiteX81" fmla="*/ 2311400 w 3149600"/>
              <a:gd name="connsiteY81" fmla="*/ 0 h 3308350"/>
              <a:gd name="connsiteX82" fmla="*/ 2368550 w 3149600"/>
              <a:gd name="connsiteY82" fmla="*/ 19050 h 3308350"/>
              <a:gd name="connsiteX83" fmla="*/ 2432050 w 3149600"/>
              <a:gd name="connsiteY83" fmla="*/ 12700 h 3308350"/>
              <a:gd name="connsiteX84" fmla="*/ 2501900 w 3149600"/>
              <a:gd name="connsiteY84" fmla="*/ 38100 h 3308350"/>
              <a:gd name="connsiteX85" fmla="*/ 2508250 w 3149600"/>
              <a:gd name="connsiteY85" fmla="*/ 114300 h 3308350"/>
              <a:gd name="connsiteX86" fmla="*/ 2476500 w 3149600"/>
              <a:gd name="connsiteY86" fmla="*/ 196850 h 3308350"/>
              <a:gd name="connsiteX87" fmla="*/ 2508250 w 3149600"/>
              <a:gd name="connsiteY87" fmla="*/ 292100 h 3308350"/>
              <a:gd name="connsiteX88" fmla="*/ 2635250 w 3149600"/>
              <a:gd name="connsiteY88" fmla="*/ 323850 h 3308350"/>
              <a:gd name="connsiteX89" fmla="*/ 2590800 w 3149600"/>
              <a:gd name="connsiteY89" fmla="*/ 463550 h 3308350"/>
              <a:gd name="connsiteX90" fmla="*/ 2654300 w 3149600"/>
              <a:gd name="connsiteY90" fmla="*/ 546100 h 3308350"/>
              <a:gd name="connsiteX91" fmla="*/ 2686050 w 3149600"/>
              <a:gd name="connsiteY91" fmla="*/ 552450 h 3308350"/>
              <a:gd name="connsiteX92" fmla="*/ 2641600 w 3149600"/>
              <a:gd name="connsiteY92" fmla="*/ 660400 h 3308350"/>
              <a:gd name="connsiteX93" fmla="*/ 2717800 w 3149600"/>
              <a:gd name="connsiteY93" fmla="*/ 666750 h 3308350"/>
              <a:gd name="connsiteX94" fmla="*/ 2844800 w 3149600"/>
              <a:gd name="connsiteY94" fmla="*/ 641350 h 3308350"/>
              <a:gd name="connsiteX95" fmla="*/ 3016250 w 3149600"/>
              <a:gd name="connsiteY95" fmla="*/ 450850 h 3308350"/>
              <a:gd name="connsiteX96" fmla="*/ 3028950 w 3149600"/>
              <a:gd name="connsiteY96" fmla="*/ 558800 h 3308350"/>
              <a:gd name="connsiteX97" fmla="*/ 3092450 w 3149600"/>
              <a:gd name="connsiteY97" fmla="*/ 666750 h 3308350"/>
              <a:gd name="connsiteX98" fmla="*/ 3149600 w 3149600"/>
              <a:gd name="connsiteY98" fmla="*/ 812800 h 3308350"/>
              <a:gd name="connsiteX99" fmla="*/ 2851150 w 3149600"/>
              <a:gd name="connsiteY99" fmla="*/ 1022350 h 3308350"/>
              <a:gd name="connsiteX100" fmla="*/ 2901950 w 3149600"/>
              <a:gd name="connsiteY100" fmla="*/ 1123950 h 3308350"/>
              <a:gd name="connsiteX101" fmla="*/ 2870200 w 3149600"/>
              <a:gd name="connsiteY101" fmla="*/ 1244600 h 3308350"/>
              <a:gd name="connsiteX102" fmla="*/ 2908300 w 3149600"/>
              <a:gd name="connsiteY102" fmla="*/ 1263650 h 3308350"/>
              <a:gd name="connsiteX103" fmla="*/ 2933700 w 3149600"/>
              <a:gd name="connsiteY103" fmla="*/ 1314450 h 3308350"/>
              <a:gd name="connsiteX104" fmla="*/ 2933700 w 3149600"/>
              <a:gd name="connsiteY104" fmla="*/ 1390650 h 3308350"/>
              <a:gd name="connsiteX105" fmla="*/ 2908300 w 3149600"/>
              <a:gd name="connsiteY105" fmla="*/ 1416050 h 3308350"/>
              <a:gd name="connsiteX106" fmla="*/ 2901950 w 3149600"/>
              <a:gd name="connsiteY106" fmla="*/ 1454150 h 3308350"/>
              <a:gd name="connsiteX107" fmla="*/ 2832100 w 3149600"/>
              <a:gd name="connsiteY107" fmla="*/ 1428750 h 3308350"/>
              <a:gd name="connsiteX108" fmla="*/ 2813050 w 3149600"/>
              <a:gd name="connsiteY108" fmla="*/ 1555750 h 3308350"/>
              <a:gd name="connsiteX109" fmla="*/ 2743200 w 3149600"/>
              <a:gd name="connsiteY109" fmla="*/ 1536700 h 3308350"/>
              <a:gd name="connsiteX110" fmla="*/ 2622550 w 3149600"/>
              <a:gd name="connsiteY110" fmla="*/ 1606550 h 3308350"/>
              <a:gd name="connsiteX111" fmla="*/ 2749550 w 3149600"/>
              <a:gd name="connsiteY111" fmla="*/ 1828800 h 3308350"/>
              <a:gd name="connsiteX112" fmla="*/ 2787650 w 3149600"/>
              <a:gd name="connsiteY112" fmla="*/ 1828800 h 3308350"/>
              <a:gd name="connsiteX113" fmla="*/ 2781300 w 3149600"/>
              <a:gd name="connsiteY113" fmla="*/ 1917700 h 3308350"/>
              <a:gd name="connsiteX114" fmla="*/ 2711450 w 3149600"/>
              <a:gd name="connsiteY114" fmla="*/ 1905000 h 3308350"/>
              <a:gd name="connsiteX115" fmla="*/ 2603500 w 3149600"/>
              <a:gd name="connsiteY115" fmla="*/ 1930400 h 3308350"/>
              <a:gd name="connsiteX116" fmla="*/ 2381250 w 3149600"/>
              <a:gd name="connsiteY116" fmla="*/ 1924050 h 3308350"/>
              <a:gd name="connsiteX117" fmla="*/ 2286000 w 3149600"/>
              <a:gd name="connsiteY117" fmla="*/ 1924050 h 3308350"/>
              <a:gd name="connsiteX118" fmla="*/ 2209800 w 3149600"/>
              <a:gd name="connsiteY118" fmla="*/ 1847850 h 3308350"/>
              <a:gd name="connsiteX119" fmla="*/ 2152650 w 3149600"/>
              <a:gd name="connsiteY119" fmla="*/ 1835150 h 3308350"/>
              <a:gd name="connsiteX120" fmla="*/ 2133600 w 3149600"/>
              <a:gd name="connsiteY120" fmla="*/ 1765300 h 3308350"/>
              <a:gd name="connsiteX121" fmla="*/ 1943100 w 3149600"/>
              <a:gd name="connsiteY121" fmla="*/ 1708150 h 3308350"/>
              <a:gd name="connsiteX122" fmla="*/ 1924050 w 3149600"/>
              <a:gd name="connsiteY122" fmla="*/ 1816100 h 3308350"/>
              <a:gd name="connsiteX123" fmla="*/ 1943100 w 3149600"/>
              <a:gd name="connsiteY123" fmla="*/ 1905000 h 3308350"/>
              <a:gd name="connsiteX124" fmla="*/ 1911350 w 3149600"/>
              <a:gd name="connsiteY124" fmla="*/ 2019300 h 3308350"/>
              <a:gd name="connsiteX125" fmla="*/ 2305050 w 3149600"/>
              <a:gd name="connsiteY125" fmla="*/ 2089150 h 3308350"/>
              <a:gd name="connsiteX126" fmla="*/ 2349500 w 3149600"/>
              <a:gd name="connsiteY126" fmla="*/ 2546350 h 3308350"/>
              <a:gd name="connsiteX127" fmla="*/ 1282700 w 3149600"/>
              <a:gd name="connsiteY127" fmla="*/ 2603500 h 3308350"/>
              <a:gd name="connsiteX128" fmla="*/ 1263650 w 3149600"/>
              <a:gd name="connsiteY128" fmla="*/ 2660650 h 3308350"/>
              <a:gd name="connsiteX129" fmla="*/ 1314450 w 3149600"/>
              <a:gd name="connsiteY129" fmla="*/ 2686050 h 3308350"/>
              <a:gd name="connsiteX130" fmla="*/ 1333500 w 3149600"/>
              <a:gd name="connsiteY130" fmla="*/ 2762250 h 3308350"/>
              <a:gd name="connsiteX131" fmla="*/ 1327150 w 3149600"/>
              <a:gd name="connsiteY131" fmla="*/ 2921000 h 3308350"/>
              <a:gd name="connsiteX132" fmla="*/ 1397000 w 3149600"/>
              <a:gd name="connsiteY132" fmla="*/ 3016250 h 3308350"/>
              <a:gd name="connsiteX133" fmla="*/ 1358900 w 3149600"/>
              <a:gd name="connsiteY133" fmla="*/ 3181350 h 3308350"/>
              <a:gd name="connsiteX134" fmla="*/ 1416050 w 3149600"/>
              <a:gd name="connsiteY134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09600 w 3149600"/>
              <a:gd name="connsiteY27" fmla="*/ 768350 h 3308350"/>
              <a:gd name="connsiteX28" fmla="*/ 577850 w 3149600"/>
              <a:gd name="connsiteY28" fmla="*/ 660400 h 3308350"/>
              <a:gd name="connsiteX29" fmla="*/ 577850 w 3149600"/>
              <a:gd name="connsiteY29" fmla="*/ 571500 h 3308350"/>
              <a:gd name="connsiteX30" fmla="*/ 996950 w 3149600"/>
              <a:gd name="connsiteY30" fmla="*/ 495300 h 3308350"/>
              <a:gd name="connsiteX31" fmla="*/ 1162050 w 3149600"/>
              <a:gd name="connsiteY31" fmla="*/ 628650 h 3308350"/>
              <a:gd name="connsiteX32" fmla="*/ 1073150 w 3149600"/>
              <a:gd name="connsiteY32" fmla="*/ 622300 h 3308350"/>
              <a:gd name="connsiteX33" fmla="*/ 1035050 w 3149600"/>
              <a:gd name="connsiteY33" fmla="*/ 869950 h 3308350"/>
              <a:gd name="connsiteX34" fmla="*/ 1028700 w 3149600"/>
              <a:gd name="connsiteY34" fmla="*/ 1187450 h 3308350"/>
              <a:gd name="connsiteX35" fmla="*/ 952500 w 3149600"/>
              <a:gd name="connsiteY35" fmla="*/ 1257300 h 3308350"/>
              <a:gd name="connsiteX36" fmla="*/ 952500 w 3149600"/>
              <a:gd name="connsiteY36" fmla="*/ 1314450 h 3308350"/>
              <a:gd name="connsiteX37" fmla="*/ 1016000 w 3149600"/>
              <a:gd name="connsiteY37" fmla="*/ 1295400 h 3308350"/>
              <a:gd name="connsiteX38" fmla="*/ 1035050 w 3149600"/>
              <a:gd name="connsiteY38" fmla="*/ 1257300 h 3308350"/>
              <a:gd name="connsiteX39" fmla="*/ 1092200 w 3149600"/>
              <a:gd name="connsiteY39" fmla="*/ 1250950 h 3308350"/>
              <a:gd name="connsiteX40" fmla="*/ 1117600 w 3149600"/>
              <a:gd name="connsiteY40" fmla="*/ 1276350 h 3308350"/>
              <a:gd name="connsiteX41" fmla="*/ 1092200 w 3149600"/>
              <a:gd name="connsiteY41" fmla="*/ 1314450 h 3308350"/>
              <a:gd name="connsiteX42" fmla="*/ 1111250 w 3149600"/>
              <a:gd name="connsiteY42" fmla="*/ 1358900 h 3308350"/>
              <a:gd name="connsiteX43" fmla="*/ 1162050 w 3149600"/>
              <a:gd name="connsiteY43" fmla="*/ 1358900 h 3308350"/>
              <a:gd name="connsiteX44" fmla="*/ 1200150 w 3149600"/>
              <a:gd name="connsiteY44" fmla="*/ 1371600 h 3308350"/>
              <a:gd name="connsiteX45" fmla="*/ 1193800 w 3149600"/>
              <a:gd name="connsiteY45" fmla="*/ 1416050 h 3308350"/>
              <a:gd name="connsiteX46" fmla="*/ 1231900 w 3149600"/>
              <a:gd name="connsiteY46" fmla="*/ 1454150 h 3308350"/>
              <a:gd name="connsiteX47" fmla="*/ 1225550 w 3149600"/>
              <a:gd name="connsiteY47" fmla="*/ 1555750 h 3308350"/>
              <a:gd name="connsiteX48" fmla="*/ 1435100 w 3149600"/>
              <a:gd name="connsiteY48" fmla="*/ 1473200 h 3308350"/>
              <a:gd name="connsiteX49" fmla="*/ 1428750 w 3149600"/>
              <a:gd name="connsiteY49" fmla="*/ 1397000 h 3308350"/>
              <a:gd name="connsiteX50" fmla="*/ 1473200 w 3149600"/>
              <a:gd name="connsiteY50" fmla="*/ 1377950 h 3308350"/>
              <a:gd name="connsiteX51" fmla="*/ 1517650 w 3149600"/>
              <a:gd name="connsiteY51" fmla="*/ 1282700 h 3308350"/>
              <a:gd name="connsiteX52" fmla="*/ 1492250 w 3149600"/>
              <a:gd name="connsiteY52" fmla="*/ 1276350 h 3308350"/>
              <a:gd name="connsiteX53" fmla="*/ 1492250 w 3149600"/>
              <a:gd name="connsiteY53" fmla="*/ 1276350 h 3308350"/>
              <a:gd name="connsiteX54" fmla="*/ 1454150 w 3149600"/>
              <a:gd name="connsiteY54" fmla="*/ 1193800 h 3308350"/>
              <a:gd name="connsiteX55" fmla="*/ 1543050 w 3149600"/>
              <a:gd name="connsiteY55" fmla="*/ 1206500 h 3308350"/>
              <a:gd name="connsiteX56" fmla="*/ 1581150 w 3149600"/>
              <a:gd name="connsiteY56" fmla="*/ 1149350 h 3308350"/>
              <a:gd name="connsiteX57" fmla="*/ 1612900 w 3149600"/>
              <a:gd name="connsiteY57" fmla="*/ 1143000 h 3308350"/>
              <a:gd name="connsiteX58" fmla="*/ 1606550 w 3149600"/>
              <a:gd name="connsiteY58" fmla="*/ 1092200 h 3308350"/>
              <a:gd name="connsiteX59" fmla="*/ 1581150 w 3149600"/>
              <a:gd name="connsiteY59" fmla="*/ 1066800 h 3308350"/>
              <a:gd name="connsiteX60" fmla="*/ 1714500 w 3149600"/>
              <a:gd name="connsiteY60" fmla="*/ 984250 h 3308350"/>
              <a:gd name="connsiteX61" fmla="*/ 1714500 w 3149600"/>
              <a:gd name="connsiteY61" fmla="*/ 889000 h 3308350"/>
              <a:gd name="connsiteX62" fmla="*/ 1797050 w 3149600"/>
              <a:gd name="connsiteY62" fmla="*/ 755650 h 3308350"/>
              <a:gd name="connsiteX63" fmla="*/ 1473200 w 3149600"/>
              <a:gd name="connsiteY63" fmla="*/ 666750 h 3308350"/>
              <a:gd name="connsiteX64" fmla="*/ 1695450 w 3149600"/>
              <a:gd name="connsiteY64" fmla="*/ 704850 h 3308350"/>
              <a:gd name="connsiteX65" fmla="*/ 1701800 w 3149600"/>
              <a:gd name="connsiteY65" fmla="*/ 628650 h 3308350"/>
              <a:gd name="connsiteX66" fmla="*/ 1606550 w 3149600"/>
              <a:gd name="connsiteY66" fmla="*/ 615950 h 3308350"/>
              <a:gd name="connsiteX67" fmla="*/ 1619250 w 3149600"/>
              <a:gd name="connsiteY67" fmla="*/ 546100 h 3308350"/>
              <a:gd name="connsiteX68" fmla="*/ 1619250 w 3149600"/>
              <a:gd name="connsiteY68" fmla="*/ 546100 h 3308350"/>
              <a:gd name="connsiteX69" fmla="*/ 1625600 w 3149600"/>
              <a:gd name="connsiteY69" fmla="*/ 514350 h 3308350"/>
              <a:gd name="connsiteX70" fmla="*/ 1625600 w 3149600"/>
              <a:gd name="connsiteY70" fmla="*/ 514350 h 3308350"/>
              <a:gd name="connsiteX71" fmla="*/ 1536700 w 3149600"/>
              <a:gd name="connsiteY71" fmla="*/ 431800 h 3308350"/>
              <a:gd name="connsiteX72" fmla="*/ 1536700 w 3149600"/>
              <a:gd name="connsiteY72" fmla="*/ 393700 h 3308350"/>
              <a:gd name="connsiteX73" fmla="*/ 1574800 w 3149600"/>
              <a:gd name="connsiteY73" fmla="*/ 368300 h 3308350"/>
              <a:gd name="connsiteX74" fmla="*/ 1562100 w 3149600"/>
              <a:gd name="connsiteY74" fmla="*/ 292100 h 3308350"/>
              <a:gd name="connsiteX75" fmla="*/ 1581150 w 3149600"/>
              <a:gd name="connsiteY75" fmla="*/ 273050 h 3308350"/>
              <a:gd name="connsiteX76" fmla="*/ 1765300 w 3149600"/>
              <a:gd name="connsiteY76" fmla="*/ 241300 h 3308350"/>
              <a:gd name="connsiteX77" fmla="*/ 1854200 w 3149600"/>
              <a:gd name="connsiteY77" fmla="*/ 190500 h 3308350"/>
              <a:gd name="connsiteX78" fmla="*/ 2108200 w 3149600"/>
              <a:gd name="connsiteY78" fmla="*/ 196850 h 3308350"/>
              <a:gd name="connsiteX79" fmla="*/ 2171700 w 3149600"/>
              <a:gd name="connsiteY79" fmla="*/ 82550 h 3308350"/>
              <a:gd name="connsiteX80" fmla="*/ 2209800 w 3149600"/>
              <a:gd name="connsiteY80" fmla="*/ 95250 h 3308350"/>
              <a:gd name="connsiteX81" fmla="*/ 2311400 w 3149600"/>
              <a:gd name="connsiteY81" fmla="*/ 0 h 3308350"/>
              <a:gd name="connsiteX82" fmla="*/ 2368550 w 3149600"/>
              <a:gd name="connsiteY82" fmla="*/ 19050 h 3308350"/>
              <a:gd name="connsiteX83" fmla="*/ 2432050 w 3149600"/>
              <a:gd name="connsiteY83" fmla="*/ 12700 h 3308350"/>
              <a:gd name="connsiteX84" fmla="*/ 2501900 w 3149600"/>
              <a:gd name="connsiteY84" fmla="*/ 38100 h 3308350"/>
              <a:gd name="connsiteX85" fmla="*/ 2508250 w 3149600"/>
              <a:gd name="connsiteY85" fmla="*/ 114300 h 3308350"/>
              <a:gd name="connsiteX86" fmla="*/ 2476500 w 3149600"/>
              <a:gd name="connsiteY86" fmla="*/ 196850 h 3308350"/>
              <a:gd name="connsiteX87" fmla="*/ 2508250 w 3149600"/>
              <a:gd name="connsiteY87" fmla="*/ 292100 h 3308350"/>
              <a:gd name="connsiteX88" fmla="*/ 2635250 w 3149600"/>
              <a:gd name="connsiteY88" fmla="*/ 323850 h 3308350"/>
              <a:gd name="connsiteX89" fmla="*/ 2590800 w 3149600"/>
              <a:gd name="connsiteY89" fmla="*/ 463550 h 3308350"/>
              <a:gd name="connsiteX90" fmla="*/ 2654300 w 3149600"/>
              <a:gd name="connsiteY90" fmla="*/ 546100 h 3308350"/>
              <a:gd name="connsiteX91" fmla="*/ 2686050 w 3149600"/>
              <a:gd name="connsiteY91" fmla="*/ 552450 h 3308350"/>
              <a:gd name="connsiteX92" fmla="*/ 2641600 w 3149600"/>
              <a:gd name="connsiteY92" fmla="*/ 660400 h 3308350"/>
              <a:gd name="connsiteX93" fmla="*/ 2717800 w 3149600"/>
              <a:gd name="connsiteY93" fmla="*/ 666750 h 3308350"/>
              <a:gd name="connsiteX94" fmla="*/ 2844800 w 3149600"/>
              <a:gd name="connsiteY94" fmla="*/ 641350 h 3308350"/>
              <a:gd name="connsiteX95" fmla="*/ 3016250 w 3149600"/>
              <a:gd name="connsiteY95" fmla="*/ 450850 h 3308350"/>
              <a:gd name="connsiteX96" fmla="*/ 3028950 w 3149600"/>
              <a:gd name="connsiteY96" fmla="*/ 558800 h 3308350"/>
              <a:gd name="connsiteX97" fmla="*/ 3092450 w 3149600"/>
              <a:gd name="connsiteY97" fmla="*/ 666750 h 3308350"/>
              <a:gd name="connsiteX98" fmla="*/ 3149600 w 3149600"/>
              <a:gd name="connsiteY98" fmla="*/ 812800 h 3308350"/>
              <a:gd name="connsiteX99" fmla="*/ 2851150 w 3149600"/>
              <a:gd name="connsiteY99" fmla="*/ 1022350 h 3308350"/>
              <a:gd name="connsiteX100" fmla="*/ 2901950 w 3149600"/>
              <a:gd name="connsiteY100" fmla="*/ 1123950 h 3308350"/>
              <a:gd name="connsiteX101" fmla="*/ 2870200 w 3149600"/>
              <a:gd name="connsiteY101" fmla="*/ 1244600 h 3308350"/>
              <a:gd name="connsiteX102" fmla="*/ 2908300 w 3149600"/>
              <a:gd name="connsiteY102" fmla="*/ 1263650 h 3308350"/>
              <a:gd name="connsiteX103" fmla="*/ 2933700 w 3149600"/>
              <a:gd name="connsiteY103" fmla="*/ 1314450 h 3308350"/>
              <a:gd name="connsiteX104" fmla="*/ 2933700 w 3149600"/>
              <a:gd name="connsiteY104" fmla="*/ 1390650 h 3308350"/>
              <a:gd name="connsiteX105" fmla="*/ 2908300 w 3149600"/>
              <a:gd name="connsiteY105" fmla="*/ 1416050 h 3308350"/>
              <a:gd name="connsiteX106" fmla="*/ 2901950 w 3149600"/>
              <a:gd name="connsiteY106" fmla="*/ 1454150 h 3308350"/>
              <a:gd name="connsiteX107" fmla="*/ 2832100 w 3149600"/>
              <a:gd name="connsiteY107" fmla="*/ 1428750 h 3308350"/>
              <a:gd name="connsiteX108" fmla="*/ 2813050 w 3149600"/>
              <a:gd name="connsiteY108" fmla="*/ 1555750 h 3308350"/>
              <a:gd name="connsiteX109" fmla="*/ 2743200 w 3149600"/>
              <a:gd name="connsiteY109" fmla="*/ 1536700 h 3308350"/>
              <a:gd name="connsiteX110" fmla="*/ 2622550 w 3149600"/>
              <a:gd name="connsiteY110" fmla="*/ 1606550 h 3308350"/>
              <a:gd name="connsiteX111" fmla="*/ 2749550 w 3149600"/>
              <a:gd name="connsiteY111" fmla="*/ 1828800 h 3308350"/>
              <a:gd name="connsiteX112" fmla="*/ 2787650 w 3149600"/>
              <a:gd name="connsiteY112" fmla="*/ 1828800 h 3308350"/>
              <a:gd name="connsiteX113" fmla="*/ 2781300 w 3149600"/>
              <a:gd name="connsiteY113" fmla="*/ 1917700 h 3308350"/>
              <a:gd name="connsiteX114" fmla="*/ 2711450 w 3149600"/>
              <a:gd name="connsiteY114" fmla="*/ 1905000 h 3308350"/>
              <a:gd name="connsiteX115" fmla="*/ 2603500 w 3149600"/>
              <a:gd name="connsiteY115" fmla="*/ 1930400 h 3308350"/>
              <a:gd name="connsiteX116" fmla="*/ 2381250 w 3149600"/>
              <a:gd name="connsiteY116" fmla="*/ 1924050 h 3308350"/>
              <a:gd name="connsiteX117" fmla="*/ 2286000 w 3149600"/>
              <a:gd name="connsiteY117" fmla="*/ 1924050 h 3308350"/>
              <a:gd name="connsiteX118" fmla="*/ 2209800 w 3149600"/>
              <a:gd name="connsiteY118" fmla="*/ 1847850 h 3308350"/>
              <a:gd name="connsiteX119" fmla="*/ 2152650 w 3149600"/>
              <a:gd name="connsiteY119" fmla="*/ 1835150 h 3308350"/>
              <a:gd name="connsiteX120" fmla="*/ 2133600 w 3149600"/>
              <a:gd name="connsiteY120" fmla="*/ 1765300 h 3308350"/>
              <a:gd name="connsiteX121" fmla="*/ 1943100 w 3149600"/>
              <a:gd name="connsiteY121" fmla="*/ 1708150 h 3308350"/>
              <a:gd name="connsiteX122" fmla="*/ 1924050 w 3149600"/>
              <a:gd name="connsiteY122" fmla="*/ 1816100 h 3308350"/>
              <a:gd name="connsiteX123" fmla="*/ 1943100 w 3149600"/>
              <a:gd name="connsiteY123" fmla="*/ 1905000 h 3308350"/>
              <a:gd name="connsiteX124" fmla="*/ 1911350 w 3149600"/>
              <a:gd name="connsiteY124" fmla="*/ 2019300 h 3308350"/>
              <a:gd name="connsiteX125" fmla="*/ 2305050 w 3149600"/>
              <a:gd name="connsiteY125" fmla="*/ 2089150 h 3308350"/>
              <a:gd name="connsiteX126" fmla="*/ 2349500 w 3149600"/>
              <a:gd name="connsiteY126" fmla="*/ 2546350 h 3308350"/>
              <a:gd name="connsiteX127" fmla="*/ 1282700 w 3149600"/>
              <a:gd name="connsiteY127" fmla="*/ 2603500 h 3308350"/>
              <a:gd name="connsiteX128" fmla="*/ 1263650 w 3149600"/>
              <a:gd name="connsiteY128" fmla="*/ 2660650 h 3308350"/>
              <a:gd name="connsiteX129" fmla="*/ 1314450 w 3149600"/>
              <a:gd name="connsiteY129" fmla="*/ 2686050 h 3308350"/>
              <a:gd name="connsiteX130" fmla="*/ 1333500 w 3149600"/>
              <a:gd name="connsiteY130" fmla="*/ 2762250 h 3308350"/>
              <a:gd name="connsiteX131" fmla="*/ 1327150 w 3149600"/>
              <a:gd name="connsiteY131" fmla="*/ 2921000 h 3308350"/>
              <a:gd name="connsiteX132" fmla="*/ 1397000 w 3149600"/>
              <a:gd name="connsiteY132" fmla="*/ 3016250 h 3308350"/>
              <a:gd name="connsiteX133" fmla="*/ 1358900 w 3149600"/>
              <a:gd name="connsiteY133" fmla="*/ 3181350 h 3308350"/>
              <a:gd name="connsiteX134" fmla="*/ 1416050 w 3149600"/>
              <a:gd name="connsiteY134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577850 w 3149600"/>
              <a:gd name="connsiteY28" fmla="*/ 660400 h 3308350"/>
              <a:gd name="connsiteX29" fmla="*/ 577850 w 3149600"/>
              <a:gd name="connsiteY29" fmla="*/ 571500 h 3308350"/>
              <a:gd name="connsiteX30" fmla="*/ 996950 w 3149600"/>
              <a:gd name="connsiteY30" fmla="*/ 495300 h 3308350"/>
              <a:gd name="connsiteX31" fmla="*/ 1162050 w 3149600"/>
              <a:gd name="connsiteY31" fmla="*/ 628650 h 3308350"/>
              <a:gd name="connsiteX32" fmla="*/ 1073150 w 3149600"/>
              <a:gd name="connsiteY32" fmla="*/ 622300 h 3308350"/>
              <a:gd name="connsiteX33" fmla="*/ 1035050 w 3149600"/>
              <a:gd name="connsiteY33" fmla="*/ 869950 h 3308350"/>
              <a:gd name="connsiteX34" fmla="*/ 1028700 w 3149600"/>
              <a:gd name="connsiteY34" fmla="*/ 1187450 h 3308350"/>
              <a:gd name="connsiteX35" fmla="*/ 952500 w 3149600"/>
              <a:gd name="connsiteY35" fmla="*/ 1257300 h 3308350"/>
              <a:gd name="connsiteX36" fmla="*/ 952500 w 3149600"/>
              <a:gd name="connsiteY36" fmla="*/ 1314450 h 3308350"/>
              <a:gd name="connsiteX37" fmla="*/ 1016000 w 3149600"/>
              <a:gd name="connsiteY37" fmla="*/ 1295400 h 3308350"/>
              <a:gd name="connsiteX38" fmla="*/ 1035050 w 3149600"/>
              <a:gd name="connsiteY38" fmla="*/ 1257300 h 3308350"/>
              <a:gd name="connsiteX39" fmla="*/ 1092200 w 3149600"/>
              <a:gd name="connsiteY39" fmla="*/ 1250950 h 3308350"/>
              <a:gd name="connsiteX40" fmla="*/ 1117600 w 3149600"/>
              <a:gd name="connsiteY40" fmla="*/ 1276350 h 3308350"/>
              <a:gd name="connsiteX41" fmla="*/ 1092200 w 3149600"/>
              <a:gd name="connsiteY41" fmla="*/ 1314450 h 3308350"/>
              <a:gd name="connsiteX42" fmla="*/ 1111250 w 3149600"/>
              <a:gd name="connsiteY42" fmla="*/ 1358900 h 3308350"/>
              <a:gd name="connsiteX43" fmla="*/ 1162050 w 3149600"/>
              <a:gd name="connsiteY43" fmla="*/ 1358900 h 3308350"/>
              <a:gd name="connsiteX44" fmla="*/ 1200150 w 3149600"/>
              <a:gd name="connsiteY44" fmla="*/ 1371600 h 3308350"/>
              <a:gd name="connsiteX45" fmla="*/ 1193800 w 3149600"/>
              <a:gd name="connsiteY45" fmla="*/ 1416050 h 3308350"/>
              <a:gd name="connsiteX46" fmla="*/ 1231900 w 3149600"/>
              <a:gd name="connsiteY46" fmla="*/ 1454150 h 3308350"/>
              <a:gd name="connsiteX47" fmla="*/ 1225550 w 3149600"/>
              <a:gd name="connsiteY47" fmla="*/ 1555750 h 3308350"/>
              <a:gd name="connsiteX48" fmla="*/ 1435100 w 3149600"/>
              <a:gd name="connsiteY48" fmla="*/ 1473200 h 3308350"/>
              <a:gd name="connsiteX49" fmla="*/ 1428750 w 3149600"/>
              <a:gd name="connsiteY49" fmla="*/ 1397000 h 3308350"/>
              <a:gd name="connsiteX50" fmla="*/ 1473200 w 3149600"/>
              <a:gd name="connsiteY50" fmla="*/ 1377950 h 3308350"/>
              <a:gd name="connsiteX51" fmla="*/ 1517650 w 3149600"/>
              <a:gd name="connsiteY51" fmla="*/ 1282700 h 3308350"/>
              <a:gd name="connsiteX52" fmla="*/ 1492250 w 3149600"/>
              <a:gd name="connsiteY52" fmla="*/ 1276350 h 3308350"/>
              <a:gd name="connsiteX53" fmla="*/ 1492250 w 3149600"/>
              <a:gd name="connsiteY53" fmla="*/ 1276350 h 3308350"/>
              <a:gd name="connsiteX54" fmla="*/ 1454150 w 3149600"/>
              <a:gd name="connsiteY54" fmla="*/ 1193800 h 3308350"/>
              <a:gd name="connsiteX55" fmla="*/ 1543050 w 3149600"/>
              <a:gd name="connsiteY55" fmla="*/ 1206500 h 3308350"/>
              <a:gd name="connsiteX56" fmla="*/ 1581150 w 3149600"/>
              <a:gd name="connsiteY56" fmla="*/ 1149350 h 3308350"/>
              <a:gd name="connsiteX57" fmla="*/ 1612900 w 3149600"/>
              <a:gd name="connsiteY57" fmla="*/ 1143000 h 3308350"/>
              <a:gd name="connsiteX58" fmla="*/ 1606550 w 3149600"/>
              <a:gd name="connsiteY58" fmla="*/ 1092200 h 3308350"/>
              <a:gd name="connsiteX59" fmla="*/ 1581150 w 3149600"/>
              <a:gd name="connsiteY59" fmla="*/ 1066800 h 3308350"/>
              <a:gd name="connsiteX60" fmla="*/ 1714500 w 3149600"/>
              <a:gd name="connsiteY60" fmla="*/ 984250 h 3308350"/>
              <a:gd name="connsiteX61" fmla="*/ 1714500 w 3149600"/>
              <a:gd name="connsiteY61" fmla="*/ 889000 h 3308350"/>
              <a:gd name="connsiteX62" fmla="*/ 1797050 w 3149600"/>
              <a:gd name="connsiteY62" fmla="*/ 755650 h 3308350"/>
              <a:gd name="connsiteX63" fmla="*/ 1473200 w 3149600"/>
              <a:gd name="connsiteY63" fmla="*/ 666750 h 3308350"/>
              <a:gd name="connsiteX64" fmla="*/ 1695450 w 3149600"/>
              <a:gd name="connsiteY64" fmla="*/ 704850 h 3308350"/>
              <a:gd name="connsiteX65" fmla="*/ 1701800 w 3149600"/>
              <a:gd name="connsiteY65" fmla="*/ 628650 h 3308350"/>
              <a:gd name="connsiteX66" fmla="*/ 1606550 w 3149600"/>
              <a:gd name="connsiteY66" fmla="*/ 615950 h 3308350"/>
              <a:gd name="connsiteX67" fmla="*/ 1619250 w 3149600"/>
              <a:gd name="connsiteY67" fmla="*/ 546100 h 3308350"/>
              <a:gd name="connsiteX68" fmla="*/ 1619250 w 3149600"/>
              <a:gd name="connsiteY68" fmla="*/ 546100 h 3308350"/>
              <a:gd name="connsiteX69" fmla="*/ 1625600 w 3149600"/>
              <a:gd name="connsiteY69" fmla="*/ 514350 h 3308350"/>
              <a:gd name="connsiteX70" fmla="*/ 1625600 w 3149600"/>
              <a:gd name="connsiteY70" fmla="*/ 514350 h 3308350"/>
              <a:gd name="connsiteX71" fmla="*/ 1536700 w 3149600"/>
              <a:gd name="connsiteY71" fmla="*/ 431800 h 3308350"/>
              <a:gd name="connsiteX72" fmla="*/ 1536700 w 3149600"/>
              <a:gd name="connsiteY72" fmla="*/ 393700 h 3308350"/>
              <a:gd name="connsiteX73" fmla="*/ 1574800 w 3149600"/>
              <a:gd name="connsiteY73" fmla="*/ 368300 h 3308350"/>
              <a:gd name="connsiteX74" fmla="*/ 1562100 w 3149600"/>
              <a:gd name="connsiteY74" fmla="*/ 292100 h 3308350"/>
              <a:gd name="connsiteX75" fmla="*/ 1581150 w 3149600"/>
              <a:gd name="connsiteY75" fmla="*/ 273050 h 3308350"/>
              <a:gd name="connsiteX76" fmla="*/ 1765300 w 3149600"/>
              <a:gd name="connsiteY76" fmla="*/ 241300 h 3308350"/>
              <a:gd name="connsiteX77" fmla="*/ 1854200 w 3149600"/>
              <a:gd name="connsiteY77" fmla="*/ 190500 h 3308350"/>
              <a:gd name="connsiteX78" fmla="*/ 2108200 w 3149600"/>
              <a:gd name="connsiteY78" fmla="*/ 196850 h 3308350"/>
              <a:gd name="connsiteX79" fmla="*/ 2171700 w 3149600"/>
              <a:gd name="connsiteY79" fmla="*/ 82550 h 3308350"/>
              <a:gd name="connsiteX80" fmla="*/ 2209800 w 3149600"/>
              <a:gd name="connsiteY80" fmla="*/ 95250 h 3308350"/>
              <a:gd name="connsiteX81" fmla="*/ 2311400 w 3149600"/>
              <a:gd name="connsiteY81" fmla="*/ 0 h 3308350"/>
              <a:gd name="connsiteX82" fmla="*/ 2368550 w 3149600"/>
              <a:gd name="connsiteY82" fmla="*/ 19050 h 3308350"/>
              <a:gd name="connsiteX83" fmla="*/ 2432050 w 3149600"/>
              <a:gd name="connsiteY83" fmla="*/ 12700 h 3308350"/>
              <a:gd name="connsiteX84" fmla="*/ 2501900 w 3149600"/>
              <a:gd name="connsiteY84" fmla="*/ 38100 h 3308350"/>
              <a:gd name="connsiteX85" fmla="*/ 2508250 w 3149600"/>
              <a:gd name="connsiteY85" fmla="*/ 114300 h 3308350"/>
              <a:gd name="connsiteX86" fmla="*/ 2476500 w 3149600"/>
              <a:gd name="connsiteY86" fmla="*/ 196850 h 3308350"/>
              <a:gd name="connsiteX87" fmla="*/ 2508250 w 3149600"/>
              <a:gd name="connsiteY87" fmla="*/ 292100 h 3308350"/>
              <a:gd name="connsiteX88" fmla="*/ 2635250 w 3149600"/>
              <a:gd name="connsiteY88" fmla="*/ 323850 h 3308350"/>
              <a:gd name="connsiteX89" fmla="*/ 2590800 w 3149600"/>
              <a:gd name="connsiteY89" fmla="*/ 463550 h 3308350"/>
              <a:gd name="connsiteX90" fmla="*/ 2654300 w 3149600"/>
              <a:gd name="connsiteY90" fmla="*/ 546100 h 3308350"/>
              <a:gd name="connsiteX91" fmla="*/ 2686050 w 3149600"/>
              <a:gd name="connsiteY91" fmla="*/ 552450 h 3308350"/>
              <a:gd name="connsiteX92" fmla="*/ 2641600 w 3149600"/>
              <a:gd name="connsiteY92" fmla="*/ 660400 h 3308350"/>
              <a:gd name="connsiteX93" fmla="*/ 2717800 w 3149600"/>
              <a:gd name="connsiteY93" fmla="*/ 666750 h 3308350"/>
              <a:gd name="connsiteX94" fmla="*/ 2844800 w 3149600"/>
              <a:gd name="connsiteY94" fmla="*/ 641350 h 3308350"/>
              <a:gd name="connsiteX95" fmla="*/ 3016250 w 3149600"/>
              <a:gd name="connsiteY95" fmla="*/ 450850 h 3308350"/>
              <a:gd name="connsiteX96" fmla="*/ 3028950 w 3149600"/>
              <a:gd name="connsiteY96" fmla="*/ 558800 h 3308350"/>
              <a:gd name="connsiteX97" fmla="*/ 3092450 w 3149600"/>
              <a:gd name="connsiteY97" fmla="*/ 666750 h 3308350"/>
              <a:gd name="connsiteX98" fmla="*/ 3149600 w 3149600"/>
              <a:gd name="connsiteY98" fmla="*/ 812800 h 3308350"/>
              <a:gd name="connsiteX99" fmla="*/ 2851150 w 3149600"/>
              <a:gd name="connsiteY99" fmla="*/ 1022350 h 3308350"/>
              <a:gd name="connsiteX100" fmla="*/ 2901950 w 3149600"/>
              <a:gd name="connsiteY100" fmla="*/ 1123950 h 3308350"/>
              <a:gd name="connsiteX101" fmla="*/ 2870200 w 3149600"/>
              <a:gd name="connsiteY101" fmla="*/ 1244600 h 3308350"/>
              <a:gd name="connsiteX102" fmla="*/ 2908300 w 3149600"/>
              <a:gd name="connsiteY102" fmla="*/ 1263650 h 3308350"/>
              <a:gd name="connsiteX103" fmla="*/ 2933700 w 3149600"/>
              <a:gd name="connsiteY103" fmla="*/ 1314450 h 3308350"/>
              <a:gd name="connsiteX104" fmla="*/ 2933700 w 3149600"/>
              <a:gd name="connsiteY104" fmla="*/ 1390650 h 3308350"/>
              <a:gd name="connsiteX105" fmla="*/ 2908300 w 3149600"/>
              <a:gd name="connsiteY105" fmla="*/ 1416050 h 3308350"/>
              <a:gd name="connsiteX106" fmla="*/ 2901950 w 3149600"/>
              <a:gd name="connsiteY106" fmla="*/ 1454150 h 3308350"/>
              <a:gd name="connsiteX107" fmla="*/ 2832100 w 3149600"/>
              <a:gd name="connsiteY107" fmla="*/ 1428750 h 3308350"/>
              <a:gd name="connsiteX108" fmla="*/ 2813050 w 3149600"/>
              <a:gd name="connsiteY108" fmla="*/ 1555750 h 3308350"/>
              <a:gd name="connsiteX109" fmla="*/ 2743200 w 3149600"/>
              <a:gd name="connsiteY109" fmla="*/ 1536700 h 3308350"/>
              <a:gd name="connsiteX110" fmla="*/ 2622550 w 3149600"/>
              <a:gd name="connsiteY110" fmla="*/ 1606550 h 3308350"/>
              <a:gd name="connsiteX111" fmla="*/ 2749550 w 3149600"/>
              <a:gd name="connsiteY111" fmla="*/ 1828800 h 3308350"/>
              <a:gd name="connsiteX112" fmla="*/ 2787650 w 3149600"/>
              <a:gd name="connsiteY112" fmla="*/ 1828800 h 3308350"/>
              <a:gd name="connsiteX113" fmla="*/ 2781300 w 3149600"/>
              <a:gd name="connsiteY113" fmla="*/ 1917700 h 3308350"/>
              <a:gd name="connsiteX114" fmla="*/ 2711450 w 3149600"/>
              <a:gd name="connsiteY114" fmla="*/ 1905000 h 3308350"/>
              <a:gd name="connsiteX115" fmla="*/ 2603500 w 3149600"/>
              <a:gd name="connsiteY115" fmla="*/ 1930400 h 3308350"/>
              <a:gd name="connsiteX116" fmla="*/ 2381250 w 3149600"/>
              <a:gd name="connsiteY116" fmla="*/ 1924050 h 3308350"/>
              <a:gd name="connsiteX117" fmla="*/ 2286000 w 3149600"/>
              <a:gd name="connsiteY117" fmla="*/ 1924050 h 3308350"/>
              <a:gd name="connsiteX118" fmla="*/ 2209800 w 3149600"/>
              <a:gd name="connsiteY118" fmla="*/ 1847850 h 3308350"/>
              <a:gd name="connsiteX119" fmla="*/ 2152650 w 3149600"/>
              <a:gd name="connsiteY119" fmla="*/ 1835150 h 3308350"/>
              <a:gd name="connsiteX120" fmla="*/ 2133600 w 3149600"/>
              <a:gd name="connsiteY120" fmla="*/ 1765300 h 3308350"/>
              <a:gd name="connsiteX121" fmla="*/ 1943100 w 3149600"/>
              <a:gd name="connsiteY121" fmla="*/ 1708150 h 3308350"/>
              <a:gd name="connsiteX122" fmla="*/ 1924050 w 3149600"/>
              <a:gd name="connsiteY122" fmla="*/ 1816100 h 3308350"/>
              <a:gd name="connsiteX123" fmla="*/ 1943100 w 3149600"/>
              <a:gd name="connsiteY123" fmla="*/ 1905000 h 3308350"/>
              <a:gd name="connsiteX124" fmla="*/ 1911350 w 3149600"/>
              <a:gd name="connsiteY124" fmla="*/ 2019300 h 3308350"/>
              <a:gd name="connsiteX125" fmla="*/ 2305050 w 3149600"/>
              <a:gd name="connsiteY125" fmla="*/ 2089150 h 3308350"/>
              <a:gd name="connsiteX126" fmla="*/ 2349500 w 3149600"/>
              <a:gd name="connsiteY126" fmla="*/ 2546350 h 3308350"/>
              <a:gd name="connsiteX127" fmla="*/ 1282700 w 3149600"/>
              <a:gd name="connsiteY127" fmla="*/ 2603500 h 3308350"/>
              <a:gd name="connsiteX128" fmla="*/ 1263650 w 3149600"/>
              <a:gd name="connsiteY128" fmla="*/ 2660650 h 3308350"/>
              <a:gd name="connsiteX129" fmla="*/ 1314450 w 3149600"/>
              <a:gd name="connsiteY129" fmla="*/ 2686050 h 3308350"/>
              <a:gd name="connsiteX130" fmla="*/ 1333500 w 3149600"/>
              <a:gd name="connsiteY130" fmla="*/ 2762250 h 3308350"/>
              <a:gd name="connsiteX131" fmla="*/ 1327150 w 3149600"/>
              <a:gd name="connsiteY131" fmla="*/ 2921000 h 3308350"/>
              <a:gd name="connsiteX132" fmla="*/ 1397000 w 3149600"/>
              <a:gd name="connsiteY132" fmla="*/ 3016250 h 3308350"/>
              <a:gd name="connsiteX133" fmla="*/ 1358900 w 3149600"/>
              <a:gd name="connsiteY133" fmla="*/ 3181350 h 3308350"/>
              <a:gd name="connsiteX134" fmla="*/ 1416050 w 3149600"/>
              <a:gd name="connsiteY134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03250 w 3149600"/>
              <a:gd name="connsiteY28" fmla="*/ 754856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92250 w 3149600"/>
              <a:gd name="connsiteY54" fmla="*/ 1276350 h 3308350"/>
              <a:gd name="connsiteX55" fmla="*/ 1454150 w 3149600"/>
              <a:gd name="connsiteY55" fmla="*/ 1193800 h 3308350"/>
              <a:gd name="connsiteX56" fmla="*/ 1543050 w 3149600"/>
              <a:gd name="connsiteY56" fmla="*/ 1206500 h 3308350"/>
              <a:gd name="connsiteX57" fmla="*/ 1581150 w 3149600"/>
              <a:gd name="connsiteY57" fmla="*/ 1149350 h 3308350"/>
              <a:gd name="connsiteX58" fmla="*/ 1612900 w 3149600"/>
              <a:gd name="connsiteY58" fmla="*/ 1143000 h 3308350"/>
              <a:gd name="connsiteX59" fmla="*/ 1606550 w 3149600"/>
              <a:gd name="connsiteY59" fmla="*/ 1092200 h 3308350"/>
              <a:gd name="connsiteX60" fmla="*/ 1581150 w 3149600"/>
              <a:gd name="connsiteY60" fmla="*/ 1066800 h 3308350"/>
              <a:gd name="connsiteX61" fmla="*/ 1714500 w 3149600"/>
              <a:gd name="connsiteY61" fmla="*/ 984250 h 3308350"/>
              <a:gd name="connsiteX62" fmla="*/ 1714500 w 3149600"/>
              <a:gd name="connsiteY62" fmla="*/ 889000 h 3308350"/>
              <a:gd name="connsiteX63" fmla="*/ 1797050 w 3149600"/>
              <a:gd name="connsiteY63" fmla="*/ 755650 h 3308350"/>
              <a:gd name="connsiteX64" fmla="*/ 1473200 w 3149600"/>
              <a:gd name="connsiteY64" fmla="*/ 666750 h 3308350"/>
              <a:gd name="connsiteX65" fmla="*/ 1695450 w 3149600"/>
              <a:gd name="connsiteY65" fmla="*/ 704850 h 3308350"/>
              <a:gd name="connsiteX66" fmla="*/ 1701800 w 3149600"/>
              <a:gd name="connsiteY66" fmla="*/ 628650 h 3308350"/>
              <a:gd name="connsiteX67" fmla="*/ 1606550 w 3149600"/>
              <a:gd name="connsiteY67" fmla="*/ 615950 h 3308350"/>
              <a:gd name="connsiteX68" fmla="*/ 1619250 w 3149600"/>
              <a:gd name="connsiteY68" fmla="*/ 546100 h 3308350"/>
              <a:gd name="connsiteX69" fmla="*/ 1619250 w 3149600"/>
              <a:gd name="connsiteY69" fmla="*/ 546100 h 3308350"/>
              <a:gd name="connsiteX70" fmla="*/ 1625600 w 3149600"/>
              <a:gd name="connsiteY70" fmla="*/ 514350 h 3308350"/>
              <a:gd name="connsiteX71" fmla="*/ 1625600 w 3149600"/>
              <a:gd name="connsiteY71" fmla="*/ 514350 h 3308350"/>
              <a:gd name="connsiteX72" fmla="*/ 1536700 w 3149600"/>
              <a:gd name="connsiteY72" fmla="*/ 431800 h 3308350"/>
              <a:gd name="connsiteX73" fmla="*/ 1536700 w 3149600"/>
              <a:gd name="connsiteY73" fmla="*/ 393700 h 3308350"/>
              <a:gd name="connsiteX74" fmla="*/ 1574800 w 3149600"/>
              <a:gd name="connsiteY74" fmla="*/ 368300 h 3308350"/>
              <a:gd name="connsiteX75" fmla="*/ 1562100 w 3149600"/>
              <a:gd name="connsiteY75" fmla="*/ 292100 h 3308350"/>
              <a:gd name="connsiteX76" fmla="*/ 1581150 w 3149600"/>
              <a:gd name="connsiteY76" fmla="*/ 273050 h 3308350"/>
              <a:gd name="connsiteX77" fmla="*/ 1765300 w 3149600"/>
              <a:gd name="connsiteY77" fmla="*/ 241300 h 3308350"/>
              <a:gd name="connsiteX78" fmla="*/ 1854200 w 3149600"/>
              <a:gd name="connsiteY78" fmla="*/ 190500 h 3308350"/>
              <a:gd name="connsiteX79" fmla="*/ 2108200 w 3149600"/>
              <a:gd name="connsiteY79" fmla="*/ 196850 h 3308350"/>
              <a:gd name="connsiteX80" fmla="*/ 2171700 w 3149600"/>
              <a:gd name="connsiteY80" fmla="*/ 82550 h 3308350"/>
              <a:gd name="connsiteX81" fmla="*/ 2209800 w 3149600"/>
              <a:gd name="connsiteY81" fmla="*/ 95250 h 3308350"/>
              <a:gd name="connsiteX82" fmla="*/ 2311400 w 3149600"/>
              <a:gd name="connsiteY82" fmla="*/ 0 h 3308350"/>
              <a:gd name="connsiteX83" fmla="*/ 2368550 w 3149600"/>
              <a:gd name="connsiteY83" fmla="*/ 19050 h 3308350"/>
              <a:gd name="connsiteX84" fmla="*/ 2432050 w 3149600"/>
              <a:gd name="connsiteY84" fmla="*/ 12700 h 3308350"/>
              <a:gd name="connsiteX85" fmla="*/ 2501900 w 3149600"/>
              <a:gd name="connsiteY85" fmla="*/ 38100 h 3308350"/>
              <a:gd name="connsiteX86" fmla="*/ 2508250 w 3149600"/>
              <a:gd name="connsiteY86" fmla="*/ 114300 h 3308350"/>
              <a:gd name="connsiteX87" fmla="*/ 2476500 w 3149600"/>
              <a:gd name="connsiteY87" fmla="*/ 196850 h 3308350"/>
              <a:gd name="connsiteX88" fmla="*/ 2508250 w 3149600"/>
              <a:gd name="connsiteY88" fmla="*/ 292100 h 3308350"/>
              <a:gd name="connsiteX89" fmla="*/ 2635250 w 3149600"/>
              <a:gd name="connsiteY89" fmla="*/ 323850 h 3308350"/>
              <a:gd name="connsiteX90" fmla="*/ 2590800 w 3149600"/>
              <a:gd name="connsiteY90" fmla="*/ 463550 h 3308350"/>
              <a:gd name="connsiteX91" fmla="*/ 2654300 w 3149600"/>
              <a:gd name="connsiteY91" fmla="*/ 546100 h 3308350"/>
              <a:gd name="connsiteX92" fmla="*/ 2686050 w 3149600"/>
              <a:gd name="connsiteY92" fmla="*/ 552450 h 3308350"/>
              <a:gd name="connsiteX93" fmla="*/ 2641600 w 3149600"/>
              <a:gd name="connsiteY93" fmla="*/ 660400 h 3308350"/>
              <a:gd name="connsiteX94" fmla="*/ 2717800 w 3149600"/>
              <a:gd name="connsiteY94" fmla="*/ 666750 h 3308350"/>
              <a:gd name="connsiteX95" fmla="*/ 2844800 w 3149600"/>
              <a:gd name="connsiteY95" fmla="*/ 641350 h 3308350"/>
              <a:gd name="connsiteX96" fmla="*/ 3016250 w 3149600"/>
              <a:gd name="connsiteY96" fmla="*/ 450850 h 3308350"/>
              <a:gd name="connsiteX97" fmla="*/ 3028950 w 3149600"/>
              <a:gd name="connsiteY97" fmla="*/ 558800 h 3308350"/>
              <a:gd name="connsiteX98" fmla="*/ 3092450 w 3149600"/>
              <a:gd name="connsiteY98" fmla="*/ 666750 h 3308350"/>
              <a:gd name="connsiteX99" fmla="*/ 3149600 w 3149600"/>
              <a:gd name="connsiteY99" fmla="*/ 812800 h 3308350"/>
              <a:gd name="connsiteX100" fmla="*/ 2851150 w 3149600"/>
              <a:gd name="connsiteY100" fmla="*/ 1022350 h 3308350"/>
              <a:gd name="connsiteX101" fmla="*/ 2901950 w 3149600"/>
              <a:gd name="connsiteY101" fmla="*/ 1123950 h 3308350"/>
              <a:gd name="connsiteX102" fmla="*/ 2870200 w 3149600"/>
              <a:gd name="connsiteY102" fmla="*/ 1244600 h 3308350"/>
              <a:gd name="connsiteX103" fmla="*/ 2908300 w 3149600"/>
              <a:gd name="connsiteY103" fmla="*/ 1263650 h 3308350"/>
              <a:gd name="connsiteX104" fmla="*/ 2933700 w 3149600"/>
              <a:gd name="connsiteY104" fmla="*/ 1314450 h 3308350"/>
              <a:gd name="connsiteX105" fmla="*/ 2933700 w 3149600"/>
              <a:gd name="connsiteY105" fmla="*/ 1390650 h 3308350"/>
              <a:gd name="connsiteX106" fmla="*/ 2908300 w 3149600"/>
              <a:gd name="connsiteY106" fmla="*/ 1416050 h 3308350"/>
              <a:gd name="connsiteX107" fmla="*/ 2901950 w 3149600"/>
              <a:gd name="connsiteY107" fmla="*/ 1454150 h 3308350"/>
              <a:gd name="connsiteX108" fmla="*/ 2832100 w 3149600"/>
              <a:gd name="connsiteY108" fmla="*/ 1428750 h 3308350"/>
              <a:gd name="connsiteX109" fmla="*/ 2813050 w 3149600"/>
              <a:gd name="connsiteY109" fmla="*/ 1555750 h 3308350"/>
              <a:gd name="connsiteX110" fmla="*/ 2743200 w 3149600"/>
              <a:gd name="connsiteY110" fmla="*/ 1536700 h 3308350"/>
              <a:gd name="connsiteX111" fmla="*/ 2622550 w 3149600"/>
              <a:gd name="connsiteY111" fmla="*/ 1606550 h 3308350"/>
              <a:gd name="connsiteX112" fmla="*/ 2749550 w 3149600"/>
              <a:gd name="connsiteY112" fmla="*/ 1828800 h 3308350"/>
              <a:gd name="connsiteX113" fmla="*/ 2787650 w 3149600"/>
              <a:gd name="connsiteY113" fmla="*/ 1828800 h 3308350"/>
              <a:gd name="connsiteX114" fmla="*/ 2781300 w 3149600"/>
              <a:gd name="connsiteY114" fmla="*/ 1917700 h 3308350"/>
              <a:gd name="connsiteX115" fmla="*/ 2711450 w 3149600"/>
              <a:gd name="connsiteY115" fmla="*/ 1905000 h 3308350"/>
              <a:gd name="connsiteX116" fmla="*/ 2603500 w 3149600"/>
              <a:gd name="connsiteY116" fmla="*/ 1930400 h 3308350"/>
              <a:gd name="connsiteX117" fmla="*/ 2381250 w 3149600"/>
              <a:gd name="connsiteY117" fmla="*/ 1924050 h 3308350"/>
              <a:gd name="connsiteX118" fmla="*/ 2286000 w 3149600"/>
              <a:gd name="connsiteY118" fmla="*/ 1924050 h 3308350"/>
              <a:gd name="connsiteX119" fmla="*/ 2209800 w 3149600"/>
              <a:gd name="connsiteY119" fmla="*/ 1847850 h 3308350"/>
              <a:gd name="connsiteX120" fmla="*/ 2152650 w 3149600"/>
              <a:gd name="connsiteY120" fmla="*/ 1835150 h 3308350"/>
              <a:gd name="connsiteX121" fmla="*/ 2133600 w 3149600"/>
              <a:gd name="connsiteY121" fmla="*/ 1765300 h 3308350"/>
              <a:gd name="connsiteX122" fmla="*/ 1943100 w 3149600"/>
              <a:gd name="connsiteY122" fmla="*/ 1708150 h 3308350"/>
              <a:gd name="connsiteX123" fmla="*/ 1924050 w 3149600"/>
              <a:gd name="connsiteY123" fmla="*/ 1816100 h 3308350"/>
              <a:gd name="connsiteX124" fmla="*/ 1943100 w 3149600"/>
              <a:gd name="connsiteY124" fmla="*/ 1905000 h 3308350"/>
              <a:gd name="connsiteX125" fmla="*/ 1911350 w 3149600"/>
              <a:gd name="connsiteY125" fmla="*/ 2019300 h 3308350"/>
              <a:gd name="connsiteX126" fmla="*/ 2305050 w 3149600"/>
              <a:gd name="connsiteY126" fmla="*/ 2089150 h 3308350"/>
              <a:gd name="connsiteX127" fmla="*/ 2349500 w 3149600"/>
              <a:gd name="connsiteY127" fmla="*/ 2546350 h 3308350"/>
              <a:gd name="connsiteX128" fmla="*/ 1282700 w 3149600"/>
              <a:gd name="connsiteY128" fmla="*/ 2603500 h 3308350"/>
              <a:gd name="connsiteX129" fmla="*/ 1263650 w 3149600"/>
              <a:gd name="connsiteY129" fmla="*/ 2660650 h 3308350"/>
              <a:gd name="connsiteX130" fmla="*/ 1314450 w 3149600"/>
              <a:gd name="connsiteY130" fmla="*/ 2686050 h 3308350"/>
              <a:gd name="connsiteX131" fmla="*/ 1333500 w 3149600"/>
              <a:gd name="connsiteY131" fmla="*/ 2762250 h 3308350"/>
              <a:gd name="connsiteX132" fmla="*/ 1327150 w 3149600"/>
              <a:gd name="connsiteY132" fmla="*/ 2921000 h 3308350"/>
              <a:gd name="connsiteX133" fmla="*/ 1397000 w 3149600"/>
              <a:gd name="connsiteY133" fmla="*/ 3016250 h 3308350"/>
              <a:gd name="connsiteX134" fmla="*/ 1358900 w 3149600"/>
              <a:gd name="connsiteY134" fmla="*/ 3181350 h 3308350"/>
              <a:gd name="connsiteX135" fmla="*/ 1416050 w 3149600"/>
              <a:gd name="connsiteY135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92250 w 3149600"/>
              <a:gd name="connsiteY54" fmla="*/ 1276350 h 3308350"/>
              <a:gd name="connsiteX55" fmla="*/ 1454150 w 3149600"/>
              <a:gd name="connsiteY55" fmla="*/ 1193800 h 3308350"/>
              <a:gd name="connsiteX56" fmla="*/ 1543050 w 3149600"/>
              <a:gd name="connsiteY56" fmla="*/ 1206500 h 3308350"/>
              <a:gd name="connsiteX57" fmla="*/ 1581150 w 3149600"/>
              <a:gd name="connsiteY57" fmla="*/ 1149350 h 3308350"/>
              <a:gd name="connsiteX58" fmla="*/ 1612900 w 3149600"/>
              <a:gd name="connsiteY58" fmla="*/ 1143000 h 3308350"/>
              <a:gd name="connsiteX59" fmla="*/ 1606550 w 3149600"/>
              <a:gd name="connsiteY59" fmla="*/ 1092200 h 3308350"/>
              <a:gd name="connsiteX60" fmla="*/ 1581150 w 3149600"/>
              <a:gd name="connsiteY60" fmla="*/ 1066800 h 3308350"/>
              <a:gd name="connsiteX61" fmla="*/ 1714500 w 3149600"/>
              <a:gd name="connsiteY61" fmla="*/ 984250 h 3308350"/>
              <a:gd name="connsiteX62" fmla="*/ 1714500 w 3149600"/>
              <a:gd name="connsiteY62" fmla="*/ 889000 h 3308350"/>
              <a:gd name="connsiteX63" fmla="*/ 1797050 w 3149600"/>
              <a:gd name="connsiteY63" fmla="*/ 755650 h 3308350"/>
              <a:gd name="connsiteX64" fmla="*/ 1473200 w 3149600"/>
              <a:gd name="connsiteY64" fmla="*/ 666750 h 3308350"/>
              <a:gd name="connsiteX65" fmla="*/ 1695450 w 3149600"/>
              <a:gd name="connsiteY65" fmla="*/ 704850 h 3308350"/>
              <a:gd name="connsiteX66" fmla="*/ 1701800 w 3149600"/>
              <a:gd name="connsiteY66" fmla="*/ 628650 h 3308350"/>
              <a:gd name="connsiteX67" fmla="*/ 1606550 w 3149600"/>
              <a:gd name="connsiteY67" fmla="*/ 615950 h 3308350"/>
              <a:gd name="connsiteX68" fmla="*/ 1619250 w 3149600"/>
              <a:gd name="connsiteY68" fmla="*/ 546100 h 3308350"/>
              <a:gd name="connsiteX69" fmla="*/ 1619250 w 3149600"/>
              <a:gd name="connsiteY69" fmla="*/ 546100 h 3308350"/>
              <a:gd name="connsiteX70" fmla="*/ 1625600 w 3149600"/>
              <a:gd name="connsiteY70" fmla="*/ 514350 h 3308350"/>
              <a:gd name="connsiteX71" fmla="*/ 1625600 w 3149600"/>
              <a:gd name="connsiteY71" fmla="*/ 514350 h 3308350"/>
              <a:gd name="connsiteX72" fmla="*/ 1536700 w 3149600"/>
              <a:gd name="connsiteY72" fmla="*/ 431800 h 3308350"/>
              <a:gd name="connsiteX73" fmla="*/ 1536700 w 3149600"/>
              <a:gd name="connsiteY73" fmla="*/ 393700 h 3308350"/>
              <a:gd name="connsiteX74" fmla="*/ 1574800 w 3149600"/>
              <a:gd name="connsiteY74" fmla="*/ 368300 h 3308350"/>
              <a:gd name="connsiteX75" fmla="*/ 1562100 w 3149600"/>
              <a:gd name="connsiteY75" fmla="*/ 292100 h 3308350"/>
              <a:gd name="connsiteX76" fmla="*/ 1581150 w 3149600"/>
              <a:gd name="connsiteY76" fmla="*/ 273050 h 3308350"/>
              <a:gd name="connsiteX77" fmla="*/ 1765300 w 3149600"/>
              <a:gd name="connsiteY77" fmla="*/ 241300 h 3308350"/>
              <a:gd name="connsiteX78" fmla="*/ 1854200 w 3149600"/>
              <a:gd name="connsiteY78" fmla="*/ 190500 h 3308350"/>
              <a:gd name="connsiteX79" fmla="*/ 2108200 w 3149600"/>
              <a:gd name="connsiteY79" fmla="*/ 196850 h 3308350"/>
              <a:gd name="connsiteX80" fmla="*/ 2171700 w 3149600"/>
              <a:gd name="connsiteY80" fmla="*/ 82550 h 3308350"/>
              <a:gd name="connsiteX81" fmla="*/ 2209800 w 3149600"/>
              <a:gd name="connsiteY81" fmla="*/ 95250 h 3308350"/>
              <a:gd name="connsiteX82" fmla="*/ 2311400 w 3149600"/>
              <a:gd name="connsiteY82" fmla="*/ 0 h 3308350"/>
              <a:gd name="connsiteX83" fmla="*/ 2368550 w 3149600"/>
              <a:gd name="connsiteY83" fmla="*/ 19050 h 3308350"/>
              <a:gd name="connsiteX84" fmla="*/ 2432050 w 3149600"/>
              <a:gd name="connsiteY84" fmla="*/ 12700 h 3308350"/>
              <a:gd name="connsiteX85" fmla="*/ 2501900 w 3149600"/>
              <a:gd name="connsiteY85" fmla="*/ 38100 h 3308350"/>
              <a:gd name="connsiteX86" fmla="*/ 2508250 w 3149600"/>
              <a:gd name="connsiteY86" fmla="*/ 114300 h 3308350"/>
              <a:gd name="connsiteX87" fmla="*/ 2476500 w 3149600"/>
              <a:gd name="connsiteY87" fmla="*/ 196850 h 3308350"/>
              <a:gd name="connsiteX88" fmla="*/ 2508250 w 3149600"/>
              <a:gd name="connsiteY88" fmla="*/ 292100 h 3308350"/>
              <a:gd name="connsiteX89" fmla="*/ 2635250 w 3149600"/>
              <a:gd name="connsiteY89" fmla="*/ 323850 h 3308350"/>
              <a:gd name="connsiteX90" fmla="*/ 2590800 w 3149600"/>
              <a:gd name="connsiteY90" fmla="*/ 463550 h 3308350"/>
              <a:gd name="connsiteX91" fmla="*/ 2654300 w 3149600"/>
              <a:gd name="connsiteY91" fmla="*/ 546100 h 3308350"/>
              <a:gd name="connsiteX92" fmla="*/ 2686050 w 3149600"/>
              <a:gd name="connsiteY92" fmla="*/ 552450 h 3308350"/>
              <a:gd name="connsiteX93" fmla="*/ 2641600 w 3149600"/>
              <a:gd name="connsiteY93" fmla="*/ 660400 h 3308350"/>
              <a:gd name="connsiteX94" fmla="*/ 2717800 w 3149600"/>
              <a:gd name="connsiteY94" fmla="*/ 666750 h 3308350"/>
              <a:gd name="connsiteX95" fmla="*/ 2844800 w 3149600"/>
              <a:gd name="connsiteY95" fmla="*/ 641350 h 3308350"/>
              <a:gd name="connsiteX96" fmla="*/ 3016250 w 3149600"/>
              <a:gd name="connsiteY96" fmla="*/ 450850 h 3308350"/>
              <a:gd name="connsiteX97" fmla="*/ 3028950 w 3149600"/>
              <a:gd name="connsiteY97" fmla="*/ 558800 h 3308350"/>
              <a:gd name="connsiteX98" fmla="*/ 3092450 w 3149600"/>
              <a:gd name="connsiteY98" fmla="*/ 666750 h 3308350"/>
              <a:gd name="connsiteX99" fmla="*/ 3149600 w 3149600"/>
              <a:gd name="connsiteY99" fmla="*/ 812800 h 3308350"/>
              <a:gd name="connsiteX100" fmla="*/ 2851150 w 3149600"/>
              <a:gd name="connsiteY100" fmla="*/ 1022350 h 3308350"/>
              <a:gd name="connsiteX101" fmla="*/ 2901950 w 3149600"/>
              <a:gd name="connsiteY101" fmla="*/ 1123950 h 3308350"/>
              <a:gd name="connsiteX102" fmla="*/ 2870200 w 3149600"/>
              <a:gd name="connsiteY102" fmla="*/ 1244600 h 3308350"/>
              <a:gd name="connsiteX103" fmla="*/ 2908300 w 3149600"/>
              <a:gd name="connsiteY103" fmla="*/ 1263650 h 3308350"/>
              <a:gd name="connsiteX104" fmla="*/ 2933700 w 3149600"/>
              <a:gd name="connsiteY104" fmla="*/ 1314450 h 3308350"/>
              <a:gd name="connsiteX105" fmla="*/ 2933700 w 3149600"/>
              <a:gd name="connsiteY105" fmla="*/ 1390650 h 3308350"/>
              <a:gd name="connsiteX106" fmla="*/ 2908300 w 3149600"/>
              <a:gd name="connsiteY106" fmla="*/ 1416050 h 3308350"/>
              <a:gd name="connsiteX107" fmla="*/ 2901950 w 3149600"/>
              <a:gd name="connsiteY107" fmla="*/ 1454150 h 3308350"/>
              <a:gd name="connsiteX108" fmla="*/ 2832100 w 3149600"/>
              <a:gd name="connsiteY108" fmla="*/ 1428750 h 3308350"/>
              <a:gd name="connsiteX109" fmla="*/ 2813050 w 3149600"/>
              <a:gd name="connsiteY109" fmla="*/ 1555750 h 3308350"/>
              <a:gd name="connsiteX110" fmla="*/ 2743200 w 3149600"/>
              <a:gd name="connsiteY110" fmla="*/ 1536700 h 3308350"/>
              <a:gd name="connsiteX111" fmla="*/ 2622550 w 3149600"/>
              <a:gd name="connsiteY111" fmla="*/ 1606550 h 3308350"/>
              <a:gd name="connsiteX112" fmla="*/ 2749550 w 3149600"/>
              <a:gd name="connsiteY112" fmla="*/ 1828800 h 3308350"/>
              <a:gd name="connsiteX113" fmla="*/ 2787650 w 3149600"/>
              <a:gd name="connsiteY113" fmla="*/ 1828800 h 3308350"/>
              <a:gd name="connsiteX114" fmla="*/ 2781300 w 3149600"/>
              <a:gd name="connsiteY114" fmla="*/ 1917700 h 3308350"/>
              <a:gd name="connsiteX115" fmla="*/ 2711450 w 3149600"/>
              <a:gd name="connsiteY115" fmla="*/ 1905000 h 3308350"/>
              <a:gd name="connsiteX116" fmla="*/ 2603500 w 3149600"/>
              <a:gd name="connsiteY116" fmla="*/ 1930400 h 3308350"/>
              <a:gd name="connsiteX117" fmla="*/ 2381250 w 3149600"/>
              <a:gd name="connsiteY117" fmla="*/ 1924050 h 3308350"/>
              <a:gd name="connsiteX118" fmla="*/ 2286000 w 3149600"/>
              <a:gd name="connsiteY118" fmla="*/ 1924050 h 3308350"/>
              <a:gd name="connsiteX119" fmla="*/ 2209800 w 3149600"/>
              <a:gd name="connsiteY119" fmla="*/ 1847850 h 3308350"/>
              <a:gd name="connsiteX120" fmla="*/ 2152650 w 3149600"/>
              <a:gd name="connsiteY120" fmla="*/ 1835150 h 3308350"/>
              <a:gd name="connsiteX121" fmla="*/ 2133600 w 3149600"/>
              <a:gd name="connsiteY121" fmla="*/ 1765300 h 3308350"/>
              <a:gd name="connsiteX122" fmla="*/ 1943100 w 3149600"/>
              <a:gd name="connsiteY122" fmla="*/ 1708150 h 3308350"/>
              <a:gd name="connsiteX123" fmla="*/ 1924050 w 3149600"/>
              <a:gd name="connsiteY123" fmla="*/ 1816100 h 3308350"/>
              <a:gd name="connsiteX124" fmla="*/ 1943100 w 3149600"/>
              <a:gd name="connsiteY124" fmla="*/ 1905000 h 3308350"/>
              <a:gd name="connsiteX125" fmla="*/ 1911350 w 3149600"/>
              <a:gd name="connsiteY125" fmla="*/ 2019300 h 3308350"/>
              <a:gd name="connsiteX126" fmla="*/ 2305050 w 3149600"/>
              <a:gd name="connsiteY126" fmla="*/ 2089150 h 3308350"/>
              <a:gd name="connsiteX127" fmla="*/ 2349500 w 3149600"/>
              <a:gd name="connsiteY127" fmla="*/ 2546350 h 3308350"/>
              <a:gd name="connsiteX128" fmla="*/ 1282700 w 3149600"/>
              <a:gd name="connsiteY128" fmla="*/ 2603500 h 3308350"/>
              <a:gd name="connsiteX129" fmla="*/ 1263650 w 3149600"/>
              <a:gd name="connsiteY129" fmla="*/ 2660650 h 3308350"/>
              <a:gd name="connsiteX130" fmla="*/ 1314450 w 3149600"/>
              <a:gd name="connsiteY130" fmla="*/ 2686050 h 3308350"/>
              <a:gd name="connsiteX131" fmla="*/ 1333500 w 3149600"/>
              <a:gd name="connsiteY131" fmla="*/ 2762250 h 3308350"/>
              <a:gd name="connsiteX132" fmla="*/ 1327150 w 3149600"/>
              <a:gd name="connsiteY132" fmla="*/ 2921000 h 3308350"/>
              <a:gd name="connsiteX133" fmla="*/ 1397000 w 3149600"/>
              <a:gd name="connsiteY133" fmla="*/ 3016250 h 3308350"/>
              <a:gd name="connsiteX134" fmla="*/ 1358900 w 3149600"/>
              <a:gd name="connsiteY134" fmla="*/ 3181350 h 3308350"/>
              <a:gd name="connsiteX135" fmla="*/ 1416050 w 3149600"/>
              <a:gd name="connsiteY135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92250 w 3149600"/>
              <a:gd name="connsiteY54" fmla="*/ 1276350 h 3308350"/>
              <a:gd name="connsiteX55" fmla="*/ 1651793 w 3149600"/>
              <a:gd name="connsiteY55" fmla="*/ 1193800 h 3308350"/>
              <a:gd name="connsiteX56" fmla="*/ 1543050 w 3149600"/>
              <a:gd name="connsiteY56" fmla="*/ 1206500 h 3308350"/>
              <a:gd name="connsiteX57" fmla="*/ 1581150 w 3149600"/>
              <a:gd name="connsiteY57" fmla="*/ 1149350 h 3308350"/>
              <a:gd name="connsiteX58" fmla="*/ 1612900 w 3149600"/>
              <a:gd name="connsiteY58" fmla="*/ 1143000 h 3308350"/>
              <a:gd name="connsiteX59" fmla="*/ 1606550 w 3149600"/>
              <a:gd name="connsiteY59" fmla="*/ 1092200 h 3308350"/>
              <a:gd name="connsiteX60" fmla="*/ 1581150 w 3149600"/>
              <a:gd name="connsiteY60" fmla="*/ 1066800 h 3308350"/>
              <a:gd name="connsiteX61" fmla="*/ 1714500 w 3149600"/>
              <a:gd name="connsiteY61" fmla="*/ 984250 h 3308350"/>
              <a:gd name="connsiteX62" fmla="*/ 1714500 w 3149600"/>
              <a:gd name="connsiteY62" fmla="*/ 889000 h 3308350"/>
              <a:gd name="connsiteX63" fmla="*/ 1797050 w 3149600"/>
              <a:gd name="connsiteY63" fmla="*/ 755650 h 3308350"/>
              <a:gd name="connsiteX64" fmla="*/ 1473200 w 3149600"/>
              <a:gd name="connsiteY64" fmla="*/ 666750 h 3308350"/>
              <a:gd name="connsiteX65" fmla="*/ 1695450 w 3149600"/>
              <a:gd name="connsiteY65" fmla="*/ 704850 h 3308350"/>
              <a:gd name="connsiteX66" fmla="*/ 1701800 w 3149600"/>
              <a:gd name="connsiteY66" fmla="*/ 628650 h 3308350"/>
              <a:gd name="connsiteX67" fmla="*/ 1606550 w 3149600"/>
              <a:gd name="connsiteY67" fmla="*/ 615950 h 3308350"/>
              <a:gd name="connsiteX68" fmla="*/ 1619250 w 3149600"/>
              <a:gd name="connsiteY68" fmla="*/ 546100 h 3308350"/>
              <a:gd name="connsiteX69" fmla="*/ 1619250 w 3149600"/>
              <a:gd name="connsiteY69" fmla="*/ 546100 h 3308350"/>
              <a:gd name="connsiteX70" fmla="*/ 1625600 w 3149600"/>
              <a:gd name="connsiteY70" fmla="*/ 514350 h 3308350"/>
              <a:gd name="connsiteX71" fmla="*/ 1625600 w 3149600"/>
              <a:gd name="connsiteY71" fmla="*/ 514350 h 3308350"/>
              <a:gd name="connsiteX72" fmla="*/ 1536700 w 3149600"/>
              <a:gd name="connsiteY72" fmla="*/ 431800 h 3308350"/>
              <a:gd name="connsiteX73" fmla="*/ 1536700 w 3149600"/>
              <a:gd name="connsiteY73" fmla="*/ 393700 h 3308350"/>
              <a:gd name="connsiteX74" fmla="*/ 1574800 w 3149600"/>
              <a:gd name="connsiteY74" fmla="*/ 368300 h 3308350"/>
              <a:gd name="connsiteX75" fmla="*/ 1562100 w 3149600"/>
              <a:gd name="connsiteY75" fmla="*/ 292100 h 3308350"/>
              <a:gd name="connsiteX76" fmla="*/ 1581150 w 3149600"/>
              <a:gd name="connsiteY76" fmla="*/ 273050 h 3308350"/>
              <a:gd name="connsiteX77" fmla="*/ 1765300 w 3149600"/>
              <a:gd name="connsiteY77" fmla="*/ 241300 h 3308350"/>
              <a:gd name="connsiteX78" fmla="*/ 1854200 w 3149600"/>
              <a:gd name="connsiteY78" fmla="*/ 190500 h 3308350"/>
              <a:gd name="connsiteX79" fmla="*/ 2108200 w 3149600"/>
              <a:gd name="connsiteY79" fmla="*/ 196850 h 3308350"/>
              <a:gd name="connsiteX80" fmla="*/ 2171700 w 3149600"/>
              <a:gd name="connsiteY80" fmla="*/ 82550 h 3308350"/>
              <a:gd name="connsiteX81" fmla="*/ 2209800 w 3149600"/>
              <a:gd name="connsiteY81" fmla="*/ 95250 h 3308350"/>
              <a:gd name="connsiteX82" fmla="*/ 2311400 w 3149600"/>
              <a:gd name="connsiteY82" fmla="*/ 0 h 3308350"/>
              <a:gd name="connsiteX83" fmla="*/ 2368550 w 3149600"/>
              <a:gd name="connsiteY83" fmla="*/ 19050 h 3308350"/>
              <a:gd name="connsiteX84" fmla="*/ 2432050 w 3149600"/>
              <a:gd name="connsiteY84" fmla="*/ 12700 h 3308350"/>
              <a:gd name="connsiteX85" fmla="*/ 2501900 w 3149600"/>
              <a:gd name="connsiteY85" fmla="*/ 38100 h 3308350"/>
              <a:gd name="connsiteX86" fmla="*/ 2508250 w 3149600"/>
              <a:gd name="connsiteY86" fmla="*/ 114300 h 3308350"/>
              <a:gd name="connsiteX87" fmla="*/ 2476500 w 3149600"/>
              <a:gd name="connsiteY87" fmla="*/ 196850 h 3308350"/>
              <a:gd name="connsiteX88" fmla="*/ 2508250 w 3149600"/>
              <a:gd name="connsiteY88" fmla="*/ 292100 h 3308350"/>
              <a:gd name="connsiteX89" fmla="*/ 2635250 w 3149600"/>
              <a:gd name="connsiteY89" fmla="*/ 323850 h 3308350"/>
              <a:gd name="connsiteX90" fmla="*/ 2590800 w 3149600"/>
              <a:gd name="connsiteY90" fmla="*/ 463550 h 3308350"/>
              <a:gd name="connsiteX91" fmla="*/ 2654300 w 3149600"/>
              <a:gd name="connsiteY91" fmla="*/ 546100 h 3308350"/>
              <a:gd name="connsiteX92" fmla="*/ 2686050 w 3149600"/>
              <a:gd name="connsiteY92" fmla="*/ 552450 h 3308350"/>
              <a:gd name="connsiteX93" fmla="*/ 2641600 w 3149600"/>
              <a:gd name="connsiteY93" fmla="*/ 660400 h 3308350"/>
              <a:gd name="connsiteX94" fmla="*/ 2717800 w 3149600"/>
              <a:gd name="connsiteY94" fmla="*/ 666750 h 3308350"/>
              <a:gd name="connsiteX95" fmla="*/ 2844800 w 3149600"/>
              <a:gd name="connsiteY95" fmla="*/ 641350 h 3308350"/>
              <a:gd name="connsiteX96" fmla="*/ 3016250 w 3149600"/>
              <a:gd name="connsiteY96" fmla="*/ 450850 h 3308350"/>
              <a:gd name="connsiteX97" fmla="*/ 3028950 w 3149600"/>
              <a:gd name="connsiteY97" fmla="*/ 558800 h 3308350"/>
              <a:gd name="connsiteX98" fmla="*/ 3092450 w 3149600"/>
              <a:gd name="connsiteY98" fmla="*/ 666750 h 3308350"/>
              <a:gd name="connsiteX99" fmla="*/ 3149600 w 3149600"/>
              <a:gd name="connsiteY99" fmla="*/ 812800 h 3308350"/>
              <a:gd name="connsiteX100" fmla="*/ 2851150 w 3149600"/>
              <a:gd name="connsiteY100" fmla="*/ 1022350 h 3308350"/>
              <a:gd name="connsiteX101" fmla="*/ 2901950 w 3149600"/>
              <a:gd name="connsiteY101" fmla="*/ 1123950 h 3308350"/>
              <a:gd name="connsiteX102" fmla="*/ 2870200 w 3149600"/>
              <a:gd name="connsiteY102" fmla="*/ 1244600 h 3308350"/>
              <a:gd name="connsiteX103" fmla="*/ 2908300 w 3149600"/>
              <a:gd name="connsiteY103" fmla="*/ 1263650 h 3308350"/>
              <a:gd name="connsiteX104" fmla="*/ 2933700 w 3149600"/>
              <a:gd name="connsiteY104" fmla="*/ 1314450 h 3308350"/>
              <a:gd name="connsiteX105" fmla="*/ 2933700 w 3149600"/>
              <a:gd name="connsiteY105" fmla="*/ 1390650 h 3308350"/>
              <a:gd name="connsiteX106" fmla="*/ 2908300 w 3149600"/>
              <a:gd name="connsiteY106" fmla="*/ 1416050 h 3308350"/>
              <a:gd name="connsiteX107" fmla="*/ 2901950 w 3149600"/>
              <a:gd name="connsiteY107" fmla="*/ 1454150 h 3308350"/>
              <a:gd name="connsiteX108" fmla="*/ 2832100 w 3149600"/>
              <a:gd name="connsiteY108" fmla="*/ 1428750 h 3308350"/>
              <a:gd name="connsiteX109" fmla="*/ 2813050 w 3149600"/>
              <a:gd name="connsiteY109" fmla="*/ 1555750 h 3308350"/>
              <a:gd name="connsiteX110" fmla="*/ 2743200 w 3149600"/>
              <a:gd name="connsiteY110" fmla="*/ 1536700 h 3308350"/>
              <a:gd name="connsiteX111" fmla="*/ 2622550 w 3149600"/>
              <a:gd name="connsiteY111" fmla="*/ 1606550 h 3308350"/>
              <a:gd name="connsiteX112" fmla="*/ 2749550 w 3149600"/>
              <a:gd name="connsiteY112" fmla="*/ 1828800 h 3308350"/>
              <a:gd name="connsiteX113" fmla="*/ 2787650 w 3149600"/>
              <a:gd name="connsiteY113" fmla="*/ 1828800 h 3308350"/>
              <a:gd name="connsiteX114" fmla="*/ 2781300 w 3149600"/>
              <a:gd name="connsiteY114" fmla="*/ 1917700 h 3308350"/>
              <a:gd name="connsiteX115" fmla="*/ 2711450 w 3149600"/>
              <a:gd name="connsiteY115" fmla="*/ 1905000 h 3308350"/>
              <a:gd name="connsiteX116" fmla="*/ 2603500 w 3149600"/>
              <a:gd name="connsiteY116" fmla="*/ 1930400 h 3308350"/>
              <a:gd name="connsiteX117" fmla="*/ 2381250 w 3149600"/>
              <a:gd name="connsiteY117" fmla="*/ 1924050 h 3308350"/>
              <a:gd name="connsiteX118" fmla="*/ 2286000 w 3149600"/>
              <a:gd name="connsiteY118" fmla="*/ 1924050 h 3308350"/>
              <a:gd name="connsiteX119" fmla="*/ 2209800 w 3149600"/>
              <a:gd name="connsiteY119" fmla="*/ 1847850 h 3308350"/>
              <a:gd name="connsiteX120" fmla="*/ 2152650 w 3149600"/>
              <a:gd name="connsiteY120" fmla="*/ 1835150 h 3308350"/>
              <a:gd name="connsiteX121" fmla="*/ 2133600 w 3149600"/>
              <a:gd name="connsiteY121" fmla="*/ 1765300 h 3308350"/>
              <a:gd name="connsiteX122" fmla="*/ 1943100 w 3149600"/>
              <a:gd name="connsiteY122" fmla="*/ 1708150 h 3308350"/>
              <a:gd name="connsiteX123" fmla="*/ 1924050 w 3149600"/>
              <a:gd name="connsiteY123" fmla="*/ 1816100 h 3308350"/>
              <a:gd name="connsiteX124" fmla="*/ 1943100 w 3149600"/>
              <a:gd name="connsiteY124" fmla="*/ 1905000 h 3308350"/>
              <a:gd name="connsiteX125" fmla="*/ 1911350 w 3149600"/>
              <a:gd name="connsiteY125" fmla="*/ 2019300 h 3308350"/>
              <a:gd name="connsiteX126" fmla="*/ 2305050 w 3149600"/>
              <a:gd name="connsiteY126" fmla="*/ 2089150 h 3308350"/>
              <a:gd name="connsiteX127" fmla="*/ 2349500 w 3149600"/>
              <a:gd name="connsiteY127" fmla="*/ 2546350 h 3308350"/>
              <a:gd name="connsiteX128" fmla="*/ 1282700 w 3149600"/>
              <a:gd name="connsiteY128" fmla="*/ 2603500 h 3308350"/>
              <a:gd name="connsiteX129" fmla="*/ 1263650 w 3149600"/>
              <a:gd name="connsiteY129" fmla="*/ 2660650 h 3308350"/>
              <a:gd name="connsiteX130" fmla="*/ 1314450 w 3149600"/>
              <a:gd name="connsiteY130" fmla="*/ 2686050 h 3308350"/>
              <a:gd name="connsiteX131" fmla="*/ 1333500 w 3149600"/>
              <a:gd name="connsiteY131" fmla="*/ 2762250 h 3308350"/>
              <a:gd name="connsiteX132" fmla="*/ 1327150 w 3149600"/>
              <a:gd name="connsiteY132" fmla="*/ 2921000 h 3308350"/>
              <a:gd name="connsiteX133" fmla="*/ 1397000 w 3149600"/>
              <a:gd name="connsiteY133" fmla="*/ 3016250 h 3308350"/>
              <a:gd name="connsiteX134" fmla="*/ 1358900 w 3149600"/>
              <a:gd name="connsiteY134" fmla="*/ 3181350 h 3308350"/>
              <a:gd name="connsiteX135" fmla="*/ 1416050 w 3149600"/>
              <a:gd name="connsiteY135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92250 w 3149600"/>
              <a:gd name="connsiteY54" fmla="*/ 1276350 h 3308350"/>
              <a:gd name="connsiteX55" fmla="*/ 1663699 w 3149600"/>
              <a:gd name="connsiteY55" fmla="*/ 1150938 h 3308350"/>
              <a:gd name="connsiteX56" fmla="*/ 1543050 w 3149600"/>
              <a:gd name="connsiteY56" fmla="*/ 1206500 h 3308350"/>
              <a:gd name="connsiteX57" fmla="*/ 1581150 w 3149600"/>
              <a:gd name="connsiteY57" fmla="*/ 1149350 h 3308350"/>
              <a:gd name="connsiteX58" fmla="*/ 1612900 w 3149600"/>
              <a:gd name="connsiteY58" fmla="*/ 1143000 h 3308350"/>
              <a:gd name="connsiteX59" fmla="*/ 1606550 w 3149600"/>
              <a:gd name="connsiteY59" fmla="*/ 1092200 h 3308350"/>
              <a:gd name="connsiteX60" fmla="*/ 1581150 w 3149600"/>
              <a:gd name="connsiteY60" fmla="*/ 1066800 h 3308350"/>
              <a:gd name="connsiteX61" fmla="*/ 1714500 w 3149600"/>
              <a:gd name="connsiteY61" fmla="*/ 984250 h 3308350"/>
              <a:gd name="connsiteX62" fmla="*/ 1714500 w 3149600"/>
              <a:gd name="connsiteY62" fmla="*/ 889000 h 3308350"/>
              <a:gd name="connsiteX63" fmla="*/ 1797050 w 3149600"/>
              <a:gd name="connsiteY63" fmla="*/ 755650 h 3308350"/>
              <a:gd name="connsiteX64" fmla="*/ 1473200 w 3149600"/>
              <a:gd name="connsiteY64" fmla="*/ 666750 h 3308350"/>
              <a:gd name="connsiteX65" fmla="*/ 1695450 w 3149600"/>
              <a:gd name="connsiteY65" fmla="*/ 704850 h 3308350"/>
              <a:gd name="connsiteX66" fmla="*/ 1701800 w 3149600"/>
              <a:gd name="connsiteY66" fmla="*/ 628650 h 3308350"/>
              <a:gd name="connsiteX67" fmla="*/ 1606550 w 3149600"/>
              <a:gd name="connsiteY67" fmla="*/ 615950 h 3308350"/>
              <a:gd name="connsiteX68" fmla="*/ 1619250 w 3149600"/>
              <a:gd name="connsiteY68" fmla="*/ 546100 h 3308350"/>
              <a:gd name="connsiteX69" fmla="*/ 1619250 w 3149600"/>
              <a:gd name="connsiteY69" fmla="*/ 546100 h 3308350"/>
              <a:gd name="connsiteX70" fmla="*/ 1625600 w 3149600"/>
              <a:gd name="connsiteY70" fmla="*/ 514350 h 3308350"/>
              <a:gd name="connsiteX71" fmla="*/ 1625600 w 3149600"/>
              <a:gd name="connsiteY71" fmla="*/ 514350 h 3308350"/>
              <a:gd name="connsiteX72" fmla="*/ 1536700 w 3149600"/>
              <a:gd name="connsiteY72" fmla="*/ 431800 h 3308350"/>
              <a:gd name="connsiteX73" fmla="*/ 1536700 w 3149600"/>
              <a:gd name="connsiteY73" fmla="*/ 393700 h 3308350"/>
              <a:gd name="connsiteX74" fmla="*/ 1574800 w 3149600"/>
              <a:gd name="connsiteY74" fmla="*/ 368300 h 3308350"/>
              <a:gd name="connsiteX75" fmla="*/ 1562100 w 3149600"/>
              <a:gd name="connsiteY75" fmla="*/ 292100 h 3308350"/>
              <a:gd name="connsiteX76" fmla="*/ 1581150 w 3149600"/>
              <a:gd name="connsiteY76" fmla="*/ 273050 h 3308350"/>
              <a:gd name="connsiteX77" fmla="*/ 1765300 w 3149600"/>
              <a:gd name="connsiteY77" fmla="*/ 241300 h 3308350"/>
              <a:gd name="connsiteX78" fmla="*/ 1854200 w 3149600"/>
              <a:gd name="connsiteY78" fmla="*/ 190500 h 3308350"/>
              <a:gd name="connsiteX79" fmla="*/ 2108200 w 3149600"/>
              <a:gd name="connsiteY79" fmla="*/ 196850 h 3308350"/>
              <a:gd name="connsiteX80" fmla="*/ 2171700 w 3149600"/>
              <a:gd name="connsiteY80" fmla="*/ 82550 h 3308350"/>
              <a:gd name="connsiteX81" fmla="*/ 2209800 w 3149600"/>
              <a:gd name="connsiteY81" fmla="*/ 95250 h 3308350"/>
              <a:gd name="connsiteX82" fmla="*/ 2311400 w 3149600"/>
              <a:gd name="connsiteY82" fmla="*/ 0 h 3308350"/>
              <a:gd name="connsiteX83" fmla="*/ 2368550 w 3149600"/>
              <a:gd name="connsiteY83" fmla="*/ 19050 h 3308350"/>
              <a:gd name="connsiteX84" fmla="*/ 2432050 w 3149600"/>
              <a:gd name="connsiteY84" fmla="*/ 12700 h 3308350"/>
              <a:gd name="connsiteX85" fmla="*/ 2501900 w 3149600"/>
              <a:gd name="connsiteY85" fmla="*/ 38100 h 3308350"/>
              <a:gd name="connsiteX86" fmla="*/ 2508250 w 3149600"/>
              <a:gd name="connsiteY86" fmla="*/ 114300 h 3308350"/>
              <a:gd name="connsiteX87" fmla="*/ 2476500 w 3149600"/>
              <a:gd name="connsiteY87" fmla="*/ 196850 h 3308350"/>
              <a:gd name="connsiteX88" fmla="*/ 2508250 w 3149600"/>
              <a:gd name="connsiteY88" fmla="*/ 292100 h 3308350"/>
              <a:gd name="connsiteX89" fmla="*/ 2635250 w 3149600"/>
              <a:gd name="connsiteY89" fmla="*/ 323850 h 3308350"/>
              <a:gd name="connsiteX90" fmla="*/ 2590800 w 3149600"/>
              <a:gd name="connsiteY90" fmla="*/ 463550 h 3308350"/>
              <a:gd name="connsiteX91" fmla="*/ 2654300 w 3149600"/>
              <a:gd name="connsiteY91" fmla="*/ 546100 h 3308350"/>
              <a:gd name="connsiteX92" fmla="*/ 2686050 w 3149600"/>
              <a:gd name="connsiteY92" fmla="*/ 552450 h 3308350"/>
              <a:gd name="connsiteX93" fmla="*/ 2641600 w 3149600"/>
              <a:gd name="connsiteY93" fmla="*/ 660400 h 3308350"/>
              <a:gd name="connsiteX94" fmla="*/ 2717800 w 3149600"/>
              <a:gd name="connsiteY94" fmla="*/ 666750 h 3308350"/>
              <a:gd name="connsiteX95" fmla="*/ 2844800 w 3149600"/>
              <a:gd name="connsiteY95" fmla="*/ 641350 h 3308350"/>
              <a:gd name="connsiteX96" fmla="*/ 3016250 w 3149600"/>
              <a:gd name="connsiteY96" fmla="*/ 450850 h 3308350"/>
              <a:gd name="connsiteX97" fmla="*/ 3028950 w 3149600"/>
              <a:gd name="connsiteY97" fmla="*/ 558800 h 3308350"/>
              <a:gd name="connsiteX98" fmla="*/ 3092450 w 3149600"/>
              <a:gd name="connsiteY98" fmla="*/ 666750 h 3308350"/>
              <a:gd name="connsiteX99" fmla="*/ 3149600 w 3149600"/>
              <a:gd name="connsiteY99" fmla="*/ 812800 h 3308350"/>
              <a:gd name="connsiteX100" fmla="*/ 2851150 w 3149600"/>
              <a:gd name="connsiteY100" fmla="*/ 1022350 h 3308350"/>
              <a:gd name="connsiteX101" fmla="*/ 2901950 w 3149600"/>
              <a:gd name="connsiteY101" fmla="*/ 1123950 h 3308350"/>
              <a:gd name="connsiteX102" fmla="*/ 2870200 w 3149600"/>
              <a:gd name="connsiteY102" fmla="*/ 1244600 h 3308350"/>
              <a:gd name="connsiteX103" fmla="*/ 2908300 w 3149600"/>
              <a:gd name="connsiteY103" fmla="*/ 1263650 h 3308350"/>
              <a:gd name="connsiteX104" fmla="*/ 2933700 w 3149600"/>
              <a:gd name="connsiteY104" fmla="*/ 1314450 h 3308350"/>
              <a:gd name="connsiteX105" fmla="*/ 2933700 w 3149600"/>
              <a:gd name="connsiteY105" fmla="*/ 1390650 h 3308350"/>
              <a:gd name="connsiteX106" fmla="*/ 2908300 w 3149600"/>
              <a:gd name="connsiteY106" fmla="*/ 1416050 h 3308350"/>
              <a:gd name="connsiteX107" fmla="*/ 2901950 w 3149600"/>
              <a:gd name="connsiteY107" fmla="*/ 1454150 h 3308350"/>
              <a:gd name="connsiteX108" fmla="*/ 2832100 w 3149600"/>
              <a:gd name="connsiteY108" fmla="*/ 1428750 h 3308350"/>
              <a:gd name="connsiteX109" fmla="*/ 2813050 w 3149600"/>
              <a:gd name="connsiteY109" fmla="*/ 1555750 h 3308350"/>
              <a:gd name="connsiteX110" fmla="*/ 2743200 w 3149600"/>
              <a:gd name="connsiteY110" fmla="*/ 1536700 h 3308350"/>
              <a:gd name="connsiteX111" fmla="*/ 2622550 w 3149600"/>
              <a:gd name="connsiteY111" fmla="*/ 1606550 h 3308350"/>
              <a:gd name="connsiteX112" fmla="*/ 2749550 w 3149600"/>
              <a:gd name="connsiteY112" fmla="*/ 1828800 h 3308350"/>
              <a:gd name="connsiteX113" fmla="*/ 2787650 w 3149600"/>
              <a:gd name="connsiteY113" fmla="*/ 1828800 h 3308350"/>
              <a:gd name="connsiteX114" fmla="*/ 2781300 w 3149600"/>
              <a:gd name="connsiteY114" fmla="*/ 1917700 h 3308350"/>
              <a:gd name="connsiteX115" fmla="*/ 2711450 w 3149600"/>
              <a:gd name="connsiteY115" fmla="*/ 1905000 h 3308350"/>
              <a:gd name="connsiteX116" fmla="*/ 2603500 w 3149600"/>
              <a:gd name="connsiteY116" fmla="*/ 1930400 h 3308350"/>
              <a:gd name="connsiteX117" fmla="*/ 2381250 w 3149600"/>
              <a:gd name="connsiteY117" fmla="*/ 1924050 h 3308350"/>
              <a:gd name="connsiteX118" fmla="*/ 2286000 w 3149600"/>
              <a:gd name="connsiteY118" fmla="*/ 1924050 h 3308350"/>
              <a:gd name="connsiteX119" fmla="*/ 2209800 w 3149600"/>
              <a:gd name="connsiteY119" fmla="*/ 1847850 h 3308350"/>
              <a:gd name="connsiteX120" fmla="*/ 2152650 w 3149600"/>
              <a:gd name="connsiteY120" fmla="*/ 1835150 h 3308350"/>
              <a:gd name="connsiteX121" fmla="*/ 2133600 w 3149600"/>
              <a:gd name="connsiteY121" fmla="*/ 1765300 h 3308350"/>
              <a:gd name="connsiteX122" fmla="*/ 1943100 w 3149600"/>
              <a:gd name="connsiteY122" fmla="*/ 1708150 h 3308350"/>
              <a:gd name="connsiteX123" fmla="*/ 1924050 w 3149600"/>
              <a:gd name="connsiteY123" fmla="*/ 1816100 h 3308350"/>
              <a:gd name="connsiteX124" fmla="*/ 1943100 w 3149600"/>
              <a:gd name="connsiteY124" fmla="*/ 1905000 h 3308350"/>
              <a:gd name="connsiteX125" fmla="*/ 1911350 w 3149600"/>
              <a:gd name="connsiteY125" fmla="*/ 2019300 h 3308350"/>
              <a:gd name="connsiteX126" fmla="*/ 2305050 w 3149600"/>
              <a:gd name="connsiteY126" fmla="*/ 2089150 h 3308350"/>
              <a:gd name="connsiteX127" fmla="*/ 2349500 w 3149600"/>
              <a:gd name="connsiteY127" fmla="*/ 2546350 h 3308350"/>
              <a:gd name="connsiteX128" fmla="*/ 1282700 w 3149600"/>
              <a:gd name="connsiteY128" fmla="*/ 2603500 h 3308350"/>
              <a:gd name="connsiteX129" fmla="*/ 1263650 w 3149600"/>
              <a:gd name="connsiteY129" fmla="*/ 2660650 h 3308350"/>
              <a:gd name="connsiteX130" fmla="*/ 1314450 w 3149600"/>
              <a:gd name="connsiteY130" fmla="*/ 2686050 h 3308350"/>
              <a:gd name="connsiteX131" fmla="*/ 1333500 w 3149600"/>
              <a:gd name="connsiteY131" fmla="*/ 2762250 h 3308350"/>
              <a:gd name="connsiteX132" fmla="*/ 1327150 w 3149600"/>
              <a:gd name="connsiteY132" fmla="*/ 2921000 h 3308350"/>
              <a:gd name="connsiteX133" fmla="*/ 1397000 w 3149600"/>
              <a:gd name="connsiteY133" fmla="*/ 3016250 h 3308350"/>
              <a:gd name="connsiteX134" fmla="*/ 1358900 w 3149600"/>
              <a:gd name="connsiteY134" fmla="*/ 3181350 h 3308350"/>
              <a:gd name="connsiteX135" fmla="*/ 1416050 w 3149600"/>
              <a:gd name="connsiteY135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663699 w 3149600"/>
              <a:gd name="connsiteY55" fmla="*/ 1150938 h 3308350"/>
              <a:gd name="connsiteX56" fmla="*/ 1543050 w 3149600"/>
              <a:gd name="connsiteY56" fmla="*/ 1206500 h 3308350"/>
              <a:gd name="connsiteX57" fmla="*/ 1581150 w 3149600"/>
              <a:gd name="connsiteY57" fmla="*/ 1149350 h 3308350"/>
              <a:gd name="connsiteX58" fmla="*/ 1612900 w 3149600"/>
              <a:gd name="connsiteY58" fmla="*/ 1143000 h 3308350"/>
              <a:gd name="connsiteX59" fmla="*/ 1606550 w 3149600"/>
              <a:gd name="connsiteY59" fmla="*/ 1092200 h 3308350"/>
              <a:gd name="connsiteX60" fmla="*/ 1581150 w 3149600"/>
              <a:gd name="connsiteY60" fmla="*/ 1066800 h 3308350"/>
              <a:gd name="connsiteX61" fmla="*/ 1714500 w 3149600"/>
              <a:gd name="connsiteY61" fmla="*/ 984250 h 3308350"/>
              <a:gd name="connsiteX62" fmla="*/ 1714500 w 3149600"/>
              <a:gd name="connsiteY62" fmla="*/ 889000 h 3308350"/>
              <a:gd name="connsiteX63" fmla="*/ 1797050 w 3149600"/>
              <a:gd name="connsiteY63" fmla="*/ 755650 h 3308350"/>
              <a:gd name="connsiteX64" fmla="*/ 1473200 w 3149600"/>
              <a:gd name="connsiteY64" fmla="*/ 666750 h 3308350"/>
              <a:gd name="connsiteX65" fmla="*/ 1695450 w 3149600"/>
              <a:gd name="connsiteY65" fmla="*/ 704850 h 3308350"/>
              <a:gd name="connsiteX66" fmla="*/ 1701800 w 3149600"/>
              <a:gd name="connsiteY66" fmla="*/ 628650 h 3308350"/>
              <a:gd name="connsiteX67" fmla="*/ 1606550 w 3149600"/>
              <a:gd name="connsiteY67" fmla="*/ 615950 h 3308350"/>
              <a:gd name="connsiteX68" fmla="*/ 1619250 w 3149600"/>
              <a:gd name="connsiteY68" fmla="*/ 546100 h 3308350"/>
              <a:gd name="connsiteX69" fmla="*/ 1619250 w 3149600"/>
              <a:gd name="connsiteY69" fmla="*/ 546100 h 3308350"/>
              <a:gd name="connsiteX70" fmla="*/ 1625600 w 3149600"/>
              <a:gd name="connsiteY70" fmla="*/ 514350 h 3308350"/>
              <a:gd name="connsiteX71" fmla="*/ 1625600 w 3149600"/>
              <a:gd name="connsiteY71" fmla="*/ 514350 h 3308350"/>
              <a:gd name="connsiteX72" fmla="*/ 1536700 w 3149600"/>
              <a:gd name="connsiteY72" fmla="*/ 431800 h 3308350"/>
              <a:gd name="connsiteX73" fmla="*/ 1536700 w 3149600"/>
              <a:gd name="connsiteY73" fmla="*/ 393700 h 3308350"/>
              <a:gd name="connsiteX74" fmla="*/ 1574800 w 3149600"/>
              <a:gd name="connsiteY74" fmla="*/ 368300 h 3308350"/>
              <a:gd name="connsiteX75" fmla="*/ 1562100 w 3149600"/>
              <a:gd name="connsiteY75" fmla="*/ 292100 h 3308350"/>
              <a:gd name="connsiteX76" fmla="*/ 1581150 w 3149600"/>
              <a:gd name="connsiteY76" fmla="*/ 273050 h 3308350"/>
              <a:gd name="connsiteX77" fmla="*/ 1765300 w 3149600"/>
              <a:gd name="connsiteY77" fmla="*/ 241300 h 3308350"/>
              <a:gd name="connsiteX78" fmla="*/ 1854200 w 3149600"/>
              <a:gd name="connsiteY78" fmla="*/ 190500 h 3308350"/>
              <a:gd name="connsiteX79" fmla="*/ 2108200 w 3149600"/>
              <a:gd name="connsiteY79" fmla="*/ 196850 h 3308350"/>
              <a:gd name="connsiteX80" fmla="*/ 2171700 w 3149600"/>
              <a:gd name="connsiteY80" fmla="*/ 82550 h 3308350"/>
              <a:gd name="connsiteX81" fmla="*/ 2209800 w 3149600"/>
              <a:gd name="connsiteY81" fmla="*/ 95250 h 3308350"/>
              <a:gd name="connsiteX82" fmla="*/ 2311400 w 3149600"/>
              <a:gd name="connsiteY82" fmla="*/ 0 h 3308350"/>
              <a:gd name="connsiteX83" fmla="*/ 2368550 w 3149600"/>
              <a:gd name="connsiteY83" fmla="*/ 19050 h 3308350"/>
              <a:gd name="connsiteX84" fmla="*/ 2432050 w 3149600"/>
              <a:gd name="connsiteY84" fmla="*/ 12700 h 3308350"/>
              <a:gd name="connsiteX85" fmla="*/ 2501900 w 3149600"/>
              <a:gd name="connsiteY85" fmla="*/ 38100 h 3308350"/>
              <a:gd name="connsiteX86" fmla="*/ 2508250 w 3149600"/>
              <a:gd name="connsiteY86" fmla="*/ 114300 h 3308350"/>
              <a:gd name="connsiteX87" fmla="*/ 2476500 w 3149600"/>
              <a:gd name="connsiteY87" fmla="*/ 196850 h 3308350"/>
              <a:gd name="connsiteX88" fmla="*/ 2508250 w 3149600"/>
              <a:gd name="connsiteY88" fmla="*/ 292100 h 3308350"/>
              <a:gd name="connsiteX89" fmla="*/ 2635250 w 3149600"/>
              <a:gd name="connsiteY89" fmla="*/ 323850 h 3308350"/>
              <a:gd name="connsiteX90" fmla="*/ 2590800 w 3149600"/>
              <a:gd name="connsiteY90" fmla="*/ 463550 h 3308350"/>
              <a:gd name="connsiteX91" fmla="*/ 2654300 w 3149600"/>
              <a:gd name="connsiteY91" fmla="*/ 546100 h 3308350"/>
              <a:gd name="connsiteX92" fmla="*/ 2686050 w 3149600"/>
              <a:gd name="connsiteY92" fmla="*/ 552450 h 3308350"/>
              <a:gd name="connsiteX93" fmla="*/ 2641600 w 3149600"/>
              <a:gd name="connsiteY93" fmla="*/ 660400 h 3308350"/>
              <a:gd name="connsiteX94" fmla="*/ 2717800 w 3149600"/>
              <a:gd name="connsiteY94" fmla="*/ 666750 h 3308350"/>
              <a:gd name="connsiteX95" fmla="*/ 2844800 w 3149600"/>
              <a:gd name="connsiteY95" fmla="*/ 641350 h 3308350"/>
              <a:gd name="connsiteX96" fmla="*/ 3016250 w 3149600"/>
              <a:gd name="connsiteY96" fmla="*/ 450850 h 3308350"/>
              <a:gd name="connsiteX97" fmla="*/ 3028950 w 3149600"/>
              <a:gd name="connsiteY97" fmla="*/ 558800 h 3308350"/>
              <a:gd name="connsiteX98" fmla="*/ 3092450 w 3149600"/>
              <a:gd name="connsiteY98" fmla="*/ 666750 h 3308350"/>
              <a:gd name="connsiteX99" fmla="*/ 3149600 w 3149600"/>
              <a:gd name="connsiteY99" fmla="*/ 812800 h 3308350"/>
              <a:gd name="connsiteX100" fmla="*/ 2851150 w 3149600"/>
              <a:gd name="connsiteY100" fmla="*/ 1022350 h 3308350"/>
              <a:gd name="connsiteX101" fmla="*/ 2901950 w 3149600"/>
              <a:gd name="connsiteY101" fmla="*/ 1123950 h 3308350"/>
              <a:gd name="connsiteX102" fmla="*/ 2870200 w 3149600"/>
              <a:gd name="connsiteY102" fmla="*/ 1244600 h 3308350"/>
              <a:gd name="connsiteX103" fmla="*/ 2908300 w 3149600"/>
              <a:gd name="connsiteY103" fmla="*/ 1263650 h 3308350"/>
              <a:gd name="connsiteX104" fmla="*/ 2933700 w 3149600"/>
              <a:gd name="connsiteY104" fmla="*/ 1314450 h 3308350"/>
              <a:gd name="connsiteX105" fmla="*/ 2933700 w 3149600"/>
              <a:gd name="connsiteY105" fmla="*/ 1390650 h 3308350"/>
              <a:gd name="connsiteX106" fmla="*/ 2908300 w 3149600"/>
              <a:gd name="connsiteY106" fmla="*/ 1416050 h 3308350"/>
              <a:gd name="connsiteX107" fmla="*/ 2901950 w 3149600"/>
              <a:gd name="connsiteY107" fmla="*/ 1454150 h 3308350"/>
              <a:gd name="connsiteX108" fmla="*/ 2832100 w 3149600"/>
              <a:gd name="connsiteY108" fmla="*/ 1428750 h 3308350"/>
              <a:gd name="connsiteX109" fmla="*/ 2813050 w 3149600"/>
              <a:gd name="connsiteY109" fmla="*/ 1555750 h 3308350"/>
              <a:gd name="connsiteX110" fmla="*/ 2743200 w 3149600"/>
              <a:gd name="connsiteY110" fmla="*/ 1536700 h 3308350"/>
              <a:gd name="connsiteX111" fmla="*/ 2622550 w 3149600"/>
              <a:gd name="connsiteY111" fmla="*/ 1606550 h 3308350"/>
              <a:gd name="connsiteX112" fmla="*/ 2749550 w 3149600"/>
              <a:gd name="connsiteY112" fmla="*/ 1828800 h 3308350"/>
              <a:gd name="connsiteX113" fmla="*/ 2787650 w 3149600"/>
              <a:gd name="connsiteY113" fmla="*/ 1828800 h 3308350"/>
              <a:gd name="connsiteX114" fmla="*/ 2781300 w 3149600"/>
              <a:gd name="connsiteY114" fmla="*/ 1917700 h 3308350"/>
              <a:gd name="connsiteX115" fmla="*/ 2711450 w 3149600"/>
              <a:gd name="connsiteY115" fmla="*/ 1905000 h 3308350"/>
              <a:gd name="connsiteX116" fmla="*/ 2603500 w 3149600"/>
              <a:gd name="connsiteY116" fmla="*/ 1930400 h 3308350"/>
              <a:gd name="connsiteX117" fmla="*/ 2381250 w 3149600"/>
              <a:gd name="connsiteY117" fmla="*/ 1924050 h 3308350"/>
              <a:gd name="connsiteX118" fmla="*/ 2286000 w 3149600"/>
              <a:gd name="connsiteY118" fmla="*/ 1924050 h 3308350"/>
              <a:gd name="connsiteX119" fmla="*/ 2209800 w 3149600"/>
              <a:gd name="connsiteY119" fmla="*/ 1847850 h 3308350"/>
              <a:gd name="connsiteX120" fmla="*/ 2152650 w 3149600"/>
              <a:gd name="connsiteY120" fmla="*/ 1835150 h 3308350"/>
              <a:gd name="connsiteX121" fmla="*/ 2133600 w 3149600"/>
              <a:gd name="connsiteY121" fmla="*/ 1765300 h 3308350"/>
              <a:gd name="connsiteX122" fmla="*/ 1943100 w 3149600"/>
              <a:gd name="connsiteY122" fmla="*/ 1708150 h 3308350"/>
              <a:gd name="connsiteX123" fmla="*/ 1924050 w 3149600"/>
              <a:gd name="connsiteY123" fmla="*/ 1816100 h 3308350"/>
              <a:gd name="connsiteX124" fmla="*/ 1943100 w 3149600"/>
              <a:gd name="connsiteY124" fmla="*/ 1905000 h 3308350"/>
              <a:gd name="connsiteX125" fmla="*/ 1911350 w 3149600"/>
              <a:gd name="connsiteY125" fmla="*/ 2019300 h 3308350"/>
              <a:gd name="connsiteX126" fmla="*/ 2305050 w 3149600"/>
              <a:gd name="connsiteY126" fmla="*/ 2089150 h 3308350"/>
              <a:gd name="connsiteX127" fmla="*/ 2349500 w 3149600"/>
              <a:gd name="connsiteY127" fmla="*/ 2546350 h 3308350"/>
              <a:gd name="connsiteX128" fmla="*/ 1282700 w 3149600"/>
              <a:gd name="connsiteY128" fmla="*/ 2603500 h 3308350"/>
              <a:gd name="connsiteX129" fmla="*/ 1263650 w 3149600"/>
              <a:gd name="connsiteY129" fmla="*/ 2660650 h 3308350"/>
              <a:gd name="connsiteX130" fmla="*/ 1314450 w 3149600"/>
              <a:gd name="connsiteY130" fmla="*/ 2686050 h 3308350"/>
              <a:gd name="connsiteX131" fmla="*/ 1333500 w 3149600"/>
              <a:gd name="connsiteY131" fmla="*/ 2762250 h 3308350"/>
              <a:gd name="connsiteX132" fmla="*/ 1327150 w 3149600"/>
              <a:gd name="connsiteY132" fmla="*/ 2921000 h 3308350"/>
              <a:gd name="connsiteX133" fmla="*/ 1397000 w 3149600"/>
              <a:gd name="connsiteY133" fmla="*/ 3016250 h 3308350"/>
              <a:gd name="connsiteX134" fmla="*/ 1358900 w 3149600"/>
              <a:gd name="connsiteY134" fmla="*/ 3181350 h 3308350"/>
              <a:gd name="connsiteX135" fmla="*/ 1416050 w 3149600"/>
              <a:gd name="connsiteY135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43050 w 3149600"/>
              <a:gd name="connsiteY56" fmla="*/ 1206500 h 3308350"/>
              <a:gd name="connsiteX57" fmla="*/ 1581150 w 3149600"/>
              <a:gd name="connsiteY57" fmla="*/ 1149350 h 3308350"/>
              <a:gd name="connsiteX58" fmla="*/ 1612900 w 3149600"/>
              <a:gd name="connsiteY58" fmla="*/ 1143000 h 3308350"/>
              <a:gd name="connsiteX59" fmla="*/ 1606550 w 3149600"/>
              <a:gd name="connsiteY59" fmla="*/ 1092200 h 3308350"/>
              <a:gd name="connsiteX60" fmla="*/ 1581150 w 3149600"/>
              <a:gd name="connsiteY60" fmla="*/ 1066800 h 3308350"/>
              <a:gd name="connsiteX61" fmla="*/ 1714500 w 3149600"/>
              <a:gd name="connsiteY61" fmla="*/ 984250 h 3308350"/>
              <a:gd name="connsiteX62" fmla="*/ 1714500 w 3149600"/>
              <a:gd name="connsiteY62" fmla="*/ 889000 h 3308350"/>
              <a:gd name="connsiteX63" fmla="*/ 1797050 w 3149600"/>
              <a:gd name="connsiteY63" fmla="*/ 755650 h 3308350"/>
              <a:gd name="connsiteX64" fmla="*/ 1473200 w 3149600"/>
              <a:gd name="connsiteY64" fmla="*/ 666750 h 3308350"/>
              <a:gd name="connsiteX65" fmla="*/ 1695450 w 3149600"/>
              <a:gd name="connsiteY65" fmla="*/ 704850 h 3308350"/>
              <a:gd name="connsiteX66" fmla="*/ 1701800 w 3149600"/>
              <a:gd name="connsiteY66" fmla="*/ 628650 h 3308350"/>
              <a:gd name="connsiteX67" fmla="*/ 1606550 w 3149600"/>
              <a:gd name="connsiteY67" fmla="*/ 615950 h 3308350"/>
              <a:gd name="connsiteX68" fmla="*/ 1619250 w 3149600"/>
              <a:gd name="connsiteY68" fmla="*/ 546100 h 3308350"/>
              <a:gd name="connsiteX69" fmla="*/ 1619250 w 3149600"/>
              <a:gd name="connsiteY69" fmla="*/ 546100 h 3308350"/>
              <a:gd name="connsiteX70" fmla="*/ 1625600 w 3149600"/>
              <a:gd name="connsiteY70" fmla="*/ 514350 h 3308350"/>
              <a:gd name="connsiteX71" fmla="*/ 1625600 w 3149600"/>
              <a:gd name="connsiteY71" fmla="*/ 514350 h 3308350"/>
              <a:gd name="connsiteX72" fmla="*/ 1536700 w 3149600"/>
              <a:gd name="connsiteY72" fmla="*/ 431800 h 3308350"/>
              <a:gd name="connsiteX73" fmla="*/ 1536700 w 3149600"/>
              <a:gd name="connsiteY73" fmla="*/ 393700 h 3308350"/>
              <a:gd name="connsiteX74" fmla="*/ 1574800 w 3149600"/>
              <a:gd name="connsiteY74" fmla="*/ 368300 h 3308350"/>
              <a:gd name="connsiteX75" fmla="*/ 1562100 w 3149600"/>
              <a:gd name="connsiteY75" fmla="*/ 292100 h 3308350"/>
              <a:gd name="connsiteX76" fmla="*/ 1581150 w 3149600"/>
              <a:gd name="connsiteY76" fmla="*/ 273050 h 3308350"/>
              <a:gd name="connsiteX77" fmla="*/ 1765300 w 3149600"/>
              <a:gd name="connsiteY77" fmla="*/ 241300 h 3308350"/>
              <a:gd name="connsiteX78" fmla="*/ 1854200 w 3149600"/>
              <a:gd name="connsiteY78" fmla="*/ 190500 h 3308350"/>
              <a:gd name="connsiteX79" fmla="*/ 2108200 w 3149600"/>
              <a:gd name="connsiteY79" fmla="*/ 196850 h 3308350"/>
              <a:gd name="connsiteX80" fmla="*/ 2171700 w 3149600"/>
              <a:gd name="connsiteY80" fmla="*/ 82550 h 3308350"/>
              <a:gd name="connsiteX81" fmla="*/ 2209800 w 3149600"/>
              <a:gd name="connsiteY81" fmla="*/ 95250 h 3308350"/>
              <a:gd name="connsiteX82" fmla="*/ 2311400 w 3149600"/>
              <a:gd name="connsiteY82" fmla="*/ 0 h 3308350"/>
              <a:gd name="connsiteX83" fmla="*/ 2368550 w 3149600"/>
              <a:gd name="connsiteY83" fmla="*/ 19050 h 3308350"/>
              <a:gd name="connsiteX84" fmla="*/ 2432050 w 3149600"/>
              <a:gd name="connsiteY84" fmla="*/ 12700 h 3308350"/>
              <a:gd name="connsiteX85" fmla="*/ 2501900 w 3149600"/>
              <a:gd name="connsiteY85" fmla="*/ 38100 h 3308350"/>
              <a:gd name="connsiteX86" fmla="*/ 2508250 w 3149600"/>
              <a:gd name="connsiteY86" fmla="*/ 114300 h 3308350"/>
              <a:gd name="connsiteX87" fmla="*/ 2476500 w 3149600"/>
              <a:gd name="connsiteY87" fmla="*/ 196850 h 3308350"/>
              <a:gd name="connsiteX88" fmla="*/ 2508250 w 3149600"/>
              <a:gd name="connsiteY88" fmla="*/ 292100 h 3308350"/>
              <a:gd name="connsiteX89" fmla="*/ 2635250 w 3149600"/>
              <a:gd name="connsiteY89" fmla="*/ 323850 h 3308350"/>
              <a:gd name="connsiteX90" fmla="*/ 2590800 w 3149600"/>
              <a:gd name="connsiteY90" fmla="*/ 463550 h 3308350"/>
              <a:gd name="connsiteX91" fmla="*/ 2654300 w 3149600"/>
              <a:gd name="connsiteY91" fmla="*/ 546100 h 3308350"/>
              <a:gd name="connsiteX92" fmla="*/ 2686050 w 3149600"/>
              <a:gd name="connsiteY92" fmla="*/ 552450 h 3308350"/>
              <a:gd name="connsiteX93" fmla="*/ 2641600 w 3149600"/>
              <a:gd name="connsiteY93" fmla="*/ 660400 h 3308350"/>
              <a:gd name="connsiteX94" fmla="*/ 2717800 w 3149600"/>
              <a:gd name="connsiteY94" fmla="*/ 666750 h 3308350"/>
              <a:gd name="connsiteX95" fmla="*/ 2844800 w 3149600"/>
              <a:gd name="connsiteY95" fmla="*/ 641350 h 3308350"/>
              <a:gd name="connsiteX96" fmla="*/ 3016250 w 3149600"/>
              <a:gd name="connsiteY96" fmla="*/ 450850 h 3308350"/>
              <a:gd name="connsiteX97" fmla="*/ 3028950 w 3149600"/>
              <a:gd name="connsiteY97" fmla="*/ 558800 h 3308350"/>
              <a:gd name="connsiteX98" fmla="*/ 3092450 w 3149600"/>
              <a:gd name="connsiteY98" fmla="*/ 666750 h 3308350"/>
              <a:gd name="connsiteX99" fmla="*/ 3149600 w 3149600"/>
              <a:gd name="connsiteY99" fmla="*/ 812800 h 3308350"/>
              <a:gd name="connsiteX100" fmla="*/ 2851150 w 3149600"/>
              <a:gd name="connsiteY100" fmla="*/ 1022350 h 3308350"/>
              <a:gd name="connsiteX101" fmla="*/ 2901950 w 3149600"/>
              <a:gd name="connsiteY101" fmla="*/ 1123950 h 3308350"/>
              <a:gd name="connsiteX102" fmla="*/ 2870200 w 3149600"/>
              <a:gd name="connsiteY102" fmla="*/ 1244600 h 3308350"/>
              <a:gd name="connsiteX103" fmla="*/ 2908300 w 3149600"/>
              <a:gd name="connsiteY103" fmla="*/ 1263650 h 3308350"/>
              <a:gd name="connsiteX104" fmla="*/ 2933700 w 3149600"/>
              <a:gd name="connsiteY104" fmla="*/ 1314450 h 3308350"/>
              <a:gd name="connsiteX105" fmla="*/ 2933700 w 3149600"/>
              <a:gd name="connsiteY105" fmla="*/ 1390650 h 3308350"/>
              <a:gd name="connsiteX106" fmla="*/ 2908300 w 3149600"/>
              <a:gd name="connsiteY106" fmla="*/ 1416050 h 3308350"/>
              <a:gd name="connsiteX107" fmla="*/ 2901950 w 3149600"/>
              <a:gd name="connsiteY107" fmla="*/ 1454150 h 3308350"/>
              <a:gd name="connsiteX108" fmla="*/ 2832100 w 3149600"/>
              <a:gd name="connsiteY108" fmla="*/ 1428750 h 3308350"/>
              <a:gd name="connsiteX109" fmla="*/ 2813050 w 3149600"/>
              <a:gd name="connsiteY109" fmla="*/ 1555750 h 3308350"/>
              <a:gd name="connsiteX110" fmla="*/ 2743200 w 3149600"/>
              <a:gd name="connsiteY110" fmla="*/ 1536700 h 3308350"/>
              <a:gd name="connsiteX111" fmla="*/ 2622550 w 3149600"/>
              <a:gd name="connsiteY111" fmla="*/ 1606550 h 3308350"/>
              <a:gd name="connsiteX112" fmla="*/ 2749550 w 3149600"/>
              <a:gd name="connsiteY112" fmla="*/ 1828800 h 3308350"/>
              <a:gd name="connsiteX113" fmla="*/ 2787650 w 3149600"/>
              <a:gd name="connsiteY113" fmla="*/ 1828800 h 3308350"/>
              <a:gd name="connsiteX114" fmla="*/ 2781300 w 3149600"/>
              <a:gd name="connsiteY114" fmla="*/ 1917700 h 3308350"/>
              <a:gd name="connsiteX115" fmla="*/ 2711450 w 3149600"/>
              <a:gd name="connsiteY115" fmla="*/ 1905000 h 3308350"/>
              <a:gd name="connsiteX116" fmla="*/ 2603500 w 3149600"/>
              <a:gd name="connsiteY116" fmla="*/ 1930400 h 3308350"/>
              <a:gd name="connsiteX117" fmla="*/ 2381250 w 3149600"/>
              <a:gd name="connsiteY117" fmla="*/ 1924050 h 3308350"/>
              <a:gd name="connsiteX118" fmla="*/ 2286000 w 3149600"/>
              <a:gd name="connsiteY118" fmla="*/ 1924050 h 3308350"/>
              <a:gd name="connsiteX119" fmla="*/ 2209800 w 3149600"/>
              <a:gd name="connsiteY119" fmla="*/ 1847850 h 3308350"/>
              <a:gd name="connsiteX120" fmla="*/ 2152650 w 3149600"/>
              <a:gd name="connsiteY120" fmla="*/ 1835150 h 3308350"/>
              <a:gd name="connsiteX121" fmla="*/ 2133600 w 3149600"/>
              <a:gd name="connsiteY121" fmla="*/ 1765300 h 3308350"/>
              <a:gd name="connsiteX122" fmla="*/ 1943100 w 3149600"/>
              <a:gd name="connsiteY122" fmla="*/ 1708150 h 3308350"/>
              <a:gd name="connsiteX123" fmla="*/ 1924050 w 3149600"/>
              <a:gd name="connsiteY123" fmla="*/ 1816100 h 3308350"/>
              <a:gd name="connsiteX124" fmla="*/ 1943100 w 3149600"/>
              <a:gd name="connsiteY124" fmla="*/ 1905000 h 3308350"/>
              <a:gd name="connsiteX125" fmla="*/ 1911350 w 3149600"/>
              <a:gd name="connsiteY125" fmla="*/ 2019300 h 3308350"/>
              <a:gd name="connsiteX126" fmla="*/ 2305050 w 3149600"/>
              <a:gd name="connsiteY126" fmla="*/ 2089150 h 3308350"/>
              <a:gd name="connsiteX127" fmla="*/ 2349500 w 3149600"/>
              <a:gd name="connsiteY127" fmla="*/ 2546350 h 3308350"/>
              <a:gd name="connsiteX128" fmla="*/ 1282700 w 3149600"/>
              <a:gd name="connsiteY128" fmla="*/ 2603500 h 3308350"/>
              <a:gd name="connsiteX129" fmla="*/ 1263650 w 3149600"/>
              <a:gd name="connsiteY129" fmla="*/ 2660650 h 3308350"/>
              <a:gd name="connsiteX130" fmla="*/ 1314450 w 3149600"/>
              <a:gd name="connsiteY130" fmla="*/ 2686050 h 3308350"/>
              <a:gd name="connsiteX131" fmla="*/ 1333500 w 3149600"/>
              <a:gd name="connsiteY131" fmla="*/ 2762250 h 3308350"/>
              <a:gd name="connsiteX132" fmla="*/ 1327150 w 3149600"/>
              <a:gd name="connsiteY132" fmla="*/ 2921000 h 3308350"/>
              <a:gd name="connsiteX133" fmla="*/ 1397000 w 3149600"/>
              <a:gd name="connsiteY133" fmla="*/ 3016250 h 3308350"/>
              <a:gd name="connsiteX134" fmla="*/ 1358900 w 3149600"/>
              <a:gd name="connsiteY134" fmla="*/ 3181350 h 3308350"/>
              <a:gd name="connsiteX135" fmla="*/ 1416050 w 3149600"/>
              <a:gd name="connsiteY135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47812 w 3149600"/>
              <a:gd name="connsiteY56" fmla="*/ 1008856 h 3308350"/>
              <a:gd name="connsiteX57" fmla="*/ 1581150 w 3149600"/>
              <a:gd name="connsiteY57" fmla="*/ 1149350 h 3308350"/>
              <a:gd name="connsiteX58" fmla="*/ 1612900 w 3149600"/>
              <a:gd name="connsiteY58" fmla="*/ 1143000 h 3308350"/>
              <a:gd name="connsiteX59" fmla="*/ 1606550 w 3149600"/>
              <a:gd name="connsiteY59" fmla="*/ 1092200 h 3308350"/>
              <a:gd name="connsiteX60" fmla="*/ 1581150 w 3149600"/>
              <a:gd name="connsiteY60" fmla="*/ 1066800 h 3308350"/>
              <a:gd name="connsiteX61" fmla="*/ 1714500 w 3149600"/>
              <a:gd name="connsiteY61" fmla="*/ 984250 h 3308350"/>
              <a:gd name="connsiteX62" fmla="*/ 1714500 w 3149600"/>
              <a:gd name="connsiteY62" fmla="*/ 889000 h 3308350"/>
              <a:gd name="connsiteX63" fmla="*/ 1797050 w 3149600"/>
              <a:gd name="connsiteY63" fmla="*/ 755650 h 3308350"/>
              <a:gd name="connsiteX64" fmla="*/ 1473200 w 3149600"/>
              <a:gd name="connsiteY64" fmla="*/ 666750 h 3308350"/>
              <a:gd name="connsiteX65" fmla="*/ 1695450 w 3149600"/>
              <a:gd name="connsiteY65" fmla="*/ 704850 h 3308350"/>
              <a:gd name="connsiteX66" fmla="*/ 1701800 w 3149600"/>
              <a:gd name="connsiteY66" fmla="*/ 628650 h 3308350"/>
              <a:gd name="connsiteX67" fmla="*/ 1606550 w 3149600"/>
              <a:gd name="connsiteY67" fmla="*/ 615950 h 3308350"/>
              <a:gd name="connsiteX68" fmla="*/ 1619250 w 3149600"/>
              <a:gd name="connsiteY68" fmla="*/ 546100 h 3308350"/>
              <a:gd name="connsiteX69" fmla="*/ 1619250 w 3149600"/>
              <a:gd name="connsiteY69" fmla="*/ 546100 h 3308350"/>
              <a:gd name="connsiteX70" fmla="*/ 1625600 w 3149600"/>
              <a:gd name="connsiteY70" fmla="*/ 514350 h 3308350"/>
              <a:gd name="connsiteX71" fmla="*/ 1625600 w 3149600"/>
              <a:gd name="connsiteY71" fmla="*/ 514350 h 3308350"/>
              <a:gd name="connsiteX72" fmla="*/ 1536700 w 3149600"/>
              <a:gd name="connsiteY72" fmla="*/ 431800 h 3308350"/>
              <a:gd name="connsiteX73" fmla="*/ 1536700 w 3149600"/>
              <a:gd name="connsiteY73" fmla="*/ 393700 h 3308350"/>
              <a:gd name="connsiteX74" fmla="*/ 1574800 w 3149600"/>
              <a:gd name="connsiteY74" fmla="*/ 368300 h 3308350"/>
              <a:gd name="connsiteX75" fmla="*/ 1562100 w 3149600"/>
              <a:gd name="connsiteY75" fmla="*/ 292100 h 3308350"/>
              <a:gd name="connsiteX76" fmla="*/ 1581150 w 3149600"/>
              <a:gd name="connsiteY76" fmla="*/ 273050 h 3308350"/>
              <a:gd name="connsiteX77" fmla="*/ 1765300 w 3149600"/>
              <a:gd name="connsiteY77" fmla="*/ 241300 h 3308350"/>
              <a:gd name="connsiteX78" fmla="*/ 1854200 w 3149600"/>
              <a:gd name="connsiteY78" fmla="*/ 190500 h 3308350"/>
              <a:gd name="connsiteX79" fmla="*/ 2108200 w 3149600"/>
              <a:gd name="connsiteY79" fmla="*/ 196850 h 3308350"/>
              <a:gd name="connsiteX80" fmla="*/ 2171700 w 3149600"/>
              <a:gd name="connsiteY80" fmla="*/ 82550 h 3308350"/>
              <a:gd name="connsiteX81" fmla="*/ 2209800 w 3149600"/>
              <a:gd name="connsiteY81" fmla="*/ 95250 h 3308350"/>
              <a:gd name="connsiteX82" fmla="*/ 2311400 w 3149600"/>
              <a:gd name="connsiteY82" fmla="*/ 0 h 3308350"/>
              <a:gd name="connsiteX83" fmla="*/ 2368550 w 3149600"/>
              <a:gd name="connsiteY83" fmla="*/ 19050 h 3308350"/>
              <a:gd name="connsiteX84" fmla="*/ 2432050 w 3149600"/>
              <a:gd name="connsiteY84" fmla="*/ 12700 h 3308350"/>
              <a:gd name="connsiteX85" fmla="*/ 2501900 w 3149600"/>
              <a:gd name="connsiteY85" fmla="*/ 38100 h 3308350"/>
              <a:gd name="connsiteX86" fmla="*/ 2508250 w 3149600"/>
              <a:gd name="connsiteY86" fmla="*/ 114300 h 3308350"/>
              <a:gd name="connsiteX87" fmla="*/ 2476500 w 3149600"/>
              <a:gd name="connsiteY87" fmla="*/ 196850 h 3308350"/>
              <a:gd name="connsiteX88" fmla="*/ 2508250 w 3149600"/>
              <a:gd name="connsiteY88" fmla="*/ 292100 h 3308350"/>
              <a:gd name="connsiteX89" fmla="*/ 2635250 w 3149600"/>
              <a:gd name="connsiteY89" fmla="*/ 323850 h 3308350"/>
              <a:gd name="connsiteX90" fmla="*/ 2590800 w 3149600"/>
              <a:gd name="connsiteY90" fmla="*/ 463550 h 3308350"/>
              <a:gd name="connsiteX91" fmla="*/ 2654300 w 3149600"/>
              <a:gd name="connsiteY91" fmla="*/ 546100 h 3308350"/>
              <a:gd name="connsiteX92" fmla="*/ 2686050 w 3149600"/>
              <a:gd name="connsiteY92" fmla="*/ 552450 h 3308350"/>
              <a:gd name="connsiteX93" fmla="*/ 2641600 w 3149600"/>
              <a:gd name="connsiteY93" fmla="*/ 660400 h 3308350"/>
              <a:gd name="connsiteX94" fmla="*/ 2717800 w 3149600"/>
              <a:gd name="connsiteY94" fmla="*/ 666750 h 3308350"/>
              <a:gd name="connsiteX95" fmla="*/ 2844800 w 3149600"/>
              <a:gd name="connsiteY95" fmla="*/ 641350 h 3308350"/>
              <a:gd name="connsiteX96" fmla="*/ 3016250 w 3149600"/>
              <a:gd name="connsiteY96" fmla="*/ 450850 h 3308350"/>
              <a:gd name="connsiteX97" fmla="*/ 3028950 w 3149600"/>
              <a:gd name="connsiteY97" fmla="*/ 558800 h 3308350"/>
              <a:gd name="connsiteX98" fmla="*/ 3092450 w 3149600"/>
              <a:gd name="connsiteY98" fmla="*/ 666750 h 3308350"/>
              <a:gd name="connsiteX99" fmla="*/ 3149600 w 3149600"/>
              <a:gd name="connsiteY99" fmla="*/ 812800 h 3308350"/>
              <a:gd name="connsiteX100" fmla="*/ 2851150 w 3149600"/>
              <a:gd name="connsiteY100" fmla="*/ 1022350 h 3308350"/>
              <a:gd name="connsiteX101" fmla="*/ 2901950 w 3149600"/>
              <a:gd name="connsiteY101" fmla="*/ 1123950 h 3308350"/>
              <a:gd name="connsiteX102" fmla="*/ 2870200 w 3149600"/>
              <a:gd name="connsiteY102" fmla="*/ 1244600 h 3308350"/>
              <a:gd name="connsiteX103" fmla="*/ 2908300 w 3149600"/>
              <a:gd name="connsiteY103" fmla="*/ 1263650 h 3308350"/>
              <a:gd name="connsiteX104" fmla="*/ 2933700 w 3149600"/>
              <a:gd name="connsiteY104" fmla="*/ 1314450 h 3308350"/>
              <a:gd name="connsiteX105" fmla="*/ 2933700 w 3149600"/>
              <a:gd name="connsiteY105" fmla="*/ 1390650 h 3308350"/>
              <a:gd name="connsiteX106" fmla="*/ 2908300 w 3149600"/>
              <a:gd name="connsiteY106" fmla="*/ 1416050 h 3308350"/>
              <a:gd name="connsiteX107" fmla="*/ 2901950 w 3149600"/>
              <a:gd name="connsiteY107" fmla="*/ 1454150 h 3308350"/>
              <a:gd name="connsiteX108" fmla="*/ 2832100 w 3149600"/>
              <a:gd name="connsiteY108" fmla="*/ 1428750 h 3308350"/>
              <a:gd name="connsiteX109" fmla="*/ 2813050 w 3149600"/>
              <a:gd name="connsiteY109" fmla="*/ 1555750 h 3308350"/>
              <a:gd name="connsiteX110" fmla="*/ 2743200 w 3149600"/>
              <a:gd name="connsiteY110" fmla="*/ 1536700 h 3308350"/>
              <a:gd name="connsiteX111" fmla="*/ 2622550 w 3149600"/>
              <a:gd name="connsiteY111" fmla="*/ 1606550 h 3308350"/>
              <a:gd name="connsiteX112" fmla="*/ 2749550 w 3149600"/>
              <a:gd name="connsiteY112" fmla="*/ 1828800 h 3308350"/>
              <a:gd name="connsiteX113" fmla="*/ 2787650 w 3149600"/>
              <a:gd name="connsiteY113" fmla="*/ 1828800 h 3308350"/>
              <a:gd name="connsiteX114" fmla="*/ 2781300 w 3149600"/>
              <a:gd name="connsiteY114" fmla="*/ 1917700 h 3308350"/>
              <a:gd name="connsiteX115" fmla="*/ 2711450 w 3149600"/>
              <a:gd name="connsiteY115" fmla="*/ 1905000 h 3308350"/>
              <a:gd name="connsiteX116" fmla="*/ 2603500 w 3149600"/>
              <a:gd name="connsiteY116" fmla="*/ 1930400 h 3308350"/>
              <a:gd name="connsiteX117" fmla="*/ 2381250 w 3149600"/>
              <a:gd name="connsiteY117" fmla="*/ 1924050 h 3308350"/>
              <a:gd name="connsiteX118" fmla="*/ 2286000 w 3149600"/>
              <a:gd name="connsiteY118" fmla="*/ 1924050 h 3308350"/>
              <a:gd name="connsiteX119" fmla="*/ 2209800 w 3149600"/>
              <a:gd name="connsiteY119" fmla="*/ 1847850 h 3308350"/>
              <a:gd name="connsiteX120" fmla="*/ 2152650 w 3149600"/>
              <a:gd name="connsiteY120" fmla="*/ 1835150 h 3308350"/>
              <a:gd name="connsiteX121" fmla="*/ 2133600 w 3149600"/>
              <a:gd name="connsiteY121" fmla="*/ 1765300 h 3308350"/>
              <a:gd name="connsiteX122" fmla="*/ 1943100 w 3149600"/>
              <a:gd name="connsiteY122" fmla="*/ 1708150 h 3308350"/>
              <a:gd name="connsiteX123" fmla="*/ 1924050 w 3149600"/>
              <a:gd name="connsiteY123" fmla="*/ 1816100 h 3308350"/>
              <a:gd name="connsiteX124" fmla="*/ 1943100 w 3149600"/>
              <a:gd name="connsiteY124" fmla="*/ 1905000 h 3308350"/>
              <a:gd name="connsiteX125" fmla="*/ 1911350 w 3149600"/>
              <a:gd name="connsiteY125" fmla="*/ 2019300 h 3308350"/>
              <a:gd name="connsiteX126" fmla="*/ 2305050 w 3149600"/>
              <a:gd name="connsiteY126" fmla="*/ 2089150 h 3308350"/>
              <a:gd name="connsiteX127" fmla="*/ 2349500 w 3149600"/>
              <a:gd name="connsiteY127" fmla="*/ 2546350 h 3308350"/>
              <a:gd name="connsiteX128" fmla="*/ 1282700 w 3149600"/>
              <a:gd name="connsiteY128" fmla="*/ 2603500 h 3308350"/>
              <a:gd name="connsiteX129" fmla="*/ 1263650 w 3149600"/>
              <a:gd name="connsiteY129" fmla="*/ 2660650 h 3308350"/>
              <a:gd name="connsiteX130" fmla="*/ 1314450 w 3149600"/>
              <a:gd name="connsiteY130" fmla="*/ 2686050 h 3308350"/>
              <a:gd name="connsiteX131" fmla="*/ 1333500 w 3149600"/>
              <a:gd name="connsiteY131" fmla="*/ 2762250 h 3308350"/>
              <a:gd name="connsiteX132" fmla="*/ 1327150 w 3149600"/>
              <a:gd name="connsiteY132" fmla="*/ 2921000 h 3308350"/>
              <a:gd name="connsiteX133" fmla="*/ 1397000 w 3149600"/>
              <a:gd name="connsiteY133" fmla="*/ 3016250 h 3308350"/>
              <a:gd name="connsiteX134" fmla="*/ 1358900 w 3149600"/>
              <a:gd name="connsiteY134" fmla="*/ 3181350 h 3308350"/>
              <a:gd name="connsiteX135" fmla="*/ 1416050 w 3149600"/>
              <a:gd name="connsiteY135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547812 w 3149600"/>
              <a:gd name="connsiteY57" fmla="*/ 1008856 h 3308350"/>
              <a:gd name="connsiteX58" fmla="*/ 1581150 w 3149600"/>
              <a:gd name="connsiteY58" fmla="*/ 1149350 h 3308350"/>
              <a:gd name="connsiteX59" fmla="*/ 1612900 w 3149600"/>
              <a:gd name="connsiteY59" fmla="*/ 1143000 h 3308350"/>
              <a:gd name="connsiteX60" fmla="*/ 1606550 w 3149600"/>
              <a:gd name="connsiteY60" fmla="*/ 1092200 h 3308350"/>
              <a:gd name="connsiteX61" fmla="*/ 1581150 w 3149600"/>
              <a:gd name="connsiteY61" fmla="*/ 1066800 h 3308350"/>
              <a:gd name="connsiteX62" fmla="*/ 1714500 w 3149600"/>
              <a:gd name="connsiteY62" fmla="*/ 984250 h 3308350"/>
              <a:gd name="connsiteX63" fmla="*/ 1714500 w 3149600"/>
              <a:gd name="connsiteY63" fmla="*/ 889000 h 3308350"/>
              <a:gd name="connsiteX64" fmla="*/ 1797050 w 3149600"/>
              <a:gd name="connsiteY64" fmla="*/ 755650 h 3308350"/>
              <a:gd name="connsiteX65" fmla="*/ 1473200 w 3149600"/>
              <a:gd name="connsiteY65" fmla="*/ 666750 h 3308350"/>
              <a:gd name="connsiteX66" fmla="*/ 1695450 w 3149600"/>
              <a:gd name="connsiteY66" fmla="*/ 704850 h 3308350"/>
              <a:gd name="connsiteX67" fmla="*/ 1701800 w 3149600"/>
              <a:gd name="connsiteY67" fmla="*/ 628650 h 3308350"/>
              <a:gd name="connsiteX68" fmla="*/ 1606550 w 3149600"/>
              <a:gd name="connsiteY68" fmla="*/ 615950 h 3308350"/>
              <a:gd name="connsiteX69" fmla="*/ 1619250 w 3149600"/>
              <a:gd name="connsiteY69" fmla="*/ 546100 h 3308350"/>
              <a:gd name="connsiteX70" fmla="*/ 1619250 w 3149600"/>
              <a:gd name="connsiteY70" fmla="*/ 546100 h 3308350"/>
              <a:gd name="connsiteX71" fmla="*/ 1625600 w 3149600"/>
              <a:gd name="connsiteY71" fmla="*/ 514350 h 3308350"/>
              <a:gd name="connsiteX72" fmla="*/ 1625600 w 3149600"/>
              <a:gd name="connsiteY72" fmla="*/ 514350 h 3308350"/>
              <a:gd name="connsiteX73" fmla="*/ 1536700 w 3149600"/>
              <a:gd name="connsiteY73" fmla="*/ 431800 h 3308350"/>
              <a:gd name="connsiteX74" fmla="*/ 1536700 w 3149600"/>
              <a:gd name="connsiteY74" fmla="*/ 393700 h 3308350"/>
              <a:gd name="connsiteX75" fmla="*/ 1574800 w 3149600"/>
              <a:gd name="connsiteY75" fmla="*/ 368300 h 3308350"/>
              <a:gd name="connsiteX76" fmla="*/ 1562100 w 3149600"/>
              <a:gd name="connsiteY76" fmla="*/ 292100 h 3308350"/>
              <a:gd name="connsiteX77" fmla="*/ 1581150 w 3149600"/>
              <a:gd name="connsiteY77" fmla="*/ 273050 h 3308350"/>
              <a:gd name="connsiteX78" fmla="*/ 1765300 w 3149600"/>
              <a:gd name="connsiteY78" fmla="*/ 241300 h 3308350"/>
              <a:gd name="connsiteX79" fmla="*/ 1854200 w 3149600"/>
              <a:gd name="connsiteY79" fmla="*/ 190500 h 3308350"/>
              <a:gd name="connsiteX80" fmla="*/ 2108200 w 3149600"/>
              <a:gd name="connsiteY80" fmla="*/ 196850 h 3308350"/>
              <a:gd name="connsiteX81" fmla="*/ 2171700 w 3149600"/>
              <a:gd name="connsiteY81" fmla="*/ 82550 h 3308350"/>
              <a:gd name="connsiteX82" fmla="*/ 2209800 w 3149600"/>
              <a:gd name="connsiteY82" fmla="*/ 95250 h 3308350"/>
              <a:gd name="connsiteX83" fmla="*/ 2311400 w 3149600"/>
              <a:gd name="connsiteY83" fmla="*/ 0 h 3308350"/>
              <a:gd name="connsiteX84" fmla="*/ 2368550 w 3149600"/>
              <a:gd name="connsiteY84" fmla="*/ 19050 h 3308350"/>
              <a:gd name="connsiteX85" fmla="*/ 2432050 w 3149600"/>
              <a:gd name="connsiteY85" fmla="*/ 12700 h 3308350"/>
              <a:gd name="connsiteX86" fmla="*/ 2501900 w 3149600"/>
              <a:gd name="connsiteY86" fmla="*/ 38100 h 3308350"/>
              <a:gd name="connsiteX87" fmla="*/ 2508250 w 3149600"/>
              <a:gd name="connsiteY87" fmla="*/ 114300 h 3308350"/>
              <a:gd name="connsiteX88" fmla="*/ 2476500 w 3149600"/>
              <a:gd name="connsiteY88" fmla="*/ 196850 h 3308350"/>
              <a:gd name="connsiteX89" fmla="*/ 2508250 w 3149600"/>
              <a:gd name="connsiteY89" fmla="*/ 292100 h 3308350"/>
              <a:gd name="connsiteX90" fmla="*/ 2635250 w 3149600"/>
              <a:gd name="connsiteY90" fmla="*/ 323850 h 3308350"/>
              <a:gd name="connsiteX91" fmla="*/ 2590800 w 3149600"/>
              <a:gd name="connsiteY91" fmla="*/ 463550 h 3308350"/>
              <a:gd name="connsiteX92" fmla="*/ 2654300 w 3149600"/>
              <a:gd name="connsiteY92" fmla="*/ 546100 h 3308350"/>
              <a:gd name="connsiteX93" fmla="*/ 2686050 w 3149600"/>
              <a:gd name="connsiteY93" fmla="*/ 552450 h 3308350"/>
              <a:gd name="connsiteX94" fmla="*/ 2641600 w 3149600"/>
              <a:gd name="connsiteY94" fmla="*/ 660400 h 3308350"/>
              <a:gd name="connsiteX95" fmla="*/ 2717800 w 3149600"/>
              <a:gd name="connsiteY95" fmla="*/ 666750 h 3308350"/>
              <a:gd name="connsiteX96" fmla="*/ 2844800 w 3149600"/>
              <a:gd name="connsiteY96" fmla="*/ 641350 h 3308350"/>
              <a:gd name="connsiteX97" fmla="*/ 3016250 w 3149600"/>
              <a:gd name="connsiteY97" fmla="*/ 450850 h 3308350"/>
              <a:gd name="connsiteX98" fmla="*/ 3028950 w 3149600"/>
              <a:gd name="connsiteY98" fmla="*/ 558800 h 3308350"/>
              <a:gd name="connsiteX99" fmla="*/ 3092450 w 3149600"/>
              <a:gd name="connsiteY99" fmla="*/ 666750 h 3308350"/>
              <a:gd name="connsiteX100" fmla="*/ 3149600 w 3149600"/>
              <a:gd name="connsiteY100" fmla="*/ 812800 h 3308350"/>
              <a:gd name="connsiteX101" fmla="*/ 2851150 w 3149600"/>
              <a:gd name="connsiteY101" fmla="*/ 1022350 h 3308350"/>
              <a:gd name="connsiteX102" fmla="*/ 2901950 w 3149600"/>
              <a:gd name="connsiteY102" fmla="*/ 1123950 h 3308350"/>
              <a:gd name="connsiteX103" fmla="*/ 2870200 w 3149600"/>
              <a:gd name="connsiteY103" fmla="*/ 1244600 h 3308350"/>
              <a:gd name="connsiteX104" fmla="*/ 2908300 w 3149600"/>
              <a:gd name="connsiteY104" fmla="*/ 1263650 h 3308350"/>
              <a:gd name="connsiteX105" fmla="*/ 2933700 w 3149600"/>
              <a:gd name="connsiteY105" fmla="*/ 1314450 h 3308350"/>
              <a:gd name="connsiteX106" fmla="*/ 2933700 w 3149600"/>
              <a:gd name="connsiteY106" fmla="*/ 1390650 h 3308350"/>
              <a:gd name="connsiteX107" fmla="*/ 2908300 w 3149600"/>
              <a:gd name="connsiteY107" fmla="*/ 1416050 h 3308350"/>
              <a:gd name="connsiteX108" fmla="*/ 2901950 w 3149600"/>
              <a:gd name="connsiteY108" fmla="*/ 1454150 h 3308350"/>
              <a:gd name="connsiteX109" fmla="*/ 2832100 w 3149600"/>
              <a:gd name="connsiteY109" fmla="*/ 1428750 h 3308350"/>
              <a:gd name="connsiteX110" fmla="*/ 2813050 w 3149600"/>
              <a:gd name="connsiteY110" fmla="*/ 1555750 h 3308350"/>
              <a:gd name="connsiteX111" fmla="*/ 2743200 w 3149600"/>
              <a:gd name="connsiteY111" fmla="*/ 1536700 h 3308350"/>
              <a:gd name="connsiteX112" fmla="*/ 2622550 w 3149600"/>
              <a:gd name="connsiteY112" fmla="*/ 1606550 h 3308350"/>
              <a:gd name="connsiteX113" fmla="*/ 2749550 w 3149600"/>
              <a:gd name="connsiteY113" fmla="*/ 1828800 h 3308350"/>
              <a:gd name="connsiteX114" fmla="*/ 2787650 w 3149600"/>
              <a:gd name="connsiteY114" fmla="*/ 1828800 h 3308350"/>
              <a:gd name="connsiteX115" fmla="*/ 2781300 w 3149600"/>
              <a:gd name="connsiteY115" fmla="*/ 1917700 h 3308350"/>
              <a:gd name="connsiteX116" fmla="*/ 2711450 w 3149600"/>
              <a:gd name="connsiteY116" fmla="*/ 1905000 h 3308350"/>
              <a:gd name="connsiteX117" fmla="*/ 2603500 w 3149600"/>
              <a:gd name="connsiteY117" fmla="*/ 1930400 h 3308350"/>
              <a:gd name="connsiteX118" fmla="*/ 2381250 w 3149600"/>
              <a:gd name="connsiteY118" fmla="*/ 1924050 h 3308350"/>
              <a:gd name="connsiteX119" fmla="*/ 2286000 w 3149600"/>
              <a:gd name="connsiteY119" fmla="*/ 1924050 h 3308350"/>
              <a:gd name="connsiteX120" fmla="*/ 2209800 w 3149600"/>
              <a:gd name="connsiteY120" fmla="*/ 1847850 h 3308350"/>
              <a:gd name="connsiteX121" fmla="*/ 2152650 w 3149600"/>
              <a:gd name="connsiteY121" fmla="*/ 1835150 h 3308350"/>
              <a:gd name="connsiteX122" fmla="*/ 2133600 w 3149600"/>
              <a:gd name="connsiteY122" fmla="*/ 1765300 h 3308350"/>
              <a:gd name="connsiteX123" fmla="*/ 1943100 w 3149600"/>
              <a:gd name="connsiteY123" fmla="*/ 1708150 h 3308350"/>
              <a:gd name="connsiteX124" fmla="*/ 1924050 w 3149600"/>
              <a:gd name="connsiteY124" fmla="*/ 1816100 h 3308350"/>
              <a:gd name="connsiteX125" fmla="*/ 1943100 w 3149600"/>
              <a:gd name="connsiteY125" fmla="*/ 1905000 h 3308350"/>
              <a:gd name="connsiteX126" fmla="*/ 1911350 w 3149600"/>
              <a:gd name="connsiteY126" fmla="*/ 2019300 h 3308350"/>
              <a:gd name="connsiteX127" fmla="*/ 2305050 w 3149600"/>
              <a:gd name="connsiteY127" fmla="*/ 2089150 h 3308350"/>
              <a:gd name="connsiteX128" fmla="*/ 2349500 w 3149600"/>
              <a:gd name="connsiteY128" fmla="*/ 2546350 h 3308350"/>
              <a:gd name="connsiteX129" fmla="*/ 1282700 w 3149600"/>
              <a:gd name="connsiteY129" fmla="*/ 2603500 h 3308350"/>
              <a:gd name="connsiteX130" fmla="*/ 1263650 w 3149600"/>
              <a:gd name="connsiteY130" fmla="*/ 2660650 h 3308350"/>
              <a:gd name="connsiteX131" fmla="*/ 1314450 w 3149600"/>
              <a:gd name="connsiteY131" fmla="*/ 2686050 h 3308350"/>
              <a:gd name="connsiteX132" fmla="*/ 1333500 w 3149600"/>
              <a:gd name="connsiteY132" fmla="*/ 2762250 h 3308350"/>
              <a:gd name="connsiteX133" fmla="*/ 1327150 w 3149600"/>
              <a:gd name="connsiteY133" fmla="*/ 2921000 h 3308350"/>
              <a:gd name="connsiteX134" fmla="*/ 1397000 w 3149600"/>
              <a:gd name="connsiteY134" fmla="*/ 3016250 h 3308350"/>
              <a:gd name="connsiteX135" fmla="*/ 1358900 w 3149600"/>
              <a:gd name="connsiteY135" fmla="*/ 3181350 h 3308350"/>
              <a:gd name="connsiteX136" fmla="*/ 1416050 w 3149600"/>
              <a:gd name="connsiteY136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522413 w 3149600"/>
              <a:gd name="connsiteY57" fmla="*/ 1100138 h 3308350"/>
              <a:gd name="connsiteX58" fmla="*/ 1547812 w 3149600"/>
              <a:gd name="connsiteY58" fmla="*/ 1008856 h 3308350"/>
              <a:gd name="connsiteX59" fmla="*/ 1581150 w 3149600"/>
              <a:gd name="connsiteY59" fmla="*/ 1149350 h 3308350"/>
              <a:gd name="connsiteX60" fmla="*/ 1612900 w 3149600"/>
              <a:gd name="connsiteY60" fmla="*/ 1143000 h 3308350"/>
              <a:gd name="connsiteX61" fmla="*/ 1606550 w 3149600"/>
              <a:gd name="connsiteY61" fmla="*/ 1092200 h 3308350"/>
              <a:gd name="connsiteX62" fmla="*/ 1581150 w 3149600"/>
              <a:gd name="connsiteY62" fmla="*/ 1066800 h 3308350"/>
              <a:gd name="connsiteX63" fmla="*/ 1714500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95450 w 3149600"/>
              <a:gd name="connsiteY67" fmla="*/ 704850 h 3308350"/>
              <a:gd name="connsiteX68" fmla="*/ 1701800 w 3149600"/>
              <a:gd name="connsiteY68" fmla="*/ 628650 h 3308350"/>
              <a:gd name="connsiteX69" fmla="*/ 1606550 w 3149600"/>
              <a:gd name="connsiteY69" fmla="*/ 615950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625600 w 3149600"/>
              <a:gd name="connsiteY72" fmla="*/ 514350 h 3308350"/>
              <a:gd name="connsiteX73" fmla="*/ 1625600 w 3149600"/>
              <a:gd name="connsiteY73" fmla="*/ 514350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47812 w 3149600"/>
              <a:gd name="connsiteY58" fmla="*/ 1008856 h 3308350"/>
              <a:gd name="connsiteX59" fmla="*/ 1581150 w 3149600"/>
              <a:gd name="connsiteY59" fmla="*/ 1149350 h 3308350"/>
              <a:gd name="connsiteX60" fmla="*/ 1612900 w 3149600"/>
              <a:gd name="connsiteY60" fmla="*/ 1143000 h 3308350"/>
              <a:gd name="connsiteX61" fmla="*/ 1606550 w 3149600"/>
              <a:gd name="connsiteY61" fmla="*/ 1092200 h 3308350"/>
              <a:gd name="connsiteX62" fmla="*/ 1581150 w 3149600"/>
              <a:gd name="connsiteY62" fmla="*/ 1066800 h 3308350"/>
              <a:gd name="connsiteX63" fmla="*/ 1714500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95450 w 3149600"/>
              <a:gd name="connsiteY67" fmla="*/ 704850 h 3308350"/>
              <a:gd name="connsiteX68" fmla="*/ 1701800 w 3149600"/>
              <a:gd name="connsiteY68" fmla="*/ 628650 h 3308350"/>
              <a:gd name="connsiteX69" fmla="*/ 1606550 w 3149600"/>
              <a:gd name="connsiteY69" fmla="*/ 615950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625600 w 3149600"/>
              <a:gd name="connsiteY72" fmla="*/ 514350 h 3308350"/>
              <a:gd name="connsiteX73" fmla="*/ 1625600 w 3149600"/>
              <a:gd name="connsiteY73" fmla="*/ 514350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81150 w 3149600"/>
              <a:gd name="connsiteY59" fmla="*/ 1149350 h 3308350"/>
              <a:gd name="connsiteX60" fmla="*/ 1612900 w 3149600"/>
              <a:gd name="connsiteY60" fmla="*/ 1143000 h 3308350"/>
              <a:gd name="connsiteX61" fmla="*/ 1606550 w 3149600"/>
              <a:gd name="connsiteY61" fmla="*/ 1092200 h 3308350"/>
              <a:gd name="connsiteX62" fmla="*/ 1581150 w 3149600"/>
              <a:gd name="connsiteY62" fmla="*/ 1066800 h 3308350"/>
              <a:gd name="connsiteX63" fmla="*/ 1714500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95450 w 3149600"/>
              <a:gd name="connsiteY67" fmla="*/ 704850 h 3308350"/>
              <a:gd name="connsiteX68" fmla="*/ 1701800 w 3149600"/>
              <a:gd name="connsiteY68" fmla="*/ 628650 h 3308350"/>
              <a:gd name="connsiteX69" fmla="*/ 1606550 w 3149600"/>
              <a:gd name="connsiteY69" fmla="*/ 615950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625600 w 3149600"/>
              <a:gd name="connsiteY72" fmla="*/ 514350 h 3308350"/>
              <a:gd name="connsiteX73" fmla="*/ 1625600 w 3149600"/>
              <a:gd name="connsiteY73" fmla="*/ 514350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12900 w 3149600"/>
              <a:gd name="connsiteY60" fmla="*/ 1143000 h 3308350"/>
              <a:gd name="connsiteX61" fmla="*/ 1606550 w 3149600"/>
              <a:gd name="connsiteY61" fmla="*/ 1092200 h 3308350"/>
              <a:gd name="connsiteX62" fmla="*/ 1581150 w 3149600"/>
              <a:gd name="connsiteY62" fmla="*/ 1066800 h 3308350"/>
              <a:gd name="connsiteX63" fmla="*/ 1714500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95450 w 3149600"/>
              <a:gd name="connsiteY67" fmla="*/ 704850 h 3308350"/>
              <a:gd name="connsiteX68" fmla="*/ 1701800 w 3149600"/>
              <a:gd name="connsiteY68" fmla="*/ 628650 h 3308350"/>
              <a:gd name="connsiteX69" fmla="*/ 1606550 w 3149600"/>
              <a:gd name="connsiteY69" fmla="*/ 615950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625600 w 3149600"/>
              <a:gd name="connsiteY72" fmla="*/ 514350 h 3308350"/>
              <a:gd name="connsiteX73" fmla="*/ 1625600 w 3149600"/>
              <a:gd name="connsiteY73" fmla="*/ 514350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81150 w 3149600"/>
              <a:gd name="connsiteY62" fmla="*/ 1066800 h 3308350"/>
              <a:gd name="connsiteX63" fmla="*/ 1714500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95450 w 3149600"/>
              <a:gd name="connsiteY67" fmla="*/ 704850 h 3308350"/>
              <a:gd name="connsiteX68" fmla="*/ 1701800 w 3149600"/>
              <a:gd name="connsiteY68" fmla="*/ 628650 h 3308350"/>
              <a:gd name="connsiteX69" fmla="*/ 1606550 w 3149600"/>
              <a:gd name="connsiteY69" fmla="*/ 615950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625600 w 3149600"/>
              <a:gd name="connsiteY72" fmla="*/ 514350 h 3308350"/>
              <a:gd name="connsiteX73" fmla="*/ 1625600 w 3149600"/>
              <a:gd name="connsiteY73" fmla="*/ 514350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14500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95450 w 3149600"/>
              <a:gd name="connsiteY67" fmla="*/ 704850 h 3308350"/>
              <a:gd name="connsiteX68" fmla="*/ 1701800 w 3149600"/>
              <a:gd name="connsiteY68" fmla="*/ 628650 h 3308350"/>
              <a:gd name="connsiteX69" fmla="*/ 1606550 w 3149600"/>
              <a:gd name="connsiteY69" fmla="*/ 615950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625600 w 3149600"/>
              <a:gd name="connsiteY72" fmla="*/ 514350 h 3308350"/>
              <a:gd name="connsiteX73" fmla="*/ 1625600 w 3149600"/>
              <a:gd name="connsiteY73" fmla="*/ 514350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95450 w 3149600"/>
              <a:gd name="connsiteY67" fmla="*/ 704850 h 3308350"/>
              <a:gd name="connsiteX68" fmla="*/ 1701800 w 3149600"/>
              <a:gd name="connsiteY68" fmla="*/ 628650 h 3308350"/>
              <a:gd name="connsiteX69" fmla="*/ 1606550 w 3149600"/>
              <a:gd name="connsiteY69" fmla="*/ 615950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625600 w 3149600"/>
              <a:gd name="connsiteY72" fmla="*/ 514350 h 3308350"/>
              <a:gd name="connsiteX73" fmla="*/ 1625600 w 3149600"/>
              <a:gd name="connsiteY73" fmla="*/ 514350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15950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625600 w 3149600"/>
              <a:gd name="connsiteY72" fmla="*/ 514350 h 3308350"/>
              <a:gd name="connsiteX73" fmla="*/ 1625600 w 3149600"/>
              <a:gd name="connsiteY73" fmla="*/ 514350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625600 w 3149600"/>
              <a:gd name="connsiteY72" fmla="*/ 514350 h 3308350"/>
              <a:gd name="connsiteX73" fmla="*/ 1625600 w 3149600"/>
              <a:gd name="connsiteY73" fmla="*/ 514350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625600 w 3149600"/>
              <a:gd name="connsiteY72" fmla="*/ 514350 h 3308350"/>
              <a:gd name="connsiteX73" fmla="*/ 1346994 w 3149600"/>
              <a:gd name="connsiteY73" fmla="*/ 364331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346994 w 3149600"/>
              <a:gd name="connsiteY73" fmla="*/ 364331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754187 w 3149600"/>
              <a:gd name="connsiteY73" fmla="*/ 464344 h 3308350"/>
              <a:gd name="connsiteX74" fmla="*/ 1536700 w 3149600"/>
              <a:gd name="connsiteY74" fmla="*/ 431800 h 3308350"/>
              <a:gd name="connsiteX75" fmla="*/ 1536700 w 3149600"/>
              <a:gd name="connsiteY75" fmla="*/ 393700 h 3308350"/>
              <a:gd name="connsiteX76" fmla="*/ 1574800 w 3149600"/>
              <a:gd name="connsiteY76" fmla="*/ 368300 h 3308350"/>
              <a:gd name="connsiteX77" fmla="*/ 1562100 w 3149600"/>
              <a:gd name="connsiteY77" fmla="*/ 292100 h 3308350"/>
              <a:gd name="connsiteX78" fmla="*/ 1581150 w 3149600"/>
              <a:gd name="connsiteY78" fmla="*/ 273050 h 3308350"/>
              <a:gd name="connsiteX79" fmla="*/ 1765300 w 3149600"/>
              <a:gd name="connsiteY79" fmla="*/ 241300 h 3308350"/>
              <a:gd name="connsiteX80" fmla="*/ 1854200 w 3149600"/>
              <a:gd name="connsiteY80" fmla="*/ 190500 h 3308350"/>
              <a:gd name="connsiteX81" fmla="*/ 2108200 w 3149600"/>
              <a:gd name="connsiteY81" fmla="*/ 196850 h 3308350"/>
              <a:gd name="connsiteX82" fmla="*/ 2171700 w 3149600"/>
              <a:gd name="connsiteY82" fmla="*/ 82550 h 3308350"/>
              <a:gd name="connsiteX83" fmla="*/ 2209800 w 3149600"/>
              <a:gd name="connsiteY83" fmla="*/ 95250 h 3308350"/>
              <a:gd name="connsiteX84" fmla="*/ 2311400 w 3149600"/>
              <a:gd name="connsiteY84" fmla="*/ 0 h 3308350"/>
              <a:gd name="connsiteX85" fmla="*/ 2368550 w 3149600"/>
              <a:gd name="connsiteY85" fmla="*/ 19050 h 3308350"/>
              <a:gd name="connsiteX86" fmla="*/ 2432050 w 3149600"/>
              <a:gd name="connsiteY86" fmla="*/ 12700 h 3308350"/>
              <a:gd name="connsiteX87" fmla="*/ 2501900 w 3149600"/>
              <a:gd name="connsiteY87" fmla="*/ 38100 h 3308350"/>
              <a:gd name="connsiteX88" fmla="*/ 2508250 w 3149600"/>
              <a:gd name="connsiteY88" fmla="*/ 114300 h 3308350"/>
              <a:gd name="connsiteX89" fmla="*/ 2476500 w 3149600"/>
              <a:gd name="connsiteY89" fmla="*/ 196850 h 3308350"/>
              <a:gd name="connsiteX90" fmla="*/ 2508250 w 3149600"/>
              <a:gd name="connsiteY90" fmla="*/ 292100 h 3308350"/>
              <a:gd name="connsiteX91" fmla="*/ 2635250 w 3149600"/>
              <a:gd name="connsiteY91" fmla="*/ 323850 h 3308350"/>
              <a:gd name="connsiteX92" fmla="*/ 2590800 w 3149600"/>
              <a:gd name="connsiteY92" fmla="*/ 463550 h 3308350"/>
              <a:gd name="connsiteX93" fmla="*/ 2654300 w 3149600"/>
              <a:gd name="connsiteY93" fmla="*/ 546100 h 3308350"/>
              <a:gd name="connsiteX94" fmla="*/ 2686050 w 3149600"/>
              <a:gd name="connsiteY94" fmla="*/ 552450 h 3308350"/>
              <a:gd name="connsiteX95" fmla="*/ 2641600 w 3149600"/>
              <a:gd name="connsiteY95" fmla="*/ 660400 h 3308350"/>
              <a:gd name="connsiteX96" fmla="*/ 2717800 w 3149600"/>
              <a:gd name="connsiteY96" fmla="*/ 666750 h 3308350"/>
              <a:gd name="connsiteX97" fmla="*/ 2844800 w 3149600"/>
              <a:gd name="connsiteY97" fmla="*/ 641350 h 3308350"/>
              <a:gd name="connsiteX98" fmla="*/ 3016250 w 3149600"/>
              <a:gd name="connsiteY98" fmla="*/ 450850 h 3308350"/>
              <a:gd name="connsiteX99" fmla="*/ 3028950 w 3149600"/>
              <a:gd name="connsiteY99" fmla="*/ 558800 h 3308350"/>
              <a:gd name="connsiteX100" fmla="*/ 3092450 w 3149600"/>
              <a:gd name="connsiteY100" fmla="*/ 666750 h 3308350"/>
              <a:gd name="connsiteX101" fmla="*/ 3149600 w 3149600"/>
              <a:gd name="connsiteY101" fmla="*/ 812800 h 3308350"/>
              <a:gd name="connsiteX102" fmla="*/ 2851150 w 3149600"/>
              <a:gd name="connsiteY102" fmla="*/ 1022350 h 3308350"/>
              <a:gd name="connsiteX103" fmla="*/ 2901950 w 3149600"/>
              <a:gd name="connsiteY103" fmla="*/ 1123950 h 3308350"/>
              <a:gd name="connsiteX104" fmla="*/ 2870200 w 3149600"/>
              <a:gd name="connsiteY104" fmla="*/ 1244600 h 3308350"/>
              <a:gd name="connsiteX105" fmla="*/ 2908300 w 3149600"/>
              <a:gd name="connsiteY105" fmla="*/ 1263650 h 3308350"/>
              <a:gd name="connsiteX106" fmla="*/ 2933700 w 3149600"/>
              <a:gd name="connsiteY106" fmla="*/ 1314450 h 3308350"/>
              <a:gd name="connsiteX107" fmla="*/ 2933700 w 3149600"/>
              <a:gd name="connsiteY107" fmla="*/ 1390650 h 3308350"/>
              <a:gd name="connsiteX108" fmla="*/ 2908300 w 3149600"/>
              <a:gd name="connsiteY108" fmla="*/ 1416050 h 3308350"/>
              <a:gd name="connsiteX109" fmla="*/ 2901950 w 3149600"/>
              <a:gd name="connsiteY109" fmla="*/ 1454150 h 3308350"/>
              <a:gd name="connsiteX110" fmla="*/ 2832100 w 3149600"/>
              <a:gd name="connsiteY110" fmla="*/ 1428750 h 3308350"/>
              <a:gd name="connsiteX111" fmla="*/ 2813050 w 3149600"/>
              <a:gd name="connsiteY111" fmla="*/ 1555750 h 3308350"/>
              <a:gd name="connsiteX112" fmla="*/ 2743200 w 3149600"/>
              <a:gd name="connsiteY112" fmla="*/ 1536700 h 3308350"/>
              <a:gd name="connsiteX113" fmla="*/ 2622550 w 3149600"/>
              <a:gd name="connsiteY113" fmla="*/ 1606550 h 3308350"/>
              <a:gd name="connsiteX114" fmla="*/ 2749550 w 3149600"/>
              <a:gd name="connsiteY114" fmla="*/ 1828800 h 3308350"/>
              <a:gd name="connsiteX115" fmla="*/ 2787650 w 3149600"/>
              <a:gd name="connsiteY115" fmla="*/ 1828800 h 3308350"/>
              <a:gd name="connsiteX116" fmla="*/ 2781300 w 3149600"/>
              <a:gd name="connsiteY116" fmla="*/ 1917700 h 3308350"/>
              <a:gd name="connsiteX117" fmla="*/ 2711450 w 3149600"/>
              <a:gd name="connsiteY117" fmla="*/ 1905000 h 3308350"/>
              <a:gd name="connsiteX118" fmla="*/ 2603500 w 3149600"/>
              <a:gd name="connsiteY118" fmla="*/ 1930400 h 3308350"/>
              <a:gd name="connsiteX119" fmla="*/ 2381250 w 3149600"/>
              <a:gd name="connsiteY119" fmla="*/ 1924050 h 3308350"/>
              <a:gd name="connsiteX120" fmla="*/ 2286000 w 3149600"/>
              <a:gd name="connsiteY120" fmla="*/ 1924050 h 3308350"/>
              <a:gd name="connsiteX121" fmla="*/ 2209800 w 3149600"/>
              <a:gd name="connsiteY121" fmla="*/ 1847850 h 3308350"/>
              <a:gd name="connsiteX122" fmla="*/ 2152650 w 3149600"/>
              <a:gd name="connsiteY122" fmla="*/ 1835150 h 3308350"/>
              <a:gd name="connsiteX123" fmla="*/ 2133600 w 3149600"/>
              <a:gd name="connsiteY123" fmla="*/ 1765300 h 3308350"/>
              <a:gd name="connsiteX124" fmla="*/ 1943100 w 3149600"/>
              <a:gd name="connsiteY124" fmla="*/ 1708150 h 3308350"/>
              <a:gd name="connsiteX125" fmla="*/ 1924050 w 3149600"/>
              <a:gd name="connsiteY125" fmla="*/ 1816100 h 3308350"/>
              <a:gd name="connsiteX126" fmla="*/ 1943100 w 3149600"/>
              <a:gd name="connsiteY126" fmla="*/ 1905000 h 3308350"/>
              <a:gd name="connsiteX127" fmla="*/ 1911350 w 3149600"/>
              <a:gd name="connsiteY127" fmla="*/ 2019300 h 3308350"/>
              <a:gd name="connsiteX128" fmla="*/ 2305050 w 3149600"/>
              <a:gd name="connsiteY128" fmla="*/ 2089150 h 3308350"/>
              <a:gd name="connsiteX129" fmla="*/ 2349500 w 3149600"/>
              <a:gd name="connsiteY129" fmla="*/ 2546350 h 3308350"/>
              <a:gd name="connsiteX130" fmla="*/ 1282700 w 3149600"/>
              <a:gd name="connsiteY130" fmla="*/ 2603500 h 3308350"/>
              <a:gd name="connsiteX131" fmla="*/ 1263650 w 3149600"/>
              <a:gd name="connsiteY131" fmla="*/ 2660650 h 3308350"/>
              <a:gd name="connsiteX132" fmla="*/ 1314450 w 3149600"/>
              <a:gd name="connsiteY132" fmla="*/ 2686050 h 3308350"/>
              <a:gd name="connsiteX133" fmla="*/ 1333500 w 3149600"/>
              <a:gd name="connsiteY133" fmla="*/ 2762250 h 3308350"/>
              <a:gd name="connsiteX134" fmla="*/ 1327150 w 3149600"/>
              <a:gd name="connsiteY134" fmla="*/ 2921000 h 3308350"/>
              <a:gd name="connsiteX135" fmla="*/ 1397000 w 3149600"/>
              <a:gd name="connsiteY135" fmla="*/ 3016250 h 3308350"/>
              <a:gd name="connsiteX136" fmla="*/ 1358900 w 3149600"/>
              <a:gd name="connsiteY136" fmla="*/ 3181350 h 3308350"/>
              <a:gd name="connsiteX137" fmla="*/ 1416050 w 3149600"/>
              <a:gd name="connsiteY137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754187 w 3149600"/>
              <a:gd name="connsiteY74" fmla="*/ 464344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54200 w 3149600"/>
              <a:gd name="connsiteY81" fmla="*/ 190500 h 3308350"/>
              <a:gd name="connsiteX82" fmla="*/ 2108200 w 3149600"/>
              <a:gd name="connsiteY82" fmla="*/ 196850 h 3308350"/>
              <a:gd name="connsiteX83" fmla="*/ 2171700 w 3149600"/>
              <a:gd name="connsiteY83" fmla="*/ 82550 h 3308350"/>
              <a:gd name="connsiteX84" fmla="*/ 2209800 w 3149600"/>
              <a:gd name="connsiteY84" fmla="*/ 95250 h 3308350"/>
              <a:gd name="connsiteX85" fmla="*/ 2311400 w 3149600"/>
              <a:gd name="connsiteY85" fmla="*/ 0 h 3308350"/>
              <a:gd name="connsiteX86" fmla="*/ 2368550 w 3149600"/>
              <a:gd name="connsiteY86" fmla="*/ 19050 h 3308350"/>
              <a:gd name="connsiteX87" fmla="*/ 2432050 w 3149600"/>
              <a:gd name="connsiteY87" fmla="*/ 12700 h 3308350"/>
              <a:gd name="connsiteX88" fmla="*/ 2501900 w 3149600"/>
              <a:gd name="connsiteY88" fmla="*/ 38100 h 3308350"/>
              <a:gd name="connsiteX89" fmla="*/ 2508250 w 3149600"/>
              <a:gd name="connsiteY89" fmla="*/ 114300 h 3308350"/>
              <a:gd name="connsiteX90" fmla="*/ 2476500 w 3149600"/>
              <a:gd name="connsiteY90" fmla="*/ 196850 h 3308350"/>
              <a:gd name="connsiteX91" fmla="*/ 2508250 w 3149600"/>
              <a:gd name="connsiteY91" fmla="*/ 292100 h 3308350"/>
              <a:gd name="connsiteX92" fmla="*/ 2635250 w 3149600"/>
              <a:gd name="connsiteY92" fmla="*/ 323850 h 3308350"/>
              <a:gd name="connsiteX93" fmla="*/ 2590800 w 3149600"/>
              <a:gd name="connsiteY93" fmla="*/ 463550 h 3308350"/>
              <a:gd name="connsiteX94" fmla="*/ 2654300 w 3149600"/>
              <a:gd name="connsiteY94" fmla="*/ 546100 h 3308350"/>
              <a:gd name="connsiteX95" fmla="*/ 2686050 w 3149600"/>
              <a:gd name="connsiteY95" fmla="*/ 552450 h 3308350"/>
              <a:gd name="connsiteX96" fmla="*/ 2641600 w 3149600"/>
              <a:gd name="connsiteY96" fmla="*/ 660400 h 3308350"/>
              <a:gd name="connsiteX97" fmla="*/ 2717800 w 3149600"/>
              <a:gd name="connsiteY97" fmla="*/ 666750 h 3308350"/>
              <a:gd name="connsiteX98" fmla="*/ 2844800 w 3149600"/>
              <a:gd name="connsiteY98" fmla="*/ 641350 h 3308350"/>
              <a:gd name="connsiteX99" fmla="*/ 3016250 w 3149600"/>
              <a:gd name="connsiteY99" fmla="*/ 450850 h 3308350"/>
              <a:gd name="connsiteX100" fmla="*/ 3028950 w 3149600"/>
              <a:gd name="connsiteY100" fmla="*/ 558800 h 3308350"/>
              <a:gd name="connsiteX101" fmla="*/ 3092450 w 3149600"/>
              <a:gd name="connsiteY101" fmla="*/ 666750 h 3308350"/>
              <a:gd name="connsiteX102" fmla="*/ 3149600 w 3149600"/>
              <a:gd name="connsiteY102" fmla="*/ 812800 h 3308350"/>
              <a:gd name="connsiteX103" fmla="*/ 2851150 w 3149600"/>
              <a:gd name="connsiteY103" fmla="*/ 1022350 h 3308350"/>
              <a:gd name="connsiteX104" fmla="*/ 2901950 w 3149600"/>
              <a:gd name="connsiteY104" fmla="*/ 1123950 h 3308350"/>
              <a:gd name="connsiteX105" fmla="*/ 2870200 w 3149600"/>
              <a:gd name="connsiteY105" fmla="*/ 1244600 h 3308350"/>
              <a:gd name="connsiteX106" fmla="*/ 2908300 w 3149600"/>
              <a:gd name="connsiteY106" fmla="*/ 1263650 h 3308350"/>
              <a:gd name="connsiteX107" fmla="*/ 2933700 w 3149600"/>
              <a:gd name="connsiteY107" fmla="*/ 1314450 h 3308350"/>
              <a:gd name="connsiteX108" fmla="*/ 2933700 w 3149600"/>
              <a:gd name="connsiteY108" fmla="*/ 1390650 h 3308350"/>
              <a:gd name="connsiteX109" fmla="*/ 2908300 w 3149600"/>
              <a:gd name="connsiteY109" fmla="*/ 1416050 h 3308350"/>
              <a:gd name="connsiteX110" fmla="*/ 2901950 w 3149600"/>
              <a:gd name="connsiteY110" fmla="*/ 1454150 h 3308350"/>
              <a:gd name="connsiteX111" fmla="*/ 2832100 w 3149600"/>
              <a:gd name="connsiteY111" fmla="*/ 1428750 h 3308350"/>
              <a:gd name="connsiteX112" fmla="*/ 2813050 w 3149600"/>
              <a:gd name="connsiteY112" fmla="*/ 1555750 h 3308350"/>
              <a:gd name="connsiteX113" fmla="*/ 2743200 w 3149600"/>
              <a:gd name="connsiteY113" fmla="*/ 1536700 h 3308350"/>
              <a:gd name="connsiteX114" fmla="*/ 2622550 w 3149600"/>
              <a:gd name="connsiteY114" fmla="*/ 1606550 h 3308350"/>
              <a:gd name="connsiteX115" fmla="*/ 2749550 w 3149600"/>
              <a:gd name="connsiteY115" fmla="*/ 1828800 h 3308350"/>
              <a:gd name="connsiteX116" fmla="*/ 2787650 w 3149600"/>
              <a:gd name="connsiteY116" fmla="*/ 1828800 h 3308350"/>
              <a:gd name="connsiteX117" fmla="*/ 2781300 w 3149600"/>
              <a:gd name="connsiteY117" fmla="*/ 1917700 h 3308350"/>
              <a:gd name="connsiteX118" fmla="*/ 2711450 w 3149600"/>
              <a:gd name="connsiteY118" fmla="*/ 1905000 h 3308350"/>
              <a:gd name="connsiteX119" fmla="*/ 2603500 w 3149600"/>
              <a:gd name="connsiteY119" fmla="*/ 1930400 h 3308350"/>
              <a:gd name="connsiteX120" fmla="*/ 2381250 w 3149600"/>
              <a:gd name="connsiteY120" fmla="*/ 1924050 h 3308350"/>
              <a:gd name="connsiteX121" fmla="*/ 2286000 w 3149600"/>
              <a:gd name="connsiteY121" fmla="*/ 1924050 h 3308350"/>
              <a:gd name="connsiteX122" fmla="*/ 2209800 w 3149600"/>
              <a:gd name="connsiteY122" fmla="*/ 1847850 h 3308350"/>
              <a:gd name="connsiteX123" fmla="*/ 2152650 w 3149600"/>
              <a:gd name="connsiteY123" fmla="*/ 1835150 h 3308350"/>
              <a:gd name="connsiteX124" fmla="*/ 2133600 w 3149600"/>
              <a:gd name="connsiteY124" fmla="*/ 1765300 h 3308350"/>
              <a:gd name="connsiteX125" fmla="*/ 1943100 w 3149600"/>
              <a:gd name="connsiteY125" fmla="*/ 1708150 h 3308350"/>
              <a:gd name="connsiteX126" fmla="*/ 1924050 w 3149600"/>
              <a:gd name="connsiteY126" fmla="*/ 1816100 h 3308350"/>
              <a:gd name="connsiteX127" fmla="*/ 1943100 w 3149600"/>
              <a:gd name="connsiteY127" fmla="*/ 1905000 h 3308350"/>
              <a:gd name="connsiteX128" fmla="*/ 1911350 w 3149600"/>
              <a:gd name="connsiteY128" fmla="*/ 2019300 h 3308350"/>
              <a:gd name="connsiteX129" fmla="*/ 2305050 w 3149600"/>
              <a:gd name="connsiteY129" fmla="*/ 2089150 h 3308350"/>
              <a:gd name="connsiteX130" fmla="*/ 2349500 w 3149600"/>
              <a:gd name="connsiteY130" fmla="*/ 2546350 h 3308350"/>
              <a:gd name="connsiteX131" fmla="*/ 1282700 w 3149600"/>
              <a:gd name="connsiteY131" fmla="*/ 2603500 h 3308350"/>
              <a:gd name="connsiteX132" fmla="*/ 1263650 w 3149600"/>
              <a:gd name="connsiteY132" fmla="*/ 2660650 h 3308350"/>
              <a:gd name="connsiteX133" fmla="*/ 1314450 w 3149600"/>
              <a:gd name="connsiteY133" fmla="*/ 2686050 h 3308350"/>
              <a:gd name="connsiteX134" fmla="*/ 1333500 w 3149600"/>
              <a:gd name="connsiteY134" fmla="*/ 2762250 h 3308350"/>
              <a:gd name="connsiteX135" fmla="*/ 1327150 w 3149600"/>
              <a:gd name="connsiteY135" fmla="*/ 2921000 h 3308350"/>
              <a:gd name="connsiteX136" fmla="*/ 1397000 w 3149600"/>
              <a:gd name="connsiteY136" fmla="*/ 3016250 h 3308350"/>
              <a:gd name="connsiteX137" fmla="*/ 1358900 w 3149600"/>
              <a:gd name="connsiteY137" fmla="*/ 3181350 h 3308350"/>
              <a:gd name="connsiteX138" fmla="*/ 1416050 w 3149600"/>
              <a:gd name="connsiteY138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54200 w 3149600"/>
              <a:gd name="connsiteY81" fmla="*/ 190500 h 3308350"/>
              <a:gd name="connsiteX82" fmla="*/ 2108200 w 3149600"/>
              <a:gd name="connsiteY82" fmla="*/ 196850 h 3308350"/>
              <a:gd name="connsiteX83" fmla="*/ 2171700 w 3149600"/>
              <a:gd name="connsiteY83" fmla="*/ 82550 h 3308350"/>
              <a:gd name="connsiteX84" fmla="*/ 2209800 w 3149600"/>
              <a:gd name="connsiteY84" fmla="*/ 95250 h 3308350"/>
              <a:gd name="connsiteX85" fmla="*/ 2311400 w 3149600"/>
              <a:gd name="connsiteY85" fmla="*/ 0 h 3308350"/>
              <a:gd name="connsiteX86" fmla="*/ 2368550 w 3149600"/>
              <a:gd name="connsiteY86" fmla="*/ 19050 h 3308350"/>
              <a:gd name="connsiteX87" fmla="*/ 2432050 w 3149600"/>
              <a:gd name="connsiteY87" fmla="*/ 12700 h 3308350"/>
              <a:gd name="connsiteX88" fmla="*/ 2501900 w 3149600"/>
              <a:gd name="connsiteY88" fmla="*/ 38100 h 3308350"/>
              <a:gd name="connsiteX89" fmla="*/ 2508250 w 3149600"/>
              <a:gd name="connsiteY89" fmla="*/ 114300 h 3308350"/>
              <a:gd name="connsiteX90" fmla="*/ 2476500 w 3149600"/>
              <a:gd name="connsiteY90" fmla="*/ 196850 h 3308350"/>
              <a:gd name="connsiteX91" fmla="*/ 2508250 w 3149600"/>
              <a:gd name="connsiteY91" fmla="*/ 292100 h 3308350"/>
              <a:gd name="connsiteX92" fmla="*/ 2635250 w 3149600"/>
              <a:gd name="connsiteY92" fmla="*/ 323850 h 3308350"/>
              <a:gd name="connsiteX93" fmla="*/ 2590800 w 3149600"/>
              <a:gd name="connsiteY93" fmla="*/ 463550 h 3308350"/>
              <a:gd name="connsiteX94" fmla="*/ 2654300 w 3149600"/>
              <a:gd name="connsiteY94" fmla="*/ 546100 h 3308350"/>
              <a:gd name="connsiteX95" fmla="*/ 2686050 w 3149600"/>
              <a:gd name="connsiteY95" fmla="*/ 552450 h 3308350"/>
              <a:gd name="connsiteX96" fmla="*/ 2641600 w 3149600"/>
              <a:gd name="connsiteY96" fmla="*/ 660400 h 3308350"/>
              <a:gd name="connsiteX97" fmla="*/ 2717800 w 3149600"/>
              <a:gd name="connsiteY97" fmla="*/ 666750 h 3308350"/>
              <a:gd name="connsiteX98" fmla="*/ 2844800 w 3149600"/>
              <a:gd name="connsiteY98" fmla="*/ 641350 h 3308350"/>
              <a:gd name="connsiteX99" fmla="*/ 3016250 w 3149600"/>
              <a:gd name="connsiteY99" fmla="*/ 450850 h 3308350"/>
              <a:gd name="connsiteX100" fmla="*/ 3028950 w 3149600"/>
              <a:gd name="connsiteY100" fmla="*/ 558800 h 3308350"/>
              <a:gd name="connsiteX101" fmla="*/ 3092450 w 3149600"/>
              <a:gd name="connsiteY101" fmla="*/ 666750 h 3308350"/>
              <a:gd name="connsiteX102" fmla="*/ 3149600 w 3149600"/>
              <a:gd name="connsiteY102" fmla="*/ 812800 h 3308350"/>
              <a:gd name="connsiteX103" fmla="*/ 2851150 w 3149600"/>
              <a:gd name="connsiteY103" fmla="*/ 1022350 h 3308350"/>
              <a:gd name="connsiteX104" fmla="*/ 2901950 w 3149600"/>
              <a:gd name="connsiteY104" fmla="*/ 1123950 h 3308350"/>
              <a:gd name="connsiteX105" fmla="*/ 2870200 w 3149600"/>
              <a:gd name="connsiteY105" fmla="*/ 1244600 h 3308350"/>
              <a:gd name="connsiteX106" fmla="*/ 2908300 w 3149600"/>
              <a:gd name="connsiteY106" fmla="*/ 1263650 h 3308350"/>
              <a:gd name="connsiteX107" fmla="*/ 2933700 w 3149600"/>
              <a:gd name="connsiteY107" fmla="*/ 1314450 h 3308350"/>
              <a:gd name="connsiteX108" fmla="*/ 2933700 w 3149600"/>
              <a:gd name="connsiteY108" fmla="*/ 1390650 h 3308350"/>
              <a:gd name="connsiteX109" fmla="*/ 2908300 w 3149600"/>
              <a:gd name="connsiteY109" fmla="*/ 1416050 h 3308350"/>
              <a:gd name="connsiteX110" fmla="*/ 2901950 w 3149600"/>
              <a:gd name="connsiteY110" fmla="*/ 1454150 h 3308350"/>
              <a:gd name="connsiteX111" fmla="*/ 2832100 w 3149600"/>
              <a:gd name="connsiteY111" fmla="*/ 1428750 h 3308350"/>
              <a:gd name="connsiteX112" fmla="*/ 2813050 w 3149600"/>
              <a:gd name="connsiteY112" fmla="*/ 1555750 h 3308350"/>
              <a:gd name="connsiteX113" fmla="*/ 2743200 w 3149600"/>
              <a:gd name="connsiteY113" fmla="*/ 1536700 h 3308350"/>
              <a:gd name="connsiteX114" fmla="*/ 2622550 w 3149600"/>
              <a:gd name="connsiteY114" fmla="*/ 1606550 h 3308350"/>
              <a:gd name="connsiteX115" fmla="*/ 2749550 w 3149600"/>
              <a:gd name="connsiteY115" fmla="*/ 1828800 h 3308350"/>
              <a:gd name="connsiteX116" fmla="*/ 2787650 w 3149600"/>
              <a:gd name="connsiteY116" fmla="*/ 1828800 h 3308350"/>
              <a:gd name="connsiteX117" fmla="*/ 2781300 w 3149600"/>
              <a:gd name="connsiteY117" fmla="*/ 1917700 h 3308350"/>
              <a:gd name="connsiteX118" fmla="*/ 2711450 w 3149600"/>
              <a:gd name="connsiteY118" fmla="*/ 1905000 h 3308350"/>
              <a:gd name="connsiteX119" fmla="*/ 2603500 w 3149600"/>
              <a:gd name="connsiteY119" fmla="*/ 1930400 h 3308350"/>
              <a:gd name="connsiteX120" fmla="*/ 2381250 w 3149600"/>
              <a:gd name="connsiteY120" fmla="*/ 1924050 h 3308350"/>
              <a:gd name="connsiteX121" fmla="*/ 2286000 w 3149600"/>
              <a:gd name="connsiteY121" fmla="*/ 1924050 h 3308350"/>
              <a:gd name="connsiteX122" fmla="*/ 2209800 w 3149600"/>
              <a:gd name="connsiteY122" fmla="*/ 1847850 h 3308350"/>
              <a:gd name="connsiteX123" fmla="*/ 2152650 w 3149600"/>
              <a:gd name="connsiteY123" fmla="*/ 1835150 h 3308350"/>
              <a:gd name="connsiteX124" fmla="*/ 2133600 w 3149600"/>
              <a:gd name="connsiteY124" fmla="*/ 1765300 h 3308350"/>
              <a:gd name="connsiteX125" fmla="*/ 1943100 w 3149600"/>
              <a:gd name="connsiteY125" fmla="*/ 1708150 h 3308350"/>
              <a:gd name="connsiteX126" fmla="*/ 1924050 w 3149600"/>
              <a:gd name="connsiteY126" fmla="*/ 1816100 h 3308350"/>
              <a:gd name="connsiteX127" fmla="*/ 1943100 w 3149600"/>
              <a:gd name="connsiteY127" fmla="*/ 1905000 h 3308350"/>
              <a:gd name="connsiteX128" fmla="*/ 1911350 w 3149600"/>
              <a:gd name="connsiteY128" fmla="*/ 2019300 h 3308350"/>
              <a:gd name="connsiteX129" fmla="*/ 2305050 w 3149600"/>
              <a:gd name="connsiteY129" fmla="*/ 2089150 h 3308350"/>
              <a:gd name="connsiteX130" fmla="*/ 2349500 w 3149600"/>
              <a:gd name="connsiteY130" fmla="*/ 2546350 h 3308350"/>
              <a:gd name="connsiteX131" fmla="*/ 1282700 w 3149600"/>
              <a:gd name="connsiteY131" fmla="*/ 2603500 h 3308350"/>
              <a:gd name="connsiteX132" fmla="*/ 1263650 w 3149600"/>
              <a:gd name="connsiteY132" fmla="*/ 2660650 h 3308350"/>
              <a:gd name="connsiteX133" fmla="*/ 1314450 w 3149600"/>
              <a:gd name="connsiteY133" fmla="*/ 2686050 h 3308350"/>
              <a:gd name="connsiteX134" fmla="*/ 1333500 w 3149600"/>
              <a:gd name="connsiteY134" fmla="*/ 2762250 h 3308350"/>
              <a:gd name="connsiteX135" fmla="*/ 1327150 w 3149600"/>
              <a:gd name="connsiteY135" fmla="*/ 2921000 h 3308350"/>
              <a:gd name="connsiteX136" fmla="*/ 1397000 w 3149600"/>
              <a:gd name="connsiteY136" fmla="*/ 3016250 h 3308350"/>
              <a:gd name="connsiteX137" fmla="*/ 1358900 w 3149600"/>
              <a:gd name="connsiteY137" fmla="*/ 3181350 h 3308350"/>
              <a:gd name="connsiteX138" fmla="*/ 1416050 w 3149600"/>
              <a:gd name="connsiteY138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54200 w 3149600"/>
              <a:gd name="connsiteY81" fmla="*/ 190500 h 3308350"/>
              <a:gd name="connsiteX82" fmla="*/ 2108200 w 3149600"/>
              <a:gd name="connsiteY82" fmla="*/ 196850 h 3308350"/>
              <a:gd name="connsiteX83" fmla="*/ 2171700 w 3149600"/>
              <a:gd name="connsiteY83" fmla="*/ 82550 h 3308350"/>
              <a:gd name="connsiteX84" fmla="*/ 2209800 w 3149600"/>
              <a:gd name="connsiteY84" fmla="*/ 95250 h 3308350"/>
              <a:gd name="connsiteX85" fmla="*/ 2311400 w 3149600"/>
              <a:gd name="connsiteY85" fmla="*/ 0 h 3308350"/>
              <a:gd name="connsiteX86" fmla="*/ 2368550 w 3149600"/>
              <a:gd name="connsiteY86" fmla="*/ 19050 h 3308350"/>
              <a:gd name="connsiteX87" fmla="*/ 2432050 w 3149600"/>
              <a:gd name="connsiteY87" fmla="*/ 12700 h 3308350"/>
              <a:gd name="connsiteX88" fmla="*/ 2501900 w 3149600"/>
              <a:gd name="connsiteY88" fmla="*/ 38100 h 3308350"/>
              <a:gd name="connsiteX89" fmla="*/ 2508250 w 3149600"/>
              <a:gd name="connsiteY89" fmla="*/ 114300 h 3308350"/>
              <a:gd name="connsiteX90" fmla="*/ 2476500 w 3149600"/>
              <a:gd name="connsiteY90" fmla="*/ 196850 h 3308350"/>
              <a:gd name="connsiteX91" fmla="*/ 2508250 w 3149600"/>
              <a:gd name="connsiteY91" fmla="*/ 292100 h 3308350"/>
              <a:gd name="connsiteX92" fmla="*/ 2635250 w 3149600"/>
              <a:gd name="connsiteY92" fmla="*/ 323850 h 3308350"/>
              <a:gd name="connsiteX93" fmla="*/ 2590800 w 3149600"/>
              <a:gd name="connsiteY93" fmla="*/ 463550 h 3308350"/>
              <a:gd name="connsiteX94" fmla="*/ 2654300 w 3149600"/>
              <a:gd name="connsiteY94" fmla="*/ 546100 h 3308350"/>
              <a:gd name="connsiteX95" fmla="*/ 2686050 w 3149600"/>
              <a:gd name="connsiteY95" fmla="*/ 552450 h 3308350"/>
              <a:gd name="connsiteX96" fmla="*/ 2641600 w 3149600"/>
              <a:gd name="connsiteY96" fmla="*/ 660400 h 3308350"/>
              <a:gd name="connsiteX97" fmla="*/ 2717800 w 3149600"/>
              <a:gd name="connsiteY97" fmla="*/ 666750 h 3308350"/>
              <a:gd name="connsiteX98" fmla="*/ 2844800 w 3149600"/>
              <a:gd name="connsiteY98" fmla="*/ 641350 h 3308350"/>
              <a:gd name="connsiteX99" fmla="*/ 3016250 w 3149600"/>
              <a:gd name="connsiteY99" fmla="*/ 450850 h 3308350"/>
              <a:gd name="connsiteX100" fmla="*/ 3028950 w 3149600"/>
              <a:gd name="connsiteY100" fmla="*/ 558800 h 3308350"/>
              <a:gd name="connsiteX101" fmla="*/ 3092450 w 3149600"/>
              <a:gd name="connsiteY101" fmla="*/ 666750 h 3308350"/>
              <a:gd name="connsiteX102" fmla="*/ 3149600 w 3149600"/>
              <a:gd name="connsiteY102" fmla="*/ 812800 h 3308350"/>
              <a:gd name="connsiteX103" fmla="*/ 2851150 w 3149600"/>
              <a:gd name="connsiteY103" fmla="*/ 1022350 h 3308350"/>
              <a:gd name="connsiteX104" fmla="*/ 2901950 w 3149600"/>
              <a:gd name="connsiteY104" fmla="*/ 1123950 h 3308350"/>
              <a:gd name="connsiteX105" fmla="*/ 2870200 w 3149600"/>
              <a:gd name="connsiteY105" fmla="*/ 1244600 h 3308350"/>
              <a:gd name="connsiteX106" fmla="*/ 2908300 w 3149600"/>
              <a:gd name="connsiteY106" fmla="*/ 1263650 h 3308350"/>
              <a:gd name="connsiteX107" fmla="*/ 2933700 w 3149600"/>
              <a:gd name="connsiteY107" fmla="*/ 1314450 h 3308350"/>
              <a:gd name="connsiteX108" fmla="*/ 2933700 w 3149600"/>
              <a:gd name="connsiteY108" fmla="*/ 1390650 h 3308350"/>
              <a:gd name="connsiteX109" fmla="*/ 2908300 w 3149600"/>
              <a:gd name="connsiteY109" fmla="*/ 1416050 h 3308350"/>
              <a:gd name="connsiteX110" fmla="*/ 2901950 w 3149600"/>
              <a:gd name="connsiteY110" fmla="*/ 1454150 h 3308350"/>
              <a:gd name="connsiteX111" fmla="*/ 2832100 w 3149600"/>
              <a:gd name="connsiteY111" fmla="*/ 1428750 h 3308350"/>
              <a:gd name="connsiteX112" fmla="*/ 2813050 w 3149600"/>
              <a:gd name="connsiteY112" fmla="*/ 1555750 h 3308350"/>
              <a:gd name="connsiteX113" fmla="*/ 2743200 w 3149600"/>
              <a:gd name="connsiteY113" fmla="*/ 1536700 h 3308350"/>
              <a:gd name="connsiteX114" fmla="*/ 2622550 w 3149600"/>
              <a:gd name="connsiteY114" fmla="*/ 1606550 h 3308350"/>
              <a:gd name="connsiteX115" fmla="*/ 2749550 w 3149600"/>
              <a:gd name="connsiteY115" fmla="*/ 1828800 h 3308350"/>
              <a:gd name="connsiteX116" fmla="*/ 2787650 w 3149600"/>
              <a:gd name="connsiteY116" fmla="*/ 1828800 h 3308350"/>
              <a:gd name="connsiteX117" fmla="*/ 2781300 w 3149600"/>
              <a:gd name="connsiteY117" fmla="*/ 1917700 h 3308350"/>
              <a:gd name="connsiteX118" fmla="*/ 2711450 w 3149600"/>
              <a:gd name="connsiteY118" fmla="*/ 1905000 h 3308350"/>
              <a:gd name="connsiteX119" fmla="*/ 2603500 w 3149600"/>
              <a:gd name="connsiteY119" fmla="*/ 1930400 h 3308350"/>
              <a:gd name="connsiteX120" fmla="*/ 2381250 w 3149600"/>
              <a:gd name="connsiteY120" fmla="*/ 1924050 h 3308350"/>
              <a:gd name="connsiteX121" fmla="*/ 2286000 w 3149600"/>
              <a:gd name="connsiteY121" fmla="*/ 1924050 h 3308350"/>
              <a:gd name="connsiteX122" fmla="*/ 2209800 w 3149600"/>
              <a:gd name="connsiteY122" fmla="*/ 1847850 h 3308350"/>
              <a:gd name="connsiteX123" fmla="*/ 2152650 w 3149600"/>
              <a:gd name="connsiteY123" fmla="*/ 1835150 h 3308350"/>
              <a:gd name="connsiteX124" fmla="*/ 2133600 w 3149600"/>
              <a:gd name="connsiteY124" fmla="*/ 1765300 h 3308350"/>
              <a:gd name="connsiteX125" fmla="*/ 1943100 w 3149600"/>
              <a:gd name="connsiteY125" fmla="*/ 1708150 h 3308350"/>
              <a:gd name="connsiteX126" fmla="*/ 1924050 w 3149600"/>
              <a:gd name="connsiteY126" fmla="*/ 1816100 h 3308350"/>
              <a:gd name="connsiteX127" fmla="*/ 1943100 w 3149600"/>
              <a:gd name="connsiteY127" fmla="*/ 1905000 h 3308350"/>
              <a:gd name="connsiteX128" fmla="*/ 1911350 w 3149600"/>
              <a:gd name="connsiteY128" fmla="*/ 2019300 h 3308350"/>
              <a:gd name="connsiteX129" fmla="*/ 2305050 w 3149600"/>
              <a:gd name="connsiteY129" fmla="*/ 2089150 h 3308350"/>
              <a:gd name="connsiteX130" fmla="*/ 2349500 w 3149600"/>
              <a:gd name="connsiteY130" fmla="*/ 2546350 h 3308350"/>
              <a:gd name="connsiteX131" fmla="*/ 1282700 w 3149600"/>
              <a:gd name="connsiteY131" fmla="*/ 2603500 h 3308350"/>
              <a:gd name="connsiteX132" fmla="*/ 1263650 w 3149600"/>
              <a:gd name="connsiteY132" fmla="*/ 2660650 h 3308350"/>
              <a:gd name="connsiteX133" fmla="*/ 1314450 w 3149600"/>
              <a:gd name="connsiteY133" fmla="*/ 2686050 h 3308350"/>
              <a:gd name="connsiteX134" fmla="*/ 1333500 w 3149600"/>
              <a:gd name="connsiteY134" fmla="*/ 2762250 h 3308350"/>
              <a:gd name="connsiteX135" fmla="*/ 1327150 w 3149600"/>
              <a:gd name="connsiteY135" fmla="*/ 2921000 h 3308350"/>
              <a:gd name="connsiteX136" fmla="*/ 1397000 w 3149600"/>
              <a:gd name="connsiteY136" fmla="*/ 3016250 h 3308350"/>
              <a:gd name="connsiteX137" fmla="*/ 1358900 w 3149600"/>
              <a:gd name="connsiteY137" fmla="*/ 3181350 h 3308350"/>
              <a:gd name="connsiteX138" fmla="*/ 1416050 w 3149600"/>
              <a:gd name="connsiteY138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54200 w 3149600"/>
              <a:gd name="connsiteY81" fmla="*/ 190500 h 3308350"/>
              <a:gd name="connsiteX82" fmla="*/ 2108200 w 3149600"/>
              <a:gd name="connsiteY82" fmla="*/ 196850 h 3308350"/>
              <a:gd name="connsiteX83" fmla="*/ 2171700 w 3149600"/>
              <a:gd name="connsiteY83" fmla="*/ 82550 h 3308350"/>
              <a:gd name="connsiteX84" fmla="*/ 2209800 w 3149600"/>
              <a:gd name="connsiteY84" fmla="*/ 95250 h 3308350"/>
              <a:gd name="connsiteX85" fmla="*/ 2311400 w 3149600"/>
              <a:gd name="connsiteY85" fmla="*/ 0 h 3308350"/>
              <a:gd name="connsiteX86" fmla="*/ 2368550 w 3149600"/>
              <a:gd name="connsiteY86" fmla="*/ 19050 h 3308350"/>
              <a:gd name="connsiteX87" fmla="*/ 2432050 w 3149600"/>
              <a:gd name="connsiteY87" fmla="*/ 12700 h 3308350"/>
              <a:gd name="connsiteX88" fmla="*/ 2501900 w 3149600"/>
              <a:gd name="connsiteY88" fmla="*/ 38100 h 3308350"/>
              <a:gd name="connsiteX89" fmla="*/ 2508250 w 3149600"/>
              <a:gd name="connsiteY89" fmla="*/ 114300 h 3308350"/>
              <a:gd name="connsiteX90" fmla="*/ 2476500 w 3149600"/>
              <a:gd name="connsiteY90" fmla="*/ 196850 h 3308350"/>
              <a:gd name="connsiteX91" fmla="*/ 2508250 w 3149600"/>
              <a:gd name="connsiteY91" fmla="*/ 292100 h 3308350"/>
              <a:gd name="connsiteX92" fmla="*/ 2635250 w 3149600"/>
              <a:gd name="connsiteY92" fmla="*/ 323850 h 3308350"/>
              <a:gd name="connsiteX93" fmla="*/ 2590800 w 3149600"/>
              <a:gd name="connsiteY93" fmla="*/ 463550 h 3308350"/>
              <a:gd name="connsiteX94" fmla="*/ 2654300 w 3149600"/>
              <a:gd name="connsiteY94" fmla="*/ 546100 h 3308350"/>
              <a:gd name="connsiteX95" fmla="*/ 2686050 w 3149600"/>
              <a:gd name="connsiteY95" fmla="*/ 552450 h 3308350"/>
              <a:gd name="connsiteX96" fmla="*/ 2641600 w 3149600"/>
              <a:gd name="connsiteY96" fmla="*/ 660400 h 3308350"/>
              <a:gd name="connsiteX97" fmla="*/ 2717800 w 3149600"/>
              <a:gd name="connsiteY97" fmla="*/ 666750 h 3308350"/>
              <a:gd name="connsiteX98" fmla="*/ 2844800 w 3149600"/>
              <a:gd name="connsiteY98" fmla="*/ 641350 h 3308350"/>
              <a:gd name="connsiteX99" fmla="*/ 3016250 w 3149600"/>
              <a:gd name="connsiteY99" fmla="*/ 450850 h 3308350"/>
              <a:gd name="connsiteX100" fmla="*/ 3028950 w 3149600"/>
              <a:gd name="connsiteY100" fmla="*/ 558800 h 3308350"/>
              <a:gd name="connsiteX101" fmla="*/ 3092450 w 3149600"/>
              <a:gd name="connsiteY101" fmla="*/ 666750 h 3308350"/>
              <a:gd name="connsiteX102" fmla="*/ 3149600 w 3149600"/>
              <a:gd name="connsiteY102" fmla="*/ 812800 h 3308350"/>
              <a:gd name="connsiteX103" fmla="*/ 2851150 w 3149600"/>
              <a:gd name="connsiteY103" fmla="*/ 1022350 h 3308350"/>
              <a:gd name="connsiteX104" fmla="*/ 2901950 w 3149600"/>
              <a:gd name="connsiteY104" fmla="*/ 1123950 h 3308350"/>
              <a:gd name="connsiteX105" fmla="*/ 2870200 w 3149600"/>
              <a:gd name="connsiteY105" fmla="*/ 1244600 h 3308350"/>
              <a:gd name="connsiteX106" fmla="*/ 2908300 w 3149600"/>
              <a:gd name="connsiteY106" fmla="*/ 1263650 h 3308350"/>
              <a:gd name="connsiteX107" fmla="*/ 2933700 w 3149600"/>
              <a:gd name="connsiteY107" fmla="*/ 1314450 h 3308350"/>
              <a:gd name="connsiteX108" fmla="*/ 2933700 w 3149600"/>
              <a:gd name="connsiteY108" fmla="*/ 1390650 h 3308350"/>
              <a:gd name="connsiteX109" fmla="*/ 2908300 w 3149600"/>
              <a:gd name="connsiteY109" fmla="*/ 1416050 h 3308350"/>
              <a:gd name="connsiteX110" fmla="*/ 2901950 w 3149600"/>
              <a:gd name="connsiteY110" fmla="*/ 1454150 h 3308350"/>
              <a:gd name="connsiteX111" fmla="*/ 2832100 w 3149600"/>
              <a:gd name="connsiteY111" fmla="*/ 1428750 h 3308350"/>
              <a:gd name="connsiteX112" fmla="*/ 2813050 w 3149600"/>
              <a:gd name="connsiteY112" fmla="*/ 1555750 h 3308350"/>
              <a:gd name="connsiteX113" fmla="*/ 2743200 w 3149600"/>
              <a:gd name="connsiteY113" fmla="*/ 1536700 h 3308350"/>
              <a:gd name="connsiteX114" fmla="*/ 2622550 w 3149600"/>
              <a:gd name="connsiteY114" fmla="*/ 1606550 h 3308350"/>
              <a:gd name="connsiteX115" fmla="*/ 2749550 w 3149600"/>
              <a:gd name="connsiteY115" fmla="*/ 1828800 h 3308350"/>
              <a:gd name="connsiteX116" fmla="*/ 2787650 w 3149600"/>
              <a:gd name="connsiteY116" fmla="*/ 1828800 h 3308350"/>
              <a:gd name="connsiteX117" fmla="*/ 2781300 w 3149600"/>
              <a:gd name="connsiteY117" fmla="*/ 1917700 h 3308350"/>
              <a:gd name="connsiteX118" fmla="*/ 2711450 w 3149600"/>
              <a:gd name="connsiteY118" fmla="*/ 1905000 h 3308350"/>
              <a:gd name="connsiteX119" fmla="*/ 2603500 w 3149600"/>
              <a:gd name="connsiteY119" fmla="*/ 1930400 h 3308350"/>
              <a:gd name="connsiteX120" fmla="*/ 2381250 w 3149600"/>
              <a:gd name="connsiteY120" fmla="*/ 1924050 h 3308350"/>
              <a:gd name="connsiteX121" fmla="*/ 2286000 w 3149600"/>
              <a:gd name="connsiteY121" fmla="*/ 1924050 h 3308350"/>
              <a:gd name="connsiteX122" fmla="*/ 2209800 w 3149600"/>
              <a:gd name="connsiteY122" fmla="*/ 1847850 h 3308350"/>
              <a:gd name="connsiteX123" fmla="*/ 2152650 w 3149600"/>
              <a:gd name="connsiteY123" fmla="*/ 1835150 h 3308350"/>
              <a:gd name="connsiteX124" fmla="*/ 2133600 w 3149600"/>
              <a:gd name="connsiteY124" fmla="*/ 1765300 h 3308350"/>
              <a:gd name="connsiteX125" fmla="*/ 1943100 w 3149600"/>
              <a:gd name="connsiteY125" fmla="*/ 1708150 h 3308350"/>
              <a:gd name="connsiteX126" fmla="*/ 1924050 w 3149600"/>
              <a:gd name="connsiteY126" fmla="*/ 1816100 h 3308350"/>
              <a:gd name="connsiteX127" fmla="*/ 1943100 w 3149600"/>
              <a:gd name="connsiteY127" fmla="*/ 1905000 h 3308350"/>
              <a:gd name="connsiteX128" fmla="*/ 1911350 w 3149600"/>
              <a:gd name="connsiteY128" fmla="*/ 2019300 h 3308350"/>
              <a:gd name="connsiteX129" fmla="*/ 2305050 w 3149600"/>
              <a:gd name="connsiteY129" fmla="*/ 2089150 h 3308350"/>
              <a:gd name="connsiteX130" fmla="*/ 2349500 w 3149600"/>
              <a:gd name="connsiteY130" fmla="*/ 2546350 h 3308350"/>
              <a:gd name="connsiteX131" fmla="*/ 1282700 w 3149600"/>
              <a:gd name="connsiteY131" fmla="*/ 2603500 h 3308350"/>
              <a:gd name="connsiteX132" fmla="*/ 1263650 w 3149600"/>
              <a:gd name="connsiteY132" fmla="*/ 2660650 h 3308350"/>
              <a:gd name="connsiteX133" fmla="*/ 1314450 w 3149600"/>
              <a:gd name="connsiteY133" fmla="*/ 2686050 h 3308350"/>
              <a:gd name="connsiteX134" fmla="*/ 1333500 w 3149600"/>
              <a:gd name="connsiteY134" fmla="*/ 2762250 h 3308350"/>
              <a:gd name="connsiteX135" fmla="*/ 1327150 w 3149600"/>
              <a:gd name="connsiteY135" fmla="*/ 2921000 h 3308350"/>
              <a:gd name="connsiteX136" fmla="*/ 1397000 w 3149600"/>
              <a:gd name="connsiteY136" fmla="*/ 3016250 h 3308350"/>
              <a:gd name="connsiteX137" fmla="*/ 1358900 w 3149600"/>
              <a:gd name="connsiteY137" fmla="*/ 3181350 h 3308350"/>
              <a:gd name="connsiteX138" fmla="*/ 1416050 w 3149600"/>
              <a:gd name="connsiteY138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54200 w 3149600"/>
              <a:gd name="connsiteY81" fmla="*/ 190500 h 3308350"/>
              <a:gd name="connsiteX82" fmla="*/ 2108200 w 3149600"/>
              <a:gd name="connsiteY82" fmla="*/ 196850 h 3308350"/>
              <a:gd name="connsiteX83" fmla="*/ 2171700 w 3149600"/>
              <a:gd name="connsiteY83" fmla="*/ 82550 h 3308350"/>
              <a:gd name="connsiteX84" fmla="*/ 2209800 w 3149600"/>
              <a:gd name="connsiteY84" fmla="*/ 95250 h 3308350"/>
              <a:gd name="connsiteX85" fmla="*/ 2311400 w 3149600"/>
              <a:gd name="connsiteY85" fmla="*/ 0 h 3308350"/>
              <a:gd name="connsiteX86" fmla="*/ 2368550 w 3149600"/>
              <a:gd name="connsiteY86" fmla="*/ 19050 h 3308350"/>
              <a:gd name="connsiteX87" fmla="*/ 2432050 w 3149600"/>
              <a:gd name="connsiteY87" fmla="*/ 12700 h 3308350"/>
              <a:gd name="connsiteX88" fmla="*/ 2501900 w 3149600"/>
              <a:gd name="connsiteY88" fmla="*/ 38100 h 3308350"/>
              <a:gd name="connsiteX89" fmla="*/ 2508250 w 3149600"/>
              <a:gd name="connsiteY89" fmla="*/ 114300 h 3308350"/>
              <a:gd name="connsiteX90" fmla="*/ 2476500 w 3149600"/>
              <a:gd name="connsiteY90" fmla="*/ 196850 h 3308350"/>
              <a:gd name="connsiteX91" fmla="*/ 2508250 w 3149600"/>
              <a:gd name="connsiteY91" fmla="*/ 292100 h 3308350"/>
              <a:gd name="connsiteX92" fmla="*/ 2635250 w 3149600"/>
              <a:gd name="connsiteY92" fmla="*/ 323850 h 3308350"/>
              <a:gd name="connsiteX93" fmla="*/ 2590800 w 3149600"/>
              <a:gd name="connsiteY93" fmla="*/ 463550 h 3308350"/>
              <a:gd name="connsiteX94" fmla="*/ 2654300 w 3149600"/>
              <a:gd name="connsiteY94" fmla="*/ 546100 h 3308350"/>
              <a:gd name="connsiteX95" fmla="*/ 2686050 w 3149600"/>
              <a:gd name="connsiteY95" fmla="*/ 552450 h 3308350"/>
              <a:gd name="connsiteX96" fmla="*/ 2641600 w 3149600"/>
              <a:gd name="connsiteY96" fmla="*/ 660400 h 3308350"/>
              <a:gd name="connsiteX97" fmla="*/ 2717800 w 3149600"/>
              <a:gd name="connsiteY97" fmla="*/ 666750 h 3308350"/>
              <a:gd name="connsiteX98" fmla="*/ 2844800 w 3149600"/>
              <a:gd name="connsiteY98" fmla="*/ 641350 h 3308350"/>
              <a:gd name="connsiteX99" fmla="*/ 3016250 w 3149600"/>
              <a:gd name="connsiteY99" fmla="*/ 450850 h 3308350"/>
              <a:gd name="connsiteX100" fmla="*/ 3028950 w 3149600"/>
              <a:gd name="connsiteY100" fmla="*/ 558800 h 3308350"/>
              <a:gd name="connsiteX101" fmla="*/ 3092450 w 3149600"/>
              <a:gd name="connsiteY101" fmla="*/ 666750 h 3308350"/>
              <a:gd name="connsiteX102" fmla="*/ 3149600 w 3149600"/>
              <a:gd name="connsiteY102" fmla="*/ 812800 h 3308350"/>
              <a:gd name="connsiteX103" fmla="*/ 2851150 w 3149600"/>
              <a:gd name="connsiteY103" fmla="*/ 1022350 h 3308350"/>
              <a:gd name="connsiteX104" fmla="*/ 2901950 w 3149600"/>
              <a:gd name="connsiteY104" fmla="*/ 1123950 h 3308350"/>
              <a:gd name="connsiteX105" fmla="*/ 2870200 w 3149600"/>
              <a:gd name="connsiteY105" fmla="*/ 1244600 h 3308350"/>
              <a:gd name="connsiteX106" fmla="*/ 2908300 w 3149600"/>
              <a:gd name="connsiteY106" fmla="*/ 1263650 h 3308350"/>
              <a:gd name="connsiteX107" fmla="*/ 2933700 w 3149600"/>
              <a:gd name="connsiteY107" fmla="*/ 1314450 h 3308350"/>
              <a:gd name="connsiteX108" fmla="*/ 2933700 w 3149600"/>
              <a:gd name="connsiteY108" fmla="*/ 1390650 h 3308350"/>
              <a:gd name="connsiteX109" fmla="*/ 2908300 w 3149600"/>
              <a:gd name="connsiteY109" fmla="*/ 1416050 h 3308350"/>
              <a:gd name="connsiteX110" fmla="*/ 2901950 w 3149600"/>
              <a:gd name="connsiteY110" fmla="*/ 1454150 h 3308350"/>
              <a:gd name="connsiteX111" fmla="*/ 2832100 w 3149600"/>
              <a:gd name="connsiteY111" fmla="*/ 1428750 h 3308350"/>
              <a:gd name="connsiteX112" fmla="*/ 2813050 w 3149600"/>
              <a:gd name="connsiteY112" fmla="*/ 1555750 h 3308350"/>
              <a:gd name="connsiteX113" fmla="*/ 2743200 w 3149600"/>
              <a:gd name="connsiteY113" fmla="*/ 1536700 h 3308350"/>
              <a:gd name="connsiteX114" fmla="*/ 2622550 w 3149600"/>
              <a:gd name="connsiteY114" fmla="*/ 1606550 h 3308350"/>
              <a:gd name="connsiteX115" fmla="*/ 2749550 w 3149600"/>
              <a:gd name="connsiteY115" fmla="*/ 1828800 h 3308350"/>
              <a:gd name="connsiteX116" fmla="*/ 2787650 w 3149600"/>
              <a:gd name="connsiteY116" fmla="*/ 1828800 h 3308350"/>
              <a:gd name="connsiteX117" fmla="*/ 2781300 w 3149600"/>
              <a:gd name="connsiteY117" fmla="*/ 1917700 h 3308350"/>
              <a:gd name="connsiteX118" fmla="*/ 2711450 w 3149600"/>
              <a:gd name="connsiteY118" fmla="*/ 1905000 h 3308350"/>
              <a:gd name="connsiteX119" fmla="*/ 2603500 w 3149600"/>
              <a:gd name="connsiteY119" fmla="*/ 1930400 h 3308350"/>
              <a:gd name="connsiteX120" fmla="*/ 2381250 w 3149600"/>
              <a:gd name="connsiteY120" fmla="*/ 1924050 h 3308350"/>
              <a:gd name="connsiteX121" fmla="*/ 2286000 w 3149600"/>
              <a:gd name="connsiteY121" fmla="*/ 1924050 h 3308350"/>
              <a:gd name="connsiteX122" fmla="*/ 2209800 w 3149600"/>
              <a:gd name="connsiteY122" fmla="*/ 1847850 h 3308350"/>
              <a:gd name="connsiteX123" fmla="*/ 2152650 w 3149600"/>
              <a:gd name="connsiteY123" fmla="*/ 1835150 h 3308350"/>
              <a:gd name="connsiteX124" fmla="*/ 2133600 w 3149600"/>
              <a:gd name="connsiteY124" fmla="*/ 1765300 h 3308350"/>
              <a:gd name="connsiteX125" fmla="*/ 1943100 w 3149600"/>
              <a:gd name="connsiteY125" fmla="*/ 1708150 h 3308350"/>
              <a:gd name="connsiteX126" fmla="*/ 1924050 w 3149600"/>
              <a:gd name="connsiteY126" fmla="*/ 1816100 h 3308350"/>
              <a:gd name="connsiteX127" fmla="*/ 1943100 w 3149600"/>
              <a:gd name="connsiteY127" fmla="*/ 1905000 h 3308350"/>
              <a:gd name="connsiteX128" fmla="*/ 1911350 w 3149600"/>
              <a:gd name="connsiteY128" fmla="*/ 2019300 h 3308350"/>
              <a:gd name="connsiteX129" fmla="*/ 2305050 w 3149600"/>
              <a:gd name="connsiteY129" fmla="*/ 2089150 h 3308350"/>
              <a:gd name="connsiteX130" fmla="*/ 2349500 w 3149600"/>
              <a:gd name="connsiteY130" fmla="*/ 2546350 h 3308350"/>
              <a:gd name="connsiteX131" fmla="*/ 1282700 w 3149600"/>
              <a:gd name="connsiteY131" fmla="*/ 2603500 h 3308350"/>
              <a:gd name="connsiteX132" fmla="*/ 1263650 w 3149600"/>
              <a:gd name="connsiteY132" fmla="*/ 2660650 h 3308350"/>
              <a:gd name="connsiteX133" fmla="*/ 1314450 w 3149600"/>
              <a:gd name="connsiteY133" fmla="*/ 2686050 h 3308350"/>
              <a:gd name="connsiteX134" fmla="*/ 1333500 w 3149600"/>
              <a:gd name="connsiteY134" fmla="*/ 2762250 h 3308350"/>
              <a:gd name="connsiteX135" fmla="*/ 1327150 w 3149600"/>
              <a:gd name="connsiteY135" fmla="*/ 2921000 h 3308350"/>
              <a:gd name="connsiteX136" fmla="*/ 1397000 w 3149600"/>
              <a:gd name="connsiteY136" fmla="*/ 3016250 h 3308350"/>
              <a:gd name="connsiteX137" fmla="*/ 1358900 w 3149600"/>
              <a:gd name="connsiteY137" fmla="*/ 3181350 h 3308350"/>
              <a:gd name="connsiteX138" fmla="*/ 1416050 w 3149600"/>
              <a:gd name="connsiteY138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54200 w 3149600"/>
              <a:gd name="connsiteY81" fmla="*/ 190500 h 3308350"/>
              <a:gd name="connsiteX82" fmla="*/ 2108200 w 3149600"/>
              <a:gd name="connsiteY82" fmla="*/ 196850 h 3308350"/>
              <a:gd name="connsiteX83" fmla="*/ 2171700 w 3149600"/>
              <a:gd name="connsiteY83" fmla="*/ 82550 h 3308350"/>
              <a:gd name="connsiteX84" fmla="*/ 2209800 w 3149600"/>
              <a:gd name="connsiteY84" fmla="*/ 95250 h 3308350"/>
              <a:gd name="connsiteX85" fmla="*/ 2311400 w 3149600"/>
              <a:gd name="connsiteY85" fmla="*/ 0 h 3308350"/>
              <a:gd name="connsiteX86" fmla="*/ 2368550 w 3149600"/>
              <a:gd name="connsiteY86" fmla="*/ 19050 h 3308350"/>
              <a:gd name="connsiteX87" fmla="*/ 2432050 w 3149600"/>
              <a:gd name="connsiteY87" fmla="*/ 12700 h 3308350"/>
              <a:gd name="connsiteX88" fmla="*/ 2501900 w 3149600"/>
              <a:gd name="connsiteY88" fmla="*/ 38100 h 3308350"/>
              <a:gd name="connsiteX89" fmla="*/ 2508250 w 3149600"/>
              <a:gd name="connsiteY89" fmla="*/ 114300 h 3308350"/>
              <a:gd name="connsiteX90" fmla="*/ 2476500 w 3149600"/>
              <a:gd name="connsiteY90" fmla="*/ 196850 h 3308350"/>
              <a:gd name="connsiteX91" fmla="*/ 2508250 w 3149600"/>
              <a:gd name="connsiteY91" fmla="*/ 292100 h 3308350"/>
              <a:gd name="connsiteX92" fmla="*/ 2635250 w 3149600"/>
              <a:gd name="connsiteY92" fmla="*/ 323850 h 3308350"/>
              <a:gd name="connsiteX93" fmla="*/ 2590800 w 3149600"/>
              <a:gd name="connsiteY93" fmla="*/ 463550 h 3308350"/>
              <a:gd name="connsiteX94" fmla="*/ 2654300 w 3149600"/>
              <a:gd name="connsiteY94" fmla="*/ 546100 h 3308350"/>
              <a:gd name="connsiteX95" fmla="*/ 2686050 w 3149600"/>
              <a:gd name="connsiteY95" fmla="*/ 552450 h 3308350"/>
              <a:gd name="connsiteX96" fmla="*/ 2641600 w 3149600"/>
              <a:gd name="connsiteY96" fmla="*/ 660400 h 3308350"/>
              <a:gd name="connsiteX97" fmla="*/ 2717800 w 3149600"/>
              <a:gd name="connsiteY97" fmla="*/ 666750 h 3308350"/>
              <a:gd name="connsiteX98" fmla="*/ 2844800 w 3149600"/>
              <a:gd name="connsiteY98" fmla="*/ 641350 h 3308350"/>
              <a:gd name="connsiteX99" fmla="*/ 3016250 w 3149600"/>
              <a:gd name="connsiteY99" fmla="*/ 450850 h 3308350"/>
              <a:gd name="connsiteX100" fmla="*/ 3028950 w 3149600"/>
              <a:gd name="connsiteY100" fmla="*/ 558800 h 3308350"/>
              <a:gd name="connsiteX101" fmla="*/ 3092450 w 3149600"/>
              <a:gd name="connsiteY101" fmla="*/ 666750 h 3308350"/>
              <a:gd name="connsiteX102" fmla="*/ 3149600 w 3149600"/>
              <a:gd name="connsiteY102" fmla="*/ 812800 h 3308350"/>
              <a:gd name="connsiteX103" fmla="*/ 2851150 w 3149600"/>
              <a:gd name="connsiteY103" fmla="*/ 1022350 h 3308350"/>
              <a:gd name="connsiteX104" fmla="*/ 2901950 w 3149600"/>
              <a:gd name="connsiteY104" fmla="*/ 1123950 h 3308350"/>
              <a:gd name="connsiteX105" fmla="*/ 2870200 w 3149600"/>
              <a:gd name="connsiteY105" fmla="*/ 1244600 h 3308350"/>
              <a:gd name="connsiteX106" fmla="*/ 2908300 w 3149600"/>
              <a:gd name="connsiteY106" fmla="*/ 1263650 h 3308350"/>
              <a:gd name="connsiteX107" fmla="*/ 2933700 w 3149600"/>
              <a:gd name="connsiteY107" fmla="*/ 1314450 h 3308350"/>
              <a:gd name="connsiteX108" fmla="*/ 2933700 w 3149600"/>
              <a:gd name="connsiteY108" fmla="*/ 1390650 h 3308350"/>
              <a:gd name="connsiteX109" fmla="*/ 2908300 w 3149600"/>
              <a:gd name="connsiteY109" fmla="*/ 1416050 h 3308350"/>
              <a:gd name="connsiteX110" fmla="*/ 2901950 w 3149600"/>
              <a:gd name="connsiteY110" fmla="*/ 1454150 h 3308350"/>
              <a:gd name="connsiteX111" fmla="*/ 2832100 w 3149600"/>
              <a:gd name="connsiteY111" fmla="*/ 1428750 h 3308350"/>
              <a:gd name="connsiteX112" fmla="*/ 2813050 w 3149600"/>
              <a:gd name="connsiteY112" fmla="*/ 1555750 h 3308350"/>
              <a:gd name="connsiteX113" fmla="*/ 2743200 w 3149600"/>
              <a:gd name="connsiteY113" fmla="*/ 1536700 h 3308350"/>
              <a:gd name="connsiteX114" fmla="*/ 2622550 w 3149600"/>
              <a:gd name="connsiteY114" fmla="*/ 1606550 h 3308350"/>
              <a:gd name="connsiteX115" fmla="*/ 2749550 w 3149600"/>
              <a:gd name="connsiteY115" fmla="*/ 1828800 h 3308350"/>
              <a:gd name="connsiteX116" fmla="*/ 2787650 w 3149600"/>
              <a:gd name="connsiteY116" fmla="*/ 1828800 h 3308350"/>
              <a:gd name="connsiteX117" fmla="*/ 2781300 w 3149600"/>
              <a:gd name="connsiteY117" fmla="*/ 1917700 h 3308350"/>
              <a:gd name="connsiteX118" fmla="*/ 2711450 w 3149600"/>
              <a:gd name="connsiteY118" fmla="*/ 1905000 h 3308350"/>
              <a:gd name="connsiteX119" fmla="*/ 2603500 w 3149600"/>
              <a:gd name="connsiteY119" fmla="*/ 1930400 h 3308350"/>
              <a:gd name="connsiteX120" fmla="*/ 2381250 w 3149600"/>
              <a:gd name="connsiteY120" fmla="*/ 1924050 h 3308350"/>
              <a:gd name="connsiteX121" fmla="*/ 2286000 w 3149600"/>
              <a:gd name="connsiteY121" fmla="*/ 1924050 h 3308350"/>
              <a:gd name="connsiteX122" fmla="*/ 2209800 w 3149600"/>
              <a:gd name="connsiteY122" fmla="*/ 1847850 h 3308350"/>
              <a:gd name="connsiteX123" fmla="*/ 2152650 w 3149600"/>
              <a:gd name="connsiteY123" fmla="*/ 1835150 h 3308350"/>
              <a:gd name="connsiteX124" fmla="*/ 2133600 w 3149600"/>
              <a:gd name="connsiteY124" fmla="*/ 1765300 h 3308350"/>
              <a:gd name="connsiteX125" fmla="*/ 1943100 w 3149600"/>
              <a:gd name="connsiteY125" fmla="*/ 1708150 h 3308350"/>
              <a:gd name="connsiteX126" fmla="*/ 1924050 w 3149600"/>
              <a:gd name="connsiteY126" fmla="*/ 1816100 h 3308350"/>
              <a:gd name="connsiteX127" fmla="*/ 1943100 w 3149600"/>
              <a:gd name="connsiteY127" fmla="*/ 1905000 h 3308350"/>
              <a:gd name="connsiteX128" fmla="*/ 1911350 w 3149600"/>
              <a:gd name="connsiteY128" fmla="*/ 2019300 h 3308350"/>
              <a:gd name="connsiteX129" fmla="*/ 2305050 w 3149600"/>
              <a:gd name="connsiteY129" fmla="*/ 2089150 h 3308350"/>
              <a:gd name="connsiteX130" fmla="*/ 2349500 w 3149600"/>
              <a:gd name="connsiteY130" fmla="*/ 2546350 h 3308350"/>
              <a:gd name="connsiteX131" fmla="*/ 1282700 w 3149600"/>
              <a:gd name="connsiteY131" fmla="*/ 2603500 h 3308350"/>
              <a:gd name="connsiteX132" fmla="*/ 1263650 w 3149600"/>
              <a:gd name="connsiteY132" fmla="*/ 2660650 h 3308350"/>
              <a:gd name="connsiteX133" fmla="*/ 1314450 w 3149600"/>
              <a:gd name="connsiteY133" fmla="*/ 2686050 h 3308350"/>
              <a:gd name="connsiteX134" fmla="*/ 1333500 w 3149600"/>
              <a:gd name="connsiteY134" fmla="*/ 2762250 h 3308350"/>
              <a:gd name="connsiteX135" fmla="*/ 1327150 w 3149600"/>
              <a:gd name="connsiteY135" fmla="*/ 2921000 h 3308350"/>
              <a:gd name="connsiteX136" fmla="*/ 1397000 w 3149600"/>
              <a:gd name="connsiteY136" fmla="*/ 3016250 h 3308350"/>
              <a:gd name="connsiteX137" fmla="*/ 1358900 w 3149600"/>
              <a:gd name="connsiteY137" fmla="*/ 3181350 h 3308350"/>
              <a:gd name="connsiteX138" fmla="*/ 1416050 w 3149600"/>
              <a:gd name="connsiteY138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68488 w 3149600"/>
              <a:gd name="connsiteY81" fmla="*/ 176213 h 3308350"/>
              <a:gd name="connsiteX82" fmla="*/ 2108200 w 3149600"/>
              <a:gd name="connsiteY82" fmla="*/ 196850 h 3308350"/>
              <a:gd name="connsiteX83" fmla="*/ 2171700 w 3149600"/>
              <a:gd name="connsiteY83" fmla="*/ 82550 h 3308350"/>
              <a:gd name="connsiteX84" fmla="*/ 2209800 w 3149600"/>
              <a:gd name="connsiteY84" fmla="*/ 95250 h 3308350"/>
              <a:gd name="connsiteX85" fmla="*/ 2311400 w 3149600"/>
              <a:gd name="connsiteY85" fmla="*/ 0 h 3308350"/>
              <a:gd name="connsiteX86" fmla="*/ 2368550 w 3149600"/>
              <a:gd name="connsiteY86" fmla="*/ 19050 h 3308350"/>
              <a:gd name="connsiteX87" fmla="*/ 2432050 w 3149600"/>
              <a:gd name="connsiteY87" fmla="*/ 12700 h 3308350"/>
              <a:gd name="connsiteX88" fmla="*/ 2501900 w 3149600"/>
              <a:gd name="connsiteY88" fmla="*/ 38100 h 3308350"/>
              <a:gd name="connsiteX89" fmla="*/ 2508250 w 3149600"/>
              <a:gd name="connsiteY89" fmla="*/ 114300 h 3308350"/>
              <a:gd name="connsiteX90" fmla="*/ 2476500 w 3149600"/>
              <a:gd name="connsiteY90" fmla="*/ 196850 h 3308350"/>
              <a:gd name="connsiteX91" fmla="*/ 2508250 w 3149600"/>
              <a:gd name="connsiteY91" fmla="*/ 292100 h 3308350"/>
              <a:gd name="connsiteX92" fmla="*/ 2635250 w 3149600"/>
              <a:gd name="connsiteY92" fmla="*/ 323850 h 3308350"/>
              <a:gd name="connsiteX93" fmla="*/ 2590800 w 3149600"/>
              <a:gd name="connsiteY93" fmla="*/ 463550 h 3308350"/>
              <a:gd name="connsiteX94" fmla="*/ 2654300 w 3149600"/>
              <a:gd name="connsiteY94" fmla="*/ 546100 h 3308350"/>
              <a:gd name="connsiteX95" fmla="*/ 2686050 w 3149600"/>
              <a:gd name="connsiteY95" fmla="*/ 552450 h 3308350"/>
              <a:gd name="connsiteX96" fmla="*/ 2641600 w 3149600"/>
              <a:gd name="connsiteY96" fmla="*/ 660400 h 3308350"/>
              <a:gd name="connsiteX97" fmla="*/ 2717800 w 3149600"/>
              <a:gd name="connsiteY97" fmla="*/ 666750 h 3308350"/>
              <a:gd name="connsiteX98" fmla="*/ 2844800 w 3149600"/>
              <a:gd name="connsiteY98" fmla="*/ 641350 h 3308350"/>
              <a:gd name="connsiteX99" fmla="*/ 3016250 w 3149600"/>
              <a:gd name="connsiteY99" fmla="*/ 450850 h 3308350"/>
              <a:gd name="connsiteX100" fmla="*/ 3028950 w 3149600"/>
              <a:gd name="connsiteY100" fmla="*/ 558800 h 3308350"/>
              <a:gd name="connsiteX101" fmla="*/ 3092450 w 3149600"/>
              <a:gd name="connsiteY101" fmla="*/ 666750 h 3308350"/>
              <a:gd name="connsiteX102" fmla="*/ 3149600 w 3149600"/>
              <a:gd name="connsiteY102" fmla="*/ 812800 h 3308350"/>
              <a:gd name="connsiteX103" fmla="*/ 2851150 w 3149600"/>
              <a:gd name="connsiteY103" fmla="*/ 1022350 h 3308350"/>
              <a:gd name="connsiteX104" fmla="*/ 2901950 w 3149600"/>
              <a:gd name="connsiteY104" fmla="*/ 1123950 h 3308350"/>
              <a:gd name="connsiteX105" fmla="*/ 2870200 w 3149600"/>
              <a:gd name="connsiteY105" fmla="*/ 1244600 h 3308350"/>
              <a:gd name="connsiteX106" fmla="*/ 2908300 w 3149600"/>
              <a:gd name="connsiteY106" fmla="*/ 1263650 h 3308350"/>
              <a:gd name="connsiteX107" fmla="*/ 2933700 w 3149600"/>
              <a:gd name="connsiteY107" fmla="*/ 1314450 h 3308350"/>
              <a:gd name="connsiteX108" fmla="*/ 2933700 w 3149600"/>
              <a:gd name="connsiteY108" fmla="*/ 1390650 h 3308350"/>
              <a:gd name="connsiteX109" fmla="*/ 2908300 w 3149600"/>
              <a:gd name="connsiteY109" fmla="*/ 1416050 h 3308350"/>
              <a:gd name="connsiteX110" fmla="*/ 2901950 w 3149600"/>
              <a:gd name="connsiteY110" fmla="*/ 1454150 h 3308350"/>
              <a:gd name="connsiteX111" fmla="*/ 2832100 w 3149600"/>
              <a:gd name="connsiteY111" fmla="*/ 1428750 h 3308350"/>
              <a:gd name="connsiteX112" fmla="*/ 2813050 w 3149600"/>
              <a:gd name="connsiteY112" fmla="*/ 1555750 h 3308350"/>
              <a:gd name="connsiteX113" fmla="*/ 2743200 w 3149600"/>
              <a:gd name="connsiteY113" fmla="*/ 1536700 h 3308350"/>
              <a:gd name="connsiteX114" fmla="*/ 2622550 w 3149600"/>
              <a:gd name="connsiteY114" fmla="*/ 1606550 h 3308350"/>
              <a:gd name="connsiteX115" fmla="*/ 2749550 w 3149600"/>
              <a:gd name="connsiteY115" fmla="*/ 1828800 h 3308350"/>
              <a:gd name="connsiteX116" fmla="*/ 2787650 w 3149600"/>
              <a:gd name="connsiteY116" fmla="*/ 1828800 h 3308350"/>
              <a:gd name="connsiteX117" fmla="*/ 2781300 w 3149600"/>
              <a:gd name="connsiteY117" fmla="*/ 1917700 h 3308350"/>
              <a:gd name="connsiteX118" fmla="*/ 2711450 w 3149600"/>
              <a:gd name="connsiteY118" fmla="*/ 1905000 h 3308350"/>
              <a:gd name="connsiteX119" fmla="*/ 2603500 w 3149600"/>
              <a:gd name="connsiteY119" fmla="*/ 1930400 h 3308350"/>
              <a:gd name="connsiteX120" fmla="*/ 2381250 w 3149600"/>
              <a:gd name="connsiteY120" fmla="*/ 1924050 h 3308350"/>
              <a:gd name="connsiteX121" fmla="*/ 2286000 w 3149600"/>
              <a:gd name="connsiteY121" fmla="*/ 1924050 h 3308350"/>
              <a:gd name="connsiteX122" fmla="*/ 2209800 w 3149600"/>
              <a:gd name="connsiteY122" fmla="*/ 1847850 h 3308350"/>
              <a:gd name="connsiteX123" fmla="*/ 2152650 w 3149600"/>
              <a:gd name="connsiteY123" fmla="*/ 1835150 h 3308350"/>
              <a:gd name="connsiteX124" fmla="*/ 2133600 w 3149600"/>
              <a:gd name="connsiteY124" fmla="*/ 1765300 h 3308350"/>
              <a:gd name="connsiteX125" fmla="*/ 1943100 w 3149600"/>
              <a:gd name="connsiteY125" fmla="*/ 1708150 h 3308350"/>
              <a:gd name="connsiteX126" fmla="*/ 1924050 w 3149600"/>
              <a:gd name="connsiteY126" fmla="*/ 1816100 h 3308350"/>
              <a:gd name="connsiteX127" fmla="*/ 1943100 w 3149600"/>
              <a:gd name="connsiteY127" fmla="*/ 1905000 h 3308350"/>
              <a:gd name="connsiteX128" fmla="*/ 1911350 w 3149600"/>
              <a:gd name="connsiteY128" fmla="*/ 2019300 h 3308350"/>
              <a:gd name="connsiteX129" fmla="*/ 2305050 w 3149600"/>
              <a:gd name="connsiteY129" fmla="*/ 2089150 h 3308350"/>
              <a:gd name="connsiteX130" fmla="*/ 2349500 w 3149600"/>
              <a:gd name="connsiteY130" fmla="*/ 2546350 h 3308350"/>
              <a:gd name="connsiteX131" fmla="*/ 1282700 w 3149600"/>
              <a:gd name="connsiteY131" fmla="*/ 2603500 h 3308350"/>
              <a:gd name="connsiteX132" fmla="*/ 1263650 w 3149600"/>
              <a:gd name="connsiteY132" fmla="*/ 2660650 h 3308350"/>
              <a:gd name="connsiteX133" fmla="*/ 1314450 w 3149600"/>
              <a:gd name="connsiteY133" fmla="*/ 2686050 h 3308350"/>
              <a:gd name="connsiteX134" fmla="*/ 1333500 w 3149600"/>
              <a:gd name="connsiteY134" fmla="*/ 2762250 h 3308350"/>
              <a:gd name="connsiteX135" fmla="*/ 1327150 w 3149600"/>
              <a:gd name="connsiteY135" fmla="*/ 2921000 h 3308350"/>
              <a:gd name="connsiteX136" fmla="*/ 1397000 w 3149600"/>
              <a:gd name="connsiteY136" fmla="*/ 3016250 h 3308350"/>
              <a:gd name="connsiteX137" fmla="*/ 1358900 w 3149600"/>
              <a:gd name="connsiteY137" fmla="*/ 3181350 h 3308350"/>
              <a:gd name="connsiteX138" fmla="*/ 1416050 w 3149600"/>
              <a:gd name="connsiteY138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68488 w 3149600"/>
              <a:gd name="connsiteY81" fmla="*/ 176213 h 3308350"/>
              <a:gd name="connsiteX82" fmla="*/ 2086769 w 3149600"/>
              <a:gd name="connsiteY82" fmla="*/ 146843 h 3308350"/>
              <a:gd name="connsiteX83" fmla="*/ 2171700 w 3149600"/>
              <a:gd name="connsiteY83" fmla="*/ 82550 h 3308350"/>
              <a:gd name="connsiteX84" fmla="*/ 2209800 w 3149600"/>
              <a:gd name="connsiteY84" fmla="*/ 95250 h 3308350"/>
              <a:gd name="connsiteX85" fmla="*/ 2311400 w 3149600"/>
              <a:gd name="connsiteY85" fmla="*/ 0 h 3308350"/>
              <a:gd name="connsiteX86" fmla="*/ 2368550 w 3149600"/>
              <a:gd name="connsiteY86" fmla="*/ 19050 h 3308350"/>
              <a:gd name="connsiteX87" fmla="*/ 2432050 w 3149600"/>
              <a:gd name="connsiteY87" fmla="*/ 12700 h 3308350"/>
              <a:gd name="connsiteX88" fmla="*/ 2501900 w 3149600"/>
              <a:gd name="connsiteY88" fmla="*/ 38100 h 3308350"/>
              <a:gd name="connsiteX89" fmla="*/ 2508250 w 3149600"/>
              <a:gd name="connsiteY89" fmla="*/ 114300 h 3308350"/>
              <a:gd name="connsiteX90" fmla="*/ 2476500 w 3149600"/>
              <a:gd name="connsiteY90" fmla="*/ 196850 h 3308350"/>
              <a:gd name="connsiteX91" fmla="*/ 2508250 w 3149600"/>
              <a:gd name="connsiteY91" fmla="*/ 292100 h 3308350"/>
              <a:gd name="connsiteX92" fmla="*/ 2635250 w 3149600"/>
              <a:gd name="connsiteY92" fmla="*/ 323850 h 3308350"/>
              <a:gd name="connsiteX93" fmla="*/ 2590800 w 3149600"/>
              <a:gd name="connsiteY93" fmla="*/ 463550 h 3308350"/>
              <a:gd name="connsiteX94" fmla="*/ 2654300 w 3149600"/>
              <a:gd name="connsiteY94" fmla="*/ 546100 h 3308350"/>
              <a:gd name="connsiteX95" fmla="*/ 2686050 w 3149600"/>
              <a:gd name="connsiteY95" fmla="*/ 552450 h 3308350"/>
              <a:gd name="connsiteX96" fmla="*/ 2641600 w 3149600"/>
              <a:gd name="connsiteY96" fmla="*/ 660400 h 3308350"/>
              <a:gd name="connsiteX97" fmla="*/ 2717800 w 3149600"/>
              <a:gd name="connsiteY97" fmla="*/ 666750 h 3308350"/>
              <a:gd name="connsiteX98" fmla="*/ 2844800 w 3149600"/>
              <a:gd name="connsiteY98" fmla="*/ 641350 h 3308350"/>
              <a:gd name="connsiteX99" fmla="*/ 3016250 w 3149600"/>
              <a:gd name="connsiteY99" fmla="*/ 450850 h 3308350"/>
              <a:gd name="connsiteX100" fmla="*/ 3028950 w 3149600"/>
              <a:gd name="connsiteY100" fmla="*/ 558800 h 3308350"/>
              <a:gd name="connsiteX101" fmla="*/ 3092450 w 3149600"/>
              <a:gd name="connsiteY101" fmla="*/ 666750 h 3308350"/>
              <a:gd name="connsiteX102" fmla="*/ 3149600 w 3149600"/>
              <a:gd name="connsiteY102" fmla="*/ 812800 h 3308350"/>
              <a:gd name="connsiteX103" fmla="*/ 2851150 w 3149600"/>
              <a:gd name="connsiteY103" fmla="*/ 1022350 h 3308350"/>
              <a:gd name="connsiteX104" fmla="*/ 2901950 w 3149600"/>
              <a:gd name="connsiteY104" fmla="*/ 1123950 h 3308350"/>
              <a:gd name="connsiteX105" fmla="*/ 2870200 w 3149600"/>
              <a:gd name="connsiteY105" fmla="*/ 1244600 h 3308350"/>
              <a:gd name="connsiteX106" fmla="*/ 2908300 w 3149600"/>
              <a:gd name="connsiteY106" fmla="*/ 1263650 h 3308350"/>
              <a:gd name="connsiteX107" fmla="*/ 2933700 w 3149600"/>
              <a:gd name="connsiteY107" fmla="*/ 1314450 h 3308350"/>
              <a:gd name="connsiteX108" fmla="*/ 2933700 w 3149600"/>
              <a:gd name="connsiteY108" fmla="*/ 1390650 h 3308350"/>
              <a:gd name="connsiteX109" fmla="*/ 2908300 w 3149600"/>
              <a:gd name="connsiteY109" fmla="*/ 1416050 h 3308350"/>
              <a:gd name="connsiteX110" fmla="*/ 2901950 w 3149600"/>
              <a:gd name="connsiteY110" fmla="*/ 1454150 h 3308350"/>
              <a:gd name="connsiteX111" fmla="*/ 2832100 w 3149600"/>
              <a:gd name="connsiteY111" fmla="*/ 1428750 h 3308350"/>
              <a:gd name="connsiteX112" fmla="*/ 2813050 w 3149600"/>
              <a:gd name="connsiteY112" fmla="*/ 1555750 h 3308350"/>
              <a:gd name="connsiteX113" fmla="*/ 2743200 w 3149600"/>
              <a:gd name="connsiteY113" fmla="*/ 1536700 h 3308350"/>
              <a:gd name="connsiteX114" fmla="*/ 2622550 w 3149600"/>
              <a:gd name="connsiteY114" fmla="*/ 1606550 h 3308350"/>
              <a:gd name="connsiteX115" fmla="*/ 2749550 w 3149600"/>
              <a:gd name="connsiteY115" fmla="*/ 1828800 h 3308350"/>
              <a:gd name="connsiteX116" fmla="*/ 2787650 w 3149600"/>
              <a:gd name="connsiteY116" fmla="*/ 1828800 h 3308350"/>
              <a:gd name="connsiteX117" fmla="*/ 2781300 w 3149600"/>
              <a:gd name="connsiteY117" fmla="*/ 1917700 h 3308350"/>
              <a:gd name="connsiteX118" fmla="*/ 2711450 w 3149600"/>
              <a:gd name="connsiteY118" fmla="*/ 1905000 h 3308350"/>
              <a:gd name="connsiteX119" fmla="*/ 2603500 w 3149600"/>
              <a:gd name="connsiteY119" fmla="*/ 1930400 h 3308350"/>
              <a:gd name="connsiteX120" fmla="*/ 2381250 w 3149600"/>
              <a:gd name="connsiteY120" fmla="*/ 1924050 h 3308350"/>
              <a:gd name="connsiteX121" fmla="*/ 2286000 w 3149600"/>
              <a:gd name="connsiteY121" fmla="*/ 1924050 h 3308350"/>
              <a:gd name="connsiteX122" fmla="*/ 2209800 w 3149600"/>
              <a:gd name="connsiteY122" fmla="*/ 1847850 h 3308350"/>
              <a:gd name="connsiteX123" fmla="*/ 2152650 w 3149600"/>
              <a:gd name="connsiteY123" fmla="*/ 1835150 h 3308350"/>
              <a:gd name="connsiteX124" fmla="*/ 2133600 w 3149600"/>
              <a:gd name="connsiteY124" fmla="*/ 1765300 h 3308350"/>
              <a:gd name="connsiteX125" fmla="*/ 1943100 w 3149600"/>
              <a:gd name="connsiteY125" fmla="*/ 1708150 h 3308350"/>
              <a:gd name="connsiteX126" fmla="*/ 1924050 w 3149600"/>
              <a:gd name="connsiteY126" fmla="*/ 1816100 h 3308350"/>
              <a:gd name="connsiteX127" fmla="*/ 1943100 w 3149600"/>
              <a:gd name="connsiteY127" fmla="*/ 1905000 h 3308350"/>
              <a:gd name="connsiteX128" fmla="*/ 1911350 w 3149600"/>
              <a:gd name="connsiteY128" fmla="*/ 2019300 h 3308350"/>
              <a:gd name="connsiteX129" fmla="*/ 2305050 w 3149600"/>
              <a:gd name="connsiteY129" fmla="*/ 2089150 h 3308350"/>
              <a:gd name="connsiteX130" fmla="*/ 2349500 w 3149600"/>
              <a:gd name="connsiteY130" fmla="*/ 2546350 h 3308350"/>
              <a:gd name="connsiteX131" fmla="*/ 1282700 w 3149600"/>
              <a:gd name="connsiteY131" fmla="*/ 2603500 h 3308350"/>
              <a:gd name="connsiteX132" fmla="*/ 1263650 w 3149600"/>
              <a:gd name="connsiteY132" fmla="*/ 2660650 h 3308350"/>
              <a:gd name="connsiteX133" fmla="*/ 1314450 w 3149600"/>
              <a:gd name="connsiteY133" fmla="*/ 2686050 h 3308350"/>
              <a:gd name="connsiteX134" fmla="*/ 1333500 w 3149600"/>
              <a:gd name="connsiteY134" fmla="*/ 2762250 h 3308350"/>
              <a:gd name="connsiteX135" fmla="*/ 1327150 w 3149600"/>
              <a:gd name="connsiteY135" fmla="*/ 2921000 h 3308350"/>
              <a:gd name="connsiteX136" fmla="*/ 1397000 w 3149600"/>
              <a:gd name="connsiteY136" fmla="*/ 3016250 h 3308350"/>
              <a:gd name="connsiteX137" fmla="*/ 1358900 w 3149600"/>
              <a:gd name="connsiteY137" fmla="*/ 3181350 h 3308350"/>
              <a:gd name="connsiteX138" fmla="*/ 1416050 w 3149600"/>
              <a:gd name="connsiteY138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68488 w 3149600"/>
              <a:gd name="connsiteY81" fmla="*/ 176213 h 3308350"/>
              <a:gd name="connsiteX82" fmla="*/ 1991519 w 3149600"/>
              <a:gd name="connsiteY82" fmla="*/ 157163 h 3308350"/>
              <a:gd name="connsiteX83" fmla="*/ 2086769 w 3149600"/>
              <a:gd name="connsiteY83" fmla="*/ 146843 h 3308350"/>
              <a:gd name="connsiteX84" fmla="*/ 2171700 w 3149600"/>
              <a:gd name="connsiteY84" fmla="*/ 82550 h 3308350"/>
              <a:gd name="connsiteX85" fmla="*/ 2209800 w 3149600"/>
              <a:gd name="connsiteY85" fmla="*/ 95250 h 3308350"/>
              <a:gd name="connsiteX86" fmla="*/ 2311400 w 3149600"/>
              <a:gd name="connsiteY86" fmla="*/ 0 h 3308350"/>
              <a:gd name="connsiteX87" fmla="*/ 2368550 w 3149600"/>
              <a:gd name="connsiteY87" fmla="*/ 19050 h 3308350"/>
              <a:gd name="connsiteX88" fmla="*/ 2432050 w 3149600"/>
              <a:gd name="connsiteY88" fmla="*/ 12700 h 3308350"/>
              <a:gd name="connsiteX89" fmla="*/ 2501900 w 3149600"/>
              <a:gd name="connsiteY89" fmla="*/ 38100 h 3308350"/>
              <a:gd name="connsiteX90" fmla="*/ 2508250 w 3149600"/>
              <a:gd name="connsiteY90" fmla="*/ 114300 h 3308350"/>
              <a:gd name="connsiteX91" fmla="*/ 2476500 w 3149600"/>
              <a:gd name="connsiteY91" fmla="*/ 196850 h 3308350"/>
              <a:gd name="connsiteX92" fmla="*/ 2508250 w 3149600"/>
              <a:gd name="connsiteY92" fmla="*/ 292100 h 3308350"/>
              <a:gd name="connsiteX93" fmla="*/ 2635250 w 3149600"/>
              <a:gd name="connsiteY93" fmla="*/ 323850 h 3308350"/>
              <a:gd name="connsiteX94" fmla="*/ 2590800 w 3149600"/>
              <a:gd name="connsiteY94" fmla="*/ 463550 h 3308350"/>
              <a:gd name="connsiteX95" fmla="*/ 2654300 w 3149600"/>
              <a:gd name="connsiteY95" fmla="*/ 546100 h 3308350"/>
              <a:gd name="connsiteX96" fmla="*/ 2686050 w 3149600"/>
              <a:gd name="connsiteY96" fmla="*/ 552450 h 3308350"/>
              <a:gd name="connsiteX97" fmla="*/ 2641600 w 3149600"/>
              <a:gd name="connsiteY97" fmla="*/ 660400 h 3308350"/>
              <a:gd name="connsiteX98" fmla="*/ 2717800 w 3149600"/>
              <a:gd name="connsiteY98" fmla="*/ 666750 h 3308350"/>
              <a:gd name="connsiteX99" fmla="*/ 2844800 w 3149600"/>
              <a:gd name="connsiteY99" fmla="*/ 641350 h 3308350"/>
              <a:gd name="connsiteX100" fmla="*/ 3016250 w 3149600"/>
              <a:gd name="connsiteY100" fmla="*/ 450850 h 3308350"/>
              <a:gd name="connsiteX101" fmla="*/ 3028950 w 3149600"/>
              <a:gd name="connsiteY101" fmla="*/ 558800 h 3308350"/>
              <a:gd name="connsiteX102" fmla="*/ 3092450 w 3149600"/>
              <a:gd name="connsiteY102" fmla="*/ 666750 h 3308350"/>
              <a:gd name="connsiteX103" fmla="*/ 3149600 w 3149600"/>
              <a:gd name="connsiteY103" fmla="*/ 812800 h 3308350"/>
              <a:gd name="connsiteX104" fmla="*/ 2851150 w 3149600"/>
              <a:gd name="connsiteY104" fmla="*/ 1022350 h 3308350"/>
              <a:gd name="connsiteX105" fmla="*/ 2901950 w 3149600"/>
              <a:gd name="connsiteY105" fmla="*/ 1123950 h 3308350"/>
              <a:gd name="connsiteX106" fmla="*/ 2870200 w 3149600"/>
              <a:gd name="connsiteY106" fmla="*/ 1244600 h 3308350"/>
              <a:gd name="connsiteX107" fmla="*/ 2908300 w 3149600"/>
              <a:gd name="connsiteY107" fmla="*/ 1263650 h 3308350"/>
              <a:gd name="connsiteX108" fmla="*/ 2933700 w 3149600"/>
              <a:gd name="connsiteY108" fmla="*/ 1314450 h 3308350"/>
              <a:gd name="connsiteX109" fmla="*/ 2933700 w 3149600"/>
              <a:gd name="connsiteY109" fmla="*/ 1390650 h 3308350"/>
              <a:gd name="connsiteX110" fmla="*/ 2908300 w 3149600"/>
              <a:gd name="connsiteY110" fmla="*/ 1416050 h 3308350"/>
              <a:gd name="connsiteX111" fmla="*/ 2901950 w 3149600"/>
              <a:gd name="connsiteY111" fmla="*/ 1454150 h 3308350"/>
              <a:gd name="connsiteX112" fmla="*/ 2832100 w 3149600"/>
              <a:gd name="connsiteY112" fmla="*/ 1428750 h 3308350"/>
              <a:gd name="connsiteX113" fmla="*/ 2813050 w 3149600"/>
              <a:gd name="connsiteY113" fmla="*/ 1555750 h 3308350"/>
              <a:gd name="connsiteX114" fmla="*/ 2743200 w 3149600"/>
              <a:gd name="connsiteY114" fmla="*/ 1536700 h 3308350"/>
              <a:gd name="connsiteX115" fmla="*/ 2622550 w 3149600"/>
              <a:gd name="connsiteY115" fmla="*/ 1606550 h 3308350"/>
              <a:gd name="connsiteX116" fmla="*/ 2749550 w 3149600"/>
              <a:gd name="connsiteY116" fmla="*/ 1828800 h 3308350"/>
              <a:gd name="connsiteX117" fmla="*/ 2787650 w 3149600"/>
              <a:gd name="connsiteY117" fmla="*/ 1828800 h 3308350"/>
              <a:gd name="connsiteX118" fmla="*/ 2781300 w 3149600"/>
              <a:gd name="connsiteY118" fmla="*/ 1917700 h 3308350"/>
              <a:gd name="connsiteX119" fmla="*/ 2711450 w 3149600"/>
              <a:gd name="connsiteY119" fmla="*/ 1905000 h 3308350"/>
              <a:gd name="connsiteX120" fmla="*/ 2603500 w 3149600"/>
              <a:gd name="connsiteY120" fmla="*/ 1930400 h 3308350"/>
              <a:gd name="connsiteX121" fmla="*/ 2381250 w 3149600"/>
              <a:gd name="connsiteY121" fmla="*/ 1924050 h 3308350"/>
              <a:gd name="connsiteX122" fmla="*/ 2286000 w 3149600"/>
              <a:gd name="connsiteY122" fmla="*/ 1924050 h 3308350"/>
              <a:gd name="connsiteX123" fmla="*/ 2209800 w 3149600"/>
              <a:gd name="connsiteY123" fmla="*/ 1847850 h 3308350"/>
              <a:gd name="connsiteX124" fmla="*/ 2152650 w 3149600"/>
              <a:gd name="connsiteY124" fmla="*/ 1835150 h 3308350"/>
              <a:gd name="connsiteX125" fmla="*/ 2133600 w 3149600"/>
              <a:gd name="connsiteY125" fmla="*/ 1765300 h 3308350"/>
              <a:gd name="connsiteX126" fmla="*/ 1943100 w 3149600"/>
              <a:gd name="connsiteY126" fmla="*/ 1708150 h 3308350"/>
              <a:gd name="connsiteX127" fmla="*/ 1924050 w 3149600"/>
              <a:gd name="connsiteY127" fmla="*/ 1816100 h 3308350"/>
              <a:gd name="connsiteX128" fmla="*/ 1943100 w 3149600"/>
              <a:gd name="connsiteY128" fmla="*/ 1905000 h 3308350"/>
              <a:gd name="connsiteX129" fmla="*/ 1911350 w 3149600"/>
              <a:gd name="connsiteY129" fmla="*/ 2019300 h 3308350"/>
              <a:gd name="connsiteX130" fmla="*/ 2305050 w 3149600"/>
              <a:gd name="connsiteY130" fmla="*/ 2089150 h 3308350"/>
              <a:gd name="connsiteX131" fmla="*/ 2349500 w 3149600"/>
              <a:gd name="connsiteY131" fmla="*/ 2546350 h 3308350"/>
              <a:gd name="connsiteX132" fmla="*/ 1282700 w 3149600"/>
              <a:gd name="connsiteY132" fmla="*/ 2603500 h 3308350"/>
              <a:gd name="connsiteX133" fmla="*/ 1263650 w 3149600"/>
              <a:gd name="connsiteY133" fmla="*/ 2660650 h 3308350"/>
              <a:gd name="connsiteX134" fmla="*/ 1314450 w 3149600"/>
              <a:gd name="connsiteY134" fmla="*/ 2686050 h 3308350"/>
              <a:gd name="connsiteX135" fmla="*/ 1333500 w 3149600"/>
              <a:gd name="connsiteY135" fmla="*/ 2762250 h 3308350"/>
              <a:gd name="connsiteX136" fmla="*/ 1327150 w 3149600"/>
              <a:gd name="connsiteY136" fmla="*/ 2921000 h 3308350"/>
              <a:gd name="connsiteX137" fmla="*/ 1397000 w 3149600"/>
              <a:gd name="connsiteY137" fmla="*/ 3016250 h 3308350"/>
              <a:gd name="connsiteX138" fmla="*/ 1358900 w 3149600"/>
              <a:gd name="connsiteY138" fmla="*/ 3181350 h 3308350"/>
              <a:gd name="connsiteX139" fmla="*/ 1416050 w 3149600"/>
              <a:gd name="connsiteY139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68488 w 3149600"/>
              <a:gd name="connsiteY81" fmla="*/ 176213 h 3308350"/>
              <a:gd name="connsiteX82" fmla="*/ 1996282 w 3149600"/>
              <a:gd name="connsiteY82" fmla="*/ 185738 h 3308350"/>
              <a:gd name="connsiteX83" fmla="*/ 2086769 w 3149600"/>
              <a:gd name="connsiteY83" fmla="*/ 146843 h 3308350"/>
              <a:gd name="connsiteX84" fmla="*/ 2171700 w 3149600"/>
              <a:gd name="connsiteY84" fmla="*/ 82550 h 3308350"/>
              <a:gd name="connsiteX85" fmla="*/ 2209800 w 3149600"/>
              <a:gd name="connsiteY85" fmla="*/ 95250 h 3308350"/>
              <a:gd name="connsiteX86" fmla="*/ 2311400 w 3149600"/>
              <a:gd name="connsiteY86" fmla="*/ 0 h 3308350"/>
              <a:gd name="connsiteX87" fmla="*/ 2368550 w 3149600"/>
              <a:gd name="connsiteY87" fmla="*/ 19050 h 3308350"/>
              <a:gd name="connsiteX88" fmla="*/ 2432050 w 3149600"/>
              <a:gd name="connsiteY88" fmla="*/ 12700 h 3308350"/>
              <a:gd name="connsiteX89" fmla="*/ 2501900 w 3149600"/>
              <a:gd name="connsiteY89" fmla="*/ 38100 h 3308350"/>
              <a:gd name="connsiteX90" fmla="*/ 2508250 w 3149600"/>
              <a:gd name="connsiteY90" fmla="*/ 114300 h 3308350"/>
              <a:gd name="connsiteX91" fmla="*/ 2476500 w 3149600"/>
              <a:gd name="connsiteY91" fmla="*/ 196850 h 3308350"/>
              <a:gd name="connsiteX92" fmla="*/ 2508250 w 3149600"/>
              <a:gd name="connsiteY92" fmla="*/ 292100 h 3308350"/>
              <a:gd name="connsiteX93" fmla="*/ 2635250 w 3149600"/>
              <a:gd name="connsiteY93" fmla="*/ 323850 h 3308350"/>
              <a:gd name="connsiteX94" fmla="*/ 2590800 w 3149600"/>
              <a:gd name="connsiteY94" fmla="*/ 463550 h 3308350"/>
              <a:gd name="connsiteX95" fmla="*/ 2654300 w 3149600"/>
              <a:gd name="connsiteY95" fmla="*/ 546100 h 3308350"/>
              <a:gd name="connsiteX96" fmla="*/ 2686050 w 3149600"/>
              <a:gd name="connsiteY96" fmla="*/ 552450 h 3308350"/>
              <a:gd name="connsiteX97" fmla="*/ 2641600 w 3149600"/>
              <a:gd name="connsiteY97" fmla="*/ 660400 h 3308350"/>
              <a:gd name="connsiteX98" fmla="*/ 2717800 w 3149600"/>
              <a:gd name="connsiteY98" fmla="*/ 666750 h 3308350"/>
              <a:gd name="connsiteX99" fmla="*/ 2844800 w 3149600"/>
              <a:gd name="connsiteY99" fmla="*/ 641350 h 3308350"/>
              <a:gd name="connsiteX100" fmla="*/ 3016250 w 3149600"/>
              <a:gd name="connsiteY100" fmla="*/ 450850 h 3308350"/>
              <a:gd name="connsiteX101" fmla="*/ 3028950 w 3149600"/>
              <a:gd name="connsiteY101" fmla="*/ 558800 h 3308350"/>
              <a:gd name="connsiteX102" fmla="*/ 3092450 w 3149600"/>
              <a:gd name="connsiteY102" fmla="*/ 666750 h 3308350"/>
              <a:gd name="connsiteX103" fmla="*/ 3149600 w 3149600"/>
              <a:gd name="connsiteY103" fmla="*/ 812800 h 3308350"/>
              <a:gd name="connsiteX104" fmla="*/ 2851150 w 3149600"/>
              <a:gd name="connsiteY104" fmla="*/ 1022350 h 3308350"/>
              <a:gd name="connsiteX105" fmla="*/ 2901950 w 3149600"/>
              <a:gd name="connsiteY105" fmla="*/ 1123950 h 3308350"/>
              <a:gd name="connsiteX106" fmla="*/ 2870200 w 3149600"/>
              <a:gd name="connsiteY106" fmla="*/ 1244600 h 3308350"/>
              <a:gd name="connsiteX107" fmla="*/ 2908300 w 3149600"/>
              <a:gd name="connsiteY107" fmla="*/ 1263650 h 3308350"/>
              <a:gd name="connsiteX108" fmla="*/ 2933700 w 3149600"/>
              <a:gd name="connsiteY108" fmla="*/ 1314450 h 3308350"/>
              <a:gd name="connsiteX109" fmla="*/ 2933700 w 3149600"/>
              <a:gd name="connsiteY109" fmla="*/ 1390650 h 3308350"/>
              <a:gd name="connsiteX110" fmla="*/ 2908300 w 3149600"/>
              <a:gd name="connsiteY110" fmla="*/ 1416050 h 3308350"/>
              <a:gd name="connsiteX111" fmla="*/ 2901950 w 3149600"/>
              <a:gd name="connsiteY111" fmla="*/ 1454150 h 3308350"/>
              <a:gd name="connsiteX112" fmla="*/ 2832100 w 3149600"/>
              <a:gd name="connsiteY112" fmla="*/ 1428750 h 3308350"/>
              <a:gd name="connsiteX113" fmla="*/ 2813050 w 3149600"/>
              <a:gd name="connsiteY113" fmla="*/ 1555750 h 3308350"/>
              <a:gd name="connsiteX114" fmla="*/ 2743200 w 3149600"/>
              <a:gd name="connsiteY114" fmla="*/ 1536700 h 3308350"/>
              <a:gd name="connsiteX115" fmla="*/ 2622550 w 3149600"/>
              <a:gd name="connsiteY115" fmla="*/ 1606550 h 3308350"/>
              <a:gd name="connsiteX116" fmla="*/ 2749550 w 3149600"/>
              <a:gd name="connsiteY116" fmla="*/ 1828800 h 3308350"/>
              <a:gd name="connsiteX117" fmla="*/ 2787650 w 3149600"/>
              <a:gd name="connsiteY117" fmla="*/ 1828800 h 3308350"/>
              <a:gd name="connsiteX118" fmla="*/ 2781300 w 3149600"/>
              <a:gd name="connsiteY118" fmla="*/ 1917700 h 3308350"/>
              <a:gd name="connsiteX119" fmla="*/ 2711450 w 3149600"/>
              <a:gd name="connsiteY119" fmla="*/ 1905000 h 3308350"/>
              <a:gd name="connsiteX120" fmla="*/ 2603500 w 3149600"/>
              <a:gd name="connsiteY120" fmla="*/ 1930400 h 3308350"/>
              <a:gd name="connsiteX121" fmla="*/ 2381250 w 3149600"/>
              <a:gd name="connsiteY121" fmla="*/ 1924050 h 3308350"/>
              <a:gd name="connsiteX122" fmla="*/ 2286000 w 3149600"/>
              <a:gd name="connsiteY122" fmla="*/ 1924050 h 3308350"/>
              <a:gd name="connsiteX123" fmla="*/ 2209800 w 3149600"/>
              <a:gd name="connsiteY123" fmla="*/ 1847850 h 3308350"/>
              <a:gd name="connsiteX124" fmla="*/ 2152650 w 3149600"/>
              <a:gd name="connsiteY124" fmla="*/ 1835150 h 3308350"/>
              <a:gd name="connsiteX125" fmla="*/ 2133600 w 3149600"/>
              <a:gd name="connsiteY125" fmla="*/ 1765300 h 3308350"/>
              <a:gd name="connsiteX126" fmla="*/ 1943100 w 3149600"/>
              <a:gd name="connsiteY126" fmla="*/ 1708150 h 3308350"/>
              <a:gd name="connsiteX127" fmla="*/ 1924050 w 3149600"/>
              <a:gd name="connsiteY127" fmla="*/ 1816100 h 3308350"/>
              <a:gd name="connsiteX128" fmla="*/ 1943100 w 3149600"/>
              <a:gd name="connsiteY128" fmla="*/ 1905000 h 3308350"/>
              <a:gd name="connsiteX129" fmla="*/ 1911350 w 3149600"/>
              <a:gd name="connsiteY129" fmla="*/ 2019300 h 3308350"/>
              <a:gd name="connsiteX130" fmla="*/ 2305050 w 3149600"/>
              <a:gd name="connsiteY130" fmla="*/ 2089150 h 3308350"/>
              <a:gd name="connsiteX131" fmla="*/ 2349500 w 3149600"/>
              <a:gd name="connsiteY131" fmla="*/ 2546350 h 3308350"/>
              <a:gd name="connsiteX132" fmla="*/ 1282700 w 3149600"/>
              <a:gd name="connsiteY132" fmla="*/ 2603500 h 3308350"/>
              <a:gd name="connsiteX133" fmla="*/ 1263650 w 3149600"/>
              <a:gd name="connsiteY133" fmla="*/ 2660650 h 3308350"/>
              <a:gd name="connsiteX134" fmla="*/ 1314450 w 3149600"/>
              <a:gd name="connsiteY134" fmla="*/ 2686050 h 3308350"/>
              <a:gd name="connsiteX135" fmla="*/ 1333500 w 3149600"/>
              <a:gd name="connsiteY135" fmla="*/ 2762250 h 3308350"/>
              <a:gd name="connsiteX136" fmla="*/ 1327150 w 3149600"/>
              <a:gd name="connsiteY136" fmla="*/ 2921000 h 3308350"/>
              <a:gd name="connsiteX137" fmla="*/ 1397000 w 3149600"/>
              <a:gd name="connsiteY137" fmla="*/ 3016250 h 3308350"/>
              <a:gd name="connsiteX138" fmla="*/ 1358900 w 3149600"/>
              <a:gd name="connsiteY138" fmla="*/ 3181350 h 3308350"/>
              <a:gd name="connsiteX139" fmla="*/ 1416050 w 3149600"/>
              <a:gd name="connsiteY139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68488 w 3149600"/>
              <a:gd name="connsiteY81" fmla="*/ 176213 h 3308350"/>
              <a:gd name="connsiteX82" fmla="*/ 1996282 w 3149600"/>
              <a:gd name="connsiteY82" fmla="*/ 185738 h 3308350"/>
              <a:gd name="connsiteX83" fmla="*/ 2196306 w 3149600"/>
              <a:gd name="connsiteY83" fmla="*/ 44449 h 3308350"/>
              <a:gd name="connsiteX84" fmla="*/ 2171700 w 3149600"/>
              <a:gd name="connsiteY84" fmla="*/ 82550 h 3308350"/>
              <a:gd name="connsiteX85" fmla="*/ 2209800 w 3149600"/>
              <a:gd name="connsiteY85" fmla="*/ 95250 h 3308350"/>
              <a:gd name="connsiteX86" fmla="*/ 2311400 w 3149600"/>
              <a:gd name="connsiteY86" fmla="*/ 0 h 3308350"/>
              <a:gd name="connsiteX87" fmla="*/ 2368550 w 3149600"/>
              <a:gd name="connsiteY87" fmla="*/ 19050 h 3308350"/>
              <a:gd name="connsiteX88" fmla="*/ 2432050 w 3149600"/>
              <a:gd name="connsiteY88" fmla="*/ 12700 h 3308350"/>
              <a:gd name="connsiteX89" fmla="*/ 2501900 w 3149600"/>
              <a:gd name="connsiteY89" fmla="*/ 38100 h 3308350"/>
              <a:gd name="connsiteX90" fmla="*/ 2508250 w 3149600"/>
              <a:gd name="connsiteY90" fmla="*/ 114300 h 3308350"/>
              <a:gd name="connsiteX91" fmla="*/ 2476500 w 3149600"/>
              <a:gd name="connsiteY91" fmla="*/ 196850 h 3308350"/>
              <a:gd name="connsiteX92" fmla="*/ 2508250 w 3149600"/>
              <a:gd name="connsiteY92" fmla="*/ 292100 h 3308350"/>
              <a:gd name="connsiteX93" fmla="*/ 2635250 w 3149600"/>
              <a:gd name="connsiteY93" fmla="*/ 323850 h 3308350"/>
              <a:gd name="connsiteX94" fmla="*/ 2590800 w 3149600"/>
              <a:gd name="connsiteY94" fmla="*/ 463550 h 3308350"/>
              <a:gd name="connsiteX95" fmla="*/ 2654300 w 3149600"/>
              <a:gd name="connsiteY95" fmla="*/ 546100 h 3308350"/>
              <a:gd name="connsiteX96" fmla="*/ 2686050 w 3149600"/>
              <a:gd name="connsiteY96" fmla="*/ 552450 h 3308350"/>
              <a:gd name="connsiteX97" fmla="*/ 2641600 w 3149600"/>
              <a:gd name="connsiteY97" fmla="*/ 660400 h 3308350"/>
              <a:gd name="connsiteX98" fmla="*/ 2717800 w 3149600"/>
              <a:gd name="connsiteY98" fmla="*/ 666750 h 3308350"/>
              <a:gd name="connsiteX99" fmla="*/ 2844800 w 3149600"/>
              <a:gd name="connsiteY99" fmla="*/ 641350 h 3308350"/>
              <a:gd name="connsiteX100" fmla="*/ 3016250 w 3149600"/>
              <a:gd name="connsiteY100" fmla="*/ 450850 h 3308350"/>
              <a:gd name="connsiteX101" fmla="*/ 3028950 w 3149600"/>
              <a:gd name="connsiteY101" fmla="*/ 558800 h 3308350"/>
              <a:gd name="connsiteX102" fmla="*/ 3092450 w 3149600"/>
              <a:gd name="connsiteY102" fmla="*/ 666750 h 3308350"/>
              <a:gd name="connsiteX103" fmla="*/ 3149600 w 3149600"/>
              <a:gd name="connsiteY103" fmla="*/ 812800 h 3308350"/>
              <a:gd name="connsiteX104" fmla="*/ 2851150 w 3149600"/>
              <a:gd name="connsiteY104" fmla="*/ 1022350 h 3308350"/>
              <a:gd name="connsiteX105" fmla="*/ 2901950 w 3149600"/>
              <a:gd name="connsiteY105" fmla="*/ 1123950 h 3308350"/>
              <a:gd name="connsiteX106" fmla="*/ 2870200 w 3149600"/>
              <a:gd name="connsiteY106" fmla="*/ 1244600 h 3308350"/>
              <a:gd name="connsiteX107" fmla="*/ 2908300 w 3149600"/>
              <a:gd name="connsiteY107" fmla="*/ 1263650 h 3308350"/>
              <a:gd name="connsiteX108" fmla="*/ 2933700 w 3149600"/>
              <a:gd name="connsiteY108" fmla="*/ 1314450 h 3308350"/>
              <a:gd name="connsiteX109" fmla="*/ 2933700 w 3149600"/>
              <a:gd name="connsiteY109" fmla="*/ 1390650 h 3308350"/>
              <a:gd name="connsiteX110" fmla="*/ 2908300 w 3149600"/>
              <a:gd name="connsiteY110" fmla="*/ 1416050 h 3308350"/>
              <a:gd name="connsiteX111" fmla="*/ 2901950 w 3149600"/>
              <a:gd name="connsiteY111" fmla="*/ 1454150 h 3308350"/>
              <a:gd name="connsiteX112" fmla="*/ 2832100 w 3149600"/>
              <a:gd name="connsiteY112" fmla="*/ 1428750 h 3308350"/>
              <a:gd name="connsiteX113" fmla="*/ 2813050 w 3149600"/>
              <a:gd name="connsiteY113" fmla="*/ 1555750 h 3308350"/>
              <a:gd name="connsiteX114" fmla="*/ 2743200 w 3149600"/>
              <a:gd name="connsiteY114" fmla="*/ 1536700 h 3308350"/>
              <a:gd name="connsiteX115" fmla="*/ 2622550 w 3149600"/>
              <a:gd name="connsiteY115" fmla="*/ 1606550 h 3308350"/>
              <a:gd name="connsiteX116" fmla="*/ 2749550 w 3149600"/>
              <a:gd name="connsiteY116" fmla="*/ 1828800 h 3308350"/>
              <a:gd name="connsiteX117" fmla="*/ 2787650 w 3149600"/>
              <a:gd name="connsiteY117" fmla="*/ 1828800 h 3308350"/>
              <a:gd name="connsiteX118" fmla="*/ 2781300 w 3149600"/>
              <a:gd name="connsiteY118" fmla="*/ 1917700 h 3308350"/>
              <a:gd name="connsiteX119" fmla="*/ 2711450 w 3149600"/>
              <a:gd name="connsiteY119" fmla="*/ 1905000 h 3308350"/>
              <a:gd name="connsiteX120" fmla="*/ 2603500 w 3149600"/>
              <a:gd name="connsiteY120" fmla="*/ 1930400 h 3308350"/>
              <a:gd name="connsiteX121" fmla="*/ 2381250 w 3149600"/>
              <a:gd name="connsiteY121" fmla="*/ 1924050 h 3308350"/>
              <a:gd name="connsiteX122" fmla="*/ 2286000 w 3149600"/>
              <a:gd name="connsiteY122" fmla="*/ 1924050 h 3308350"/>
              <a:gd name="connsiteX123" fmla="*/ 2209800 w 3149600"/>
              <a:gd name="connsiteY123" fmla="*/ 1847850 h 3308350"/>
              <a:gd name="connsiteX124" fmla="*/ 2152650 w 3149600"/>
              <a:gd name="connsiteY124" fmla="*/ 1835150 h 3308350"/>
              <a:gd name="connsiteX125" fmla="*/ 2133600 w 3149600"/>
              <a:gd name="connsiteY125" fmla="*/ 1765300 h 3308350"/>
              <a:gd name="connsiteX126" fmla="*/ 1943100 w 3149600"/>
              <a:gd name="connsiteY126" fmla="*/ 1708150 h 3308350"/>
              <a:gd name="connsiteX127" fmla="*/ 1924050 w 3149600"/>
              <a:gd name="connsiteY127" fmla="*/ 1816100 h 3308350"/>
              <a:gd name="connsiteX128" fmla="*/ 1943100 w 3149600"/>
              <a:gd name="connsiteY128" fmla="*/ 1905000 h 3308350"/>
              <a:gd name="connsiteX129" fmla="*/ 1911350 w 3149600"/>
              <a:gd name="connsiteY129" fmla="*/ 2019300 h 3308350"/>
              <a:gd name="connsiteX130" fmla="*/ 2305050 w 3149600"/>
              <a:gd name="connsiteY130" fmla="*/ 2089150 h 3308350"/>
              <a:gd name="connsiteX131" fmla="*/ 2349500 w 3149600"/>
              <a:gd name="connsiteY131" fmla="*/ 2546350 h 3308350"/>
              <a:gd name="connsiteX132" fmla="*/ 1282700 w 3149600"/>
              <a:gd name="connsiteY132" fmla="*/ 2603500 h 3308350"/>
              <a:gd name="connsiteX133" fmla="*/ 1263650 w 3149600"/>
              <a:gd name="connsiteY133" fmla="*/ 2660650 h 3308350"/>
              <a:gd name="connsiteX134" fmla="*/ 1314450 w 3149600"/>
              <a:gd name="connsiteY134" fmla="*/ 2686050 h 3308350"/>
              <a:gd name="connsiteX135" fmla="*/ 1333500 w 3149600"/>
              <a:gd name="connsiteY135" fmla="*/ 2762250 h 3308350"/>
              <a:gd name="connsiteX136" fmla="*/ 1327150 w 3149600"/>
              <a:gd name="connsiteY136" fmla="*/ 2921000 h 3308350"/>
              <a:gd name="connsiteX137" fmla="*/ 1397000 w 3149600"/>
              <a:gd name="connsiteY137" fmla="*/ 3016250 h 3308350"/>
              <a:gd name="connsiteX138" fmla="*/ 1358900 w 3149600"/>
              <a:gd name="connsiteY138" fmla="*/ 3181350 h 3308350"/>
              <a:gd name="connsiteX139" fmla="*/ 1416050 w 3149600"/>
              <a:gd name="connsiteY139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68488 w 3149600"/>
              <a:gd name="connsiteY81" fmla="*/ 176213 h 3308350"/>
              <a:gd name="connsiteX82" fmla="*/ 1996282 w 3149600"/>
              <a:gd name="connsiteY82" fmla="*/ 185738 h 3308350"/>
              <a:gd name="connsiteX83" fmla="*/ 2058194 w 3149600"/>
              <a:gd name="connsiteY83" fmla="*/ 135731 h 3308350"/>
              <a:gd name="connsiteX84" fmla="*/ 2196306 w 3149600"/>
              <a:gd name="connsiteY84" fmla="*/ 44449 h 3308350"/>
              <a:gd name="connsiteX85" fmla="*/ 2171700 w 3149600"/>
              <a:gd name="connsiteY85" fmla="*/ 82550 h 3308350"/>
              <a:gd name="connsiteX86" fmla="*/ 2209800 w 3149600"/>
              <a:gd name="connsiteY86" fmla="*/ 95250 h 3308350"/>
              <a:gd name="connsiteX87" fmla="*/ 2311400 w 3149600"/>
              <a:gd name="connsiteY87" fmla="*/ 0 h 3308350"/>
              <a:gd name="connsiteX88" fmla="*/ 2368550 w 3149600"/>
              <a:gd name="connsiteY88" fmla="*/ 19050 h 3308350"/>
              <a:gd name="connsiteX89" fmla="*/ 2432050 w 3149600"/>
              <a:gd name="connsiteY89" fmla="*/ 12700 h 3308350"/>
              <a:gd name="connsiteX90" fmla="*/ 2501900 w 3149600"/>
              <a:gd name="connsiteY90" fmla="*/ 38100 h 3308350"/>
              <a:gd name="connsiteX91" fmla="*/ 2508250 w 3149600"/>
              <a:gd name="connsiteY91" fmla="*/ 114300 h 3308350"/>
              <a:gd name="connsiteX92" fmla="*/ 2476500 w 3149600"/>
              <a:gd name="connsiteY92" fmla="*/ 196850 h 3308350"/>
              <a:gd name="connsiteX93" fmla="*/ 2508250 w 3149600"/>
              <a:gd name="connsiteY93" fmla="*/ 292100 h 3308350"/>
              <a:gd name="connsiteX94" fmla="*/ 2635250 w 3149600"/>
              <a:gd name="connsiteY94" fmla="*/ 323850 h 3308350"/>
              <a:gd name="connsiteX95" fmla="*/ 2590800 w 3149600"/>
              <a:gd name="connsiteY95" fmla="*/ 463550 h 3308350"/>
              <a:gd name="connsiteX96" fmla="*/ 2654300 w 3149600"/>
              <a:gd name="connsiteY96" fmla="*/ 546100 h 3308350"/>
              <a:gd name="connsiteX97" fmla="*/ 2686050 w 3149600"/>
              <a:gd name="connsiteY97" fmla="*/ 552450 h 3308350"/>
              <a:gd name="connsiteX98" fmla="*/ 2641600 w 3149600"/>
              <a:gd name="connsiteY98" fmla="*/ 660400 h 3308350"/>
              <a:gd name="connsiteX99" fmla="*/ 2717800 w 3149600"/>
              <a:gd name="connsiteY99" fmla="*/ 666750 h 3308350"/>
              <a:gd name="connsiteX100" fmla="*/ 2844800 w 3149600"/>
              <a:gd name="connsiteY100" fmla="*/ 641350 h 3308350"/>
              <a:gd name="connsiteX101" fmla="*/ 3016250 w 3149600"/>
              <a:gd name="connsiteY101" fmla="*/ 450850 h 3308350"/>
              <a:gd name="connsiteX102" fmla="*/ 3028950 w 3149600"/>
              <a:gd name="connsiteY102" fmla="*/ 558800 h 3308350"/>
              <a:gd name="connsiteX103" fmla="*/ 3092450 w 3149600"/>
              <a:gd name="connsiteY103" fmla="*/ 666750 h 3308350"/>
              <a:gd name="connsiteX104" fmla="*/ 3149600 w 3149600"/>
              <a:gd name="connsiteY104" fmla="*/ 812800 h 3308350"/>
              <a:gd name="connsiteX105" fmla="*/ 2851150 w 3149600"/>
              <a:gd name="connsiteY105" fmla="*/ 1022350 h 3308350"/>
              <a:gd name="connsiteX106" fmla="*/ 2901950 w 3149600"/>
              <a:gd name="connsiteY106" fmla="*/ 1123950 h 3308350"/>
              <a:gd name="connsiteX107" fmla="*/ 2870200 w 3149600"/>
              <a:gd name="connsiteY107" fmla="*/ 1244600 h 3308350"/>
              <a:gd name="connsiteX108" fmla="*/ 2908300 w 3149600"/>
              <a:gd name="connsiteY108" fmla="*/ 1263650 h 3308350"/>
              <a:gd name="connsiteX109" fmla="*/ 2933700 w 3149600"/>
              <a:gd name="connsiteY109" fmla="*/ 1314450 h 3308350"/>
              <a:gd name="connsiteX110" fmla="*/ 2933700 w 3149600"/>
              <a:gd name="connsiteY110" fmla="*/ 1390650 h 3308350"/>
              <a:gd name="connsiteX111" fmla="*/ 2908300 w 3149600"/>
              <a:gd name="connsiteY111" fmla="*/ 1416050 h 3308350"/>
              <a:gd name="connsiteX112" fmla="*/ 2901950 w 3149600"/>
              <a:gd name="connsiteY112" fmla="*/ 1454150 h 3308350"/>
              <a:gd name="connsiteX113" fmla="*/ 2832100 w 3149600"/>
              <a:gd name="connsiteY113" fmla="*/ 1428750 h 3308350"/>
              <a:gd name="connsiteX114" fmla="*/ 2813050 w 3149600"/>
              <a:gd name="connsiteY114" fmla="*/ 1555750 h 3308350"/>
              <a:gd name="connsiteX115" fmla="*/ 2743200 w 3149600"/>
              <a:gd name="connsiteY115" fmla="*/ 1536700 h 3308350"/>
              <a:gd name="connsiteX116" fmla="*/ 2622550 w 3149600"/>
              <a:gd name="connsiteY116" fmla="*/ 1606550 h 3308350"/>
              <a:gd name="connsiteX117" fmla="*/ 2749550 w 3149600"/>
              <a:gd name="connsiteY117" fmla="*/ 1828800 h 3308350"/>
              <a:gd name="connsiteX118" fmla="*/ 2787650 w 3149600"/>
              <a:gd name="connsiteY118" fmla="*/ 1828800 h 3308350"/>
              <a:gd name="connsiteX119" fmla="*/ 2781300 w 3149600"/>
              <a:gd name="connsiteY119" fmla="*/ 1917700 h 3308350"/>
              <a:gd name="connsiteX120" fmla="*/ 2711450 w 3149600"/>
              <a:gd name="connsiteY120" fmla="*/ 1905000 h 3308350"/>
              <a:gd name="connsiteX121" fmla="*/ 2603500 w 3149600"/>
              <a:gd name="connsiteY121" fmla="*/ 1930400 h 3308350"/>
              <a:gd name="connsiteX122" fmla="*/ 2381250 w 3149600"/>
              <a:gd name="connsiteY122" fmla="*/ 1924050 h 3308350"/>
              <a:gd name="connsiteX123" fmla="*/ 2286000 w 3149600"/>
              <a:gd name="connsiteY123" fmla="*/ 1924050 h 3308350"/>
              <a:gd name="connsiteX124" fmla="*/ 2209800 w 3149600"/>
              <a:gd name="connsiteY124" fmla="*/ 1847850 h 3308350"/>
              <a:gd name="connsiteX125" fmla="*/ 2152650 w 3149600"/>
              <a:gd name="connsiteY125" fmla="*/ 1835150 h 3308350"/>
              <a:gd name="connsiteX126" fmla="*/ 2133600 w 3149600"/>
              <a:gd name="connsiteY126" fmla="*/ 1765300 h 3308350"/>
              <a:gd name="connsiteX127" fmla="*/ 1943100 w 3149600"/>
              <a:gd name="connsiteY127" fmla="*/ 1708150 h 3308350"/>
              <a:gd name="connsiteX128" fmla="*/ 1924050 w 3149600"/>
              <a:gd name="connsiteY128" fmla="*/ 1816100 h 3308350"/>
              <a:gd name="connsiteX129" fmla="*/ 1943100 w 3149600"/>
              <a:gd name="connsiteY129" fmla="*/ 1905000 h 3308350"/>
              <a:gd name="connsiteX130" fmla="*/ 1911350 w 3149600"/>
              <a:gd name="connsiteY130" fmla="*/ 2019300 h 3308350"/>
              <a:gd name="connsiteX131" fmla="*/ 2305050 w 3149600"/>
              <a:gd name="connsiteY131" fmla="*/ 2089150 h 3308350"/>
              <a:gd name="connsiteX132" fmla="*/ 2349500 w 3149600"/>
              <a:gd name="connsiteY132" fmla="*/ 2546350 h 3308350"/>
              <a:gd name="connsiteX133" fmla="*/ 1282700 w 3149600"/>
              <a:gd name="connsiteY133" fmla="*/ 2603500 h 3308350"/>
              <a:gd name="connsiteX134" fmla="*/ 1263650 w 3149600"/>
              <a:gd name="connsiteY134" fmla="*/ 2660650 h 3308350"/>
              <a:gd name="connsiteX135" fmla="*/ 1314450 w 3149600"/>
              <a:gd name="connsiteY135" fmla="*/ 2686050 h 3308350"/>
              <a:gd name="connsiteX136" fmla="*/ 1333500 w 3149600"/>
              <a:gd name="connsiteY136" fmla="*/ 2762250 h 3308350"/>
              <a:gd name="connsiteX137" fmla="*/ 1327150 w 3149600"/>
              <a:gd name="connsiteY137" fmla="*/ 2921000 h 3308350"/>
              <a:gd name="connsiteX138" fmla="*/ 1397000 w 3149600"/>
              <a:gd name="connsiteY138" fmla="*/ 3016250 h 3308350"/>
              <a:gd name="connsiteX139" fmla="*/ 1358900 w 3149600"/>
              <a:gd name="connsiteY139" fmla="*/ 3181350 h 3308350"/>
              <a:gd name="connsiteX140" fmla="*/ 1416050 w 3149600"/>
              <a:gd name="connsiteY140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68488 w 3149600"/>
              <a:gd name="connsiteY81" fmla="*/ 176213 h 3308350"/>
              <a:gd name="connsiteX82" fmla="*/ 1996282 w 3149600"/>
              <a:gd name="connsiteY82" fmla="*/ 185738 h 3308350"/>
              <a:gd name="connsiteX83" fmla="*/ 2058194 w 3149600"/>
              <a:gd name="connsiteY83" fmla="*/ 135731 h 3308350"/>
              <a:gd name="connsiteX84" fmla="*/ 2110581 w 3149600"/>
              <a:gd name="connsiteY84" fmla="*/ 173036 h 3308350"/>
              <a:gd name="connsiteX85" fmla="*/ 2171700 w 3149600"/>
              <a:gd name="connsiteY85" fmla="*/ 82550 h 3308350"/>
              <a:gd name="connsiteX86" fmla="*/ 2209800 w 3149600"/>
              <a:gd name="connsiteY86" fmla="*/ 95250 h 3308350"/>
              <a:gd name="connsiteX87" fmla="*/ 2311400 w 3149600"/>
              <a:gd name="connsiteY87" fmla="*/ 0 h 3308350"/>
              <a:gd name="connsiteX88" fmla="*/ 2368550 w 3149600"/>
              <a:gd name="connsiteY88" fmla="*/ 19050 h 3308350"/>
              <a:gd name="connsiteX89" fmla="*/ 2432050 w 3149600"/>
              <a:gd name="connsiteY89" fmla="*/ 12700 h 3308350"/>
              <a:gd name="connsiteX90" fmla="*/ 2501900 w 3149600"/>
              <a:gd name="connsiteY90" fmla="*/ 38100 h 3308350"/>
              <a:gd name="connsiteX91" fmla="*/ 2508250 w 3149600"/>
              <a:gd name="connsiteY91" fmla="*/ 114300 h 3308350"/>
              <a:gd name="connsiteX92" fmla="*/ 2476500 w 3149600"/>
              <a:gd name="connsiteY92" fmla="*/ 196850 h 3308350"/>
              <a:gd name="connsiteX93" fmla="*/ 2508250 w 3149600"/>
              <a:gd name="connsiteY93" fmla="*/ 292100 h 3308350"/>
              <a:gd name="connsiteX94" fmla="*/ 2635250 w 3149600"/>
              <a:gd name="connsiteY94" fmla="*/ 323850 h 3308350"/>
              <a:gd name="connsiteX95" fmla="*/ 2590800 w 3149600"/>
              <a:gd name="connsiteY95" fmla="*/ 463550 h 3308350"/>
              <a:gd name="connsiteX96" fmla="*/ 2654300 w 3149600"/>
              <a:gd name="connsiteY96" fmla="*/ 546100 h 3308350"/>
              <a:gd name="connsiteX97" fmla="*/ 2686050 w 3149600"/>
              <a:gd name="connsiteY97" fmla="*/ 552450 h 3308350"/>
              <a:gd name="connsiteX98" fmla="*/ 2641600 w 3149600"/>
              <a:gd name="connsiteY98" fmla="*/ 660400 h 3308350"/>
              <a:gd name="connsiteX99" fmla="*/ 2717800 w 3149600"/>
              <a:gd name="connsiteY99" fmla="*/ 666750 h 3308350"/>
              <a:gd name="connsiteX100" fmla="*/ 2844800 w 3149600"/>
              <a:gd name="connsiteY100" fmla="*/ 641350 h 3308350"/>
              <a:gd name="connsiteX101" fmla="*/ 3016250 w 3149600"/>
              <a:gd name="connsiteY101" fmla="*/ 450850 h 3308350"/>
              <a:gd name="connsiteX102" fmla="*/ 3028950 w 3149600"/>
              <a:gd name="connsiteY102" fmla="*/ 558800 h 3308350"/>
              <a:gd name="connsiteX103" fmla="*/ 3092450 w 3149600"/>
              <a:gd name="connsiteY103" fmla="*/ 666750 h 3308350"/>
              <a:gd name="connsiteX104" fmla="*/ 3149600 w 3149600"/>
              <a:gd name="connsiteY104" fmla="*/ 812800 h 3308350"/>
              <a:gd name="connsiteX105" fmla="*/ 2851150 w 3149600"/>
              <a:gd name="connsiteY105" fmla="*/ 1022350 h 3308350"/>
              <a:gd name="connsiteX106" fmla="*/ 2901950 w 3149600"/>
              <a:gd name="connsiteY106" fmla="*/ 1123950 h 3308350"/>
              <a:gd name="connsiteX107" fmla="*/ 2870200 w 3149600"/>
              <a:gd name="connsiteY107" fmla="*/ 1244600 h 3308350"/>
              <a:gd name="connsiteX108" fmla="*/ 2908300 w 3149600"/>
              <a:gd name="connsiteY108" fmla="*/ 1263650 h 3308350"/>
              <a:gd name="connsiteX109" fmla="*/ 2933700 w 3149600"/>
              <a:gd name="connsiteY109" fmla="*/ 1314450 h 3308350"/>
              <a:gd name="connsiteX110" fmla="*/ 2933700 w 3149600"/>
              <a:gd name="connsiteY110" fmla="*/ 1390650 h 3308350"/>
              <a:gd name="connsiteX111" fmla="*/ 2908300 w 3149600"/>
              <a:gd name="connsiteY111" fmla="*/ 1416050 h 3308350"/>
              <a:gd name="connsiteX112" fmla="*/ 2901950 w 3149600"/>
              <a:gd name="connsiteY112" fmla="*/ 1454150 h 3308350"/>
              <a:gd name="connsiteX113" fmla="*/ 2832100 w 3149600"/>
              <a:gd name="connsiteY113" fmla="*/ 1428750 h 3308350"/>
              <a:gd name="connsiteX114" fmla="*/ 2813050 w 3149600"/>
              <a:gd name="connsiteY114" fmla="*/ 1555750 h 3308350"/>
              <a:gd name="connsiteX115" fmla="*/ 2743200 w 3149600"/>
              <a:gd name="connsiteY115" fmla="*/ 1536700 h 3308350"/>
              <a:gd name="connsiteX116" fmla="*/ 2622550 w 3149600"/>
              <a:gd name="connsiteY116" fmla="*/ 1606550 h 3308350"/>
              <a:gd name="connsiteX117" fmla="*/ 2749550 w 3149600"/>
              <a:gd name="connsiteY117" fmla="*/ 1828800 h 3308350"/>
              <a:gd name="connsiteX118" fmla="*/ 2787650 w 3149600"/>
              <a:gd name="connsiteY118" fmla="*/ 1828800 h 3308350"/>
              <a:gd name="connsiteX119" fmla="*/ 2781300 w 3149600"/>
              <a:gd name="connsiteY119" fmla="*/ 1917700 h 3308350"/>
              <a:gd name="connsiteX120" fmla="*/ 2711450 w 3149600"/>
              <a:gd name="connsiteY120" fmla="*/ 1905000 h 3308350"/>
              <a:gd name="connsiteX121" fmla="*/ 2603500 w 3149600"/>
              <a:gd name="connsiteY121" fmla="*/ 1930400 h 3308350"/>
              <a:gd name="connsiteX122" fmla="*/ 2381250 w 3149600"/>
              <a:gd name="connsiteY122" fmla="*/ 1924050 h 3308350"/>
              <a:gd name="connsiteX123" fmla="*/ 2286000 w 3149600"/>
              <a:gd name="connsiteY123" fmla="*/ 1924050 h 3308350"/>
              <a:gd name="connsiteX124" fmla="*/ 2209800 w 3149600"/>
              <a:gd name="connsiteY124" fmla="*/ 1847850 h 3308350"/>
              <a:gd name="connsiteX125" fmla="*/ 2152650 w 3149600"/>
              <a:gd name="connsiteY125" fmla="*/ 1835150 h 3308350"/>
              <a:gd name="connsiteX126" fmla="*/ 2133600 w 3149600"/>
              <a:gd name="connsiteY126" fmla="*/ 1765300 h 3308350"/>
              <a:gd name="connsiteX127" fmla="*/ 1943100 w 3149600"/>
              <a:gd name="connsiteY127" fmla="*/ 1708150 h 3308350"/>
              <a:gd name="connsiteX128" fmla="*/ 1924050 w 3149600"/>
              <a:gd name="connsiteY128" fmla="*/ 1816100 h 3308350"/>
              <a:gd name="connsiteX129" fmla="*/ 1943100 w 3149600"/>
              <a:gd name="connsiteY129" fmla="*/ 1905000 h 3308350"/>
              <a:gd name="connsiteX130" fmla="*/ 1911350 w 3149600"/>
              <a:gd name="connsiteY130" fmla="*/ 2019300 h 3308350"/>
              <a:gd name="connsiteX131" fmla="*/ 2305050 w 3149600"/>
              <a:gd name="connsiteY131" fmla="*/ 2089150 h 3308350"/>
              <a:gd name="connsiteX132" fmla="*/ 2349500 w 3149600"/>
              <a:gd name="connsiteY132" fmla="*/ 2546350 h 3308350"/>
              <a:gd name="connsiteX133" fmla="*/ 1282700 w 3149600"/>
              <a:gd name="connsiteY133" fmla="*/ 2603500 h 3308350"/>
              <a:gd name="connsiteX134" fmla="*/ 1263650 w 3149600"/>
              <a:gd name="connsiteY134" fmla="*/ 2660650 h 3308350"/>
              <a:gd name="connsiteX135" fmla="*/ 1314450 w 3149600"/>
              <a:gd name="connsiteY135" fmla="*/ 2686050 h 3308350"/>
              <a:gd name="connsiteX136" fmla="*/ 1333500 w 3149600"/>
              <a:gd name="connsiteY136" fmla="*/ 2762250 h 3308350"/>
              <a:gd name="connsiteX137" fmla="*/ 1327150 w 3149600"/>
              <a:gd name="connsiteY137" fmla="*/ 2921000 h 3308350"/>
              <a:gd name="connsiteX138" fmla="*/ 1397000 w 3149600"/>
              <a:gd name="connsiteY138" fmla="*/ 3016250 h 3308350"/>
              <a:gd name="connsiteX139" fmla="*/ 1358900 w 3149600"/>
              <a:gd name="connsiteY139" fmla="*/ 3181350 h 3308350"/>
              <a:gd name="connsiteX140" fmla="*/ 1416050 w 3149600"/>
              <a:gd name="connsiteY140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68488 w 3149600"/>
              <a:gd name="connsiteY81" fmla="*/ 176213 h 3308350"/>
              <a:gd name="connsiteX82" fmla="*/ 1996282 w 3149600"/>
              <a:gd name="connsiteY82" fmla="*/ 185738 h 3308350"/>
              <a:gd name="connsiteX83" fmla="*/ 2048669 w 3149600"/>
              <a:gd name="connsiteY83" fmla="*/ 152400 h 3308350"/>
              <a:gd name="connsiteX84" fmla="*/ 2110581 w 3149600"/>
              <a:gd name="connsiteY84" fmla="*/ 173036 h 3308350"/>
              <a:gd name="connsiteX85" fmla="*/ 2171700 w 3149600"/>
              <a:gd name="connsiteY85" fmla="*/ 82550 h 3308350"/>
              <a:gd name="connsiteX86" fmla="*/ 2209800 w 3149600"/>
              <a:gd name="connsiteY86" fmla="*/ 95250 h 3308350"/>
              <a:gd name="connsiteX87" fmla="*/ 2311400 w 3149600"/>
              <a:gd name="connsiteY87" fmla="*/ 0 h 3308350"/>
              <a:gd name="connsiteX88" fmla="*/ 2368550 w 3149600"/>
              <a:gd name="connsiteY88" fmla="*/ 19050 h 3308350"/>
              <a:gd name="connsiteX89" fmla="*/ 2432050 w 3149600"/>
              <a:gd name="connsiteY89" fmla="*/ 12700 h 3308350"/>
              <a:gd name="connsiteX90" fmla="*/ 2501900 w 3149600"/>
              <a:gd name="connsiteY90" fmla="*/ 38100 h 3308350"/>
              <a:gd name="connsiteX91" fmla="*/ 2508250 w 3149600"/>
              <a:gd name="connsiteY91" fmla="*/ 114300 h 3308350"/>
              <a:gd name="connsiteX92" fmla="*/ 2476500 w 3149600"/>
              <a:gd name="connsiteY92" fmla="*/ 196850 h 3308350"/>
              <a:gd name="connsiteX93" fmla="*/ 2508250 w 3149600"/>
              <a:gd name="connsiteY93" fmla="*/ 292100 h 3308350"/>
              <a:gd name="connsiteX94" fmla="*/ 2635250 w 3149600"/>
              <a:gd name="connsiteY94" fmla="*/ 323850 h 3308350"/>
              <a:gd name="connsiteX95" fmla="*/ 2590800 w 3149600"/>
              <a:gd name="connsiteY95" fmla="*/ 463550 h 3308350"/>
              <a:gd name="connsiteX96" fmla="*/ 2654300 w 3149600"/>
              <a:gd name="connsiteY96" fmla="*/ 546100 h 3308350"/>
              <a:gd name="connsiteX97" fmla="*/ 2686050 w 3149600"/>
              <a:gd name="connsiteY97" fmla="*/ 552450 h 3308350"/>
              <a:gd name="connsiteX98" fmla="*/ 2641600 w 3149600"/>
              <a:gd name="connsiteY98" fmla="*/ 660400 h 3308350"/>
              <a:gd name="connsiteX99" fmla="*/ 2717800 w 3149600"/>
              <a:gd name="connsiteY99" fmla="*/ 666750 h 3308350"/>
              <a:gd name="connsiteX100" fmla="*/ 2844800 w 3149600"/>
              <a:gd name="connsiteY100" fmla="*/ 641350 h 3308350"/>
              <a:gd name="connsiteX101" fmla="*/ 3016250 w 3149600"/>
              <a:gd name="connsiteY101" fmla="*/ 450850 h 3308350"/>
              <a:gd name="connsiteX102" fmla="*/ 3028950 w 3149600"/>
              <a:gd name="connsiteY102" fmla="*/ 558800 h 3308350"/>
              <a:gd name="connsiteX103" fmla="*/ 3092450 w 3149600"/>
              <a:gd name="connsiteY103" fmla="*/ 666750 h 3308350"/>
              <a:gd name="connsiteX104" fmla="*/ 3149600 w 3149600"/>
              <a:gd name="connsiteY104" fmla="*/ 812800 h 3308350"/>
              <a:gd name="connsiteX105" fmla="*/ 2851150 w 3149600"/>
              <a:gd name="connsiteY105" fmla="*/ 1022350 h 3308350"/>
              <a:gd name="connsiteX106" fmla="*/ 2901950 w 3149600"/>
              <a:gd name="connsiteY106" fmla="*/ 1123950 h 3308350"/>
              <a:gd name="connsiteX107" fmla="*/ 2870200 w 3149600"/>
              <a:gd name="connsiteY107" fmla="*/ 1244600 h 3308350"/>
              <a:gd name="connsiteX108" fmla="*/ 2908300 w 3149600"/>
              <a:gd name="connsiteY108" fmla="*/ 1263650 h 3308350"/>
              <a:gd name="connsiteX109" fmla="*/ 2933700 w 3149600"/>
              <a:gd name="connsiteY109" fmla="*/ 1314450 h 3308350"/>
              <a:gd name="connsiteX110" fmla="*/ 2933700 w 3149600"/>
              <a:gd name="connsiteY110" fmla="*/ 1390650 h 3308350"/>
              <a:gd name="connsiteX111" fmla="*/ 2908300 w 3149600"/>
              <a:gd name="connsiteY111" fmla="*/ 1416050 h 3308350"/>
              <a:gd name="connsiteX112" fmla="*/ 2901950 w 3149600"/>
              <a:gd name="connsiteY112" fmla="*/ 1454150 h 3308350"/>
              <a:gd name="connsiteX113" fmla="*/ 2832100 w 3149600"/>
              <a:gd name="connsiteY113" fmla="*/ 1428750 h 3308350"/>
              <a:gd name="connsiteX114" fmla="*/ 2813050 w 3149600"/>
              <a:gd name="connsiteY114" fmla="*/ 1555750 h 3308350"/>
              <a:gd name="connsiteX115" fmla="*/ 2743200 w 3149600"/>
              <a:gd name="connsiteY115" fmla="*/ 1536700 h 3308350"/>
              <a:gd name="connsiteX116" fmla="*/ 2622550 w 3149600"/>
              <a:gd name="connsiteY116" fmla="*/ 1606550 h 3308350"/>
              <a:gd name="connsiteX117" fmla="*/ 2749550 w 3149600"/>
              <a:gd name="connsiteY117" fmla="*/ 1828800 h 3308350"/>
              <a:gd name="connsiteX118" fmla="*/ 2787650 w 3149600"/>
              <a:gd name="connsiteY118" fmla="*/ 1828800 h 3308350"/>
              <a:gd name="connsiteX119" fmla="*/ 2781300 w 3149600"/>
              <a:gd name="connsiteY119" fmla="*/ 1917700 h 3308350"/>
              <a:gd name="connsiteX120" fmla="*/ 2711450 w 3149600"/>
              <a:gd name="connsiteY120" fmla="*/ 1905000 h 3308350"/>
              <a:gd name="connsiteX121" fmla="*/ 2603500 w 3149600"/>
              <a:gd name="connsiteY121" fmla="*/ 1930400 h 3308350"/>
              <a:gd name="connsiteX122" fmla="*/ 2381250 w 3149600"/>
              <a:gd name="connsiteY122" fmla="*/ 1924050 h 3308350"/>
              <a:gd name="connsiteX123" fmla="*/ 2286000 w 3149600"/>
              <a:gd name="connsiteY123" fmla="*/ 1924050 h 3308350"/>
              <a:gd name="connsiteX124" fmla="*/ 2209800 w 3149600"/>
              <a:gd name="connsiteY124" fmla="*/ 1847850 h 3308350"/>
              <a:gd name="connsiteX125" fmla="*/ 2152650 w 3149600"/>
              <a:gd name="connsiteY125" fmla="*/ 1835150 h 3308350"/>
              <a:gd name="connsiteX126" fmla="*/ 2133600 w 3149600"/>
              <a:gd name="connsiteY126" fmla="*/ 1765300 h 3308350"/>
              <a:gd name="connsiteX127" fmla="*/ 1943100 w 3149600"/>
              <a:gd name="connsiteY127" fmla="*/ 1708150 h 3308350"/>
              <a:gd name="connsiteX128" fmla="*/ 1924050 w 3149600"/>
              <a:gd name="connsiteY128" fmla="*/ 1816100 h 3308350"/>
              <a:gd name="connsiteX129" fmla="*/ 1943100 w 3149600"/>
              <a:gd name="connsiteY129" fmla="*/ 1905000 h 3308350"/>
              <a:gd name="connsiteX130" fmla="*/ 1911350 w 3149600"/>
              <a:gd name="connsiteY130" fmla="*/ 2019300 h 3308350"/>
              <a:gd name="connsiteX131" fmla="*/ 2305050 w 3149600"/>
              <a:gd name="connsiteY131" fmla="*/ 2089150 h 3308350"/>
              <a:gd name="connsiteX132" fmla="*/ 2349500 w 3149600"/>
              <a:gd name="connsiteY132" fmla="*/ 2546350 h 3308350"/>
              <a:gd name="connsiteX133" fmla="*/ 1282700 w 3149600"/>
              <a:gd name="connsiteY133" fmla="*/ 2603500 h 3308350"/>
              <a:gd name="connsiteX134" fmla="*/ 1263650 w 3149600"/>
              <a:gd name="connsiteY134" fmla="*/ 2660650 h 3308350"/>
              <a:gd name="connsiteX135" fmla="*/ 1314450 w 3149600"/>
              <a:gd name="connsiteY135" fmla="*/ 2686050 h 3308350"/>
              <a:gd name="connsiteX136" fmla="*/ 1333500 w 3149600"/>
              <a:gd name="connsiteY136" fmla="*/ 2762250 h 3308350"/>
              <a:gd name="connsiteX137" fmla="*/ 1327150 w 3149600"/>
              <a:gd name="connsiteY137" fmla="*/ 2921000 h 3308350"/>
              <a:gd name="connsiteX138" fmla="*/ 1397000 w 3149600"/>
              <a:gd name="connsiteY138" fmla="*/ 3016250 h 3308350"/>
              <a:gd name="connsiteX139" fmla="*/ 1358900 w 3149600"/>
              <a:gd name="connsiteY139" fmla="*/ 3181350 h 3308350"/>
              <a:gd name="connsiteX140" fmla="*/ 1416050 w 3149600"/>
              <a:gd name="connsiteY140" fmla="*/ 3282950 h 3308350"/>
              <a:gd name="connsiteX0" fmla="*/ 1416050 w 3149600"/>
              <a:gd name="connsiteY0" fmla="*/ 3282950 h 3308350"/>
              <a:gd name="connsiteX1" fmla="*/ 1346200 w 3149600"/>
              <a:gd name="connsiteY1" fmla="*/ 3308350 h 3308350"/>
              <a:gd name="connsiteX2" fmla="*/ 1238250 w 3149600"/>
              <a:gd name="connsiteY2" fmla="*/ 3308350 h 3308350"/>
              <a:gd name="connsiteX3" fmla="*/ 1174750 w 3149600"/>
              <a:gd name="connsiteY3" fmla="*/ 3270250 h 3308350"/>
              <a:gd name="connsiteX4" fmla="*/ 1085850 w 3149600"/>
              <a:gd name="connsiteY4" fmla="*/ 3016250 h 3308350"/>
              <a:gd name="connsiteX5" fmla="*/ 1085850 w 3149600"/>
              <a:gd name="connsiteY5" fmla="*/ 2889250 h 3308350"/>
              <a:gd name="connsiteX6" fmla="*/ 977900 w 3149600"/>
              <a:gd name="connsiteY6" fmla="*/ 3041650 h 3308350"/>
              <a:gd name="connsiteX7" fmla="*/ 806450 w 3149600"/>
              <a:gd name="connsiteY7" fmla="*/ 2540000 h 3308350"/>
              <a:gd name="connsiteX8" fmla="*/ 793750 w 3149600"/>
              <a:gd name="connsiteY8" fmla="*/ 2209800 h 3308350"/>
              <a:gd name="connsiteX9" fmla="*/ 774700 w 3149600"/>
              <a:gd name="connsiteY9" fmla="*/ 2032000 h 3308350"/>
              <a:gd name="connsiteX10" fmla="*/ 736600 w 3149600"/>
              <a:gd name="connsiteY10" fmla="*/ 1816100 h 3308350"/>
              <a:gd name="connsiteX11" fmla="*/ 292100 w 3149600"/>
              <a:gd name="connsiteY11" fmla="*/ 2254250 h 3308350"/>
              <a:gd name="connsiteX12" fmla="*/ 234950 w 3149600"/>
              <a:gd name="connsiteY12" fmla="*/ 2203450 h 3308350"/>
              <a:gd name="connsiteX13" fmla="*/ 88900 w 3149600"/>
              <a:gd name="connsiteY13" fmla="*/ 2241550 h 3308350"/>
              <a:gd name="connsiteX14" fmla="*/ 0 w 3149600"/>
              <a:gd name="connsiteY14" fmla="*/ 2171700 h 3308350"/>
              <a:gd name="connsiteX15" fmla="*/ 107950 w 3149600"/>
              <a:gd name="connsiteY15" fmla="*/ 2178844 h 3308350"/>
              <a:gd name="connsiteX16" fmla="*/ 157956 w 3149600"/>
              <a:gd name="connsiteY16" fmla="*/ 2162175 h 3308350"/>
              <a:gd name="connsiteX17" fmla="*/ 138113 w 3149600"/>
              <a:gd name="connsiteY17" fmla="*/ 2126457 h 3308350"/>
              <a:gd name="connsiteX18" fmla="*/ 215106 w 3149600"/>
              <a:gd name="connsiteY18" fmla="*/ 2100262 h 3308350"/>
              <a:gd name="connsiteX19" fmla="*/ 496094 w 3149600"/>
              <a:gd name="connsiteY19" fmla="*/ 1803400 h 3308350"/>
              <a:gd name="connsiteX20" fmla="*/ 463550 w 3149600"/>
              <a:gd name="connsiteY20" fmla="*/ 1746250 h 3308350"/>
              <a:gd name="connsiteX21" fmla="*/ 514350 w 3149600"/>
              <a:gd name="connsiteY21" fmla="*/ 1638300 h 3308350"/>
              <a:gd name="connsiteX22" fmla="*/ 501650 w 3149600"/>
              <a:gd name="connsiteY22" fmla="*/ 1511300 h 3308350"/>
              <a:gd name="connsiteX23" fmla="*/ 577850 w 3149600"/>
              <a:gd name="connsiteY23" fmla="*/ 1466850 h 3308350"/>
              <a:gd name="connsiteX24" fmla="*/ 558800 w 3149600"/>
              <a:gd name="connsiteY24" fmla="*/ 1403350 h 3308350"/>
              <a:gd name="connsiteX25" fmla="*/ 602456 w 3149600"/>
              <a:gd name="connsiteY25" fmla="*/ 1112044 h 3308350"/>
              <a:gd name="connsiteX26" fmla="*/ 568325 w 3149600"/>
              <a:gd name="connsiteY26" fmla="*/ 1022350 h 3308350"/>
              <a:gd name="connsiteX27" fmla="*/ 626268 w 3149600"/>
              <a:gd name="connsiteY27" fmla="*/ 839788 h 3308350"/>
              <a:gd name="connsiteX28" fmla="*/ 615156 w 3149600"/>
              <a:gd name="connsiteY28" fmla="*/ 745331 h 3308350"/>
              <a:gd name="connsiteX29" fmla="*/ 577850 w 3149600"/>
              <a:gd name="connsiteY29" fmla="*/ 660400 h 3308350"/>
              <a:gd name="connsiteX30" fmla="*/ 577850 w 3149600"/>
              <a:gd name="connsiteY30" fmla="*/ 571500 h 3308350"/>
              <a:gd name="connsiteX31" fmla="*/ 996950 w 3149600"/>
              <a:gd name="connsiteY31" fmla="*/ 495300 h 3308350"/>
              <a:gd name="connsiteX32" fmla="*/ 1162050 w 3149600"/>
              <a:gd name="connsiteY32" fmla="*/ 628650 h 3308350"/>
              <a:gd name="connsiteX33" fmla="*/ 1073150 w 3149600"/>
              <a:gd name="connsiteY33" fmla="*/ 622300 h 3308350"/>
              <a:gd name="connsiteX34" fmla="*/ 1035050 w 3149600"/>
              <a:gd name="connsiteY34" fmla="*/ 869950 h 3308350"/>
              <a:gd name="connsiteX35" fmla="*/ 1028700 w 3149600"/>
              <a:gd name="connsiteY35" fmla="*/ 1187450 h 3308350"/>
              <a:gd name="connsiteX36" fmla="*/ 952500 w 3149600"/>
              <a:gd name="connsiteY36" fmla="*/ 1257300 h 3308350"/>
              <a:gd name="connsiteX37" fmla="*/ 952500 w 3149600"/>
              <a:gd name="connsiteY37" fmla="*/ 1314450 h 3308350"/>
              <a:gd name="connsiteX38" fmla="*/ 1016000 w 3149600"/>
              <a:gd name="connsiteY38" fmla="*/ 1295400 h 3308350"/>
              <a:gd name="connsiteX39" fmla="*/ 1035050 w 3149600"/>
              <a:gd name="connsiteY39" fmla="*/ 1257300 h 3308350"/>
              <a:gd name="connsiteX40" fmla="*/ 1092200 w 3149600"/>
              <a:gd name="connsiteY40" fmla="*/ 1250950 h 3308350"/>
              <a:gd name="connsiteX41" fmla="*/ 1117600 w 3149600"/>
              <a:gd name="connsiteY41" fmla="*/ 1276350 h 3308350"/>
              <a:gd name="connsiteX42" fmla="*/ 1092200 w 3149600"/>
              <a:gd name="connsiteY42" fmla="*/ 1314450 h 3308350"/>
              <a:gd name="connsiteX43" fmla="*/ 1111250 w 3149600"/>
              <a:gd name="connsiteY43" fmla="*/ 1358900 h 3308350"/>
              <a:gd name="connsiteX44" fmla="*/ 1162050 w 3149600"/>
              <a:gd name="connsiteY44" fmla="*/ 1358900 h 3308350"/>
              <a:gd name="connsiteX45" fmla="*/ 1200150 w 3149600"/>
              <a:gd name="connsiteY45" fmla="*/ 1371600 h 3308350"/>
              <a:gd name="connsiteX46" fmla="*/ 1193800 w 3149600"/>
              <a:gd name="connsiteY46" fmla="*/ 1416050 h 3308350"/>
              <a:gd name="connsiteX47" fmla="*/ 1231900 w 3149600"/>
              <a:gd name="connsiteY47" fmla="*/ 1454150 h 3308350"/>
              <a:gd name="connsiteX48" fmla="*/ 1225550 w 3149600"/>
              <a:gd name="connsiteY48" fmla="*/ 1555750 h 3308350"/>
              <a:gd name="connsiteX49" fmla="*/ 1435100 w 3149600"/>
              <a:gd name="connsiteY49" fmla="*/ 1473200 h 3308350"/>
              <a:gd name="connsiteX50" fmla="*/ 1428750 w 3149600"/>
              <a:gd name="connsiteY50" fmla="*/ 1397000 h 3308350"/>
              <a:gd name="connsiteX51" fmla="*/ 1473200 w 3149600"/>
              <a:gd name="connsiteY51" fmla="*/ 1377950 h 3308350"/>
              <a:gd name="connsiteX52" fmla="*/ 1517650 w 3149600"/>
              <a:gd name="connsiteY52" fmla="*/ 1282700 h 3308350"/>
              <a:gd name="connsiteX53" fmla="*/ 1492250 w 3149600"/>
              <a:gd name="connsiteY53" fmla="*/ 1276350 h 3308350"/>
              <a:gd name="connsiteX54" fmla="*/ 1477963 w 3149600"/>
              <a:gd name="connsiteY54" fmla="*/ 1259681 h 3308350"/>
              <a:gd name="connsiteX55" fmla="*/ 1494630 w 3149600"/>
              <a:gd name="connsiteY55" fmla="*/ 1243807 h 3308350"/>
              <a:gd name="connsiteX56" fmla="*/ 1503363 w 3149600"/>
              <a:gd name="connsiteY56" fmla="*/ 1188244 h 3308350"/>
              <a:gd name="connsiteX57" fmla="*/ 1467645 w 3149600"/>
              <a:gd name="connsiteY57" fmla="*/ 1169195 h 3308350"/>
              <a:gd name="connsiteX58" fmla="*/ 1550194 w 3149600"/>
              <a:gd name="connsiteY58" fmla="*/ 1196974 h 3308350"/>
              <a:gd name="connsiteX59" fmla="*/ 1559718 w 3149600"/>
              <a:gd name="connsiteY59" fmla="*/ 1142207 h 3308350"/>
              <a:gd name="connsiteX60" fmla="*/ 1620044 w 3149600"/>
              <a:gd name="connsiteY60" fmla="*/ 1131093 h 3308350"/>
              <a:gd name="connsiteX61" fmla="*/ 1606550 w 3149600"/>
              <a:gd name="connsiteY61" fmla="*/ 1092200 h 3308350"/>
              <a:gd name="connsiteX62" fmla="*/ 1574006 w 3149600"/>
              <a:gd name="connsiteY62" fmla="*/ 1057275 h 3308350"/>
              <a:gd name="connsiteX63" fmla="*/ 1702594 w 3149600"/>
              <a:gd name="connsiteY63" fmla="*/ 984250 h 3308350"/>
              <a:gd name="connsiteX64" fmla="*/ 1714500 w 3149600"/>
              <a:gd name="connsiteY64" fmla="*/ 889000 h 3308350"/>
              <a:gd name="connsiteX65" fmla="*/ 1797050 w 3149600"/>
              <a:gd name="connsiteY65" fmla="*/ 755650 h 3308350"/>
              <a:gd name="connsiteX66" fmla="*/ 1473200 w 3149600"/>
              <a:gd name="connsiteY66" fmla="*/ 666750 h 3308350"/>
              <a:gd name="connsiteX67" fmla="*/ 1688306 w 3149600"/>
              <a:gd name="connsiteY67" fmla="*/ 683418 h 3308350"/>
              <a:gd name="connsiteX68" fmla="*/ 1701800 w 3149600"/>
              <a:gd name="connsiteY68" fmla="*/ 628650 h 3308350"/>
              <a:gd name="connsiteX69" fmla="*/ 1606550 w 3149600"/>
              <a:gd name="connsiteY69" fmla="*/ 601662 h 3308350"/>
              <a:gd name="connsiteX70" fmla="*/ 1619250 w 3149600"/>
              <a:gd name="connsiteY70" fmla="*/ 546100 h 3308350"/>
              <a:gd name="connsiteX71" fmla="*/ 1619250 w 3149600"/>
              <a:gd name="connsiteY71" fmla="*/ 546100 h 3308350"/>
              <a:gd name="connsiteX72" fmla="*/ 1587500 w 3149600"/>
              <a:gd name="connsiteY72" fmla="*/ 504825 h 3308350"/>
              <a:gd name="connsiteX73" fmla="*/ 1639094 w 3149600"/>
              <a:gd name="connsiteY73" fmla="*/ 485775 h 3308350"/>
              <a:gd name="connsiteX74" fmla="*/ 1630362 w 3149600"/>
              <a:gd name="connsiteY74" fmla="*/ 433388 h 3308350"/>
              <a:gd name="connsiteX75" fmla="*/ 1536700 w 3149600"/>
              <a:gd name="connsiteY75" fmla="*/ 431800 h 3308350"/>
              <a:gd name="connsiteX76" fmla="*/ 1536700 w 3149600"/>
              <a:gd name="connsiteY76" fmla="*/ 393700 h 3308350"/>
              <a:gd name="connsiteX77" fmla="*/ 1574800 w 3149600"/>
              <a:gd name="connsiteY77" fmla="*/ 368300 h 3308350"/>
              <a:gd name="connsiteX78" fmla="*/ 1562100 w 3149600"/>
              <a:gd name="connsiteY78" fmla="*/ 292100 h 3308350"/>
              <a:gd name="connsiteX79" fmla="*/ 1581150 w 3149600"/>
              <a:gd name="connsiteY79" fmla="*/ 273050 h 3308350"/>
              <a:gd name="connsiteX80" fmla="*/ 1765300 w 3149600"/>
              <a:gd name="connsiteY80" fmla="*/ 241300 h 3308350"/>
              <a:gd name="connsiteX81" fmla="*/ 1868488 w 3149600"/>
              <a:gd name="connsiteY81" fmla="*/ 176213 h 3308350"/>
              <a:gd name="connsiteX82" fmla="*/ 1996282 w 3149600"/>
              <a:gd name="connsiteY82" fmla="*/ 185738 h 3308350"/>
              <a:gd name="connsiteX83" fmla="*/ 2048669 w 3149600"/>
              <a:gd name="connsiteY83" fmla="*/ 152400 h 3308350"/>
              <a:gd name="connsiteX84" fmla="*/ 2110581 w 3149600"/>
              <a:gd name="connsiteY84" fmla="*/ 173036 h 3308350"/>
              <a:gd name="connsiteX85" fmla="*/ 2171700 w 3149600"/>
              <a:gd name="connsiteY85" fmla="*/ 82550 h 3308350"/>
              <a:gd name="connsiteX86" fmla="*/ 2214563 w 3149600"/>
              <a:gd name="connsiteY86" fmla="*/ 90487 h 3308350"/>
              <a:gd name="connsiteX87" fmla="*/ 2311400 w 3149600"/>
              <a:gd name="connsiteY87" fmla="*/ 0 h 3308350"/>
              <a:gd name="connsiteX88" fmla="*/ 2368550 w 3149600"/>
              <a:gd name="connsiteY88" fmla="*/ 19050 h 3308350"/>
              <a:gd name="connsiteX89" fmla="*/ 2432050 w 3149600"/>
              <a:gd name="connsiteY89" fmla="*/ 12700 h 3308350"/>
              <a:gd name="connsiteX90" fmla="*/ 2501900 w 3149600"/>
              <a:gd name="connsiteY90" fmla="*/ 38100 h 3308350"/>
              <a:gd name="connsiteX91" fmla="*/ 2508250 w 3149600"/>
              <a:gd name="connsiteY91" fmla="*/ 114300 h 3308350"/>
              <a:gd name="connsiteX92" fmla="*/ 2476500 w 3149600"/>
              <a:gd name="connsiteY92" fmla="*/ 196850 h 3308350"/>
              <a:gd name="connsiteX93" fmla="*/ 2508250 w 3149600"/>
              <a:gd name="connsiteY93" fmla="*/ 292100 h 3308350"/>
              <a:gd name="connsiteX94" fmla="*/ 2635250 w 3149600"/>
              <a:gd name="connsiteY94" fmla="*/ 323850 h 3308350"/>
              <a:gd name="connsiteX95" fmla="*/ 2590800 w 3149600"/>
              <a:gd name="connsiteY95" fmla="*/ 463550 h 3308350"/>
              <a:gd name="connsiteX96" fmla="*/ 2654300 w 3149600"/>
              <a:gd name="connsiteY96" fmla="*/ 546100 h 3308350"/>
              <a:gd name="connsiteX97" fmla="*/ 2686050 w 3149600"/>
              <a:gd name="connsiteY97" fmla="*/ 552450 h 3308350"/>
              <a:gd name="connsiteX98" fmla="*/ 2641600 w 3149600"/>
              <a:gd name="connsiteY98" fmla="*/ 660400 h 3308350"/>
              <a:gd name="connsiteX99" fmla="*/ 2717800 w 3149600"/>
              <a:gd name="connsiteY99" fmla="*/ 666750 h 3308350"/>
              <a:gd name="connsiteX100" fmla="*/ 2844800 w 3149600"/>
              <a:gd name="connsiteY100" fmla="*/ 641350 h 3308350"/>
              <a:gd name="connsiteX101" fmla="*/ 3016250 w 3149600"/>
              <a:gd name="connsiteY101" fmla="*/ 450850 h 3308350"/>
              <a:gd name="connsiteX102" fmla="*/ 3028950 w 3149600"/>
              <a:gd name="connsiteY102" fmla="*/ 558800 h 3308350"/>
              <a:gd name="connsiteX103" fmla="*/ 3092450 w 3149600"/>
              <a:gd name="connsiteY103" fmla="*/ 666750 h 3308350"/>
              <a:gd name="connsiteX104" fmla="*/ 3149600 w 3149600"/>
              <a:gd name="connsiteY104" fmla="*/ 812800 h 3308350"/>
              <a:gd name="connsiteX105" fmla="*/ 2851150 w 3149600"/>
              <a:gd name="connsiteY105" fmla="*/ 1022350 h 3308350"/>
              <a:gd name="connsiteX106" fmla="*/ 2901950 w 3149600"/>
              <a:gd name="connsiteY106" fmla="*/ 1123950 h 3308350"/>
              <a:gd name="connsiteX107" fmla="*/ 2870200 w 3149600"/>
              <a:gd name="connsiteY107" fmla="*/ 1244600 h 3308350"/>
              <a:gd name="connsiteX108" fmla="*/ 2908300 w 3149600"/>
              <a:gd name="connsiteY108" fmla="*/ 1263650 h 3308350"/>
              <a:gd name="connsiteX109" fmla="*/ 2933700 w 3149600"/>
              <a:gd name="connsiteY109" fmla="*/ 1314450 h 3308350"/>
              <a:gd name="connsiteX110" fmla="*/ 2933700 w 3149600"/>
              <a:gd name="connsiteY110" fmla="*/ 1390650 h 3308350"/>
              <a:gd name="connsiteX111" fmla="*/ 2908300 w 3149600"/>
              <a:gd name="connsiteY111" fmla="*/ 1416050 h 3308350"/>
              <a:gd name="connsiteX112" fmla="*/ 2901950 w 3149600"/>
              <a:gd name="connsiteY112" fmla="*/ 1454150 h 3308350"/>
              <a:gd name="connsiteX113" fmla="*/ 2832100 w 3149600"/>
              <a:gd name="connsiteY113" fmla="*/ 1428750 h 3308350"/>
              <a:gd name="connsiteX114" fmla="*/ 2813050 w 3149600"/>
              <a:gd name="connsiteY114" fmla="*/ 1555750 h 3308350"/>
              <a:gd name="connsiteX115" fmla="*/ 2743200 w 3149600"/>
              <a:gd name="connsiteY115" fmla="*/ 1536700 h 3308350"/>
              <a:gd name="connsiteX116" fmla="*/ 2622550 w 3149600"/>
              <a:gd name="connsiteY116" fmla="*/ 1606550 h 3308350"/>
              <a:gd name="connsiteX117" fmla="*/ 2749550 w 3149600"/>
              <a:gd name="connsiteY117" fmla="*/ 1828800 h 3308350"/>
              <a:gd name="connsiteX118" fmla="*/ 2787650 w 3149600"/>
              <a:gd name="connsiteY118" fmla="*/ 1828800 h 3308350"/>
              <a:gd name="connsiteX119" fmla="*/ 2781300 w 3149600"/>
              <a:gd name="connsiteY119" fmla="*/ 1917700 h 3308350"/>
              <a:gd name="connsiteX120" fmla="*/ 2711450 w 3149600"/>
              <a:gd name="connsiteY120" fmla="*/ 1905000 h 3308350"/>
              <a:gd name="connsiteX121" fmla="*/ 2603500 w 3149600"/>
              <a:gd name="connsiteY121" fmla="*/ 1930400 h 3308350"/>
              <a:gd name="connsiteX122" fmla="*/ 2381250 w 3149600"/>
              <a:gd name="connsiteY122" fmla="*/ 1924050 h 3308350"/>
              <a:gd name="connsiteX123" fmla="*/ 2286000 w 3149600"/>
              <a:gd name="connsiteY123" fmla="*/ 1924050 h 3308350"/>
              <a:gd name="connsiteX124" fmla="*/ 2209800 w 3149600"/>
              <a:gd name="connsiteY124" fmla="*/ 1847850 h 3308350"/>
              <a:gd name="connsiteX125" fmla="*/ 2152650 w 3149600"/>
              <a:gd name="connsiteY125" fmla="*/ 1835150 h 3308350"/>
              <a:gd name="connsiteX126" fmla="*/ 2133600 w 3149600"/>
              <a:gd name="connsiteY126" fmla="*/ 1765300 h 3308350"/>
              <a:gd name="connsiteX127" fmla="*/ 1943100 w 3149600"/>
              <a:gd name="connsiteY127" fmla="*/ 1708150 h 3308350"/>
              <a:gd name="connsiteX128" fmla="*/ 1924050 w 3149600"/>
              <a:gd name="connsiteY128" fmla="*/ 1816100 h 3308350"/>
              <a:gd name="connsiteX129" fmla="*/ 1943100 w 3149600"/>
              <a:gd name="connsiteY129" fmla="*/ 1905000 h 3308350"/>
              <a:gd name="connsiteX130" fmla="*/ 1911350 w 3149600"/>
              <a:gd name="connsiteY130" fmla="*/ 2019300 h 3308350"/>
              <a:gd name="connsiteX131" fmla="*/ 2305050 w 3149600"/>
              <a:gd name="connsiteY131" fmla="*/ 2089150 h 3308350"/>
              <a:gd name="connsiteX132" fmla="*/ 2349500 w 3149600"/>
              <a:gd name="connsiteY132" fmla="*/ 2546350 h 3308350"/>
              <a:gd name="connsiteX133" fmla="*/ 1282700 w 3149600"/>
              <a:gd name="connsiteY133" fmla="*/ 2603500 h 3308350"/>
              <a:gd name="connsiteX134" fmla="*/ 1263650 w 3149600"/>
              <a:gd name="connsiteY134" fmla="*/ 2660650 h 3308350"/>
              <a:gd name="connsiteX135" fmla="*/ 1314450 w 3149600"/>
              <a:gd name="connsiteY135" fmla="*/ 2686050 h 3308350"/>
              <a:gd name="connsiteX136" fmla="*/ 1333500 w 3149600"/>
              <a:gd name="connsiteY136" fmla="*/ 2762250 h 3308350"/>
              <a:gd name="connsiteX137" fmla="*/ 1327150 w 3149600"/>
              <a:gd name="connsiteY137" fmla="*/ 2921000 h 3308350"/>
              <a:gd name="connsiteX138" fmla="*/ 1397000 w 3149600"/>
              <a:gd name="connsiteY138" fmla="*/ 3016250 h 3308350"/>
              <a:gd name="connsiteX139" fmla="*/ 1358900 w 3149600"/>
              <a:gd name="connsiteY139" fmla="*/ 3181350 h 3308350"/>
              <a:gd name="connsiteX140" fmla="*/ 1416050 w 3149600"/>
              <a:gd name="connsiteY140" fmla="*/ 3282950 h 3308350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68550 w 3149600"/>
              <a:gd name="connsiteY88" fmla="*/ 28575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90800 w 3149600"/>
              <a:gd name="connsiteY95" fmla="*/ 473075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44800 w 3149600"/>
              <a:gd name="connsiteY100" fmla="*/ 650875 h 3317875"/>
              <a:gd name="connsiteX101" fmla="*/ 3016250 w 3149600"/>
              <a:gd name="connsiteY101" fmla="*/ 460375 h 3317875"/>
              <a:gd name="connsiteX102" fmla="*/ 3028950 w 3149600"/>
              <a:gd name="connsiteY102" fmla="*/ 568325 h 3317875"/>
              <a:gd name="connsiteX103" fmla="*/ 3092450 w 3149600"/>
              <a:gd name="connsiteY103" fmla="*/ 676275 h 3317875"/>
              <a:gd name="connsiteX104" fmla="*/ 3149600 w 3149600"/>
              <a:gd name="connsiteY104" fmla="*/ 822325 h 3317875"/>
              <a:gd name="connsiteX105" fmla="*/ 2851150 w 3149600"/>
              <a:gd name="connsiteY105" fmla="*/ 1031875 h 3317875"/>
              <a:gd name="connsiteX106" fmla="*/ 2901950 w 3149600"/>
              <a:gd name="connsiteY106" fmla="*/ 1133475 h 3317875"/>
              <a:gd name="connsiteX107" fmla="*/ 2870200 w 3149600"/>
              <a:gd name="connsiteY107" fmla="*/ 1254125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43200 w 3149600"/>
              <a:gd name="connsiteY115" fmla="*/ 1546225 h 3317875"/>
              <a:gd name="connsiteX116" fmla="*/ 2622550 w 3149600"/>
              <a:gd name="connsiteY116" fmla="*/ 1616075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90800 w 3149600"/>
              <a:gd name="connsiteY95" fmla="*/ 473075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44800 w 3149600"/>
              <a:gd name="connsiteY100" fmla="*/ 650875 h 3317875"/>
              <a:gd name="connsiteX101" fmla="*/ 3016250 w 3149600"/>
              <a:gd name="connsiteY101" fmla="*/ 460375 h 3317875"/>
              <a:gd name="connsiteX102" fmla="*/ 3028950 w 3149600"/>
              <a:gd name="connsiteY102" fmla="*/ 568325 h 3317875"/>
              <a:gd name="connsiteX103" fmla="*/ 3092450 w 3149600"/>
              <a:gd name="connsiteY103" fmla="*/ 676275 h 3317875"/>
              <a:gd name="connsiteX104" fmla="*/ 3149600 w 3149600"/>
              <a:gd name="connsiteY104" fmla="*/ 822325 h 3317875"/>
              <a:gd name="connsiteX105" fmla="*/ 2851150 w 3149600"/>
              <a:gd name="connsiteY105" fmla="*/ 1031875 h 3317875"/>
              <a:gd name="connsiteX106" fmla="*/ 2901950 w 3149600"/>
              <a:gd name="connsiteY106" fmla="*/ 1133475 h 3317875"/>
              <a:gd name="connsiteX107" fmla="*/ 2870200 w 3149600"/>
              <a:gd name="connsiteY107" fmla="*/ 1254125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43200 w 3149600"/>
              <a:gd name="connsiteY115" fmla="*/ 1546225 h 3317875"/>
              <a:gd name="connsiteX116" fmla="*/ 2622550 w 3149600"/>
              <a:gd name="connsiteY116" fmla="*/ 1616075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44800 w 3149600"/>
              <a:gd name="connsiteY100" fmla="*/ 650875 h 3317875"/>
              <a:gd name="connsiteX101" fmla="*/ 3016250 w 3149600"/>
              <a:gd name="connsiteY101" fmla="*/ 460375 h 3317875"/>
              <a:gd name="connsiteX102" fmla="*/ 3028950 w 3149600"/>
              <a:gd name="connsiteY102" fmla="*/ 568325 h 3317875"/>
              <a:gd name="connsiteX103" fmla="*/ 3092450 w 3149600"/>
              <a:gd name="connsiteY103" fmla="*/ 676275 h 3317875"/>
              <a:gd name="connsiteX104" fmla="*/ 3149600 w 3149600"/>
              <a:gd name="connsiteY104" fmla="*/ 822325 h 3317875"/>
              <a:gd name="connsiteX105" fmla="*/ 2851150 w 3149600"/>
              <a:gd name="connsiteY105" fmla="*/ 1031875 h 3317875"/>
              <a:gd name="connsiteX106" fmla="*/ 2901950 w 3149600"/>
              <a:gd name="connsiteY106" fmla="*/ 1133475 h 3317875"/>
              <a:gd name="connsiteX107" fmla="*/ 2870200 w 3149600"/>
              <a:gd name="connsiteY107" fmla="*/ 1254125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43200 w 3149600"/>
              <a:gd name="connsiteY115" fmla="*/ 1546225 h 3317875"/>
              <a:gd name="connsiteX116" fmla="*/ 2622550 w 3149600"/>
              <a:gd name="connsiteY116" fmla="*/ 1616075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28950 w 3149600"/>
              <a:gd name="connsiteY102" fmla="*/ 568325 h 3317875"/>
              <a:gd name="connsiteX103" fmla="*/ 3092450 w 3149600"/>
              <a:gd name="connsiteY103" fmla="*/ 676275 h 3317875"/>
              <a:gd name="connsiteX104" fmla="*/ 3149600 w 3149600"/>
              <a:gd name="connsiteY104" fmla="*/ 822325 h 3317875"/>
              <a:gd name="connsiteX105" fmla="*/ 2851150 w 3149600"/>
              <a:gd name="connsiteY105" fmla="*/ 1031875 h 3317875"/>
              <a:gd name="connsiteX106" fmla="*/ 2901950 w 3149600"/>
              <a:gd name="connsiteY106" fmla="*/ 1133475 h 3317875"/>
              <a:gd name="connsiteX107" fmla="*/ 2870200 w 3149600"/>
              <a:gd name="connsiteY107" fmla="*/ 1254125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43200 w 3149600"/>
              <a:gd name="connsiteY115" fmla="*/ 1546225 h 3317875"/>
              <a:gd name="connsiteX116" fmla="*/ 2622550 w 3149600"/>
              <a:gd name="connsiteY116" fmla="*/ 1616075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2450 w 3149600"/>
              <a:gd name="connsiteY103" fmla="*/ 676275 h 3317875"/>
              <a:gd name="connsiteX104" fmla="*/ 3149600 w 3149600"/>
              <a:gd name="connsiteY104" fmla="*/ 822325 h 3317875"/>
              <a:gd name="connsiteX105" fmla="*/ 2851150 w 3149600"/>
              <a:gd name="connsiteY105" fmla="*/ 1031875 h 3317875"/>
              <a:gd name="connsiteX106" fmla="*/ 2901950 w 3149600"/>
              <a:gd name="connsiteY106" fmla="*/ 1133475 h 3317875"/>
              <a:gd name="connsiteX107" fmla="*/ 2870200 w 3149600"/>
              <a:gd name="connsiteY107" fmla="*/ 1254125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43200 w 3149600"/>
              <a:gd name="connsiteY115" fmla="*/ 1546225 h 3317875"/>
              <a:gd name="connsiteX116" fmla="*/ 2622550 w 3149600"/>
              <a:gd name="connsiteY116" fmla="*/ 1616075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51150 w 3149600"/>
              <a:gd name="connsiteY105" fmla="*/ 1031875 h 3317875"/>
              <a:gd name="connsiteX106" fmla="*/ 2901950 w 3149600"/>
              <a:gd name="connsiteY106" fmla="*/ 1133475 h 3317875"/>
              <a:gd name="connsiteX107" fmla="*/ 2870200 w 3149600"/>
              <a:gd name="connsiteY107" fmla="*/ 1254125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43200 w 3149600"/>
              <a:gd name="connsiteY115" fmla="*/ 1546225 h 3317875"/>
              <a:gd name="connsiteX116" fmla="*/ 2622550 w 3149600"/>
              <a:gd name="connsiteY116" fmla="*/ 1616075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44006 w 3149600"/>
              <a:gd name="connsiteY105" fmla="*/ 1010443 h 3317875"/>
              <a:gd name="connsiteX106" fmla="*/ 2901950 w 3149600"/>
              <a:gd name="connsiteY106" fmla="*/ 1133475 h 3317875"/>
              <a:gd name="connsiteX107" fmla="*/ 2870200 w 3149600"/>
              <a:gd name="connsiteY107" fmla="*/ 1254125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43200 w 3149600"/>
              <a:gd name="connsiteY115" fmla="*/ 1546225 h 3317875"/>
              <a:gd name="connsiteX116" fmla="*/ 2622550 w 3149600"/>
              <a:gd name="connsiteY116" fmla="*/ 1616075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44006 w 3149600"/>
              <a:gd name="connsiteY105" fmla="*/ 1010443 h 3317875"/>
              <a:gd name="connsiteX106" fmla="*/ 2911475 w 3149600"/>
              <a:gd name="connsiteY106" fmla="*/ 1138238 h 3317875"/>
              <a:gd name="connsiteX107" fmla="*/ 2870200 w 3149600"/>
              <a:gd name="connsiteY107" fmla="*/ 1254125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43200 w 3149600"/>
              <a:gd name="connsiteY115" fmla="*/ 1546225 h 3317875"/>
              <a:gd name="connsiteX116" fmla="*/ 2622550 w 3149600"/>
              <a:gd name="connsiteY116" fmla="*/ 1616075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44006 w 3149600"/>
              <a:gd name="connsiteY105" fmla="*/ 1010443 h 3317875"/>
              <a:gd name="connsiteX106" fmla="*/ 2911475 w 3149600"/>
              <a:gd name="connsiteY106" fmla="*/ 1138238 h 3317875"/>
              <a:gd name="connsiteX107" fmla="*/ 2863056 w 3149600"/>
              <a:gd name="connsiteY107" fmla="*/ 1239838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43200 w 3149600"/>
              <a:gd name="connsiteY115" fmla="*/ 1546225 h 3317875"/>
              <a:gd name="connsiteX116" fmla="*/ 2622550 w 3149600"/>
              <a:gd name="connsiteY116" fmla="*/ 1616075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44006 w 3149600"/>
              <a:gd name="connsiteY105" fmla="*/ 1010443 h 3317875"/>
              <a:gd name="connsiteX106" fmla="*/ 2911475 w 3149600"/>
              <a:gd name="connsiteY106" fmla="*/ 1138238 h 3317875"/>
              <a:gd name="connsiteX107" fmla="*/ 2863056 w 3149600"/>
              <a:gd name="connsiteY107" fmla="*/ 1239838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36057 w 3149600"/>
              <a:gd name="connsiteY115" fmla="*/ 1529556 h 3317875"/>
              <a:gd name="connsiteX116" fmla="*/ 2622550 w 3149600"/>
              <a:gd name="connsiteY116" fmla="*/ 1616075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44006 w 3149600"/>
              <a:gd name="connsiteY105" fmla="*/ 1010443 h 3317875"/>
              <a:gd name="connsiteX106" fmla="*/ 2911475 w 3149600"/>
              <a:gd name="connsiteY106" fmla="*/ 1138238 h 3317875"/>
              <a:gd name="connsiteX107" fmla="*/ 2863056 w 3149600"/>
              <a:gd name="connsiteY107" fmla="*/ 1239838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36057 w 3149600"/>
              <a:gd name="connsiteY115" fmla="*/ 1529556 h 3317875"/>
              <a:gd name="connsiteX116" fmla="*/ 2603500 w 3149600"/>
              <a:gd name="connsiteY116" fmla="*/ 1592262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14525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44006 w 3149600"/>
              <a:gd name="connsiteY105" fmla="*/ 1010443 h 3317875"/>
              <a:gd name="connsiteX106" fmla="*/ 2911475 w 3149600"/>
              <a:gd name="connsiteY106" fmla="*/ 1138238 h 3317875"/>
              <a:gd name="connsiteX107" fmla="*/ 2863056 w 3149600"/>
              <a:gd name="connsiteY107" fmla="*/ 1239838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36057 w 3149600"/>
              <a:gd name="connsiteY115" fmla="*/ 1529556 h 3317875"/>
              <a:gd name="connsiteX116" fmla="*/ 2603500 w 3149600"/>
              <a:gd name="connsiteY116" fmla="*/ 1592262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02619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3100 w 3149600"/>
              <a:gd name="connsiteY127" fmla="*/ 1717675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44006 w 3149600"/>
              <a:gd name="connsiteY105" fmla="*/ 1010443 h 3317875"/>
              <a:gd name="connsiteX106" fmla="*/ 2911475 w 3149600"/>
              <a:gd name="connsiteY106" fmla="*/ 1138238 h 3317875"/>
              <a:gd name="connsiteX107" fmla="*/ 2863056 w 3149600"/>
              <a:gd name="connsiteY107" fmla="*/ 1239838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36057 w 3149600"/>
              <a:gd name="connsiteY115" fmla="*/ 1529556 h 3317875"/>
              <a:gd name="connsiteX116" fmla="*/ 2603500 w 3149600"/>
              <a:gd name="connsiteY116" fmla="*/ 1592262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02619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3600 w 3149600"/>
              <a:gd name="connsiteY126" fmla="*/ 1774825 h 3317875"/>
              <a:gd name="connsiteX127" fmla="*/ 1947862 w 3149600"/>
              <a:gd name="connsiteY127" fmla="*/ 1708150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46200 w 3149600"/>
              <a:gd name="connsiteY1" fmla="*/ 33178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44006 w 3149600"/>
              <a:gd name="connsiteY105" fmla="*/ 1010443 h 3317875"/>
              <a:gd name="connsiteX106" fmla="*/ 2911475 w 3149600"/>
              <a:gd name="connsiteY106" fmla="*/ 1138238 h 3317875"/>
              <a:gd name="connsiteX107" fmla="*/ 2863056 w 3149600"/>
              <a:gd name="connsiteY107" fmla="*/ 1239838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36057 w 3149600"/>
              <a:gd name="connsiteY115" fmla="*/ 1529556 h 3317875"/>
              <a:gd name="connsiteX116" fmla="*/ 2603500 w 3149600"/>
              <a:gd name="connsiteY116" fmla="*/ 1592262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02619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8363 w 3149600"/>
              <a:gd name="connsiteY126" fmla="*/ 1765300 h 3317875"/>
              <a:gd name="connsiteX127" fmla="*/ 1947862 w 3149600"/>
              <a:gd name="connsiteY127" fmla="*/ 1708150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289050 w 3149600"/>
              <a:gd name="connsiteY1" fmla="*/ 3203575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44006 w 3149600"/>
              <a:gd name="connsiteY105" fmla="*/ 1010443 h 3317875"/>
              <a:gd name="connsiteX106" fmla="*/ 2911475 w 3149600"/>
              <a:gd name="connsiteY106" fmla="*/ 1138238 h 3317875"/>
              <a:gd name="connsiteX107" fmla="*/ 2863056 w 3149600"/>
              <a:gd name="connsiteY107" fmla="*/ 1239838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36057 w 3149600"/>
              <a:gd name="connsiteY115" fmla="*/ 1529556 h 3317875"/>
              <a:gd name="connsiteX116" fmla="*/ 2603500 w 3149600"/>
              <a:gd name="connsiteY116" fmla="*/ 1592262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02619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8363 w 3149600"/>
              <a:gd name="connsiteY126" fmla="*/ 1765300 h 3317875"/>
              <a:gd name="connsiteX127" fmla="*/ 1947862 w 3149600"/>
              <a:gd name="connsiteY127" fmla="*/ 1708150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317875"/>
              <a:gd name="connsiteX1" fmla="*/ 1317625 w 3149600"/>
              <a:gd name="connsiteY1" fmla="*/ 3294062 h 3317875"/>
              <a:gd name="connsiteX2" fmla="*/ 1238250 w 3149600"/>
              <a:gd name="connsiteY2" fmla="*/ 3317875 h 3317875"/>
              <a:gd name="connsiteX3" fmla="*/ 1174750 w 3149600"/>
              <a:gd name="connsiteY3" fmla="*/ 3279775 h 3317875"/>
              <a:gd name="connsiteX4" fmla="*/ 1085850 w 3149600"/>
              <a:gd name="connsiteY4" fmla="*/ 3025775 h 3317875"/>
              <a:gd name="connsiteX5" fmla="*/ 1085850 w 3149600"/>
              <a:gd name="connsiteY5" fmla="*/ 2898775 h 3317875"/>
              <a:gd name="connsiteX6" fmla="*/ 977900 w 3149600"/>
              <a:gd name="connsiteY6" fmla="*/ 3051175 h 3317875"/>
              <a:gd name="connsiteX7" fmla="*/ 806450 w 3149600"/>
              <a:gd name="connsiteY7" fmla="*/ 2549525 h 3317875"/>
              <a:gd name="connsiteX8" fmla="*/ 793750 w 3149600"/>
              <a:gd name="connsiteY8" fmla="*/ 2219325 h 3317875"/>
              <a:gd name="connsiteX9" fmla="*/ 774700 w 3149600"/>
              <a:gd name="connsiteY9" fmla="*/ 2041525 h 3317875"/>
              <a:gd name="connsiteX10" fmla="*/ 736600 w 3149600"/>
              <a:gd name="connsiteY10" fmla="*/ 1825625 h 3317875"/>
              <a:gd name="connsiteX11" fmla="*/ 292100 w 3149600"/>
              <a:gd name="connsiteY11" fmla="*/ 2263775 h 3317875"/>
              <a:gd name="connsiteX12" fmla="*/ 234950 w 3149600"/>
              <a:gd name="connsiteY12" fmla="*/ 2212975 h 3317875"/>
              <a:gd name="connsiteX13" fmla="*/ 88900 w 3149600"/>
              <a:gd name="connsiteY13" fmla="*/ 2251075 h 3317875"/>
              <a:gd name="connsiteX14" fmla="*/ 0 w 3149600"/>
              <a:gd name="connsiteY14" fmla="*/ 2181225 h 3317875"/>
              <a:gd name="connsiteX15" fmla="*/ 107950 w 3149600"/>
              <a:gd name="connsiteY15" fmla="*/ 2188369 h 3317875"/>
              <a:gd name="connsiteX16" fmla="*/ 157956 w 3149600"/>
              <a:gd name="connsiteY16" fmla="*/ 2171700 h 3317875"/>
              <a:gd name="connsiteX17" fmla="*/ 138113 w 3149600"/>
              <a:gd name="connsiteY17" fmla="*/ 2135982 h 3317875"/>
              <a:gd name="connsiteX18" fmla="*/ 215106 w 3149600"/>
              <a:gd name="connsiteY18" fmla="*/ 2109787 h 3317875"/>
              <a:gd name="connsiteX19" fmla="*/ 496094 w 3149600"/>
              <a:gd name="connsiteY19" fmla="*/ 1812925 h 3317875"/>
              <a:gd name="connsiteX20" fmla="*/ 463550 w 3149600"/>
              <a:gd name="connsiteY20" fmla="*/ 1755775 h 3317875"/>
              <a:gd name="connsiteX21" fmla="*/ 514350 w 3149600"/>
              <a:gd name="connsiteY21" fmla="*/ 1647825 h 3317875"/>
              <a:gd name="connsiteX22" fmla="*/ 501650 w 3149600"/>
              <a:gd name="connsiteY22" fmla="*/ 1520825 h 3317875"/>
              <a:gd name="connsiteX23" fmla="*/ 577850 w 3149600"/>
              <a:gd name="connsiteY23" fmla="*/ 1476375 h 3317875"/>
              <a:gd name="connsiteX24" fmla="*/ 558800 w 3149600"/>
              <a:gd name="connsiteY24" fmla="*/ 1412875 h 3317875"/>
              <a:gd name="connsiteX25" fmla="*/ 602456 w 3149600"/>
              <a:gd name="connsiteY25" fmla="*/ 1121569 h 3317875"/>
              <a:gd name="connsiteX26" fmla="*/ 568325 w 3149600"/>
              <a:gd name="connsiteY26" fmla="*/ 1031875 h 3317875"/>
              <a:gd name="connsiteX27" fmla="*/ 626268 w 3149600"/>
              <a:gd name="connsiteY27" fmla="*/ 849313 h 3317875"/>
              <a:gd name="connsiteX28" fmla="*/ 615156 w 3149600"/>
              <a:gd name="connsiteY28" fmla="*/ 754856 h 3317875"/>
              <a:gd name="connsiteX29" fmla="*/ 577850 w 3149600"/>
              <a:gd name="connsiteY29" fmla="*/ 669925 h 3317875"/>
              <a:gd name="connsiteX30" fmla="*/ 577850 w 3149600"/>
              <a:gd name="connsiteY30" fmla="*/ 581025 h 3317875"/>
              <a:gd name="connsiteX31" fmla="*/ 996950 w 3149600"/>
              <a:gd name="connsiteY31" fmla="*/ 504825 h 3317875"/>
              <a:gd name="connsiteX32" fmla="*/ 1162050 w 3149600"/>
              <a:gd name="connsiteY32" fmla="*/ 638175 h 3317875"/>
              <a:gd name="connsiteX33" fmla="*/ 1073150 w 3149600"/>
              <a:gd name="connsiteY33" fmla="*/ 631825 h 3317875"/>
              <a:gd name="connsiteX34" fmla="*/ 1035050 w 3149600"/>
              <a:gd name="connsiteY34" fmla="*/ 879475 h 3317875"/>
              <a:gd name="connsiteX35" fmla="*/ 1028700 w 3149600"/>
              <a:gd name="connsiteY35" fmla="*/ 1196975 h 3317875"/>
              <a:gd name="connsiteX36" fmla="*/ 952500 w 3149600"/>
              <a:gd name="connsiteY36" fmla="*/ 1266825 h 3317875"/>
              <a:gd name="connsiteX37" fmla="*/ 952500 w 3149600"/>
              <a:gd name="connsiteY37" fmla="*/ 1323975 h 3317875"/>
              <a:gd name="connsiteX38" fmla="*/ 1016000 w 3149600"/>
              <a:gd name="connsiteY38" fmla="*/ 1304925 h 3317875"/>
              <a:gd name="connsiteX39" fmla="*/ 1035050 w 3149600"/>
              <a:gd name="connsiteY39" fmla="*/ 1266825 h 3317875"/>
              <a:gd name="connsiteX40" fmla="*/ 1092200 w 3149600"/>
              <a:gd name="connsiteY40" fmla="*/ 1260475 h 3317875"/>
              <a:gd name="connsiteX41" fmla="*/ 1117600 w 3149600"/>
              <a:gd name="connsiteY41" fmla="*/ 1285875 h 3317875"/>
              <a:gd name="connsiteX42" fmla="*/ 1092200 w 3149600"/>
              <a:gd name="connsiteY42" fmla="*/ 1323975 h 3317875"/>
              <a:gd name="connsiteX43" fmla="*/ 1111250 w 3149600"/>
              <a:gd name="connsiteY43" fmla="*/ 1368425 h 3317875"/>
              <a:gd name="connsiteX44" fmla="*/ 1162050 w 3149600"/>
              <a:gd name="connsiteY44" fmla="*/ 1368425 h 3317875"/>
              <a:gd name="connsiteX45" fmla="*/ 1200150 w 3149600"/>
              <a:gd name="connsiteY45" fmla="*/ 1381125 h 3317875"/>
              <a:gd name="connsiteX46" fmla="*/ 1193800 w 3149600"/>
              <a:gd name="connsiteY46" fmla="*/ 1425575 h 3317875"/>
              <a:gd name="connsiteX47" fmla="*/ 1231900 w 3149600"/>
              <a:gd name="connsiteY47" fmla="*/ 1463675 h 3317875"/>
              <a:gd name="connsiteX48" fmla="*/ 1225550 w 3149600"/>
              <a:gd name="connsiteY48" fmla="*/ 1565275 h 3317875"/>
              <a:gd name="connsiteX49" fmla="*/ 1435100 w 3149600"/>
              <a:gd name="connsiteY49" fmla="*/ 1482725 h 3317875"/>
              <a:gd name="connsiteX50" fmla="*/ 1428750 w 3149600"/>
              <a:gd name="connsiteY50" fmla="*/ 1406525 h 3317875"/>
              <a:gd name="connsiteX51" fmla="*/ 1473200 w 3149600"/>
              <a:gd name="connsiteY51" fmla="*/ 1387475 h 3317875"/>
              <a:gd name="connsiteX52" fmla="*/ 1517650 w 3149600"/>
              <a:gd name="connsiteY52" fmla="*/ 1292225 h 3317875"/>
              <a:gd name="connsiteX53" fmla="*/ 1492250 w 3149600"/>
              <a:gd name="connsiteY53" fmla="*/ 1285875 h 3317875"/>
              <a:gd name="connsiteX54" fmla="*/ 1477963 w 3149600"/>
              <a:gd name="connsiteY54" fmla="*/ 1269206 h 3317875"/>
              <a:gd name="connsiteX55" fmla="*/ 1494630 w 3149600"/>
              <a:gd name="connsiteY55" fmla="*/ 1253332 h 3317875"/>
              <a:gd name="connsiteX56" fmla="*/ 1503363 w 3149600"/>
              <a:gd name="connsiteY56" fmla="*/ 1197769 h 3317875"/>
              <a:gd name="connsiteX57" fmla="*/ 1467645 w 3149600"/>
              <a:gd name="connsiteY57" fmla="*/ 1178720 h 3317875"/>
              <a:gd name="connsiteX58" fmla="*/ 1550194 w 3149600"/>
              <a:gd name="connsiteY58" fmla="*/ 1206499 h 3317875"/>
              <a:gd name="connsiteX59" fmla="*/ 1559718 w 3149600"/>
              <a:gd name="connsiteY59" fmla="*/ 1151732 h 3317875"/>
              <a:gd name="connsiteX60" fmla="*/ 1620044 w 3149600"/>
              <a:gd name="connsiteY60" fmla="*/ 1140618 h 3317875"/>
              <a:gd name="connsiteX61" fmla="*/ 1606550 w 3149600"/>
              <a:gd name="connsiteY61" fmla="*/ 1101725 h 3317875"/>
              <a:gd name="connsiteX62" fmla="*/ 1574006 w 3149600"/>
              <a:gd name="connsiteY62" fmla="*/ 1066800 h 3317875"/>
              <a:gd name="connsiteX63" fmla="*/ 1702594 w 3149600"/>
              <a:gd name="connsiteY63" fmla="*/ 993775 h 3317875"/>
              <a:gd name="connsiteX64" fmla="*/ 1714500 w 3149600"/>
              <a:gd name="connsiteY64" fmla="*/ 898525 h 3317875"/>
              <a:gd name="connsiteX65" fmla="*/ 1797050 w 3149600"/>
              <a:gd name="connsiteY65" fmla="*/ 765175 h 3317875"/>
              <a:gd name="connsiteX66" fmla="*/ 1473200 w 3149600"/>
              <a:gd name="connsiteY66" fmla="*/ 676275 h 3317875"/>
              <a:gd name="connsiteX67" fmla="*/ 1688306 w 3149600"/>
              <a:gd name="connsiteY67" fmla="*/ 692943 h 3317875"/>
              <a:gd name="connsiteX68" fmla="*/ 1701800 w 3149600"/>
              <a:gd name="connsiteY68" fmla="*/ 638175 h 3317875"/>
              <a:gd name="connsiteX69" fmla="*/ 1606550 w 3149600"/>
              <a:gd name="connsiteY69" fmla="*/ 611187 h 3317875"/>
              <a:gd name="connsiteX70" fmla="*/ 1619250 w 3149600"/>
              <a:gd name="connsiteY70" fmla="*/ 555625 h 3317875"/>
              <a:gd name="connsiteX71" fmla="*/ 1619250 w 3149600"/>
              <a:gd name="connsiteY71" fmla="*/ 555625 h 3317875"/>
              <a:gd name="connsiteX72" fmla="*/ 1587500 w 3149600"/>
              <a:gd name="connsiteY72" fmla="*/ 514350 h 3317875"/>
              <a:gd name="connsiteX73" fmla="*/ 1639094 w 3149600"/>
              <a:gd name="connsiteY73" fmla="*/ 495300 h 3317875"/>
              <a:gd name="connsiteX74" fmla="*/ 1630362 w 3149600"/>
              <a:gd name="connsiteY74" fmla="*/ 442913 h 3317875"/>
              <a:gd name="connsiteX75" fmla="*/ 1536700 w 3149600"/>
              <a:gd name="connsiteY75" fmla="*/ 441325 h 3317875"/>
              <a:gd name="connsiteX76" fmla="*/ 1536700 w 3149600"/>
              <a:gd name="connsiteY76" fmla="*/ 403225 h 3317875"/>
              <a:gd name="connsiteX77" fmla="*/ 1574800 w 3149600"/>
              <a:gd name="connsiteY77" fmla="*/ 377825 h 3317875"/>
              <a:gd name="connsiteX78" fmla="*/ 1562100 w 3149600"/>
              <a:gd name="connsiteY78" fmla="*/ 301625 h 3317875"/>
              <a:gd name="connsiteX79" fmla="*/ 1581150 w 3149600"/>
              <a:gd name="connsiteY79" fmla="*/ 282575 h 3317875"/>
              <a:gd name="connsiteX80" fmla="*/ 1765300 w 3149600"/>
              <a:gd name="connsiteY80" fmla="*/ 250825 h 3317875"/>
              <a:gd name="connsiteX81" fmla="*/ 1868488 w 3149600"/>
              <a:gd name="connsiteY81" fmla="*/ 185738 h 3317875"/>
              <a:gd name="connsiteX82" fmla="*/ 1996282 w 3149600"/>
              <a:gd name="connsiteY82" fmla="*/ 195263 h 3317875"/>
              <a:gd name="connsiteX83" fmla="*/ 2048669 w 3149600"/>
              <a:gd name="connsiteY83" fmla="*/ 161925 h 3317875"/>
              <a:gd name="connsiteX84" fmla="*/ 2110581 w 3149600"/>
              <a:gd name="connsiteY84" fmla="*/ 182561 h 3317875"/>
              <a:gd name="connsiteX85" fmla="*/ 2171700 w 3149600"/>
              <a:gd name="connsiteY85" fmla="*/ 92075 h 3317875"/>
              <a:gd name="connsiteX86" fmla="*/ 2214563 w 3149600"/>
              <a:gd name="connsiteY86" fmla="*/ 100012 h 3317875"/>
              <a:gd name="connsiteX87" fmla="*/ 2282825 w 3149600"/>
              <a:gd name="connsiteY87" fmla="*/ 0 h 3317875"/>
              <a:gd name="connsiteX88" fmla="*/ 2373312 w 3149600"/>
              <a:gd name="connsiteY88" fmla="*/ 33338 h 3317875"/>
              <a:gd name="connsiteX89" fmla="*/ 2432050 w 3149600"/>
              <a:gd name="connsiteY89" fmla="*/ 22225 h 3317875"/>
              <a:gd name="connsiteX90" fmla="*/ 2501900 w 3149600"/>
              <a:gd name="connsiteY90" fmla="*/ 47625 h 3317875"/>
              <a:gd name="connsiteX91" fmla="*/ 2508250 w 3149600"/>
              <a:gd name="connsiteY91" fmla="*/ 123825 h 3317875"/>
              <a:gd name="connsiteX92" fmla="*/ 2476500 w 3149600"/>
              <a:gd name="connsiteY92" fmla="*/ 206375 h 3317875"/>
              <a:gd name="connsiteX93" fmla="*/ 2508250 w 3149600"/>
              <a:gd name="connsiteY93" fmla="*/ 301625 h 3317875"/>
              <a:gd name="connsiteX94" fmla="*/ 2635250 w 3149600"/>
              <a:gd name="connsiteY94" fmla="*/ 333375 h 3317875"/>
              <a:gd name="connsiteX95" fmla="*/ 2588419 w 3149600"/>
              <a:gd name="connsiteY95" fmla="*/ 451644 h 3317875"/>
              <a:gd name="connsiteX96" fmla="*/ 2654300 w 3149600"/>
              <a:gd name="connsiteY96" fmla="*/ 555625 h 3317875"/>
              <a:gd name="connsiteX97" fmla="*/ 2686050 w 3149600"/>
              <a:gd name="connsiteY97" fmla="*/ 561975 h 3317875"/>
              <a:gd name="connsiteX98" fmla="*/ 2641600 w 3149600"/>
              <a:gd name="connsiteY98" fmla="*/ 669925 h 3317875"/>
              <a:gd name="connsiteX99" fmla="*/ 2717800 w 3149600"/>
              <a:gd name="connsiteY99" fmla="*/ 676275 h 3317875"/>
              <a:gd name="connsiteX100" fmla="*/ 2851944 w 3149600"/>
              <a:gd name="connsiteY100" fmla="*/ 612775 h 3317875"/>
              <a:gd name="connsiteX101" fmla="*/ 3016250 w 3149600"/>
              <a:gd name="connsiteY101" fmla="*/ 460375 h 3317875"/>
              <a:gd name="connsiteX102" fmla="*/ 3005138 w 3149600"/>
              <a:gd name="connsiteY102" fmla="*/ 582613 h 3317875"/>
              <a:gd name="connsiteX103" fmla="*/ 3097213 w 3149600"/>
              <a:gd name="connsiteY103" fmla="*/ 671512 h 3317875"/>
              <a:gd name="connsiteX104" fmla="*/ 3149600 w 3149600"/>
              <a:gd name="connsiteY104" fmla="*/ 822325 h 3317875"/>
              <a:gd name="connsiteX105" fmla="*/ 2844006 w 3149600"/>
              <a:gd name="connsiteY105" fmla="*/ 1010443 h 3317875"/>
              <a:gd name="connsiteX106" fmla="*/ 2911475 w 3149600"/>
              <a:gd name="connsiteY106" fmla="*/ 1138238 h 3317875"/>
              <a:gd name="connsiteX107" fmla="*/ 2863056 w 3149600"/>
              <a:gd name="connsiteY107" fmla="*/ 1239838 h 3317875"/>
              <a:gd name="connsiteX108" fmla="*/ 2908300 w 3149600"/>
              <a:gd name="connsiteY108" fmla="*/ 1273175 h 3317875"/>
              <a:gd name="connsiteX109" fmla="*/ 2933700 w 3149600"/>
              <a:gd name="connsiteY109" fmla="*/ 1323975 h 3317875"/>
              <a:gd name="connsiteX110" fmla="*/ 2933700 w 3149600"/>
              <a:gd name="connsiteY110" fmla="*/ 1400175 h 3317875"/>
              <a:gd name="connsiteX111" fmla="*/ 2908300 w 3149600"/>
              <a:gd name="connsiteY111" fmla="*/ 1425575 h 3317875"/>
              <a:gd name="connsiteX112" fmla="*/ 2901950 w 3149600"/>
              <a:gd name="connsiteY112" fmla="*/ 1463675 h 3317875"/>
              <a:gd name="connsiteX113" fmla="*/ 2832100 w 3149600"/>
              <a:gd name="connsiteY113" fmla="*/ 1438275 h 3317875"/>
              <a:gd name="connsiteX114" fmla="*/ 2813050 w 3149600"/>
              <a:gd name="connsiteY114" fmla="*/ 1565275 h 3317875"/>
              <a:gd name="connsiteX115" fmla="*/ 2736057 w 3149600"/>
              <a:gd name="connsiteY115" fmla="*/ 1529556 h 3317875"/>
              <a:gd name="connsiteX116" fmla="*/ 2603500 w 3149600"/>
              <a:gd name="connsiteY116" fmla="*/ 1592262 h 3317875"/>
              <a:gd name="connsiteX117" fmla="*/ 2749550 w 3149600"/>
              <a:gd name="connsiteY117" fmla="*/ 1838325 h 3317875"/>
              <a:gd name="connsiteX118" fmla="*/ 2787650 w 3149600"/>
              <a:gd name="connsiteY118" fmla="*/ 1838325 h 3317875"/>
              <a:gd name="connsiteX119" fmla="*/ 2781300 w 3149600"/>
              <a:gd name="connsiteY119" fmla="*/ 1927225 h 3317875"/>
              <a:gd name="connsiteX120" fmla="*/ 2711450 w 3149600"/>
              <a:gd name="connsiteY120" fmla="*/ 1902619 h 3317875"/>
              <a:gd name="connsiteX121" fmla="*/ 2603500 w 3149600"/>
              <a:gd name="connsiteY121" fmla="*/ 1939925 h 3317875"/>
              <a:gd name="connsiteX122" fmla="*/ 2381250 w 3149600"/>
              <a:gd name="connsiteY122" fmla="*/ 1933575 h 3317875"/>
              <a:gd name="connsiteX123" fmla="*/ 2286000 w 3149600"/>
              <a:gd name="connsiteY123" fmla="*/ 1933575 h 3317875"/>
              <a:gd name="connsiteX124" fmla="*/ 2209800 w 3149600"/>
              <a:gd name="connsiteY124" fmla="*/ 1857375 h 3317875"/>
              <a:gd name="connsiteX125" fmla="*/ 2152650 w 3149600"/>
              <a:gd name="connsiteY125" fmla="*/ 1844675 h 3317875"/>
              <a:gd name="connsiteX126" fmla="*/ 2138363 w 3149600"/>
              <a:gd name="connsiteY126" fmla="*/ 1765300 h 3317875"/>
              <a:gd name="connsiteX127" fmla="*/ 1947862 w 3149600"/>
              <a:gd name="connsiteY127" fmla="*/ 1708150 h 3317875"/>
              <a:gd name="connsiteX128" fmla="*/ 1924050 w 3149600"/>
              <a:gd name="connsiteY128" fmla="*/ 1825625 h 3317875"/>
              <a:gd name="connsiteX129" fmla="*/ 1943100 w 3149600"/>
              <a:gd name="connsiteY129" fmla="*/ 1914525 h 3317875"/>
              <a:gd name="connsiteX130" fmla="*/ 1911350 w 3149600"/>
              <a:gd name="connsiteY130" fmla="*/ 2028825 h 3317875"/>
              <a:gd name="connsiteX131" fmla="*/ 2305050 w 3149600"/>
              <a:gd name="connsiteY131" fmla="*/ 2098675 h 3317875"/>
              <a:gd name="connsiteX132" fmla="*/ 2349500 w 3149600"/>
              <a:gd name="connsiteY132" fmla="*/ 2555875 h 3317875"/>
              <a:gd name="connsiteX133" fmla="*/ 1282700 w 3149600"/>
              <a:gd name="connsiteY133" fmla="*/ 2613025 h 3317875"/>
              <a:gd name="connsiteX134" fmla="*/ 1263650 w 3149600"/>
              <a:gd name="connsiteY134" fmla="*/ 2670175 h 3317875"/>
              <a:gd name="connsiteX135" fmla="*/ 1314450 w 3149600"/>
              <a:gd name="connsiteY135" fmla="*/ 2695575 h 3317875"/>
              <a:gd name="connsiteX136" fmla="*/ 1333500 w 3149600"/>
              <a:gd name="connsiteY136" fmla="*/ 2771775 h 3317875"/>
              <a:gd name="connsiteX137" fmla="*/ 1327150 w 3149600"/>
              <a:gd name="connsiteY137" fmla="*/ 2930525 h 3317875"/>
              <a:gd name="connsiteX138" fmla="*/ 1397000 w 3149600"/>
              <a:gd name="connsiteY138" fmla="*/ 3025775 h 3317875"/>
              <a:gd name="connsiteX139" fmla="*/ 1358900 w 3149600"/>
              <a:gd name="connsiteY139" fmla="*/ 3190875 h 3317875"/>
              <a:gd name="connsiteX140" fmla="*/ 1416050 w 3149600"/>
              <a:gd name="connsiteY140" fmla="*/ 3292475 h 3317875"/>
              <a:gd name="connsiteX0" fmla="*/ 1416050 w 3149600"/>
              <a:gd name="connsiteY0" fmla="*/ 3292475 h 3294062"/>
              <a:gd name="connsiteX1" fmla="*/ 1317625 w 3149600"/>
              <a:gd name="connsiteY1" fmla="*/ 3294062 h 3294062"/>
              <a:gd name="connsiteX2" fmla="*/ 1240631 w 3149600"/>
              <a:gd name="connsiteY2" fmla="*/ 3294062 h 3294062"/>
              <a:gd name="connsiteX3" fmla="*/ 1174750 w 3149600"/>
              <a:gd name="connsiteY3" fmla="*/ 3279775 h 3294062"/>
              <a:gd name="connsiteX4" fmla="*/ 1085850 w 3149600"/>
              <a:gd name="connsiteY4" fmla="*/ 3025775 h 3294062"/>
              <a:gd name="connsiteX5" fmla="*/ 1085850 w 3149600"/>
              <a:gd name="connsiteY5" fmla="*/ 2898775 h 3294062"/>
              <a:gd name="connsiteX6" fmla="*/ 977900 w 3149600"/>
              <a:gd name="connsiteY6" fmla="*/ 3051175 h 3294062"/>
              <a:gd name="connsiteX7" fmla="*/ 806450 w 3149600"/>
              <a:gd name="connsiteY7" fmla="*/ 2549525 h 3294062"/>
              <a:gd name="connsiteX8" fmla="*/ 793750 w 3149600"/>
              <a:gd name="connsiteY8" fmla="*/ 2219325 h 3294062"/>
              <a:gd name="connsiteX9" fmla="*/ 774700 w 3149600"/>
              <a:gd name="connsiteY9" fmla="*/ 2041525 h 3294062"/>
              <a:gd name="connsiteX10" fmla="*/ 736600 w 3149600"/>
              <a:gd name="connsiteY10" fmla="*/ 1825625 h 3294062"/>
              <a:gd name="connsiteX11" fmla="*/ 292100 w 3149600"/>
              <a:gd name="connsiteY11" fmla="*/ 2263775 h 3294062"/>
              <a:gd name="connsiteX12" fmla="*/ 234950 w 3149600"/>
              <a:gd name="connsiteY12" fmla="*/ 2212975 h 3294062"/>
              <a:gd name="connsiteX13" fmla="*/ 88900 w 3149600"/>
              <a:gd name="connsiteY13" fmla="*/ 2251075 h 3294062"/>
              <a:gd name="connsiteX14" fmla="*/ 0 w 3149600"/>
              <a:gd name="connsiteY14" fmla="*/ 2181225 h 3294062"/>
              <a:gd name="connsiteX15" fmla="*/ 107950 w 3149600"/>
              <a:gd name="connsiteY15" fmla="*/ 2188369 h 3294062"/>
              <a:gd name="connsiteX16" fmla="*/ 157956 w 3149600"/>
              <a:gd name="connsiteY16" fmla="*/ 2171700 h 3294062"/>
              <a:gd name="connsiteX17" fmla="*/ 138113 w 3149600"/>
              <a:gd name="connsiteY17" fmla="*/ 2135982 h 3294062"/>
              <a:gd name="connsiteX18" fmla="*/ 215106 w 3149600"/>
              <a:gd name="connsiteY18" fmla="*/ 2109787 h 3294062"/>
              <a:gd name="connsiteX19" fmla="*/ 496094 w 3149600"/>
              <a:gd name="connsiteY19" fmla="*/ 1812925 h 3294062"/>
              <a:gd name="connsiteX20" fmla="*/ 463550 w 3149600"/>
              <a:gd name="connsiteY20" fmla="*/ 1755775 h 3294062"/>
              <a:gd name="connsiteX21" fmla="*/ 514350 w 3149600"/>
              <a:gd name="connsiteY21" fmla="*/ 1647825 h 3294062"/>
              <a:gd name="connsiteX22" fmla="*/ 501650 w 3149600"/>
              <a:gd name="connsiteY22" fmla="*/ 1520825 h 3294062"/>
              <a:gd name="connsiteX23" fmla="*/ 577850 w 3149600"/>
              <a:gd name="connsiteY23" fmla="*/ 1476375 h 3294062"/>
              <a:gd name="connsiteX24" fmla="*/ 558800 w 3149600"/>
              <a:gd name="connsiteY24" fmla="*/ 1412875 h 3294062"/>
              <a:gd name="connsiteX25" fmla="*/ 602456 w 3149600"/>
              <a:gd name="connsiteY25" fmla="*/ 1121569 h 3294062"/>
              <a:gd name="connsiteX26" fmla="*/ 568325 w 3149600"/>
              <a:gd name="connsiteY26" fmla="*/ 1031875 h 3294062"/>
              <a:gd name="connsiteX27" fmla="*/ 626268 w 3149600"/>
              <a:gd name="connsiteY27" fmla="*/ 849313 h 3294062"/>
              <a:gd name="connsiteX28" fmla="*/ 615156 w 3149600"/>
              <a:gd name="connsiteY28" fmla="*/ 754856 h 3294062"/>
              <a:gd name="connsiteX29" fmla="*/ 577850 w 3149600"/>
              <a:gd name="connsiteY29" fmla="*/ 669925 h 3294062"/>
              <a:gd name="connsiteX30" fmla="*/ 577850 w 3149600"/>
              <a:gd name="connsiteY30" fmla="*/ 581025 h 3294062"/>
              <a:gd name="connsiteX31" fmla="*/ 996950 w 3149600"/>
              <a:gd name="connsiteY31" fmla="*/ 504825 h 3294062"/>
              <a:gd name="connsiteX32" fmla="*/ 1162050 w 3149600"/>
              <a:gd name="connsiteY32" fmla="*/ 638175 h 3294062"/>
              <a:gd name="connsiteX33" fmla="*/ 1073150 w 3149600"/>
              <a:gd name="connsiteY33" fmla="*/ 631825 h 3294062"/>
              <a:gd name="connsiteX34" fmla="*/ 1035050 w 3149600"/>
              <a:gd name="connsiteY34" fmla="*/ 879475 h 3294062"/>
              <a:gd name="connsiteX35" fmla="*/ 1028700 w 3149600"/>
              <a:gd name="connsiteY35" fmla="*/ 1196975 h 3294062"/>
              <a:gd name="connsiteX36" fmla="*/ 952500 w 3149600"/>
              <a:gd name="connsiteY36" fmla="*/ 1266825 h 3294062"/>
              <a:gd name="connsiteX37" fmla="*/ 952500 w 3149600"/>
              <a:gd name="connsiteY37" fmla="*/ 1323975 h 3294062"/>
              <a:gd name="connsiteX38" fmla="*/ 1016000 w 3149600"/>
              <a:gd name="connsiteY38" fmla="*/ 1304925 h 3294062"/>
              <a:gd name="connsiteX39" fmla="*/ 1035050 w 3149600"/>
              <a:gd name="connsiteY39" fmla="*/ 1266825 h 3294062"/>
              <a:gd name="connsiteX40" fmla="*/ 1092200 w 3149600"/>
              <a:gd name="connsiteY40" fmla="*/ 1260475 h 3294062"/>
              <a:gd name="connsiteX41" fmla="*/ 1117600 w 3149600"/>
              <a:gd name="connsiteY41" fmla="*/ 1285875 h 3294062"/>
              <a:gd name="connsiteX42" fmla="*/ 1092200 w 3149600"/>
              <a:gd name="connsiteY42" fmla="*/ 1323975 h 3294062"/>
              <a:gd name="connsiteX43" fmla="*/ 1111250 w 3149600"/>
              <a:gd name="connsiteY43" fmla="*/ 1368425 h 3294062"/>
              <a:gd name="connsiteX44" fmla="*/ 1162050 w 3149600"/>
              <a:gd name="connsiteY44" fmla="*/ 1368425 h 3294062"/>
              <a:gd name="connsiteX45" fmla="*/ 1200150 w 3149600"/>
              <a:gd name="connsiteY45" fmla="*/ 1381125 h 3294062"/>
              <a:gd name="connsiteX46" fmla="*/ 1193800 w 3149600"/>
              <a:gd name="connsiteY46" fmla="*/ 1425575 h 3294062"/>
              <a:gd name="connsiteX47" fmla="*/ 1231900 w 3149600"/>
              <a:gd name="connsiteY47" fmla="*/ 1463675 h 3294062"/>
              <a:gd name="connsiteX48" fmla="*/ 1225550 w 3149600"/>
              <a:gd name="connsiteY48" fmla="*/ 1565275 h 3294062"/>
              <a:gd name="connsiteX49" fmla="*/ 1435100 w 3149600"/>
              <a:gd name="connsiteY49" fmla="*/ 1482725 h 3294062"/>
              <a:gd name="connsiteX50" fmla="*/ 1428750 w 3149600"/>
              <a:gd name="connsiteY50" fmla="*/ 1406525 h 3294062"/>
              <a:gd name="connsiteX51" fmla="*/ 1473200 w 3149600"/>
              <a:gd name="connsiteY51" fmla="*/ 1387475 h 3294062"/>
              <a:gd name="connsiteX52" fmla="*/ 1517650 w 3149600"/>
              <a:gd name="connsiteY52" fmla="*/ 1292225 h 3294062"/>
              <a:gd name="connsiteX53" fmla="*/ 1492250 w 3149600"/>
              <a:gd name="connsiteY53" fmla="*/ 1285875 h 3294062"/>
              <a:gd name="connsiteX54" fmla="*/ 1477963 w 3149600"/>
              <a:gd name="connsiteY54" fmla="*/ 1269206 h 3294062"/>
              <a:gd name="connsiteX55" fmla="*/ 1494630 w 3149600"/>
              <a:gd name="connsiteY55" fmla="*/ 1253332 h 3294062"/>
              <a:gd name="connsiteX56" fmla="*/ 1503363 w 3149600"/>
              <a:gd name="connsiteY56" fmla="*/ 1197769 h 3294062"/>
              <a:gd name="connsiteX57" fmla="*/ 1467645 w 3149600"/>
              <a:gd name="connsiteY57" fmla="*/ 1178720 h 3294062"/>
              <a:gd name="connsiteX58" fmla="*/ 1550194 w 3149600"/>
              <a:gd name="connsiteY58" fmla="*/ 1206499 h 3294062"/>
              <a:gd name="connsiteX59" fmla="*/ 1559718 w 3149600"/>
              <a:gd name="connsiteY59" fmla="*/ 1151732 h 3294062"/>
              <a:gd name="connsiteX60" fmla="*/ 1620044 w 3149600"/>
              <a:gd name="connsiteY60" fmla="*/ 1140618 h 3294062"/>
              <a:gd name="connsiteX61" fmla="*/ 1606550 w 3149600"/>
              <a:gd name="connsiteY61" fmla="*/ 1101725 h 3294062"/>
              <a:gd name="connsiteX62" fmla="*/ 1574006 w 3149600"/>
              <a:gd name="connsiteY62" fmla="*/ 1066800 h 3294062"/>
              <a:gd name="connsiteX63" fmla="*/ 1702594 w 3149600"/>
              <a:gd name="connsiteY63" fmla="*/ 993775 h 3294062"/>
              <a:gd name="connsiteX64" fmla="*/ 1714500 w 3149600"/>
              <a:gd name="connsiteY64" fmla="*/ 898525 h 3294062"/>
              <a:gd name="connsiteX65" fmla="*/ 1797050 w 3149600"/>
              <a:gd name="connsiteY65" fmla="*/ 765175 h 3294062"/>
              <a:gd name="connsiteX66" fmla="*/ 1473200 w 3149600"/>
              <a:gd name="connsiteY66" fmla="*/ 676275 h 3294062"/>
              <a:gd name="connsiteX67" fmla="*/ 1688306 w 3149600"/>
              <a:gd name="connsiteY67" fmla="*/ 692943 h 3294062"/>
              <a:gd name="connsiteX68" fmla="*/ 1701800 w 3149600"/>
              <a:gd name="connsiteY68" fmla="*/ 638175 h 3294062"/>
              <a:gd name="connsiteX69" fmla="*/ 1606550 w 3149600"/>
              <a:gd name="connsiteY69" fmla="*/ 611187 h 3294062"/>
              <a:gd name="connsiteX70" fmla="*/ 1619250 w 3149600"/>
              <a:gd name="connsiteY70" fmla="*/ 555625 h 3294062"/>
              <a:gd name="connsiteX71" fmla="*/ 1619250 w 3149600"/>
              <a:gd name="connsiteY71" fmla="*/ 555625 h 3294062"/>
              <a:gd name="connsiteX72" fmla="*/ 1587500 w 3149600"/>
              <a:gd name="connsiteY72" fmla="*/ 514350 h 3294062"/>
              <a:gd name="connsiteX73" fmla="*/ 1639094 w 3149600"/>
              <a:gd name="connsiteY73" fmla="*/ 495300 h 3294062"/>
              <a:gd name="connsiteX74" fmla="*/ 1630362 w 3149600"/>
              <a:gd name="connsiteY74" fmla="*/ 442913 h 3294062"/>
              <a:gd name="connsiteX75" fmla="*/ 1536700 w 3149600"/>
              <a:gd name="connsiteY75" fmla="*/ 441325 h 3294062"/>
              <a:gd name="connsiteX76" fmla="*/ 1536700 w 3149600"/>
              <a:gd name="connsiteY76" fmla="*/ 403225 h 3294062"/>
              <a:gd name="connsiteX77" fmla="*/ 1574800 w 3149600"/>
              <a:gd name="connsiteY77" fmla="*/ 377825 h 3294062"/>
              <a:gd name="connsiteX78" fmla="*/ 1562100 w 3149600"/>
              <a:gd name="connsiteY78" fmla="*/ 301625 h 3294062"/>
              <a:gd name="connsiteX79" fmla="*/ 1581150 w 3149600"/>
              <a:gd name="connsiteY79" fmla="*/ 282575 h 3294062"/>
              <a:gd name="connsiteX80" fmla="*/ 1765300 w 3149600"/>
              <a:gd name="connsiteY80" fmla="*/ 250825 h 3294062"/>
              <a:gd name="connsiteX81" fmla="*/ 1868488 w 3149600"/>
              <a:gd name="connsiteY81" fmla="*/ 185738 h 3294062"/>
              <a:gd name="connsiteX82" fmla="*/ 1996282 w 3149600"/>
              <a:gd name="connsiteY82" fmla="*/ 195263 h 3294062"/>
              <a:gd name="connsiteX83" fmla="*/ 2048669 w 3149600"/>
              <a:gd name="connsiteY83" fmla="*/ 161925 h 3294062"/>
              <a:gd name="connsiteX84" fmla="*/ 2110581 w 3149600"/>
              <a:gd name="connsiteY84" fmla="*/ 182561 h 3294062"/>
              <a:gd name="connsiteX85" fmla="*/ 2171700 w 3149600"/>
              <a:gd name="connsiteY85" fmla="*/ 92075 h 3294062"/>
              <a:gd name="connsiteX86" fmla="*/ 2214563 w 3149600"/>
              <a:gd name="connsiteY86" fmla="*/ 100012 h 3294062"/>
              <a:gd name="connsiteX87" fmla="*/ 2282825 w 3149600"/>
              <a:gd name="connsiteY87" fmla="*/ 0 h 3294062"/>
              <a:gd name="connsiteX88" fmla="*/ 2373312 w 3149600"/>
              <a:gd name="connsiteY88" fmla="*/ 33338 h 3294062"/>
              <a:gd name="connsiteX89" fmla="*/ 2432050 w 3149600"/>
              <a:gd name="connsiteY89" fmla="*/ 22225 h 3294062"/>
              <a:gd name="connsiteX90" fmla="*/ 2501900 w 3149600"/>
              <a:gd name="connsiteY90" fmla="*/ 47625 h 3294062"/>
              <a:gd name="connsiteX91" fmla="*/ 2508250 w 3149600"/>
              <a:gd name="connsiteY91" fmla="*/ 123825 h 3294062"/>
              <a:gd name="connsiteX92" fmla="*/ 2476500 w 3149600"/>
              <a:gd name="connsiteY92" fmla="*/ 206375 h 3294062"/>
              <a:gd name="connsiteX93" fmla="*/ 2508250 w 3149600"/>
              <a:gd name="connsiteY93" fmla="*/ 301625 h 3294062"/>
              <a:gd name="connsiteX94" fmla="*/ 2635250 w 3149600"/>
              <a:gd name="connsiteY94" fmla="*/ 333375 h 3294062"/>
              <a:gd name="connsiteX95" fmla="*/ 2588419 w 3149600"/>
              <a:gd name="connsiteY95" fmla="*/ 451644 h 3294062"/>
              <a:gd name="connsiteX96" fmla="*/ 2654300 w 3149600"/>
              <a:gd name="connsiteY96" fmla="*/ 555625 h 3294062"/>
              <a:gd name="connsiteX97" fmla="*/ 2686050 w 3149600"/>
              <a:gd name="connsiteY97" fmla="*/ 561975 h 3294062"/>
              <a:gd name="connsiteX98" fmla="*/ 2641600 w 3149600"/>
              <a:gd name="connsiteY98" fmla="*/ 669925 h 3294062"/>
              <a:gd name="connsiteX99" fmla="*/ 2717800 w 3149600"/>
              <a:gd name="connsiteY99" fmla="*/ 676275 h 3294062"/>
              <a:gd name="connsiteX100" fmla="*/ 2851944 w 3149600"/>
              <a:gd name="connsiteY100" fmla="*/ 612775 h 3294062"/>
              <a:gd name="connsiteX101" fmla="*/ 3016250 w 3149600"/>
              <a:gd name="connsiteY101" fmla="*/ 460375 h 3294062"/>
              <a:gd name="connsiteX102" fmla="*/ 3005138 w 3149600"/>
              <a:gd name="connsiteY102" fmla="*/ 582613 h 3294062"/>
              <a:gd name="connsiteX103" fmla="*/ 3097213 w 3149600"/>
              <a:gd name="connsiteY103" fmla="*/ 671512 h 3294062"/>
              <a:gd name="connsiteX104" fmla="*/ 3149600 w 3149600"/>
              <a:gd name="connsiteY104" fmla="*/ 822325 h 3294062"/>
              <a:gd name="connsiteX105" fmla="*/ 2844006 w 3149600"/>
              <a:gd name="connsiteY105" fmla="*/ 1010443 h 3294062"/>
              <a:gd name="connsiteX106" fmla="*/ 2911475 w 3149600"/>
              <a:gd name="connsiteY106" fmla="*/ 1138238 h 3294062"/>
              <a:gd name="connsiteX107" fmla="*/ 2863056 w 3149600"/>
              <a:gd name="connsiteY107" fmla="*/ 1239838 h 3294062"/>
              <a:gd name="connsiteX108" fmla="*/ 2908300 w 3149600"/>
              <a:gd name="connsiteY108" fmla="*/ 1273175 h 3294062"/>
              <a:gd name="connsiteX109" fmla="*/ 2933700 w 3149600"/>
              <a:gd name="connsiteY109" fmla="*/ 1323975 h 3294062"/>
              <a:gd name="connsiteX110" fmla="*/ 2933700 w 3149600"/>
              <a:gd name="connsiteY110" fmla="*/ 1400175 h 3294062"/>
              <a:gd name="connsiteX111" fmla="*/ 2908300 w 3149600"/>
              <a:gd name="connsiteY111" fmla="*/ 1425575 h 3294062"/>
              <a:gd name="connsiteX112" fmla="*/ 2901950 w 3149600"/>
              <a:gd name="connsiteY112" fmla="*/ 1463675 h 3294062"/>
              <a:gd name="connsiteX113" fmla="*/ 2832100 w 3149600"/>
              <a:gd name="connsiteY113" fmla="*/ 1438275 h 3294062"/>
              <a:gd name="connsiteX114" fmla="*/ 2813050 w 3149600"/>
              <a:gd name="connsiteY114" fmla="*/ 1565275 h 3294062"/>
              <a:gd name="connsiteX115" fmla="*/ 2736057 w 3149600"/>
              <a:gd name="connsiteY115" fmla="*/ 1529556 h 3294062"/>
              <a:gd name="connsiteX116" fmla="*/ 2603500 w 3149600"/>
              <a:gd name="connsiteY116" fmla="*/ 1592262 h 3294062"/>
              <a:gd name="connsiteX117" fmla="*/ 2749550 w 3149600"/>
              <a:gd name="connsiteY117" fmla="*/ 1838325 h 3294062"/>
              <a:gd name="connsiteX118" fmla="*/ 2787650 w 3149600"/>
              <a:gd name="connsiteY118" fmla="*/ 1838325 h 3294062"/>
              <a:gd name="connsiteX119" fmla="*/ 2781300 w 3149600"/>
              <a:gd name="connsiteY119" fmla="*/ 1927225 h 3294062"/>
              <a:gd name="connsiteX120" fmla="*/ 2711450 w 3149600"/>
              <a:gd name="connsiteY120" fmla="*/ 1902619 h 3294062"/>
              <a:gd name="connsiteX121" fmla="*/ 2603500 w 3149600"/>
              <a:gd name="connsiteY121" fmla="*/ 1939925 h 3294062"/>
              <a:gd name="connsiteX122" fmla="*/ 2381250 w 3149600"/>
              <a:gd name="connsiteY122" fmla="*/ 1933575 h 3294062"/>
              <a:gd name="connsiteX123" fmla="*/ 2286000 w 3149600"/>
              <a:gd name="connsiteY123" fmla="*/ 1933575 h 3294062"/>
              <a:gd name="connsiteX124" fmla="*/ 2209800 w 3149600"/>
              <a:gd name="connsiteY124" fmla="*/ 1857375 h 3294062"/>
              <a:gd name="connsiteX125" fmla="*/ 2152650 w 3149600"/>
              <a:gd name="connsiteY125" fmla="*/ 1844675 h 3294062"/>
              <a:gd name="connsiteX126" fmla="*/ 2138363 w 3149600"/>
              <a:gd name="connsiteY126" fmla="*/ 1765300 h 3294062"/>
              <a:gd name="connsiteX127" fmla="*/ 1947862 w 3149600"/>
              <a:gd name="connsiteY127" fmla="*/ 1708150 h 3294062"/>
              <a:gd name="connsiteX128" fmla="*/ 1924050 w 3149600"/>
              <a:gd name="connsiteY128" fmla="*/ 1825625 h 3294062"/>
              <a:gd name="connsiteX129" fmla="*/ 1943100 w 3149600"/>
              <a:gd name="connsiteY129" fmla="*/ 1914525 h 3294062"/>
              <a:gd name="connsiteX130" fmla="*/ 1911350 w 3149600"/>
              <a:gd name="connsiteY130" fmla="*/ 2028825 h 3294062"/>
              <a:gd name="connsiteX131" fmla="*/ 2305050 w 3149600"/>
              <a:gd name="connsiteY131" fmla="*/ 2098675 h 3294062"/>
              <a:gd name="connsiteX132" fmla="*/ 2349500 w 3149600"/>
              <a:gd name="connsiteY132" fmla="*/ 2555875 h 3294062"/>
              <a:gd name="connsiteX133" fmla="*/ 1282700 w 3149600"/>
              <a:gd name="connsiteY133" fmla="*/ 2613025 h 3294062"/>
              <a:gd name="connsiteX134" fmla="*/ 1263650 w 3149600"/>
              <a:gd name="connsiteY134" fmla="*/ 2670175 h 3294062"/>
              <a:gd name="connsiteX135" fmla="*/ 1314450 w 3149600"/>
              <a:gd name="connsiteY135" fmla="*/ 2695575 h 3294062"/>
              <a:gd name="connsiteX136" fmla="*/ 1333500 w 3149600"/>
              <a:gd name="connsiteY136" fmla="*/ 2771775 h 3294062"/>
              <a:gd name="connsiteX137" fmla="*/ 1327150 w 3149600"/>
              <a:gd name="connsiteY137" fmla="*/ 2930525 h 3294062"/>
              <a:gd name="connsiteX138" fmla="*/ 1397000 w 3149600"/>
              <a:gd name="connsiteY138" fmla="*/ 3025775 h 3294062"/>
              <a:gd name="connsiteX139" fmla="*/ 1358900 w 3149600"/>
              <a:gd name="connsiteY139" fmla="*/ 3190875 h 3294062"/>
              <a:gd name="connsiteX140" fmla="*/ 1416050 w 3149600"/>
              <a:gd name="connsiteY140" fmla="*/ 3292475 h 3294062"/>
              <a:gd name="connsiteX0" fmla="*/ 1416050 w 3149600"/>
              <a:gd name="connsiteY0" fmla="*/ 3292475 h 3294062"/>
              <a:gd name="connsiteX1" fmla="*/ 1317625 w 3149600"/>
              <a:gd name="connsiteY1" fmla="*/ 3294062 h 3294062"/>
              <a:gd name="connsiteX2" fmla="*/ 1240631 w 3149600"/>
              <a:gd name="connsiteY2" fmla="*/ 3294062 h 3294062"/>
              <a:gd name="connsiteX3" fmla="*/ 1196181 w 3149600"/>
              <a:gd name="connsiteY3" fmla="*/ 3258344 h 3294062"/>
              <a:gd name="connsiteX4" fmla="*/ 1085850 w 3149600"/>
              <a:gd name="connsiteY4" fmla="*/ 3025775 h 3294062"/>
              <a:gd name="connsiteX5" fmla="*/ 1085850 w 3149600"/>
              <a:gd name="connsiteY5" fmla="*/ 2898775 h 3294062"/>
              <a:gd name="connsiteX6" fmla="*/ 977900 w 3149600"/>
              <a:gd name="connsiteY6" fmla="*/ 3051175 h 3294062"/>
              <a:gd name="connsiteX7" fmla="*/ 806450 w 3149600"/>
              <a:gd name="connsiteY7" fmla="*/ 2549525 h 3294062"/>
              <a:gd name="connsiteX8" fmla="*/ 793750 w 3149600"/>
              <a:gd name="connsiteY8" fmla="*/ 2219325 h 3294062"/>
              <a:gd name="connsiteX9" fmla="*/ 774700 w 3149600"/>
              <a:gd name="connsiteY9" fmla="*/ 2041525 h 3294062"/>
              <a:gd name="connsiteX10" fmla="*/ 736600 w 3149600"/>
              <a:gd name="connsiteY10" fmla="*/ 1825625 h 3294062"/>
              <a:gd name="connsiteX11" fmla="*/ 292100 w 3149600"/>
              <a:gd name="connsiteY11" fmla="*/ 2263775 h 3294062"/>
              <a:gd name="connsiteX12" fmla="*/ 234950 w 3149600"/>
              <a:gd name="connsiteY12" fmla="*/ 2212975 h 3294062"/>
              <a:gd name="connsiteX13" fmla="*/ 88900 w 3149600"/>
              <a:gd name="connsiteY13" fmla="*/ 2251075 h 3294062"/>
              <a:gd name="connsiteX14" fmla="*/ 0 w 3149600"/>
              <a:gd name="connsiteY14" fmla="*/ 2181225 h 3294062"/>
              <a:gd name="connsiteX15" fmla="*/ 107950 w 3149600"/>
              <a:gd name="connsiteY15" fmla="*/ 2188369 h 3294062"/>
              <a:gd name="connsiteX16" fmla="*/ 157956 w 3149600"/>
              <a:gd name="connsiteY16" fmla="*/ 2171700 h 3294062"/>
              <a:gd name="connsiteX17" fmla="*/ 138113 w 3149600"/>
              <a:gd name="connsiteY17" fmla="*/ 2135982 h 3294062"/>
              <a:gd name="connsiteX18" fmla="*/ 215106 w 3149600"/>
              <a:gd name="connsiteY18" fmla="*/ 2109787 h 3294062"/>
              <a:gd name="connsiteX19" fmla="*/ 496094 w 3149600"/>
              <a:gd name="connsiteY19" fmla="*/ 1812925 h 3294062"/>
              <a:gd name="connsiteX20" fmla="*/ 463550 w 3149600"/>
              <a:gd name="connsiteY20" fmla="*/ 1755775 h 3294062"/>
              <a:gd name="connsiteX21" fmla="*/ 514350 w 3149600"/>
              <a:gd name="connsiteY21" fmla="*/ 1647825 h 3294062"/>
              <a:gd name="connsiteX22" fmla="*/ 501650 w 3149600"/>
              <a:gd name="connsiteY22" fmla="*/ 1520825 h 3294062"/>
              <a:gd name="connsiteX23" fmla="*/ 577850 w 3149600"/>
              <a:gd name="connsiteY23" fmla="*/ 1476375 h 3294062"/>
              <a:gd name="connsiteX24" fmla="*/ 558800 w 3149600"/>
              <a:gd name="connsiteY24" fmla="*/ 1412875 h 3294062"/>
              <a:gd name="connsiteX25" fmla="*/ 602456 w 3149600"/>
              <a:gd name="connsiteY25" fmla="*/ 1121569 h 3294062"/>
              <a:gd name="connsiteX26" fmla="*/ 568325 w 3149600"/>
              <a:gd name="connsiteY26" fmla="*/ 1031875 h 3294062"/>
              <a:gd name="connsiteX27" fmla="*/ 626268 w 3149600"/>
              <a:gd name="connsiteY27" fmla="*/ 849313 h 3294062"/>
              <a:gd name="connsiteX28" fmla="*/ 615156 w 3149600"/>
              <a:gd name="connsiteY28" fmla="*/ 754856 h 3294062"/>
              <a:gd name="connsiteX29" fmla="*/ 577850 w 3149600"/>
              <a:gd name="connsiteY29" fmla="*/ 669925 h 3294062"/>
              <a:gd name="connsiteX30" fmla="*/ 577850 w 3149600"/>
              <a:gd name="connsiteY30" fmla="*/ 581025 h 3294062"/>
              <a:gd name="connsiteX31" fmla="*/ 996950 w 3149600"/>
              <a:gd name="connsiteY31" fmla="*/ 504825 h 3294062"/>
              <a:gd name="connsiteX32" fmla="*/ 1162050 w 3149600"/>
              <a:gd name="connsiteY32" fmla="*/ 638175 h 3294062"/>
              <a:gd name="connsiteX33" fmla="*/ 1073150 w 3149600"/>
              <a:gd name="connsiteY33" fmla="*/ 631825 h 3294062"/>
              <a:gd name="connsiteX34" fmla="*/ 1035050 w 3149600"/>
              <a:gd name="connsiteY34" fmla="*/ 879475 h 3294062"/>
              <a:gd name="connsiteX35" fmla="*/ 1028700 w 3149600"/>
              <a:gd name="connsiteY35" fmla="*/ 1196975 h 3294062"/>
              <a:gd name="connsiteX36" fmla="*/ 952500 w 3149600"/>
              <a:gd name="connsiteY36" fmla="*/ 1266825 h 3294062"/>
              <a:gd name="connsiteX37" fmla="*/ 952500 w 3149600"/>
              <a:gd name="connsiteY37" fmla="*/ 1323975 h 3294062"/>
              <a:gd name="connsiteX38" fmla="*/ 1016000 w 3149600"/>
              <a:gd name="connsiteY38" fmla="*/ 1304925 h 3294062"/>
              <a:gd name="connsiteX39" fmla="*/ 1035050 w 3149600"/>
              <a:gd name="connsiteY39" fmla="*/ 1266825 h 3294062"/>
              <a:gd name="connsiteX40" fmla="*/ 1092200 w 3149600"/>
              <a:gd name="connsiteY40" fmla="*/ 1260475 h 3294062"/>
              <a:gd name="connsiteX41" fmla="*/ 1117600 w 3149600"/>
              <a:gd name="connsiteY41" fmla="*/ 1285875 h 3294062"/>
              <a:gd name="connsiteX42" fmla="*/ 1092200 w 3149600"/>
              <a:gd name="connsiteY42" fmla="*/ 1323975 h 3294062"/>
              <a:gd name="connsiteX43" fmla="*/ 1111250 w 3149600"/>
              <a:gd name="connsiteY43" fmla="*/ 1368425 h 3294062"/>
              <a:gd name="connsiteX44" fmla="*/ 1162050 w 3149600"/>
              <a:gd name="connsiteY44" fmla="*/ 1368425 h 3294062"/>
              <a:gd name="connsiteX45" fmla="*/ 1200150 w 3149600"/>
              <a:gd name="connsiteY45" fmla="*/ 1381125 h 3294062"/>
              <a:gd name="connsiteX46" fmla="*/ 1193800 w 3149600"/>
              <a:gd name="connsiteY46" fmla="*/ 1425575 h 3294062"/>
              <a:gd name="connsiteX47" fmla="*/ 1231900 w 3149600"/>
              <a:gd name="connsiteY47" fmla="*/ 1463675 h 3294062"/>
              <a:gd name="connsiteX48" fmla="*/ 1225550 w 3149600"/>
              <a:gd name="connsiteY48" fmla="*/ 1565275 h 3294062"/>
              <a:gd name="connsiteX49" fmla="*/ 1435100 w 3149600"/>
              <a:gd name="connsiteY49" fmla="*/ 1482725 h 3294062"/>
              <a:gd name="connsiteX50" fmla="*/ 1428750 w 3149600"/>
              <a:gd name="connsiteY50" fmla="*/ 1406525 h 3294062"/>
              <a:gd name="connsiteX51" fmla="*/ 1473200 w 3149600"/>
              <a:gd name="connsiteY51" fmla="*/ 1387475 h 3294062"/>
              <a:gd name="connsiteX52" fmla="*/ 1517650 w 3149600"/>
              <a:gd name="connsiteY52" fmla="*/ 1292225 h 3294062"/>
              <a:gd name="connsiteX53" fmla="*/ 1492250 w 3149600"/>
              <a:gd name="connsiteY53" fmla="*/ 1285875 h 3294062"/>
              <a:gd name="connsiteX54" fmla="*/ 1477963 w 3149600"/>
              <a:gd name="connsiteY54" fmla="*/ 1269206 h 3294062"/>
              <a:gd name="connsiteX55" fmla="*/ 1494630 w 3149600"/>
              <a:gd name="connsiteY55" fmla="*/ 1253332 h 3294062"/>
              <a:gd name="connsiteX56" fmla="*/ 1503363 w 3149600"/>
              <a:gd name="connsiteY56" fmla="*/ 1197769 h 3294062"/>
              <a:gd name="connsiteX57" fmla="*/ 1467645 w 3149600"/>
              <a:gd name="connsiteY57" fmla="*/ 1178720 h 3294062"/>
              <a:gd name="connsiteX58" fmla="*/ 1550194 w 3149600"/>
              <a:gd name="connsiteY58" fmla="*/ 1206499 h 3294062"/>
              <a:gd name="connsiteX59" fmla="*/ 1559718 w 3149600"/>
              <a:gd name="connsiteY59" fmla="*/ 1151732 h 3294062"/>
              <a:gd name="connsiteX60" fmla="*/ 1620044 w 3149600"/>
              <a:gd name="connsiteY60" fmla="*/ 1140618 h 3294062"/>
              <a:gd name="connsiteX61" fmla="*/ 1606550 w 3149600"/>
              <a:gd name="connsiteY61" fmla="*/ 1101725 h 3294062"/>
              <a:gd name="connsiteX62" fmla="*/ 1574006 w 3149600"/>
              <a:gd name="connsiteY62" fmla="*/ 1066800 h 3294062"/>
              <a:gd name="connsiteX63" fmla="*/ 1702594 w 3149600"/>
              <a:gd name="connsiteY63" fmla="*/ 993775 h 3294062"/>
              <a:gd name="connsiteX64" fmla="*/ 1714500 w 3149600"/>
              <a:gd name="connsiteY64" fmla="*/ 898525 h 3294062"/>
              <a:gd name="connsiteX65" fmla="*/ 1797050 w 3149600"/>
              <a:gd name="connsiteY65" fmla="*/ 765175 h 3294062"/>
              <a:gd name="connsiteX66" fmla="*/ 1473200 w 3149600"/>
              <a:gd name="connsiteY66" fmla="*/ 676275 h 3294062"/>
              <a:gd name="connsiteX67" fmla="*/ 1688306 w 3149600"/>
              <a:gd name="connsiteY67" fmla="*/ 692943 h 3294062"/>
              <a:gd name="connsiteX68" fmla="*/ 1701800 w 3149600"/>
              <a:gd name="connsiteY68" fmla="*/ 638175 h 3294062"/>
              <a:gd name="connsiteX69" fmla="*/ 1606550 w 3149600"/>
              <a:gd name="connsiteY69" fmla="*/ 611187 h 3294062"/>
              <a:gd name="connsiteX70" fmla="*/ 1619250 w 3149600"/>
              <a:gd name="connsiteY70" fmla="*/ 555625 h 3294062"/>
              <a:gd name="connsiteX71" fmla="*/ 1619250 w 3149600"/>
              <a:gd name="connsiteY71" fmla="*/ 555625 h 3294062"/>
              <a:gd name="connsiteX72" fmla="*/ 1587500 w 3149600"/>
              <a:gd name="connsiteY72" fmla="*/ 514350 h 3294062"/>
              <a:gd name="connsiteX73" fmla="*/ 1639094 w 3149600"/>
              <a:gd name="connsiteY73" fmla="*/ 495300 h 3294062"/>
              <a:gd name="connsiteX74" fmla="*/ 1630362 w 3149600"/>
              <a:gd name="connsiteY74" fmla="*/ 442913 h 3294062"/>
              <a:gd name="connsiteX75" fmla="*/ 1536700 w 3149600"/>
              <a:gd name="connsiteY75" fmla="*/ 441325 h 3294062"/>
              <a:gd name="connsiteX76" fmla="*/ 1536700 w 3149600"/>
              <a:gd name="connsiteY76" fmla="*/ 403225 h 3294062"/>
              <a:gd name="connsiteX77" fmla="*/ 1574800 w 3149600"/>
              <a:gd name="connsiteY77" fmla="*/ 377825 h 3294062"/>
              <a:gd name="connsiteX78" fmla="*/ 1562100 w 3149600"/>
              <a:gd name="connsiteY78" fmla="*/ 301625 h 3294062"/>
              <a:gd name="connsiteX79" fmla="*/ 1581150 w 3149600"/>
              <a:gd name="connsiteY79" fmla="*/ 282575 h 3294062"/>
              <a:gd name="connsiteX80" fmla="*/ 1765300 w 3149600"/>
              <a:gd name="connsiteY80" fmla="*/ 250825 h 3294062"/>
              <a:gd name="connsiteX81" fmla="*/ 1868488 w 3149600"/>
              <a:gd name="connsiteY81" fmla="*/ 185738 h 3294062"/>
              <a:gd name="connsiteX82" fmla="*/ 1996282 w 3149600"/>
              <a:gd name="connsiteY82" fmla="*/ 195263 h 3294062"/>
              <a:gd name="connsiteX83" fmla="*/ 2048669 w 3149600"/>
              <a:gd name="connsiteY83" fmla="*/ 161925 h 3294062"/>
              <a:gd name="connsiteX84" fmla="*/ 2110581 w 3149600"/>
              <a:gd name="connsiteY84" fmla="*/ 182561 h 3294062"/>
              <a:gd name="connsiteX85" fmla="*/ 2171700 w 3149600"/>
              <a:gd name="connsiteY85" fmla="*/ 92075 h 3294062"/>
              <a:gd name="connsiteX86" fmla="*/ 2214563 w 3149600"/>
              <a:gd name="connsiteY86" fmla="*/ 100012 h 3294062"/>
              <a:gd name="connsiteX87" fmla="*/ 2282825 w 3149600"/>
              <a:gd name="connsiteY87" fmla="*/ 0 h 3294062"/>
              <a:gd name="connsiteX88" fmla="*/ 2373312 w 3149600"/>
              <a:gd name="connsiteY88" fmla="*/ 33338 h 3294062"/>
              <a:gd name="connsiteX89" fmla="*/ 2432050 w 3149600"/>
              <a:gd name="connsiteY89" fmla="*/ 22225 h 3294062"/>
              <a:gd name="connsiteX90" fmla="*/ 2501900 w 3149600"/>
              <a:gd name="connsiteY90" fmla="*/ 47625 h 3294062"/>
              <a:gd name="connsiteX91" fmla="*/ 2508250 w 3149600"/>
              <a:gd name="connsiteY91" fmla="*/ 123825 h 3294062"/>
              <a:gd name="connsiteX92" fmla="*/ 2476500 w 3149600"/>
              <a:gd name="connsiteY92" fmla="*/ 206375 h 3294062"/>
              <a:gd name="connsiteX93" fmla="*/ 2508250 w 3149600"/>
              <a:gd name="connsiteY93" fmla="*/ 301625 h 3294062"/>
              <a:gd name="connsiteX94" fmla="*/ 2635250 w 3149600"/>
              <a:gd name="connsiteY94" fmla="*/ 333375 h 3294062"/>
              <a:gd name="connsiteX95" fmla="*/ 2588419 w 3149600"/>
              <a:gd name="connsiteY95" fmla="*/ 451644 h 3294062"/>
              <a:gd name="connsiteX96" fmla="*/ 2654300 w 3149600"/>
              <a:gd name="connsiteY96" fmla="*/ 555625 h 3294062"/>
              <a:gd name="connsiteX97" fmla="*/ 2686050 w 3149600"/>
              <a:gd name="connsiteY97" fmla="*/ 561975 h 3294062"/>
              <a:gd name="connsiteX98" fmla="*/ 2641600 w 3149600"/>
              <a:gd name="connsiteY98" fmla="*/ 669925 h 3294062"/>
              <a:gd name="connsiteX99" fmla="*/ 2717800 w 3149600"/>
              <a:gd name="connsiteY99" fmla="*/ 676275 h 3294062"/>
              <a:gd name="connsiteX100" fmla="*/ 2851944 w 3149600"/>
              <a:gd name="connsiteY100" fmla="*/ 612775 h 3294062"/>
              <a:gd name="connsiteX101" fmla="*/ 3016250 w 3149600"/>
              <a:gd name="connsiteY101" fmla="*/ 460375 h 3294062"/>
              <a:gd name="connsiteX102" fmla="*/ 3005138 w 3149600"/>
              <a:gd name="connsiteY102" fmla="*/ 582613 h 3294062"/>
              <a:gd name="connsiteX103" fmla="*/ 3097213 w 3149600"/>
              <a:gd name="connsiteY103" fmla="*/ 671512 h 3294062"/>
              <a:gd name="connsiteX104" fmla="*/ 3149600 w 3149600"/>
              <a:gd name="connsiteY104" fmla="*/ 822325 h 3294062"/>
              <a:gd name="connsiteX105" fmla="*/ 2844006 w 3149600"/>
              <a:gd name="connsiteY105" fmla="*/ 1010443 h 3294062"/>
              <a:gd name="connsiteX106" fmla="*/ 2911475 w 3149600"/>
              <a:gd name="connsiteY106" fmla="*/ 1138238 h 3294062"/>
              <a:gd name="connsiteX107" fmla="*/ 2863056 w 3149600"/>
              <a:gd name="connsiteY107" fmla="*/ 1239838 h 3294062"/>
              <a:gd name="connsiteX108" fmla="*/ 2908300 w 3149600"/>
              <a:gd name="connsiteY108" fmla="*/ 1273175 h 3294062"/>
              <a:gd name="connsiteX109" fmla="*/ 2933700 w 3149600"/>
              <a:gd name="connsiteY109" fmla="*/ 1323975 h 3294062"/>
              <a:gd name="connsiteX110" fmla="*/ 2933700 w 3149600"/>
              <a:gd name="connsiteY110" fmla="*/ 1400175 h 3294062"/>
              <a:gd name="connsiteX111" fmla="*/ 2908300 w 3149600"/>
              <a:gd name="connsiteY111" fmla="*/ 1425575 h 3294062"/>
              <a:gd name="connsiteX112" fmla="*/ 2901950 w 3149600"/>
              <a:gd name="connsiteY112" fmla="*/ 1463675 h 3294062"/>
              <a:gd name="connsiteX113" fmla="*/ 2832100 w 3149600"/>
              <a:gd name="connsiteY113" fmla="*/ 1438275 h 3294062"/>
              <a:gd name="connsiteX114" fmla="*/ 2813050 w 3149600"/>
              <a:gd name="connsiteY114" fmla="*/ 1565275 h 3294062"/>
              <a:gd name="connsiteX115" fmla="*/ 2736057 w 3149600"/>
              <a:gd name="connsiteY115" fmla="*/ 1529556 h 3294062"/>
              <a:gd name="connsiteX116" fmla="*/ 2603500 w 3149600"/>
              <a:gd name="connsiteY116" fmla="*/ 1592262 h 3294062"/>
              <a:gd name="connsiteX117" fmla="*/ 2749550 w 3149600"/>
              <a:gd name="connsiteY117" fmla="*/ 1838325 h 3294062"/>
              <a:gd name="connsiteX118" fmla="*/ 2787650 w 3149600"/>
              <a:gd name="connsiteY118" fmla="*/ 1838325 h 3294062"/>
              <a:gd name="connsiteX119" fmla="*/ 2781300 w 3149600"/>
              <a:gd name="connsiteY119" fmla="*/ 1927225 h 3294062"/>
              <a:gd name="connsiteX120" fmla="*/ 2711450 w 3149600"/>
              <a:gd name="connsiteY120" fmla="*/ 1902619 h 3294062"/>
              <a:gd name="connsiteX121" fmla="*/ 2603500 w 3149600"/>
              <a:gd name="connsiteY121" fmla="*/ 1939925 h 3294062"/>
              <a:gd name="connsiteX122" fmla="*/ 2381250 w 3149600"/>
              <a:gd name="connsiteY122" fmla="*/ 1933575 h 3294062"/>
              <a:gd name="connsiteX123" fmla="*/ 2286000 w 3149600"/>
              <a:gd name="connsiteY123" fmla="*/ 1933575 h 3294062"/>
              <a:gd name="connsiteX124" fmla="*/ 2209800 w 3149600"/>
              <a:gd name="connsiteY124" fmla="*/ 1857375 h 3294062"/>
              <a:gd name="connsiteX125" fmla="*/ 2152650 w 3149600"/>
              <a:gd name="connsiteY125" fmla="*/ 1844675 h 3294062"/>
              <a:gd name="connsiteX126" fmla="*/ 2138363 w 3149600"/>
              <a:gd name="connsiteY126" fmla="*/ 1765300 h 3294062"/>
              <a:gd name="connsiteX127" fmla="*/ 1947862 w 3149600"/>
              <a:gd name="connsiteY127" fmla="*/ 1708150 h 3294062"/>
              <a:gd name="connsiteX128" fmla="*/ 1924050 w 3149600"/>
              <a:gd name="connsiteY128" fmla="*/ 1825625 h 3294062"/>
              <a:gd name="connsiteX129" fmla="*/ 1943100 w 3149600"/>
              <a:gd name="connsiteY129" fmla="*/ 1914525 h 3294062"/>
              <a:gd name="connsiteX130" fmla="*/ 1911350 w 3149600"/>
              <a:gd name="connsiteY130" fmla="*/ 2028825 h 3294062"/>
              <a:gd name="connsiteX131" fmla="*/ 2305050 w 3149600"/>
              <a:gd name="connsiteY131" fmla="*/ 2098675 h 3294062"/>
              <a:gd name="connsiteX132" fmla="*/ 2349500 w 3149600"/>
              <a:gd name="connsiteY132" fmla="*/ 2555875 h 3294062"/>
              <a:gd name="connsiteX133" fmla="*/ 1282700 w 3149600"/>
              <a:gd name="connsiteY133" fmla="*/ 2613025 h 3294062"/>
              <a:gd name="connsiteX134" fmla="*/ 1263650 w 3149600"/>
              <a:gd name="connsiteY134" fmla="*/ 2670175 h 3294062"/>
              <a:gd name="connsiteX135" fmla="*/ 1314450 w 3149600"/>
              <a:gd name="connsiteY135" fmla="*/ 2695575 h 3294062"/>
              <a:gd name="connsiteX136" fmla="*/ 1333500 w 3149600"/>
              <a:gd name="connsiteY136" fmla="*/ 2771775 h 3294062"/>
              <a:gd name="connsiteX137" fmla="*/ 1327150 w 3149600"/>
              <a:gd name="connsiteY137" fmla="*/ 2930525 h 3294062"/>
              <a:gd name="connsiteX138" fmla="*/ 1397000 w 3149600"/>
              <a:gd name="connsiteY138" fmla="*/ 3025775 h 3294062"/>
              <a:gd name="connsiteX139" fmla="*/ 1358900 w 3149600"/>
              <a:gd name="connsiteY139" fmla="*/ 3190875 h 3294062"/>
              <a:gd name="connsiteX140" fmla="*/ 1416050 w 3149600"/>
              <a:gd name="connsiteY140" fmla="*/ 3292475 h 3294062"/>
              <a:gd name="connsiteX0" fmla="*/ 1416050 w 3149600"/>
              <a:gd name="connsiteY0" fmla="*/ 3292475 h 3294062"/>
              <a:gd name="connsiteX1" fmla="*/ 1317625 w 3149600"/>
              <a:gd name="connsiteY1" fmla="*/ 3294062 h 3294062"/>
              <a:gd name="connsiteX2" fmla="*/ 1240631 w 3149600"/>
              <a:gd name="connsiteY2" fmla="*/ 3294062 h 3294062"/>
              <a:gd name="connsiteX3" fmla="*/ 1196181 w 3149600"/>
              <a:gd name="connsiteY3" fmla="*/ 3258344 h 3294062"/>
              <a:gd name="connsiteX4" fmla="*/ 1085850 w 3149600"/>
              <a:gd name="connsiteY4" fmla="*/ 3025775 h 3294062"/>
              <a:gd name="connsiteX5" fmla="*/ 1085850 w 3149600"/>
              <a:gd name="connsiteY5" fmla="*/ 2898775 h 3294062"/>
              <a:gd name="connsiteX6" fmla="*/ 977900 w 3149600"/>
              <a:gd name="connsiteY6" fmla="*/ 3051175 h 3294062"/>
              <a:gd name="connsiteX7" fmla="*/ 806450 w 3149600"/>
              <a:gd name="connsiteY7" fmla="*/ 2549525 h 3294062"/>
              <a:gd name="connsiteX8" fmla="*/ 793750 w 3149600"/>
              <a:gd name="connsiteY8" fmla="*/ 2219325 h 3294062"/>
              <a:gd name="connsiteX9" fmla="*/ 774700 w 3149600"/>
              <a:gd name="connsiteY9" fmla="*/ 2041525 h 3294062"/>
              <a:gd name="connsiteX10" fmla="*/ 736600 w 3149600"/>
              <a:gd name="connsiteY10" fmla="*/ 1825625 h 3294062"/>
              <a:gd name="connsiteX11" fmla="*/ 292100 w 3149600"/>
              <a:gd name="connsiteY11" fmla="*/ 2263775 h 3294062"/>
              <a:gd name="connsiteX12" fmla="*/ 234950 w 3149600"/>
              <a:gd name="connsiteY12" fmla="*/ 2212975 h 3294062"/>
              <a:gd name="connsiteX13" fmla="*/ 88900 w 3149600"/>
              <a:gd name="connsiteY13" fmla="*/ 2251075 h 3294062"/>
              <a:gd name="connsiteX14" fmla="*/ 0 w 3149600"/>
              <a:gd name="connsiteY14" fmla="*/ 2181225 h 3294062"/>
              <a:gd name="connsiteX15" fmla="*/ 107950 w 3149600"/>
              <a:gd name="connsiteY15" fmla="*/ 2188369 h 3294062"/>
              <a:gd name="connsiteX16" fmla="*/ 157956 w 3149600"/>
              <a:gd name="connsiteY16" fmla="*/ 2171700 h 3294062"/>
              <a:gd name="connsiteX17" fmla="*/ 138113 w 3149600"/>
              <a:gd name="connsiteY17" fmla="*/ 2135982 h 3294062"/>
              <a:gd name="connsiteX18" fmla="*/ 215106 w 3149600"/>
              <a:gd name="connsiteY18" fmla="*/ 2109787 h 3294062"/>
              <a:gd name="connsiteX19" fmla="*/ 496094 w 3149600"/>
              <a:gd name="connsiteY19" fmla="*/ 1812925 h 3294062"/>
              <a:gd name="connsiteX20" fmla="*/ 463550 w 3149600"/>
              <a:gd name="connsiteY20" fmla="*/ 1755775 h 3294062"/>
              <a:gd name="connsiteX21" fmla="*/ 514350 w 3149600"/>
              <a:gd name="connsiteY21" fmla="*/ 1647825 h 3294062"/>
              <a:gd name="connsiteX22" fmla="*/ 501650 w 3149600"/>
              <a:gd name="connsiteY22" fmla="*/ 1520825 h 3294062"/>
              <a:gd name="connsiteX23" fmla="*/ 577850 w 3149600"/>
              <a:gd name="connsiteY23" fmla="*/ 1476375 h 3294062"/>
              <a:gd name="connsiteX24" fmla="*/ 558800 w 3149600"/>
              <a:gd name="connsiteY24" fmla="*/ 1412875 h 3294062"/>
              <a:gd name="connsiteX25" fmla="*/ 602456 w 3149600"/>
              <a:gd name="connsiteY25" fmla="*/ 1121569 h 3294062"/>
              <a:gd name="connsiteX26" fmla="*/ 568325 w 3149600"/>
              <a:gd name="connsiteY26" fmla="*/ 1031875 h 3294062"/>
              <a:gd name="connsiteX27" fmla="*/ 626268 w 3149600"/>
              <a:gd name="connsiteY27" fmla="*/ 849313 h 3294062"/>
              <a:gd name="connsiteX28" fmla="*/ 615156 w 3149600"/>
              <a:gd name="connsiteY28" fmla="*/ 754856 h 3294062"/>
              <a:gd name="connsiteX29" fmla="*/ 577850 w 3149600"/>
              <a:gd name="connsiteY29" fmla="*/ 669925 h 3294062"/>
              <a:gd name="connsiteX30" fmla="*/ 577850 w 3149600"/>
              <a:gd name="connsiteY30" fmla="*/ 581025 h 3294062"/>
              <a:gd name="connsiteX31" fmla="*/ 996950 w 3149600"/>
              <a:gd name="connsiteY31" fmla="*/ 504825 h 3294062"/>
              <a:gd name="connsiteX32" fmla="*/ 1162050 w 3149600"/>
              <a:gd name="connsiteY32" fmla="*/ 638175 h 3294062"/>
              <a:gd name="connsiteX33" fmla="*/ 1073150 w 3149600"/>
              <a:gd name="connsiteY33" fmla="*/ 631825 h 3294062"/>
              <a:gd name="connsiteX34" fmla="*/ 1035050 w 3149600"/>
              <a:gd name="connsiteY34" fmla="*/ 879475 h 3294062"/>
              <a:gd name="connsiteX35" fmla="*/ 1028700 w 3149600"/>
              <a:gd name="connsiteY35" fmla="*/ 1196975 h 3294062"/>
              <a:gd name="connsiteX36" fmla="*/ 952500 w 3149600"/>
              <a:gd name="connsiteY36" fmla="*/ 1266825 h 3294062"/>
              <a:gd name="connsiteX37" fmla="*/ 952500 w 3149600"/>
              <a:gd name="connsiteY37" fmla="*/ 1323975 h 3294062"/>
              <a:gd name="connsiteX38" fmla="*/ 1016000 w 3149600"/>
              <a:gd name="connsiteY38" fmla="*/ 1304925 h 3294062"/>
              <a:gd name="connsiteX39" fmla="*/ 1035050 w 3149600"/>
              <a:gd name="connsiteY39" fmla="*/ 1266825 h 3294062"/>
              <a:gd name="connsiteX40" fmla="*/ 1092200 w 3149600"/>
              <a:gd name="connsiteY40" fmla="*/ 1260475 h 3294062"/>
              <a:gd name="connsiteX41" fmla="*/ 1117600 w 3149600"/>
              <a:gd name="connsiteY41" fmla="*/ 1285875 h 3294062"/>
              <a:gd name="connsiteX42" fmla="*/ 1092200 w 3149600"/>
              <a:gd name="connsiteY42" fmla="*/ 1323975 h 3294062"/>
              <a:gd name="connsiteX43" fmla="*/ 1111250 w 3149600"/>
              <a:gd name="connsiteY43" fmla="*/ 1368425 h 3294062"/>
              <a:gd name="connsiteX44" fmla="*/ 1162050 w 3149600"/>
              <a:gd name="connsiteY44" fmla="*/ 1368425 h 3294062"/>
              <a:gd name="connsiteX45" fmla="*/ 1200150 w 3149600"/>
              <a:gd name="connsiteY45" fmla="*/ 1381125 h 3294062"/>
              <a:gd name="connsiteX46" fmla="*/ 1193800 w 3149600"/>
              <a:gd name="connsiteY46" fmla="*/ 1425575 h 3294062"/>
              <a:gd name="connsiteX47" fmla="*/ 1231900 w 3149600"/>
              <a:gd name="connsiteY47" fmla="*/ 1463675 h 3294062"/>
              <a:gd name="connsiteX48" fmla="*/ 1225550 w 3149600"/>
              <a:gd name="connsiteY48" fmla="*/ 1565275 h 3294062"/>
              <a:gd name="connsiteX49" fmla="*/ 1435100 w 3149600"/>
              <a:gd name="connsiteY49" fmla="*/ 1482725 h 3294062"/>
              <a:gd name="connsiteX50" fmla="*/ 1428750 w 3149600"/>
              <a:gd name="connsiteY50" fmla="*/ 1406525 h 3294062"/>
              <a:gd name="connsiteX51" fmla="*/ 1473200 w 3149600"/>
              <a:gd name="connsiteY51" fmla="*/ 1387475 h 3294062"/>
              <a:gd name="connsiteX52" fmla="*/ 1517650 w 3149600"/>
              <a:gd name="connsiteY52" fmla="*/ 1292225 h 3294062"/>
              <a:gd name="connsiteX53" fmla="*/ 1492250 w 3149600"/>
              <a:gd name="connsiteY53" fmla="*/ 1285875 h 3294062"/>
              <a:gd name="connsiteX54" fmla="*/ 1477963 w 3149600"/>
              <a:gd name="connsiteY54" fmla="*/ 1269206 h 3294062"/>
              <a:gd name="connsiteX55" fmla="*/ 1494630 w 3149600"/>
              <a:gd name="connsiteY55" fmla="*/ 1253332 h 3294062"/>
              <a:gd name="connsiteX56" fmla="*/ 1503363 w 3149600"/>
              <a:gd name="connsiteY56" fmla="*/ 1197769 h 3294062"/>
              <a:gd name="connsiteX57" fmla="*/ 1467645 w 3149600"/>
              <a:gd name="connsiteY57" fmla="*/ 1178720 h 3294062"/>
              <a:gd name="connsiteX58" fmla="*/ 1550194 w 3149600"/>
              <a:gd name="connsiteY58" fmla="*/ 1206499 h 3294062"/>
              <a:gd name="connsiteX59" fmla="*/ 1559718 w 3149600"/>
              <a:gd name="connsiteY59" fmla="*/ 1151732 h 3294062"/>
              <a:gd name="connsiteX60" fmla="*/ 1620044 w 3149600"/>
              <a:gd name="connsiteY60" fmla="*/ 1140618 h 3294062"/>
              <a:gd name="connsiteX61" fmla="*/ 1606550 w 3149600"/>
              <a:gd name="connsiteY61" fmla="*/ 1101725 h 3294062"/>
              <a:gd name="connsiteX62" fmla="*/ 1574006 w 3149600"/>
              <a:gd name="connsiteY62" fmla="*/ 1066800 h 3294062"/>
              <a:gd name="connsiteX63" fmla="*/ 1702594 w 3149600"/>
              <a:gd name="connsiteY63" fmla="*/ 993775 h 3294062"/>
              <a:gd name="connsiteX64" fmla="*/ 1714500 w 3149600"/>
              <a:gd name="connsiteY64" fmla="*/ 898525 h 3294062"/>
              <a:gd name="connsiteX65" fmla="*/ 1797050 w 3149600"/>
              <a:gd name="connsiteY65" fmla="*/ 765175 h 3294062"/>
              <a:gd name="connsiteX66" fmla="*/ 1473200 w 3149600"/>
              <a:gd name="connsiteY66" fmla="*/ 676275 h 3294062"/>
              <a:gd name="connsiteX67" fmla="*/ 1688306 w 3149600"/>
              <a:gd name="connsiteY67" fmla="*/ 692943 h 3294062"/>
              <a:gd name="connsiteX68" fmla="*/ 1701800 w 3149600"/>
              <a:gd name="connsiteY68" fmla="*/ 638175 h 3294062"/>
              <a:gd name="connsiteX69" fmla="*/ 1606550 w 3149600"/>
              <a:gd name="connsiteY69" fmla="*/ 611187 h 3294062"/>
              <a:gd name="connsiteX70" fmla="*/ 1619250 w 3149600"/>
              <a:gd name="connsiteY70" fmla="*/ 555625 h 3294062"/>
              <a:gd name="connsiteX71" fmla="*/ 1619250 w 3149600"/>
              <a:gd name="connsiteY71" fmla="*/ 555625 h 3294062"/>
              <a:gd name="connsiteX72" fmla="*/ 1587500 w 3149600"/>
              <a:gd name="connsiteY72" fmla="*/ 514350 h 3294062"/>
              <a:gd name="connsiteX73" fmla="*/ 1639094 w 3149600"/>
              <a:gd name="connsiteY73" fmla="*/ 495300 h 3294062"/>
              <a:gd name="connsiteX74" fmla="*/ 1630362 w 3149600"/>
              <a:gd name="connsiteY74" fmla="*/ 442913 h 3294062"/>
              <a:gd name="connsiteX75" fmla="*/ 1536700 w 3149600"/>
              <a:gd name="connsiteY75" fmla="*/ 441325 h 3294062"/>
              <a:gd name="connsiteX76" fmla="*/ 1536700 w 3149600"/>
              <a:gd name="connsiteY76" fmla="*/ 403225 h 3294062"/>
              <a:gd name="connsiteX77" fmla="*/ 1574800 w 3149600"/>
              <a:gd name="connsiteY77" fmla="*/ 377825 h 3294062"/>
              <a:gd name="connsiteX78" fmla="*/ 1562100 w 3149600"/>
              <a:gd name="connsiteY78" fmla="*/ 301625 h 3294062"/>
              <a:gd name="connsiteX79" fmla="*/ 1581150 w 3149600"/>
              <a:gd name="connsiteY79" fmla="*/ 282575 h 3294062"/>
              <a:gd name="connsiteX80" fmla="*/ 1784350 w 3149600"/>
              <a:gd name="connsiteY80" fmla="*/ 241300 h 3294062"/>
              <a:gd name="connsiteX81" fmla="*/ 1868488 w 3149600"/>
              <a:gd name="connsiteY81" fmla="*/ 185738 h 3294062"/>
              <a:gd name="connsiteX82" fmla="*/ 1996282 w 3149600"/>
              <a:gd name="connsiteY82" fmla="*/ 195263 h 3294062"/>
              <a:gd name="connsiteX83" fmla="*/ 2048669 w 3149600"/>
              <a:gd name="connsiteY83" fmla="*/ 161925 h 3294062"/>
              <a:gd name="connsiteX84" fmla="*/ 2110581 w 3149600"/>
              <a:gd name="connsiteY84" fmla="*/ 182561 h 3294062"/>
              <a:gd name="connsiteX85" fmla="*/ 2171700 w 3149600"/>
              <a:gd name="connsiteY85" fmla="*/ 92075 h 3294062"/>
              <a:gd name="connsiteX86" fmla="*/ 2214563 w 3149600"/>
              <a:gd name="connsiteY86" fmla="*/ 100012 h 3294062"/>
              <a:gd name="connsiteX87" fmla="*/ 2282825 w 3149600"/>
              <a:gd name="connsiteY87" fmla="*/ 0 h 3294062"/>
              <a:gd name="connsiteX88" fmla="*/ 2373312 w 3149600"/>
              <a:gd name="connsiteY88" fmla="*/ 33338 h 3294062"/>
              <a:gd name="connsiteX89" fmla="*/ 2432050 w 3149600"/>
              <a:gd name="connsiteY89" fmla="*/ 22225 h 3294062"/>
              <a:gd name="connsiteX90" fmla="*/ 2501900 w 3149600"/>
              <a:gd name="connsiteY90" fmla="*/ 47625 h 3294062"/>
              <a:gd name="connsiteX91" fmla="*/ 2508250 w 3149600"/>
              <a:gd name="connsiteY91" fmla="*/ 123825 h 3294062"/>
              <a:gd name="connsiteX92" fmla="*/ 2476500 w 3149600"/>
              <a:gd name="connsiteY92" fmla="*/ 206375 h 3294062"/>
              <a:gd name="connsiteX93" fmla="*/ 2508250 w 3149600"/>
              <a:gd name="connsiteY93" fmla="*/ 301625 h 3294062"/>
              <a:gd name="connsiteX94" fmla="*/ 2635250 w 3149600"/>
              <a:gd name="connsiteY94" fmla="*/ 333375 h 3294062"/>
              <a:gd name="connsiteX95" fmla="*/ 2588419 w 3149600"/>
              <a:gd name="connsiteY95" fmla="*/ 451644 h 3294062"/>
              <a:gd name="connsiteX96" fmla="*/ 2654300 w 3149600"/>
              <a:gd name="connsiteY96" fmla="*/ 555625 h 3294062"/>
              <a:gd name="connsiteX97" fmla="*/ 2686050 w 3149600"/>
              <a:gd name="connsiteY97" fmla="*/ 561975 h 3294062"/>
              <a:gd name="connsiteX98" fmla="*/ 2641600 w 3149600"/>
              <a:gd name="connsiteY98" fmla="*/ 669925 h 3294062"/>
              <a:gd name="connsiteX99" fmla="*/ 2717800 w 3149600"/>
              <a:gd name="connsiteY99" fmla="*/ 676275 h 3294062"/>
              <a:gd name="connsiteX100" fmla="*/ 2851944 w 3149600"/>
              <a:gd name="connsiteY100" fmla="*/ 612775 h 3294062"/>
              <a:gd name="connsiteX101" fmla="*/ 3016250 w 3149600"/>
              <a:gd name="connsiteY101" fmla="*/ 460375 h 3294062"/>
              <a:gd name="connsiteX102" fmla="*/ 3005138 w 3149600"/>
              <a:gd name="connsiteY102" fmla="*/ 582613 h 3294062"/>
              <a:gd name="connsiteX103" fmla="*/ 3097213 w 3149600"/>
              <a:gd name="connsiteY103" fmla="*/ 671512 h 3294062"/>
              <a:gd name="connsiteX104" fmla="*/ 3149600 w 3149600"/>
              <a:gd name="connsiteY104" fmla="*/ 822325 h 3294062"/>
              <a:gd name="connsiteX105" fmla="*/ 2844006 w 3149600"/>
              <a:gd name="connsiteY105" fmla="*/ 1010443 h 3294062"/>
              <a:gd name="connsiteX106" fmla="*/ 2911475 w 3149600"/>
              <a:gd name="connsiteY106" fmla="*/ 1138238 h 3294062"/>
              <a:gd name="connsiteX107" fmla="*/ 2863056 w 3149600"/>
              <a:gd name="connsiteY107" fmla="*/ 1239838 h 3294062"/>
              <a:gd name="connsiteX108" fmla="*/ 2908300 w 3149600"/>
              <a:gd name="connsiteY108" fmla="*/ 1273175 h 3294062"/>
              <a:gd name="connsiteX109" fmla="*/ 2933700 w 3149600"/>
              <a:gd name="connsiteY109" fmla="*/ 1323975 h 3294062"/>
              <a:gd name="connsiteX110" fmla="*/ 2933700 w 3149600"/>
              <a:gd name="connsiteY110" fmla="*/ 1400175 h 3294062"/>
              <a:gd name="connsiteX111" fmla="*/ 2908300 w 3149600"/>
              <a:gd name="connsiteY111" fmla="*/ 1425575 h 3294062"/>
              <a:gd name="connsiteX112" fmla="*/ 2901950 w 3149600"/>
              <a:gd name="connsiteY112" fmla="*/ 1463675 h 3294062"/>
              <a:gd name="connsiteX113" fmla="*/ 2832100 w 3149600"/>
              <a:gd name="connsiteY113" fmla="*/ 1438275 h 3294062"/>
              <a:gd name="connsiteX114" fmla="*/ 2813050 w 3149600"/>
              <a:gd name="connsiteY114" fmla="*/ 1565275 h 3294062"/>
              <a:gd name="connsiteX115" fmla="*/ 2736057 w 3149600"/>
              <a:gd name="connsiteY115" fmla="*/ 1529556 h 3294062"/>
              <a:gd name="connsiteX116" fmla="*/ 2603500 w 3149600"/>
              <a:gd name="connsiteY116" fmla="*/ 1592262 h 3294062"/>
              <a:gd name="connsiteX117" fmla="*/ 2749550 w 3149600"/>
              <a:gd name="connsiteY117" fmla="*/ 1838325 h 3294062"/>
              <a:gd name="connsiteX118" fmla="*/ 2787650 w 3149600"/>
              <a:gd name="connsiteY118" fmla="*/ 1838325 h 3294062"/>
              <a:gd name="connsiteX119" fmla="*/ 2781300 w 3149600"/>
              <a:gd name="connsiteY119" fmla="*/ 1927225 h 3294062"/>
              <a:gd name="connsiteX120" fmla="*/ 2711450 w 3149600"/>
              <a:gd name="connsiteY120" fmla="*/ 1902619 h 3294062"/>
              <a:gd name="connsiteX121" fmla="*/ 2603500 w 3149600"/>
              <a:gd name="connsiteY121" fmla="*/ 1939925 h 3294062"/>
              <a:gd name="connsiteX122" fmla="*/ 2381250 w 3149600"/>
              <a:gd name="connsiteY122" fmla="*/ 1933575 h 3294062"/>
              <a:gd name="connsiteX123" fmla="*/ 2286000 w 3149600"/>
              <a:gd name="connsiteY123" fmla="*/ 1933575 h 3294062"/>
              <a:gd name="connsiteX124" fmla="*/ 2209800 w 3149600"/>
              <a:gd name="connsiteY124" fmla="*/ 1857375 h 3294062"/>
              <a:gd name="connsiteX125" fmla="*/ 2152650 w 3149600"/>
              <a:gd name="connsiteY125" fmla="*/ 1844675 h 3294062"/>
              <a:gd name="connsiteX126" fmla="*/ 2138363 w 3149600"/>
              <a:gd name="connsiteY126" fmla="*/ 1765300 h 3294062"/>
              <a:gd name="connsiteX127" fmla="*/ 1947862 w 3149600"/>
              <a:gd name="connsiteY127" fmla="*/ 1708150 h 3294062"/>
              <a:gd name="connsiteX128" fmla="*/ 1924050 w 3149600"/>
              <a:gd name="connsiteY128" fmla="*/ 1825625 h 3294062"/>
              <a:gd name="connsiteX129" fmla="*/ 1943100 w 3149600"/>
              <a:gd name="connsiteY129" fmla="*/ 1914525 h 3294062"/>
              <a:gd name="connsiteX130" fmla="*/ 1911350 w 3149600"/>
              <a:gd name="connsiteY130" fmla="*/ 2028825 h 3294062"/>
              <a:gd name="connsiteX131" fmla="*/ 2305050 w 3149600"/>
              <a:gd name="connsiteY131" fmla="*/ 2098675 h 3294062"/>
              <a:gd name="connsiteX132" fmla="*/ 2349500 w 3149600"/>
              <a:gd name="connsiteY132" fmla="*/ 2555875 h 3294062"/>
              <a:gd name="connsiteX133" fmla="*/ 1282700 w 3149600"/>
              <a:gd name="connsiteY133" fmla="*/ 2613025 h 3294062"/>
              <a:gd name="connsiteX134" fmla="*/ 1263650 w 3149600"/>
              <a:gd name="connsiteY134" fmla="*/ 2670175 h 3294062"/>
              <a:gd name="connsiteX135" fmla="*/ 1314450 w 3149600"/>
              <a:gd name="connsiteY135" fmla="*/ 2695575 h 3294062"/>
              <a:gd name="connsiteX136" fmla="*/ 1333500 w 3149600"/>
              <a:gd name="connsiteY136" fmla="*/ 2771775 h 3294062"/>
              <a:gd name="connsiteX137" fmla="*/ 1327150 w 3149600"/>
              <a:gd name="connsiteY137" fmla="*/ 2930525 h 3294062"/>
              <a:gd name="connsiteX138" fmla="*/ 1397000 w 3149600"/>
              <a:gd name="connsiteY138" fmla="*/ 3025775 h 3294062"/>
              <a:gd name="connsiteX139" fmla="*/ 1358900 w 3149600"/>
              <a:gd name="connsiteY139" fmla="*/ 3190875 h 3294062"/>
              <a:gd name="connsiteX140" fmla="*/ 1416050 w 3149600"/>
              <a:gd name="connsiteY140" fmla="*/ 3292475 h 3294062"/>
              <a:gd name="connsiteX0" fmla="*/ 1416050 w 3149600"/>
              <a:gd name="connsiteY0" fmla="*/ 3292475 h 3294062"/>
              <a:gd name="connsiteX1" fmla="*/ 1317625 w 3149600"/>
              <a:gd name="connsiteY1" fmla="*/ 3294062 h 3294062"/>
              <a:gd name="connsiteX2" fmla="*/ 1240631 w 3149600"/>
              <a:gd name="connsiteY2" fmla="*/ 3294062 h 3294062"/>
              <a:gd name="connsiteX3" fmla="*/ 1196181 w 3149600"/>
              <a:gd name="connsiteY3" fmla="*/ 3258344 h 3294062"/>
              <a:gd name="connsiteX4" fmla="*/ 1085850 w 3149600"/>
              <a:gd name="connsiteY4" fmla="*/ 3025775 h 3294062"/>
              <a:gd name="connsiteX5" fmla="*/ 1085850 w 3149600"/>
              <a:gd name="connsiteY5" fmla="*/ 2898775 h 3294062"/>
              <a:gd name="connsiteX6" fmla="*/ 977900 w 3149600"/>
              <a:gd name="connsiteY6" fmla="*/ 3051175 h 3294062"/>
              <a:gd name="connsiteX7" fmla="*/ 806450 w 3149600"/>
              <a:gd name="connsiteY7" fmla="*/ 2549525 h 3294062"/>
              <a:gd name="connsiteX8" fmla="*/ 793750 w 3149600"/>
              <a:gd name="connsiteY8" fmla="*/ 2219325 h 3294062"/>
              <a:gd name="connsiteX9" fmla="*/ 774700 w 3149600"/>
              <a:gd name="connsiteY9" fmla="*/ 2041525 h 3294062"/>
              <a:gd name="connsiteX10" fmla="*/ 736600 w 3149600"/>
              <a:gd name="connsiteY10" fmla="*/ 1825625 h 3294062"/>
              <a:gd name="connsiteX11" fmla="*/ 292100 w 3149600"/>
              <a:gd name="connsiteY11" fmla="*/ 2263775 h 3294062"/>
              <a:gd name="connsiteX12" fmla="*/ 234950 w 3149600"/>
              <a:gd name="connsiteY12" fmla="*/ 2212975 h 3294062"/>
              <a:gd name="connsiteX13" fmla="*/ 88900 w 3149600"/>
              <a:gd name="connsiteY13" fmla="*/ 2251075 h 3294062"/>
              <a:gd name="connsiteX14" fmla="*/ 0 w 3149600"/>
              <a:gd name="connsiteY14" fmla="*/ 2181225 h 3294062"/>
              <a:gd name="connsiteX15" fmla="*/ 107950 w 3149600"/>
              <a:gd name="connsiteY15" fmla="*/ 2188369 h 3294062"/>
              <a:gd name="connsiteX16" fmla="*/ 157956 w 3149600"/>
              <a:gd name="connsiteY16" fmla="*/ 2171700 h 3294062"/>
              <a:gd name="connsiteX17" fmla="*/ 138113 w 3149600"/>
              <a:gd name="connsiteY17" fmla="*/ 2135982 h 3294062"/>
              <a:gd name="connsiteX18" fmla="*/ 215106 w 3149600"/>
              <a:gd name="connsiteY18" fmla="*/ 2109787 h 3294062"/>
              <a:gd name="connsiteX19" fmla="*/ 496094 w 3149600"/>
              <a:gd name="connsiteY19" fmla="*/ 1812925 h 3294062"/>
              <a:gd name="connsiteX20" fmla="*/ 463550 w 3149600"/>
              <a:gd name="connsiteY20" fmla="*/ 1755775 h 3294062"/>
              <a:gd name="connsiteX21" fmla="*/ 514350 w 3149600"/>
              <a:gd name="connsiteY21" fmla="*/ 1647825 h 3294062"/>
              <a:gd name="connsiteX22" fmla="*/ 501650 w 3149600"/>
              <a:gd name="connsiteY22" fmla="*/ 1520825 h 3294062"/>
              <a:gd name="connsiteX23" fmla="*/ 577850 w 3149600"/>
              <a:gd name="connsiteY23" fmla="*/ 1476375 h 3294062"/>
              <a:gd name="connsiteX24" fmla="*/ 558800 w 3149600"/>
              <a:gd name="connsiteY24" fmla="*/ 1412875 h 3294062"/>
              <a:gd name="connsiteX25" fmla="*/ 602456 w 3149600"/>
              <a:gd name="connsiteY25" fmla="*/ 1121569 h 3294062"/>
              <a:gd name="connsiteX26" fmla="*/ 568325 w 3149600"/>
              <a:gd name="connsiteY26" fmla="*/ 1031875 h 3294062"/>
              <a:gd name="connsiteX27" fmla="*/ 626268 w 3149600"/>
              <a:gd name="connsiteY27" fmla="*/ 849313 h 3294062"/>
              <a:gd name="connsiteX28" fmla="*/ 615156 w 3149600"/>
              <a:gd name="connsiteY28" fmla="*/ 754856 h 3294062"/>
              <a:gd name="connsiteX29" fmla="*/ 577850 w 3149600"/>
              <a:gd name="connsiteY29" fmla="*/ 669925 h 3294062"/>
              <a:gd name="connsiteX30" fmla="*/ 577850 w 3149600"/>
              <a:gd name="connsiteY30" fmla="*/ 581025 h 3294062"/>
              <a:gd name="connsiteX31" fmla="*/ 996950 w 3149600"/>
              <a:gd name="connsiteY31" fmla="*/ 504825 h 3294062"/>
              <a:gd name="connsiteX32" fmla="*/ 1162050 w 3149600"/>
              <a:gd name="connsiteY32" fmla="*/ 638175 h 3294062"/>
              <a:gd name="connsiteX33" fmla="*/ 1073150 w 3149600"/>
              <a:gd name="connsiteY33" fmla="*/ 631825 h 3294062"/>
              <a:gd name="connsiteX34" fmla="*/ 1035050 w 3149600"/>
              <a:gd name="connsiteY34" fmla="*/ 879475 h 3294062"/>
              <a:gd name="connsiteX35" fmla="*/ 1028700 w 3149600"/>
              <a:gd name="connsiteY35" fmla="*/ 1196975 h 3294062"/>
              <a:gd name="connsiteX36" fmla="*/ 952500 w 3149600"/>
              <a:gd name="connsiteY36" fmla="*/ 1266825 h 3294062"/>
              <a:gd name="connsiteX37" fmla="*/ 952500 w 3149600"/>
              <a:gd name="connsiteY37" fmla="*/ 1323975 h 3294062"/>
              <a:gd name="connsiteX38" fmla="*/ 1016000 w 3149600"/>
              <a:gd name="connsiteY38" fmla="*/ 1304925 h 3294062"/>
              <a:gd name="connsiteX39" fmla="*/ 1035050 w 3149600"/>
              <a:gd name="connsiteY39" fmla="*/ 1266825 h 3294062"/>
              <a:gd name="connsiteX40" fmla="*/ 1092200 w 3149600"/>
              <a:gd name="connsiteY40" fmla="*/ 1260475 h 3294062"/>
              <a:gd name="connsiteX41" fmla="*/ 1117600 w 3149600"/>
              <a:gd name="connsiteY41" fmla="*/ 1285875 h 3294062"/>
              <a:gd name="connsiteX42" fmla="*/ 1092200 w 3149600"/>
              <a:gd name="connsiteY42" fmla="*/ 1323975 h 3294062"/>
              <a:gd name="connsiteX43" fmla="*/ 1111250 w 3149600"/>
              <a:gd name="connsiteY43" fmla="*/ 1368425 h 3294062"/>
              <a:gd name="connsiteX44" fmla="*/ 1162050 w 3149600"/>
              <a:gd name="connsiteY44" fmla="*/ 1368425 h 3294062"/>
              <a:gd name="connsiteX45" fmla="*/ 1200150 w 3149600"/>
              <a:gd name="connsiteY45" fmla="*/ 1381125 h 3294062"/>
              <a:gd name="connsiteX46" fmla="*/ 1193800 w 3149600"/>
              <a:gd name="connsiteY46" fmla="*/ 1425575 h 3294062"/>
              <a:gd name="connsiteX47" fmla="*/ 1231900 w 3149600"/>
              <a:gd name="connsiteY47" fmla="*/ 1463675 h 3294062"/>
              <a:gd name="connsiteX48" fmla="*/ 1225550 w 3149600"/>
              <a:gd name="connsiteY48" fmla="*/ 1565275 h 3294062"/>
              <a:gd name="connsiteX49" fmla="*/ 1435100 w 3149600"/>
              <a:gd name="connsiteY49" fmla="*/ 1482725 h 3294062"/>
              <a:gd name="connsiteX50" fmla="*/ 1428750 w 3149600"/>
              <a:gd name="connsiteY50" fmla="*/ 1406525 h 3294062"/>
              <a:gd name="connsiteX51" fmla="*/ 1473200 w 3149600"/>
              <a:gd name="connsiteY51" fmla="*/ 1387475 h 3294062"/>
              <a:gd name="connsiteX52" fmla="*/ 1517650 w 3149600"/>
              <a:gd name="connsiteY52" fmla="*/ 1292225 h 3294062"/>
              <a:gd name="connsiteX53" fmla="*/ 1492250 w 3149600"/>
              <a:gd name="connsiteY53" fmla="*/ 1285875 h 3294062"/>
              <a:gd name="connsiteX54" fmla="*/ 1477963 w 3149600"/>
              <a:gd name="connsiteY54" fmla="*/ 1269206 h 3294062"/>
              <a:gd name="connsiteX55" fmla="*/ 1494630 w 3149600"/>
              <a:gd name="connsiteY55" fmla="*/ 1253332 h 3294062"/>
              <a:gd name="connsiteX56" fmla="*/ 1503363 w 3149600"/>
              <a:gd name="connsiteY56" fmla="*/ 1197769 h 3294062"/>
              <a:gd name="connsiteX57" fmla="*/ 1467645 w 3149600"/>
              <a:gd name="connsiteY57" fmla="*/ 1178720 h 3294062"/>
              <a:gd name="connsiteX58" fmla="*/ 1550194 w 3149600"/>
              <a:gd name="connsiteY58" fmla="*/ 1206499 h 3294062"/>
              <a:gd name="connsiteX59" fmla="*/ 1559718 w 3149600"/>
              <a:gd name="connsiteY59" fmla="*/ 1151732 h 3294062"/>
              <a:gd name="connsiteX60" fmla="*/ 1620044 w 3149600"/>
              <a:gd name="connsiteY60" fmla="*/ 1140618 h 3294062"/>
              <a:gd name="connsiteX61" fmla="*/ 1606550 w 3149600"/>
              <a:gd name="connsiteY61" fmla="*/ 1101725 h 3294062"/>
              <a:gd name="connsiteX62" fmla="*/ 1574006 w 3149600"/>
              <a:gd name="connsiteY62" fmla="*/ 1066800 h 3294062"/>
              <a:gd name="connsiteX63" fmla="*/ 1702594 w 3149600"/>
              <a:gd name="connsiteY63" fmla="*/ 993775 h 3294062"/>
              <a:gd name="connsiteX64" fmla="*/ 1714500 w 3149600"/>
              <a:gd name="connsiteY64" fmla="*/ 898525 h 3294062"/>
              <a:gd name="connsiteX65" fmla="*/ 1797050 w 3149600"/>
              <a:gd name="connsiteY65" fmla="*/ 765175 h 3294062"/>
              <a:gd name="connsiteX66" fmla="*/ 1473200 w 3149600"/>
              <a:gd name="connsiteY66" fmla="*/ 676275 h 3294062"/>
              <a:gd name="connsiteX67" fmla="*/ 1688306 w 3149600"/>
              <a:gd name="connsiteY67" fmla="*/ 692943 h 3294062"/>
              <a:gd name="connsiteX68" fmla="*/ 1701800 w 3149600"/>
              <a:gd name="connsiteY68" fmla="*/ 638175 h 3294062"/>
              <a:gd name="connsiteX69" fmla="*/ 1606550 w 3149600"/>
              <a:gd name="connsiteY69" fmla="*/ 611187 h 3294062"/>
              <a:gd name="connsiteX70" fmla="*/ 1619250 w 3149600"/>
              <a:gd name="connsiteY70" fmla="*/ 555625 h 3294062"/>
              <a:gd name="connsiteX71" fmla="*/ 1619250 w 3149600"/>
              <a:gd name="connsiteY71" fmla="*/ 555625 h 3294062"/>
              <a:gd name="connsiteX72" fmla="*/ 1587500 w 3149600"/>
              <a:gd name="connsiteY72" fmla="*/ 514350 h 3294062"/>
              <a:gd name="connsiteX73" fmla="*/ 1639094 w 3149600"/>
              <a:gd name="connsiteY73" fmla="*/ 495300 h 3294062"/>
              <a:gd name="connsiteX74" fmla="*/ 1630362 w 3149600"/>
              <a:gd name="connsiteY74" fmla="*/ 442913 h 3294062"/>
              <a:gd name="connsiteX75" fmla="*/ 1536700 w 3149600"/>
              <a:gd name="connsiteY75" fmla="*/ 441325 h 3294062"/>
              <a:gd name="connsiteX76" fmla="*/ 1536700 w 3149600"/>
              <a:gd name="connsiteY76" fmla="*/ 403225 h 3294062"/>
              <a:gd name="connsiteX77" fmla="*/ 1574800 w 3149600"/>
              <a:gd name="connsiteY77" fmla="*/ 377825 h 3294062"/>
              <a:gd name="connsiteX78" fmla="*/ 1562100 w 3149600"/>
              <a:gd name="connsiteY78" fmla="*/ 301625 h 3294062"/>
              <a:gd name="connsiteX79" fmla="*/ 1833563 w 3149600"/>
              <a:gd name="connsiteY79" fmla="*/ 120650 h 3294062"/>
              <a:gd name="connsiteX80" fmla="*/ 1784350 w 3149600"/>
              <a:gd name="connsiteY80" fmla="*/ 241300 h 3294062"/>
              <a:gd name="connsiteX81" fmla="*/ 1868488 w 3149600"/>
              <a:gd name="connsiteY81" fmla="*/ 185738 h 3294062"/>
              <a:gd name="connsiteX82" fmla="*/ 1996282 w 3149600"/>
              <a:gd name="connsiteY82" fmla="*/ 195263 h 3294062"/>
              <a:gd name="connsiteX83" fmla="*/ 2048669 w 3149600"/>
              <a:gd name="connsiteY83" fmla="*/ 161925 h 3294062"/>
              <a:gd name="connsiteX84" fmla="*/ 2110581 w 3149600"/>
              <a:gd name="connsiteY84" fmla="*/ 182561 h 3294062"/>
              <a:gd name="connsiteX85" fmla="*/ 2171700 w 3149600"/>
              <a:gd name="connsiteY85" fmla="*/ 92075 h 3294062"/>
              <a:gd name="connsiteX86" fmla="*/ 2214563 w 3149600"/>
              <a:gd name="connsiteY86" fmla="*/ 100012 h 3294062"/>
              <a:gd name="connsiteX87" fmla="*/ 2282825 w 3149600"/>
              <a:gd name="connsiteY87" fmla="*/ 0 h 3294062"/>
              <a:gd name="connsiteX88" fmla="*/ 2373312 w 3149600"/>
              <a:gd name="connsiteY88" fmla="*/ 33338 h 3294062"/>
              <a:gd name="connsiteX89" fmla="*/ 2432050 w 3149600"/>
              <a:gd name="connsiteY89" fmla="*/ 22225 h 3294062"/>
              <a:gd name="connsiteX90" fmla="*/ 2501900 w 3149600"/>
              <a:gd name="connsiteY90" fmla="*/ 47625 h 3294062"/>
              <a:gd name="connsiteX91" fmla="*/ 2508250 w 3149600"/>
              <a:gd name="connsiteY91" fmla="*/ 123825 h 3294062"/>
              <a:gd name="connsiteX92" fmla="*/ 2476500 w 3149600"/>
              <a:gd name="connsiteY92" fmla="*/ 206375 h 3294062"/>
              <a:gd name="connsiteX93" fmla="*/ 2508250 w 3149600"/>
              <a:gd name="connsiteY93" fmla="*/ 301625 h 3294062"/>
              <a:gd name="connsiteX94" fmla="*/ 2635250 w 3149600"/>
              <a:gd name="connsiteY94" fmla="*/ 333375 h 3294062"/>
              <a:gd name="connsiteX95" fmla="*/ 2588419 w 3149600"/>
              <a:gd name="connsiteY95" fmla="*/ 451644 h 3294062"/>
              <a:gd name="connsiteX96" fmla="*/ 2654300 w 3149600"/>
              <a:gd name="connsiteY96" fmla="*/ 555625 h 3294062"/>
              <a:gd name="connsiteX97" fmla="*/ 2686050 w 3149600"/>
              <a:gd name="connsiteY97" fmla="*/ 561975 h 3294062"/>
              <a:gd name="connsiteX98" fmla="*/ 2641600 w 3149600"/>
              <a:gd name="connsiteY98" fmla="*/ 669925 h 3294062"/>
              <a:gd name="connsiteX99" fmla="*/ 2717800 w 3149600"/>
              <a:gd name="connsiteY99" fmla="*/ 676275 h 3294062"/>
              <a:gd name="connsiteX100" fmla="*/ 2851944 w 3149600"/>
              <a:gd name="connsiteY100" fmla="*/ 612775 h 3294062"/>
              <a:gd name="connsiteX101" fmla="*/ 3016250 w 3149600"/>
              <a:gd name="connsiteY101" fmla="*/ 460375 h 3294062"/>
              <a:gd name="connsiteX102" fmla="*/ 3005138 w 3149600"/>
              <a:gd name="connsiteY102" fmla="*/ 582613 h 3294062"/>
              <a:gd name="connsiteX103" fmla="*/ 3097213 w 3149600"/>
              <a:gd name="connsiteY103" fmla="*/ 671512 h 3294062"/>
              <a:gd name="connsiteX104" fmla="*/ 3149600 w 3149600"/>
              <a:gd name="connsiteY104" fmla="*/ 822325 h 3294062"/>
              <a:gd name="connsiteX105" fmla="*/ 2844006 w 3149600"/>
              <a:gd name="connsiteY105" fmla="*/ 1010443 h 3294062"/>
              <a:gd name="connsiteX106" fmla="*/ 2911475 w 3149600"/>
              <a:gd name="connsiteY106" fmla="*/ 1138238 h 3294062"/>
              <a:gd name="connsiteX107" fmla="*/ 2863056 w 3149600"/>
              <a:gd name="connsiteY107" fmla="*/ 1239838 h 3294062"/>
              <a:gd name="connsiteX108" fmla="*/ 2908300 w 3149600"/>
              <a:gd name="connsiteY108" fmla="*/ 1273175 h 3294062"/>
              <a:gd name="connsiteX109" fmla="*/ 2933700 w 3149600"/>
              <a:gd name="connsiteY109" fmla="*/ 1323975 h 3294062"/>
              <a:gd name="connsiteX110" fmla="*/ 2933700 w 3149600"/>
              <a:gd name="connsiteY110" fmla="*/ 1400175 h 3294062"/>
              <a:gd name="connsiteX111" fmla="*/ 2908300 w 3149600"/>
              <a:gd name="connsiteY111" fmla="*/ 1425575 h 3294062"/>
              <a:gd name="connsiteX112" fmla="*/ 2901950 w 3149600"/>
              <a:gd name="connsiteY112" fmla="*/ 1463675 h 3294062"/>
              <a:gd name="connsiteX113" fmla="*/ 2832100 w 3149600"/>
              <a:gd name="connsiteY113" fmla="*/ 1438275 h 3294062"/>
              <a:gd name="connsiteX114" fmla="*/ 2813050 w 3149600"/>
              <a:gd name="connsiteY114" fmla="*/ 1565275 h 3294062"/>
              <a:gd name="connsiteX115" fmla="*/ 2736057 w 3149600"/>
              <a:gd name="connsiteY115" fmla="*/ 1529556 h 3294062"/>
              <a:gd name="connsiteX116" fmla="*/ 2603500 w 3149600"/>
              <a:gd name="connsiteY116" fmla="*/ 1592262 h 3294062"/>
              <a:gd name="connsiteX117" fmla="*/ 2749550 w 3149600"/>
              <a:gd name="connsiteY117" fmla="*/ 1838325 h 3294062"/>
              <a:gd name="connsiteX118" fmla="*/ 2787650 w 3149600"/>
              <a:gd name="connsiteY118" fmla="*/ 1838325 h 3294062"/>
              <a:gd name="connsiteX119" fmla="*/ 2781300 w 3149600"/>
              <a:gd name="connsiteY119" fmla="*/ 1927225 h 3294062"/>
              <a:gd name="connsiteX120" fmla="*/ 2711450 w 3149600"/>
              <a:gd name="connsiteY120" fmla="*/ 1902619 h 3294062"/>
              <a:gd name="connsiteX121" fmla="*/ 2603500 w 3149600"/>
              <a:gd name="connsiteY121" fmla="*/ 1939925 h 3294062"/>
              <a:gd name="connsiteX122" fmla="*/ 2381250 w 3149600"/>
              <a:gd name="connsiteY122" fmla="*/ 1933575 h 3294062"/>
              <a:gd name="connsiteX123" fmla="*/ 2286000 w 3149600"/>
              <a:gd name="connsiteY123" fmla="*/ 1933575 h 3294062"/>
              <a:gd name="connsiteX124" fmla="*/ 2209800 w 3149600"/>
              <a:gd name="connsiteY124" fmla="*/ 1857375 h 3294062"/>
              <a:gd name="connsiteX125" fmla="*/ 2152650 w 3149600"/>
              <a:gd name="connsiteY125" fmla="*/ 1844675 h 3294062"/>
              <a:gd name="connsiteX126" fmla="*/ 2138363 w 3149600"/>
              <a:gd name="connsiteY126" fmla="*/ 1765300 h 3294062"/>
              <a:gd name="connsiteX127" fmla="*/ 1947862 w 3149600"/>
              <a:gd name="connsiteY127" fmla="*/ 1708150 h 3294062"/>
              <a:gd name="connsiteX128" fmla="*/ 1924050 w 3149600"/>
              <a:gd name="connsiteY128" fmla="*/ 1825625 h 3294062"/>
              <a:gd name="connsiteX129" fmla="*/ 1943100 w 3149600"/>
              <a:gd name="connsiteY129" fmla="*/ 1914525 h 3294062"/>
              <a:gd name="connsiteX130" fmla="*/ 1911350 w 3149600"/>
              <a:gd name="connsiteY130" fmla="*/ 2028825 h 3294062"/>
              <a:gd name="connsiteX131" fmla="*/ 2305050 w 3149600"/>
              <a:gd name="connsiteY131" fmla="*/ 2098675 h 3294062"/>
              <a:gd name="connsiteX132" fmla="*/ 2349500 w 3149600"/>
              <a:gd name="connsiteY132" fmla="*/ 2555875 h 3294062"/>
              <a:gd name="connsiteX133" fmla="*/ 1282700 w 3149600"/>
              <a:gd name="connsiteY133" fmla="*/ 2613025 h 3294062"/>
              <a:gd name="connsiteX134" fmla="*/ 1263650 w 3149600"/>
              <a:gd name="connsiteY134" fmla="*/ 2670175 h 3294062"/>
              <a:gd name="connsiteX135" fmla="*/ 1314450 w 3149600"/>
              <a:gd name="connsiteY135" fmla="*/ 2695575 h 3294062"/>
              <a:gd name="connsiteX136" fmla="*/ 1333500 w 3149600"/>
              <a:gd name="connsiteY136" fmla="*/ 2771775 h 3294062"/>
              <a:gd name="connsiteX137" fmla="*/ 1327150 w 3149600"/>
              <a:gd name="connsiteY137" fmla="*/ 2930525 h 3294062"/>
              <a:gd name="connsiteX138" fmla="*/ 1397000 w 3149600"/>
              <a:gd name="connsiteY138" fmla="*/ 3025775 h 3294062"/>
              <a:gd name="connsiteX139" fmla="*/ 1358900 w 3149600"/>
              <a:gd name="connsiteY139" fmla="*/ 3190875 h 3294062"/>
              <a:gd name="connsiteX140" fmla="*/ 1416050 w 3149600"/>
              <a:gd name="connsiteY140" fmla="*/ 3292475 h 3294062"/>
              <a:gd name="connsiteX0" fmla="*/ 1416050 w 3149600"/>
              <a:gd name="connsiteY0" fmla="*/ 3292475 h 3294062"/>
              <a:gd name="connsiteX1" fmla="*/ 1317625 w 3149600"/>
              <a:gd name="connsiteY1" fmla="*/ 3294062 h 3294062"/>
              <a:gd name="connsiteX2" fmla="*/ 1240631 w 3149600"/>
              <a:gd name="connsiteY2" fmla="*/ 3294062 h 3294062"/>
              <a:gd name="connsiteX3" fmla="*/ 1196181 w 3149600"/>
              <a:gd name="connsiteY3" fmla="*/ 3258344 h 3294062"/>
              <a:gd name="connsiteX4" fmla="*/ 1085850 w 3149600"/>
              <a:gd name="connsiteY4" fmla="*/ 3025775 h 3294062"/>
              <a:gd name="connsiteX5" fmla="*/ 1085850 w 3149600"/>
              <a:gd name="connsiteY5" fmla="*/ 2898775 h 3294062"/>
              <a:gd name="connsiteX6" fmla="*/ 977900 w 3149600"/>
              <a:gd name="connsiteY6" fmla="*/ 3051175 h 3294062"/>
              <a:gd name="connsiteX7" fmla="*/ 806450 w 3149600"/>
              <a:gd name="connsiteY7" fmla="*/ 2549525 h 3294062"/>
              <a:gd name="connsiteX8" fmla="*/ 793750 w 3149600"/>
              <a:gd name="connsiteY8" fmla="*/ 2219325 h 3294062"/>
              <a:gd name="connsiteX9" fmla="*/ 774700 w 3149600"/>
              <a:gd name="connsiteY9" fmla="*/ 2041525 h 3294062"/>
              <a:gd name="connsiteX10" fmla="*/ 736600 w 3149600"/>
              <a:gd name="connsiteY10" fmla="*/ 1825625 h 3294062"/>
              <a:gd name="connsiteX11" fmla="*/ 292100 w 3149600"/>
              <a:gd name="connsiteY11" fmla="*/ 2263775 h 3294062"/>
              <a:gd name="connsiteX12" fmla="*/ 234950 w 3149600"/>
              <a:gd name="connsiteY12" fmla="*/ 2212975 h 3294062"/>
              <a:gd name="connsiteX13" fmla="*/ 88900 w 3149600"/>
              <a:gd name="connsiteY13" fmla="*/ 2251075 h 3294062"/>
              <a:gd name="connsiteX14" fmla="*/ 0 w 3149600"/>
              <a:gd name="connsiteY14" fmla="*/ 2181225 h 3294062"/>
              <a:gd name="connsiteX15" fmla="*/ 107950 w 3149600"/>
              <a:gd name="connsiteY15" fmla="*/ 2188369 h 3294062"/>
              <a:gd name="connsiteX16" fmla="*/ 157956 w 3149600"/>
              <a:gd name="connsiteY16" fmla="*/ 2171700 h 3294062"/>
              <a:gd name="connsiteX17" fmla="*/ 138113 w 3149600"/>
              <a:gd name="connsiteY17" fmla="*/ 2135982 h 3294062"/>
              <a:gd name="connsiteX18" fmla="*/ 215106 w 3149600"/>
              <a:gd name="connsiteY18" fmla="*/ 2109787 h 3294062"/>
              <a:gd name="connsiteX19" fmla="*/ 496094 w 3149600"/>
              <a:gd name="connsiteY19" fmla="*/ 1812925 h 3294062"/>
              <a:gd name="connsiteX20" fmla="*/ 463550 w 3149600"/>
              <a:gd name="connsiteY20" fmla="*/ 1755775 h 3294062"/>
              <a:gd name="connsiteX21" fmla="*/ 514350 w 3149600"/>
              <a:gd name="connsiteY21" fmla="*/ 1647825 h 3294062"/>
              <a:gd name="connsiteX22" fmla="*/ 501650 w 3149600"/>
              <a:gd name="connsiteY22" fmla="*/ 1520825 h 3294062"/>
              <a:gd name="connsiteX23" fmla="*/ 577850 w 3149600"/>
              <a:gd name="connsiteY23" fmla="*/ 1476375 h 3294062"/>
              <a:gd name="connsiteX24" fmla="*/ 558800 w 3149600"/>
              <a:gd name="connsiteY24" fmla="*/ 1412875 h 3294062"/>
              <a:gd name="connsiteX25" fmla="*/ 602456 w 3149600"/>
              <a:gd name="connsiteY25" fmla="*/ 1121569 h 3294062"/>
              <a:gd name="connsiteX26" fmla="*/ 568325 w 3149600"/>
              <a:gd name="connsiteY26" fmla="*/ 1031875 h 3294062"/>
              <a:gd name="connsiteX27" fmla="*/ 626268 w 3149600"/>
              <a:gd name="connsiteY27" fmla="*/ 849313 h 3294062"/>
              <a:gd name="connsiteX28" fmla="*/ 615156 w 3149600"/>
              <a:gd name="connsiteY28" fmla="*/ 754856 h 3294062"/>
              <a:gd name="connsiteX29" fmla="*/ 577850 w 3149600"/>
              <a:gd name="connsiteY29" fmla="*/ 669925 h 3294062"/>
              <a:gd name="connsiteX30" fmla="*/ 577850 w 3149600"/>
              <a:gd name="connsiteY30" fmla="*/ 581025 h 3294062"/>
              <a:gd name="connsiteX31" fmla="*/ 996950 w 3149600"/>
              <a:gd name="connsiteY31" fmla="*/ 504825 h 3294062"/>
              <a:gd name="connsiteX32" fmla="*/ 1162050 w 3149600"/>
              <a:gd name="connsiteY32" fmla="*/ 638175 h 3294062"/>
              <a:gd name="connsiteX33" fmla="*/ 1073150 w 3149600"/>
              <a:gd name="connsiteY33" fmla="*/ 631825 h 3294062"/>
              <a:gd name="connsiteX34" fmla="*/ 1035050 w 3149600"/>
              <a:gd name="connsiteY34" fmla="*/ 879475 h 3294062"/>
              <a:gd name="connsiteX35" fmla="*/ 1028700 w 3149600"/>
              <a:gd name="connsiteY35" fmla="*/ 1196975 h 3294062"/>
              <a:gd name="connsiteX36" fmla="*/ 952500 w 3149600"/>
              <a:gd name="connsiteY36" fmla="*/ 1266825 h 3294062"/>
              <a:gd name="connsiteX37" fmla="*/ 952500 w 3149600"/>
              <a:gd name="connsiteY37" fmla="*/ 1323975 h 3294062"/>
              <a:gd name="connsiteX38" fmla="*/ 1016000 w 3149600"/>
              <a:gd name="connsiteY38" fmla="*/ 1304925 h 3294062"/>
              <a:gd name="connsiteX39" fmla="*/ 1035050 w 3149600"/>
              <a:gd name="connsiteY39" fmla="*/ 1266825 h 3294062"/>
              <a:gd name="connsiteX40" fmla="*/ 1092200 w 3149600"/>
              <a:gd name="connsiteY40" fmla="*/ 1260475 h 3294062"/>
              <a:gd name="connsiteX41" fmla="*/ 1117600 w 3149600"/>
              <a:gd name="connsiteY41" fmla="*/ 1285875 h 3294062"/>
              <a:gd name="connsiteX42" fmla="*/ 1092200 w 3149600"/>
              <a:gd name="connsiteY42" fmla="*/ 1323975 h 3294062"/>
              <a:gd name="connsiteX43" fmla="*/ 1111250 w 3149600"/>
              <a:gd name="connsiteY43" fmla="*/ 1368425 h 3294062"/>
              <a:gd name="connsiteX44" fmla="*/ 1162050 w 3149600"/>
              <a:gd name="connsiteY44" fmla="*/ 1368425 h 3294062"/>
              <a:gd name="connsiteX45" fmla="*/ 1200150 w 3149600"/>
              <a:gd name="connsiteY45" fmla="*/ 1381125 h 3294062"/>
              <a:gd name="connsiteX46" fmla="*/ 1193800 w 3149600"/>
              <a:gd name="connsiteY46" fmla="*/ 1425575 h 3294062"/>
              <a:gd name="connsiteX47" fmla="*/ 1231900 w 3149600"/>
              <a:gd name="connsiteY47" fmla="*/ 1463675 h 3294062"/>
              <a:gd name="connsiteX48" fmla="*/ 1225550 w 3149600"/>
              <a:gd name="connsiteY48" fmla="*/ 1565275 h 3294062"/>
              <a:gd name="connsiteX49" fmla="*/ 1435100 w 3149600"/>
              <a:gd name="connsiteY49" fmla="*/ 1482725 h 3294062"/>
              <a:gd name="connsiteX50" fmla="*/ 1428750 w 3149600"/>
              <a:gd name="connsiteY50" fmla="*/ 1406525 h 3294062"/>
              <a:gd name="connsiteX51" fmla="*/ 1473200 w 3149600"/>
              <a:gd name="connsiteY51" fmla="*/ 1387475 h 3294062"/>
              <a:gd name="connsiteX52" fmla="*/ 1517650 w 3149600"/>
              <a:gd name="connsiteY52" fmla="*/ 1292225 h 3294062"/>
              <a:gd name="connsiteX53" fmla="*/ 1492250 w 3149600"/>
              <a:gd name="connsiteY53" fmla="*/ 1285875 h 3294062"/>
              <a:gd name="connsiteX54" fmla="*/ 1477963 w 3149600"/>
              <a:gd name="connsiteY54" fmla="*/ 1269206 h 3294062"/>
              <a:gd name="connsiteX55" fmla="*/ 1494630 w 3149600"/>
              <a:gd name="connsiteY55" fmla="*/ 1253332 h 3294062"/>
              <a:gd name="connsiteX56" fmla="*/ 1503363 w 3149600"/>
              <a:gd name="connsiteY56" fmla="*/ 1197769 h 3294062"/>
              <a:gd name="connsiteX57" fmla="*/ 1467645 w 3149600"/>
              <a:gd name="connsiteY57" fmla="*/ 1178720 h 3294062"/>
              <a:gd name="connsiteX58" fmla="*/ 1550194 w 3149600"/>
              <a:gd name="connsiteY58" fmla="*/ 1206499 h 3294062"/>
              <a:gd name="connsiteX59" fmla="*/ 1559718 w 3149600"/>
              <a:gd name="connsiteY59" fmla="*/ 1151732 h 3294062"/>
              <a:gd name="connsiteX60" fmla="*/ 1620044 w 3149600"/>
              <a:gd name="connsiteY60" fmla="*/ 1140618 h 3294062"/>
              <a:gd name="connsiteX61" fmla="*/ 1606550 w 3149600"/>
              <a:gd name="connsiteY61" fmla="*/ 1101725 h 3294062"/>
              <a:gd name="connsiteX62" fmla="*/ 1574006 w 3149600"/>
              <a:gd name="connsiteY62" fmla="*/ 1066800 h 3294062"/>
              <a:gd name="connsiteX63" fmla="*/ 1702594 w 3149600"/>
              <a:gd name="connsiteY63" fmla="*/ 993775 h 3294062"/>
              <a:gd name="connsiteX64" fmla="*/ 1714500 w 3149600"/>
              <a:gd name="connsiteY64" fmla="*/ 898525 h 3294062"/>
              <a:gd name="connsiteX65" fmla="*/ 1797050 w 3149600"/>
              <a:gd name="connsiteY65" fmla="*/ 765175 h 3294062"/>
              <a:gd name="connsiteX66" fmla="*/ 1473200 w 3149600"/>
              <a:gd name="connsiteY66" fmla="*/ 676275 h 3294062"/>
              <a:gd name="connsiteX67" fmla="*/ 1688306 w 3149600"/>
              <a:gd name="connsiteY67" fmla="*/ 692943 h 3294062"/>
              <a:gd name="connsiteX68" fmla="*/ 1701800 w 3149600"/>
              <a:gd name="connsiteY68" fmla="*/ 638175 h 3294062"/>
              <a:gd name="connsiteX69" fmla="*/ 1606550 w 3149600"/>
              <a:gd name="connsiteY69" fmla="*/ 611187 h 3294062"/>
              <a:gd name="connsiteX70" fmla="*/ 1619250 w 3149600"/>
              <a:gd name="connsiteY70" fmla="*/ 555625 h 3294062"/>
              <a:gd name="connsiteX71" fmla="*/ 1619250 w 3149600"/>
              <a:gd name="connsiteY71" fmla="*/ 555625 h 3294062"/>
              <a:gd name="connsiteX72" fmla="*/ 1587500 w 3149600"/>
              <a:gd name="connsiteY72" fmla="*/ 514350 h 3294062"/>
              <a:gd name="connsiteX73" fmla="*/ 1639094 w 3149600"/>
              <a:gd name="connsiteY73" fmla="*/ 495300 h 3294062"/>
              <a:gd name="connsiteX74" fmla="*/ 1630362 w 3149600"/>
              <a:gd name="connsiteY74" fmla="*/ 442913 h 3294062"/>
              <a:gd name="connsiteX75" fmla="*/ 1536700 w 3149600"/>
              <a:gd name="connsiteY75" fmla="*/ 441325 h 3294062"/>
              <a:gd name="connsiteX76" fmla="*/ 1536700 w 3149600"/>
              <a:gd name="connsiteY76" fmla="*/ 403225 h 3294062"/>
              <a:gd name="connsiteX77" fmla="*/ 1574800 w 3149600"/>
              <a:gd name="connsiteY77" fmla="*/ 377825 h 3294062"/>
              <a:gd name="connsiteX78" fmla="*/ 1804987 w 3149600"/>
              <a:gd name="connsiteY78" fmla="*/ 63500 h 3294062"/>
              <a:gd name="connsiteX79" fmla="*/ 1833563 w 3149600"/>
              <a:gd name="connsiteY79" fmla="*/ 120650 h 3294062"/>
              <a:gd name="connsiteX80" fmla="*/ 1784350 w 3149600"/>
              <a:gd name="connsiteY80" fmla="*/ 241300 h 3294062"/>
              <a:gd name="connsiteX81" fmla="*/ 1868488 w 3149600"/>
              <a:gd name="connsiteY81" fmla="*/ 185738 h 3294062"/>
              <a:gd name="connsiteX82" fmla="*/ 1996282 w 3149600"/>
              <a:gd name="connsiteY82" fmla="*/ 195263 h 3294062"/>
              <a:gd name="connsiteX83" fmla="*/ 2048669 w 3149600"/>
              <a:gd name="connsiteY83" fmla="*/ 161925 h 3294062"/>
              <a:gd name="connsiteX84" fmla="*/ 2110581 w 3149600"/>
              <a:gd name="connsiteY84" fmla="*/ 182561 h 3294062"/>
              <a:gd name="connsiteX85" fmla="*/ 2171700 w 3149600"/>
              <a:gd name="connsiteY85" fmla="*/ 92075 h 3294062"/>
              <a:gd name="connsiteX86" fmla="*/ 2214563 w 3149600"/>
              <a:gd name="connsiteY86" fmla="*/ 100012 h 3294062"/>
              <a:gd name="connsiteX87" fmla="*/ 2282825 w 3149600"/>
              <a:gd name="connsiteY87" fmla="*/ 0 h 3294062"/>
              <a:gd name="connsiteX88" fmla="*/ 2373312 w 3149600"/>
              <a:gd name="connsiteY88" fmla="*/ 33338 h 3294062"/>
              <a:gd name="connsiteX89" fmla="*/ 2432050 w 3149600"/>
              <a:gd name="connsiteY89" fmla="*/ 22225 h 3294062"/>
              <a:gd name="connsiteX90" fmla="*/ 2501900 w 3149600"/>
              <a:gd name="connsiteY90" fmla="*/ 47625 h 3294062"/>
              <a:gd name="connsiteX91" fmla="*/ 2508250 w 3149600"/>
              <a:gd name="connsiteY91" fmla="*/ 123825 h 3294062"/>
              <a:gd name="connsiteX92" fmla="*/ 2476500 w 3149600"/>
              <a:gd name="connsiteY92" fmla="*/ 206375 h 3294062"/>
              <a:gd name="connsiteX93" fmla="*/ 2508250 w 3149600"/>
              <a:gd name="connsiteY93" fmla="*/ 301625 h 3294062"/>
              <a:gd name="connsiteX94" fmla="*/ 2635250 w 3149600"/>
              <a:gd name="connsiteY94" fmla="*/ 333375 h 3294062"/>
              <a:gd name="connsiteX95" fmla="*/ 2588419 w 3149600"/>
              <a:gd name="connsiteY95" fmla="*/ 451644 h 3294062"/>
              <a:gd name="connsiteX96" fmla="*/ 2654300 w 3149600"/>
              <a:gd name="connsiteY96" fmla="*/ 555625 h 3294062"/>
              <a:gd name="connsiteX97" fmla="*/ 2686050 w 3149600"/>
              <a:gd name="connsiteY97" fmla="*/ 561975 h 3294062"/>
              <a:gd name="connsiteX98" fmla="*/ 2641600 w 3149600"/>
              <a:gd name="connsiteY98" fmla="*/ 669925 h 3294062"/>
              <a:gd name="connsiteX99" fmla="*/ 2717800 w 3149600"/>
              <a:gd name="connsiteY99" fmla="*/ 676275 h 3294062"/>
              <a:gd name="connsiteX100" fmla="*/ 2851944 w 3149600"/>
              <a:gd name="connsiteY100" fmla="*/ 612775 h 3294062"/>
              <a:gd name="connsiteX101" fmla="*/ 3016250 w 3149600"/>
              <a:gd name="connsiteY101" fmla="*/ 460375 h 3294062"/>
              <a:gd name="connsiteX102" fmla="*/ 3005138 w 3149600"/>
              <a:gd name="connsiteY102" fmla="*/ 582613 h 3294062"/>
              <a:gd name="connsiteX103" fmla="*/ 3097213 w 3149600"/>
              <a:gd name="connsiteY103" fmla="*/ 671512 h 3294062"/>
              <a:gd name="connsiteX104" fmla="*/ 3149600 w 3149600"/>
              <a:gd name="connsiteY104" fmla="*/ 822325 h 3294062"/>
              <a:gd name="connsiteX105" fmla="*/ 2844006 w 3149600"/>
              <a:gd name="connsiteY105" fmla="*/ 1010443 h 3294062"/>
              <a:gd name="connsiteX106" fmla="*/ 2911475 w 3149600"/>
              <a:gd name="connsiteY106" fmla="*/ 1138238 h 3294062"/>
              <a:gd name="connsiteX107" fmla="*/ 2863056 w 3149600"/>
              <a:gd name="connsiteY107" fmla="*/ 1239838 h 3294062"/>
              <a:gd name="connsiteX108" fmla="*/ 2908300 w 3149600"/>
              <a:gd name="connsiteY108" fmla="*/ 1273175 h 3294062"/>
              <a:gd name="connsiteX109" fmla="*/ 2933700 w 3149600"/>
              <a:gd name="connsiteY109" fmla="*/ 1323975 h 3294062"/>
              <a:gd name="connsiteX110" fmla="*/ 2933700 w 3149600"/>
              <a:gd name="connsiteY110" fmla="*/ 1400175 h 3294062"/>
              <a:gd name="connsiteX111" fmla="*/ 2908300 w 3149600"/>
              <a:gd name="connsiteY111" fmla="*/ 1425575 h 3294062"/>
              <a:gd name="connsiteX112" fmla="*/ 2901950 w 3149600"/>
              <a:gd name="connsiteY112" fmla="*/ 1463675 h 3294062"/>
              <a:gd name="connsiteX113" fmla="*/ 2832100 w 3149600"/>
              <a:gd name="connsiteY113" fmla="*/ 1438275 h 3294062"/>
              <a:gd name="connsiteX114" fmla="*/ 2813050 w 3149600"/>
              <a:gd name="connsiteY114" fmla="*/ 1565275 h 3294062"/>
              <a:gd name="connsiteX115" fmla="*/ 2736057 w 3149600"/>
              <a:gd name="connsiteY115" fmla="*/ 1529556 h 3294062"/>
              <a:gd name="connsiteX116" fmla="*/ 2603500 w 3149600"/>
              <a:gd name="connsiteY116" fmla="*/ 1592262 h 3294062"/>
              <a:gd name="connsiteX117" fmla="*/ 2749550 w 3149600"/>
              <a:gd name="connsiteY117" fmla="*/ 1838325 h 3294062"/>
              <a:gd name="connsiteX118" fmla="*/ 2787650 w 3149600"/>
              <a:gd name="connsiteY118" fmla="*/ 1838325 h 3294062"/>
              <a:gd name="connsiteX119" fmla="*/ 2781300 w 3149600"/>
              <a:gd name="connsiteY119" fmla="*/ 1927225 h 3294062"/>
              <a:gd name="connsiteX120" fmla="*/ 2711450 w 3149600"/>
              <a:gd name="connsiteY120" fmla="*/ 1902619 h 3294062"/>
              <a:gd name="connsiteX121" fmla="*/ 2603500 w 3149600"/>
              <a:gd name="connsiteY121" fmla="*/ 1939925 h 3294062"/>
              <a:gd name="connsiteX122" fmla="*/ 2381250 w 3149600"/>
              <a:gd name="connsiteY122" fmla="*/ 1933575 h 3294062"/>
              <a:gd name="connsiteX123" fmla="*/ 2286000 w 3149600"/>
              <a:gd name="connsiteY123" fmla="*/ 1933575 h 3294062"/>
              <a:gd name="connsiteX124" fmla="*/ 2209800 w 3149600"/>
              <a:gd name="connsiteY124" fmla="*/ 1857375 h 3294062"/>
              <a:gd name="connsiteX125" fmla="*/ 2152650 w 3149600"/>
              <a:gd name="connsiteY125" fmla="*/ 1844675 h 3294062"/>
              <a:gd name="connsiteX126" fmla="*/ 2138363 w 3149600"/>
              <a:gd name="connsiteY126" fmla="*/ 1765300 h 3294062"/>
              <a:gd name="connsiteX127" fmla="*/ 1947862 w 3149600"/>
              <a:gd name="connsiteY127" fmla="*/ 1708150 h 3294062"/>
              <a:gd name="connsiteX128" fmla="*/ 1924050 w 3149600"/>
              <a:gd name="connsiteY128" fmla="*/ 1825625 h 3294062"/>
              <a:gd name="connsiteX129" fmla="*/ 1943100 w 3149600"/>
              <a:gd name="connsiteY129" fmla="*/ 1914525 h 3294062"/>
              <a:gd name="connsiteX130" fmla="*/ 1911350 w 3149600"/>
              <a:gd name="connsiteY130" fmla="*/ 2028825 h 3294062"/>
              <a:gd name="connsiteX131" fmla="*/ 2305050 w 3149600"/>
              <a:gd name="connsiteY131" fmla="*/ 2098675 h 3294062"/>
              <a:gd name="connsiteX132" fmla="*/ 2349500 w 3149600"/>
              <a:gd name="connsiteY132" fmla="*/ 2555875 h 3294062"/>
              <a:gd name="connsiteX133" fmla="*/ 1282700 w 3149600"/>
              <a:gd name="connsiteY133" fmla="*/ 2613025 h 3294062"/>
              <a:gd name="connsiteX134" fmla="*/ 1263650 w 3149600"/>
              <a:gd name="connsiteY134" fmla="*/ 2670175 h 3294062"/>
              <a:gd name="connsiteX135" fmla="*/ 1314450 w 3149600"/>
              <a:gd name="connsiteY135" fmla="*/ 2695575 h 3294062"/>
              <a:gd name="connsiteX136" fmla="*/ 1333500 w 3149600"/>
              <a:gd name="connsiteY136" fmla="*/ 2771775 h 3294062"/>
              <a:gd name="connsiteX137" fmla="*/ 1327150 w 3149600"/>
              <a:gd name="connsiteY137" fmla="*/ 2930525 h 3294062"/>
              <a:gd name="connsiteX138" fmla="*/ 1397000 w 3149600"/>
              <a:gd name="connsiteY138" fmla="*/ 3025775 h 3294062"/>
              <a:gd name="connsiteX139" fmla="*/ 1358900 w 3149600"/>
              <a:gd name="connsiteY139" fmla="*/ 3190875 h 3294062"/>
              <a:gd name="connsiteX140" fmla="*/ 1416050 w 3149600"/>
              <a:gd name="connsiteY140" fmla="*/ 3292475 h 3294062"/>
              <a:gd name="connsiteX0" fmla="*/ 1416050 w 3149600"/>
              <a:gd name="connsiteY0" fmla="*/ 3292475 h 3294062"/>
              <a:gd name="connsiteX1" fmla="*/ 1317625 w 3149600"/>
              <a:gd name="connsiteY1" fmla="*/ 3294062 h 3294062"/>
              <a:gd name="connsiteX2" fmla="*/ 1240631 w 3149600"/>
              <a:gd name="connsiteY2" fmla="*/ 3294062 h 3294062"/>
              <a:gd name="connsiteX3" fmla="*/ 1196181 w 3149600"/>
              <a:gd name="connsiteY3" fmla="*/ 3258344 h 3294062"/>
              <a:gd name="connsiteX4" fmla="*/ 1085850 w 3149600"/>
              <a:gd name="connsiteY4" fmla="*/ 3025775 h 3294062"/>
              <a:gd name="connsiteX5" fmla="*/ 1085850 w 3149600"/>
              <a:gd name="connsiteY5" fmla="*/ 2898775 h 3294062"/>
              <a:gd name="connsiteX6" fmla="*/ 977900 w 3149600"/>
              <a:gd name="connsiteY6" fmla="*/ 3051175 h 3294062"/>
              <a:gd name="connsiteX7" fmla="*/ 806450 w 3149600"/>
              <a:gd name="connsiteY7" fmla="*/ 2549525 h 3294062"/>
              <a:gd name="connsiteX8" fmla="*/ 793750 w 3149600"/>
              <a:gd name="connsiteY8" fmla="*/ 2219325 h 3294062"/>
              <a:gd name="connsiteX9" fmla="*/ 774700 w 3149600"/>
              <a:gd name="connsiteY9" fmla="*/ 2041525 h 3294062"/>
              <a:gd name="connsiteX10" fmla="*/ 736600 w 3149600"/>
              <a:gd name="connsiteY10" fmla="*/ 1825625 h 3294062"/>
              <a:gd name="connsiteX11" fmla="*/ 292100 w 3149600"/>
              <a:gd name="connsiteY11" fmla="*/ 2263775 h 3294062"/>
              <a:gd name="connsiteX12" fmla="*/ 234950 w 3149600"/>
              <a:gd name="connsiteY12" fmla="*/ 2212975 h 3294062"/>
              <a:gd name="connsiteX13" fmla="*/ 88900 w 3149600"/>
              <a:gd name="connsiteY13" fmla="*/ 2251075 h 3294062"/>
              <a:gd name="connsiteX14" fmla="*/ 0 w 3149600"/>
              <a:gd name="connsiteY14" fmla="*/ 2181225 h 3294062"/>
              <a:gd name="connsiteX15" fmla="*/ 107950 w 3149600"/>
              <a:gd name="connsiteY15" fmla="*/ 2188369 h 3294062"/>
              <a:gd name="connsiteX16" fmla="*/ 157956 w 3149600"/>
              <a:gd name="connsiteY16" fmla="*/ 2171700 h 3294062"/>
              <a:gd name="connsiteX17" fmla="*/ 138113 w 3149600"/>
              <a:gd name="connsiteY17" fmla="*/ 2135982 h 3294062"/>
              <a:gd name="connsiteX18" fmla="*/ 215106 w 3149600"/>
              <a:gd name="connsiteY18" fmla="*/ 2109787 h 3294062"/>
              <a:gd name="connsiteX19" fmla="*/ 496094 w 3149600"/>
              <a:gd name="connsiteY19" fmla="*/ 1812925 h 3294062"/>
              <a:gd name="connsiteX20" fmla="*/ 463550 w 3149600"/>
              <a:gd name="connsiteY20" fmla="*/ 1755775 h 3294062"/>
              <a:gd name="connsiteX21" fmla="*/ 514350 w 3149600"/>
              <a:gd name="connsiteY21" fmla="*/ 1647825 h 3294062"/>
              <a:gd name="connsiteX22" fmla="*/ 501650 w 3149600"/>
              <a:gd name="connsiteY22" fmla="*/ 1520825 h 3294062"/>
              <a:gd name="connsiteX23" fmla="*/ 577850 w 3149600"/>
              <a:gd name="connsiteY23" fmla="*/ 1476375 h 3294062"/>
              <a:gd name="connsiteX24" fmla="*/ 558800 w 3149600"/>
              <a:gd name="connsiteY24" fmla="*/ 1412875 h 3294062"/>
              <a:gd name="connsiteX25" fmla="*/ 602456 w 3149600"/>
              <a:gd name="connsiteY25" fmla="*/ 1121569 h 3294062"/>
              <a:gd name="connsiteX26" fmla="*/ 568325 w 3149600"/>
              <a:gd name="connsiteY26" fmla="*/ 1031875 h 3294062"/>
              <a:gd name="connsiteX27" fmla="*/ 626268 w 3149600"/>
              <a:gd name="connsiteY27" fmla="*/ 849313 h 3294062"/>
              <a:gd name="connsiteX28" fmla="*/ 615156 w 3149600"/>
              <a:gd name="connsiteY28" fmla="*/ 754856 h 3294062"/>
              <a:gd name="connsiteX29" fmla="*/ 577850 w 3149600"/>
              <a:gd name="connsiteY29" fmla="*/ 669925 h 3294062"/>
              <a:gd name="connsiteX30" fmla="*/ 577850 w 3149600"/>
              <a:gd name="connsiteY30" fmla="*/ 581025 h 3294062"/>
              <a:gd name="connsiteX31" fmla="*/ 996950 w 3149600"/>
              <a:gd name="connsiteY31" fmla="*/ 504825 h 3294062"/>
              <a:gd name="connsiteX32" fmla="*/ 1162050 w 3149600"/>
              <a:gd name="connsiteY32" fmla="*/ 638175 h 3294062"/>
              <a:gd name="connsiteX33" fmla="*/ 1073150 w 3149600"/>
              <a:gd name="connsiteY33" fmla="*/ 631825 h 3294062"/>
              <a:gd name="connsiteX34" fmla="*/ 1035050 w 3149600"/>
              <a:gd name="connsiteY34" fmla="*/ 879475 h 3294062"/>
              <a:gd name="connsiteX35" fmla="*/ 1028700 w 3149600"/>
              <a:gd name="connsiteY35" fmla="*/ 1196975 h 3294062"/>
              <a:gd name="connsiteX36" fmla="*/ 952500 w 3149600"/>
              <a:gd name="connsiteY36" fmla="*/ 1266825 h 3294062"/>
              <a:gd name="connsiteX37" fmla="*/ 952500 w 3149600"/>
              <a:gd name="connsiteY37" fmla="*/ 1323975 h 3294062"/>
              <a:gd name="connsiteX38" fmla="*/ 1016000 w 3149600"/>
              <a:gd name="connsiteY38" fmla="*/ 1304925 h 3294062"/>
              <a:gd name="connsiteX39" fmla="*/ 1035050 w 3149600"/>
              <a:gd name="connsiteY39" fmla="*/ 1266825 h 3294062"/>
              <a:gd name="connsiteX40" fmla="*/ 1092200 w 3149600"/>
              <a:gd name="connsiteY40" fmla="*/ 1260475 h 3294062"/>
              <a:gd name="connsiteX41" fmla="*/ 1117600 w 3149600"/>
              <a:gd name="connsiteY41" fmla="*/ 1285875 h 3294062"/>
              <a:gd name="connsiteX42" fmla="*/ 1092200 w 3149600"/>
              <a:gd name="connsiteY42" fmla="*/ 1323975 h 3294062"/>
              <a:gd name="connsiteX43" fmla="*/ 1111250 w 3149600"/>
              <a:gd name="connsiteY43" fmla="*/ 1368425 h 3294062"/>
              <a:gd name="connsiteX44" fmla="*/ 1162050 w 3149600"/>
              <a:gd name="connsiteY44" fmla="*/ 1368425 h 3294062"/>
              <a:gd name="connsiteX45" fmla="*/ 1200150 w 3149600"/>
              <a:gd name="connsiteY45" fmla="*/ 1381125 h 3294062"/>
              <a:gd name="connsiteX46" fmla="*/ 1193800 w 3149600"/>
              <a:gd name="connsiteY46" fmla="*/ 1425575 h 3294062"/>
              <a:gd name="connsiteX47" fmla="*/ 1231900 w 3149600"/>
              <a:gd name="connsiteY47" fmla="*/ 1463675 h 3294062"/>
              <a:gd name="connsiteX48" fmla="*/ 1225550 w 3149600"/>
              <a:gd name="connsiteY48" fmla="*/ 1565275 h 3294062"/>
              <a:gd name="connsiteX49" fmla="*/ 1435100 w 3149600"/>
              <a:gd name="connsiteY49" fmla="*/ 1482725 h 3294062"/>
              <a:gd name="connsiteX50" fmla="*/ 1428750 w 3149600"/>
              <a:gd name="connsiteY50" fmla="*/ 1406525 h 3294062"/>
              <a:gd name="connsiteX51" fmla="*/ 1473200 w 3149600"/>
              <a:gd name="connsiteY51" fmla="*/ 1387475 h 3294062"/>
              <a:gd name="connsiteX52" fmla="*/ 1517650 w 3149600"/>
              <a:gd name="connsiteY52" fmla="*/ 1292225 h 3294062"/>
              <a:gd name="connsiteX53" fmla="*/ 1492250 w 3149600"/>
              <a:gd name="connsiteY53" fmla="*/ 1285875 h 3294062"/>
              <a:gd name="connsiteX54" fmla="*/ 1477963 w 3149600"/>
              <a:gd name="connsiteY54" fmla="*/ 1269206 h 3294062"/>
              <a:gd name="connsiteX55" fmla="*/ 1494630 w 3149600"/>
              <a:gd name="connsiteY55" fmla="*/ 1253332 h 3294062"/>
              <a:gd name="connsiteX56" fmla="*/ 1503363 w 3149600"/>
              <a:gd name="connsiteY56" fmla="*/ 1197769 h 3294062"/>
              <a:gd name="connsiteX57" fmla="*/ 1467645 w 3149600"/>
              <a:gd name="connsiteY57" fmla="*/ 1178720 h 3294062"/>
              <a:gd name="connsiteX58" fmla="*/ 1550194 w 3149600"/>
              <a:gd name="connsiteY58" fmla="*/ 1206499 h 3294062"/>
              <a:gd name="connsiteX59" fmla="*/ 1559718 w 3149600"/>
              <a:gd name="connsiteY59" fmla="*/ 1151732 h 3294062"/>
              <a:gd name="connsiteX60" fmla="*/ 1620044 w 3149600"/>
              <a:gd name="connsiteY60" fmla="*/ 1140618 h 3294062"/>
              <a:gd name="connsiteX61" fmla="*/ 1606550 w 3149600"/>
              <a:gd name="connsiteY61" fmla="*/ 1101725 h 3294062"/>
              <a:gd name="connsiteX62" fmla="*/ 1574006 w 3149600"/>
              <a:gd name="connsiteY62" fmla="*/ 1066800 h 3294062"/>
              <a:gd name="connsiteX63" fmla="*/ 1702594 w 3149600"/>
              <a:gd name="connsiteY63" fmla="*/ 993775 h 3294062"/>
              <a:gd name="connsiteX64" fmla="*/ 1714500 w 3149600"/>
              <a:gd name="connsiteY64" fmla="*/ 898525 h 3294062"/>
              <a:gd name="connsiteX65" fmla="*/ 1797050 w 3149600"/>
              <a:gd name="connsiteY65" fmla="*/ 765175 h 3294062"/>
              <a:gd name="connsiteX66" fmla="*/ 1473200 w 3149600"/>
              <a:gd name="connsiteY66" fmla="*/ 676275 h 3294062"/>
              <a:gd name="connsiteX67" fmla="*/ 1688306 w 3149600"/>
              <a:gd name="connsiteY67" fmla="*/ 692943 h 3294062"/>
              <a:gd name="connsiteX68" fmla="*/ 1701800 w 3149600"/>
              <a:gd name="connsiteY68" fmla="*/ 638175 h 3294062"/>
              <a:gd name="connsiteX69" fmla="*/ 1606550 w 3149600"/>
              <a:gd name="connsiteY69" fmla="*/ 611187 h 3294062"/>
              <a:gd name="connsiteX70" fmla="*/ 1619250 w 3149600"/>
              <a:gd name="connsiteY70" fmla="*/ 555625 h 3294062"/>
              <a:gd name="connsiteX71" fmla="*/ 1619250 w 3149600"/>
              <a:gd name="connsiteY71" fmla="*/ 555625 h 3294062"/>
              <a:gd name="connsiteX72" fmla="*/ 1587500 w 3149600"/>
              <a:gd name="connsiteY72" fmla="*/ 514350 h 3294062"/>
              <a:gd name="connsiteX73" fmla="*/ 1639094 w 3149600"/>
              <a:gd name="connsiteY73" fmla="*/ 495300 h 3294062"/>
              <a:gd name="connsiteX74" fmla="*/ 1630362 w 3149600"/>
              <a:gd name="connsiteY74" fmla="*/ 442913 h 3294062"/>
              <a:gd name="connsiteX75" fmla="*/ 1536700 w 3149600"/>
              <a:gd name="connsiteY75" fmla="*/ 441325 h 3294062"/>
              <a:gd name="connsiteX76" fmla="*/ 1536700 w 3149600"/>
              <a:gd name="connsiteY76" fmla="*/ 403225 h 3294062"/>
              <a:gd name="connsiteX77" fmla="*/ 1784350 w 3149600"/>
              <a:gd name="connsiteY77" fmla="*/ 30163 h 3294062"/>
              <a:gd name="connsiteX78" fmla="*/ 1804987 w 3149600"/>
              <a:gd name="connsiteY78" fmla="*/ 63500 h 3294062"/>
              <a:gd name="connsiteX79" fmla="*/ 1833563 w 3149600"/>
              <a:gd name="connsiteY79" fmla="*/ 120650 h 3294062"/>
              <a:gd name="connsiteX80" fmla="*/ 1784350 w 3149600"/>
              <a:gd name="connsiteY80" fmla="*/ 241300 h 3294062"/>
              <a:gd name="connsiteX81" fmla="*/ 1868488 w 3149600"/>
              <a:gd name="connsiteY81" fmla="*/ 185738 h 3294062"/>
              <a:gd name="connsiteX82" fmla="*/ 1996282 w 3149600"/>
              <a:gd name="connsiteY82" fmla="*/ 195263 h 3294062"/>
              <a:gd name="connsiteX83" fmla="*/ 2048669 w 3149600"/>
              <a:gd name="connsiteY83" fmla="*/ 161925 h 3294062"/>
              <a:gd name="connsiteX84" fmla="*/ 2110581 w 3149600"/>
              <a:gd name="connsiteY84" fmla="*/ 182561 h 3294062"/>
              <a:gd name="connsiteX85" fmla="*/ 2171700 w 3149600"/>
              <a:gd name="connsiteY85" fmla="*/ 92075 h 3294062"/>
              <a:gd name="connsiteX86" fmla="*/ 2214563 w 3149600"/>
              <a:gd name="connsiteY86" fmla="*/ 100012 h 3294062"/>
              <a:gd name="connsiteX87" fmla="*/ 2282825 w 3149600"/>
              <a:gd name="connsiteY87" fmla="*/ 0 h 3294062"/>
              <a:gd name="connsiteX88" fmla="*/ 2373312 w 3149600"/>
              <a:gd name="connsiteY88" fmla="*/ 33338 h 3294062"/>
              <a:gd name="connsiteX89" fmla="*/ 2432050 w 3149600"/>
              <a:gd name="connsiteY89" fmla="*/ 22225 h 3294062"/>
              <a:gd name="connsiteX90" fmla="*/ 2501900 w 3149600"/>
              <a:gd name="connsiteY90" fmla="*/ 47625 h 3294062"/>
              <a:gd name="connsiteX91" fmla="*/ 2508250 w 3149600"/>
              <a:gd name="connsiteY91" fmla="*/ 123825 h 3294062"/>
              <a:gd name="connsiteX92" fmla="*/ 2476500 w 3149600"/>
              <a:gd name="connsiteY92" fmla="*/ 206375 h 3294062"/>
              <a:gd name="connsiteX93" fmla="*/ 2508250 w 3149600"/>
              <a:gd name="connsiteY93" fmla="*/ 301625 h 3294062"/>
              <a:gd name="connsiteX94" fmla="*/ 2635250 w 3149600"/>
              <a:gd name="connsiteY94" fmla="*/ 333375 h 3294062"/>
              <a:gd name="connsiteX95" fmla="*/ 2588419 w 3149600"/>
              <a:gd name="connsiteY95" fmla="*/ 451644 h 3294062"/>
              <a:gd name="connsiteX96" fmla="*/ 2654300 w 3149600"/>
              <a:gd name="connsiteY96" fmla="*/ 555625 h 3294062"/>
              <a:gd name="connsiteX97" fmla="*/ 2686050 w 3149600"/>
              <a:gd name="connsiteY97" fmla="*/ 561975 h 3294062"/>
              <a:gd name="connsiteX98" fmla="*/ 2641600 w 3149600"/>
              <a:gd name="connsiteY98" fmla="*/ 669925 h 3294062"/>
              <a:gd name="connsiteX99" fmla="*/ 2717800 w 3149600"/>
              <a:gd name="connsiteY99" fmla="*/ 676275 h 3294062"/>
              <a:gd name="connsiteX100" fmla="*/ 2851944 w 3149600"/>
              <a:gd name="connsiteY100" fmla="*/ 612775 h 3294062"/>
              <a:gd name="connsiteX101" fmla="*/ 3016250 w 3149600"/>
              <a:gd name="connsiteY101" fmla="*/ 460375 h 3294062"/>
              <a:gd name="connsiteX102" fmla="*/ 3005138 w 3149600"/>
              <a:gd name="connsiteY102" fmla="*/ 582613 h 3294062"/>
              <a:gd name="connsiteX103" fmla="*/ 3097213 w 3149600"/>
              <a:gd name="connsiteY103" fmla="*/ 671512 h 3294062"/>
              <a:gd name="connsiteX104" fmla="*/ 3149600 w 3149600"/>
              <a:gd name="connsiteY104" fmla="*/ 822325 h 3294062"/>
              <a:gd name="connsiteX105" fmla="*/ 2844006 w 3149600"/>
              <a:gd name="connsiteY105" fmla="*/ 1010443 h 3294062"/>
              <a:gd name="connsiteX106" fmla="*/ 2911475 w 3149600"/>
              <a:gd name="connsiteY106" fmla="*/ 1138238 h 3294062"/>
              <a:gd name="connsiteX107" fmla="*/ 2863056 w 3149600"/>
              <a:gd name="connsiteY107" fmla="*/ 1239838 h 3294062"/>
              <a:gd name="connsiteX108" fmla="*/ 2908300 w 3149600"/>
              <a:gd name="connsiteY108" fmla="*/ 1273175 h 3294062"/>
              <a:gd name="connsiteX109" fmla="*/ 2933700 w 3149600"/>
              <a:gd name="connsiteY109" fmla="*/ 1323975 h 3294062"/>
              <a:gd name="connsiteX110" fmla="*/ 2933700 w 3149600"/>
              <a:gd name="connsiteY110" fmla="*/ 1400175 h 3294062"/>
              <a:gd name="connsiteX111" fmla="*/ 2908300 w 3149600"/>
              <a:gd name="connsiteY111" fmla="*/ 1425575 h 3294062"/>
              <a:gd name="connsiteX112" fmla="*/ 2901950 w 3149600"/>
              <a:gd name="connsiteY112" fmla="*/ 1463675 h 3294062"/>
              <a:gd name="connsiteX113" fmla="*/ 2832100 w 3149600"/>
              <a:gd name="connsiteY113" fmla="*/ 1438275 h 3294062"/>
              <a:gd name="connsiteX114" fmla="*/ 2813050 w 3149600"/>
              <a:gd name="connsiteY114" fmla="*/ 1565275 h 3294062"/>
              <a:gd name="connsiteX115" fmla="*/ 2736057 w 3149600"/>
              <a:gd name="connsiteY115" fmla="*/ 1529556 h 3294062"/>
              <a:gd name="connsiteX116" fmla="*/ 2603500 w 3149600"/>
              <a:gd name="connsiteY116" fmla="*/ 1592262 h 3294062"/>
              <a:gd name="connsiteX117" fmla="*/ 2749550 w 3149600"/>
              <a:gd name="connsiteY117" fmla="*/ 1838325 h 3294062"/>
              <a:gd name="connsiteX118" fmla="*/ 2787650 w 3149600"/>
              <a:gd name="connsiteY118" fmla="*/ 1838325 h 3294062"/>
              <a:gd name="connsiteX119" fmla="*/ 2781300 w 3149600"/>
              <a:gd name="connsiteY119" fmla="*/ 1927225 h 3294062"/>
              <a:gd name="connsiteX120" fmla="*/ 2711450 w 3149600"/>
              <a:gd name="connsiteY120" fmla="*/ 1902619 h 3294062"/>
              <a:gd name="connsiteX121" fmla="*/ 2603500 w 3149600"/>
              <a:gd name="connsiteY121" fmla="*/ 1939925 h 3294062"/>
              <a:gd name="connsiteX122" fmla="*/ 2381250 w 3149600"/>
              <a:gd name="connsiteY122" fmla="*/ 1933575 h 3294062"/>
              <a:gd name="connsiteX123" fmla="*/ 2286000 w 3149600"/>
              <a:gd name="connsiteY123" fmla="*/ 1933575 h 3294062"/>
              <a:gd name="connsiteX124" fmla="*/ 2209800 w 3149600"/>
              <a:gd name="connsiteY124" fmla="*/ 1857375 h 3294062"/>
              <a:gd name="connsiteX125" fmla="*/ 2152650 w 3149600"/>
              <a:gd name="connsiteY125" fmla="*/ 1844675 h 3294062"/>
              <a:gd name="connsiteX126" fmla="*/ 2138363 w 3149600"/>
              <a:gd name="connsiteY126" fmla="*/ 1765300 h 3294062"/>
              <a:gd name="connsiteX127" fmla="*/ 1947862 w 3149600"/>
              <a:gd name="connsiteY127" fmla="*/ 1708150 h 3294062"/>
              <a:gd name="connsiteX128" fmla="*/ 1924050 w 3149600"/>
              <a:gd name="connsiteY128" fmla="*/ 1825625 h 3294062"/>
              <a:gd name="connsiteX129" fmla="*/ 1943100 w 3149600"/>
              <a:gd name="connsiteY129" fmla="*/ 1914525 h 3294062"/>
              <a:gd name="connsiteX130" fmla="*/ 1911350 w 3149600"/>
              <a:gd name="connsiteY130" fmla="*/ 2028825 h 3294062"/>
              <a:gd name="connsiteX131" fmla="*/ 2305050 w 3149600"/>
              <a:gd name="connsiteY131" fmla="*/ 2098675 h 3294062"/>
              <a:gd name="connsiteX132" fmla="*/ 2349500 w 3149600"/>
              <a:gd name="connsiteY132" fmla="*/ 2555875 h 3294062"/>
              <a:gd name="connsiteX133" fmla="*/ 1282700 w 3149600"/>
              <a:gd name="connsiteY133" fmla="*/ 2613025 h 3294062"/>
              <a:gd name="connsiteX134" fmla="*/ 1263650 w 3149600"/>
              <a:gd name="connsiteY134" fmla="*/ 2670175 h 3294062"/>
              <a:gd name="connsiteX135" fmla="*/ 1314450 w 3149600"/>
              <a:gd name="connsiteY135" fmla="*/ 2695575 h 3294062"/>
              <a:gd name="connsiteX136" fmla="*/ 1333500 w 3149600"/>
              <a:gd name="connsiteY136" fmla="*/ 2771775 h 3294062"/>
              <a:gd name="connsiteX137" fmla="*/ 1327150 w 3149600"/>
              <a:gd name="connsiteY137" fmla="*/ 2930525 h 3294062"/>
              <a:gd name="connsiteX138" fmla="*/ 1397000 w 3149600"/>
              <a:gd name="connsiteY138" fmla="*/ 3025775 h 3294062"/>
              <a:gd name="connsiteX139" fmla="*/ 1358900 w 3149600"/>
              <a:gd name="connsiteY139" fmla="*/ 3190875 h 3294062"/>
              <a:gd name="connsiteX140" fmla="*/ 1416050 w 3149600"/>
              <a:gd name="connsiteY140" fmla="*/ 3292475 h 3294062"/>
              <a:gd name="connsiteX0" fmla="*/ 1416050 w 3149600"/>
              <a:gd name="connsiteY0" fmla="*/ 3351213 h 3352800"/>
              <a:gd name="connsiteX1" fmla="*/ 1317625 w 3149600"/>
              <a:gd name="connsiteY1" fmla="*/ 3352800 h 3352800"/>
              <a:gd name="connsiteX2" fmla="*/ 1240631 w 3149600"/>
              <a:gd name="connsiteY2" fmla="*/ 3352800 h 3352800"/>
              <a:gd name="connsiteX3" fmla="*/ 1196181 w 3149600"/>
              <a:gd name="connsiteY3" fmla="*/ 3317082 h 3352800"/>
              <a:gd name="connsiteX4" fmla="*/ 1085850 w 3149600"/>
              <a:gd name="connsiteY4" fmla="*/ 3084513 h 3352800"/>
              <a:gd name="connsiteX5" fmla="*/ 1085850 w 3149600"/>
              <a:gd name="connsiteY5" fmla="*/ 2957513 h 3352800"/>
              <a:gd name="connsiteX6" fmla="*/ 977900 w 3149600"/>
              <a:gd name="connsiteY6" fmla="*/ 3109913 h 3352800"/>
              <a:gd name="connsiteX7" fmla="*/ 806450 w 3149600"/>
              <a:gd name="connsiteY7" fmla="*/ 2608263 h 3352800"/>
              <a:gd name="connsiteX8" fmla="*/ 793750 w 3149600"/>
              <a:gd name="connsiteY8" fmla="*/ 2278063 h 3352800"/>
              <a:gd name="connsiteX9" fmla="*/ 774700 w 3149600"/>
              <a:gd name="connsiteY9" fmla="*/ 2100263 h 3352800"/>
              <a:gd name="connsiteX10" fmla="*/ 736600 w 3149600"/>
              <a:gd name="connsiteY10" fmla="*/ 1884363 h 3352800"/>
              <a:gd name="connsiteX11" fmla="*/ 292100 w 3149600"/>
              <a:gd name="connsiteY11" fmla="*/ 2322513 h 3352800"/>
              <a:gd name="connsiteX12" fmla="*/ 234950 w 3149600"/>
              <a:gd name="connsiteY12" fmla="*/ 2271713 h 3352800"/>
              <a:gd name="connsiteX13" fmla="*/ 88900 w 3149600"/>
              <a:gd name="connsiteY13" fmla="*/ 2309813 h 3352800"/>
              <a:gd name="connsiteX14" fmla="*/ 0 w 3149600"/>
              <a:gd name="connsiteY14" fmla="*/ 2239963 h 3352800"/>
              <a:gd name="connsiteX15" fmla="*/ 107950 w 3149600"/>
              <a:gd name="connsiteY15" fmla="*/ 2247107 h 3352800"/>
              <a:gd name="connsiteX16" fmla="*/ 157956 w 3149600"/>
              <a:gd name="connsiteY16" fmla="*/ 2230438 h 3352800"/>
              <a:gd name="connsiteX17" fmla="*/ 138113 w 3149600"/>
              <a:gd name="connsiteY17" fmla="*/ 2194720 h 3352800"/>
              <a:gd name="connsiteX18" fmla="*/ 215106 w 3149600"/>
              <a:gd name="connsiteY18" fmla="*/ 2168525 h 3352800"/>
              <a:gd name="connsiteX19" fmla="*/ 496094 w 3149600"/>
              <a:gd name="connsiteY19" fmla="*/ 1871663 h 3352800"/>
              <a:gd name="connsiteX20" fmla="*/ 463550 w 3149600"/>
              <a:gd name="connsiteY20" fmla="*/ 1814513 h 3352800"/>
              <a:gd name="connsiteX21" fmla="*/ 514350 w 3149600"/>
              <a:gd name="connsiteY21" fmla="*/ 1706563 h 3352800"/>
              <a:gd name="connsiteX22" fmla="*/ 501650 w 3149600"/>
              <a:gd name="connsiteY22" fmla="*/ 1579563 h 3352800"/>
              <a:gd name="connsiteX23" fmla="*/ 577850 w 3149600"/>
              <a:gd name="connsiteY23" fmla="*/ 1535113 h 3352800"/>
              <a:gd name="connsiteX24" fmla="*/ 558800 w 3149600"/>
              <a:gd name="connsiteY24" fmla="*/ 1471613 h 3352800"/>
              <a:gd name="connsiteX25" fmla="*/ 602456 w 3149600"/>
              <a:gd name="connsiteY25" fmla="*/ 1180307 h 3352800"/>
              <a:gd name="connsiteX26" fmla="*/ 568325 w 3149600"/>
              <a:gd name="connsiteY26" fmla="*/ 1090613 h 3352800"/>
              <a:gd name="connsiteX27" fmla="*/ 626268 w 3149600"/>
              <a:gd name="connsiteY27" fmla="*/ 908051 h 3352800"/>
              <a:gd name="connsiteX28" fmla="*/ 615156 w 3149600"/>
              <a:gd name="connsiteY28" fmla="*/ 813594 h 3352800"/>
              <a:gd name="connsiteX29" fmla="*/ 577850 w 3149600"/>
              <a:gd name="connsiteY29" fmla="*/ 728663 h 3352800"/>
              <a:gd name="connsiteX30" fmla="*/ 577850 w 3149600"/>
              <a:gd name="connsiteY30" fmla="*/ 639763 h 3352800"/>
              <a:gd name="connsiteX31" fmla="*/ 996950 w 3149600"/>
              <a:gd name="connsiteY31" fmla="*/ 563563 h 3352800"/>
              <a:gd name="connsiteX32" fmla="*/ 1162050 w 3149600"/>
              <a:gd name="connsiteY32" fmla="*/ 696913 h 3352800"/>
              <a:gd name="connsiteX33" fmla="*/ 1073150 w 3149600"/>
              <a:gd name="connsiteY33" fmla="*/ 690563 h 3352800"/>
              <a:gd name="connsiteX34" fmla="*/ 1035050 w 3149600"/>
              <a:gd name="connsiteY34" fmla="*/ 938213 h 3352800"/>
              <a:gd name="connsiteX35" fmla="*/ 1028700 w 3149600"/>
              <a:gd name="connsiteY35" fmla="*/ 1255713 h 3352800"/>
              <a:gd name="connsiteX36" fmla="*/ 952500 w 3149600"/>
              <a:gd name="connsiteY36" fmla="*/ 1325563 h 3352800"/>
              <a:gd name="connsiteX37" fmla="*/ 952500 w 3149600"/>
              <a:gd name="connsiteY37" fmla="*/ 1382713 h 3352800"/>
              <a:gd name="connsiteX38" fmla="*/ 1016000 w 3149600"/>
              <a:gd name="connsiteY38" fmla="*/ 1363663 h 3352800"/>
              <a:gd name="connsiteX39" fmla="*/ 1035050 w 3149600"/>
              <a:gd name="connsiteY39" fmla="*/ 1325563 h 3352800"/>
              <a:gd name="connsiteX40" fmla="*/ 1092200 w 3149600"/>
              <a:gd name="connsiteY40" fmla="*/ 1319213 h 3352800"/>
              <a:gd name="connsiteX41" fmla="*/ 1117600 w 3149600"/>
              <a:gd name="connsiteY41" fmla="*/ 1344613 h 3352800"/>
              <a:gd name="connsiteX42" fmla="*/ 1092200 w 3149600"/>
              <a:gd name="connsiteY42" fmla="*/ 1382713 h 3352800"/>
              <a:gd name="connsiteX43" fmla="*/ 1111250 w 3149600"/>
              <a:gd name="connsiteY43" fmla="*/ 1427163 h 3352800"/>
              <a:gd name="connsiteX44" fmla="*/ 1162050 w 3149600"/>
              <a:gd name="connsiteY44" fmla="*/ 1427163 h 3352800"/>
              <a:gd name="connsiteX45" fmla="*/ 1200150 w 3149600"/>
              <a:gd name="connsiteY45" fmla="*/ 1439863 h 3352800"/>
              <a:gd name="connsiteX46" fmla="*/ 1193800 w 3149600"/>
              <a:gd name="connsiteY46" fmla="*/ 1484313 h 3352800"/>
              <a:gd name="connsiteX47" fmla="*/ 1231900 w 3149600"/>
              <a:gd name="connsiteY47" fmla="*/ 1522413 h 3352800"/>
              <a:gd name="connsiteX48" fmla="*/ 1225550 w 3149600"/>
              <a:gd name="connsiteY48" fmla="*/ 1624013 h 3352800"/>
              <a:gd name="connsiteX49" fmla="*/ 1435100 w 3149600"/>
              <a:gd name="connsiteY49" fmla="*/ 1541463 h 3352800"/>
              <a:gd name="connsiteX50" fmla="*/ 1428750 w 3149600"/>
              <a:gd name="connsiteY50" fmla="*/ 1465263 h 3352800"/>
              <a:gd name="connsiteX51" fmla="*/ 1473200 w 3149600"/>
              <a:gd name="connsiteY51" fmla="*/ 1446213 h 3352800"/>
              <a:gd name="connsiteX52" fmla="*/ 1517650 w 3149600"/>
              <a:gd name="connsiteY52" fmla="*/ 1350963 h 3352800"/>
              <a:gd name="connsiteX53" fmla="*/ 1492250 w 3149600"/>
              <a:gd name="connsiteY53" fmla="*/ 1344613 h 3352800"/>
              <a:gd name="connsiteX54" fmla="*/ 1477963 w 3149600"/>
              <a:gd name="connsiteY54" fmla="*/ 1327944 h 3352800"/>
              <a:gd name="connsiteX55" fmla="*/ 1494630 w 3149600"/>
              <a:gd name="connsiteY55" fmla="*/ 1312070 h 3352800"/>
              <a:gd name="connsiteX56" fmla="*/ 1503363 w 3149600"/>
              <a:gd name="connsiteY56" fmla="*/ 1256507 h 3352800"/>
              <a:gd name="connsiteX57" fmla="*/ 1467645 w 3149600"/>
              <a:gd name="connsiteY57" fmla="*/ 1237458 h 3352800"/>
              <a:gd name="connsiteX58" fmla="*/ 1550194 w 3149600"/>
              <a:gd name="connsiteY58" fmla="*/ 1265237 h 3352800"/>
              <a:gd name="connsiteX59" fmla="*/ 1559718 w 3149600"/>
              <a:gd name="connsiteY59" fmla="*/ 1210470 h 3352800"/>
              <a:gd name="connsiteX60" fmla="*/ 1620044 w 3149600"/>
              <a:gd name="connsiteY60" fmla="*/ 1199356 h 3352800"/>
              <a:gd name="connsiteX61" fmla="*/ 1606550 w 3149600"/>
              <a:gd name="connsiteY61" fmla="*/ 1160463 h 3352800"/>
              <a:gd name="connsiteX62" fmla="*/ 1574006 w 3149600"/>
              <a:gd name="connsiteY62" fmla="*/ 1125538 h 3352800"/>
              <a:gd name="connsiteX63" fmla="*/ 1702594 w 3149600"/>
              <a:gd name="connsiteY63" fmla="*/ 1052513 h 3352800"/>
              <a:gd name="connsiteX64" fmla="*/ 1714500 w 3149600"/>
              <a:gd name="connsiteY64" fmla="*/ 957263 h 3352800"/>
              <a:gd name="connsiteX65" fmla="*/ 1797050 w 3149600"/>
              <a:gd name="connsiteY65" fmla="*/ 823913 h 3352800"/>
              <a:gd name="connsiteX66" fmla="*/ 1473200 w 3149600"/>
              <a:gd name="connsiteY66" fmla="*/ 735013 h 3352800"/>
              <a:gd name="connsiteX67" fmla="*/ 1688306 w 3149600"/>
              <a:gd name="connsiteY67" fmla="*/ 751681 h 3352800"/>
              <a:gd name="connsiteX68" fmla="*/ 1701800 w 3149600"/>
              <a:gd name="connsiteY68" fmla="*/ 696913 h 3352800"/>
              <a:gd name="connsiteX69" fmla="*/ 1606550 w 3149600"/>
              <a:gd name="connsiteY69" fmla="*/ 669925 h 3352800"/>
              <a:gd name="connsiteX70" fmla="*/ 1619250 w 3149600"/>
              <a:gd name="connsiteY70" fmla="*/ 614363 h 3352800"/>
              <a:gd name="connsiteX71" fmla="*/ 1619250 w 3149600"/>
              <a:gd name="connsiteY71" fmla="*/ 614363 h 3352800"/>
              <a:gd name="connsiteX72" fmla="*/ 1587500 w 3149600"/>
              <a:gd name="connsiteY72" fmla="*/ 573088 h 3352800"/>
              <a:gd name="connsiteX73" fmla="*/ 1639094 w 3149600"/>
              <a:gd name="connsiteY73" fmla="*/ 554038 h 3352800"/>
              <a:gd name="connsiteX74" fmla="*/ 1630362 w 3149600"/>
              <a:gd name="connsiteY74" fmla="*/ 501651 h 3352800"/>
              <a:gd name="connsiteX75" fmla="*/ 1536700 w 3149600"/>
              <a:gd name="connsiteY75" fmla="*/ 500063 h 3352800"/>
              <a:gd name="connsiteX76" fmla="*/ 1774825 w 3149600"/>
              <a:gd name="connsiteY76" fmla="*/ 0 h 3352800"/>
              <a:gd name="connsiteX77" fmla="*/ 1784350 w 3149600"/>
              <a:gd name="connsiteY77" fmla="*/ 88901 h 3352800"/>
              <a:gd name="connsiteX78" fmla="*/ 1804987 w 3149600"/>
              <a:gd name="connsiteY78" fmla="*/ 122238 h 3352800"/>
              <a:gd name="connsiteX79" fmla="*/ 1833563 w 3149600"/>
              <a:gd name="connsiteY79" fmla="*/ 179388 h 3352800"/>
              <a:gd name="connsiteX80" fmla="*/ 1784350 w 3149600"/>
              <a:gd name="connsiteY80" fmla="*/ 300038 h 3352800"/>
              <a:gd name="connsiteX81" fmla="*/ 1868488 w 3149600"/>
              <a:gd name="connsiteY81" fmla="*/ 244476 h 3352800"/>
              <a:gd name="connsiteX82" fmla="*/ 1996282 w 3149600"/>
              <a:gd name="connsiteY82" fmla="*/ 254001 h 3352800"/>
              <a:gd name="connsiteX83" fmla="*/ 2048669 w 3149600"/>
              <a:gd name="connsiteY83" fmla="*/ 220663 h 3352800"/>
              <a:gd name="connsiteX84" fmla="*/ 2110581 w 3149600"/>
              <a:gd name="connsiteY84" fmla="*/ 241299 h 3352800"/>
              <a:gd name="connsiteX85" fmla="*/ 2171700 w 3149600"/>
              <a:gd name="connsiteY85" fmla="*/ 150813 h 3352800"/>
              <a:gd name="connsiteX86" fmla="*/ 2214563 w 3149600"/>
              <a:gd name="connsiteY86" fmla="*/ 158750 h 3352800"/>
              <a:gd name="connsiteX87" fmla="*/ 2282825 w 3149600"/>
              <a:gd name="connsiteY87" fmla="*/ 58738 h 3352800"/>
              <a:gd name="connsiteX88" fmla="*/ 2373312 w 3149600"/>
              <a:gd name="connsiteY88" fmla="*/ 92076 h 3352800"/>
              <a:gd name="connsiteX89" fmla="*/ 2432050 w 3149600"/>
              <a:gd name="connsiteY89" fmla="*/ 80963 h 3352800"/>
              <a:gd name="connsiteX90" fmla="*/ 2501900 w 3149600"/>
              <a:gd name="connsiteY90" fmla="*/ 106363 h 3352800"/>
              <a:gd name="connsiteX91" fmla="*/ 2508250 w 3149600"/>
              <a:gd name="connsiteY91" fmla="*/ 182563 h 3352800"/>
              <a:gd name="connsiteX92" fmla="*/ 2476500 w 3149600"/>
              <a:gd name="connsiteY92" fmla="*/ 265113 h 3352800"/>
              <a:gd name="connsiteX93" fmla="*/ 2508250 w 3149600"/>
              <a:gd name="connsiteY93" fmla="*/ 360363 h 3352800"/>
              <a:gd name="connsiteX94" fmla="*/ 2635250 w 3149600"/>
              <a:gd name="connsiteY94" fmla="*/ 392113 h 3352800"/>
              <a:gd name="connsiteX95" fmla="*/ 2588419 w 3149600"/>
              <a:gd name="connsiteY95" fmla="*/ 510382 h 3352800"/>
              <a:gd name="connsiteX96" fmla="*/ 2654300 w 3149600"/>
              <a:gd name="connsiteY96" fmla="*/ 614363 h 3352800"/>
              <a:gd name="connsiteX97" fmla="*/ 2686050 w 3149600"/>
              <a:gd name="connsiteY97" fmla="*/ 620713 h 3352800"/>
              <a:gd name="connsiteX98" fmla="*/ 2641600 w 3149600"/>
              <a:gd name="connsiteY98" fmla="*/ 728663 h 3352800"/>
              <a:gd name="connsiteX99" fmla="*/ 2717800 w 3149600"/>
              <a:gd name="connsiteY99" fmla="*/ 735013 h 3352800"/>
              <a:gd name="connsiteX100" fmla="*/ 2851944 w 3149600"/>
              <a:gd name="connsiteY100" fmla="*/ 671513 h 3352800"/>
              <a:gd name="connsiteX101" fmla="*/ 3016250 w 3149600"/>
              <a:gd name="connsiteY101" fmla="*/ 519113 h 3352800"/>
              <a:gd name="connsiteX102" fmla="*/ 3005138 w 3149600"/>
              <a:gd name="connsiteY102" fmla="*/ 641351 h 3352800"/>
              <a:gd name="connsiteX103" fmla="*/ 3097213 w 3149600"/>
              <a:gd name="connsiteY103" fmla="*/ 730250 h 3352800"/>
              <a:gd name="connsiteX104" fmla="*/ 3149600 w 3149600"/>
              <a:gd name="connsiteY104" fmla="*/ 881063 h 3352800"/>
              <a:gd name="connsiteX105" fmla="*/ 2844006 w 3149600"/>
              <a:gd name="connsiteY105" fmla="*/ 1069181 h 3352800"/>
              <a:gd name="connsiteX106" fmla="*/ 2911475 w 3149600"/>
              <a:gd name="connsiteY106" fmla="*/ 1196976 h 3352800"/>
              <a:gd name="connsiteX107" fmla="*/ 2863056 w 3149600"/>
              <a:gd name="connsiteY107" fmla="*/ 1298576 h 3352800"/>
              <a:gd name="connsiteX108" fmla="*/ 2908300 w 3149600"/>
              <a:gd name="connsiteY108" fmla="*/ 1331913 h 3352800"/>
              <a:gd name="connsiteX109" fmla="*/ 2933700 w 3149600"/>
              <a:gd name="connsiteY109" fmla="*/ 1382713 h 3352800"/>
              <a:gd name="connsiteX110" fmla="*/ 2933700 w 3149600"/>
              <a:gd name="connsiteY110" fmla="*/ 1458913 h 3352800"/>
              <a:gd name="connsiteX111" fmla="*/ 2908300 w 3149600"/>
              <a:gd name="connsiteY111" fmla="*/ 1484313 h 3352800"/>
              <a:gd name="connsiteX112" fmla="*/ 2901950 w 3149600"/>
              <a:gd name="connsiteY112" fmla="*/ 1522413 h 3352800"/>
              <a:gd name="connsiteX113" fmla="*/ 2832100 w 3149600"/>
              <a:gd name="connsiteY113" fmla="*/ 1497013 h 3352800"/>
              <a:gd name="connsiteX114" fmla="*/ 2813050 w 3149600"/>
              <a:gd name="connsiteY114" fmla="*/ 1624013 h 3352800"/>
              <a:gd name="connsiteX115" fmla="*/ 2736057 w 3149600"/>
              <a:gd name="connsiteY115" fmla="*/ 1588294 h 3352800"/>
              <a:gd name="connsiteX116" fmla="*/ 2603500 w 3149600"/>
              <a:gd name="connsiteY116" fmla="*/ 1651000 h 3352800"/>
              <a:gd name="connsiteX117" fmla="*/ 2749550 w 3149600"/>
              <a:gd name="connsiteY117" fmla="*/ 1897063 h 3352800"/>
              <a:gd name="connsiteX118" fmla="*/ 2787650 w 3149600"/>
              <a:gd name="connsiteY118" fmla="*/ 1897063 h 3352800"/>
              <a:gd name="connsiteX119" fmla="*/ 2781300 w 3149600"/>
              <a:gd name="connsiteY119" fmla="*/ 1985963 h 3352800"/>
              <a:gd name="connsiteX120" fmla="*/ 2711450 w 3149600"/>
              <a:gd name="connsiteY120" fmla="*/ 1961357 h 3352800"/>
              <a:gd name="connsiteX121" fmla="*/ 2603500 w 3149600"/>
              <a:gd name="connsiteY121" fmla="*/ 1998663 h 3352800"/>
              <a:gd name="connsiteX122" fmla="*/ 2381250 w 3149600"/>
              <a:gd name="connsiteY122" fmla="*/ 1992313 h 3352800"/>
              <a:gd name="connsiteX123" fmla="*/ 2286000 w 3149600"/>
              <a:gd name="connsiteY123" fmla="*/ 1992313 h 3352800"/>
              <a:gd name="connsiteX124" fmla="*/ 2209800 w 3149600"/>
              <a:gd name="connsiteY124" fmla="*/ 1916113 h 3352800"/>
              <a:gd name="connsiteX125" fmla="*/ 2152650 w 3149600"/>
              <a:gd name="connsiteY125" fmla="*/ 1903413 h 3352800"/>
              <a:gd name="connsiteX126" fmla="*/ 2138363 w 3149600"/>
              <a:gd name="connsiteY126" fmla="*/ 1824038 h 3352800"/>
              <a:gd name="connsiteX127" fmla="*/ 1947862 w 3149600"/>
              <a:gd name="connsiteY127" fmla="*/ 1766888 h 3352800"/>
              <a:gd name="connsiteX128" fmla="*/ 1924050 w 3149600"/>
              <a:gd name="connsiteY128" fmla="*/ 1884363 h 3352800"/>
              <a:gd name="connsiteX129" fmla="*/ 1943100 w 3149600"/>
              <a:gd name="connsiteY129" fmla="*/ 1973263 h 3352800"/>
              <a:gd name="connsiteX130" fmla="*/ 1911350 w 3149600"/>
              <a:gd name="connsiteY130" fmla="*/ 2087563 h 3352800"/>
              <a:gd name="connsiteX131" fmla="*/ 2305050 w 3149600"/>
              <a:gd name="connsiteY131" fmla="*/ 2157413 h 3352800"/>
              <a:gd name="connsiteX132" fmla="*/ 2349500 w 3149600"/>
              <a:gd name="connsiteY132" fmla="*/ 2614613 h 3352800"/>
              <a:gd name="connsiteX133" fmla="*/ 1282700 w 3149600"/>
              <a:gd name="connsiteY133" fmla="*/ 2671763 h 3352800"/>
              <a:gd name="connsiteX134" fmla="*/ 1263650 w 3149600"/>
              <a:gd name="connsiteY134" fmla="*/ 2728913 h 3352800"/>
              <a:gd name="connsiteX135" fmla="*/ 1314450 w 3149600"/>
              <a:gd name="connsiteY135" fmla="*/ 2754313 h 3352800"/>
              <a:gd name="connsiteX136" fmla="*/ 1333500 w 3149600"/>
              <a:gd name="connsiteY136" fmla="*/ 2830513 h 3352800"/>
              <a:gd name="connsiteX137" fmla="*/ 1327150 w 3149600"/>
              <a:gd name="connsiteY137" fmla="*/ 2989263 h 3352800"/>
              <a:gd name="connsiteX138" fmla="*/ 1397000 w 3149600"/>
              <a:gd name="connsiteY138" fmla="*/ 3084513 h 3352800"/>
              <a:gd name="connsiteX139" fmla="*/ 1358900 w 3149600"/>
              <a:gd name="connsiteY139" fmla="*/ 3249613 h 3352800"/>
              <a:gd name="connsiteX140" fmla="*/ 1416050 w 3149600"/>
              <a:gd name="connsiteY140" fmla="*/ 3351213 h 3352800"/>
              <a:gd name="connsiteX0" fmla="*/ 1416050 w 3149600"/>
              <a:gd name="connsiteY0" fmla="*/ 3394075 h 3395662"/>
              <a:gd name="connsiteX1" fmla="*/ 1317625 w 3149600"/>
              <a:gd name="connsiteY1" fmla="*/ 3395662 h 3395662"/>
              <a:gd name="connsiteX2" fmla="*/ 1240631 w 3149600"/>
              <a:gd name="connsiteY2" fmla="*/ 3395662 h 3395662"/>
              <a:gd name="connsiteX3" fmla="*/ 1196181 w 3149600"/>
              <a:gd name="connsiteY3" fmla="*/ 3359944 h 3395662"/>
              <a:gd name="connsiteX4" fmla="*/ 1085850 w 3149600"/>
              <a:gd name="connsiteY4" fmla="*/ 3127375 h 3395662"/>
              <a:gd name="connsiteX5" fmla="*/ 1085850 w 3149600"/>
              <a:gd name="connsiteY5" fmla="*/ 3000375 h 3395662"/>
              <a:gd name="connsiteX6" fmla="*/ 977900 w 3149600"/>
              <a:gd name="connsiteY6" fmla="*/ 3152775 h 3395662"/>
              <a:gd name="connsiteX7" fmla="*/ 806450 w 3149600"/>
              <a:gd name="connsiteY7" fmla="*/ 2651125 h 3395662"/>
              <a:gd name="connsiteX8" fmla="*/ 793750 w 3149600"/>
              <a:gd name="connsiteY8" fmla="*/ 2320925 h 3395662"/>
              <a:gd name="connsiteX9" fmla="*/ 774700 w 3149600"/>
              <a:gd name="connsiteY9" fmla="*/ 2143125 h 3395662"/>
              <a:gd name="connsiteX10" fmla="*/ 736600 w 3149600"/>
              <a:gd name="connsiteY10" fmla="*/ 1927225 h 3395662"/>
              <a:gd name="connsiteX11" fmla="*/ 292100 w 3149600"/>
              <a:gd name="connsiteY11" fmla="*/ 2365375 h 3395662"/>
              <a:gd name="connsiteX12" fmla="*/ 234950 w 3149600"/>
              <a:gd name="connsiteY12" fmla="*/ 2314575 h 3395662"/>
              <a:gd name="connsiteX13" fmla="*/ 88900 w 3149600"/>
              <a:gd name="connsiteY13" fmla="*/ 2352675 h 3395662"/>
              <a:gd name="connsiteX14" fmla="*/ 0 w 3149600"/>
              <a:gd name="connsiteY14" fmla="*/ 2282825 h 3395662"/>
              <a:gd name="connsiteX15" fmla="*/ 107950 w 3149600"/>
              <a:gd name="connsiteY15" fmla="*/ 2289969 h 3395662"/>
              <a:gd name="connsiteX16" fmla="*/ 157956 w 3149600"/>
              <a:gd name="connsiteY16" fmla="*/ 2273300 h 3395662"/>
              <a:gd name="connsiteX17" fmla="*/ 138113 w 3149600"/>
              <a:gd name="connsiteY17" fmla="*/ 2237582 h 3395662"/>
              <a:gd name="connsiteX18" fmla="*/ 215106 w 3149600"/>
              <a:gd name="connsiteY18" fmla="*/ 2211387 h 3395662"/>
              <a:gd name="connsiteX19" fmla="*/ 496094 w 3149600"/>
              <a:gd name="connsiteY19" fmla="*/ 1914525 h 3395662"/>
              <a:gd name="connsiteX20" fmla="*/ 463550 w 3149600"/>
              <a:gd name="connsiteY20" fmla="*/ 1857375 h 3395662"/>
              <a:gd name="connsiteX21" fmla="*/ 514350 w 3149600"/>
              <a:gd name="connsiteY21" fmla="*/ 1749425 h 3395662"/>
              <a:gd name="connsiteX22" fmla="*/ 501650 w 3149600"/>
              <a:gd name="connsiteY22" fmla="*/ 1622425 h 3395662"/>
              <a:gd name="connsiteX23" fmla="*/ 577850 w 3149600"/>
              <a:gd name="connsiteY23" fmla="*/ 1577975 h 3395662"/>
              <a:gd name="connsiteX24" fmla="*/ 558800 w 3149600"/>
              <a:gd name="connsiteY24" fmla="*/ 1514475 h 3395662"/>
              <a:gd name="connsiteX25" fmla="*/ 602456 w 3149600"/>
              <a:gd name="connsiteY25" fmla="*/ 1223169 h 3395662"/>
              <a:gd name="connsiteX26" fmla="*/ 568325 w 3149600"/>
              <a:gd name="connsiteY26" fmla="*/ 1133475 h 3395662"/>
              <a:gd name="connsiteX27" fmla="*/ 626268 w 3149600"/>
              <a:gd name="connsiteY27" fmla="*/ 950913 h 3395662"/>
              <a:gd name="connsiteX28" fmla="*/ 615156 w 3149600"/>
              <a:gd name="connsiteY28" fmla="*/ 856456 h 3395662"/>
              <a:gd name="connsiteX29" fmla="*/ 577850 w 3149600"/>
              <a:gd name="connsiteY29" fmla="*/ 771525 h 3395662"/>
              <a:gd name="connsiteX30" fmla="*/ 577850 w 3149600"/>
              <a:gd name="connsiteY30" fmla="*/ 682625 h 3395662"/>
              <a:gd name="connsiteX31" fmla="*/ 996950 w 3149600"/>
              <a:gd name="connsiteY31" fmla="*/ 606425 h 3395662"/>
              <a:gd name="connsiteX32" fmla="*/ 1162050 w 3149600"/>
              <a:gd name="connsiteY32" fmla="*/ 739775 h 3395662"/>
              <a:gd name="connsiteX33" fmla="*/ 1073150 w 3149600"/>
              <a:gd name="connsiteY33" fmla="*/ 733425 h 3395662"/>
              <a:gd name="connsiteX34" fmla="*/ 1035050 w 3149600"/>
              <a:gd name="connsiteY34" fmla="*/ 981075 h 3395662"/>
              <a:gd name="connsiteX35" fmla="*/ 1028700 w 3149600"/>
              <a:gd name="connsiteY35" fmla="*/ 1298575 h 3395662"/>
              <a:gd name="connsiteX36" fmla="*/ 952500 w 3149600"/>
              <a:gd name="connsiteY36" fmla="*/ 1368425 h 3395662"/>
              <a:gd name="connsiteX37" fmla="*/ 952500 w 3149600"/>
              <a:gd name="connsiteY37" fmla="*/ 1425575 h 3395662"/>
              <a:gd name="connsiteX38" fmla="*/ 1016000 w 3149600"/>
              <a:gd name="connsiteY38" fmla="*/ 1406525 h 3395662"/>
              <a:gd name="connsiteX39" fmla="*/ 1035050 w 3149600"/>
              <a:gd name="connsiteY39" fmla="*/ 1368425 h 3395662"/>
              <a:gd name="connsiteX40" fmla="*/ 1092200 w 3149600"/>
              <a:gd name="connsiteY40" fmla="*/ 1362075 h 3395662"/>
              <a:gd name="connsiteX41" fmla="*/ 1117600 w 3149600"/>
              <a:gd name="connsiteY41" fmla="*/ 1387475 h 3395662"/>
              <a:gd name="connsiteX42" fmla="*/ 1092200 w 3149600"/>
              <a:gd name="connsiteY42" fmla="*/ 1425575 h 3395662"/>
              <a:gd name="connsiteX43" fmla="*/ 1111250 w 3149600"/>
              <a:gd name="connsiteY43" fmla="*/ 1470025 h 3395662"/>
              <a:gd name="connsiteX44" fmla="*/ 1162050 w 3149600"/>
              <a:gd name="connsiteY44" fmla="*/ 1470025 h 3395662"/>
              <a:gd name="connsiteX45" fmla="*/ 1200150 w 3149600"/>
              <a:gd name="connsiteY45" fmla="*/ 1482725 h 3395662"/>
              <a:gd name="connsiteX46" fmla="*/ 1193800 w 3149600"/>
              <a:gd name="connsiteY46" fmla="*/ 1527175 h 3395662"/>
              <a:gd name="connsiteX47" fmla="*/ 1231900 w 3149600"/>
              <a:gd name="connsiteY47" fmla="*/ 1565275 h 3395662"/>
              <a:gd name="connsiteX48" fmla="*/ 1225550 w 3149600"/>
              <a:gd name="connsiteY48" fmla="*/ 1666875 h 3395662"/>
              <a:gd name="connsiteX49" fmla="*/ 1435100 w 3149600"/>
              <a:gd name="connsiteY49" fmla="*/ 1584325 h 3395662"/>
              <a:gd name="connsiteX50" fmla="*/ 1428750 w 3149600"/>
              <a:gd name="connsiteY50" fmla="*/ 1508125 h 3395662"/>
              <a:gd name="connsiteX51" fmla="*/ 1473200 w 3149600"/>
              <a:gd name="connsiteY51" fmla="*/ 1489075 h 3395662"/>
              <a:gd name="connsiteX52" fmla="*/ 1517650 w 3149600"/>
              <a:gd name="connsiteY52" fmla="*/ 1393825 h 3395662"/>
              <a:gd name="connsiteX53" fmla="*/ 1492250 w 3149600"/>
              <a:gd name="connsiteY53" fmla="*/ 1387475 h 3395662"/>
              <a:gd name="connsiteX54" fmla="*/ 1477963 w 3149600"/>
              <a:gd name="connsiteY54" fmla="*/ 1370806 h 3395662"/>
              <a:gd name="connsiteX55" fmla="*/ 1494630 w 3149600"/>
              <a:gd name="connsiteY55" fmla="*/ 1354932 h 3395662"/>
              <a:gd name="connsiteX56" fmla="*/ 1503363 w 3149600"/>
              <a:gd name="connsiteY56" fmla="*/ 1299369 h 3395662"/>
              <a:gd name="connsiteX57" fmla="*/ 1467645 w 3149600"/>
              <a:gd name="connsiteY57" fmla="*/ 1280320 h 3395662"/>
              <a:gd name="connsiteX58" fmla="*/ 1550194 w 3149600"/>
              <a:gd name="connsiteY58" fmla="*/ 1308099 h 3395662"/>
              <a:gd name="connsiteX59" fmla="*/ 1559718 w 3149600"/>
              <a:gd name="connsiteY59" fmla="*/ 1253332 h 3395662"/>
              <a:gd name="connsiteX60" fmla="*/ 1620044 w 3149600"/>
              <a:gd name="connsiteY60" fmla="*/ 1242218 h 3395662"/>
              <a:gd name="connsiteX61" fmla="*/ 1606550 w 3149600"/>
              <a:gd name="connsiteY61" fmla="*/ 1203325 h 3395662"/>
              <a:gd name="connsiteX62" fmla="*/ 1574006 w 3149600"/>
              <a:gd name="connsiteY62" fmla="*/ 1168400 h 3395662"/>
              <a:gd name="connsiteX63" fmla="*/ 1702594 w 3149600"/>
              <a:gd name="connsiteY63" fmla="*/ 1095375 h 3395662"/>
              <a:gd name="connsiteX64" fmla="*/ 1714500 w 3149600"/>
              <a:gd name="connsiteY64" fmla="*/ 1000125 h 3395662"/>
              <a:gd name="connsiteX65" fmla="*/ 1797050 w 3149600"/>
              <a:gd name="connsiteY65" fmla="*/ 866775 h 3395662"/>
              <a:gd name="connsiteX66" fmla="*/ 1473200 w 3149600"/>
              <a:gd name="connsiteY66" fmla="*/ 777875 h 3395662"/>
              <a:gd name="connsiteX67" fmla="*/ 1688306 w 3149600"/>
              <a:gd name="connsiteY67" fmla="*/ 794543 h 3395662"/>
              <a:gd name="connsiteX68" fmla="*/ 1701800 w 3149600"/>
              <a:gd name="connsiteY68" fmla="*/ 739775 h 3395662"/>
              <a:gd name="connsiteX69" fmla="*/ 1606550 w 3149600"/>
              <a:gd name="connsiteY69" fmla="*/ 712787 h 3395662"/>
              <a:gd name="connsiteX70" fmla="*/ 1619250 w 3149600"/>
              <a:gd name="connsiteY70" fmla="*/ 657225 h 3395662"/>
              <a:gd name="connsiteX71" fmla="*/ 1619250 w 3149600"/>
              <a:gd name="connsiteY71" fmla="*/ 657225 h 3395662"/>
              <a:gd name="connsiteX72" fmla="*/ 1587500 w 3149600"/>
              <a:gd name="connsiteY72" fmla="*/ 615950 h 3395662"/>
              <a:gd name="connsiteX73" fmla="*/ 1639094 w 3149600"/>
              <a:gd name="connsiteY73" fmla="*/ 596900 h 3395662"/>
              <a:gd name="connsiteX74" fmla="*/ 1630362 w 3149600"/>
              <a:gd name="connsiteY74" fmla="*/ 544513 h 3395662"/>
              <a:gd name="connsiteX75" fmla="*/ 1679575 w 3149600"/>
              <a:gd name="connsiteY75" fmla="*/ 0 h 3395662"/>
              <a:gd name="connsiteX76" fmla="*/ 1774825 w 3149600"/>
              <a:gd name="connsiteY76" fmla="*/ 42862 h 3395662"/>
              <a:gd name="connsiteX77" fmla="*/ 1784350 w 3149600"/>
              <a:gd name="connsiteY77" fmla="*/ 131763 h 3395662"/>
              <a:gd name="connsiteX78" fmla="*/ 1804987 w 3149600"/>
              <a:gd name="connsiteY78" fmla="*/ 165100 h 3395662"/>
              <a:gd name="connsiteX79" fmla="*/ 1833563 w 3149600"/>
              <a:gd name="connsiteY79" fmla="*/ 222250 h 3395662"/>
              <a:gd name="connsiteX80" fmla="*/ 1784350 w 3149600"/>
              <a:gd name="connsiteY80" fmla="*/ 342900 h 3395662"/>
              <a:gd name="connsiteX81" fmla="*/ 1868488 w 3149600"/>
              <a:gd name="connsiteY81" fmla="*/ 287338 h 3395662"/>
              <a:gd name="connsiteX82" fmla="*/ 1996282 w 3149600"/>
              <a:gd name="connsiteY82" fmla="*/ 296863 h 3395662"/>
              <a:gd name="connsiteX83" fmla="*/ 2048669 w 3149600"/>
              <a:gd name="connsiteY83" fmla="*/ 263525 h 3395662"/>
              <a:gd name="connsiteX84" fmla="*/ 2110581 w 3149600"/>
              <a:gd name="connsiteY84" fmla="*/ 284161 h 3395662"/>
              <a:gd name="connsiteX85" fmla="*/ 2171700 w 3149600"/>
              <a:gd name="connsiteY85" fmla="*/ 193675 h 3395662"/>
              <a:gd name="connsiteX86" fmla="*/ 2214563 w 3149600"/>
              <a:gd name="connsiteY86" fmla="*/ 201612 h 3395662"/>
              <a:gd name="connsiteX87" fmla="*/ 2282825 w 3149600"/>
              <a:gd name="connsiteY87" fmla="*/ 101600 h 3395662"/>
              <a:gd name="connsiteX88" fmla="*/ 2373312 w 3149600"/>
              <a:gd name="connsiteY88" fmla="*/ 134938 h 3395662"/>
              <a:gd name="connsiteX89" fmla="*/ 2432050 w 3149600"/>
              <a:gd name="connsiteY89" fmla="*/ 123825 h 3395662"/>
              <a:gd name="connsiteX90" fmla="*/ 2501900 w 3149600"/>
              <a:gd name="connsiteY90" fmla="*/ 149225 h 3395662"/>
              <a:gd name="connsiteX91" fmla="*/ 2508250 w 3149600"/>
              <a:gd name="connsiteY91" fmla="*/ 225425 h 3395662"/>
              <a:gd name="connsiteX92" fmla="*/ 2476500 w 3149600"/>
              <a:gd name="connsiteY92" fmla="*/ 307975 h 3395662"/>
              <a:gd name="connsiteX93" fmla="*/ 2508250 w 3149600"/>
              <a:gd name="connsiteY93" fmla="*/ 403225 h 3395662"/>
              <a:gd name="connsiteX94" fmla="*/ 2635250 w 3149600"/>
              <a:gd name="connsiteY94" fmla="*/ 434975 h 3395662"/>
              <a:gd name="connsiteX95" fmla="*/ 2588419 w 3149600"/>
              <a:gd name="connsiteY95" fmla="*/ 553244 h 3395662"/>
              <a:gd name="connsiteX96" fmla="*/ 2654300 w 3149600"/>
              <a:gd name="connsiteY96" fmla="*/ 657225 h 3395662"/>
              <a:gd name="connsiteX97" fmla="*/ 2686050 w 3149600"/>
              <a:gd name="connsiteY97" fmla="*/ 663575 h 3395662"/>
              <a:gd name="connsiteX98" fmla="*/ 2641600 w 3149600"/>
              <a:gd name="connsiteY98" fmla="*/ 771525 h 3395662"/>
              <a:gd name="connsiteX99" fmla="*/ 2717800 w 3149600"/>
              <a:gd name="connsiteY99" fmla="*/ 777875 h 3395662"/>
              <a:gd name="connsiteX100" fmla="*/ 2851944 w 3149600"/>
              <a:gd name="connsiteY100" fmla="*/ 714375 h 3395662"/>
              <a:gd name="connsiteX101" fmla="*/ 3016250 w 3149600"/>
              <a:gd name="connsiteY101" fmla="*/ 561975 h 3395662"/>
              <a:gd name="connsiteX102" fmla="*/ 3005138 w 3149600"/>
              <a:gd name="connsiteY102" fmla="*/ 684213 h 3395662"/>
              <a:gd name="connsiteX103" fmla="*/ 3097213 w 3149600"/>
              <a:gd name="connsiteY103" fmla="*/ 773112 h 3395662"/>
              <a:gd name="connsiteX104" fmla="*/ 3149600 w 3149600"/>
              <a:gd name="connsiteY104" fmla="*/ 923925 h 3395662"/>
              <a:gd name="connsiteX105" fmla="*/ 2844006 w 3149600"/>
              <a:gd name="connsiteY105" fmla="*/ 1112043 h 3395662"/>
              <a:gd name="connsiteX106" fmla="*/ 2911475 w 3149600"/>
              <a:gd name="connsiteY106" fmla="*/ 1239838 h 3395662"/>
              <a:gd name="connsiteX107" fmla="*/ 2863056 w 3149600"/>
              <a:gd name="connsiteY107" fmla="*/ 1341438 h 3395662"/>
              <a:gd name="connsiteX108" fmla="*/ 2908300 w 3149600"/>
              <a:gd name="connsiteY108" fmla="*/ 1374775 h 3395662"/>
              <a:gd name="connsiteX109" fmla="*/ 2933700 w 3149600"/>
              <a:gd name="connsiteY109" fmla="*/ 1425575 h 3395662"/>
              <a:gd name="connsiteX110" fmla="*/ 2933700 w 3149600"/>
              <a:gd name="connsiteY110" fmla="*/ 1501775 h 3395662"/>
              <a:gd name="connsiteX111" fmla="*/ 2908300 w 3149600"/>
              <a:gd name="connsiteY111" fmla="*/ 1527175 h 3395662"/>
              <a:gd name="connsiteX112" fmla="*/ 2901950 w 3149600"/>
              <a:gd name="connsiteY112" fmla="*/ 1565275 h 3395662"/>
              <a:gd name="connsiteX113" fmla="*/ 2832100 w 3149600"/>
              <a:gd name="connsiteY113" fmla="*/ 1539875 h 3395662"/>
              <a:gd name="connsiteX114" fmla="*/ 2813050 w 3149600"/>
              <a:gd name="connsiteY114" fmla="*/ 1666875 h 3395662"/>
              <a:gd name="connsiteX115" fmla="*/ 2736057 w 3149600"/>
              <a:gd name="connsiteY115" fmla="*/ 1631156 h 3395662"/>
              <a:gd name="connsiteX116" fmla="*/ 2603500 w 3149600"/>
              <a:gd name="connsiteY116" fmla="*/ 1693862 h 3395662"/>
              <a:gd name="connsiteX117" fmla="*/ 2749550 w 3149600"/>
              <a:gd name="connsiteY117" fmla="*/ 1939925 h 3395662"/>
              <a:gd name="connsiteX118" fmla="*/ 2787650 w 3149600"/>
              <a:gd name="connsiteY118" fmla="*/ 1939925 h 3395662"/>
              <a:gd name="connsiteX119" fmla="*/ 2781300 w 3149600"/>
              <a:gd name="connsiteY119" fmla="*/ 2028825 h 3395662"/>
              <a:gd name="connsiteX120" fmla="*/ 2711450 w 3149600"/>
              <a:gd name="connsiteY120" fmla="*/ 2004219 h 3395662"/>
              <a:gd name="connsiteX121" fmla="*/ 2603500 w 3149600"/>
              <a:gd name="connsiteY121" fmla="*/ 2041525 h 3395662"/>
              <a:gd name="connsiteX122" fmla="*/ 2381250 w 3149600"/>
              <a:gd name="connsiteY122" fmla="*/ 2035175 h 3395662"/>
              <a:gd name="connsiteX123" fmla="*/ 2286000 w 3149600"/>
              <a:gd name="connsiteY123" fmla="*/ 2035175 h 3395662"/>
              <a:gd name="connsiteX124" fmla="*/ 2209800 w 3149600"/>
              <a:gd name="connsiteY124" fmla="*/ 1958975 h 3395662"/>
              <a:gd name="connsiteX125" fmla="*/ 2152650 w 3149600"/>
              <a:gd name="connsiteY125" fmla="*/ 1946275 h 3395662"/>
              <a:gd name="connsiteX126" fmla="*/ 2138363 w 3149600"/>
              <a:gd name="connsiteY126" fmla="*/ 1866900 h 3395662"/>
              <a:gd name="connsiteX127" fmla="*/ 1947862 w 3149600"/>
              <a:gd name="connsiteY127" fmla="*/ 1809750 h 3395662"/>
              <a:gd name="connsiteX128" fmla="*/ 1924050 w 3149600"/>
              <a:gd name="connsiteY128" fmla="*/ 1927225 h 3395662"/>
              <a:gd name="connsiteX129" fmla="*/ 1943100 w 3149600"/>
              <a:gd name="connsiteY129" fmla="*/ 2016125 h 3395662"/>
              <a:gd name="connsiteX130" fmla="*/ 1911350 w 3149600"/>
              <a:gd name="connsiteY130" fmla="*/ 2130425 h 3395662"/>
              <a:gd name="connsiteX131" fmla="*/ 2305050 w 3149600"/>
              <a:gd name="connsiteY131" fmla="*/ 2200275 h 3395662"/>
              <a:gd name="connsiteX132" fmla="*/ 2349500 w 3149600"/>
              <a:gd name="connsiteY132" fmla="*/ 2657475 h 3395662"/>
              <a:gd name="connsiteX133" fmla="*/ 1282700 w 3149600"/>
              <a:gd name="connsiteY133" fmla="*/ 2714625 h 3395662"/>
              <a:gd name="connsiteX134" fmla="*/ 1263650 w 3149600"/>
              <a:gd name="connsiteY134" fmla="*/ 2771775 h 3395662"/>
              <a:gd name="connsiteX135" fmla="*/ 1314450 w 3149600"/>
              <a:gd name="connsiteY135" fmla="*/ 2797175 h 3395662"/>
              <a:gd name="connsiteX136" fmla="*/ 1333500 w 3149600"/>
              <a:gd name="connsiteY136" fmla="*/ 2873375 h 3395662"/>
              <a:gd name="connsiteX137" fmla="*/ 1327150 w 3149600"/>
              <a:gd name="connsiteY137" fmla="*/ 3032125 h 3395662"/>
              <a:gd name="connsiteX138" fmla="*/ 1397000 w 3149600"/>
              <a:gd name="connsiteY138" fmla="*/ 3127375 h 3395662"/>
              <a:gd name="connsiteX139" fmla="*/ 1358900 w 3149600"/>
              <a:gd name="connsiteY139" fmla="*/ 3292475 h 3395662"/>
              <a:gd name="connsiteX140" fmla="*/ 1416050 w 3149600"/>
              <a:gd name="connsiteY140" fmla="*/ 3394075 h 3395662"/>
              <a:gd name="connsiteX0" fmla="*/ 1416050 w 3149600"/>
              <a:gd name="connsiteY0" fmla="*/ 3482974 h 3484561"/>
              <a:gd name="connsiteX1" fmla="*/ 1317625 w 3149600"/>
              <a:gd name="connsiteY1" fmla="*/ 3484561 h 3484561"/>
              <a:gd name="connsiteX2" fmla="*/ 1240631 w 3149600"/>
              <a:gd name="connsiteY2" fmla="*/ 3484561 h 3484561"/>
              <a:gd name="connsiteX3" fmla="*/ 1196181 w 3149600"/>
              <a:gd name="connsiteY3" fmla="*/ 3448843 h 3484561"/>
              <a:gd name="connsiteX4" fmla="*/ 1085850 w 3149600"/>
              <a:gd name="connsiteY4" fmla="*/ 3216274 h 3484561"/>
              <a:gd name="connsiteX5" fmla="*/ 1085850 w 3149600"/>
              <a:gd name="connsiteY5" fmla="*/ 3089274 h 3484561"/>
              <a:gd name="connsiteX6" fmla="*/ 977900 w 3149600"/>
              <a:gd name="connsiteY6" fmla="*/ 3241674 h 3484561"/>
              <a:gd name="connsiteX7" fmla="*/ 806450 w 3149600"/>
              <a:gd name="connsiteY7" fmla="*/ 2740024 h 3484561"/>
              <a:gd name="connsiteX8" fmla="*/ 793750 w 3149600"/>
              <a:gd name="connsiteY8" fmla="*/ 2409824 h 3484561"/>
              <a:gd name="connsiteX9" fmla="*/ 774700 w 3149600"/>
              <a:gd name="connsiteY9" fmla="*/ 2232024 h 3484561"/>
              <a:gd name="connsiteX10" fmla="*/ 736600 w 3149600"/>
              <a:gd name="connsiteY10" fmla="*/ 2016124 h 3484561"/>
              <a:gd name="connsiteX11" fmla="*/ 292100 w 3149600"/>
              <a:gd name="connsiteY11" fmla="*/ 2454274 h 3484561"/>
              <a:gd name="connsiteX12" fmla="*/ 234950 w 3149600"/>
              <a:gd name="connsiteY12" fmla="*/ 2403474 h 3484561"/>
              <a:gd name="connsiteX13" fmla="*/ 88900 w 3149600"/>
              <a:gd name="connsiteY13" fmla="*/ 2441574 h 3484561"/>
              <a:gd name="connsiteX14" fmla="*/ 0 w 3149600"/>
              <a:gd name="connsiteY14" fmla="*/ 2371724 h 3484561"/>
              <a:gd name="connsiteX15" fmla="*/ 107950 w 3149600"/>
              <a:gd name="connsiteY15" fmla="*/ 2378868 h 3484561"/>
              <a:gd name="connsiteX16" fmla="*/ 157956 w 3149600"/>
              <a:gd name="connsiteY16" fmla="*/ 2362199 h 3484561"/>
              <a:gd name="connsiteX17" fmla="*/ 138113 w 3149600"/>
              <a:gd name="connsiteY17" fmla="*/ 2326481 h 3484561"/>
              <a:gd name="connsiteX18" fmla="*/ 215106 w 3149600"/>
              <a:gd name="connsiteY18" fmla="*/ 2300286 h 3484561"/>
              <a:gd name="connsiteX19" fmla="*/ 496094 w 3149600"/>
              <a:gd name="connsiteY19" fmla="*/ 2003424 h 3484561"/>
              <a:gd name="connsiteX20" fmla="*/ 463550 w 3149600"/>
              <a:gd name="connsiteY20" fmla="*/ 1946274 h 3484561"/>
              <a:gd name="connsiteX21" fmla="*/ 514350 w 3149600"/>
              <a:gd name="connsiteY21" fmla="*/ 1838324 h 3484561"/>
              <a:gd name="connsiteX22" fmla="*/ 501650 w 3149600"/>
              <a:gd name="connsiteY22" fmla="*/ 1711324 h 3484561"/>
              <a:gd name="connsiteX23" fmla="*/ 577850 w 3149600"/>
              <a:gd name="connsiteY23" fmla="*/ 1666874 h 3484561"/>
              <a:gd name="connsiteX24" fmla="*/ 558800 w 3149600"/>
              <a:gd name="connsiteY24" fmla="*/ 1603374 h 3484561"/>
              <a:gd name="connsiteX25" fmla="*/ 602456 w 3149600"/>
              <a:gd name="connsiteY25" fmla="*/ 1312068 h 3484561"/>
              <a:gd name="connsiteX26" fmla="*/ 568325 w 3149600"/>
              <a:gd name="connsiteY26" fmla="*/ 1222374 h 3484561"/>
              <a:gd name="connsiteX27" fmla="*/ 626268 w 3149600"/>
              <a:gd name="connsiteY27" fmla="*/ 1039812 h 3484561"/>
              <a:gd name="connsiteX28" fmla="*/ 615156 w 3149600"/>
              <a:gd name="connsiteY28" fmla="*/ 945355 h 3484561"/>
              <a:gd name="connsiteX29" fmla="*/ 577850 w 3149600"/>
              <a:gd name="connsiteY29" fmla="*/ 860424 h 3484561"/>
              <a:gd name="connsiteX30" fmla="*/ 577850 w 3149600"/>
              <a:gd name="connsiteY30" fmla="*/ 771524 h 3484561"/>
              <a:gd name="connsiteX31" fmla="*/ 996950 w 3149600"/>
              <a:gd name="connsiteY31" fmla="*/ 695324 h 3484561"/>
              <a:gd name="connsiteX32" fmla="*/ 1162050 w 3149600"/>
              <a:gd name="connsiteY32" fmla="*/ 828674 h 3484561"/>
              <a:gd name="connsiteX33" fmla="*/ 1073150 w 3149600"/>
              <a:gd name="connsiteY33" fmla="*/ 822324 h 3484561"/>
              <a:gd name="connsiteX34" fmla="*/ 1035050 w 3149600"/>
              <a:gd name="connsiteY34" fmla="*/ 1069974 h 3484561"/>
              <a:gd name="connsiteX35" fmla="*/ 1028700 w 3149600"/>
              <a:gd name="connsiteY35" fmla="*/ 1387474 h 3484561"/>
              <a:gd name="connsiteX36" fmla="*/ 952500 w 3149600"/>
              <a:gd name="connsiteY36" fmla="*/ 1457324 h 3484561"/>
              <a:gd name="connsiteX37" fmla="*/ 952500 w 3149600"/>
              <a:gd name="connsiteY37" fmla="*/ 1514474 h 3484561"/>
              <a:gd name="connsiteX38" fmla="*/ 1016000 w 3149600"/>
              <a:gd name="connsiteY38" fmla="*/ 1495424 h 3484561"/>
              <a:gd name="connsiteX39" fmla="*/ 1035050 w 3149600"/>
              <a:gd name="connsiteY39" fmla="*/ 1457324 h 3484561"/>
              <a:gd name="connsiteX40" fmla="*/ 1092200 w 3149600"/>
              <a:gd name="connsiteY40" fmla="*/ 1450974 h 3484561"/>
              <a:gd name="connsiteX41" fmla="*/ 1117600 w 3149600"/>
              <a:gd name="connsiteY41" fmla="*/ 1476374 h 3484561"/>
              <a:gd name="connsiteX42" fmla="*/ 1092200 w 3149600"/>
              <a:gd name="connsiteY42" fmla="*/ 1514474 h 3484561"/>
              <a:gd name="connsiteX43" fmla="*/ 1111250 w 3149600"/>
              <a:gd name="connsiteY43" fmla="*/ 1558924 h 3484561"/>
              <a:gd name="connsiteX44" fmla="*/ 1162050 w 3149600"/>
              <a:gd name="connsiteY44" fmla="*/ 1558924 h 3484561"/>
              <a:gd name="connsiteX45" fmla="*/ 1200150 w 3149600"/>
              <a:gd name="connsiteY45" fmla="*/ 1571624 h 3484561"/>
              <a:gd name="connsiteX46" fmla="*/ 1193800 w 3149600"/>
              <a:gd name="connsiteY46" fmla="*/ 1616074 h 3484561"/>
              <a:gd name="connsiteX47" fmla="*/ 1231900 w 3149600"/>
              <a:gd name="connsiteY47" fmla="*/ 1654174 h 3484561"/>
              <a:gd name="connsiteX48" fmla="*/ 1225550 w 3149600"/>
              <a:gd name="connsiteY48" fmla="*/ 1755774 h 3484561"/>
              <a:gd name="connsiteX49" fmla="*/ 1435100 w 3149600"/>
              <a:gd name="connsiteY49" fmla="*/ 1673224 h 3484561"/>
              <a:gd name="connsiteX50" fmla="*/ 1428750 w 3149600"/>
              <a:gd name="connsiteY50" fmla="*/ 1597024 h 3484561"/>
              <a:gd name="connsiteX51" fmla="*/ 1473200 w 3149600"/>
              <a:gd name="connsiteY51" fmla="*/ 1577974 h 3484561"/>
              <a:gd name="connsiteX52" fmla="*/ 1517650 w 3149600"/>
              <a:gd name="connsiteY52" fmla="*/ 1482724 h 3484561"/>
              <a:gd name="connsiteX53" fmla="*/ 1492250 w 3149600"/>
              <a:gd name="connsiteY53" fmla="*/ 1476374 h 3484561"/>
              <a:gd name="connsiteX54" fmla="*/ 1477963 w 3149600"/>
              <a:gd name="connsiteY54" fmla="*/ 1459705 h 3484561"/>
              <a:gd name="connsiteX55" fmla="*/ 1494630 w 3149600"/>
              <a:gd name="connsiteY55" fmla="*/ 1443831 h 3484561"/>
              <a:gd name="connsiteX56" fmla="*/ 1503363 w 3149600"/>
              <a:gd name="connsiteY56" fmla="*/ 1388268 h 3484561"/>
              <a:gd name="connsiteX57" fmla="*/ 1467645 w 3149600"/>
              <a:gd name="connsiteY57" fmla="*/ 1369219 h 3484561"/>
              <a:gd name="connsiteX58" fmla="*/ 1550194 w 3149600"/>
              <a:gd name="connsiteY58" fmla="*/ 1396998 h 3484561"/>
              <a:gd name="connsiteX59" fmla="*/ 1559718 w 3149600"/>
              <a:gd name="connsiteY59" fmla="*/ 1342231 h 3484561"/>
              <a:gd name="connsiteX60" fmla="*/ 1620044 w 3149600"/>
              <a:gd name="connsiteY60" fmla="*/ 1331117 h 3484561"/>
              <a:gd name="connsiteX61" fmla="*/ 1606550 w 3149600"/>
              <a:gd name="connsiteY61" fmla="*/ 1292224 h 3484561"/>
              <a:gd name="connsiteX62" fmla="*/ 1574006 w 3149600"/>
              <a:gd name="connsiteY62" fmla="*/ 1257299 h 3484561"/>
              <a:gd name="connsiteX63" fmla="*/ 1702594 w 3149600"/>
              <a:gd name="connsiteY63" fmla="*/ 1184274 h 3484561"/>
              <a:gd name="connsiteX64" fmla="*/ 1714500 w 3149600"/>
              <a:gd name="connsiteY64" fmla="*/ 1089024 h 3484561"/>
              <a:gd name="connsiteX65" fmla="*/ 1797050 w 3149600"/>
              <a:gd name="connsiteY65" fmla="*/ 955674 h 3484561"/>
              <a:gd name="connsiteX66" fmla="*/ 1473200 w 3149600"/>
              <a:gd name="connsiteY66" fmla="*/ 866774 h 3484561"/>
              <a:gd name="connsiteX67" fmla="*/ 1688306 w 3149600"/>
              <a:gd name="connsiteY67" fmla="*/ 883442 h 3484561"/>
              <a:gd name="connsiteX68" fmla="*/ 1701800 w 3149600"/>
              <a:gd name="connsiteY68" fmla="*/ 828674 h 3484561"/>
              <a:gd name="connsiteX69" fmla="*/ 1606550 w 3149600"/>
              <a:gd name="connsiteY69" fmla="*/ 801686 h 3484561"/>
              <a:gd name="connsiteX70" fmla="*/ 1619250 w 3149600"/>
              <a:gd name="connsiteY70" fmla="*/ 746124 h 3484561"/>
              <a:gd name="connsiteX71" fmla="*/ 1619250 w 3149600"/>
              <a:gd name="connsiteY71" fmla="*/ 746124 h 3484561"/>
              <a:gd name="connsiteX72" fmla="*/ 1587500 w 3149600"/>
              <a:gd name="connsiteY72" fmla="*/ 704849 h 3484561"/>
              <a:gd name="connsiteX73" fmla="*/ 1639094 w 3149600"/>
              <a:gd name="connsiteY73" fmla="*/ 685799 h 3484561"/>
              <a:gd name="connsiteX74" fmla="*/ 1639887 w 3149600"/>
              <a:gd name="connsiteY74" fmla="*/ 0 h 3484561"/>
              <a:gd name="connsiteX75" fmla="*/ 1679575 w 3149600"/>
              <a:gd name="connsiteY75" fmla="*/ 88899 h 3484561"/>
              <a:gd name="connsiteX76" fmla="*/ 1774825 w 3149600"/>
              <a:gd name="connsiteY76" fmla="*/ 131761 h 3484561"/>
              <a:gd name="connsiteX77" fmla="*/ 1784350 w 3149600"/>
              <a:gd name="connsiteY77" fmla="*/ 220662 h 3484561"/>
              <a:gd name="connsiteX78" fmla="*/ 1804987 w 3149600"/>
              <a:gd name="connsiteY78" fmla="*/ 253999 h 3484561"/>
              <a:gd name="connsiteX79" fmla="*/ 1833563 w 3149600"/>
              <a:gd name="connsiteY79" fmla="*/ 311149 h 3484561"/>
              <a:gd name="connsiteX80" fmla="*/ 1784350 w 3149600"/>
              <a:gd name="connsiteY80" fmla="*/ 431799 h 3484561"/>
              <a:gd name="connsiteX81" fmla="*/ 1868488 w 3149600"/>
              <a:gd name="connsiteY81" fmla="*/ 376237 h 3484561"/>
              <a:gd name="connsiteX82" fmla="*/ 1996282 w 3149600"/>
              <a:gd name="connsiteY82" fmla="*/ 385762 h 3484561"/>
              <a:gd name="connsiteX83" fmla="*/ 2048669 w 3149600"/>
              <a:gd name="connsiteY83" fmla="*/ 352424 h 3484561"/>
              <a:gd name="connsiteX84" fmla="*/ 2110581 w 3149600"/>
              <a:gd name="connsiteY84" fmla="*/ 373060 h 3484561"/>
              <a:gd name="connsiteX85" fmla="*/ 2171700 w 3149600"/>
              <a:gd name="connsiteY85" fmla="*/ 282574 h 3484561"/>
              <a:gd name="connsiteX86" fmla="*/ 2214563 w 3149600"/>
              <a:gd name="connsiteY86" fmla="*/ 290511 h 3484561"/>
              <a:gd name="connsiteX87" fmla="*/ 2282825 w 3149600"/>
              <a:gd name="connsiteY87" fmla="*/ 190499 h 3484561"/>
              <a:gd name="connsiteX88" fmla="*/ 2373312 w 3149600"/>
              <a:gd name="connsiteY88" fmla="*/ 223837 h 3484561"/>
              <a:gd name="connsiteX89" fmla="*/ 2432050 w 3149600"/>
              <a:gd name="connsiteY89" fmla="*/ 212724 h 3484561"/>
              <a:gd name="connsiteX90" fmla="*/ 2501900 w 3149600"/>
              <a:gd name="connsiteY90" fmla="*/ 238124 h 3484561"/>
              <a:gd name="connsiteX91" fmla="*/ 2508250 w 3149600"/>
              <a:gd name="connsiteY91" fmla="*/ 314324 h 3484561"/>
              <a:gd name="connsiteX92" fmla="*/ 2476500 w 3149600"/>
              <a:gd name="connsiteY92" fmla="*/ 396874 h 3484561"/>
              <a:gd name="connsiteX93" fmla="*/ 2508250 w 3149600"/>
              <a:gd name="connsiteY93" fmla="*/ 492124 h 3484561"/>
              <a:gd name="connsiteX94" fmla="*/ 2635250 w 3149600"/>
              <a:gd name="connsiteY94" fmla="*/ 523874 h 3484561"/>
              <a:gd name="connsiteX95" fmla="*/ 2588419 w 3149600"/>
              <a:gd name="connsiteY95" fmla="*/ 642143 h 3484561"/>
              <a:gd name="connsiteX96" fmla="*/ 2654300 w 3149600"/>
              <a:gd name="connsiteY96" fmla="*/ 746124 h 3484561"/>
              <a:gd name="connsiteX97" fmla="*/ 2686050 w 3149600"/>
              <a:gd name="connsiteY97" fmla="*/ 752474 h 3484561"/>
              <a:gd name="connsiteX98" fmla="*/ 2641600 w 3149600"/>
              <a:gd name="connsiteY98" fmla="*/ 860424 h 3484561"/>
              <a:gd name="connsiteX99" fmla="*/ 2717800 w 3149600"/>
              <a:gd name="connsiteY99" fmla="*/ 866774 h 3484561"/>
              <a:gd name="connsiteX100" fmla="*/ 2851944 w 3149600"/>
              <a:gd name="connsiteY100" fmla="*/ 803274 h 3484561"/>
              <a:gd name="connsiteX101" fmla="*/ 3016250 w 3149600"/>
              <a:gd name="connsiteY101" fmla="*/ 650874 h 3484561"/>
              <a:gd name="connsiteX102" fmla="*/ 3005138 w 3149600"/>
              <a:gd name="connsiteY102" fmla="*/ 773112 h 3484561"/>
              <a:gd name="connsiteX103" fmla="*/ 3097213 w 3149600"/>
              <a:gd name="connsiteY103" fmla="*/ 862011 h 3484561"/>
              <a:gd name="connsiteX104" fmla="*/ 3149600 w 3149600"/>
              <a:gd name="connsiteY104" fmla="*/ 1012824 h 3484561"/>
              <a:gd name="connsiteX105" fmla="*/ 2844006 w 3149600"/>
              <a:gd name="connsiteY105" fmla="*/ 1200942 h 3484561"/>
              <a:gd name="connsiteX106" fmla="*/ 2911475 w 3149600"/>
              <a:gd name="connsiteY106" fmla="*/ 1328737 h 3484561"/>
              <a:gd name="connsiteX107" fmla="*/ 2863056 w 3149600"/>
              <a:gd name="connsiteY107" fmla="*/ 1430337 h 3484561"/>
              <a:gd name="connsiteX108" fmla="*/ 2908300 w 3149600"/>
              <a:gd name="connsiteY108" fmla="*/ 1463674 h 3484561"/>
              <a:gd name="connsiteX109" fmla="*/ 2933700 w 3149600"/>
              <a:gd name="connsiteY109" fmla="*/ 1514474 h 3484561"/>
              <a:gd name="connsiteX110" fmla="*/ 2933700 w 3149600"/>
              <a:gd name="connsiteY110" fmla="*/ 1590674 h 3484561"/>
              <a:gd name="connsiteX111" fmla="*/ 2908300 w 3149600"/>
              <a:gd name="connsiteY111" fmla="*/ 1616074 h 3484561"/>
              <a:gd name="connsiteX112" fmla="*/ 2901950 w 3149600"/>
              <a:gd name="connsiteY112" fmla="*/ 1654174 h 3484561"/>
              <a:gd name="connsiteX113" fmla="*/ 2832100 w 3149600"/>
              <a:gd name="connsiteY113" fmla="*/ 1628774 h 3484561"/>
              <a:gd name="connsiteX114" fmla="*/ 2813050 w 3149600"/>
              <a:gd name="connsiteY114" fmla="*/ 1755774 h 3484561"/>
              <a:gd name="connsiteX115" fmla="*/ 2736057 w 3149600"/>
              <a:gd name="connsiteY115" fmla="*/ 1720055 h 3484561"/>
              <a:gd name="connsiteX116" fmla="*/ 2603500 w 3149600"/>
              <a:gd name="connsiteY116" fmla="*/ 1782761 h 3484561"/>
              <a:gd name="connsiteX117" fmla="*/ 2749550 w 3149600"/>
              <a:gd name="connsiteY117" fmla="*/ 2028824 h 3484561"/>
              <a:gd name="connsiteX118" fmla="*/ 2787650 w 3149600"/>
              <a:gd name="connsiteY118" fmla="*/ 2028824 h 3484561"/>
              <a:gd name="connsiteX119" fmla="*/ 2781300 w 3149600"/>
              <a:gd name="connsiteY119" fmla="*/ 2117724 h 3484561"/>
              <a:gd name="connsiteX120" fmla="*/ 2711450 w 3149600"/>
              <a:gd name="connsiteY120" fmla="*/ 2093118 h 3484561"/>
              <a:gd name="connsiteX121" fmla="*/ 2603500 w 3149600"/>
              <a:gd name="connsiteY121" fmla="*/ 2130424 h 3484561"/>
              <a:gd name="connsiteX122" fmla="*/ 2381250 w 3149600"/>
              <a:gd name="connsiteY122" fmla="*/ 2124074 h 3484561"/>
              <a:gd name="connsiteX123" fmla="*/ 2286000 w 3149600"/>
              <a:gd name="connsiteY123" fmla="*/ 2124074 h 3484561"/>
              <a:gd name="connsiteX124" fmla="*/ 2209800 w 3149600"/>
              <a:gd name="connsiteY124" fmla="*/ 2047874 h 3484561"/>
              <a:gd name="connsiteX125" fmla="*/ 2152650 w 3149600"/>
              <a:gd name="connsiteY125" fmla="*/ 2035174 h 3484561"/>
              <a:gd name="connsiteX126" fmla="*/ 2138363 w 3149600"/>
              <a:gd name="connsiteY126" fmla="*/ 1955799 h 3484561"/>
              <a:gd name="connsiteX127" fmla="*/ 1947862 w 3149600"/>
              <a:gd name="connsiteY127" fmla="*/ 1898649 h 3484561"/>
              <a:gd name="connsiteX128" fmla="*/ 1924050 w 3149600"/>
              <a:gd name="connsiteY128" fmla="*/ 2016124 h 3484561"/>
              <a:gd name="connsiteX129" fmla="*/ 1943100 w 3149600"/>
              <a:gd name="connsiteY129" fmla="*/ 2105024 h 3484561"/>
              <a:gd name="connsiteX130" fmla="*/ 1911350 w 3149600"/>
              <a:gd name="connsiteY130" fmla="*/ 2219324 h 3484561"/>
              <a:gd name="connsiteX131" fmla="*/ 2305050 w 3149600"/>
              <a:gd name="connsiteY131" fmla="*/ 2289174 h 3484561"/>
              <a:gd name="connsiteX132" fmla="*/ 2349500 w 3149600"/>
              <a:gd name="connsiteY132" fmla="*/ 2746374 h 3484561"/>
              <a:gd name="connsiteX133" fmla="*/ 1282700 w 3149600"/>
              <a:gd name="connsiteY133" fmla="*/ 2803524 h 3484561"/>
              <a:gd name="connsiteX134" fmla="*/ 1263650 w 3149600"/>
              <a:gd name="connsiteY134" fmla="*/ 2860674 h 3484561"/>
              <a:gd name="connsiteX135" fmla="*/ 1314450 w 3149600"/>
              <a:gd name="connsiteY135" fmla="*/ 2886074 h 3484561"/>
              <a:gd name="connsiteX136" fmla="*/ 1333500 w 3149600"/>
              <a:gd name="connsiteY136" fmla="*/ 2962274 h 3484561"/>
              <a:gd name="connsiteX137" fmla="*/ 1327150 w 3149600"/>
              <a:gd name="connsiteY137" fmla="*/ 3121024 h 3484561"/>
              <a:gd name="connsiteX138" fmla="*/ 1397000 w 3149600"/>
              <a:gd name="connsiteY138" fmla="*/ 3216274 h 3484561"/>
              <a:gd name="connsiteX139" fmla="*/ 1358900 w 3149600"/>
              <a:gd name="connsiteY139" fmla="*/ 3381374 h 3484561"/>
              <a:gd name="connsiteX140" fmla="*/ 1416050 w 3149600"/>
              <a:gd name="connsiteY140" fmla="*/ 3482974 h 3484561"/>
              <a:gd name="connsiteX0" fmla="*/ 1416050 w 3149600"/>
              <a:gd name="connsiteY0" fmla="*/ 3540556 h 3542143"/>
              <a:gd name="connsiteX1" fmla="*/ 1317625 w 3149600"/>
              <a:gd name="connsiteY1" fmla="*/ 3542143 h 3542143"/>
              <a:gd name="connsiteX2" fmla="*/ 1240631 w 3149600"/>
              <a:gd name="connsiteY2" fmla="*/ 3542143 h 3542143"/>
              <a:gd name="connsiteX3" fmla="*/ 1196181 w 3149600"/>
              <a:gd name="connsiteY3" fmla="*/ 3506425 h 3542143"/>
              <a:gd name="connsiteX4" fmla="*/ 1085850 w 3149600"/>
              <a:gd name="connsiteY4" fmla="*/ 3273856 h 3542143"/>
              <a:gd name="connsiteX5" fmla="*/ 1085850 w 3149600"/>
              <a:gd name="connsiteY5" fmla="*/ 3146856 h 3542143"/>
              <a:gd name="connsiteX6" fmla="*/ 977900 w 3149600"/>
              <a:gd name="connsiteY6" fmla="*/ 3299256 h 3542143"/>
              <a:gd name="connsiteX7" fmla="*/ 806450 w 3149600"/>
              <a:gd name="connsiteY7" fmla="*/ 2797606 h 3542143"/>
              <a:gd name="connsiteX8" fmla="*/ 793750 w 3149600"/>
              <a:gd name="connsiteY8" fmla="*/ 2467406 h 3542143"/>
              <a:gd name="connsiteX9" fmla="*/ 774700 w 3149600"/>
              <a:gd name="connsiteY9" fmla="*/ 2289606 h 3542143"/>
              <a:gd name="connsiteX10" fmla="*/ 736600 w 3149600"/>
              <a:gd name="connsiteY10" fmla="*/ 2073706 h 3542143"/>
              <a:gd name="connsiteX11" fmla="*/ 292100 w 3149600"/>
              <a:gd name="connsiteY11" fmla="*/ 2511856 h 3542143"/>
              <a:gd name="connsiteX12" fmla="*/ 234950 w 3149600"/>
              <a:gd name="connsiteY12" fmla="*/ 2461056 h 3542143"/>
              <a:gd name="connsiteX13" fmla="*/ 88900 w 3149600"/>
              <a:gd name="connsiteY13" fmla="*/ 2499156 h 3542143"/>
              <a:gd name="connsiteX14" fmla="*/ 0 w 3149600"/>
              <a:gd name="connsiteY14" fmla="*/ 2429306 h 3542143"/>
              <a:gd name="connsiteX15" fmla="*/ 107950 w 3149600"/>
              <a:gd name="connsiteY15" fmla="*/ 2436450 h 3542143"/>
              <a:gd name="connsiteX16" fmla="*/ 157956 w 3149600"/>
              <a:gd name="connsiteY16" fmla="*/ 2419781 h 3542143"/>
              <a:gd name="connsiteX17" fmla="*/ 138113 w 3149600"/>
              <a:gd name="connsiteY17" fmla="*/ 2384063 h 3542143"/>
              <a:gd name="connsiteX18" fmla="*/ 215106 w 3149600"/>
              <a:gd name="connsiteY18" fmla="*/ 2357868 h 3542143"/>
              <a:gd name="connsiteX19" fmla="*/ 496094 w 3149600"/>
              <a:gd name="connsiteY19" fmla="*/ 2061006 h 3542143"/>
              <a:gd name="connsiteX20" fmla="*/ 463550 w 3149600"/>
              <a:gd name="connsiteY20" fmla="*/ 2003856 h 3542143"/>
              <a:gd name="connsiteX21" fmla="*/ 514350 w 3149600"/>
              <a:gd name="connsiteY21" fmla="*/ 1895906 h 3542143"/>
              <a:gd name="connsiteX22" fmla="*/ 501650 w 3149600"/>
              <a:gd name="connsiteY22" fmla="*/ 1768906 h 3542143"/>
              <a:gd name="connsiteX23" fmla="*/ 577850 w 3149600"/>
              <a:gd name="connsiteY23" fmla="*/ 1724456 h 3542143"/>
              <a:gd name="connsiteX24" fmla="*/ 558800 w 3149600"/>
              <a:gd name="connsiteY24" fmla="*/ 1660956 h 3542143"/>
              <a:gd name="connsiteX25" fmla="*/ 602456 w 3149600"/>
              <a:gd name="connsiteY25" fmla="*/ 1369650 h 3542143"/>
              <a:gd name="connsiteX26" fmla="*/ 568325 w 3149600"/>
              <a:gd name="connsiteY26" fmla="*/ 1279956 h 3542143"/>
              <a:gd name="connsiteX27" fmla="*/ 626268 w 3149600"/>
              <a:gd name="connsiteY27" fmla="*/ 1097394 h 3542143"/>
              <a:gd name="connsiteX28" fmla="*/ 615156 w 3149600"/>
              <a:gd name="connsiteY28" fmla="*/ 1002937 h 3542143"/>
              <a:gd name="connsiteX29" fmla="*/ 577850 w 3149600"/>
              <a:gd name="connsiteY29" fmla="*/ 918006 h 3542143"/>
              <a:gd name="connsiteX30" fmla="*/ 577850 w 3149600"/>
              <a:gd name="connsiteY30" fmla="*/ 829106 h 3542143"/>
              <a:gd name="connsiteX31" fmla="*/ 996950 w 3149600"/>
              <a:gd name="connsiteY31" fmla="*/ 752906 h 3542143"/>
              <a:gd name="connsiteX32" fmla="*/ 1162050 w 3149600"/>
              <a:gd name="connsiteY32" fmla="*/ 886256 h 3542143"/>
              <a:gd name="connsiteX33" fmla="*/ 1073150 w 3149600"/>
              <a:gd name="connsiteY33" fmla="*/ 879906 h 3542143"/>
              <a:gd name="connsiteX34" fmla="*/ 1035050 w 3149600"/>
              <a:gd name="connsiteY34" fmla="*/ 1127556 h 3542143"/>
              <a:gd name="connsiteX35" fmla="*/ 1028700 w 3149600"/>
              <a:gd name="connsiteY35" fmla="*/ 1445056 h 3542143"/>
              <a:gd name="connsiteX36" fmla="*/ 952500 w 3149600"/>
              <a:gd name="connsiteY36" fmla="*/ 1514906 h 3542143"/>
              <a:gd name="connsiteX37" fmla="*/ 952500 w 3149600"/>
              <a:gd name="connsiteY37" fmla="*/ 1572056 h 3542143"/>
              <a:gd name="connsiteX38" fmla="*/ 1016000 w 3149600"/>
              <a:gd name="connsiteY38" fmla="*/ 1553006 h 3542143"/>
              <a:gd name="connsiteX39" fmla="*/ 1035050 w 3149600"/>
              <a:gd name="connsiteY39" fmla="*/ 1514906 h 3542143"/>
              <a:gd name="connsiteX40" fmla="*/ 1092200 w 3149600"/>
              <a:gd name="connsiteY40" fmla="*/ 1508556 h 3542143"/>
              <a:gd name="connsiteX41" fmla="*/ 1117600 w 3149600"/>
              <a:gd name="connsiteY41" fmla="*/ 1533956 h 3542143"/>
              <a:gd name="connsiteX42" fmla="*/ 1092200 w 3149600"/>
              <a:gd name="connsiteY42" fmla="*/ 1572056 h 3542143"/>
              <a:gd name="connsiteX43" fmla="*/ 1111250 w 3149600"/>
              <a:gd name="connsiteY43" fmla="*/ 1616506 h 3542143"/>
              <a:gd name="connsiteX44" fmla="*/ 1162050 w 3149600"/>
              <a:gd name="connsiteY44" fmla="*/ 1616506 h 3542143"/>
              <a:gd name="connsiteX45" fmla="*/ 1200150 w 3149600"/>
              <a:gd name="connsiteY45" fmla="*/ 1629206 h 3542143"/>
              <a:gd name="connsiteX46" fmla="*/ 1193800 w 3149600"/>
              <a:gd name="connsiteY46" fmla="*/ 1673656 h 3542143"/>
              <a:gd name="connsiteX47" fmla="*/ 1231900 w 3149600"/>
              <a:gd name="connsiteY47" fmla="*/ 1711756 h 3542143"/>
              <a:gd name="connsiteX48" fmla="*/ 1225550 w 3149600"/>
              <a:gd name="connsiteY48" fmla="*/ 1813356 h 3542143"/>
              <a:gd name="connsiteX49" fmla="*/ 1435100 w 3149600"/>
              <a:gd name="connsiteY49" fmla="*/ 1730806 h 3542143"/>
              <a:gd name="connsiteX50" fmla="*/ 1428750 w 3149600"/>
              <a:gd name="connsiteY50" fmla="*/ 1654606 h 3542143"/>
              <a:gd name="connsiteX51" fmla="*/ 1473200 w 3149600"/>
              <a:gd name="connsiteY51" fmla="*/ 1635556 h 3542143"/>
              <a:gd name="connsiteX52" fmla="*/ 1517650 w 3149600"/>
              <a:gd name="connsiteY52" fmla="*/ 1540306 h 3542143"/>
              <a:gd name="connsiteX53" fmla="*/ 1492250 w 3149600"/>
              <a:gd name="connsiteY53" fmla="*/ 1533956 h 3542143"/>
              <a:gd name="connsiteX54" fmla="*/ 1477963 w 3149600"/>
              <a:gd name="connsiteY54" fmla="*/ 1517287 h 3542143"/>
              <a:gd name="connsiteX55" fmla="*/ 1494630 w 3149600"/>
              <a:gd name="connsiteY55" fmla="*/ 1501413 h 3542143"/>
              <a:gd name="connsiteX56" fmla="*/ 1503363 w 3149600"/>
              <a:gd name="connsiteY56" fmla="*/ 1445850 h 3542143"/>
              <a:gd name="connsiteX57" fmla="*/ 1467645 w 3149600"/>
              <a:gd name="connsiteY57" fmla="*/ 1426801 h 3542143"/>
              <a:gd name="connsiteX58" fmla="*/ 1550194 w 3149600"/>
              <a:gd name="connsiteY58" fmla="*/ 1454580 h 3542143"/>
              <a:gd name="connsiteX59" fmla="*/ 1559718 w 3149600"/>
              <a:gd name="connsiteY59" fmla="*/ 1399813 h 3542143"/>
              <a:gd name="connsiteX60" fmla="*/ 1620044 w 3149600"/>
              <a:gd name="connsiteY60" fmla="*/ 1388699 h 3542143"/>
              <a:gd name="connsiteX61" fmla="*/ 1606550 w 3149600"/>
              <a:gd name="connsiteY61" fmla="*/ 1349806 h 3542143"/>
              <a:gd name="connsiteX62" fmla="*/ 1574006 w 3149600"/>
              <a:gd name="connsiteY62" fmla="*/ 1314881 h 3542143"/>
              <a:gd name="connsiteX63" fmla="*/ 1702594 w 3149600"/>
              <a:gd name="connsiteY63" fmla="*/ 1241856 h 3542143"/>
              <a:gd name="connsiteX64" fmla="*/ 1714500 w 3149600"/>
              <a:gd name="connsiteY64" fmla="*/ 1146606 h 3542143"/>
              <a:gd name="connsiteX65" fmla="*/ 1797050 w 3149600"/>
              <a:gd name="connsiteY65" fmla="*/ 1013256 h 3542143"/>
              <a:gd name="connsiteX66" fmla="*/ 1473200 w 3149600"/>
              <a:gd name="connsiteY66" fmla="*/ 924356 h 3542143"/>
              <a:gd name="connsiteX67" fmla="*/ 1688306 w 3149600"/>
              <a:gd name="connsiteY67" fmla="*/ 941024 h 3542143"/>
              <a:gd name="connsiteX68" fmla="*/ 1701800 w 3149600"/>
              <a:gd name="connsiteY68" fmla="*/ 886256 h 3542143"/>
              <a:gd name="connsiteX69" fmla="*/ 1606550 w 3149600"/>
              <a:gd name="connsiteY69" fmla="*/ 859268 h 3542143"/>
              <a:gd name="connsiteX70" fmla="*/ 1619250 w 3149600"/>
              <a:gd name="connsiteY70" fmla="*/ 803706 h 3542143"/>
              <a:gd name="connsiteX71" fmla="*/ 1619250 w 3149600"/>
              <a:gd name="connsiteY71" fmla="*/ 803706 h 3542143"/>
              <a:gd name="connsiteX72" fmla="*/ 1587500 w 3149600"/>
              <a:gd name="connsiteY72" fmla="*/ 762431 h 3542143"/>
              <a:gd name="connsiteX73" fmla="*/ 1562894 w 3149600"/>
              <a:gd name="connsiteY73" fmla="*/ 67106 h 3542143"/>
              <a:gd name="connsiteX74" fmla="*/ 1639887 w 3149600"/>
              <a:gd name="connsiteY74" fmla="*/ 57582 h 3542143"/>
              <a:gd name="connsiteX75" fmla="*/ 1679575 w 3149600"/>
              <a:gd name="connsiteY75" fmla="*/ 146481 h 3542143"/>
              <a:gd name="connsiteX76" fmla="*/ 1774825 w 3149600"/>
              <a:gd name="connsiteY76" fmla="*/ 189343 h 3542143"/>
              <a:gd name="connsiteX77" fmla="*/ 1784350 w 3149600"/>
              <a:gd name="connsiteY77" fmla="*/ 278244 h 3542143"/>
              <a:gd name="connsiteX78" fmla="*/ 1804987 w 3149600"/>
              <a:gd name="connsiteY78" fmla="*/ 311581 h 3542143"/>
              <a:gd name="connsiteX79" fmla="*/ 1833563 w 3149600"/>
              <a:gd name="connsiteY79" fmla="*/ 368731 h 3542143"/>
              <a:gd name="connsiteX80" fmla="*/ 1784350 w 3149600"/>
              <a:gd name="connsiteY80" fmla="*/ 489381 h 3542143"/>
              <a:gd name="connsiteX81" fmla="*/ 1868488 w 3149600"/>
              <a:gd name="connsiteY81" fmla="*/ 433819 h 3542143"/>
              <a:gd name="connsiteX82" fmla="*/ 1996282 w 3149600"/>
              <a:gd name="connsiteY82" fmla="*/ 443344 h 3542143"/>
              <a:gd name="connsiteX83" fmla="*/ 2048669 w 3149600"/>
              <a:gd name="connsiteY83" fmla="*/ 410006 h 3542143"/>
              <a:gd name="connsiteX84" fmla="*/ 2110581 w 3149600"/>
              <a:gd name="connsiteY84" fmla="*/ 430642 h 3542143"/>
              <a:gd name="connsiteX85" fmla="*/ 2171700 w 3149600"/>
              <a:gd name="connsiteY85" fmla="*/ 340156 h 3542143"/>
              <a:gd name="connsiteX86" fmla="*/ 2214563 w 3149600"/>
              <a:gd name="connsiteY86" fmla="*/ 348093 h 3542143"/>
              <a:gd name="connsiteX87" fmla="*/ 2282825 w 3149600"/>
              <a:gd name="connsiteY87" fmla="*/ 248081 h 3542143"/>
              <a:gd name="connsiteX88" fmla="*/ 2373312 w 3149600"/>
              <a:gd name="connsiteY88" fmla="*/ 281419 h 3542143"/>
              <a:gd name="connsiteX89" fmla="*/ 2432050 w 3149600"/>
              <a:gd name="connsiteY89" fmla="*/ 270306 h 3542143"/>
              <a:gd name="connsiteX90" fmla="*/ 2501900 w 3149600"/>
              <a:gd name="connsiteY90" fmla="*/ 295706 h 3542143"/>
              <a:gd name="connsiteX91" fmla="*/ 2508250 w 3149600"/>
              <a:gd name="connsiteY91" fmla="*/ 371906 h 3542143"/>
              <a:gd name="connsiteX92" fmla="*/ 2476500 w 3149600"/>
              <a:gd name="connsiteY92" fmla="*/ 454456 h 3542143"/>
              <a:gd name="connsiteX93" fmla="*/ 2508250 w 3149600"/>
              <a:gd name="connsiteY93" fmla="*/ 549706 h 3542143"/>
              <a:gd name="connsiteX94" fmla="*/ 2635250 w 3149600"/>
              <a:gd name="connsiteY94" fmla="*/ 581456 h 3542143"/>
              <a:gd name="connsiteX95" fmla="*/ 2588419 w 3149600"/>
              <a:gd name="connsiteY95" fmla="*/ 699725 h 3542143"/>
              <a:gd name="connsiteX96" fmla="*/ 2654300 w 3149600"/>
              <a:gd name="connsiteY96" fmla="*/ 803706 h 3542143"/>
              <a:gd name="connsiteX97" fmla="*/ 2686050 w 3149600"/>
              <a:gd name="connsiteY97" fmla="*/ 810056 h 3542143"/>
              <a:gd name="connsiteX98" fmla="*/ 2641600 w 3149600"/>
              <a:gd name="connsiteY98" fmla="*/ 918006 h 3542143"/>
              <a:gd name="connsiteX99" fmla="*/ 2717800 w 3149600"/>
              <a:gd name="connsiteY99" fmla="*/ 924356 h 3542143"/>
              <a:gd name="connsiteX100" fmla="*/ 2851944 w 3149600"/>
              <a:gd name="connsiteY100" fmla="*/ 860856 h 3542143"/>
              <a:gd name="connsiteX101" fmla="*/ 3016250 w 3149600"/>
              <a:gd name="connsiteY101" fmla="*/ 708456 h 3542143"/>
              <a:gd name="connsiteX102" fmla="*/ 3005138 w 3149600"/>
              <a:gd name="connsiteY102" fmla="*/ 830694 h 3542143"/>
              <a:gd name="connsiteX103" fmla="*/ 3097213 w 3149600"/>
              <a:gd name="connsiteY103" fmla="*/ 919593 h 3542143"/>
              <a:gd name="connsiteX104" fmla="*/ 3149600 w 3149600"/>
              <a:gd name="connsiteY104" fmla="*/ 1070406 h 3542143"/>
              <a:gd name="connsiteX105" fmla="*/ 2844006 w 3149600"/>
              <a:gd name="connsiteY105" fmla="*/ 1258524 h 3542143"/>
              <a:gd name="connsiteX106" fmla="*/ 2911475 w 3149600"/>
              <a:gd name="connsiteY106" fmla="*/ 1386319 h 3542143"/>
              <a:gd name="connsiteX107" fmla="*/ 2863056 w 3149600"/>
              <a:gd name="connsiteY107" fmla="*/ 1487919 h 3542143"/>
              <a:gd name="connsiteX108" fmla="*/ 2908300 w 3149600"/>
              <a:gd name="connsiteY108" fmla="*/ 1521256 h 3542143"/>
              <a:gd name="connsiteX109" fmla="*/ 2933700 w 3149600"/>
              <a:gd name="connsiteY109" fmla="*/ 1572056 h 3542143"/>
              <a:gd name="connsiteX110" fmla="*/ 2933700 w 3149600"/>
              <a:gd name="connsiteY110" fmla="*/ 1648256 h 3542143"/>
              <a:gd name="connsiteX111" fmla="*/ 2908300 w 3149600"/>
              <a:gd name="connsiteY111" fmla="*/ 1673656 h 3542143"/>
              <a:gd name="connsiteX112" fmla="*/ 2901950 w 3149600"/>
              <a:gd name="connsiteY112" fmla="*/ 1711756 h 3542143"/>
              <a:gd name="connsiteX113" fmla="*/ 2832100 w 3149600"/>
              <a:gd name="connsiteY113" fmla="*/ 1686356 h 3542143"/>
              <a:gd name="connsiteX114" fmla="*/ 2813050 w 3149600"/>
              <a:gd name="connsiteY114" fmla="*/ 1813356 h 3542143"/>
              <a:gd name="connsiteX115" fmla="*/ 2736057 w 3149600"/>
              <a:gd name="connsiteY115" fmla="*/ 1777637 h 3542143"/>
              <a:gd name="connsiteX116" fmla="*/ 2603500 w 3149600"/>
              <a:gd name="connsiteY116" fmla="*/ 1840343 h 3542143"/>
              <a:gd name="connsiteX117" fmla="*/ 2749550 w 3149600"/>
              <a:gd name="connsiteY117" fmla="*/ 2086406 h 3542143"/>
              <a:gd name="connsiteX118" fmla="*/ 2787650 w 3149600"/>
              <a:gd name="connsiteY118" fmla="*/ 2086406 h 3542143"/>
              <a:gd name="connsiteX119" fmla="*/ 2781300 w 3149600"/>
              <a:gd name="connsiteY119" fmla="*/ 2175306 h 3542143"/>
              <a:gd name="connsiteX120" fmla="*/ 2711450 w 3149600"/>
              <a:gd name="connsiteY120" fmla="*/ 2150700 h 3542143"/>
              <a:gd name="connsiteX121" fmla="*/ 2603500 w 3149600"/>
              <a:gd name="connsiteY121" fmla="*/ 2188006 h 3542143"/>
              <a:gd name="connsiteX122" fmla="*/ 2381250 w 3149600"/>
              <a:gd name="connsiteY122" fmla="*/ 2181656 h 3542143"/>
              <a:gd name="connsiteX123" fmla="*/ 2286000 w 3149600"/>
              <a:gd name="connsiteY123" fmla="*/ 2181656 h 3542143"/>
              <a:gd name="connsiteX124" fmla="*/ 2209800 w 3149600"/>
              <a:gd name="connsiteY124" fmla="*/ 2105456 h 3542143"/>
              <a:gd name="connsiteX125" fmla="*/ 2152650 w 3149600"/>
              <a:gd name="connsiteY125" fmla="*/ 2092756 h 3542143"/>
              <a:gd name="connsiteX126" fmla="*/ 2138363 w 3149600"/>
              <a:gd name="connsiteY126" fmla="*/ 2013381 h 3542143"/>
              <a:gd name="connsiteX127" fmla="*/ 1947862 w 3149600"/>
              <a:gd name="connsiteY127" fmla="*/ 1956231 h 3542143"/>
              <a:gd name="connsiteX128" fmla="*/ 1924050 w 3149600"/>
              <a:gd name="connsiteY128" fmla="*/ 2073706 h 3542143"/>
              <a:gd name="connsiteX129" fmla="*/ 1943100 w 3149600"/>
              <a:gd name="connsiteY129" fmla="*/ 2162606 h 3542143"/>
              <a:gd name="connsiteX130" fmla="*/ 1911350 w 3149600"/>
              <a:gd name="connsiteY130" fmla="*/ 2276906 h 3542143"/>
              <a:gd name="connsiteX131" fmla="*/ 2305050 w 3149600"/>
              <a:gd name="connsiteY131" fmla="*/ 2346756 h 3542143"/>
              <a:gd name="connsiteX132" fmla="*/ 2349500 w 3149600"/>
              <a:gd name="connsiteY132" fmla="*/ 2803956 h 3542143"/>
              <a:gd name="connsiteX133" fmla="*/ 1282700 w 3149600"/>
              <a:gd name="connsiteY133" fmla="*/ 2861106 h 3542143"/>
              <a:gd name="connsiteX134" fmla="*/ 1263650 w 3149600"/>
              <a:gd name="connsiteY134" fmla="*/ 2918256 h 3542143"/>
              <a:gd name="connsiteX135" fmla="*/ 1314450 w 3149600"/>
              <a:gd name="connsiteY135" fmla="*/ 2943656 h 3542143"/>
              <a:gd name="connsiteX136" fmla="*/ 1333500 w 3149600"/>
              <a:gd name="connsiteY136" fmla="*/ 3019856 h 3542143"/>
              <a:gd name="connsiteX137" fmla="*/ 1327150 w 3149600"/>
              <a:gd name="connsiteY137" fmla="*/ 3178606 h 3542143"/>
              <a:gd name="connsiteX138" fmla="*/ 1397000 w 3149600"/>
              <a:gd name="connsiteY138" fmla="*/ 3273856 h 3542143"/>
              <a:gd name="connsiteX139" fmla="*/ 1358900 w 3149600"/>
              <a:gd name="connsiteY139" fmla="*/ 3438956 h 3542143"/>
              <a:gd name="connsiteX140" fmla="*/ 1416050 w 3149600"/>
              <a:gd name="connsiteY140" fmla="*/ 3540556 h 3542143"/>
              <a:gd name="connsiteX0" fmla="*/ 1416050 w 3149600"/>
              <a:gd name="connsiteY0" fmla="*/ 3482974 h 3484561"/>
              <a:gd name="connsiteX1" fmla="*/ 1317625 w 3149600"/>
              <a:gd name="connsiteY1" fmla="*/ 3484561 h 3484561"/>
              <a:gd name="connsiteX2" fmla="*/ 1240631 w 3149600"/>
              <a:gd name="connsiteY2" fmla="*/ 3484561 h 3484561"/>
              <a:gd name="connsiteX3" fmla="*/ 1196181 w 3149600"/>
              <a:gd name="connsiteY3" fmla="*/ 3448843 h 3484561"/>
              <a:gd name="connsiteX4" fmla="*/ 1085850 w 3149600"/>
              <a:gd name="connsiteY4" fmla="*/ 3216274 h 3484561"/>
              <a:gd name="connsiteX5" fmla="*/ 1085850 w 3149600"/>
              <a:gd name="connsiteY5" fmla="*/ 3089274 h 3484561"/>
              <a:gd name="connsiteX6" fmla="*/ 977900 w 3149600"/>
              <a:gd name="connsiteY6" fmla="*/ 3241674 h 3484561"/>
              <a:gd name="connsiteX7" fmla="*/ 806450 w 3149600"/>
              <a:gd name="connsiteY7" fmla="*/ 2740024 h 3484561"/>
              <a:gd name="connsiteX8" fmla="*/ 793750 w 3149600"/>
              <a:gd name="connsiteY8" fmla="*/ 2409824 h 3484561"/>
              <a:gd name="connsiteX9" fmla="*/ 774700 w 3149600"/>
              <a:gd name="connsiteY9" fmla="*/ 2232024 h 3484561"/>
              <a:gd name="connsiteX10" fmla="*/ 736600 w 3149600"/>
              <a:gd name="connsiteY10" fmla="*/ 2016124 h 3484561"/>
              <a:gd name="connsiteX11" fmla="*/ 292100 w 3149600"/>
              <a:gd name="connsiteY11" fmla="*/ 2454274 h 3484561"/>
              <a:gd name="connsiteX12" fmla="*/ 234950 w 3149600"/>
              <a:gd name="connsiteY12" fmla="*/ 2403474 h 3484561"/>
              <a:gd name="connsiteX13" fmla="*/ 88900 w 3149600"/>
              <a:gd name="connsiteY13" fmla="*/ 2441574 h 3484561"/>
              <a:gd name="connsiteX14" fmla="*/ 0 w 3149600"/>
              <a:gd name="connsiteY14" fmla="*/ 2371724 h 3484561"/>
              <a:gd name="connsiteX15" fmla="*/ 107950 w 3149600"/>
              <a:gd name="connsiteY15" fmla="*/ 2378868 h 3484561"/>
              <a:gd name="connsiteX16" fmla="*/ 157956 w 3149600"/>
              <a:gd name="connsiteY16" fmla="*/ 2362199 h 3484561"/>
              <a:gd name="connsiteX17" fmla="*/ 138113 w 3149600"/>
              <a:gd name="connsiteY17" fmla="*/ 2326481 h 3484561"/>
              <a:gd name="connsiteX18" fmla="*/ 215106 w 3149600"/>
              <a:gd name="connsiteY18" fmla="*/ 2300286 h 3484561"/>
              <a:gd name="connsiteX19" fmla="*/ 496094 w 3149600"/>
              <a:gd name="connsiteY19" fmla="*/ 2003424 h 3484561"/>
              <a:gd name="connsiteX20" fmla="*/ 463550 w 3149600"/>
              <a:gd name="connsiteY20" fmla="*/ 1946274 h 3484561"/>
              <a:gd name="connsiteX21" fmla="*/ 514350 w 3149600"/>
              <a:gd name="connsiteY21" fmla="*/ 1838324 h 3484561"/>
              <a:gd name="connsiteX22" fmla="*/ 501650 w 3149600"/>
              <a:gd name="connsiteY22" fmla="*/ 1711324 h 3484561"/>
              <a:gd name="connsiteX23" fmla="*/ 577850 w 3149600"/>
              <a:gd name="connsiteY23" fmla="*/ 1666874 h 3484561"/>
              <a:gd name="connsiteX24" fmla="*/ 558800 w 3149600"/>
              <a:gd name="connsiteY24" fmla="*/ 1603374 h 3484561"/>
              <a:gd name="connsiteX25" fmla="*/ 602456 w 3149600"/>
              <a:gd name="connsiteY25" fmla="*/ 1312068 h 3484561"/>
              <a:gd name="connsiteX26" fmla="*/ 568325 w 3149600"/>
              <a:gd name="connsiteY26" fmla="*/ 1222374 h 3484561"/>
              <a:gd name="connsiteX27" fmla="*/ 626268 w 3149600"/>
              <a:gd name="connsiteY27" fmla="*/ 1039812 h 3484561"/>
              <a:gd name="connsiteX28" fmla="*/ 615156 w 3149600"/>
              <a:gd name="connsiteY28" fmla="*/ 945355 h 3484561"/>
              <a:gd name="connsiteX29" fmla="*/ 577850 w 3149600"/>
              <a:gd name="connsiteY29" fmla="*/ 860424 h 3484561"/>
              <a:gd name="connsiteX30" fmla="*/ 577850 w 3149600"/>
              <a:gd name="connsiteY30" fmla="*/ 771524 h 3484561"/>
              <a:gd name="connsiteX31" fmla="*/ 996950 w 3149600"/>
              <a:gd name="connsiteY31" fmla="*/ 695324 h 3484561"/>
              <a:gd name="connsiteX32" fmla="*/ 1162050 w 3149600"/>
              <a:gd name="connsiteY32" fmla="*/ 828674 h 3484561"/>
              <a:gd name="connsiteX33" fmla="*/ 1073150 w 3149600"/>
              <a:gd name="connsiteY33" fmla="*/ 822324 h 3484561"/>
              <a:gd name="connsiteX34" fmla="*/ 1035050 w 3149600"/>
              <a:gd name="connsiteY34" fmla="*/ 1069974 h 3484561"/>
              <a:gd name="connsiteX35" fmla="*/ 1028700 w 3149600"/>
              <a:gd name="connsiteY35" fmla="*/ 1387474 h 3484561"/>
              <a:gd name="connsiteX36" fmla="*/ 952500 w 3149600"/>
              <a:gd name="connsiteY36" fmla="*/ 1457324 h 3484561"/>
              <a:gd name="connsiteX37" fmla="*/ 952500 w 3149600"/>
              <a:gd name="connsiteY37" fmla="*/ 1514474 h 3484561"/>
              <a:gd name="connsiteX38" fmla="*/ 1016000 w 3149600"/>
              <a:gd name="connsiteY38" fmla="*/ 1495424 h 3484561"/>
              <a:gd name="connsiteX39" fmla="*/ 1035050 w 3149600"/>
              <a:gd name="connsiteY39" fmla="*/ 1457324 h 3484561"/>
              <a:gd name="connsiteX40" fmla="*/ 1092200 w 3149600"/>
              <a:gd name="connsiteY40" fmla="*/ 1450974 h 3484561"/>
              <a:gd name="connsiteX41" fmla="*/ 1117600 w 3149600"/>
              <a:gd name="connsiteY41" fmla="*/ 1476374 h 3484561"/>
              <a:gd name="connsiteX42" fmla="*/ 1092200 w 3149600"/>
              <a:gd name="connsiteY42" fmla="*/ 1514474 h 3484561"/>
              <a:gd name="connsiteX43" fmla="*/ 1111250 w 3149600"/>
              <a:gd name="connsiteY43" fmla="*/ 1558924 h 3484561"/>
              <a:gd name="connsiteX44" fmla="*/ 1162050 w 3149600"/>
              <a:gd name="connsiteY44" fmla="*/ 1558924 h 3484561"/>
              <a:gd name="connsiteX45" fmla="*/ 1200150 w 3149600"/>
              <a:gd name="connsiteY45" fmla="*/ 1571624 h 3484561"/>
              <a:gd name="connsiteX46" fmla="*/ 1193800 w 3149600"/>
              <a:gd name="connsiteY46" fmla="*/ 1616074 h 3484561"/>
              <a:gd name="connsiteX47" fmla="*/ 1231900 w 3149600"/>
              <a:gd name="connsiteY47" fmla="*/ 1654174 h 3484561"/>
              <a:gd name="connsiteX48" fmla="*/ 1225550 w 3149600"/>
              <a:gd name="connsiteY48" fmla="*/ 1755774 h 3484561"/>
              <a:gd name="connsiteX49" fmla="*/ 1435100 w 3149600"/>
              <a:gd name="connsiteY49" fmla="*/ 1673224 h 3484561"/>
              <a:gd name="connsiteX50" fmla="*/ 1428750 w 3149600"/>
              <a:gd name="connsiteY50" fmla="*/ 1597024 h 3484561"/>
              <a:gd name="connsiteX51" fmla="*/ 1473200 w 3149600"/>
              <a:gd name="connsiteY51" fmla="*/ 1577974 h 3484561"/>
              <a:gd name="connsiteX52" fmla="*/ 1517650 w 3149600"/>
              <a:gd name="connsiteY52" fmla="*/ 1482724 h 3484561"/>
              <a:gd name="connsiteX53" fmla="*/ 1492250 w 3149600"/>
              <a:gd name="connsiteY53" fmla="*/ 1476374 h 3484561"/>
              <a:gd name="connsiteX54" fmla="*/ 1477963 w 3149600"/>
              <a:gd name="connsiteY54" fmla="*/ 1459705 h 3484561"/>
              <a:gd name="connsiteX55" fmla="*/ 1494630 w 3149600"/>
              <a:gd name="connsiteY55" fmla="*/ 1443831 h 3484561"/>
              <a:gd name="connsiteX56" fmla="*/ 1503363 w 3149600"/>
              <a:gd name="connsiteY56" fmla="*/ 1388268 h 3484561"/>
              <a:gd name="connsiteX57" fmla="*/ 1467645 w 3149600"/>
              <a:gd name="connsiteY57" fmla="*/ 1369219 h 3484561"/>
              <a:gd name="connsiteX58" fmla="*/ 1550194 w 3149600"/>
              <a:gd name="connsiteY58" fmla="*/ 1396998 h 3484561"/>
              <a:gd name="connsiteX59" fmla="*/ 1559718 w 3149600"/>
              <a:gd name="connsiteY59" fmla="*/ 1342231 h 3484561"/>
              <a:gd name="connsiteX60" fmla="*/ 1620044 w 3149600"/>
              <a:gd name="connsiteY60" fmla="*/ 1331117 h 3484561"/>
              <a:gd name="connsiteX61" fmla="*/ 1606550 w 3149600"/>
              <a:gd name="connsiteY61" fmla="*/ 1292224 h 3484561"/>
              <a:gd name="connsiteX62" fmla="*/ 1574006 w 3149600"/>
              <a:gd name="connsiteY62" fmla="*/ 1257299 h 3484561"/>
              <a:gd name="connsiteX63" fmla="*/ 1702594 w 3149600"/>
              <a:gd name="connsiteY63" fmla="*/ 1184274 h 3484561"/>
              <a:gd name="connsiteX64" fmla="*/ 1714500 w 3149600"/>
              <a:gd name="connsiteY64" fmla="*/ 1089024 h 3484561"/>
              <a:gd name="connsiteX65" fmla="*/ 1797050 w 3149600"/>
              <a:gd name="connsiteY65" fmla="*/ 955674 h 3484561"/>
              <a:gd name="connsiteX66" fmla="*/ 1473200 w 3149600"/>
              <a:gd name="connsiteY66" fmla="*/ 866774 h 3484561"/>
              <a:gd name="connsiteX67" fmla="*/ 1688306 w 3149600"/>
              <a:gd name="connsiteY67" fmla="*/ 883442 h 3484561"/>
              <a:gd name="connsiteX68" fmla="*/ 1701800 w 3149600"/>
              <a:gd name="connsiteY68" fmla="*/ 828674 h 3484561"/>
              <a:gd name="connsiteX69" fmla="*/ 1606550 w 3149600"/>
              <a:gd name="connsiteY69" fmla="*/ 801686 h 3484561"/>
              <a:gd name="connsiteX70" fmla="*/ 1619250 w 3149600"/>
              <a:gd name="connsiteY70" fmla="*/ 746124 h 3484561"/>
              <a:gd name="connsiteX71" fmla="*/ 1619250 w 3149600"/>
              <a:gd name="connsiteY71" fmla="*/ 746124 h 3484561"/>
              <a:gd name="connsiteX72" fmla="*/ 1587500 w 3149600"/>
              <a:gd name="connsiteY72" fmla="*/ 704849 h 3484561"/>
              <a:gd name="connsiteX73" fmla="*/ 1562894 w 3149600"/>
              <a:gd name="connsiteY73" fmla="*/ 9524 h 3484561"/>
              <a:gd name="connsiteX74" fmla="*/ 1639887 w 3149600"/>
              <a:gd name="connsiteY74" fmla="*/ 0 h 3484561"/>
              <a:gd name="connsiteX75" fmla="*/ 1679575 w 3149600"/>
              <a:gd name="connsiteY75" fmla="*/ 88899 h 3484561"/>
              <a:gd name="connsiteX76" fmla="*/ 1774825 w 3149600"/>
              <a:gd name="connsiteY76" fmla="*/ 131761 h 3484561"/>
              <a:gd name="connsiteX77" fmla="*/ 1784350 w 3149600"/>
              <a:gd name="connsiteY77" fmla="*/ 220662 h 3484561"/>
              <a:gd name="connsiteX78" fmla="*/ 1804987 w 3149600"/>
              <a:gd name="connsiteY78" fmla="*/ 253999 h 3484561"/>
              <a:gd name="connsiteX79" fmla="*/ 1833563 w 3149600"/>
              <a:gd name="connsiteY79" fmla="*/ 311149 h 3484561"/>
              <a:gd name="connsiteX80" fmla="*/ 1784350 w 3149600"/>
              <a:gd name="connsiteY80" fmla="*/ 431799 h 3484561"/>
              <a:gd name="connsiteX81" fmla="*/ 1868488 w 3149600"/>
              <a:gd name="connsiteY81" fmla="*/ 376237 h 3484561"/>
              <a:gd name="connsiteX82" fmla="*/ 1996282 w 3149600"/>
              <a:gd name="connsiteY82" fmla="*/ 385762 h 3484561"/>
              <a:gd name="connsiteX83" fmla="*/ 2048669 w 3149600"/>
              <a:gd name="connsiteY83" fmla="*/ 352424 h 3484561"/>
              <a:gd name="connsiteX84" fmla="*/ 2110581 w 3149600"/>
              <a:gd name="connsiteY84" fmla="*/ 373060 h 3484561"/>
              <a:gd name="connsiteX85" fmla="*/ 2171700 w 3149600"/>
              <a:gd name="connsiteY85" fmla="*/ 282574 h 3484561"/>
              <a:gd name="connsiteX86" fmla="*/ 2214563 w 3149600"/>
              <a:gd name="connsiteY86" fmla="*/ 290511 h 3484561"/>
              <a:gd name="connsiteX87" fmla="*/ 2282825 w 3149600"/>
              <a:gd name="connsiteY87" fmla="*/ 190499 h 3484561"/>
              <a:gd name="connsiteX88" fmla="*/ 2373312 w 3149600"/>
              <a:gd name="connsiteY88" fmla="*/ 223837 h 3484561"/>
              <a:gd name="connsiteX89" fmla="*/ 2432050 w 3149600"/>
              <a:gd name="connsiteY89" fmla="*/ 212724 h 3484561"/>
              <a:gd name="connsiteX90" fmla="*/ 2501900 w 3149600"/>
              <a:gd name="connsiteY90" fmla="*/ 238124 h 3484561"/>
              <a:gd name="connsiteX91" fmla="*/ 2508250 w 3149600"/>
              <a:gd name="connsiteY91" fmla="*/ 314324 h 3484561"/>
              <a:gd name="connsiteX92" fmla="*/ 2476500 w 3149600"/>
              <a:gd name="connsiteY92" fmla="*/ 396874 h 3484561"/>
              <a:gd name="connsiteX93" fmla="*/ 2508250 w 3149600"/>
              <a:gd name="connsiteY93" fmla="*/ 492124 h 3484561"/>
              <a:gd name="connsiteX94" fmla="*/ 2635250 w 3149600"/>
              <a:gd name="connsiteY94" fmla="*/ 523874 h 3484561"/>
              <a:gd name="connsiteX95" fmla="*/ 2588419 w 3149600"/>
              <a:gd name="connsiteY95" fmla="*/ 642143 h 3484561"/>
              <a:gd name="connsiteX96" fmla="*/ 2654300 w 3149600"/>
              <a:gd name="connsiteY96" fmla="*/ 746124 h 3484561"/>
              <a:gd name="connsiteX97" fmla="*/ 2686050 w 3149600"/>
              <a:gd name="connsiteY97" fmla="*/ 752474 h 3484561"/>
              <a:gd name="connsiteX98" fmla="*/ 2641600 w 3149600"/>
              <a:gd name="connsiteY98" fmla="*/ 860424 h 3484561"/>
              <a:gd name="connsiteX99" fmla="*/ 2717800 w 3149600"/>
              <a:gd name="connsiteY99" fmla="*/ 866774 h 3484561"/>
              <a:gd name="connsiteX100" fmla="*/ 2851944 w 3149600"/>
              <a:gd name="connsiteY100" fmla="*/ 803274 h 3484561"/>
              <a:gd name="connsiteX101" fmla="*/ 3016250 w 3149600"/>
              <a:gd name="connsiteY101" fmla="*/ 650874 h 3484561"/>
              <a:gd name="connsiteX102" fmla="*/ 3005138 w 3149600"/>
              <a:gd name="connsiteY102" fmla="*/ 773112 h 3484561"/>
              <a:gd name="connsiteX103" fmla="*/ 3097213 w 3149600"/>
              <a:gd name="connsiteY103" fmla="*/ 862011 h 3484561"/>
              <a:gd name="connsiteX104" fmla="*/ 3149600 w 3149600"/>
              <a:gd name="connsiteY104" fmla="*/ 1012824 h 3484561"/>
              <a:gd name="connsiteX105" fmla="*/ 2844006 w 3149600"/>
              <a:gd name="connsiteY105" fmla="*/ 1200942 h 3484561"/>
              <a:gd name="connsiteX106" fmla="*/ 2911475 w 3149600"/>
              <a:gd name="connsiteY106" fmla="*/ 1328737 h 3484561"/>
              <a:gd name="connsiteX107" fmla="*/ 2863056 w 3149600"/>
              <a:gd name="connsiteY107" fmla="*/ 1430337 h 3484561"/>
              <a:gd name="connsiteX108" fmla="*/ 2908300 w 3149600"/>
              <a:gd name="connsiteY108" fmla="*/ 1463674 h 3484561"/>
              <a:gd name="connsiteX109" fmla="*/ 2933700 w 3149600"/>
              <a:gd name="connsiteY109" fmla="*/ 1514474 h 3484561"/>
              <a:gd name="connsiteX110" fmla="*/ 2933700 w 3149600"/>
              <a:gd name="connsiteY110" fmla="*/ 1590674 h 3484561"/>
              <a:gd name="connsiteX111" fmla="*/ 2908300 w 3149600"/>
              <a:gd name="connsiteY111" fmla="*/ 1616074 h 3484561"/>
              <a:gd name="connsiteX112" fmla="*/ 2901950 w 3149600"/>
              <a:gd name="connsiteY112" fmla="*/ 1654174 h 3484561"/>
              <a:gd name="connsiteX113" fmla="*/ 2832100 w 3149600"/>
              <a:gd name="connsiteY113" fmla="*/ 1628774 h 3484561"/>
              <a:gd name="connsiteX114" fmla="*/ 2813050 w 3149600"/>
              <a:gd name="connsiteY114" fmla="*/ 1755774 h 3484561"/>
              <a:gd name="connsiteX115" fmla="*/ 2736057 w 3149600"/>
              <a:gd name="connsiteY115" fmla="*/ 1720055 h 3484561"/>
              <a:gd name="connsiteX116" fmla="*/ 2603500 w 3149600"/>
              <a:gd name="connsiteY116" fmla="*/ 1782761 h 3484561"/>
              <a:gd name="connsiteX117" fmla="*/ 2749550 w 3149600"/>
              <a:gd name="connsiteY117" fmla="*/ 2028824 h 3484561"/>
              <a:gd name="connsiteX118" fmla="*/ 2787650 w 3149600"/>
              <a:gd name="connsiteY118" fmla="*/ 2028824 h 3484561"/>
              <a:gd name="connsiteX119" fmla="*/ 2781300 w 3149600"/>
              <a:gd name="connsiteY119" fmla="*/ 2117724 h 3484561"/>
              <a:gd name="connsiteX120" fmla="*/ 2711450 w 3149600"/>
              <a:gd name="connsiteY120" fmla="*/ 2093118 h 3484561"/>
              <a:gd name="connsiteX121" fmla="*/ 2603500 w 3149600"/>
              <a:gd name="connsiteY121" fmla="*/ 2130424 h 3484561"/>
              <a:gd name="connsiteX122" fmla="*/ 2381250 w 3149600"/>
              <a:gd name="connsiteY122" fmla="*/ 2124074 h 3484561"/>
              <a:gd name="connsiteX123" fmla="*/ 2286000 w 3149600"/>
              <a:gd name="connsiteY123" fmla="*/ 2124074 h 3484561"/>
              <a:gd name="connsiteX124" fmla="*/ 2209800 w 3149600"/>
              <a:gd name="connsiteY124" fmla="*/ 2047874 h 3484561"/>
              <a:gd name="connsiteX125" fmla="*/ 2152650 w 3149600"/>
              <a:gd name="connsiteY125" fmla="*/ 2035174 h 3484561"/>
              <a:gd name="connsiteX126" fmla="*/ 2138363 w 3149600"/>
              <a:gd name="connsiteY126" fmla="*/ 1955799 h 3484561"/>
              <a:gd name="connsiteX127" fmla="*/ 1947862 w 3149600"/>
              <a:gd name="connsiteY127" fmla="*/ 1898649 h 3484561"/>
              <a:gd name="connsiteX128" fmla="*/ 1924050 w 3149600"/>
              <a:gd name="connsiteY128" fmla="*/ 2016124 h 3484561"/>
              <a:gd name="connsiteX129" fmla="*/ 1943100 w 3149600"/>
              <a:gd name="connsiteY129" fmla="*/ 2105024 h 3484561"/>
              <a:gd name="connsiteX130" fmla="*/ 1911350 w 3149600"/>
              <a:gd name="connsiteY130" fmla="*/ 2219324 h 3484561"/>
              <a:gd name="connsiteX131" fmla="*/ 2305050 w 3149600"/>
              <a:gd name="connsiteY131" fmla="*/ 2289174 h 3484561"/>
              <a:gd name="connsiteX132" fmla="*/ 2349500 w 3149600"/>
              <a:gd name="connsiteY132" fmla="*/ 2746374 h 3484561"/>
              <a:gd name="connsiteX133" fmla="*/ 1282700 w 3149600"/>
              <a:gd name="connsiteY133" fmla="*/ 2803524 h 3484561"/>
              <a:gd name="connsiteX134" fmla="*/ 1263650 w 3149600"/>
              <a:gd name="connsiteY134" fmla="*/ 2860674 h 3484561"/>
              <a:gd name="connsiteX135" fmla="*/ 1314450 w 3149600"/>
              <a:gd name="connsiteY135" fmla="*/ 2886074 h 3484561"/>
              <a:gd name="connsiteX136" fmla="*/ 1333500 w 3149600"/>
              <a:gd name="connsiteY136" fmla="*/ 2962274 h 3484561"/>
              <a:gd name="connsiteX137" fmla="*/ 1327150 w 3149600"/>
              <a:gd name="connsiteY137" fmla="*/ 3121024 h 3484561"/>
              <a:gd name="connsiteX138" fmla="*/ 1397000 w 3149600"/>
              <a:gd name="connsiteY138" fmla="*/ 3216274 h 3484561"/>
              <a:gd name="connsiteX139" fmla="*/ 1358900 w 3149600"/>
              <a:gd name="connsiteY139" fmla="*/ 3381374 h 3484561"/>
              <a:gd name="connsiteX140" fmla="*/ 1416050 w 3149600"/>
              <a:gd name="connsiteY140" fmla="*/ 3482974 h 3484561"/>
              <a:gd name="connsiteX0" fmla="*/ 1416050 w 3149600"/>
              <a:gd name="connsiteY0" fmla="*/ 3499642 h 3501229"/>
              <a:gd name="connsiteX1" fmla="*/ 1317625 w 3149600"/>
              <a:gd name="connsiteY1" fmla="*/ 3501229 h 3501229"/>
              <a:gd name="connsiteX2" fmla="*/ 1240631 w 3149600"/>
              <a:gd name="connsiteY2" fmla="*/ 3501229 h 3501229"/>
              <a:gd name="connsiteX3" fmla="*/ 1196181 w 3149600"/>
              <a:gd name="connsiteY3" fmla="*/ 3465511 h 3501229"/>
              <a:gd name="connsiteX4" fmla="*/ 1085850 w 3149600"/>
              <a:gd name="connsiteY4" fmla="*/ 3232942 h 3501229"/>
              <a:gd name="connsiteX5" fmla="*/ 1085850 w 3149600"/>
              <a:gd name="connsiteY5" fmla="*/ 3105942 h 3501229"/>
              <a:gd name="connsiteX6" fmla="*/ 977900 w 3149600"/>
              <a:gd name="connsiteY6" fmla="*/ 3258342 h 3501229"/>
              <a:gd name="connsiteX7" fmla="*/ 806450 w 3149600"/>
              <a:gd name="connsiteY7" fmla="*/ 2756692 h 3501229"/>
              <a:gd name="connsiteX8" fmla="*/ 793750 w 3149600"/>
              <a:gd name="connsiteY8" fmla="*/ 2426492 h 3501229"/>
              <a:gd name="connsiteX9" fmla="*/ 774700 w 3149600"/>
              <a:gd name="connsiteY9" fmla="*/ 2248692 h 3501229"/>
              <a:gd name="connsiteX10" fmla="*/ 736600 w 3149600"/>
              <a:gd name="connsiteY10" fmla="*/ 2032792 h 3501229"/>
              <a:gd name="connsiteX11" fmla="*/ 292100 w 3149600"/>
              <a:gd name="connsiteY11" fmla="*/ 2470942 h 3501229"/>
              <a:gd name="connsiteX12" fmla="*/ 234950 w 3149600"/>
              <a:gd name="connsiteY12" fmla="*/ 2420142 h 3501229"/>
              <a:gd name="connsiteX13" fmla="*/ 88900 w 3149600"/>
              <a:gd name="connsiteY13" fmla="*/ 2458242 h 3501229"/>
              <a:gd name="connsiteX14" fmla="*/ 0 w 3149600"/>
              <a:gd name="connsiteY14" fmla="*/ 2388392 h 3501229"/>
              <a:gd name="connsiteX15" fmla="*/ 107950 w 3149600"/>
              <a:gd name="connsiteY15" fmla="*/ 2395536 h 3501229"/>
              <a:gd name="connsiteX16" fmla="*/ 157956 w 3149600"/>
              <a:gd name="connsiteY16" fmla="*/ 2378867 h 3501229"/>
              <a:gd name="connsiteX17" fmla="*/ 138113 w 3149600"/>
              <a:gd name="connsiteY17" fmla="*/ 2343149 h 3501229"/>
              <a:gd name="connsiteX18" fmla="*/ 215106 w 3149600"/>
              <a:gd name="connsiteY18" fmla="*/ 2316954 h 3501229"/>
              <a:gd name="connsiteX19" fmla="*/ 496094 w 3149600"/>
              <a:gd name="connsiteY19" fmla="*/ 2020092 h 3501229"/>
              <a:gd name="connsiteX20" fmla="*/ 463550 w 3149600"/>
              <a:gd name="connsiteY20" fmla="*/ 1962942 h 3501229"/>
              <a:gd name="connsiteX21" fmla="*/ 514350 w 3149600"/>
              <a:gd name="connsiteY21" fmla="*/ 1854992 h 3501229"/>
              <a:gd name="connsiteX22" fmla="*/ 501650 w 3149600"/>
              <a:gd name="connsiteY22" fmla="*/ 1727992 h 3501229"/>
              <a:gd name="connsiteX23" fmla="*/ 577850 w 3149600"/>
              <a:gd name="connsiteY23" fmla="*/ 1683542 h 3501229"/>
              <a:gd name="connsiteX24" fmla="*/ 558800 w 3149600"/>
              <a:gd name="connsiteY24" fmla="*/ 1620042 h 3501229"/>
              <a:gd name="connsiteX25" fmla="*/ 602456 w 3149600"/>
              <a:gd name="connsiteY25" fmla="*/ 1328736 h 3501229"/>
              <a:gd name="connsiteX26" fmla="*/ 568325 w 3149600"/>
              <a:gd name="connsiteY26" fmla="*/ 1239042 h 3501229"/>
              <a:gd name="connsiteX27" fmla="*/ 626268 w 3149600"/>
              <a:gd name="connsiteY27" fmla="*/ 1056480 h 3501229"/>
              <a:gd name="connsiteX28" fmla="*/ 615156 w 3149600"/>
              <a:gd name="connsiteY28" fmla="*/ 962023 h 3501229"/>
              <a:gd name="connsiteX29" fmla="*/ 577850 w 3149600"/>
              <a:gd name="connsiteY29" fmla="*/ 877092 h 3501229"/>
              <a:gd name="connsiteX30" fmla="*/ 577850 w 3149600"/>
              <a:gd name="connsiteY30" fmla="*/ 788192 h 3501229"/>
              <a:gd name="connsiteX31" fmla="*/ 996950 w 3149600"/>
              <a:gd name="connsiteY31" fmla="*/ 711992 h 3501229"/>
              <a:gd name="connsiteX32" fmla="*/ 1162050 w 3149600"/>
              <a:gd name="connsiteY32" fmla="*/ 845342 h 3501229"/>
              <a:gd name="connsiteX33" fmla="*/ 1073150 w 3149600"/>
              <a:gd name="connsiteY33" fmla="*/ 838992 h 3501229"/>
              <a:gd name="connsiteX34" fmla="*/ 1035050 w 3149600"/>
              <a:gd name="connsiteY34" fmla="*/ 1086642 h 3501229"/>
              <a:gd name="connsiteX35" fmla="*/ 1028700 w 3149600"/>
              <a:gd name="connsiteY35" fmla="*/ 1404142 h 3501229"/>
              <a:gd name="connsiteX36" fmla="*/ 952500 w 3149600"/>
              <a:gd name="connsiteY36" fmla="*/ 1473992 h 3501229"/>
              <a:gd name="connsiteX37" fmla="*/ 952500 w 3149600"/>
              <a:gd name="connsiteY37" fmla="*/ 1531142 h 3501229"/>
              <a:gd name="connsiteX38" fmla="*/ 1016000 w 3149600"/>
              <a:gd name="connsiteY38" fmla="*/ 1512092 h 3501229"/>
              <a:gd name="connsiteX39" fmla="*/ 1035050 w 3149600"/>
              <a:gd name="connsiteY39" fmla="*/ 1473992 h 3501229"/>
              <a:gd name="connsiteX40" fmla="*/ 1092200 w 3149600"/>
              <a:gd name="connsiteY40" fmla="*/ 1467642 h 3501229"/>
              <a:gd name="connsiteX41" fmla="*/ 1117600 w 3149600"/>
              <a:gd name="connsiteY41" fmla="*/ 1493042 h 3501229"/>
              <a:gd name="connsiteX42" fmla="*/ 1092200 w 3149600"/>
              <a:gd name="connsiteY42" fmla="*/ 1531142 h 3501229"/>
              <a:gd name="connsiteX43" fmla="*/ 1111250 w 3149600"/>
              <a:gd name="connsiteY43" fmla="*/ 1575592 h 3501229"/>
              <a:gd name="connsiteX44" fmla="*/ 1162050 w 3149600"/>
              <a:gd name="connsiteY44" fmla="*/ 1575592 h 3501229"/>
              <a:gd name="connsiteX45" fmla="*/ 1200150 w 3149600"/>
              <a:gd name="connsiteY45" fmla="*/ 1588292 h 3501229"/>
              <a:gd name="connsiteX46" fmla="*/ 1193800 w 3149600"/>
              <a:gd name="connsiteY46" fmla="*/ 1632742 h 3501229"/>
              <a:gd name="connsiteX47" fmla="*/ 1231900 w 3149600"/>
              <a:gd name="connsiteY47" fmla="*/ 1670842 h 3501229"/>
              <a:gd name="connsiteX48" fmla="*/ 1225550 w 3149600"/>
              <a:gd name="connsiteY48" fmla="*/ 1772442 h 3501229"/>
              <a:gd name="connsiteX49" fmla="*/ 1435100 w 3149600"/>
              <a:gd name="connsiteY49" fmla="*/ 1689892 h 3501229"/>
              <a:gd name="connsiteX50" fmla="*/ 1428750 w 3149600"/>
              <a:gd name="connsiteY50" fmla="*/ 1613692 h 3501229"/>
              <a:gd name="connsiteX51" fmla="*/ 1473200 w 3149600"/>
              <a:gd name="connsiteY51" fmla="*/ 1594642 h 3501229"/>
              <a:gd name="connsiteX52" fmla="*/ 1517650 w 3149600"/>
              <a:gd name="connsiteY52" fmla="*/ 1499392 h 3501229"/>
              <a:gd name="connsiteX53" fmla="*/ 1492250 w 3149600"/>
              <a:gd name="connsiteY53" fmla="*/ 1493042 h 3501229"/>
              <a:gd name="connsiteX54" fmla="*/ 1477963 w 3149600"/>
              <a:gd name="connsiteY54" fmla="*/ 1476373 h 3501229"/>
              <a:gd name="connsiteX55" fmla="*/ 1494630 w 3149600"/>
              <a:gd name="connsiteY55" fmla="*/ 1460499 h 3501229"/>
              <a:gd name="connsiteX56" fmla="*/ 1503363 w 3149600"/>
              <a:gd name="connsiteY56" fmla="*/ 1404936 h 3501229"/>
              <a:gd name="connsiteX57" fmla="*/ 1467645 w 3149600"/>
              <a:gd name="connsiteY57" fmla="*/ 1385887 h 3501229"/>
              <a:gd name="connsiteX58" fmla="*/ 1550194 w 3149600"/>
              <a:gd name="connsiteY58" fmla="*/ 1413666 h 3501229"/>
              <a:gd name="connsiteX59" fmla="*/ 1559718 w 3149600"/>
              <a:gd name="connsiteY59" fmla="*/ 1358899 h 3501229"/>
              <a:gd name="connsiteX60" fmla="*/ 1620044 w 3149600"/>
              <a:gd name="connsiteY60" fmla="*/ 1347785 h 3501229"/>
              <a:gd name="connsiteX61" fmla="*/ 1606550 w 3149600"/>
              <a:gd name="connsiteY61" fmla="*/ 1308892 h 3501229"/>
              <a:gd name="connsiteX62" fmla="*/ 1574006 w 3149600"/>
              <a:gd name="connsiteY62" fmla="*/ 1273967 h 3501229"/>
              <a:gd name="connsiteX63" fmla="*/ 1702594 w 3149600"/>
              <a:gd name="connsiteY63" fmla="*/ 1200942 h 3501229"/>
              <a:gd name="connsiteX64" fmla="*/ 1714500 w 3149600"/>
              <a:gd name="connsiteY64" fmla="*/ 1105692 h 3501229"/>
              <a:gd name="connsiteX65" fmla="*/ 1797050 w 3149600"/>
              <a:gd name="connsiteY65" fmla="*/ 972342 h 3501229"/>
              <a:gd name="connsiteX66" fmla="*/ 1473200 w 3149600"/>
              <a:gd name="connsiteY66" fmla="*/ 883442 h 3501229"/>
              <a:gd name="connsiteX67" fmla="*/ 1688306 w 3149600"/>
              <a:gd name="connsiteY67" fmla="*/ 900110 h 3501229"/>
              <a:gd name="connsiteX68" fmla="*/ 1701800 w 3149600"/>
              <a:gd name="connsiteY68" fmla="*/ 845342 h 3501229"/>
              <a:gd name="connsiteX69" fmla="*/ 1606550 w 3149600"/>
              <a:gd name="connsiteY69" fmla="*/ 818354 h 3501229"/>
              <a:gd name="connsiteX70" fmla="*/ 1619250 w 3149600"/>
              <a:gd name="connsiteY70" fmla="*/ 762792 h 3501229"/>
              <a:gd name="connsiteX71" fmla="*/ 1619250 w 3149600"/>
              <a:gd name="connsiteY71" fmla="*/ 762792 h 3501229"/>
              <a:gd name="connsiteX72" fmla="*/ 1587500 w 3149600"/>
              <a:gd name="connsiteY72" fmla="*/ 721517 h 3501229"/>
              <a:gd name="connsiteX73" fmla="*/ 1562894 w 3149600"/>
              <a:gd name="connsiteY73" fmla="*/ 26192 h 3501229"/>
              <a:gd name="connsiteX74" fmla="*/ 1635124 w 3149600"/>
              <a:gd name="connsiteY74" fmla="*/ 0 h 3501229"/>
              <a:gd name="connsiteX75" fmla="*/ 1679575 w 3149600"/>
              <a:gd name="connsiteY75" fmla="*/ 105567 h 3501229"/>
              <a:gd name="connsiteX76" fmla="*/ 1774825 w 3149600"/>
              <a:gd name="connsiteY76" fmla="*/ 148429 h 3501229"/>
              <a:gd name="connsiteX77" fmla="*/ 1784350 w 3149600"/>
              <a:gd name="connsiteY77" fmla="*/ 237330 h 3501229"/>
              <a:gd name="connsiteX78" fmla="*/ 1804987 w 3149600"/>
              <a:gd name="connsiteY78" fmla="*/ 270667 h 3501229"/>
              <a:gd name="connsiteX79" fmla="*/ 1833563 w 3149600"/>
              <a:gd name="connsiteY79" fmla="*/ 327817 h 3501229"/>
              <a:gd name="connsiteX80" fmla="*/ 1784350 w 3149600"/>
              <a:gd name="connsiteY80" fmla="*/ 448467 h 3501229"/>
              <a:gd name="connsiteX81" fmla="*/ 1868488 w 3149600"/>
              <a:gd name="connsiteY81" fmla="*/ 392905 h 3501229"/>
              <a:gd name="connsiteX82" fmla="*/ 1996282 w 3149600"/>
              <a:gd name="connsiteY82" fmla="*/ 402430 h 3501229"/>
              <a:gd name="connsiteX83" fmla="*/ 2048669 w 3149600"/>
              <a:gd name="connsiteY83" fmla="*/ 369092 h 3501229"/>
              <a:gd name="connsiteX84" fmla="*/ 2110581 w 3149600"/>
              <a:gd name="connsiteY84" fmla="*/ 389728 h 3501229"/>
              <a:gd name="connsiteX85" fmla="*/ 2171700 w 3149600"/>
              <a:gd name="connsiteY85" fmla="*/ 299242 h 3501229"/>
              <a:gd name="connsiteX86" fmla="*/ 2214563 w 3149600"/>
              <a:gd name="connsiteY86" fmla="*/ 307179 h 3501229"/>
              <a:gd name="connsiteX87" fmla="*/ 2282825 w 3149600"/>
              <a:gd name="connsiteY87" fmla="*/ 207167 h 3501229"/>
              <a:gd name="connsiteX88" fmla="*/ 2373312 w 3149600"/>
              <a:gd name="connsiteY88" fmla="*/ 240505 h 3501229"/>
              <a:gd name="connsiteX89" fmla="*/ 2432050 w 3149600"/>
              <a:gd name="connsiteY89" fmla="*/ 229392 h 3501229"/>
              <a:gd name="connsiteX90" fmla="*/ 2501900 w 3149600"/>
              <a:gd name="connsiteY90" fmla="*/ 254792 h 3501229"/>
              <a:gd name="connsiteX91" fmla="*/ 2508250 w 3149600"/>
              <a:gd name="connsiteY91" fmla="*/ 330992 h 3501229"/>
              <a:gd name="connsiteX92" fmla="*/ 2476500 w 3149600"/>
              <a:gd name="connsiteY92" fmla="*/ 413542 h 3501229"/>
              <a:gd name="connsiteX93" fmla="*/ 2508250 w 3149600"/>
              <a:gd name="connsiteY93" fmla="*/ 508792 h 3501229"/>
              <a:gd name="connsiteX94" fmla="*/ 2635250 w 3149600"/>
              <a:gd name="connsiteY94" fmla="*/ 540542 h 3501229"/>
              <a:gd name="connsiteX95" fmla="*/ 2588419 w 3149600"/>
              <a:gd name="connsiteY95" fmla="*/ 658811 h 3501229"/>
              <a:gd name="connsiteX96" fmla="*/ 2654300 w 3149600"/>
              <a:gd name="connsiteY96" fmla="*/ 762792 h 3501229"/>
              <a:gd name="connsiteX97" fmla="*/ 2686050 w 3149600"/>
              <a:gd name="connsiteY97" fmla="*/ 769142 h 3501229"/>
              <a:gd name="connsiteX98" fmla="*/ 2641600 w 3149600"/>
              <a:gd name="connsiteY98" fmla="*/ 877092 h 3501229"/>
              <a:gd name="connsiteX99" fmla="*/ 2717800 w 3149600"/>
              <a:gd name="connsiteY99" fmla="*/ 883442 h 3501229"/>
              <a:gd name="connsiteX100" fmla="*/ 2851944 w 3149600"/>
              <a:gd name="connsiteY100" fmla="*/ 819942 h 3501229"/>
              <a:gd name="connsiteX101" fmla="*/ 3016250 w 3149600"/>
              <a:gd name="connsiteY101" fmla="*/ 667542 h 3501229"/>
              <a:gd name="connsiteX102" fmla="*/ 3005138 w 3149600"/>
              <a:gd name="connsiteY102" fmla="*/ 789780 h 3501229"/>
              <a:gd name="connsiteX103" fmla="*/ 3097213 w 3149600"/>
              <a:gd name="connsiteY103" fmla="*/ 878679 h 3501229"/>
              <a:gd name="connsiteX104" fmla="*/ 3149600 w 3149600"/>
              <a:gd name="connsiteY104" fmla="*/ 1029492 h 3501229"/>
              <a:gd name="connsiteX105" fmla="*/ 2844006 w 3149600"/>
              <a:gd name="connsiteY105" fmla="*/ 1217610 h 3501229"/>
              <a:gd name="connsiteX106" fmla="*/ 2911475 w 3149600"/>
              <a:gd name="connsiteY106" fmla="*/ 1345405 h 3501229"/>
              <a:gd name="connsiteX107" fmla="*/ 2863056 w 3149600"/>
              <a:gd name="connsiteY107" fmla="*/ 1447005 h 3501229"/>
              <a:gd name="connsiteX108" fmla="*/ 2908300 w 3149600"/>
              <a:gd name="connsiteY108" fmla="*/ 1480342 h 3501229"/>
              <a:gd name="connsiteX109" fmla="*/ 2933700 w 3149600"/>
              <a:gd name="connsiteY109" fmla="*/ 1531142 h 3501229"/>
              <a:gd name="connsiteX110" fmla="*/ 2933700 w 3149600"/>
              <a:gd name="connsiteY110" fmla="*/ 1607342 h 3501229"/>
              <a:gd name="connsiteX111" fmla="*/ 2908300 w 3149600"/>
              <a:gd name="connsiteY111" fmla="*/ 1632742 h 3501229"/>
              <a:gd name="connsiteX112" fmla="*/ 2901950 w 3149600"/>
              <a:gd name="connsiteY112" fmla="*/ 1670842 h 3501229"/>
              <a:gd name="connsiteX113" fmla="*/ 2832100 w 3149600"/>
              <a:gd name="connsiteY113" fmla="*/ 1645442 h 3501229"/>
              <a:gd name="connsiteX114" fmla="*/ 2813050 w 3149600"/>
              <a:gd name="connsiteY114" fmla="*/ 1772442 h 3501229"/>
              <a:gd name="connsiteX115" fmla="*/ 2736057 w 3149600"/>
              <a:gd name="connsiteY115" fmla="*/ 1736723 h 3501229"/>
              <a:gd name="connsiteX116" fmla="*/ 2603500 w 3149600"/>
              <a:gd name="connsiteY116" fmla="*/ 1799429 h 3501229"/>
              <a:gd name="connsiteX117" fmla="*/ 2749550 w 3149600"/>
              <a:gd name="connsiteY117" fmla="*/ 2045492 h 3501229"/>
              <a:gd name="connsiteX118" fmla="*/ 2787650 w 3149600"/>
              <a:gd name="connsiteY118" fmla="*/ 2045492 h 3501229"/>
              <a:gd name="connsiteX119" fmla="*/ 2781300 w 3149600"/>
              <a:gd name="connsiteY119" fmla="*/ 2134392 h 3501229"/>
              <a:gd name="connsiteX120" fmla="*/ 2711450 w 3149600"/>
              <a:gd name="connsiteY120" fmla="*/ 2109786 h 3501229"/>
              <a:gd name="connsiteX121" fmla="*/ 2603500 w 3149600"/>
              <a:gd name="connsiteY121" fmla="*/ 2147092 h 3501229"/>
              <a:gd name="connsiteX122" fmla="*/ 2381250 w 3149600"/>
              <a:gd name="connsiteY122" fmla="*/ 2140742 h 3501229"/>
              <a:gd name="connsiteX123" fmla="*/ 2286000 w 3149600"/>
              <a:gd name="connsiteY123" fmla="*/ 2140742 h 3501229"/>
              <a:gd name="connsiteX124" fmla="*/ 2209800 w 3149600"/>
              <a:gd name="connsiteY124" fmla="*/ 2064542 h 3501229"/>
              <a:gd name="connsiteX125" fmla="*/ 2152650 w 3149600"/>
              <a:gd name="connsiteY125" fmla="*/ 2051842 h 3501229"/>
              <a:gd name="connsiteX126" fmla="*/ 2138363 w 3149600"/>
              <a:gd name="connsiteY126" fmla="*/ 1972467 h 3501229"/>
              <a:gd name="connsiteX127" fmla="*/ 1947862 w 3149600"/>
              <a:gd name="connsiteY127" fmla="*/ 1915317 h 3501229"/>
              <a:gd name="connsiteX128" fmla="*/ 1924050 w 3149600"/>
              <a:gd name="connsiteY128" fmla="*/ 2032792 h 3501229"/>
              <a:gd name="connsiteX129" fmla="*/ 1943100 w 3149600"/>
              <a:gd name="connsiteY129" fmla="*/ 2121692 h 3501229"/>
              <a:gd name="connsiteX130" fmla="*/ 1911350 w 3149600"/>
              <a:gd name="connsiteY130" fmla="*/ 2235992 h 3501229"/>
              <a:gd name="connsiteX131" fmla="*/ 2305050 w 3149600"/>
              <a:gd name="connsiteY131" fmla="*/ 2305842 h 3501229"/>
              <a:gd name="connsiteX132" fmla="*/ 2349500 w 3149600"/>
              <a:gd name="connsiteY132" fmla="*/ 2763042 h 3501229"/>
              <a:gd name="connsiteX133" fmla="*/ 1282700 w 3149600"/>
              <a:gd name="connsiteY133" fmla="*/ 2820192 h 3501229"/>
              <a:gd name="connsiteX134" fmla="*/ 1263650 w 3149600"/>
              <a:gd name="connsiteY134" fmla="*/ 2877342 h 3501229"/>
              <a:gd name="connsiteX135" fmla="*/ 1314450 w 3149600"/>
              <a:gd name="connsiteY135" fmla="*/ 2902742 h 3501229"/>
              <a:gd name="connsiteX136" fmla="*/ 1333500 w 3149600"/>
              <a:gd name="connsiteY136" fmla="*/ 2978942 h 3501229"/>
              <a:gd name="connsiteX137" fmla="*/ 1327150 w 3149600"/>
              <a:gd name="connsiteY137" fmla="*/ 3137692 h 3501229"/>
              <a:gd name="connsiteX138" fmla="*/ 1397000 w 3149600"/>
              <a:gd name="connsiteY138" fmla="*/ 3232942 h 3501229"/>
              <a:gd name="connsiteX139" fmla="*/ 1358900 w 3149600"/>
              <a:gd name="connsiteY139" fmla="*/ 3398042 h 3501229"/>
              <a:gd name="connsiteX140" fmla="*/ 1416050 w 3149600"/>
              <a:gd name="connsiteY140" fmla="*/ 3499642 h 3501229"/>
              <a:gd name="connsiteX0" fmla="*/ 1416050 w 3149600"/>
              <a:gd name="connsiteY0" fmla="*/ 3473450 h 3475037"/>
              <a:gd name="connsiteX1" fmla="*/ 1317625 w 3149600"/>
              <a:gd name="connsiteY1" fmla="*/ 3475037 h 3475037"/>
              <a:gd name="connsiteX2" fmla="*/ 1240631 w 3149600"/>
              <a:gd name="connsiteY2" fmla="*/ 3475037 h 3475037"/>
              <a:gd name="connsiteX3" fmla="*/ 1196181 w 3149600"/>
              <a:gd name="connsiteY3" fmla="*/ 3439319 h 3475037"/>
              <a:gd name="connsiteX4" fmla="*/ 1085850 w 3149600"/>
              <a:gd name="connsiteY4" fmla="*/ 3206750 h 3475037"/>
              <a:gd name="connsiteX5" fmla="*/ 1085850 w 3149600"/>
              <a:gd name="connsiteY5" fmla="*/ 3079750 h 3475037"/>
              <a:gd name="connsiteX6" fmla="*/ 977900 w 3149600"/>
              <a:gd name="connsiteY6" fmla="*/ 3232150 h 3475037"/>
              <a:gd name="connsiteX7" fmla="*/ 806450 w 3149600"/>
              <a:gd name="connsiteY7" fmla="*/ 2730500 h 3475037"/>
              <a:gd name="connsiteX8" fmla="*/ 793750 w 3149600"/>
              <a:gd name="connsiteY8" fmla="*/ 2400300 h 3475037"/>
              <a:gd name="connsiteX9" fmla="*/ 774700 w 3149600"/>
              <a:gd name="connsiteY9" fmla="*/ 2222500 h 3475037"/>
              <a:gd name="connsiteX10" fmla="*/ 736600 w 3149600"/>
              <a:gd name="connsiteY10" fmla="*/ 2006600 h 3475037"/>
              <a:gd name="connsiteX11" fmla="*/ 292100 w 3149600"/>
              <a:gd name="connsiteY11" fmla="*/ 2444750 h 3475037"/>
              <a:gd name="connsiteX12" fmla="*/ 234950 w 3149600"/>
              <a:gd name="connsiteY12" fmla="*/ 2393950 h 3475037"/>
              <a:gd name="connsiteX13" fmla="*/ 88900 w 3149600"/>
              <a:gd name="connsiteY13" fmla="*/ 2432050 h 3475037"/>
              <a:gd name="connsiteX14" fmla="*/ 0 w 3149600"/>
              <a:gd name="connsiteY14" fmla="*/ 2362200 h 3475037"/>
              <a:gd name="connsiteX15" fmla="*/ 107950 w 3149600"/>
              <a:gd name="connsiteY15" fmla="*/ 2369344 h 3475037"/>
              <a:gd name="connsiteX16" fmla="*/ 157956 w 3149600"/>
              <a:gd name="connsiteY16" fmla="*/ 2352675 h 3475037"/>
              <a:gd name="connsiteX17" fmla="*/ 138113 w 3149600"/>
              <a:gd name="connsiteY17" fmla="*/ 2316957 h 3475037"/>
              <a:gd name="connsiteX18" fmla="*/ 215106 w 3149600"/>
              <a:gd name="connsiteY18" fmla="*/ 2290762 h 3475037"/>
              <a:gd name="connsiteX19" fmla="*/ 496094 w 3149600"/>
              <a:gd name="connsiteY19" fmla="*/ 1993900 h 3475037"/>
              <a:gd name="connsiteX20" fmla="*/ 463550 w 3149600"/>
              <a:gd name="connsiteY20" fmla="*/ 1936750 h 3475037"/>
              <a:gd name="connsiteX21" fmla="*/ 514350 w 3149600"/>
              <a:gd name="connsiteY21" fmla="*/ 1828800 h 3475037"/>
              <a:gd name="connsiteX22" fmla="*/ 501650 w 3149600"/>
              <a:gd name="connsiteY22" fmla="*/ 1701800 h 3475037"/>
              <a:gd name="connsiteX23" fmla="*/ 577850 w 3149600"/>
              <a:gd name="connsiteY23" fmla="*/ 1657350 h 3475037"/>
              <a:gd name="connsiteX24" fmla="*/ 558800 w 3149600"/>
              <a:gd name="connsiteY24" fmla="*/ 1593850 h 3475037"/>
              <a:gd name="connsiteX25" fmla="*/ 602456 w 3149600"/>
              <a:gd name="connsiteY25" fmla="*/ 1302544 h 3475037"/>
              <a:gd name="connsiteX26" fmla="*/ 568325 w 3149600"/>
              <a:gd name="connsiteY26" fmla="*/ 1212850 h 3475037"/>
              <a:gd name="connsiteX27" fmla="*/ 626268 w 3149600"/>
              <a:gd name="connsiteY27" fmla="*/ 1030288 h 3475037"/>
              <a:gd name="connsiteX28" fmla="*/ 615156 w 3149600"/>
              <a:gd name="connsiteY28" fmla="*/ 935831 h 3475037"/>
              <a:gd name="connsiteX29" fmla="*/ 577850 w 3149600"/>
              <a:gd name="connsiteY29" fmla="*/ 850900 h 3475037"/>
              <a:gd name="connsiteX30" fmla="*/ 577850 w 3149600"/>
              <a:gd name="connsiteY30" fmla="*/ 762000 h 3475037"/>
              <a:gd name="connsiteX31" fmla="*/ 996950 w 3149600"/>
              <a:gd name="connsiteY31" fmla="*/ 685800 h 3475037"/>
              <a:gd name="connsiteX32" fmla="*/ 1162050 w 3149600"/>
              <a:gd name="connsiteY32" fmla="*/ 819150 h 3475037"/>
              <a:gd name="connsiteX33" fmla="*/ 1073150 w 3149600"/>
              <a:gd name="connsiteY33" fmla="*/ 812800 h 3475037"/>
              <a:gd name="connsiteX34" fmla="*/ 1035050 w 3149600"/>
              <a:gd name="connsiteY34" fmla="*/ 1060450 h 3475037"/>
              <a:gd name="connsiteX35" fmla="*/ 1028700 w 3149600"/>
              <a:gd name="connsiteY35" fmla="*/ 1377950 h 3475037"/>
              <a:gd name="connsiteX36" fmla="*/ 952500 w 3149600"/>
              <a:gd name="connsiteY36" fmla="*/ 1447800 h 3475037"/>
              <a:gd name="connsiteX37" fmla="*/ 952500 w 3149600"/>
              <a:gd name="connsiteY37" fmla="*/ 1504950 h 3475037"/>
              <a:gd name="connsiteX38" fmla="*/ 1016000 w 3149600"/>
              <a:gd name="connsiteY38" fmla="*/ 1485900 h 3475037"/>
              <a:gd name="connsiteX39" fmla="*/ 1035050 w 3149600"/>
              <a:gd name="connsiteY39" fmla="*/ 1447800 h 3475037"/>
              <a:gd name="connsiteX40" fmla="*/ 1092200 w 3149600"/>
              <a:gd name="connsiteY40" fmla="*/ 1441450 h 3475037"/>
              <a:gd name="connsiteX41" fmla="*/ 1117600 w 3149600"/>
              <a:gd name="connsiteY41" fmla="*/ 1466850 h 3475037"/>
              <a:gd name="connsiteX42" fmla="*/ 1092200 w 3149600"/>
              <a:gd name="connsiteY42" fmla="*/ 1504950 h 3475037"/>
              <a:gd name="connsiteX43" fmla="*/ 1111250 w 3149600"/>
              <a:gd name="connsiteY43" fmla="*/ 1549400 h 3475037"/>
              <a:gd name="connsiteX44" fmla="*/ 1162050 w 3149600"/>
              <a:gd name="connsiteY44" fmla="*/ 1549400 h 3475037"/>
              <a:gd name="connsiteX45" fmla="*/ 1200150 w 3149600"/>
              <a:gd name="connsiteY45" fmla="*/ 1562100 h 3475037"/>
              <a:gd name="connsiteX46" fmla="*/ 1193800 w 3149600"/>
              <a:gd name="connsiteY46" fmla="*/ 1606550 h 3475037"/>
              <a:gd name="connsiteX47" fmla="*/ 1231900 w 3149600"/>
              <a:gd name="connsiteY47" fmla="*/ 1644650 h 3475037"/>
              <a:gd name="connsiteX48" fmla="*/ 1225550 w 3149600"/>
              <a:gd name="connsiteY48" fmla="*/ 1746250 h 3475037"/>
              <a:gd name="connsiteX49" fmla="*/ 1435100 w 3149600"/>
              <a:gd name="connsiteY49" fmla="*/ 1663700 h 3475037"/>
              <a:gd name="connsiteX50" fmla="*/ 1428750 w 3149600"/>
              <a:gd name="connsiteY50" fmla="*/ 1587500 h 3475037"/>
              <a:gd name="connsiteX51" fmla="*/ 1473200 w 3149600"/>
              <a:gd name="connsiteY51" fmla="*/ 1568450 h 3475037"/>
              <a:gd name="connsiteX52" fmla="*/ 1517650 w 3149600"/>
              <a:gd name="connsiteY52" fmla="*/ 1473200 h 3475037"/>
              <a:gd name="connsiteX53" fmla="*/ 1492250 w 3149600"/>
              <a:gd name="connsiteY53" fmla="*/ 1466850 h 3475037"/>
              <a:gd name="connsiteX54" fmla="*/ 1477963 w 3149600"/>
              <a:gd name="connsiteY54" fmla="*/ 1450181 h 3475037"/>
              <a:gd name="connsiteX55" fmla="*/ 1494630 w 3149600"/>
              <a:gd name="connsiteY55" fmla="*/ 1434307 h 3475037"/>
              <a:gd name="connsiteX56" fmla="*/ 1503363 w 3149600"/>
              <a:gd name="connsiteY56" fmla="*/ 1378744 h 3475037"/>
              <a:gd name="connsiteX57" fmla="*/ 1467645 w 3149600"/>
              <a:gd name="connsiteY57" fmla="*/ 1359695 h 3475037"/>
              <a:gd name="connsiteX58" fmla="*/ 1550194 w 3149600"/>
              <a:gd name="connsiteY58" fmla="*/ 1387474 h 3475037"/>
              <a:gd name="connsiteX59" fmla="*/ 1559718 w 3149600"/>
              <a:gd name="connsiteY59" fmla="*/ 1332707 h 3475037"/>
              <a:gd name="connsiteX60" fmla="*/ 1620044 w 3149600"/>
              <a:gd name="connsiteY60" fmla="*/ 1321593 h 3475037"/>
              <a:gd name="connsiteX61" fmla="*/ 1606550 w 3149600"/>
              <a:gd name="connsiteY61" fmla="*/ 1282700 h 3475037"/>
              <a:gd name="connsiteX62" fmla="*/ 1574006 w 3149600"/>
              <a:gd name="connsiteY62" fmla="*/ 1247775 h 3475037"/>
              <a:gd name="connsiteX63" fmla="*/ 1702594 w 3149600"/>
              <a:gd name="connsiteY63" fmla="*/ 1174750 h 3475037"/>
              <a:gd name="connsiteX64" fmla="*/ 1714500 w 3149600"/>
              <a:gd name="connsiteY64" fmla="*/ 1079500 h 3475037"/>
              <a:gd name="connsiteX65" fmla="*/ 1797050 w 3149600"/>
              <a:gd name="connsiteY65" fmla="*/ 946150 h 3475037"/>
              <a:gd name="connsiteX66" fmla="*/ 1473200 w 3149600"/>
              <a:gd name="connsiteY66" fmla="*/ 857250 h 3475037"/>
              <a:gd name="connsiteX67" fmla="*/ 1688306 w 3149600"/>
              <a:gd name="connsiteY67" fmla="*/ 873918 h 3475037"/>
              <a:gd name="connsiteX68" fmla="*/ 1701800 w 3149600"/>
              <a:gd name="connsiteY68" fmla="*/ 819150 h 3475037"/>
              <a:gd name="connsiteX69" fmla="*/ 1606550 w 3149600"/>
              <a:gd name="connsiteY69" fmla="*/ 792162 h 3475037"/>
              <a:gd name="connsiteX70" fmla="*/ 1619250 w 3149600"/>
              <a:gd name="connsiteY70" fmla="*/ 736600 h 3475037"/>
              <a:gd name="connsiteX71" fmla="*/ 1619250 w 3149600"/>
              <a:gd name="connsiteY71" fmla="*/ 736600 h 3475037"/>
              <a:gd name="connsiteX72" fmla="*/ 1587500 w 3149600"/>
              <a:gd name="connsiteY72" fmla="*/ 695325 h 3475037"/>
              <a:gd name="connsiteX73" fmla="*/ 1562894 w 3149600"/>
              <a:gd name="connsiteY73" fmla="*/ 0 h 3475037"/>
              <a:gd name="connsiteX74" fmla="*/ 1592262 w 3149600"/>
              <a:gd name="connsiteY74" fmla="*/ 4764 h 3475037"/>
              <a:gd name="connsiteX75" fmla="*/ 1679575 w 3149600"/>
              <a:gd name="connsiteY75" fmla="*/ 79375 h 3475037"/>
              <a:gd name="connsiteX76" fmla="*/ 1774825 w 3149600"/>
              <a:gd name="connsiteY76" fmla="*/ 122237 h 3475037"/>
              <a:gd name="connsiteX77" fmla="*/ 1784350 w 3149600"/>
              <a:gd name="connsiteY77" fmla="*/ 211138 h 3475037"/>
              <a:gd name="connsiteX78" fmla="*/ 1804987 w 3149600"/>
              <a:gd name="connsiteY78" fmla="*/ 244475 h 3475037"/>
              <a:gd name="connsiteX79" fmla="*/ 1833563 w 3149600"/>
              <a:gd name="connsiteY79" fmla="*/ 301625 h 3475037"/>
              <a:gd name="connsiteX80" fmla="*/ 1784350 w 3149600"/>
              <a:gd name="connsiteY80" fmla="*/ 422275 h 3475037"/>
              <a:gd name="connsiteX81" fmla="*/ 1868488 w 3149600"/>
              <a:gd name="connsiteY81" fmla="*/ 366713 h 3475037"/>
              <a:gd name="connsiteX82" fmla="*/ 1996282 w 3149600"/>
              <a:gd name="connsiteY82" fmla="*/ 376238 h 3475037"/>
              <a:gd name="connsiteX83" fmla="*/ 2048669 w 3149600"/>
              <a:gd name="connsiteY83" fmla="*/ 342900 h 3475037"/>
              <a:gd name="connsiteX84" fmla="*/ 2110581 w 3149600"/>
              <a:gd name="connsiteY84" fmla="*/ 363536 h 3475037"/>
              <a:gd name="connsiteX85" fmla="*/ 2171700 w 3149600"/>
              <a:gd name="connsiteY85" fmla="*/ 273050 h 3475037"/>
              <a:gd name="connsiteX86" fmla="*/ 2214563 w 3149600"/>
              <a:gd name="connsiteY86" fmla="*/ 280987 h 3475037"/>
              <a:gd name="connsiteX87" fmla="*/ 2282825 w 3149600"/>
              <a:gd name="connsiteY87" fmla="*/ 180975 h 3475037"/>
              <a:gd name="connsiteX88" fmla="*/ 2373312 w 3149600"/>
              <a:gd name="connsiteY88" fmla="*/ 214313 h 3475037"/>
              <a:gd name="connsiteX89" fmla="*/ 2432050 w 3149600"/>
              <a:gd name="connsiteY89" fmla="*/ 203200 h 3475037"/>
              <a:gd name="connsiteX90" fmla="*/ 2501900 w 3149600"/>
              <a:gd name="connsiteY90" fmla="*/ 228600 h 3475037"/>
              <a:gd name="connsiteX91" fmla="*/ 2508250 w 3149600"/>
              <a:gd name="connsiteY91" fmla="*/ 304800 h 3475037"/>
              <a:gd name="connsiteX92" fmla="*/ 2476500 w 3149600"/>
              <a:gd name="connsiteY92" fmla="*/ 387350 h 3475037"/>
              <a:gd name="connsiteX93" fmla="*/ 2508250 w 3149600"/>
              <a:gd name="connsiteY93" fmla="*/ 482600 h 3475037"/>
              <a:gd name="connsiteX94" fmla="*/ 2635250 w 3149600"/>
              <a:gd name="connsiteY94" fmla="*/ 514350 h 3475037"/>
              <a:gd name="connsiteX95" fmla="*/ 2588419 w 3149600"/>
              <a:gd name="connsiteY95" fmla="*/ 632619 h 3475037"/>
              <a:gd name="connsiteX96" fmla="*/ 2654300 w 3149600"/>
              <a:gd name="connsiteY96" fmla="*/ 736600 h 3475037"/>
              <a:gd name="connsiteX97" fmla="*/ 2686050 w 3149600"/>
              <a:gd name="connsiteY97" fmla="*/ 742950 h 3475037"/>
              <a:gd name="connsiteX98" fmla="*/ 2641600 w 3149600"/>
              <a:gd name="connsiteY98" fmla="*/ 850900 h 3475037"/>
              <a:gd name="connsiteX99" fmla="*/ 2717800 w 3149600"/>
              <a:gd name="connsiteY99" fmla="*/ 857250 h 3475037"/>
              <a:gd name="connsiteX100" fmla="*/ 2851944 w 3149600"/>
              <a:gd name="connsiteY100" fmla="*/ 793750 h 3475037"/>
              <a:gd name="connsiteX101" fmla="*/ 3016250 w 3149600"/>
              <a:gd name="connsiteY101" fmla="*/ 641350 h 3475037"/>
              <a:gd name="connsiteX102" fmla="*/ 3005138 w 3149600"/>
              <a:gd name="connsiteY102" fmla="*/ 763588 h 3475037"/>
              <a:gd name="connsiteX103" fmla="*/ 3097213 w 3149600"/>
              <a:gd name="connsiteY103" fmla="*/ 852487 h 3475037"/>
              <a:gd name="connsiteX104" fmla="*/ 3149600 w 3149600"/>
              <a:gd name="connsiteY104" fmla="*/ 1003300 h 3475037"/>
              <a:gd name="connsiteX105" fmla="*/ 2844006 w 3149600"/>
              <a:gd name="connsiteY105" fmla="*/ 1191418 h 3475037"/>
              <a:gd name="connsiteX106" fmla="*/ 2911475 w 3149600"/>
              <a:gd name="connsiteY106" fmla="*/ 1319213 h 3475037"/>
              <a:gd name="connsiteX107" fmla="*/ 2863056 w 3149600"/>
              <a:gd name="connsiteY107" fmla="*/ 1420813 h 3475037"/>
              <a:gd name="connsiteX108" fmla="*/ 2908300 w 3149600"/>
              <a:gd name="connsiteY108" fmla="*/ 1454150 h 3475037"/>
              <a:gd name="connsiteX109" fmla="*/ 2933700 w 3149600"/>
              <a:gd name="connsiteY109" fmla="*/ 1504950 h 3475037"/>
              <a:gd name="connsiteX110" fmla="*/ 2933700 w 3149600"/>
              <a:gd name="connsiteY110" fmla="*/ 1581150 h 3475037"/>
              <a:gd name="connsiteX111" fmla="*/ 2908300 w 3149600"/>
              <a:gd name="connsiteY111" fmla="*/ 1606550 h 3475037"/>
              <a:gd name="connsiteX112" fmla="*/ 2901950 w 3149600"/>
              <a:gd name="connsiteY112" fmla="*/ 1644650 h 3475037"/>
              <a:gd name="connsiteX113" fmla="*/ 2832100 w 3149600"/>
              <a:gd name="connsiteY113" fmla="*/ 1619250 h 3475037"/>
              <a:gd name="connsiteX114" fmla="*/ 2813050 w 3149600"/>
              <a:gd name="connsiteY114" fmla="*/ 1746250 h 3475037"/>
              <a:gd name="connsiteX115" fmla="*/ 2736057 w 3149600"/>
              <a:gd name="connsiteY115" fmla="*/ 1710531 h 3475037"/>
              <a:gd name="connsiteX116" fmla="*/ 2603500 w 3149600"/>
              <a:gd name="connsiteY116" fmla="*/ 1773237 h 3475037"/>
              <a:gd name="connsiteX117" fmla="*/ 2749550 w 3149600"/>
              <a:gd name="connsiteY117" fmla="*/ 2019300 h 3475037"/>
              <a:gd name="connsiteX118" fmla="*/ 2787650 w 3149600"/>
              <a:gd name="connsiteY118" fmla="*/ 2019300 h 3475037"/>
              <a:gd name="connsiteX119" fmla="*/ 2781300 w 3149600"/>
              <a:gd name="connsiteY119" fmla="*/ 2108200 h 3475037"/>
              <a:gd name="connsiteX120" fmla="*/ 2711450 w 3149600"/>
              <a:gd name="connsiteY120" fmla="*/ 2083594 h 3475037"/>
              <a:gd name="connsiteX121" fmla="*/ 2603500 w 3149600"/>
              <a:gd name="connsiteY121" fmla="*/ 2120900 h 3475037"/>
              <a:gd name="connsiteX122" fmla="*/ 2381250 w 3149600"/>
              <a:gd name="connsiteY122" fmla="*/ 2114550 h 3475037"/>
              <a:gd name="connsiteX123" fmla="*/ 2286000 w 3149600"/>
              <a:gd name="connsiteY123" fmla="*/ 2114550 h 3475037"/>
              <a:gd name="connsiteX124" fmla="*/ 2209800 w 3149600"/>
              <a:gd name="connsiteY124" fmla="*/ 2038350 h 3475037"/>
              <a:gd name="connsiteX125" fmla="*/ 2152650 w 3149600"/>
              <a:gd name="connsiteY125" fmla="*/ 2025650 h 3475037"/>
              <a:gd name="connsiteX126" fmla="*/ 2138363 w 3149600"/>
              <a:gd name="connsiteY126" fmla="*/ 1946275 h 3475037"/>
              <a:gd name="connsiteX127" fmla="*/ 1947862 w 3149600"/>
              <a:gd name="connsiteY127" fmla="*/ 1889125 h 3475037"/>
              <a:gd name="connsiteX128" fmla="*/ 1924050 w 3149600"/>
              <a:gd name="connsiteY128" fmla="*/ 2006600 h 3475037"/>
              <a:gd name="connsiteX129" fmla="*/ 1943100 w 3149600"/>
              <a:gd name="connsiteY129" fmla="*/ 2095500 h 3475037"/>
              <a:gd name="connsiteX130" fmla="*/ 1911350 w 3149600"/>
              <a:gd name="connsiteY130" fmla="*/ 2209800 h 3475037"/>
              <a:gd name="connsiteX131" fmla="*/ 2305050 w 3149600"/>
              <a:gd name="connsiteY131" fmla="*/ 2279650 h 3475037"/>
              <a:gd name="connsiteX132" fmla="*/ 2349500 w 3149600"/>
              <a:gd name="connsiteY132" fmla="*/ 2736850 h 3475037"/>
              <a:gd name="connsiteX133" fmla="*/ 1282700 w 3149600"/>
              <a:gd name="connsiteY133" fmla="*/ 2794000 h 3475037"/>
              <a:gd name="connsiteX134" fmla="*/ 1263650 w 3149600"/>
              <a:gd name="connsiteY134" fmla="*/ 2851150 h 3475037"/>
              <a:gd name="connsiteX135" fmla="*/ 1314450 w 3149600"/>
              <a:gd name="connsiteY135" fmla="*/ 2876550 h 3475037"/>
              <a:gd name="connsiteX136" fmla="*/ 1333500 w 3149600"/>
              <a:gd name="connsiteY136" fmla="*/ 2952750 h 3475037"/>
              <a:gd name="connsiteX137" fmla="*/ 1327150 w 3149600"/>
              <a:gd name="connsiteY137" fmla="*/ 3111500 h 3475037"/>
              <a:gd name="connsiteX138" fmla="*/ 1397000 w 3149600"/>
              <a:gd name="connsiteY138" fmla="*/ 3206750 h 3475037"/>
              <a:gd name="connsiteX139" fmla="*/ 1358900 w 3149600"/>
              <a:gd name="connsiteY139" fmla="*/ 3371850 h 3475037"/>
              <a:gd name="connsiteX140" fmla="*/ 1416050 w 3149600"/>
              <a:gd name="connsiteY140" fmla="*/ 3473450 h 3475037"/>
              <a:gd name="connsiteX0" fmla="*/ 1416050 w 3149600"/>
              <a:gd name="connsiteY0" fmla="*/ 3487736 h 3489323"/>
              <a:gd name="connsiteX1" fmla="*/ 1317625 w 3149600"/>
              <a:gd name="connsiteY1" fmla="*/ 3489323 h 3489323"/>
              <a:gd name="connsiteX2" fmla="*/ 1240631 w 3149600"/>
              <a:gd name="connsiteY2" fmla="*/ 3489323 h 3489323"/>
              <a:gd name="connsiteX3" fmla="*/ 1196181 w 3149600"/>
              <a:gd name="connsiteY3" fmla="*/ 3453605 h 3489323"/>
              <a:gd name="connsiteX4" fmla="*/ 1085850 w 3149600"/>
              <a:gd name="connsiteY4" fmla="*/ 3221036 h 3489323"/>
              <a:gd name="connsiteX5" fmla="*/ 1085850 w 3149600"/>
              <a:gd name="connsiteY5" fmla="*/ 3094036 h 3489323"/>
              <a:gd name="connsiteX6" fmla="*/ 977900 w 3149600"/>
              <a:gd name="connsiteY6" fmla="*/ 3246436 h 3489323"/>
              <a:gd name="connsiteX7" fmla="*/ 806450 w 3149600"/>
              <a:gd name="connsiteY7" fmla="*/ 2744786 h 3489323"/>
              <a:gd name="connsiteX8" fmla="*/ 793750 w 3149600"/>
              <a:gd name="connsiteY8" fmla="*/ 2414586 h 3489323"/>
              <a:gd name="connsiteX9" fmla="*/ 774700 w 3149600"/>
              <a:gd name="connsiteY9" fmla="*/ 2236786 h 3489323"/>
              <a:gd name="connsiteX10" fmla="*/ 736600 w 3149600"/>
              <a:gd name="connsiteY10" fmla="*/ 2020886 h 3489323"/>
              <a:gd name="connsiteX11" fmla="*/ 292100 w 3149600"/>
              <a:gd name="connsiteY11" fmla="*/ 2459036 h 3489323"/>
              <a:gd name="connsiteX12" fmla="*/ 234950 w 3149600"/>
              <a:gd name="connsiteY12" fmla="*/ 2408236 h 3489323"/>
              <a:gd name="connsiteX13" fmla="*/ 88900 w 3149600"/>
              <a:gd name="connsiteY13" fmla="*/ 2446336 h 3489323"/>
              <a:gd name="connsiteX14" fmla="*/ 0 w 3149600"/>
              <a:gd name="connsiteY14" fmla="*/ 2376486 h 3489323"/>
              <a:gd name="connsiteX15" fmla="*/ 107950 w 3149600"/>
              <a:gd name="connsiteY15" fmla="*/ 2383630 h 3489323"/>
              <a:gd name="connsiteX16" fmla="*/ 157956 w 3149600"/>
              <a:gd name="connsiteY16" fmla="*/ 2366961 h 3489323"/>
              <a:gd name="connsiteX17" fmla="*/ 138113 w 3149600"/>
              <a:gd name="connsiteY17" fmla="*/ 2331243 h 3489323"/>
              <a:gd name="connsiteX18" fmla="*/ 215106 w 3149600"/>
              <a:gd name="connsiteY18" fmla="*/ 2305048 h 3489323"/>
              <a:gd name="connsiteX19" fmla="*/ 496094 w 3149600"/>
              <a:gd name="connsiteY19" fmla="*/ 2008186 h 3489323"/>
              <a:gd name="connsiteX20" fmla="*/ 463550 w 3149600"/>
              <a:gd name="connsiteY20" fmla="*/ 1951036 h 3489323"/>
              <a:gd name="connsiteX21" fmla="*/ 514350 w 3149600"/>
              <a:gd name="connsiteY21" fmla="*/ 1843086 h 3489323"/>
              <a:gd name="connsiteX22" fmla="*/ 501650 w 3149600"/>
              <a:gd name="connsiteY22" fmla="*/ 1716086 h 3489323"/>
              <a:gd name="connsiteX23" fmla="*/ 577850 w 3149600"/>
              <a:gd name="connsiteY23" fmla="*/ 1671636 h 3489323"/>
              <a:gd name="connsiteX24" fmla="*/ 558800 w 3149600"/>
              <a:gd name="connsiteY24" fmla="*/ 1608136 h 3489323"/>
              <a:gd name="connsiteX25" fmla="*/ 602456 w 3149600"/>
              <a:gd name="connsiteY25" fmla="*/ 1316830 h 3489323"/>
              <a:gd name="connsiteX26" fmla="*/ 568325 w 3149600"/>
              <a:gd name="connsiteY26" fmla="*/ 1227136 h 3489323"/>
              <a:gd name="connsiteX27" fmla="*/ 626268 w 3149600"/>
              <a:gd name="connsiteY27" fmla="*/ 1044574 h 3489323"/>
              <a:gd name="connsiteX28" fmla="*/ 615156 w 3149600"/>
              <a:gd name="connsiteY28" fmla="*/ 950117 h 3489323"/>
              <a:gd name="connsiteX29" fmla="*/ 577850 w 3149600"/>
              <a:gd name="connsiteY29" fmla="*/ 865186 h 3489323"/>
              <a:gd name="connsiteX30" fmla="*/ 577850 w 3149600"/>
              <a:gd name="connsiteY30" fmla="*/ 776286 h 3489323"/>
              <a:gd name="connsiteX31" fmla="*/ 996950 w 3149600"/>
              <a:gd name="connsiteY31" fmla="*/ 700086 h 3489323"/>
              <a:gd name="connsiteX32" fmla="*/ 1162050 w 3149600"/>
              <a:gd name="connsiteY32" fmla="*/ 833436 h 3489323"/>
              <a:gd name="connsiteX33" fmla="*/ 1073150 w 3149600"/>
              <a:gd name="connsiteY33" fmla="*/ 827086 h 3489323"/>
              <a:gd name="connsiteX34" fmla="*/ 1035050 w 3149600"/>
              <a:gd name="connsiteY34" fmla="*/ 1074736 h 3489323"/>
              <a:gd name="connsiteX35" fmla="*/ 1028700 w 3149600"/>
              <a:gd name="connsiteY35" fmla="*/ 1392236 h 3489323"/>
              <a:gd name="connsiteX36" fmla="*/ 952500 w 3149600"/>
              <a:gd name="connsiteY36" fmla="*/ 1462086 h 3489323"/>
              <a:gd name="connsiteX37" fmla="*/ 952500 w 3149600"/>
              <a:gd name="connsiteY37" fmla="*/ 1519236 h 3489323"/>
              <a:gd name="connsiteX38" fmla="*/ 1016000 w 3149600"/>
              <a:gd name="connsiteY38" fmla="*/ 1500186 h 3489323"/>
              <a:gd name="connsiteX39" fmla="*/ 1035050 w 3149600"/>
              <a:gd name="connsiteY39" fmla="*/ 1462086 h 3489323"/>
              <a:gd name="connsiteX40" fmla="*/ 1092200 w 3149600"/>
              <a:gd name="connsiteY40" fmla="*/ 1455736 h 3489323"/>
              <a:gd name="connsiteX41" fmla="*/ 1117600 w 3149600"/>
              <a:gd name="connsiteY41" fmla="*/ 1481136 h 3489323"/>
              <a:gd name="connsiteX42" fmla="*/ 1092200 w 3149600"/>
              <a:gd name="connsiteY42" fmla="*/ 1519236 h 3489323"/>
              <a:gd name="connsiteX43" fmla="*/ 1111250 w 3149600"/>
              <a:gd name="connsiteY43" fmla="*/ 1563686 h 3489323"/>
              <a:gd name="connsiteX44" fmla="*/ 1162050 w 3149600"/>
              <a:gd name="connsiteY44" fmla="*/ 1563686 h 3489323"/>
              <a:gd name="connsiteX45" fmla="*/ 1200150 w 3149600"/>
              <a:gd name="connsiteY45" fmla="*/ 1576386 h 3489323"/>
              <a:gd name="connsiteX46" fmla="*/ 1193800 w 3149600"/>
              <a:gd name="connsiteY46" fmla="*/ 1620836 h 3489323"/>
              <a:gd name="connsiteX47" fmla="*/ 1231900 w 3149600"/>
              <a:gd name="connsiteY47" fmla="*/ 1658936 h 3489323"/>
              <a:gd name="connsiteX48" fmla="*/ 1225550 w 3149600"/>
              <a:gd name="connsiteY48" fmla="*/ 1760536 h 3489323"/>
              <a:gd name="connsiteX49" fmla="*/ 1435100 w 3149600"/>
              <a:gd name="connsiteY49" fmla="*/ 1677986 h 3489323"/>
              <a:gd name="connsiteX50" fmla="*/ 1428750 w 3149600"/>
              <a:gd name="connsiteY50" fmla="*/ 1601786 h 3489323"/>
              <a:gd name="connsiteX51" fmla="*/ 1473200 w 3149600"/>
              <a:gd name="connsiteY51" fmla="*/ 1582736 h 3489323"/>
              <a:gd name="connsiteX52" fmla="*/ 1517650 w 3149600"/>
              <a:gd name="connsiteY52" fmla="*/ 1487486 h 3489323"/>
              <a:gd name="connsiteX53" fmla="*/ 1492250 w 3149600"/>
              <a:gd name="connsiteY53" fmla="*/ 1481136 h 3489323"/>
              <a:gd name="connsiteX54" fmla="*/ 1477963 w 3149600"/>
              <a:gd name="connsiteY54" fmla="*/ 1464467 h 3489323"/>
              <a:gd name="connsiteX55" fmla="*/ 1494630 w 3149600"/>
              <a:gd name="connsiteY55" fmla="*/ 1448593 h 3489323"/>
              <a:gd name="connsiteX56" fmla="*/ 1503363 w 3149600"/>
              <a:gd name="connsiteY56" fmla="*/ 1393030 h 3489323"/>
              <a:gd name="connsiteX57" fmla="*/ 1467645 w 3149600"/>
              <a:gd name="connsiteY57" fmla="*/ 1373981 h 3489323"/>
              <a:gd name="connsiteX58" fmla="*/ 1550194 w 3149600"/>
              <a:gd name="connsiteY58" fmla="*/ 1401760 h 3489323"/>
              <a:gd name="connsiteX59" fmla="*/ 1559718 w 3149600"/>
              <a:gd name="connsiteY59" fmla="*/ 1346993 h 3489323"/>
              <a:gd name="connsiteX60" fmla="*/ 1620044 w 3149600"/>
              <a:gd name="connsiteY60" fmla="*/ 1335879 h 3489323"/>
              <a:gd name="connsiteX61" fmla="*/ 1606550 w 3149600"/>
              <a:gd name="connsiteY61" fmla="*/ 1296986 h 3489323"/>
              <a:gd name="connsiteX62" fmla="*/ 1574006 w 3149600"/>
              <a:gd name="connsiteY62" fmla="*/ 1262061 h 3489323"/>
              <a:gd name="connsiteX63" fmla="*/ 1702594 w 3149600"/>
              <a:gd name="connsiteY63" fmla="*/ 1189036 h 3489323"/>
              <a:gd name="connsiteX64" fmla="*/ 1714500 w 3149600"/>
              <a:gd name="connsiteY64" fmla="*/ 1093786 h 3489323"/>
              <a:gd name="connsiteX65" fmla="*/ 1797050 w 3149600"/>
              <a:gd name="connsiteY65" fmla="*/ 960436 h 3489323"/>
              <a:gd name="connsiteX66" fmla="*/ 1473200 w 3149600"/>
              <a:gd name="connsiteY66" fmla="*/ 871536 h 3489323"/>
              <a:gd name="connsiteX67" fmla="*/ 1688306 w 3149600"/>
              <a:gd name="connsiteY67" fmla="*/ 888204 h 3489323"/>
              <a:gd name="connsiteX68" fmla="*/ 1701800 w 3149600"/>
              <a:gd name="connsiteY68" fmla="*/ 833436 h 3489323"/>
              <a:gd name="connsiteX69" fmla="*/ 1606550 w 3149600"/>
              <a:gd name="connsiteY69" fmla="*/ 806448 h 3489323"/>
              <a:gd name="connsiteX70" fmla="*/ 1619250 w 3149600"/>
              <a:gd name="connsiteY70" fmla="*/ 750886 h 3489323"/>
              <a:gd name="connsiteX71" fmla="*/ 1619250 w 3149600"/>
              <a:gd name="connsiteY71" fmla="*/ 750886 h 3489323"/>
              <a:gd name="connsiteX72" fmla="*/ 1587500 w 3149600"/>
              <a:gd name="connsiteY72" fmla="*/ 709611 h 3489323"/>
              <a:gd name="connsiteX73" fmla="*/ 1562894 w 3149600"/>
              <a:gd name="connsiteY73" fmla="*/ 14286 h 3489323"/>
              <a:gd name="connsiteX74" fmla="*/ 1630362 w 3149600"/>
              <a:gd name="connsiteY74" fmla="*/ 0 h 3489323"/>
              <a:gd name="connsiteX75" fmla="*/ 1679575 w 3149600"/>
              <a:gd name="connsiteY75" fmla="*/ 93661 h 3489323"/>
              <a:gd name="connsiteX76" fmla="*/ 1774825 w 3149600"/>
              <a:gd name="connsiteY76" fmla="*/ 136523 h 3489323"/>
              <a:gd name="connsiteX77" fmla="*/ 1784350 w 3149600"/>
              <a:gd name="connsiteY77" fmla="*/ 225424 h 3489323"/>
              <a:gd name="connsiteX78" fmla="*/ 1804987 w 3149600"/>
              <a:gd name="connsiteY78" fmla="*/ 258761 h 3489323"/>
              <a:gd name="connsiteX79" fmla="*/ 1833563 w 3149600"/>
              <a:gd name="connsiteY79" fmla="*/ 315911 h 3489323"/>
              <a:gd name="connsiteX80" fmla="*/ 1784350 w 3149600"/>
              <a:gd name="connsiteY80" fmla="*/ 436561 h 3489323"/>
              <a:gd name="connsiteX81" fmla="*/ 1868488 w 3149600"/>
              <a:gd name="connsiteY81" fmla="*/ 380999 h 3489323"/>
              <a:gd name="connsiteX82" fmla="*/ 1996282 w 3149600"/>
              <a:gd name="connsiteY82" fmla="*/ 390524 h 3489323"/>
              <a:gd name="connsiteX83" fmla="*/ 2048669 w 3149600"/>
              <a:gd name="connsiteY83" fmla="*/ 357186 h 3489323"/>
              <a:gd name="connsiteX84" fmla="*/ 2110581 w 3149600"/>
              <a:gd name="connsiteY84" fmla="*/ 377822 h 3489323"/>
              <a:gd name="connsiteX85" fmla="*/ 2171700 w 3149600"/>
              <a:gd name="connsiteY85" fmla="*/ 287336 h 3489323"/>
              <a:gd name="connsiteX86" fmla="*/ 2214563 w 3149600"/>
              <a:gd name="connsiteY86" fmla="*/ 295273 h 3489323"/>
              <a:gd name="connsiteX87" fmla="*/ 2282825 w 3149600"/>
              <a:gd name="connsiteY87" fmla="*/ 195261 h 3489323"/>
              <a:gd name="connsiteX88" fmla="*/ 2373312 w 3149600"/>
              <a:gd name="connsiteY88" fmla="*/ 228599 h 3489323"/>
              <a:gd name="connsiteX89" fmla="*/ 2432050 w 3149600"/>
              <a:gd name="connsiteY89" fmla="*/ 217486 h 3489323"/>
              <a:gd name="connsiteX90" fmla="*/ 2501900 w 3149600"/>
              <a:gd name="connsiteY90" fmla="*/ 242886 h 3489323"/>
              <a:gd name="connsiteX91" fmla="*/ 2508250 w 3149600"/>
              <a:gd name="connsiteY91" fmla="*/ 319086 h 3489323"/>
              <a:gd name="connsiteX92" fmla="*/ 2476500 w 3149600"/>
              <a:gd name="connsiteY92" fmla="*/ 401636 h 3489323"/>
              <a:gd name="connsiteX93" fmla="*/ 2508250 w 3149600"/>
              <a:gd name="connsiteY93" fmla="*/ 496886 h 3489323"/>
              <a:gd name="connsiteX94" fmla="*/ 2635250 w 3149600"/>
              <a:gd name="connsiteY94" fmla="*/ 528636 h 3489323"/>
              <a:gd name="connsiteX95" fmla="*/ 2588419 w 3149600"/>
              <a:gd name="connsiteY95" fmla="*/ 646905 h 3489323"/>
              <a:gd name="connsiteX96" fmla="*/ 2654300 w 3149600"/>
              <a:gd name="connsiteY96" fmla="*/ 750886 h 3489323"/>
              <a:gd name="connsiteX97" fmla="*/ 2686050 w 3149600"/>
              <a:gd name="connsiteY97" fmla="*/ 757236 h 3489323"/>
              <a:gd name="connsiteX98" fmla="*/ 2641600 w 3149600"/>
              <a:gd name="connsiteY98" fmla="*/ 865186 h 3489323"/>
              <a:gd name="connsiteX99" fmla="*/ 2717800 w 3149600"/>
              <a:gd name="connsiteY99" fmla="*/ 871536 h 3489323"/>
              <a:gd name="connsiteX100" fmla="*/ 2851944 w 3149600"/>
              <a:gd name="connsiteY100" fmla="*/ 808036 h 3489323"/>
              <a:gd name="connsiteX101" fmla="*/ 3016250 w 3149600"/>
              <a:gd name="connsiteY101" fmla="*/ 655636 h 3489323"/>
              <a:gd name="connsiteX102" fmla="*/ 3005138 w 3149600"/>
              <a:gd name="connsiteY102" fmla="*/ 777874 h 3489323"/>
              <a:gd name="connsiteX103" fmla="*/ 3097213 w 3149600"/>
              <a:gd name="connsiteY103" fmla="*/ 866773 h 3489323"/>
              <a:gd name="connsiteX104" fmla="*/ 3149600 w 3149600"/>
              <a:gd name="connsiteY104" fmla="*/ 1017586 h 3489323"/>
              <a:gd name="connsiteX105" fmla="*/ 2844006 w 3149600"/>
              <a:gd name="connsiteY105" fmla="*/ 1205704 h 3489323"/>
              <a:gd name="connsiteX106" fmla="*/ 2911475 w 3149600"/>
              <a:gd name="connsiteY106" fmla="*/ 1333499 h 3489323"/>
              <a:gd name="connsiteX107" fmla="*/ 2863056 w 3149600"/>
              <a:gd name="connsiteY107" fmla="*/ 1435099 h 3489323"/>
              <a:gd name="connsiteX108" fmla="*/ 2908300 w 3149600"/>
              <a:gd name="connsiteY108" fmla="*/ 1468436 h 3489323"/>
              <a:gd name="connsiteX109" fmla="*/ 2933700 w 3149600"/>
              <a:gd name="connsiteY109" fmla="*/ 1519236 h 3489323"/>
              <a:gd name="connsiteX110" fmla="*/ 2933700 w 3149600"/>
              <a:gd name="connsiteY110" fmla="*/ 1595436 h 3489323"/>
              <a:gd name="connsiteX111" fmla="*/ 2908300 w 3149600"/>
              <a:gd name="connsiteY111" fmla="*/ 1620836 h 3489323"/>
              <a:gd name="connsiteX112" fmla="*/ 2901950 w 3149600"/>
              <a:gd name="connsiteY112" fmla="*/ 1658936 h 3489323"/>
              <a:gd name="connsiteX113" fmla="*/ 2832100 w 3149600"/>
              <a:gd name="connsiteY113" fmla="*/ 1633536 h 3489323"/>
              <a:gd name="connsiteX114" fmla="*/ 2813050 w 3149600"/>
              <a:gd name="connsiteY114" fmla="*/ 1760536 h 3489323"/>
              <a:gd name="connsiteX115" fmla="*/ 2736057 w 3149600"/>
              <a:gd name="connsiteY115" fmla="*/ 1724817 h 3489323"/>
              <a:gd name="connsiteX116" fmla="*/ 2603500 w 3149600"/>
              <a:gd name="connsiteY116" fmla="*/ 1787523 h 3489323"/>
              <a:gd name="connsiteX117" fmla="*/ 2749550 w 3149600"/>
              <a:gd name="connsiteY117" fmla="*/ 2033586 h 3489323"/>
              <a:gd name="connsiteX118" fmla="*/ 2787650 w 3149600"/>
              <a:gd name="connsiteY118" fmla="*/ 2033586 h 3489323"/>
              <a:gd name="connsiteX119" fmla="*/ 2781300 w 3149600"/>
              <a:gd name="connsiteY119" fmla="*/ 2122486 h 3489323"/>
              <a:gd name="connsiteX120" fmla="*/ 2711450 w 3149600"/>
              <a:gd name="connsiteY120" fmla="*/ 2097880 h 3489323"/>
              <a:gd name="connsiteX121" fmla="*/ 2603500 w 3149600"/>
              <a:gd name="connsiteY121" fmla="*/ 2135186 h 3489323"/>
              <a:gd name="connsiteX122" fmla="*/ 2381250 w 3149600"/>
              <a:gd name="connsiteY122" fmla="*/ 2128836 h 3489323"/>
              <a:gd name="connsiteX123" fmla="*/ 2286000 w 3149600"/>
              <a:gd name="connsiteY123" fmla="*/ 2128836 h 3489323"/>
              <a:gd name="connsiteX124" fmla="*/ 2209800 w 3149600"/>
              <a:gd name="connsiteY124" fmla="*/ 2052636 h 3489323"/>
              <a:gd name="connsiteX125" fmla="*/ 2152650 w 3149600"/>
              <a:gd name="connsiteY125" fmla="*/ 2039936 h 3489323"/>
              <a:gd name="connsiteX126" fmla="*/ 2138363 w 3149600"/>
              <a:gd name="connsiteY126" fmla="*/ 1960561 h 3489323"/>
              <a:gd name="connsiteX127" fmla="*/ 1947862 w 3149600"/>
              <a:gd name="connsiteY127" fmla="*/ 1903411 h 3489323"/>
              <a:gd name="connsiteX128" fmla="*/ 1924050 w 3149600"/>
              <a:gd name="connsiteY128" fmla="*/ 2020886 h 3489323"/>
              <a:gd name="connsiteX129" fmla="*/ 1943100 w 3149600"/>
              <a:gd name="connsiteY129" fmla="*/ 2109786 h 3489323"/>
              <a:gd name="connsiteX130" fmla="*/ 1911350 w 3149600"/>
              <a:gd name="connsiteY130" fmla="*/ 2224086 h 3489323"/>
              <a:gd name="connsiteX131" fmla="*/ 2305050 w 3149600"/>
              <a:gd name="connsiteY131" fmla="*/ 2293936 h 3489323"/>
              <a:gd name="connsiteX132" fmla="*/ 2349500 w 3149600"/>
              <a:gd name="connsiteY132" fmla="*/ 2751136 h 3489323"/>
              <a:gd name="connsiteX133" fmla="*/ 1282700 w 3149600"/>
              <a:gd name="connsiteY133" fmla="*/ 2808286 h 3489323"/>
              <a:gd name="connsiteX134" fmla="*/ 1263650 w 3149600"/>
              <a:gd name="connsiteY134" fmla="*/ 2865436 h 3489323"/>
              <a:gd name="connsiteX135" fmla="*/ 1314450 w 3149600"/>
              <a:gd name="connsiteY135" fmla="*/ 2890836 h 3489323"/>
              <a:gd name="connsiteX136" fmla="*/ 1333500 w 3149600"/>
              <a:gd name="connsiteY136" fmla="*/ 2967036 h 3489323"/>
              <a:gd name="connsiteX137" fmla="*/ 1327150 w 3149600"/>
              <a:gd name="connsiteY137" fmla="*/ 3125786 h 3489323"/>
              <a:gd name="connsiteX138" fmla="*/ 1397000 w 3149600"/>
              <a:gd name="connsiteY138" fmla="*/ 3221036 h 3489323"/>
              <a:gd name="connsiteX139" fmla="*/ 1358900 w 3149600"/>
              <a:gd name="connsiteY139" fmla="*/ 3386136 h 3489323"/>
              <a:gd name="connsiteX140" fmla="*/ 1416050 w 3149600"/>
              <a:gd name="connsiteY140" fmla="*/ 3487736 h 3489323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702594 w 3149600"/>
              <a:gd name="connsiteY63" fmla="*/ 1205707 h 3505994"/>
              <a:gd name="connsiteX64" fmla="*/ 1714500 w 3149600"/>
              <a:gd name="connsiteY64" fmla="*/ 1110457 h 3505994"/>
              <a:gd name="connsiteX65" fmla="*/ 1797050 w 3149600"/>
              <a:gd name="connsiteY65" fmla="*/ 977107 h 3505994"/>
              <a:gd name="connsiteX66" fmla="*/ 1473200 w 3149600"/>
              <a:gd name="connsiteY66" fmla="*/ 888207 h 3505994"/>
              <a:gd name="connsiteX67" fmla="*/ 1688306 w 3149600"/>
              <a:gd name="connsiteY67" fmla="*/ 904875 h 3505994"/>
              <a:gd name="connsiteX68" fmla="*/ 1701800 w 3149600"/>
              <a:gd name="connsiteY68" fmla="*/ 850107 h 3505994"/>
              <a:gd name="connsiteX69" fmla="*/ 1606550 w 3149600"/>
              <a:gd name="connsiteY69" fmla="*/ 823119 h 3505994"/>
              <a:gd name="connsiteX70" fmla="*/ 1619250 w 3149600"/>
              <a:gd name="connsiteY70" fmla="*/ 767557 h 3505994"/>
              <a:gd name="connsiteX71" fmla="*/ 1619250 w 3149600"/>
              <a:gd name="connsiteY71" fmla="*/ 767557 h 3505994"/>
              <a:gd name="connsiteX72" fmla="*/ 1587500 w 3149600"/>
              <a:gd name="connsiteY72" fmla="*/ 726282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702594 w 3149600"/>
              <a:gd name="connsiteY63" fmla="*/ 1205707 h 3505994"/>
              <a:gd name="connsiteX64" fmla="*/ 1714500 w 3149600"/>
              <a:gd name="connsiteY64" fmla="*/ 1110457 h 3505994"/>
              <a:gd name="connsiteX65" fmla="*/ 1797050 w 3149600"/>
              <a:gd name="connsiteY65" fmla="*/ 977107 h 3505994"/>
              <a:gd name="connsiteX66" fmla="*/ 1473200 w 3149600"/>
              <a:gd name="connsiteY66" fmla="*/ 888207 h 3505994"/>
              <a:gd name="connsiteX67" fmla="*/ 1688306 w 3149600"/>
              <a:gd name="connsiteY67" fmla="*/ 904875 h 3505994"/>
              <a:gd name="connsiteX68" fmla="*/ 1701800 w 3149600"/>
              <a:gd name="connsiteY68" fmla="*/ 850107 h 3505994"/>
              <a:gd name="connsiteX69" fmla="*/ 1606550 w 3149600"/>
              <a:gd name="connsiteY69" fmla="*/ 823119 h 3505994"/>
              <a:gd name="connsiteX70" fmla="*/ 1619250 w 3149600"/>
              <a:gd name="connsiteY70" fmla="*/ 767557 h 3505994"/>
              <a:gd name="connsiteX71" fmla="*/ 1619250 w 3149600"/>
              <a:gd name="connsiteY71" fmla="*/ 767557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702594 w 3149600"/>
              <a:gd name="connsiteY63" fmla="*/ 1205707 h 3505994"/>
              <a:gd name="connsiteX64" fmla="*/ 1714500 w 3149600"/>
              <a:gd name="connsiteY64" fmla="*/ 1110457 h 3505994"/>
              <a:gd name="connsiteX65" fmla="*/ 1797050 w 3149600"/>
              <a:gd name="connsiteY65" fmla="*/ 977107 h 3505994"/>
              <a:gd name="connsiteX66" fmla="*/ 1473200 w 3149600"/>
              <a:gd name="connsiteY66" fmla="*/ 888207 h 3505994"/>
              <a:gd name="connsiteX67" fmla="*/ 1688306 w 3149600"/>
              <a:gd name="connsiteY67" fmla="*/ 904875 h 3505994"/>
              <a:gd name="connsiteX68" fmla="*/ 1701800 w 3149600"/>
              <a:gd name="connsiteY68" fmla="*/ 850107 h 3505994"/>
              <a:gd name="connsiteX69" fmla="*/ 1606550 w 3149600"/>
              <a:gd name="connsiteY69" fmla="*/ 823119 h 3505994"/>
              <a:gd name="connsiteX70" fmla="*/ 1619250 w 3149600"/>
              <a:gd name="connsiteY70" fmla="*/ 767557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702594 w 3149600"/>
              <a:gd name="connsiteY63" fmla="*/ 1205707 h 3505994"/>
              <a:gd name="connsiteX64" fmla="*/ 1714500 w 3149600"/>
              <a:gd name="connsiteY64" fmla="*/ 1110457 h 3505994"/>
              <a:gd name="connsiteX65" fmla="*/ 1797050 w 3149600"/>
              <a:gd name="connsiteY65" fmla="*/ 977107 h 3505994"/>
              <a:gd name="connsiteX66" fmla="*/ 1473200 w 3149600"/>
              <a:gd name="connsiteY66" fmla="*/ 888207 h 3505994"/>
              <a:gd name="connsiteX67" fmla="*/ 1688306 w 3149600"/>
              <a:gd name="connsiteY67" fmla="*/ 904875 h 3505994"/>
              <a:gd name="connsiteX68" fmla="*/ 1701800 w 3149600"/>
              <a:gd name="connsiteY68" fmla="*/ 850107 h 3505994"/>
              <a:gd name="connsiteX69" fmla="*/ 1606550 w 3149600"/>
              <a:gd name="connsiteY69" fmla="*/ 823119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702594 w 3149600"/>
              <a:gd name="connsiteY63" fmla="*/ 1205707 h 3505994"/>
              <a:gd name="connsiteX64" fmla="*/ 1714500 w 3149600"/>
              <a:gd name="connsiteY64" fmla="*/ 1110457 h 3505994"/>
              <a:gd name="connsiteX65" fmla="*/ 1797050 w 3149600"/>
              <a:gd name="connsiteY65" fmla="*/ 977107 h 3505994"/>
              <a:gd name="connsiteX66" fmla="*/ 1473200 w 3149600"/>
              <a:gd name="connsiteY66" fmla="*/ 888207 h 3505994"/>
              <a:gd name="connsiteX67" fmla="*/ 1688306 w 3149600"/>
              <a:gd name="connsiteY67" fmla="*/ 904875 h 3505994"/>
              <a:gd name="connsiteX68" fmla="*/ 1701800 w 3149600"/>
              <a:gd name="connsiteY68" fmla="*/ 8501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702594 w 3149600"/>
              <a:gd name="connsiteY63" fmla="*/ 1205707 h 3505994"/>
              <a:gd name="connsiteX64" fmla="*/ 1714500 w 3149600"/>
              <a:gd name="connsiteY64" fmla="*/ 1110457 h 3505994"/>
              <a:gd name="connsiteX65" fmla="*/ 1797050 w 3149600"/>
              <a:gd name="connsiteY65" fmla="*/ 977107 h 3505994"/>
              <a:gd name="connsiteX66" fmla="*/ 1473200 w 3149600"/>
              <a:gd name="connsiteY66" fmla="*/ 888207 h 3505994"/>
              <a:gd name="connsiteX67" fmla="*/ 1688306 w 3149600"/>
              <a:gd name="connsiteY67" fmla="*/ 904875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702594 w 3149600"/>
              <a:gd name="connsiteY63" fmla="*/ 1205707 h 3505994"/>
              <a:gd name="connsiteX64" fmla="*/ 1714500 w 3149600"/>
              <a:gd name="connsiteY64" fmla="*/ 1110457 h 3505994"/>
              <a:gd name="connsiteX65" fmla="*/ 1797050 w 3149600"/>
              <a:gd name="connsiteY65" fmla="*/ 977107 h 3505994"/>
              <a:gd name="connsiteX66" fmla="*/ 1473200 w 3149600"/>
              <a:gd name="connsiteY66" fmla="*/ 888207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702594 w 3149600"/>
              <a:gd name="connsiteY63" fmla="*/ 1205707 h 3505994"/>
              <a:gd name="connsiteX64" fmla="*/ 1714500 w 3149600"/>
              <a:gd name="connsiteY64" fmla="*/ 1110457 h 3505994"/>
              <a:gd name="connsiteX65" fmla="*/ 1797050 w 3149600"/>
              <a:gd name="connsiteY65" fmla="*/ 977107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702594 w 3149600"/>
              <a:gd name="connsiteY63" fmla="*/ 1205707 h 3505994"/>
              <a:gd name="connsiteX64" fmla="*/ 1714500 w 3149600"/>
              <a:gd name="connsiteY64" fmla="*/ 1110457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702594 w 3149600"/>
              <a:gd name="connsiteY63" fmla="*/ 1205707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574006 w 3149600"/>
              <a:gd name="connsiteY62" fmla="*/ 1278732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606550 w 3149600"/>
              <a:gd name="connsiteY61" fmla="*/ 13136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620044 w 3149600"/>
              <a:gd name="connsiteY60" fmla="*/ 1352550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559718 w 3149600"/>
              <a:gd name="connsiteY59" fmla="*/ 13636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550194 w 3149600"/>
              <a:gd name="connsiteY58" fmla="*/ 14184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467645 w 3149600"/>
              <a:gd name="connsiteY57" fmla="*/ 1390652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503363 w 3149600"/>
              <a:gd name="connsiteY56" fmla="*/ 1409701 h 3505994"/>
              <a:gd name="connsiteX57" fmla="*/ 1051720 w 3149600"/>
              <a:gd name="connsiteY57" fmla="*/ 53977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1494630 w 3149600"/>
              <a:gd name="connsiteY55" fmla="*/ 1465264 h 3505994"/>
              <a:gd name="connsiteX56" fmla="*/ 1014413 w 3149600"/>
              <a:gd name="connsiteY56" fmla="*/ 69851 h 3505994"/>
              <a:gd name="connsiteX57" fmla="*/ 1051720 w 3149600"/>
              <a:gd name="connsiteY57" fmla="*/ 53977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1477963 w 3149600"/>
              <a:gd name="connsiteY54" fmla="*/ 1481138 h 3505994"/>
              <a:gd name="connsiteX55" fmla="*/ 989805 w 3149600"/>
              <a:gd name="connsiteY55" fmla="*/ 74614 h 3505994"/>
              <a:gd name="connsiteX56" fmla="*/ 1014413 w 3149600"/>
              <a:gd name="connsiteY56" fmla="*/ 69851 h 3505994"/>
              <a:gd name="connsiteX57" fmla="*/ 1051720 w 3149600"/>
              <a:gd name="connsiteY57" fmla="*/ 53977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982663 w 3149600"/>
              <a:gd name="connsiteY54" fmla="*/ 157163 h 3505994"/>
              <a:gd name="connsiteX55" fmla="*/ 989805 w 3149600"/>
              <a:gd name="connsiteY55" fmla="*/ 74614 h 3505994"/>
              <a:gd name="connsiteX56" fmla="*/ 1014413 w 3149600"/>
              <a:gd name="connsiteY56" fmla="*/ 69851 h 3505994"/>
              <a:gd name="connsiteX57" fmla="*/ 1051720 w 3149600"/>
              <a:gd name="connsiteY57" fmla="*/ 53977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982663 w 3149600"/>
              <a:gd name="connsiteY54" fmla="*/ 157163 h 3505994"/>
              <a:gd name="connsiteX55" fmla="*/ 958850 w 3149600"/>
              <a:gd name="connsiteY55" fmla="*/ 94459 h 3505994"/>
              <a:gd name="connsiteX56" fmla="*/ 989805 w 3149600"/>
              <a:gd name="connsiteY56" fmla="*/ 74614 h 3505994"/>
              <a:gd name="connsiteX57" fmla="*/ 1014413 w 3149600"/>
              <a:gd name="connsiteY57" fmla="*/ 69851 h 3505994"/>
              <a:gd name="connsiteX58" fmla="*/ 1051720 w 3149600"/>
              <a:gd name="connsiteY58" fmla="*/ 53977 h 3505994"/>
              <a:gd name="connsiteX59" fmla="*/ 1146969 w 3149600"/>
              <a:gd name="connsiteY59" fmla="*/ 59531 h 3505994"/>
              <a:gd name="connsiteX60" fmla="*/ 1188243 w 3149600"/>
              <a:gd name="connsiteY60" fmla="*/ 68264 h 3505994"/>
              <a:gd name="connsiteX61" fmla="*/ 1191419 w 3149600"/>
              <a:gd name="connsiteY61" fmla="*/ 9525 h 3505994"/>
              <a:gd name="connsiteX62" fmla="*/ 1225550 w 3149600"/>
              <a:gd name="connsiteY62" fmla="*/ 18257 h 3505994"/>
              <a:gd name="connsiteX63" fmla="*/ 1212056 w 3149600"/>
              <a:gd name="connsiteY63" fmla="*/ 92869 h 3505994"/>
              <a:gd name="connsiteX64" fmla="*/ 1276350 w 3149600"/>
              <a:gd name="connsiteY64" fmla="*/ 96045 h 3505994"/>
              <a:gd name="connsiteX65" fmla="*/ 1312068 w 3149600"/>
              <a:gd name="connsiteY65" fmla="*/ 76994 h 3505994"/>
              <a:gd name="connsiteX66" fmla="*/ 1356519 w 3149600"/>
              <a:gd name="connsiteY66" fmla="*/ 88901 h 3505994"/>
              <a:gd name="connsiteX67" fmla="*/ 1358900 w 3149600"/>
              <a:gd name="connsiteY67" fmla="*/ 123825 h 3505994"/>
              <a:gd name="connsiteX68" fmla="*/ 1409700 w 3149600"/>
              <a:gd name="connsiteY68" fmla="*/ 138113 h 3505994"/>
              <a:gd name="connsiteX69" fmla="*/ 1432719 w 3149600"/>
              <a:gd name="connsiteY69" fmla="*/ 126207 h 3505994"/>
              <a:gd name="connsiteX70" fmla="*/ 1492250 w 3149600"/>
              <a:gd name="connsiteY70" fmla="*/ 77788 h 3505994"/>
              <a:gd name="connsiteX71" fmla="*/ 1533525 w 3149600"/>
              <a:gd name="connsiteY71" fmla="*/ 103188 h 3505994"/>
              <a:gd name="connsiteX72" fmla="*/ 1552575 w 3149600"/>
              <a:gd name="connsiteY72" fmla="*/ 96045 h 3505994"/>
              <a:gd name="connsiteX73" fmla="*/ 1580356 w 3149600"/>
              <a:gd name="connsiteY73" fmla="*/ 38101 h 3505994"/>
              <a:gd name="connsiteX74" fmla="*/ 1641475 w 3149600"/>
              <a:gd name="connsiteY74" fmla="*/ 0 h 3505994"/>
              <a:gd name="connsiteX75" fmla="*/ 1630362 w 3149600"/>
              <a:gd name="connsiteY75" fmla="*/ 16671 h 3505994"/>
              <a:gd name="connsiteX76" fmla="*/ 1679575 w 3149600"/>
              <a:gd name="connsiteY76" fmla="*/ 110332 h 3505994"/>
              <a:gd name="connsiteX77" fmla="*/ 1774825 w 3149600"/>
              <a:gd name="connsiteY77" fmla="*/ 153194 h 3505994"/>
              <a:gd name="connsiteX78" fmla="*/ 1784350 w 3149600"/>
              <a:gd name="connsiteY78" fmla="*/ 242095 h 3505994"/>
              <a:gd name="connsiteX79" fmla="*/ 1804987 w 3149600"/>
              <a:gd name="connsiteY79" fmla="*/ 275432 h 3505994"/>
              <a:gd name="connsiteX80" fmla="*/ 1833563 w 3149600"/>
              <a:gd name="connsiteY80" fmla="*/ 332582 h 3505994"/>
              <a:gd name="connsiteX81" fmla="*/ 1784350 w 3149600"/>
              <a:gd name="connsiteY81" fmla="*/ 453232 h 3505994"/>
              <a:gd name="connsiteX82" fmla="*/ 1868488 w 3149600"/>
              <a:gd name="connsiteY82" fmla="*/ 397670 h 3505994"/>
              <a:gd name="connsiteX83" fmla="*/ 1996282 w 3149600"/>
              <a:gd name="connsiteY83" fmla="*/ 407195 h 3505994"/>
              <a:gd name="connsiteX84" fmla="*/ 2048669 w 3149600"/>
              <a:gd name="connsiteY84" fmla="*/ 373857 h 3505994"/>
              <a:gd name="connsiteX85" fmla="*/ 2110581 w 3149600"/>
              <a:gd name="connsiteY85" fmla="*/ 394493 h 3505994"/>
              <a:gd name="connsiteX86" fmla="*/ 2171700 w 3149600"/>
              <a:gd name="connsiteY86" fmla="*/ 304007 h 3505994"/>
              <a:gd name="connsiteX87" fmla="*/ 2214563 w 3149600"/>
              <a:gd name="connsiteY87" fmla="*/ 311944 h 3505994"/>
              <a:gd name="connsiteX88" fmla="*/ 2282825 w 3149600"/>
              <a:gd name="connsiteY88" fmla="*/ 211932 h 3505994"/>
              <a:gd name="connsiteX89" fmla="*/ 2373312 w 3149600"/>
              <a:gd name="connsiteY89" fmla="*/ 245270 h 3505994"/>
              <a:gd name="connsiteX90" fmla="*/ 2432050 w 3149600"/>
              <a:gd name="connsiteY90" fmla="*/ 234157 h 3505994"/>
              <a:gd name="connsiteX91" fmla="*/ 2501900 w 3149600"/>
              <a:gd name="connsiteY91" fmla="*/ 259557 h 3505994"/>
              <a:gd name="connsiteX92" fmla="*/ 2508250 w 3149600"/>
              <a:gd name="connsiteY92" fmla="*/ 335757 h 3505994"/>
              <a:gd name="connsiteX93" fmla="*/ 2476500 w 3149600"/>
              <a:gd name="connsiteY93" fmla="*/ 418307 h 3505994"/>
              <a:gd name="connsiteX94" fmla="*/ 2508250 w 3149600"/>
              <a:gd name="connsiteY94" fmla="*/ 513557 h 3505994"/>
              <a:gd name="connsiteX95" fmla="*/ 2635250 w 3149600"/>
              <a:gd name="connsiteY95" fmla="*/ 545307 h 3505994"/>
              <a:gd name="connsiteX96" fmla="*/ 2588419 w 3149600"/>
              <a:gd name="connsiteY96" fmla="*/ 663576 h 3505994"/>
              <a:gd name="connsiteX97" fmla="*/ 2654300 w 3149600"/>
              <a:gd name="connsiteY97" fmla="*/ 767557 h 3505994"/>
              <a:gd name="connsiteX98" fmla="*/ 2686050 w 3149600"/>
              <a:gd name="connsiteY98" fmla="*/ 773907 h 3505994"/>
              <a:gd name="connsiteX99" fmla="*/ 2641600 w 3149600"/>
              <a:gd name="connsiteY99" fmla="*/ 881857 h 3505994"/>
              <a:gd name="connsiteX100" fmla="*/ 2717800 w 3149600"/>
              <a:gd name="connsiteY100" fmla="*/ 888207 h 3505994"/>
              <a:gd name="connsiteX101" fmla="*/ 2851944 w 3149600"/>
              <a:gd name="connsiteY101" fmla="*/ 824707 h 3505994"/>
              <a:gd name="connsiteX102" fmla="*/ 3016250 w 3149600"/>
              <a:gd name="connsiteY102" fmla="*/ 672307 h 3505994"/>
              <a:gd name="connsiteX103" fmla="*/ 3005138 w 3149600"/>
              <a:gd name="connsiteY103" fmla="*/ 794545 h 3505994"/>
              <a:gd name="connsiteX104" fmla="*/ 3097213 w 3149600"/>
              <a:gd name="connsiteY104" fmla="*/ 883444 h 3505994"/>
              <a:gd name="connsiteX105" fmla="*/ 3149600 w 3149600"/>
              <a:gd name="connsiteY105" fmla="*/ 1034257 h 3505994"/>
              <a:gd name="connsiteX106" fmla="*/ 2844006 w 3149600"/>
              <a:gd name="connsiteY106" fmla="*/ 1222375 h 3505994"/>
              <a:gd name="connsiteX107" fmla="*/ 2911475 w 3149600"/>
              <a:gd name="connsiteY107" fmla="*/ 1350170 h 3505994"/>
              <a:gd name="connsiteX108" fmla="*/ 2863056 w 3149600"/>
              <a:gd name="connsiteY108" fmla="*/ 1451770 h 3505994"/>
              <a:gd name="connsiteX109" fmla="*/ 2908300 w 3149600"/>
              <a:gd name="connsiteY109" fmla="*/ 1485107 h 3505994"/>
              <a:gd name="connsiteX110" fmla="*/ 2933700 w 3149600"/>
              <a:gd name="connsiteY110" fmla="*/ 1535907 h 3505994"/>
              <a:gd name="connsiteX111" fmla="*/ 2933700 w 3149600"/>
              <a:gd name="connsiteY111" fmla="*/ 1612107 h 3505994"/>
              <a:gd name="connsiteX112" fmla="*/ 2908300 w 3149600"/>
              <a:gd name="connsiteY112" fmla="*/ 1637507 h 3505994"/>
              <a:gd name="connsiteX113" fmla="*/ 2901950 w 3149600"/>
              <a:gd name="connsiteY113" fmla="*/ 1675607 h 3505994"/>
              <a:gd name="connsiteX114" fmla="*/ 2832100 w 3149600"/>
              <a:gd name="connsiteY114" fmla="*/ 1650207 h 3505994"/>
              <a:gd name="connsiteX115" fmla="*/ 2813050 w 3149600"/>
              <a:gd name="connsiteY115" fmla="*/ 1777207 h 3505994"/>
              <a:gd name="connsiteX116" fmla="*/ 2736057 w 3149600"/>
              <a:gd name="connsiteY116" fmla="*/ 1741488 h 3505994"/>
              <a:gd name="connsiteX117" fmla="*/ 2603500 w 3149600"/>
              <a:gd name="connsiteY117" fmla="*/ 1804194 h 3505994"/>
              <a:gd name="connsiteX118" fmla="*/ 2749550 w 3149600"/>
              <a:gd name="connsiteY118" fmla="*/ 2050257 h 3505994"/>
              <a:gd name="connsiteX119" fmla="*/ 2787650 w 3149600"/>
              <a:gd name="connsiteY119" fmla="*/ 2050257 h 3505994"/>
              <a:gd name="connsiteX120" fmla="*/ 2781300 w 3149600"/>
              <a:gd name="connsiteY120" fmla="*/ 2139157 h 3505994"/>
              <a:gd name="connsiteX121" fmla="*/ 2711450 w 3149600"/>
              <a:gd name="connsiteY121" fmla="*/ 2114551 h 3505994"/>
              <a:gd name="connsiteX122" fmla="*/ 2603500 w 3149600"/>
              <a:gd name="connsiteY122" fmla="*/ 2151857 h 3505994"/>
              <a:gd name="connsiteX123" fmla="*/ 2381250 w 3149600"/>
              <a:gd name="connsiteY123" fmla="*/ 2145507 h 3505994"/>
              <a:gd name="connsiteX124" fmla="*/ 2286000 w 3149600"/>
              <a:gd name="connsiteY124" fmla="*/ 2145507 h 3505994"/>
              <a:gd name="connsiteX125" fmla="*/ 2209800 w 3149600"/>
              <a:gd name="connsiteY125" fmla="*/ 2069307 h 3505994"/>
              <a:gd name="connsiteX126" fmla="*/ 2152650 w 3149600"/>
              <a:gd name="connsiteY126" fmla="*/ 2056607 h 3505994"/>
              <a:gd name="connsiteX127" fmla="*/ 2138363 w 3149600"/>
              <a:gd name="connsiteY127" fmla="*/ 1977232 h 3505994"/>
              <a:gd name="connsiteX128" fmla="*/ 1947862 w 3149600"/>
              <a:gd name="connsiteY128" fmla="*/ 1920082 h 3505994"/>
              <a:gd name="connsiteX129" fmla="*/ 1924050 w 3149600"/>
              <a:gd name="connsiteY129" fmla="*/ 2037557 h 3505994"/>
              <a:gd name="connsiteX130" fmla="*/ 1943100 w 3149600"/>
              <a:gd name="connsiteY130" fmla="*/ 2126457 h 3505994"/>
              <a:gd name="connsiteX131" fmla="*/ 1911350 w 3149600"/>
              <a:gd name="connsiteY131" fmla="*/ 2240757 h 3505994"/>
              <a:gd name="connsiteX132" fmla="*/ 2305050 w 3149600"/>
              <a:gd name="connsiteY132" fmla="*/ 2310607 h 3505994"/>
              <a:gd name="connsiteX133" fmla="*/ 2349500 w 3149600"/>
              <a:gd name="connsiteY133" fmla="*/ 2767807 h 3505994"/>
              <a:gd name="connsiteX134" fmla="*/ 1282700 w 3149600"/>
              <a:gd name="connsiteY134" fmla="*/ 2824957 h 3505994"/>
              <a:gd name="connsiteX135" fmla="*/ 1263650 w 3149600"/>
              <a:gd name="connsiteY135" fmla="*/ 2882107 h 3505994"/>
              <a:gd name="connsiteX136" fmla="*/ 1314450 w 3149600"/>
              <a:gd name="connsiteY136" fmla="*/ 2907507 h 3505994"/>
              <a:gd name="connsiteX137" fmla="*/ 1333500 w 3149600"/>
              <a:gd name="connsiteY137" fmla="*/ 2983707 h 3505994"/>
              <a:gd name="connsiteX138" fmla="*/ 1327150 w 3149600"/>
              <a:gd name="connsiteY138" fmla="*/ 3142457 h 3505994"/>
              <a:gd name="connsiteX139" fmla="*/ 1397000 w 3149600"/>
              <a:gd name="connsiteY139" fmla="*/ 3237707 h 3505994"/>
              <a:gd name="connsiteX140" fmla="*/ 1358900 w 3149600"/>
              <a:gd name="connsiteY140" fmla="*/ 3402807 h 3505994"/>
              <a:gd name="connsiteX141" fmla="*/ 1416050 w 3149600"/>
              <a:gd name="connsiteY141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982663 w 3149600"/>
              <a:gd name="connsiteY54" fmla="*/ 157163 h 3505994"/>
              <a:gd name="connsiteX55" fmla="*/ 958850 w 3149600"/>
              <a:gd name="connsiteY55" fmla="*/ 94459 h 3505994"/>
              <a:gd name="connsiteX56" fmla="*/ 989805 w 3149600"/>
              <a:gd name="connsiteY56" fmla="*/ 74614 h 3505994"/>
              <a:gd name="connsiteX57" fmla="*/ 1014413 w 3149600"/>
              <a:gd name="connsiteY57" fmla="*/ 69851 h 3505994"/>
              <a:gd name="connsiteX58" fmla="*/ 1051720 w 3149600"/>
              <a:gd name="connsiteY58" fmla="*/ 53977 h 3505994"/>
              <a:gd name="connsiteX59" fmla="*/ 1146969 w 3149600"/>
              <a:gd name="connsiteY59" fmla="*/ 59531 h 3505994"/>
              <a:gd name="connsiteX60" fmla="*/ 1188243 w 3149600"/>
              <a:gd name="connsiteY60" fmla="*/ 68264 h 3505994"/>
              <a:gd name="connsiteX61" fmla="*/ 1191419 w 3149600"/>
              <a:gd name="connsiteY61" fmla="*/ 9525 h 3505994"/>
              <a:gd name="connsiteX62" fmla="*/ 1225550 w 3149600"/>
              <a:gd name="connsiteY62" fmla="*/ 18257 h 3505994"/>
              <a:gd name="connsiteX63" fmla="*/ 1212056 w 3149600"/>
              <a:gd name="connsiteY63" fmla="*/ 92869 h 3505994"/>
              <a:gd name="connsiteX64" fmla="*/ 1276350 w 3149600"/>
              <a:gd name="connsiteY64" fmla="*/ 96045 h 3505994"/>
              <a:gd name="connsiteX65" fmla="*/ 1312068 w 3149600"/>
              <a:gd name="connsiteY65" fmla="*/ 76994 h 3505994"/>
              <a:gd name="connsiteX66" fmla="*/ 1356519 w 3149600"/>
              <a:gd name="connsiteY66" fmla="*/ 88901 h 3505994"/>
              <a:gd name="connsiteX67" fmla="*/ 1358900 w 3149600"/>
              <a:gd name="connsiteY67" fmla="*/ 123825 h 3505994"/>
              <a:gd name="connsiteX68" fmla="*/ 1409700 w 3149600"/>
              <a:gd name="connsiteY68" fmla="*/ 138113 h 3505994"/>
              <a:gd name="connsiteX69" fmla="*/ 1432719 w 3149600"/>
              <a:gd name="connsiteY69" fmla="*/ 126207 h 3505994"/>
              <a:gd name="connsiteX70" fmla="*/ 1492250 w 3149600"/>
              <a:gd name="connsiteY70" fmla="*/ 77788 h 3505994"/>
              <a:gd name="connsiteX71" fmla="*/ 1533525 w 3149600"/>
              <a:gd name="connsiteY71" fmla="*/ 103188 h 3505994"/>
              <a:gd name="connsiteX72" fmla="*/ 1552575 w 3149600"/>
              <a:gd name="connsiteY72" fmla="*/ 96045 h 3505994"/>
              <a:gd name="connsiteX73" fmla="*/ 1580356 w 3149600"/>
              <a:gd name="connsiteY73" fmla="*/ 38101 h 3505994"/>
              <a:gd name="connsiteX74" fmla="*/ 1641475 w 3149600"/>
              <a:gd name="connsiteY74" fmla="*/ 0 h 3505994"/>
              <a:gd name="connsiteX75" fmla="*/ 1630362 w 3149600"/>
              <a:gd name="connsiteY75" fmla="*/ 16671 h 3505994"/>
              <a:gd name="connsiteX76" fmla="*/ 1679575 w 3149600"/>
              <a:gd name="connsiteY76" fmla="*/ 110332 h 3505994"/>
              <a:gd name="connsiteX77" fmla="*/ 1774825 w 3149600"/>
              <a:gd name="connsiteY77" fmla="*/ 153194 h 3505994"/>
              <a:gd name="connsiteX78" fmla="*/ 1784350 w 3149600"/>
              <a:gd name="connsiteY78" fmla="*/ 242095 h 3505994"/>
              <a:gd name="connsiteX79" fmla="*/ 1804987 w 3149600"/>
              <a:gd name="connsiteY79" fmla="*/ 275432 h 3505994"/>
              <a:gd name="connsiteX80" fmla="*/ 1833563 w 3149600"/>
              <a:gd name="connsiteY80" fmla="*/ 332582 h 3505994"/>
              <a:gd name="connsiteX81" fmla="*/ 1784350 w 3149600"/>
              <a:gd name="connsiteY81" fmla="*/ 453232 h 3505994"/>
              <a:gd name="connsiteX82" fmla="*/ 1868488 w 3149600"/>
              <a:gd name="connsiteY82" fmla="*/ 397670 h 3505994"/>
              <a:gd name="connsiteX83" fmla="*/ 1996282 w 3149600"/>
              <a:gd name="connsiteY83" fmla="*/ 407195 h 3505994"/>
              <a:gd name="connsiteX84" fmla="*/ 2048669 w 3149600"/>
              <a:gd name="connsiteY84" fmla="*/ 373857 h 3505994"/>
              <a:gd name="connsiteX85" fmla="*/ 2110581 w 3149600"/>
              <a:gd name="connsiteY85" fmla="*/ 394493 h 3505994"/>
              <a:gd name="connsiteX86" fmla="*/ 2171700 w 3149600"/>
              <a:gd name="connsiteY86" fmla="*/ 304007 h 3505994"/>
              <a:gd name="connsiteX87" fmla="*/ 2214563 w 3149600"/>
              <a:gd name="connsiteY87" fmla="*/ 311944 h 3505994"/>
              <a:gd name="connsiteX88" fmla="*/ 2282825 w 3149600"/>
              <a:gd name="connsiteY88" fmla="*/ 211932 h 3505994"/>
              <a:gd name="connsiteX89" fmla="*/ 2373312 w 3149600"/>
              <a:gd name="connsiteY89" fmla="*/ 245270 h 3505994"/>
              <a:gd name="connsiteX90" fmla="*/ 2432050 w 3149600"/>
              <a:gd name="connsiteY90" fmla="*/ 234157 h 3505994"/>
              <a:gd name="connsiteX91" fmla="*/ 2501900 w 3149600"/>
              <a:gd name="connsiteY91" fmla="*/ 259557 h 3505994"/>
              <a:gd name="connsiteX92" fmla="*/ 2508250 w 3149600"/>
              <a:gd name="connsiteY92" fmla="*/ 335757 h 3505994"/>
              <a:gd name="connsiteX93" fmla="*/ 2476500 w 3149600"/>
              <a:gd name="connsiteY93" fmla="*/ 418307 h 3505994"/>
              <a:gd name="connsiteX94" fmla="*/ 2508250 w 3149600"/>
              <a:gd name="connsiteY94" fmla="*/ 513557 h 3505994"/>
              <a:gd name="connsiteX95" fmla="*/ 2635250 w 3149600"/>
              <a:gd name="connsiteY95" fmla="*/ 545307 h 3505994"/>
              <a:gd name="connsiteX96" fmla="*/ 2588419 w 3149600"/>
              <a:gd name="connsiteY96" fmla="*/ 663576 h 3505994"/>
              <a:gd name="connsiteX97" fmla="*/ 2654300 w 3149600"/>
              <a:gd name="connsiteY97" fmla="*/ 767557 h 3505994"/>
              <a:gd name="connsiteX98" fmla="*/ 2686050 w 3149600"/>
              <a:gd name="connsiteY98" fmla="*/ 773907 h 3505994"/>
              <a:gd name="connsiteX99" fmla="*/ 2641600 w 3149600"/>
              <a:gd name="connsiteY99" fmla="*/ 881857 h 3505994"/>
              <a:gd name="connsiteX100" fmla="*/ 2717800 w 3149600"/>
              <a:gd name="connsiteY100" fmla="*/ 888207 h 3505994"/>
              <a:gd name="connsiteX101" fmla="*/ 2851944 w 3149600"/>
              <a:gd name="connsiteY101" fmla="*/ 824707 h 3505994"/>
              <a:gd name="connsiteX102" fmla="*/ 3016250 w 3149600"/>
              <a:gd name="connsiteY102" fmla="*/ 672307 h 3505994"/>
              <a:gd name="connsiteX103" fmla="*/ 3005138 w 3149600"/>
              <a:gd name="connsiteY103" fmla="*/ 794545 h 3505994"/>
              <a:gd name="connsiteX104" fmla="*/ 3097213 w 3149600"/>
              <a:gd name="connsiteY104" fmla="*/ 883444 h 3505994"/>
              <a:gd name="connsiteX105" fmla="*/ 3149600 w 3149600"/>
              <a:gd name="connsiteY105" fmla="*/ 1034257 h 3505994"/>
              <a:gd name="connsiteX106" fmla="*/ 2844006 w 3149600"/>
              <a:gd name="connsiteY106" fmla="*/ 1222375 h 3505994"/>
              <a:gd name="connsiteX107" fmla="*/ 2911475 w 3149600"/>
              <a:gd name="connsiteY107" fmla="*/ 1350170 h 3505994"/>
              <a:gd name="connsiteX108" fmla="*/ 2863056 w 3149600"/>
              <a:gd name="connsiteY108" fmla="*/ 1451770 h 3505994"/>
              <a:gd name="connsiteX109" fmla="*/ 2908300 w 3149600"/>
              <a:gd name="connsiteY109" fmla="*/ 1485107 h 3505994"/>
              <a:gd name="connsiteX110" fmla="*/ 2933700 w 3149600"/>
              <a:gd name="connsiteY110" fmla="*/ 1535907 h 3505994"/>
              <a:gd name="connsiteX111" fmla="*/ 2933700 w 3149600"/>
              <a:gd name="connsiteY111" fmla="*/ 1612107 h 3505994"/>
              <a:gd name="connsiteX112" fmla="*/ 2908300 w 3149600"/>
              <a:gd name="connsiteY112" fmla="*/ 1637507 h 3505994"/>
              <a:gd name="connsiteX113" fmla="*/ 2901950 w 3149600"/>
              <a:gd name="connsiteY113" fmla="*/ 1675607 h 3505994"/>
              <a:gd name="connsiteX114" fmla="*/ 2832100 w 3149600"/>
              <a:gd name="connsiteY114" fmla="*/ 1650207 h 3505994"/>
              <a:gd name="connsiteX115" fmla="*/ 2813050 w 3149600"/>
              <a:gd name="connsiteY115" fmla="*/ 1777207 h 3505994"/>
              <a:gd name="connsiteX116" fmla="*/ 2736057 w 3149600"/>
              <a:gd name="connsiteY116" fmla="*/ 1741488 h 3505994"/>
              <a:gd name="connsiteX117" fmla="*/ 2603500 w 3149600"/>
              <a:gd name="connsiteY117" fmla="*/ 1804194 h 3505994"/>
              <a:gd name="connsiteX118" fmla="*/ 2749550 w 3149600"/>
              <a:gd name="connsiteY118" fmla="*/ 2050257 h 3505994"/>
              <a:gd name="connsiteX119" fmla="*/ 2787650 w 3149600"/>
              <a:gd name="connsiteY119" fmla="*/ 2050257 h 3505994"/>
              <a:gd name="connsiteX120" fmla="*/ 2781300 w 3149600"/>
              <a:gd name="connsiteY120" fmla="*/ 2139157 h 3505994"/>
              <a:gd name="connsiteX121" fmla="*/ 2711450 w 3149600"/>
              <a:gd name="connsiteY121" fmla="*/ 2114551 h 3505994"/>
              <a:gd name="connsiteX122" fmla="*/ 2603500 w 3149600"/>
              <a:gd name="connsiteY122" fmla="*/ 2151857 h 3505994"/>
              <a:gd name="connsiteX123" fmla="*/ 2381250 w 3149600"/>
              <a:gd name="connsiteY123" fmla="*/ 2145507 h 3505994"/>
              <a:gd name="connsiteX124" fmla="*/ 2286000 w 3149600"/>
              <a:gd name="connsiteY124" fmla="*/ 2145507 h 3505994"/>
              <a:gd name="connsiteX125" fmla="*/ 2209800 w 3149600"/>
              <a:gd name="connsiteY125" fmla="*/ 2069307 h 3505994"/>
              <a:gd name="connsiteX126" fmla="*/ 2152650 w 3149600"/>
              <a:gd name="connsiteY126" fmla="*/ 2056607 h 3505994"/>
              <a:gd name="connsiteX127" fmla="*/ 2138363 w 3149600"/>
              <a:gd name="connsiteY127" fmla="*/ 1977232 h 3505994"/>
              <a:gd name="connsiteX128" fmla="*/ 1947862 w 3149600"/>
              <a:gd name="connsiteY128" fmla="*/ 1920082 h 3505994"/>
              <a:gd name="connsiteX129" fmla="*/ 1924050 w 3149600"/>
              <a:gd name="connsiteY129" fmla="*/ 2037557 h 3505994"/>
              <a:gd name="connsiteX130" fmla="*/ 1943100 w 3149600"/>
              <a:gd name="connsiteY130" fmla="*/ 2126457 h 3505994"/>
              <a:gd name="connsiteX131" fmla="*/ 1911350 w 3149600"/>
              <a:gd name="connsiteY131" fmla="*/ 2240757 h 3505994"/>
              <a:gd name="connsiteX132" fmla="*/ 2305050 w 3149600"/>
              <a:gd name="connsiteY132" fmla="*/ 2310607 h 3505994"/>
              <a:gd name="connsiteX133" fmla="*/ 2349500 w 3149600"/>
              <a:gd name="connsiteY133" fmla="*/ 2767807 h 3505994"/>
              <a:gd name="connsiteX134" fmla="*/ 1282700 w 3149600"/>
              <a:gd name="connsiteY134" fmla="*/ 2824957 h 3505994"/>
              <a:gd name="connsiteX135" fmla="*/ 1263650 w 3149600"/>
              <a:gd name="connsiteY135" fmla="*/ 2882107 h 3505994"/>
              <a:gd name="connsiteX136" fmla="*/ 1314450 w 3149600"/>
              <a:gd name="connsiteY136" fmla="*/ 2907507 h 3505994"/>
              <a:gd name="connsiteX137" fmla="*/ 1333500 w 3149600"/>
              <a:gd name="connsiteY137" fmla="*/ 2983707 h 3505994"/>
              <a:gd name="connsiteX138" fmla="*/ 1327150 w 3149600"/>
              <a:gd name="connsiteY138" fmla="*/ 3142457 h 3505994"/>
              <a:gd name="connsiteX139" fmla="*/ 1397000 w 3149600"/>
              <a:gd name="connsiteY139" fmla="*/ 3237707 h 3505994"/>
              <a:gd name="connsiteX140" fmla="*/ 1358900 w 3149600"/>
              <a:gd name="connsiteY140" fmla="*/ 3402807 h 3505994"/>
              <a:gd name="connsiteX141" fmla="*/ 1416050 w 3149600"/>
              <a:gd name="connsiteY141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982663 w 3149600"/>
              <a:gd name="connsiteY54" fmla="*/ 157163 h 3505994"/>
              <a:gd name="connsiteX55" fmla="*/ 989805 w 3149600"/>
              <a:gd name="connsiteY55" fmla="*/ 74614 h 3505994"/>
              <a:gd name="connsiteX56" fmla="*/ 1014413 w 3149600"/>
              <a:gd name="connsiteY56" fmla="*/ 69851 h 3505994"/>
              <a:gd name="connsiteX57" fmla="*/ 1051720 w 3149600"/>
              <a:gd name="connsiteY57" fmla="*/ 53977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982663 w 3149600"/>
              <a:gd name="connsiteY54" fmla="*/ 157163 h 3505994"/>
              <a:gd name="connsiteX55" fmla="*/ 989805 w 3149600"/>
              <a:gd name="connsiteY55" fmla="*/ 74614 h 3505994"/>
              <a:gd name="connsiteX56" fmla="*/ 1014413 w 3149600"/>
              <a:gd name="connsiteY56" fmla="*/ 69851 h 3505994"/>
              <a:gd name="connsiteX57" fmla="*/ 1051720 w 3149600"/>
              <a:gd name="connsiteY57" fmla="*/ 53977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1492250 w 3149600"/>
              <a:gd name="connsiteY53" fmla="*/ 1497807 h 3505994"/>
              <a:gd name="connsiteX54" fmla="*/ 982663 w 3149600"/>
              <a:gd name="connsiteY54" fmla="*/ 144463 h 3505994"/>
              <a:gd name="connsiteX55" fmla="*/ 989805 w 3149600"/>
              <a:gd name="connsiteY55" fmla="*/ 74614 h 3505994"/>
              <a:gd name="connsiteX56" fmla="*/ 1014413 w 3149600"/>
              <a:gd name="connsiteY56" fmla="*/ 69851 h 3505994"/>
              <a:gd name="connsiteX57" fmla="*/ 1051720 w 3149600"/>
              <a:gd name="connsiteY57" fmla="*/ 53977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914400 w 3149600"/>
              <a:gd name="connsiteY53" fmla="*/ 196057 h 3505994"/>
              <a:gd name="connsiteX54" fmla="*/ 982663 w 3149600"/>
              <a:gd name="connsiteY54" fmla="*/ 144463 h 3505994"/>
              <a:gd name="connsiteX55" fmla="*/ 989805 w 3149600"/>
              <a:gd name="connsiteY55" fmla="*/ 74614 h 3505994"/>
              <a:gd name="connsiteX56" fmla="*/ 1014413 w 3149600"/>
              <a:gd name="connsiteY56" fmla="*/ 69851 h 3505994"/>
              <a:gd name="connsiteX57" fmla="*/ 1051720 w 3149600"/>
              <a:gd name="connsiteY57" fmla="*/ 53977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914400 w 3149600"/>
              <a:gd name="connsiteY53" fmla="*/ 196057 h 3505994"/>
              <a:gd name="connsiteX54" fmla="*/ 982663 w 3149600"/>
              <a:gd name="connsiteY54" fmla="*/ 144463 h 3505994"/>
              <a:gd name="connsiteX55" fmla="*/ 989805 w 3149600"/>
              <a:gd name="connsiteY55" fmla="*/ 74614 h 3505994"/>
              <a:gd name="connsiteX56" fmla="*/ 1014413 w 3149600"/>
              <a:gd name="connsiteY56" fmla="*/ 69851 h 3505994"/>
              <a:gd name="connsiteX57" fmla="*/ 1051720 w 3149600"/>
              <a:gd name="connsiteY57" fmla="*/ 53977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04407 h 3505994"/>
              <a:gd name="connsiteX1" fmla="*/ 1317625 w 3149600"/>
              <a:gd name="connsiteY1" fmla="*/ 3505994 h 3505994"/>
              <a:gd name="connsiteX2" fmla="*/ 1240631 w 3149600"/>
              <a:gd name="connsiteY2" fmla="*/ 3505994 h 3505994"/>
              <a:gd name="connsiteX3" fmla="*/ 1196181 w 3149600"/>
              <a:gd name="connsiteY3" fmla="*/ 3470276 h 3505994"/>
              <a:gd name="connsiteX4" fmla="*/ 1085850 w 3149600"/>
              <a:gd name="connsiteY4" fmla="*/ 3237707 h 3505994"/>
              <a:gd name="connsiteX5" fmla="*/ 1085850 w 3149600"/>
              <a:gd name="connsiteY5" fmla="*/ 3110707 h 3505994"/>
              <a:gd name="connsiteX6" fmla="*/ 977900 w 3149600"/>
              <a:gd name="connsiteY6" fmla="*/ 3263107 h 3505994"/>
              <a:gd name="connsiteX7" fmla="*/ 806450 w 3149600"/>
              <a:gd name="connsiteY7" fmla="*/ 2761457 h 3505994"/>
              <a:gd name="connsiteX8" fmla="*/ 793750 w 3149600"/>
              <a:gd name="connsiteY8" fmla="*/ 2431257 h 3505994"/>
              <a:gd name="connsiteX9" fmla="*/ 774700 w 3149600"/>
              <a:gd name="connsiteY9" fmla="*/ 2253457 h 3505994"/>
              <a:gd name="connsiteX10" fmla="*/ 736600 w 3149600"/>
              <a:gd name="connsiteY10" fmla="*/ 2037557 h 3505994"/>
              <a:gd name="connsiteX11" fmla="*/ 292100 w 3149600"/>
              <a:gd name="connsiteY11" fmla="*/ 2475707 h 3505994"/>
              <a:gd name="connsiteX12" fmla="*/ 234950 w 3149600"/>
              <a:gd name="connsiteY12" fmla="*/ 2424907 h 3505994"/>
              <a:gd name="connsiteX13" fmla="*/ 88900 w 3149600"/>
              <a:gd name="connsiteY13" fmla="*/ 2463007 h 3505994"/>
              <a:gd name="connsiteX14" fmla="*/ 0 w 3149600"/>
              <a:gd name="connsiteY14" fmla="*/ 2393157 h 3505994"/>
              <a:gd name="connsiteX15" fmla="*/ 107950 w 3149600"/>
              <a:gd name="connsiteY15" fmla="*/ 2400301 h 3505994"/>
              <a:gd name="connsiteX16" fmla="*/ 157956 w 3149600"/>
              <a:gd name="connsiteY16" fmla="*/ 2383632 h 3505994"/>
              <a:gd name="connsiteX17" fmla="*/ 138113 w 3149600"/>
              <a:gd name="connsiteY17" fmla="*/ 2347914 h 3505994"/>
              <a:gd name="connsiteX18" fmla="*/ 215106 w 3149600"/>
              <a:gd name="connsiteY18" fmla="*/ 2321719 h 3505994"/>
              <a:gd name="connsiteX19" fmla="*/ 496094 w 3149600"/>
              <a:gd name="connsiteY19" fmla="*/ 2024857 h 3505994"/>
              <a:gd name="connsiteX20" fmla="*/ 463550 w 3149600"/>
              <a:gd name="connsiteY20" fmla="*/ 1967707 h 3505994"/>
              <a:gd name="connsiteX21" fmla="*/ 514350 w 3149600"/>
              <a:gd name="connsiteY21" fmla="*/ 1859757 h 3505994"/>
              <a:gd name="connsiteX22" fmla="*/ 501650 w 3149600"/>
              <a:gd name="connsiteY22" fmla="*/ 1732757 h 3505994"/>
              <a:gd name="connsiteX23" fmla="*/ 577850 w 3149600"/>
              <a:gd name="connsiteY23" fmla="*/ 1688307 h 3505994"/>
              <a:gd name="connsiteX24" fmla="*/ 558800 w 3149600"/>
              <a:gd name="connsiteY24" fmla="*/ 1624807 h 3505994"/>
              <a:gd name="connsiteX25" fmla="*/ 602456 w 3149600"/>
              <a:gd name="connsiteY25" fmla="*/ 1333501 h 3505994"/>
              <a:gd name="connsiteX26" fmla="*/ 568325 w 3149600"/>
              <a:gd name="connsiteY26" fmla="*/ 1243807 h 3505994"/>
              <a:gd name="connsiteX27" fmla="*/ 626268 w 3149600"/>
              <a:gd name="connsiteY27" fmla="*/ 1061245 h 3505994"/>
              <a:gd name="connsiteX28" fmla="*/ 615156 w 3149600"/>
              <a:gd name="connsiteY28" fmla="*/ 966788 h 3505994"/>
              <a:gd name="connsiteX29" fmla="*/ 577850 w 3149600"/>
              <a:gd name="connsiteY29" fmla="*/ 881857 h 3505994"/>
              <a:gd name="connsiteX30" fmla="*/ 577850 w 3149600"/>
              <a:gd name="connsiteY30" fmla="*/ 792957 h 3505994"/>
              <a:gd name="connsiteX31" fmla="*/ 996950 w 3149600"/>
              <a:gd name="connsiteY31" fmla="*/ 716757 h 3505994"/>
              <a:gd name="connsiteX32" fmla="*/ 1162050 w 3149600"/>
              <a:gd name="connsiteY32" fmla="*/ 850107 h 3505994"/>
              <a:gd name="connsiteX33" fmla="*/ 1073150 w 3149600"/>
              <a:gd name="connsiteY33" fmla="*/ 843757 h 3505994"/>
              <a:gd name="connsiteX34" fmla="*/ 1035050 w 3149600"/>
              <a:gd name="connsiteY34" fmla="*/ 1091407 h 3505994"/>
              <a:gd name="connsiteX35" fmla="*/ 1028700 w 3149600"/>
              <a:gd name="connsiteY35" fmla="*/ 1408907 h 3505994"/>
              <a:gd name="connsiteX36" fmla="*/ 952500 w 3149600"/>
              <a:gd name="connsiteY36" fmla="*/ 1478757 h 3505994"/>
              <a:gd name="connsiteX37" fmla="*/ 952500 w 3149600"/>
              <a:gd name="connsiteY37" fmla="*/ 1535907 h 3505994"/>
              <a:gd name="connsiteX38" fmla="*/ 1016000 w 3149600"/>
              <a:gd name="connsiteY38" fmla="*/ 1516857 h 3505994"/>
              <a:gd name="connsiteX39" fmla="*/ 1035050 w 3149600"/>
              <a:gd name="connsiteY39" fmla="*/ 1478757 h 3505994"/>
              <a:gd name="connsiteX40" fmla="*/ 1092200 w 3149600"/>
              <a:gd name="connsiteY40" fmla="*/ 1472407 h 3505994"/>
              <a:gd name="connsiteX41" fmla="*/ 1117600 w 3149600"/>
              <a:gd name="connsiteY41" fmla="*/ 1497807 h 3505994"/>
              <a:gd name="connsiteX42" fmla="*/ 1092200 w 3149600"/>
              <a:gd name="connsiteY42" fmla="*/ 1535907 h 3505994"/>
              <a:gd name="connsiteX43" fmla="*/ 1111250 w 3149600"/>
              <a:gd name="connsiteY43" fmla="*/ 1580357 h 3505994"/>
              <a:gd name="connsiteX44" fmla="*/ 1162050 w 3149600"/>
              <a:gd name="connsiteY44" fmla="*/ 1580357 h 3505994"/>
              <a:gd name="connsiteX45" fmla="*/ 1200150 w 3149600"/>
              <a:gd name="connsiteY45" fmla="*/ 1593057 h 3505994"/>
              <a:gd name="connsiteX46" fmla="*/ 1193800 w 3149600"/>
              <a:gd name="connsiteY46" fmla="*/ 1637507 h 3505994"/>
              <a:gd name="connsiteX47" fmla="*/ 1231900 w 3149600"/>
              <a:gd name="connsiteY47" fmla="*/ 1675607 h 3505994"/>
              <a:gd name="connsiteX48" fmla="*/ 1225550 w 3149600"/>
              <a:gd name="connsiteY48" fmla="*/ 1777207 h 3505994"/>
              <a:gd name="connsiteX49" fmla="*/ 1435100 w 3149600"/>
              <a:gd name="connsiteY49" fmla="*/ 1694657 h 3505994"/>
              <a:gd name="connsiteX50" fmla="*/ 1428750 w 3149600"/>
              <a:gd name="connsiteY50" fmla="*/ 1618457 h 3505994"/>
              <a:gd name="connsiteX51" fmla="*/ 1473200 w 3149600"/>
              <a:gd name="connsiteY51" fmla="*/ 1599407 h 3505994"/>
              <a:gd name="connsiteX52" fmla="*/ 1517650 w 3149600"/>
              <a:gd name="connsiteY52" fmla="*/ 1504157 h 3505994"/>
              <a:gd name="connsiteX53" fmla="*/ 885825 w 3149600"/>
              <a:gd name="connsiteY53" fmla="*/ 177007 h 3505994"/>
              <a:gd name="connsiteX54" fmla="*/ 982663 w 3149600"/>
              <a:gd name="connsiteY54" fmla="*/ 144463 h 3505994"/>
              <a:gd name="connsiteX55" fmla="*/ 989805 w 3149600"/>
              <a:gd name="connsiteY55" fmla="*/ 74614 h 3505994"/>
              <a:gd name="connsiteX56" fmla="*/ 1014413 w 3149600"/>
              <a:gd name="connsiteY56" fmla="*/ 69851 h 3505994"/>
              <a:gd name="connsiteX57" fmla="*/ 1051720 w 3149600"/>
              <a:gd name="connsiteY57" fmla="*/ 53977 h 3505994"/>
              <a:gd name="connsiteX58" fmla="*/ 1146969 w 3149600"/>
              <a:gd name="connsiteY58" fmla="*/ 59531 h 3505994"/>
              <a:gd name="connsiteX59" fmla="*/ 1188243 w 3149600"/>
              <a:gd name="connsiteY59" fmla="*/ 68264 h 3505994"/>
              <a:gd name="connsiteX60" fmla="*/ 1191419 w 3149600"/>
              <a:gd name="connsiteY60" fmla="*/ 9525 h 3505994"/>
              <a:gd name="connsiteX61" fmla="*/ 1225550 w 3149600"/>
              <a:gd name="connsiteY61" fmla="*/ 18257 h 3505994"/>
              <a:gd name="connsiteX62" fmla="*/ 1212056 w 3149600"/>
              <a:gd name="connsiteY62" fmla="*/ 92869 h 3505994"/>
              <a:gd name="connsiteX63" fmla="*/ 1276350 w 3149600"/>
              <a:gd name="connsiteY63" fmla="*/ 96045 h 3505994"/>
              <a:gd name="connsiteX64" fmla="*/ 1312068 w 3149600"/>
              <a:gd name="connsiteY64" fmla="*/ 76994 h 3505994"/>
              <a:gd name="connsiteX65" fmla="*/ 1356519 w 3149600"/>
              <a:gd name="connsiteY65" fmla="*/ 88901 h 3505994"/>
              <a:gd name="connsiteX66" fmla="*/ 1358900 w 3149600"/>
              <a:gd name="connsiteY66" fmla="*/ 123825 h 3505994"/>
              <a:gd name="connsiteX67" fmla="*/ 1409700 w 3149600"/>
              <a:gd name="connsiteY67" fmla="*/ 138113 h 3505994"/>
              <a:gd name="connsiteX68" fmla="*/ 1432719 w 3149600"/>
              <a:gd name="connsiteY68" fmla="*/ 126207 h 3505994"/>
              <a:gd name="connsiteX69" fmla="*/ 1492250 w 3149600"/>
              <a:gd name="connsiteY69" fmla="*/ 77788 h 3505994"/>
              <a:gd name="connsiteX70" fmla="*/ 1533525 w 3149600"/>
              <a:gd name="connsiteY70" fmla="*/ 103188 h 3505994"/>
              <a:gd name="connsiteX71" fmla="*/ 1552575 w 3149600"/>
              <a:gd name="connsiteY71" fmla="*/ 96045 h 3505994"/>
              <a:gd name="connsiteX72" fmla="*/ 1580356 w 3149600"/>
              <a:gd name="connsiteY72" fmla="*/ 38101 h 3505994"/>
              <a:gd name="connsiteX73" fmla="*/ 1641475 w 3149600"/>
              <a:gd name="connsiteY73" fmla="*/ 0 h 3505994"/>
              <a:gd name="connsiteX74" fmla="*/ 1630362 w 3149600"/>
              <a:gd name="connsiteY74" fmla="*/ 16671 h 3505994"/>
              <a:gd name="connsiteX75" fmla="*/ 1679575 w 3149600"/>
              <a:gd name="connsiteY75" fmla="*/ 110332 h 3505994"/>
              <a:gd name="connsiteX76" fmla="*/ 1774825 w 3149600"/>
              <a:gd name="connsiteY76" fmla="*/ 153194 h 3505994"/>
              <a:gd name="connsiteX77" fmla="*/ 1784350 w 3149600"/>
              <a:gd name="connsiteY77" fmla="*/ 242095 h 3505994"/>
              <a:gd name="connsiteX78" fmla="*/ 1804987 w 3149600"/>
              <a:gd name="connsiteY78" fmla="*/ 275432 h 3505994"/>
              <a:gd name="connsiteX79" fmla="*/ 1833563 w 3149600"/>
              <a:gd name="connsiteY79" fmla="*/ 332582 h 3505994"/>
              <a:gd name="connsiteX80" fmla="*/ 1784350 w 3149600"/>
              <a:gd name="connsiteY80" fmla="*/ 453232 h 3505994"/>
              <a:gd name="connsiteX81" fmla="*/ 1868488 w 3149600"/>
              <a:gd name="connsiteY81" fmla="*/ 397670 h 3505994"/>
              <a:gd name="connsiteX82" fmla="*/ 1996282 w 3149600"/>
              <a:gd name="connsiteY82" fmla="*/ 407195 h 3505994"/>
              <a:gd name="connsiteX83" fmla="*/ 2048669 w 3149600"/>
              <a:gd name="connsiteY83" fmla="*/ 373857 h 3505994"/>
              <a:gd name="connsiteX84" fmla="*/ 2110581 w 3149600"/>
              <a:gd name="connsiteY84" fmla="*/ 394493 h 3505994"/>
              <a:gd name="connsiteX85" fmla="*/ 2171700 w 3149600"/>
              <a:gd name="connsiteY85" fmla="*/ 304007 h 3505994"/>
              <a:gd name="connsiteX86" fmla="*/ 2214563 w 3149600"/>
              <a:gd name="connsiteY86" fmla="*/ 311944 h 3505994"/>
              <a:gd name="connsiteX87" fmla="*/ 2282825 w 3149600"/>
              <a:gd name="connsiteY87" fmla="*/ 211932 h 3505994"/>
              <a:gd name="connsiteX88" fmla="*/ 2373312 w 3149600"/>
              <a:gd name="connsiteY88" fmla="*/ 245270 h 3505994"/>
              <a:gd name="connsiteX89" fmla="*/ 2432050 w 3149600"/>
              <a:gd name="connsiteY89" fmla="*/ 234157 h 3505994"/>
              <a:gd name="connsiteX90" fmla="*/ 2501900 w 3149600"/>
              <a:gd name="connsiteY90" fmla="*/ 259557 h 3505994"/>
              <a:gd name="connsiteX91" fmla="*/ 2508250 w 3149600"/>
              <a:gd name="connsiteY91" fmla="*/ 335757 h 3505994"/>
              <a:gd name="connsiteX92" fmla="*/ 2476500 w 3149600"/>
              <a:gd name="connsiteY92" fmla="*/ 418307 h 3505994"/>
              <a:gd name="connsiteX93" fmla="*/ 2508250 w 3149600"/>
              <a:gd name="connsiteY93" fmla="*/ 513557 h 3505994"/>
              <a:gd name="connsiteX94" fmla="*/ 2635250 w 3149600"/>
              <a:gd name="connsiteY94" fmla="*/ 545307 h 3505994"/>
              <a:gd name="connsiteX95" fmla="*/ 2588419 w 3149600"/>
              <a:gd name="connsiteY95" fmla="*/ 663576 h 3505994"/>
              <a:gd name="connsiteX96" fmla="*/ 2654300 w 3149600"/>
              <a:gd name="connsiteY96" fmla="*/ 767557 h 3505994"/>
              <a:gd name="connsiteX97" fmla="*/ 2686050 w 3149600"/>
              <a:gd name="connsiteY97" fmla="*/ 773907 h 3505994"/>
              <a:gd name="connsiteX98" fmla="*/ 2641600 w 3149600"/>
              <a:gd name="connsiteY98" fmla="*/ 881857 h 3505994"/>
              <a:gd name="connsiteX99" fmla="*/ 2717800 w 3149600"/>
              <a:gd name="connsiteY99" fmla="*/ 888207 h 3505994"/>
              <a:gd name="connsiteX100" fmla="*/ 2851944 w 3149600"/>
              <a:gd name="connsiteY100" fmla="*/ 824707 h 3505994"/>
              <a:gd name="connsiteX101" fmla="*/ 3016250 w 3149600"/>
              <a:gd name="connsiteY101" fmla="*/ 672307 h 3505994"/>
              <a:gd name="connsiteX102" fmla="*/ 3005138 w 3149600"/>
              <a:gd name="connsiteY102" fmla="*/ 794545 h 3505994"/>
              <a:gd name="connsiteX103" fmla="*/ 3097213 w 3149600"/>
              <a:gd name="connsiteY103" fmla="*/ 883444 h 3505994"/>
              <a:gd name="connsiteX104" fmla="*/ 3149600 w 3149600"/>
              <a:gd name="connsiteY104" fmla="*/ 1034257 h 3505994"/>
              <a:gd name="connsiteX105" fmla="*/ 2844006 w 3149600"/>
              <a:gd name="connsiteY105" fmla="*/ 1222375 h 3505994"/>
              <a:gd name="connsiteX106" fmla="*/ 2911475 w 3149600"/>
              <a:gd name="connsiteY106" fmla="*/ 1350170 h 3505994"/>
              <a:gd name="connsiteX107" fmla="*/ 2863056 w 3149600"/>
              <a:gd name="connsiteY107" fmla="*/ 1451770 h 3505994"/>
              <a:gd name="connsiteX108" fmla="*/ 2908300 w 3149600"/>
              <a:gd name="connsiteY108" fmla="*/ 1485107 h 3505994"/>
              <a:gd name="connsiteX109" fmla="*/ 2933700 w 3149600"/>
              <a:gd name="connsiteY109" fmla="*/ 1535907 h 3505994"/>
              <a:gd name="connsiteX110" fmla="*/ 2933700 w 3149600"/>
              <a:gd name="connsiteY110" fmla="*/ 1612107 h 3505994"/>
              <a:gd name="connsiteX111" fmla="*/ 2908300 w 3149600"/>
              <a:gd name="connsiteY111" fmla="*/ 1637507 h 3505994"/>
              <a:gd name="connsiteX112" fmla="*/ 2901950 w 3149600"/>
              <a:gd name="connsiteY112" fmla="*/ 1675607 h 3505994"/>
              <a:gd name="connsiteX113" fmla="*/ 2832100 w 3149600"/>
              <a:gd name="connsiteY113" fmla="*/ 1650207 h 3505994"/>
              <a:gd name="connsiteX114" fmla="*/ 2813050 w 3149600"/>
              <a:gd name="connsiteY114" fmla="*/ 1777207 h 3505994"/>
              <a:gd name="connsiteX115" fmla="*/ 2736057 w 3149600"/>
              <a:gd name="connsiteY115" fmla="*/ 1741488 h 3505994"/>
              <a:gd name="connsiteX116" fmla="*/ 2603500 w 3149600"/>
              <a:gd name="connsiteY116" fmla="*/ 1804194 h 3505994"/>
              <a:gd name="connsiteX117" fmla="*/ 2749550 w 3149600"/>
              <a:gd name="connsiteY117" fmla="*/ 2050257 h 3505994"/>
              <a:gd name="connsiteX118" fmla="*/ 2787650 w 3149600"/>
              <a:gd name="connsiteY118" fmla="*/ 2050257 h 3505994"/>
              <a:gd name="connsiteX119" fmla="*/ 2781300 w 3149600"/>
              <a:gd name="connsiteY119" fmla="*/ 2139157 h 3505994"/>
              <a:gd name="connsiteX120" fmla="*/ 2711450 w 3149600"/>
              <a:gd name="connsiteY120" fmla="*/ 2114551 h 3505994"/>
              <a:gd name="connsiteX121" fmla="*/ 2603500 w 3149600"/>
              <a:gd name="connsiteY121" fmla="*/ 2151857 h 3505994"/>
              <a:gd name="connsiteX122" fmla="*/ 2381250 w 3149600"/>
              <a:gd name="connsiteY122" fmla="*/ 2145507 h 3505994"/>
              <a:gd name="connsiteX123" fmla="*/ 2286000 w 3149600"/>
              <a:gd name="connsiteY123" fmla="*/ 2145507 h 3505994"/>
              <a:gd name="connsiteX124" fmla="*/ 2209800 w 3149600"/>
              <a:gd name="connsiteY124" fmla="*/ 2069307 h 3505994"/>
              <a:gd name="connsiteX125" fmla="*/ 2152650 w 3149600"/>
              <a:gd name="connsiteY125" fmla="*/ 2056607 h 3505994"/>
              <a:gd name="connsiteX126" fmla="*/ 2138363 w 3149600"/>
              <a:gd name="connsiteY126" fmla="*/ 1977232 h 3505994"/>
              <a:gd name="connsiteX127" fmla="*/ 1947862 w 3149600"/>
              <a:gd name="connsiteY127" fmla="*/ 1920082 h 3505994"/>
              <a:gd name="connsiteX128" fmla="*/ 1924050 w 3149600"/>
              <a:gd name="connsiteY128" fmla="*/ 2037557 h 3505994"/>
              <a:gd name="connsiteX129" fmla="*/ 1943100 w 3149600"/>
              <a:gd name="connsiteY129" fmla="*/ 2126457 h 3505994"/>
              <a:gd name="connsiteX130" fmla="*/ 1911350 w 3149600"/>
              <a:gd name="connsiteY130" fmla="*/ 2240757 h 3505994"/>
              <a:gd name="connsiteX131" fmla="*/ 2305050 w 3149600"/>
              <a:gd name="connsiteY131" fmla="*/ 2310607 h 3505994"/>
              <a:gd name="connsiteX132" fmla="*/ 2349500 w 3149600"/>
              <a:gd name="connsiteY132" fmla="*/ 2767807 h 3505994"/>
              <a:gd name="connsiteX133" fmla="*/ 1282700 w 3149600"/>
              <a:gd name="connsiteY133" fmla="*/ 2824957 h 3505994"/>
              <a:gd name="connsiteX134" fmla="*/ 1263650 w 3149600"/>
              <a:gd name="connsiteY134" fmla="*/ 2882107 h 3505994"/>
              <a:gd name="connsiteX135" fmla="*/ 1314450 w 3149600"/>
              <a:gd name="connsiteY135" fmla="*/ 2907507 h 3505994"/>
              <a:gd name="connsiteX136" fmla="*/ 1333500 w 3149600"/>
              <a:gd name="connsiteY136" fmla="*/ 2983707 h 3505994"/>
              <a:gd name="connsiteX137" fmla="*/ 1327150 w 3149600"/>
              <a:gd name="connsiteY137" fmla="*/ 3142457 h 3505994"/>
              <a:gd name="connsiteX138" fmla="*/ 1397000 w 3149600"/>
              <a:gd name="connsiteY138" fmla="*/ 3237707 h 3505994"/>
              <a:gd name="connsiteX139" fmla="*/ 1358900 w 3149600"/>
              <a:gd name="connsiteY139" fmla="*/ 3402807 h 3505994"/>
              <a:gd name="connsiteX140" fmla="*/ 1416050 w 3149600"/>
              <a:gd name="connsiteY140" fmla="*/ 3504407 h 3505994"/>
              <a:gd name="connsiteX0" fmla="*/ 1416050 w 3149600"/>
              <a:gd name="connsiteY0" fmla="*/ 3517920 h 3519507"/>
              <a:gd name="connsiteX1" fmla="*/ 1317625 w 3149600"/>
              <a:gd name="connsiteY1" fmla="*/ 3519507 h 3519507"/>
              <a:gd name="connsiteX2" fmla="*/ 1240631 w 3149600"/>
              <a:gd name="connsiteY2" fmla="*/ 3519507 h 3519507"/>
              <a:gd name="connsiteX3" fmla="*/ 1196181 w 3149600"/>
              <a:gd name="connsiteY3" fmla="*/ 3483789 h 3519507"/>
              <a:gd name="connsiteX4" fmla="*/ 1085850 w 3149600"/>
              <a:gd name="connsiteY4" fmla="*/ 3251220 h 3519507"/>
              <a:gd name="connsiteX5" fmla="*/ 1085850 w 3149600"/>
              <a:gd name="connsiteY5" fmla="*/ 3124220 h 3519507"/>
              <a:gd name="connsiteX6" fmla="*/ 977900 w 3149600"/>
              <a:gd name="connsiteY6" fmla="*/ 3276620 h 3519507"/>
              <a:gd name="connsiteX7" fmla="*/ 806450 w 3149600"/>
              <a:gd name="connsiteY7" fmla="*/ 2774970 h 3519507"/>
              <a:gd name="connsiteX8" fmla="*/ 793750 w 3149600"/>
              <a:gd name="connsiteY8" fmla="*/ 2444770 h 3519507"/>
              <a:gd name="connsiteX9" fmla="*/ 774700 w 3149600"/>
              <a:gd name="connsiteY9" fmla="*/ 2266970 h 3519507"/>
              <a:gd name="connsiteX10" fmla="*/ 736600 w 3149600"/>
              <a:gd name="connsiteY10" fmla="*/ 2051070 h 3519507"/>
              <a:gd name="connsiteX11" fmla="*/ 292100 w 3149600"/>
              <a:gd name="connsiteY11" fmla="*/ 2489220 h 3519507"/>
              <a:gd name="connsiteX12" fmla="*/ 234950 w 3149600"/>
              <a:gd name="connsiteY12" fmla="*/ 2438420 h 3519507"/>
              <a:gd name="connsiteX13" fmla="*/ 88900 w 3149600"/>
              <a:gd name="connsiteY13" fmla="*/ 2476520 h 3519507"/>
              <a:gd name="connsiteX14" fmla="*/ 0 w 3149600"/>
              <a:gd name="connsiteY14" fmla="*/ 2406670 h 3519507"/>
              <a:gd name="connsiteX15" fmla="*/ 107950 w 3149600"/>
              <a:gd name="connsiteY15" fmla="*/ 2413814 h 3519507"/>
              <a:gd name="connsiteX16" fmla="*/ 157956 w 3149600"/>
              <a:gd name="connsiteY16" fmla="*/ 2397145 h 3519507"/>
              <a:gd name="connsiteX17" fmla="*/ 138113 w 3149600"/>
              <a:gd name="connsiteY17" fmla="*/ 2361427 h 3519507"/>
              <a:gd name="connsiteX18" fmla="*/ 215106 w 3149600"/>
              <a:gd name="connsiteY18" fmla="*/ 2335232 h 3519507"/>
              <a:gd name="connsiteX19" fmla="*/ 496094 w 3149600"/>
              <a:gd name="connsiteY19" fmla="*/ 2038370 h 3519507"/>
              <a:gd name="connsiteX20" fmla="*/ 463550 w 3149600"/>
              <a:gd name="connsiteY20" fmla="*/ 1981220 h 3519507"/>
              <a:gd name="connsiteX21" fmla="*/ 514350 w 3149600"/>
              <a:gd name="connsiteY21" fmla="*/ 1873270 h 3519507"/>
              <a:gd name="connsiteX22" fmla="*/ 501650 w 3149600"/>
              <a:gd name="connsiteY22" fmla="*/ 1746270 h 3519507"/>
              <a:gd name="connsiteX23" fmla="*/ 577850 w 3149600"/>
              <a:gd name="connsiteY23" fmla="*/ 1701820 h 3519507"/>
              <a:gd name="connsiteX24" fmla="*/ 558800 w 3149600"/>
              <a:gd name="connsiteY24" fmla="*/ 1638320 h 3519507"/>
              <a:gd name="connsiteX25" fmla="*/ 602456 w 3149600"/>
              <a:gd name="connsiteY25" fmla="*/ 1347014 h 3519507"/>
              <a:gd name="connsiteX26" fmla="*/ 568325 w 3149600"/>
              <a:gd name="connsiteY26" fmla="*/ 1257320 h 3519507"/>
              <a:gd name="connsiteX27" fmla="*/ 626268 w 3149600"/>
              <a:gd name="connsiteY27" fmla="*/ 1074758 h 3519507"/>
              <a:gd name="connsiteX28" fmla="*/ 615156 w 3149600"/>
              <a:gd name="connsiteY28" fmla="*/ 980301 h 3519507"/>
              <a:gd name="connsiteX29" fmla="*/ 577850 w 3149600"/>
              <a:gd name="connsiteY29" fmla="*/ 895370 h 3519507"/>
              <a:gd name="connsiteX30" fmla="*/ 577850 w 3149600"/>
              <a:gd name="connsiteY30" fmla="*/ 806470 h 3519507"/>
              <a:gd name="connsiteX31" fmla="*/ 996950 w 3149600"/>
              <a:gd name="connsiteY31" fmla="*/ 730270 h 3519507"/>
              <a:gd name="connsiteX32" fmla="*/ 1162050 w 3149600"/>
              <a:gd name="connsiteY32" fmla="*/ 863620 h 3519507"/>
              <a:gd name="connsiteX33" fmla="*/ 1073150 w 3149600"/>
              <a:gd name="connsiteY33" fmla="*/ 857270 h 3519507"/>
              <a:gd name="connsiteX34" fmla="*/ 1035050 w 3149600"/>
              <a:gd name="connsiteY34" fmla="*/ 1104920 h 3519507"/>
              <a:gd name="connsiteX35" fmla="*/ 1028700 w 3149600"/>
              <a:gd name="connsiteY35" fmla="*/ 1422420 h 3519507"/>
              <a:gd name="connsiteX36" fmla="*/ 952500 w 3149600"/>
              <a:gd name="connsiteY36" fmla="*/ 1492270 h 3519507"/>
              <a:gd name="connsiteX37" fmla="*/ 952500 w 3149600"/>
              <a:gd name="connsiteY37" fmla="*/ 1549420 h 3519507"/>
              <a:gd name="connsiteX38" fmla="*/ 1016000 w 3149600"/>
              <a:gd name="connsiteY38" fmla="*/ 1530370 h 3519507"/>
              <a:gd name="connsiteX39" fmla="*/ 1035050 w 3149600"/>
              <a:gd name="connsiteY39" fmla="*/ 1492270 h 3519507"/>
              <a:gd name="connsiteX40" fmla="*/ 1092200 w 3149600"/>
              <a:gd name="connsiteY40" fmla="*/ 1485920 h 3519507"/>
              <a:gd name="connsiteX41" fmla="*/ 1117600 w 3149600"/>
              <a:gd name="connsiteY41" fmla="*/ 1511320 h 3519507"/>
              <a:gd name="connsiteX42" fmla="*/ 1092200 w 3149600"/>
              <a:gd name="connsiteY42" fmla="*/ 1549420 h 3519507"/>
              <a:gd name="connsiteX43" fmla="*/ 1111250 w 3149600"/>
              <a:gd name="connsiteY43" fmla="*/ 1593870 h 3519507"/>
              <a:gd name="connsiteX44" fmla="*/ 1162050 w 3149600"/>
              <a:gd name="connsiteY44" fmla="*/ 1593870 h 3519507"/>
              <a:gd name="connsiteX45" fmla="*/ 1200150 w 3149600"/>
              <a:gd name="connsiteY45" fmla="*/ 1606570 h 3519507"/>
              <a:gd name="connsiteX46" fmla="*/ 1193800 w 3149600"/>
              <a:gd name="connsiteY46" fmla="*/ 1651020 h 3519507"/>
              <a:gd name="connsiteX47" fmla="*/ 1231900 w 3149600"/>
              <a:gd name="connsiteY47" fmla="*/ 1689120 h 3519507"/>
              <a:gd name="connsiteX48" fmla="*/ 1225550 w 3149600"/>
              <a:gd name="connsiteY48" fmla="*/ 1790720 h 3519507"/>
              <a:gd name="connsiteX49" fmla="*/ 1435100 w 3149600"/>
              <a:gd name="connsiteY49" fmla="*/ 1708170 h 3519507"/>
              <a:gd name="connsiteX50" fmla="*/ 1428750 w 3149600"/>
              <a:gd name="connsiteY50" fmla="*/ 1631970 h 3519507"/>
              <a:gd name="connsiteX51" fmla="*/ 1473200 w 3149600"/>
              <a:gd name="connsiteY51" fmla="*/ 1612920 h 3519507"/>
              <a:gd name="connsiteX52" fmla="*/ 841375 w 3149600"/>
              <a:gd name="connsiteY52" fmla="*/ 20 h 3519507"/>
              <a:gd name="connsiteX53" fmla="*/ 885825 w 3149600"/>
              <a:gd name="connsiteY53" fmla="*/ 190520 h 3519507"/>
              <a:gd name="connsiteX54" fmla="*/ 982663 w 3149600"/>
              <a:gd name="connsiteY54" fmla="*/ 157976 h 3519507"/>
              <a:gd name="connsiteX55" fmla="*/ 989805 w 3149600"/>
              <a:gd name="connsiteY55" fmla="*/ 88127 h 3519507"/>
              <a:gd name="connsiteX56" fmla="*/ 1014413 w 3149600"/>
              <a:gd name="connsiteY56" fmla="*/ 83364 h 3519507"/>
              <a:gd name="connsiteX57" fmla="*/ 1051720 w 3149600"/>
              <a:gd name="connsiteY57" fmla="*/ 67490 h 3519507"/>
              <a:gd name="connsiteX58" fmla="*/ 1146969 w 3149600"/>
              <a:gd name="connsiteY58" fmla="*/ 73044 h 3519507"/>
              <a:gd name="connsiteX59" fmla="*/ 1188243 w 3149600"/>
              <a:gd name="connsiteY59" fmla="*/ 81777 h 3519507"/>
              <a:gd name="connsiteX60" fmla="*/ 1191419 w 3149600"/>
              <a:gd name="connsiteY60" fmla="*/ 23038 h 3519507"/>
              <a:gd name="connsiteX61" fmla="*/ 1225550 w 3149600"/>
              <a:gd name="connsiteY61" fmla="*/ 31770 h 3519507"/>
              <a:gd name="connsiteX62" fmla="*/ 1212056 w 3149600"/>
              <a:gd name="connsiteY62" fmla="*/ 106382 h 3519507"/>
              <a:gd name="connsiteX63" fmla="*/ 1276350 w 3149600"/>
              <a:gd name="connsiteY63" fmla="*/ 109558 h 3519507"/>
              <a:gd name="connsiteX64" fmla="*/ 1312068 w 3149600"/>
              <a:gd name="connsiteY64" fmla="*/ 90507 h 3519507"/>
              <a:gd name="connsiteX65" fmla="*/ 1356519 w 3149600"/>
              <a:gd name="connsiteY65" fmla="*/ 102414 h 3519507"/>
              <a:gd name="connsiteX66" fmla="*/ 1358900 w 3149600"/>
              <a:gd name="connsiteY66" fmla="*/ 137338 h 3519507"/>
              <a:gd name="connsiteX67" fmla="*/ 1409700 w 3149600"/>
              <a:gd name="connsiteY67" fmla="*/ 151626 h 3519507"/>
              <a:gd name="connsiteX68" fmla="*/ 1432719 w 3149600"/>
              <a:gd name="connsiteY68" fmla="*/ 139720 h 3519507"/>
              <a:gd name="connsiteX69" fmla="*/ 1492250 w 3149600"/>
              <a:gd name="connsiteY69" fmla="*/ 91301 h 3519507"/>
              <a:gd name="connsiteX70" fmla="*/ 1533525 w 3149600"/>
              <a:gd name="connsiteY70" fmla="*/ 116701 h 3519507"/>
              <a:gd name="connsiteX71" fmla="*/ 1552575 w 3149600"/>
              <a:gd name="connsiteY71" fmla="*/ 109558 h 3519507"/>
              <a:gd name="connsiteX72" fmla="*/ 1580356 w 3149600"/>
              <a:gd name="connsiteY72" fmla="*/ 51614 h 3519507"/>
              <a:gd name="connsiteX73" fmla="*/ 1641475 w 3149600"/>
              <a:gd name="connsiteY73" fmla="*/ 13513 h 3519507"/>
              <a:gd name="connsiteX74" fmla="*/ 1630362 w 3149600"/>
              <a:gd name="connsiteY74" fmla="*/ 30184 h 3519507"/>
              <a:gd name="connsiteX75" fmla="*/ 1679575 w 3149600"/>
              <a:gd name="connsiteY75" fmla="*/ 123845 h 3519507"/>
              <a:gd name="connsiteX76" fmla="*/ 1774825 w 3149600"/>
              <a:gd name="connsiteY76" fmla="*/ 166707 h 3519507"/>
              <a:gd name="connsiteX77" fmla="*/ 1784350 w 3149600"/>
              <a:gd name="connsiteY77" fmla="*/ 255608 h 3519507"/>
              <a:gd name="connsiteX78" fmla="*/ 1804987 w 3149600"/>
              <a:gd name="connsiteY78" fmla="*/ 288945 h 3519507"/>
              <a:gd name="connsiteX79" fmla="*/ 1833563 w 3149600"/>
              <a:gd name="connsiteY79" fmla="*/ 346095 h 3519507"/>
              <a:gd name="connsiteX80" fmla="*/ 1784350 w 3149600"/>
              <a:gd name="connsiteY80" fmla="*/ 466745 h 3519507"/>
              <a:gd name="connsiteX81" fmla="*/ 1868488 w 3149600"/>
              <a:gd name="connsiteY81" fmla="*/ 411183 h 3519507"/>
              <a:gd name="connsiteX82" fmla="*/ 1996282 w 3149600"/>
              <a:gd name="connsiteY82" fmla="*/ 420708 h 3519507"/>
              <a:gd name="connsiteX83" fmla="*/ 2048669 w 3149600"/>
              <a:gd name="connsiteY83" fmla="*/ 387370 h 3519507"/>
              <a:gd name="connsiteX84" fmla="*/ 2110581 w 3149600"/>
              <a:gd name="connsiteY84" fmla="*/ 408006 h 3519507"/>
              <a:gd name="connsiteX85" fmla="*/ 2171700 w 3149600"/>
              <a:gd name="connsiteY85" fmla="*/ 317520 h 3519507"/>
              <a:gd name="connsiteX86" fmla="*/ 2214563 w 3149600"/>
              <a:gd name="connsiteY86" fmla="*/ 325457 h 3519507"/>
              <a:gd name="connsiteX87" fmla="*/ 2282825 w 3149600"/>
              <a:gd name="connsiteY87" fmla="*/ 225445 h 3519507"/>
              <a:gd name="connsiteX88" fmla="*/ 2373312 w 3149600"/>
              <a:gd name="connsiteY88" fmla="*/ 258783 h 3519507"/>
              <a:gd name="connsiteX89" fmla="*/ 2432050 w 3149600"/>
              <a:gd name="connsiteY89" fmla="*/ 247670 h 3519507"/>
              <a:gd name="connsiteX90" fmla="*/ 2501900 w 3149600"/>
              <a:gd name="connsiteY90" fmla="*/ 273070 h 3519507"/>
              <a:gd name="connsiteX91" fmla="*/ 2508250 w 3149600"/>
              <a:gd name="connsiteY91" fmla="*/ 349270 h 3519507"/>
              <a:gd name="connsiteX92" fmla="*/ 2476500 w 3149600"/>
              <a:gd name="connsiteY92" fmla="*/ 431820 h 3519507"/>
              <a:gd name="connsiteX93" fmla="*/ 2508250 w 3149600"/>
              <a:gd name="connsiteY93" fmla="*/ 527070 h 3519507"/>
              <a:gd name="connsiteX94" fmla="*/ 2635250 w 3149600"/>
              <a:gd name="connsiteY94" fmla="*/ 558820 h 3519507"/>
              <a:gd name="connsiteX95" fmla="*/ 2588419 w 3149600"/>
              <a:gd name="connsiteY95" fmla="*/ 677089 h 3519507"/>
              <a:gd name="connsiteX96" fmla="*/ 2654300 w 3149600"/>
              <a:gd name="connsiteY96" fmla="*/ 781070 h 3519507"/>
              <a:gd name="connsiteX97" fmla="*/ 2686050 w 3149600"/>
              <a:gd name="connsiteY97" fmla="*/ 787420 h 3519507"/>
              <a:gd name="connsiteX98" fmla="*/ 2641600 w 3149600"/>
              <a:gd name="connsiteY98" fmla="*/ 895370 h 3519507"/>
              <a:gd name="connsiteX99" fmla="*/ 2717800 w 3149600"/>
              <a:gd name="connsiteY99" fmla="*/ 901720 h 3519507"/>
              <a:gd name="connsiteX100" fmla="*/ 2851944 w 3149600"/>
              <a:gd name="connsiteY100" fmla="*/ 838220 h 3519507"/>
              <a:gd name="connsiteX101" fmla="*/ 3016250 w 3149600"/>
              <a:gd name="connsiteY101" fmla="*/ 685820 h 3519507"/>
              <a:gd name="connsiteX102" fmla="*/ 3005138 w 3149600"/>
              <a:gd name="connsiteY102" fmla="*/ 808058 h 3519507"/>
              <a:gd name="connsiteX103" fmla="*/ 3097213 w 3149600"/>
              <a:gd name="connsiteY103" fmla="*/ 896957 h 3519507"/>
              <a:gd name="connsiteX104" fmla="*/ 3149600 w 3149600"/>
              <a:gd name="connsiteY104" fmla="*/ 1047770 h 3519507"/>
              <a:gd name="connsiteX105" fmla="*/ 2844006 w 3149600"/>
              <a:gd name="connsiteY105" fmla="*/ 1235888 h 3519507"/>
              <a:gd name="connsiteX106" fmla="*/ 2911475 w 3149600"/>
              <a:gd name="connsiteY106" fmla="*/ 1363683 h 3519507"/>
              <a:gd name="connsiteX107" fmla="*/ 2863056 w 3149600"/>
              <a:gd name="connsiteY107" fmla="*/ 1465283 h 3519507"/>
              <a:gd name="connsiteX108" fmla="*/ 2908300 w 3149600"/>
              <a:gd name="connsiteY108" fmla="*/ 1498620 h 3519507"/>
              <a:gd name="connsiteX109" fmla="*/ 2933700 w 3149600"/>
              <a:gd name="connsiteY109" fmla="*/ 1549420 h 3519507"/>
              <a:gd name="connsiteX110" fmla="*/ 2933700 w 3149600"/>
              <a:gd name="connsiteY110" fmla="*/ 1625620 h 3519507"/>
              <a:gd name="connsiteX111" fmla="*/ 2908300 w 3149600"/>
              <a:gd name="connsiteY111" fmla="*/ 1651020 h 3519507"/>
              <a:gd name="connsiteX112" fmla="*/ 2901950 w 3149600"/>
              <a:gd name="connsiteY112" fmla="*/ 1689120 h 3519507"/>
              <a:gd name="connsiteX113" fmla="*/ 2832100 w 3149600"/>
              <a:gd name="connsiteY113" fmla="*/ 1663720 h 3519507"/>
              <a:gd name="connsiteX114" fmla="*/ 2813050 w 3149600"/>
              <a:gd name="connsiteY114" fmla="*/ 1790720 h 3519507"/>
              <a:gd name="connsiteX115" fmla="*/ 2736057 w 3149600"/>
              <a:gd name="connsiteY115" fmla="*/ 1755001 h 3519507"/>
              <a:gd name="connsiteX116" fmla="*/ 2603500 w 3149600"/>
              <a:gd name="connsiteY116" fmla="*/ 1817707 h 3519507"/>
              <a:gd name="connsiteX117" fmla="*/ 2749550 w 3149600"/>
              <a:gd name="connsiteY117" fmla="*/ 2063770 h 3519507"/>
              <a:gd name="connsiteX118" fmla="*/ 2787650 w 3149600"/>
              <a:gd name="connsiteY118" fmla="*/ 2063770 h 3519507"/>
              <a:gd name="connsiteX119" fmla="*/ 2781300 w 3149600"/>
              <a:gd name="connsiteY119" fmla="*/ 2152670 h 3519507"/>
              <a:gd name="connsiteX120" fmla="*/ 2711450 w 3149600"/>
              <a:gd name="connsiteY120" fmla="*/ 2128064 h 3519507"/>
              <a:gd name="connsiteX121" fmla="*/ 2603500 w 3149600"/>
              <a:gd name="connsiteY121" fmla="*/ 2165370 h 3519507"/>
              <a:gd name="connsiteX122" fmla="*/ 2381250 w 3149600"/>
              <a:gd name="connsiteY122" fmla="*/ 2159020 h 3519507"/>
              <a:gd name="connsiteX123" fmla="*/ 2286000 w 3149600"/>
              <a:gd name="connsiteY123" fmla="*/ 2159020 h 3519507"/>
              <a:gd name="connsiteX124" fmla="*/ 2209800 w 3149600"/>
              <a:gd name="connsiteY124" fmla="*/ 2082820 h 3519507"/>
              <a:gd name="connsiteX125" fmla="*/ 2152650 w 3149600"/>
              <a:gd name="connsiteY125" fmla="*/ 2070120 h 3519507"/>
              <a:gd name="connsiteX126" fmla="*/ 2138363 w 3149600"/>
              <a:gd name="connsiteY126" fmla="*/ 1990745 h 3519507"/>
              <a:gd name="connsiteX127" fmla="*/ 1947862 w 3149600"/>
              <a:gd name="connsiteY127" fmla="*/ 1933595 h 3519507"/>
              <a:gd name="connsiteX128" fmla="*/ 1924050 w 3149600"/>
              <a:gd name="connsiteY128" fmla="*/ 2051070 h 3519507"/>
              <a:gd name="connsiteX129" fmla="*/ 1943100 w 3149600"/>
              <a:gd name="connsiteY129" fmla="*/ 2139970 h 3519507"/>
              <a:gd name="connsiteX130" fmla="*/ 1911350 w 3149600"/>
              <a:gd name="connsiteY130" fmla="*/ 2254270 h 3519507"/>
              <a:gd name="connsiteX131" fmla="*/ 2305050 w 3149600"/>
              <a:gd name="connsiteY131" fmla="*/ 2324120 h 3519507"/>
              <a:gd name="connsiteX132" fmla="*/ 2349500 w 3149600"/>
              <a:gd name="connsiteY132" fmla="*/ 2781320 h 3519507"/>
              <a:gd name="connsiteX133" fmla="*/ 1282700 w 3149600"/>
              <a:gd name="connsiteY133" fmla="*/ 2838470 h 3519507"/>
              <a:gd name="connsiteX134" fmla="*/ 1263650 w 3149600"/>
              <a:gd name="connsiteY134" fmla="*/ 2895620 h 3519507"/>
              <a:gd name="connsiteX135" fmla="*/ 1314450 w 3149600"/>
              <a:gd name="connsiteY135" fmla="*/ 2921020 h 3519507"/>
              <a:gd name="connsiteX136" fmla="*/ 1333500 w 3149600"/>
              <a:gd name="connsiteY136" fmla="*/ 2997220 h 3519507"/>
              <a:gd name="connsiteX137" fmla="*/ 1327150 w 3149600"/>
              <a:gd name="connsiteY137" fmla="*/ 3155970 h 3519507"/>
              <a:gd name="connsiteX138" fmla="*/ 1397000 w 3149600"/>
              <a:gd name="connsiteY138" fmla="*/ 3251220 h 3519507"/>
              <a:gd name="connsiteX139" fmla="*/ 1358900 w 3149600"/>
              <a:gd name="connsiteY139" fmla="*/ 3416320 h 3519507"/>
              <a:gd name="connsiteX140" fmla="*/ 1416050 w 3149600"/>
              <a:gd name="connsiteY140" fmla="*/ 3517920 h 3519507"/>
              <a:gd name="connsiteX0" fmla="*/ 1416050 w 3149600"/>
              <a:gd name="connsiteY0" fmla="*/ 3609975 h 3611562"/>
              <a:gd name="connsiteX1" fmla="*/ 1317625 w 3149600"/>
              <a:gd name="connsiteY1" fmla="*/ 3611562 h 3611562"/>
              <a:gd name="connsiteX2" fmla="*/ 1240631 w 3149600"/>
              <a:gd name="connsiteY2" fmla="*/ 3611562 h 3611562"/>
              <a:gd name="connsiteX3" fmla="*/ 1196181 w 3149600"/>
              <a:gd name="connsiteY3" fmla="*/ 3575844 h 3611562"/>
              <a:gd name="connsiteX4" fmla="*/ 1085850 w 3149600"/>
              <a:gd name="connsiteY4" fmla="*/ 3343275 h 3611562"/>
              <a:gd name="connsiteX5" fmla="*/ 1085850 w 3149600"/>
              <a:gd name="connsiteY5" fmla="*/ 3216275 h 3611562"/>
              <a:gd name="connsiteX6" fmla="*/ 977900 w 3149600"/>
              <a:gd name="connsiteY6" fmla="*/ 3368675 h 3611562"/>
              <a:gd name="connsiteX7" fmla="*/ 806450 w 3149600"/>
              <a:gd name="connsiteY7" fmla="*/ 2867025 h 3611562"/>
              <a:gd name="connsiteX8" fmla="*/ 793750 w 3149600"/>
              <a:gd name="connsiteY8" fmla="*/ 2536825 h 3611562"/>
              <a:gd name="connsiteX9" fmla="*/ 774700 w 3149600"/>
              <a:gd name="connsiteY9" fmla="*/ 2359025 h 3611562"/>
              <a:gd name="connsiteX10" fmla="*/ 736600 w 3149600"/>
              <a:gd name="connsiteY10" fmla="*/ 2143125 h 3611562"/>
              <a:gd name="connsiteX11" fmla="*/ 292100 w 3149600"/>
              <a:gd name="connsiteY11" fmla="*/ 2581275 h 3611562"/>
              <a:gd name="connsiteX12" fmla="*/ 234950 w 3149600"/>
              <a:gd name="connsiteY12" fmla="*/ 2530475 h 3611562"/>
              <a:gd name="connsiteX13" fmla="*/ 88900 w 3149600"/>
              <a:gd name="connsiteY13" fmla="*/ 2568575 h 3611562"/>
              <a:gd name="connsiteX14" fmla="*/ 0 w 3149600"/>
              <a:gd name="connsiteY14" fmla="*/ 2498725 h 3611562"/>
              <a:gd name="connsiteX15" fmla="*/ 107950 w 3149600"/>
              <a:gd name="connsiteY15" fmla="*/ 2505869 h 3611562"/>
              <a:gd name="connsiteX16" fmla="*/ 157956 w 3149600"/>
              <a:gd name="connsiteY16" fmla="*/ 2489200 h 3611562"/>
              <a:gd name="connsiteX17" fmla="*/ 138113 w 3149600"/>
              <a:gd name="connsiteY17" fmla="*/ 2453482 h 3611562"/>
              <a:gd name="connsiteX18" fmla="*/ 215106 w 3149600"/>
              <a:gd name="connsiteY18" fmla="*/ 2427287 h 3611562"/>
              <a:gd name="connsiteX19" fmla="*/ 496094 w 3149600"/>
              <a:gd name="connsiteY19" fmla="*/ 2130425 h 3611562"/>
              <a:gd name="connsiteX20" fmla="*/ 463550 w 3149600"/>
              <a:gd name="connsiteY20" fmla="*/ 2073275 h 3611562"/>
              <a:gd name="connsiteX21" fmla="*/ 514350 w 3149600"/>
              <a:gd name="connsiteY21" fmla="*/ 1965325 h 3611562"/>
              <a:gd name="connsiteX22" fmla="*/ 501650 w 3149600"/>
              <a:gd name="connsiteY22" fmla="*/ 1838325 h 3611562"/>
              <a:gd name="connsiteX23" fmla="*/ 577850 w 3149600"/>
              <a:gd name="connsiteY23" fmla="*/ 1793875 h 3611562"/>
              <a:gd name="connsiteX24" fmla="*/ 558800 w 3149600"/>
              <a:gd name="connsiteY24" fmla="*/ 1730375 h 3611562"/>
              <a:gd name="connsiteX25" fmla="*/ 602456 w 3149600"/>
              <a:gd name="connsiteY25" fmla="*/ 1439069 h 3611562"/>
              <a:gd name="connsiteX26" fmla="*/ 568325 w 3149600"/>
              <a:gd name="connsiteY26" fmla="*/ 1349375 h 3611562"/>
              <a:gd name="connsiteX27" fmla="*/ 626268 w 3149600"/>
              <a:gd name="connsiteY27" fmla="*/ 1166813 h 3611562"/>
              <a:gd name="connsiteX28" fmla="*/ 615156 w 3149600"/>
              <a:gd name="connsiteY28" fmla="*/ 1072356 h 3611562"/>
              <a:gd name="connsiteX29" fmla="*/ 577850 w 3149600"/>
              <a:gd name="connsiteY29" fmla="*/ 987425 h 3611562"/>
              <a:gd name="connsiteX30" fmla="*/ 577850 w 3149600"/>
              <a:gd name="connsiteY30" fmla="*/ 898525 h 3611562"/>
              <a:gd name="connsiteX31" fmla="*/ 996950 w 3149600"/>
              <a:gd name="connsiteY31" fmla="*/ 822325 h 3611562"/>
              <a:gd name="connsiteX32" fmla="*/ 1162050 w 3149600"/>
              <a:gd name="connsiteY32" fmla="*/ 955675 h 3611562"/>
              <a:gd name="connsiteX33" fmla="*/ 1073150 w 3149600"/>
              <a:gd name="connsiteY33" fmla="*/ 949325 h 3611562"/>
              <a:gd name="connsiteX34" fmla="*/ 1035050 w 3149600"/>
              <a:gd name="connsiteY34" fmla="*/ 1196975 h 3611562"/>
              <a:gd name="connsiteX35" fmla="*/ 1028700 w 3149600"/>
              <a:gd name="connsiteY35" fmla="*/ 1514475 h 3611562"/>
              <a:gd name="connsiteX36" fmla="*/ 952500 w 3149600"/>
              <a:gd name="connsiteY36" fmla="*/ 1584325 h 3611562"/>
              <a:gd name="connsiteX37" fmla="*/ 952500 w 3149600"/>
              <a:gd name="connsiteY37" fmla="*/ 1641475 h 3611562"/>
              <a:gd name="connsiteX38" fmla="*/ 1016000 w 3149600"/>
              <a:gd name="connsiteY38" fmla="*/ 1622425 h 3611562"/>
              <a:gd name="connsiteX39" fmla="*/ 1035050 w 3149600"/>
              <a:gd name="connsiteY39" fmla="*/ 1584325 h 3611562"/>
              <a:gd name="connsiteX40" fmla="*/ 1092200 w 3149600"/>
              <a:gd name="connsiteY40" fmla="*/ 1577975 h 3611562"/>
              <a:gd name="connsiteX41" fmla="*/ 1117600 w 3149600"/>
              <a:gd name="connsiteY41" fmla="*/ 1603375 h 3611562"/>
              <a:gd name="connsiteX42" fmla="*/ 1092200 w 3149600"/>
              <a:gd name="connsiteY42" fmla="*/ 1641475 h 3611562"/>
              <a:gd name="connsiteX43" fmla="*/ 1111250 w 3149600"/>
              <a:gd name="connsiteY43" fmla="*/ 1685925 h 3611562"/>
              <a:gd name="connsiteX44" fmla="*/ 1162050 w 3149600"/>
              <a:gd name="connsiteY44" fmla="*/ 1685925 h 3611562"/>
              <a:gd name="connsiteX45" fmla="*/ 1200150 w 3149600"/>
              <a:gd name="connsiteY45" fmla="*/ 1698625 h 3611562"/>
              <a:gd name="connsiteX46" fmla="*/ 1193800 w 3149600"/>
              <a:gd name="connsiteY46" fmla="*/ 1743075 h 3611562"/>
              <a:gd name="connsiteX47" fmla="*/ 1231900 w 3149600"/>
              <a:gd name="connsiteY47" fmla="*/ 1781175 h 3611562"/>
              <a:gd name="connsiteX48" fmla="*/ 1225550 w 3149600"/>
              <a:gd name="connsiteY48" fmla="*/ 1882775 h 3611562"/>
              <a:gd name="connsiteX49" fmla="*/ 1435100 w 3149600"/>
              <a:gd name="connsiteY49" fmla="*/ 1800225 h 3611562"/>
              <a:gd name="connsiteX50" fmla="*/ 1428750 w 3149600"/>
              <a:gd name="connsiteY50" fmla="*/ 1724025 h 3611562"/>
              <a:gd name="connsiteX51" fmla="*/ 781050 w 3149600"/>
              <a:gd name="connsiteY51" fmla="*/ 0 h 3611562"/>
              <a:gd name="connsiteX52" fmla="*/ 841375 w 3149600"/>
              <a:gd name="connsiteY52" fmla="*/ 92075 h 3611562"/>
              <a:gd name="connsiteX53" fmla="*/ 885825 w 3149600"/>
              <a:gd name="connsiteY53" fmla="*/ 282575 h 3611562"/>
              <a:gd name="connsiteX54" fmla="*/ 982663 w 3149600"/>
              <a:gd name="connsiteY54" fmla="*/ 250031 h 3611562"/>
              <a:gd name="connsiteX55" fmla="*/ 989805 w 3149600"/>
              <a:gd name="connsiteY55" fmla="*/ 180182 h 3611562"/>
              <a:gd name="connsiteX56" fmla="*/ 1014413 w 3149600"/>
              <a:gd name="connsiteY56" fmla="*/ 175419 h 3611562"/>
              <a:gd name="connsiteX57" fmla="*/ 1051720 w 3149600"/>
              <a:gd name="connsiteY57" fmla="*/ 159545 h 3611562"/>
              <a:gd name="connsiteX58" fmla="*/ 1146969 w 3149600"/>
              <a:gd name="connsiteY58" fmla="*/ 165099 h 3611562"/>
              <a:gd name="connsiteX59" fmla="*/ 1188243 w 3149600"/>
              <a:gd name="connsiteY59" fmla="*/ 173832 h 3611562"/>
              <a:gd name="connsiteX60" fmla="*/ 1191419 w 3149600"/>
              <a:gd name="connsiteY60" fmla="*/ 115093 h 3611562"/>
              <a:gd name="connsiteX61" fmla="*/ 1225550 w 3149600"/>
              <a:gd name="connsiteY61" fmla="*/ 123825 h 3611562"/>
              <a:gd name="connsiteX62" fmla="*/ 1212056 w 3149600"/>
              <a:gd name="connsiteY62" fmla="*/ 198437 h 3611562"/>
              <a:gd name="connsiteX63" fmla="*/ 1276350 w 3149600"/>
              <a:gd name="connsiteY63" fmla="*/ 201613 h 3611562"/>
              <a:gd name="connsiteX64" fmla="*/ 1312068 w 3149600"/>
              <a:gd name="connsiteY64" fmla="*/ 182562 h 3611562"/>
              <a:gd name="connsiteX65" fmla="*/ 1356519 w 3149600"/>
              <a:gd name="connsiteY65" fmla="*/ 194469 h 3611562"/>
              <a:gd name="connsiteX66" fmla="*/ 1358900 w 3149600"/>
              <a:gd name="connsiteY66" fmla="*/ 229393 h 3611562"/>
              <a:gd name="connsiteX67" fmla="*/ 1409700 w 3149600"/>
              <a:gd name="connsiteY67" fmla="*/ 243681 h 3611562"/>
              <a:gd name="connsiteX68" fmla="*/ 1432719 w 3149600"/>
              <a:gd name="connsiteY68" fmla="*/ 231775 h 3611562"/>
              <a:gd name="connsiteX69" fmla="*/ 1492250 w 3149600"/>
              <a:gd name="connsiteY69" fmla="*/ 183356 h 3611562"/>
              <a:gd name="connsiteX70" fmla="*/ 1533525 w 3149600"/>
              <a:gd name="connsiteY70" fmla="*/ 208756 h 3611562"/>
              <a:gd name="connsiteX71" fmla="*/ 1552575 w 3149600"/>
              <a:gd name="connsiteY71" fmla="*/ 201613 h 3611562"/>
              <a:gd name="connsiteX72" fmla="*/ 1580356 w 3149600"/>
              <a:gd name="connsiteY72" fmla="*/ 143669 h 3611562"/>
              <a:gd name="connsiteX73" fmla="*/ 1641475 w 3149600"/>
              <a:gd name="connsiteY73" fmla="*/ 105568 h 3611562"/>
              <a:gd name="connsiteX74" fmla="*/ 1630362 w 3149600"/>
              <a:gd name="connsiteY74" fmla="*/ 122239 h 3611562"/>
              <a:gd name="connsiteX75" fmla="*/ 1679575 w 3149600"/>
              <a:gd name="connsiteY75" fmla="*/ 215900 h 3611562"/>
              <a:gd name="connsiteX76" fmla="*/ 1774825 w 3149600"/>
              <a:gd name="connsiteY76" fmla="*/ 258762 h 3611562"/>
              <a:gd name="connsiteX77" fmla="*/ 1784350 w 3149600"/>
              <a:gd name="connsiteY77" fmla="*/ 347663 h 3611562"/>
              <a:gd name="connsiteX78" fmla="*/ 1804987 w 3149600"/>
              <a:gd name="connsiteY78" fmla="*/ 381000 h 3611562"/>
              <a:gd name="connsiteX79" fmla="*/ 1833563 w 3149600"/>
              <a:gd name="connsiteY79" fmla="*/ 438150 h 3611562"/>
              <a:gd name="connsiteX80" fmla="*/ 1784350 w 3149600"/>
              <a:gd name="connsiteY80" fmla="*/ 558800 h 3611562"/>
              <a:gd name="connsiteX81" fmla="*/ 1868488 w 3149600"/>
              <a:gd name="connsiteY81" fmla="*/ 503238 h 3611562"/>
              <a:gd name="connsiteX82" fmla="*/ 1996282 w 3149600"/>
              <a:gd name="connsiteY82" fmla="*/ 512763 h 3611562"/>
              <a:gd name="connsiteX83" fmla="*/ 2048669 w 3149600"/>
              <a:gd name="connsiteY83" fmla="*/ 479425 h 3611562"/>
              <a:gd name="connsiteX84" fmla="*/ 2110581 w 3149600"/>
              <a:gd name="connsiteY84" fmla="*/ 500061 h 3611562"/>
              <a:gd name="connsiteX85" fmla="*/ 2171700 w 3149600"/>
              <a:gd name="connsiteY85" fmla="*/ 409575 h 3611562"/>
              <a:gd name="connsiteX86" fmla="*/ 2214563 w 3149600"/>
              <a:gd name="connsiteY86" fmla="*/ 417512 h 3611562"/>
              <a:gd name="connsiteX87" fmla="*/ 2282825 w 3149600"/>
              <a:gd name="connsiteY87" fmla="*/ 317500 h 3611562"/>
              <a:gd name="connsiteX88" fmla="*/ 2373312 w 3149600"/>
              <a:gd name="connsiteY88" fmla="*/ 350838 h 3611562"/>
              <a:gd name="connsiteX89" fmla="*/ 2432050 w 3149600"/>
              <a:gd name="connsiteY89" fmla="*/ 339725 h 3611562"/>
              <a:gd name="connsiteX90" fmla="*/ 2501900 w 3149600"/>
              <a:gd name="connsiteY90" fmla="*/ 365125 h 3611562"/>
              <a:gd name="connsiteX91" fmla="*/ 2508250 w 3149600"/>
              <a:gd name="connsiteY91" fmla="*/ 441325 h 3611562"/>
              <a:gd name="connsiteX92" fmla="*/ 2476500 w 3149600"/>
              <a:gd name="connsiteY92" fmla="*/ 523875 h 3611562"/>
              <a:gd name="connsiteX93" fmla="*/ 2508250 w 3149600"/>
              <a:gd name="connsiteY93" fmla="*/ 619125 h 3611562"/>
              <a:gd name="connsiteX94" fmla="*/ 2635250 w 3149600"/>
              <a:gd name="connsiteY94" fmla="*/ 650875 h 3611562"/>
              <a:gd name="connsiteX95" fmla="*/ 2588419 w 3149600"/>
              <a:gd name="connsiteY95" fmla="*/ 769144 h 3611562"/>
              <a:gd name="connsiteX96" fmla="*/ 2654300 w 3149600"/>
              <a:gd name="connsiteY96" fmla="*/ 873125 h 3611562"/>
              <a:gd name="connsiteX97" fmla="*/ 2686050 w 3149600"/>
              <a:gd name="connsiteY97" fmla="*/ 879475 h 3611562"/>
              <a:gd name="connsiteX98" fmla="*/ 2641600 w 3149600"/>
              <a:gd name="connsiteY98" fmla="*/ 987425 h 3611562"/>
              <a:gd name="connsiteX99" fmla="*/ 2717800 w 3149600"/>
              <a:gd name="connsiteY99" fmla="*/ 993775 h 3611562"/>
              <a:gd name="connsiteX100" fmla="*/ 2851944 w 3149600"/>
              <a:gd name="connsiteY100" fmla="*/ 930275 h 3611562"/>
              <a:gd name="connsiteX101" fmla="*/ 3016250 w 3149600"/>
              <a:gd name="connsiteY101" fmla="*/ 777875 h 3611562"/>
              <a:gd name="connsiteX102" fmla="*/ 3005138 w 3149600"/>
              <a:gd name="connsiteY102" fmla="*/ 900113 h 3611562"/>
              <a:gd name="connsiteX103" fmla="*/ 3097213 w 3149600"/>
              <a:gd name="connsiteY103" fmla="*/ 989012 h 3611562"/>
              <a:gd name="connsiteX104" fmla="*/ 3149600 w 3149600"/>
              <a:gd name="connsiteY104" fmla="*/ 1139825 h 3611562"/>
              <a:gd name="connsiteX105" fmla="*/ 2844006 w 3149600"/>
              <a:gd name="connsiteY105" fmla="*/ 1327943 h 3611562"/>
              <a:gd name="connsiteX106" fmla="*/ 2911475 w 3149600"/>
              <a:gd name="connsiteY106" fmla="*/ 1455738 h 3611562"/>
              <a:gd name="connsiteX107" fmla="*/ 2863056 w 3149600"/>
              <a:gd name="connsiteY107" fmla="*/ 1557338 h 3611562"/>
              <a:gd name="connsiteX108" fmla="*/ 2908300 w 3149600"/>
              <a:gd name="connsiteY108" fmla="*/ 1590675 h 3611562"/>
              <a:gd name="connsiteX109" fmla="*/ 2933700 w 3149600"/>
              <a:gd name="connsiteY109" fmla="*/ 1641475 h 3611562"/>
              <a:gd name="connsiteX110" fmla="*/ 2933700 w 3149600"/>
              <a:gd name="connsiteY110" fmla="*/ 1717675 h 3611562"/>
              <a:gd name="connsiteX111" fmla="*/ 2908300 w 3149600"/>
              <a:gd name="connsiteY111" fmla="*/ 1743075 h 3611562"/>
              <a:gd name="connsiteX112" fmla="*/ 2901950 w 3149600"/>
              <a:gd name="connsiteY112" fmla="*/ 1781175 h 3611562"/>
              <a:gd name="connsiteX113" fmla="*/ 2832100 w 3149600"/>
              <a:gd name="connsiteY113" fmla="*/ 1755775 h 3611562"/>
              <a:gd name="connsiteX114" fmla="*/ 2813050 w 3149600"/>
              <a:gd name="connsiteY114" fmla="*/ 1882775 h 3611562"/>
              <a:gd name="connsiteX115" fmla="*/ 2736057 w 3149600"/>
              <a:gd name="connsiteY115" fmla="*/ 1847056 h 3611562"/>
              <a:gd name="connsiteX116" fmla="*/ 2603500 w 3149600"/>
              <a:gd name="connsiteY116" fmla="*/ 1909762 h 3611562"/>
              <a:gd name="connsiteX117" fmla="*/ 2749550 w 3149600"/>
              <a:gd name="connsiteY117" fmla="*/ 2155825 h 3611562"/>
              <a:gd name="connsiteX118" fmla="*/ 2787650 w 3149600"/>
              <a:gd name="connsiteY118" fmla="*/ 2155825 h 3611562"/>
              <a:gd name="connsiteX119" fmla="*/ 2781300 w 3149600"/>
              <a:gd name="connsiteY119" fmla="*/ 2244725 h 3611562"/>
              <a:gd name="connsiteX120" fmla="*/ 2711450 w 3149600"/>
              <a:gd name="connsiteY120" fmla="*/ 2220119 h 3611562"/>
              <a:gd name="connsiteX121" fmla="*/ 2603500 w 3149600"/>
              <a:gd name="connsiteY121" fmla="*/ 2257425 h 3611562"/>
              <a:gd name="connsiteX122" fmla="*/ 2381250 w 3149600"/>
              <a:gd name="connsiteY122" fmla="*/ 2251075 h 3611562"/>
              <a:gd name="connsiteX123" fmla="*/ 2286000 w 3149600"/>
              <a:gd name="connsiteY123" fmla="*/ 2251075 h 3611562"/>
              <a:gd name="connsiteX124" fmla="*/ 2209800 w 3149600"/>
              <a:gd name="connsiteY124" fmla="*/ 2174875 h 3611562"/>
              <a:gd name="connsiteX125" fmla="*/ 2152650 w 3149600"/>
              <a:gd name="connsiteY125" fmla="*/ 2162175 h 3611562"/>
              <a:gd name="connsiteX126" fmla="*/ 2138363 w 3149600"/>
              <a:gd name="connsiteY126" fmla="*/ 2082800 h 3611562"/>
              <a:gd name="connsiteX127" fmla="*/ 1947862 w 3149600"/>
              <a:gd name="connsiteY127" fmla="*/ 2025650 h 3611562"/>
              <a:gd name="connsiteX128" fmla="*/ 1924050 w 3149600"/>
              <a:gd name="connsiteY128" fmla="*/ 2143125 h 3611562"/>
              <a:gd name="connsiteX129" fmla="*/ 1943100 w 3149600"/>
              <a:gd name="connsiteY129" fmla="*/ 2232025 h 3611562"/>
              <a:gd name="connsiteX130" fmla="*/ 1911350 w 3149600"/>
              <a:gd name="connsiteY130" fmla="*/ 2346325 h 3611562"/>
              <a:gd name="connsiteX131" fmla="*/ 2305050 w 3149600"/>
              <a:gd name="connsiteY131" fmla="*/ 2416175 h 3611562"/>
              <a:gd name="connsiteX132" fmla="*/ 2349500 w 3149600"/>
              <a:gd name="connsiteY132" fmla="*/ 2873375 h 3611562"/>
              <a:gd name="connsiteX133" fmla="*/ 1282700 w 3149600"/>
              <a:gd name="connsiteY133" fmla="*/ 2930525 h 3611562"/>
              <a:gd name="connsiteX134" fmla="*/ 1263650 w 3149600"/>
              <a:gd name="connsiteY134" fmla="*/ 2987675 h 3611562"/>
              <a:gd name="connsiteX135" fmla="*/ 1314450 w 3149600"/>
              <a:gd name="connsiteY135" fmla="*/ 3013075 h 3611562"/>
              <a:gd name="connsiteX136" fmla="*/ 1333500 w 3149600"/>
              <a:gd name="connsiteY136" fmla="*/ 3089275 h 3611562"/>
              <a:gd name="connsiteX137" fmla="*/ 1327150 w 3149600"/>
              <a:gd name="connsiteY137" fmla="*/ 3248025 h 3611562"/>
              <a:gd name="connsiteX138" fmla="*/ 1397000 w 3149600"/>
              <a:gd name="connsiteY138" fmla="*/ 3343275 h 3611562"/>
              <a:gd name="connsiteX139" fmla="*/ 1358900 w 3149600"/>
              <a:gd name="connsiteY139" fmla="*/ 3508375 h 3611562"/>
              <a:gd name="connsiteX140" fmla="*/ 1416050 w 3149600"/>
              <a:gd name="connsiteY140" fmla="*/ 3609975 h 3611562"/>
              <a:gd name="connsiteX0" fmla="*/ 1416050 w 3149600"/>
              <a:gd name="connsiteY0" fmla="*/ 3679825 h 3681412"/>
              <a:gd name="connsiteX1" fmla="*/ 1317625 w 3149600"/>
              <a:gd name="connsiteY1" fmla="*/ 3681412 h 3681412"/>
              <a:gd name="connsiteX2" fmla="*/ 1240631 w 3149600"/>
              <a:gd name="connsiteY2" fmla="*/ 3681412 h 3681412"/>
              <a:gd name="connsiteX3" fmla="*/ 1196181 w 3149600"/>
              <a:gd name="connsiteY3" fmla="*/ 3645694 h 3681412"/>
              <a:gd name="connsiteX4" fmla="*/ 1085850 w 3149600"/>
              <a:gd name="connsiteY4" fmla="*/ 3413125 h 3681412"/>
              <a:gd name="connsiteX5" fmla="*/ 1085850 w 3149600"/>
              <a:gd name="connsiteY5" fmla="*/ 3286125 h 3681412"/>
              <a:gd name="connsiteX6" fmla="*/ 977900 w 3149600"/>
              <a:gd name="connsiteY6" fmla="*/ 3438525 h 3681412"/>
              <a:gd name="connsiteX7" fmla="*/ 806450 w 3149600"/>
              <a:gd name="connsiteY7" fmla="*/ 2936875 h 3681412"/>
              <a:gd name="connsiteX8" fmla="*/ 793750 w 3149600"/>
              <a:gd name="connsiteY8" fmla="*/ 2606675 h 3681412"/>
              <a:gd name="connsiteX9" fmla="*/ 774700 w 3149600"/>
              <a:gd name="connsiteY9" fmla="*/ 2428875 h 3681412"/>
              <a:gd name="connsiteX10" fmla="*/ 736600 w 3149600"/>
              <a:gd name="connsiteY10" fmla="*/ 2212975 h 3681412"/>
              <a:gd name="connsiteX11" fmla="*/ 292100 w 3149600"/>
              <a:gd name="connsiteY11" fmla="*/ 2651125 h 3681412"/>
              <a:gd name="connsiteX12" fmla="*/ 234950 w 3149600"/>
              <a:gd name="connsiteY12" fmla="*/ 2600325 h 3681412"/>
              <a:gd name="connsiteX13" fmla="*/ 88900 w 3149600"/>
              <a:gd name="connsiteY13" fmla="*/ 2638425 h 3681412"/>
              <a:gd name="connsiteX14" fmla="*/ 0 w 3149600"/>
              <a:gd name="connsiteY14" fmla="*/ 2568575 h 3681412"/>
              <a:gd name="connsiteX15" fmla="*/ 107950 w 3149600"/>
              <a:gd name="connsiteY15" fmla="*/ 2575719 h 3681412"/>
              <a:gd name="connsiteX16" fmla="*/ 157956 w 3149600"/>
              <a:gd name="connsiteY16" fmla="*/ 2559050 h 3681412"/>
              <a:gd name="connsiteX17" fmla="*/ 138113 w 3149600"/>
              <a:gd name="connsiteY17" fmla="*/ 2523332 h 3681412"/>
              <a:gd name="connsiteX18" fmla="*/ 215106 w 3149600"/>
              <a:gd name="connsiteY18" fmla="*/ 2497137 h 3681412"/>
              <a:gd name="connsiteX19" fmla="*/ 496094 w 3149600"/>
              <a:gd name="connsiteY19" fmla="*/ 2200275 h 3681412"/>
              <a:gd name="connsiteX20" fmla="*/ 463550 w 3149600"/>
              <a:gd name="connsiteY20" fmla="*/ 2143125 h 3681412"/>
              <a:gd name="connsiteX21" fmla="*/ 514350 w 3149600"/>
              <a:gd name="connsiteY21" fmla="*/ 2035175 h 3681412"/>
              <a:gd name="connsiteX22" fmla="*/ 501650 w 3149600"/>
              <a:gd name="connsiteY22" fmla="*/ 1908175 h 3681412"/>
              <a:gd name="connsiteX23" fmla="*/ 577850 w 3149600"/>
              <a:gd name="connsiteY23" fmla="*/ 1863725 h 3681412"/>
              <a:gd name="connsiteX24" fmla="*/ 558800 w 3149600"/>
              <a:gd name="connsiteY24" fmla="*/ 1800225 h 3681412"/>
              <a:gd name="connsiteX25" fmla="*/ 602456 w 3149600"/>
              <a:gd name="connsiteY25" fmla="*/ 1508919 h 3681412"/>
              <a:gd name="connsiteX26" fmla="*/ 568325 w 3149600"/>
              <a:gd name="connsiteY26" fmla="*/ 1419225 h 3681412"/>
              <a:gd name="connsiteX27" fmla="*/ 626268 w 3149600"/>
              <a:gd name="connsiteY27" fmla="*/ 1236663 h 3681412"/>
              <a:gd name="connsiteX28" fmla="*/ 615156 w 3149600"/>
              <a:gd name="connsiteY28" fmla="*/ 1142206 h 3681412"/>
              <a:gd name="connsiteX29" fmla="*/ 577850 w 3149600"/>
              <a:gd name="connsiteY29" fmla="*/ 1057275 h 3681412"/>
              <a:gd name="connsiteX30" fmla="*/ 577850 w 3149600"/>
              <a:gd name="connsiteY30" fmla="*/ 968375 h 3681412"/>
              <a:gd name="connsiteX31" fmla="*/ 996950 w 3149600"/>
              <a:gd name="connsiteY31" fmla="*/ 892175 h 3681412"/>
              <a:gd name="connsiteX32" fmla="*/ 1162050 w 3149600"/>
              <a:gd name="connsiteY32" fmla="*/ 1025525 h 3681412"/>
              <a:gd name="connsiteX33" fmla="*/ 1073150 w 3149600"/>
              <a:gd name="connsiteY33" fmla="*/ 1019175 h 3681412"/>
              <a:gd name="connsiteX34" fmla="*/ 1035050 w 3149600"/>
              <a:gd name="connsiteY34" fmla="*/ 1266825 h 3681412"/>
              <a:gd name="connsiteX35" fmla="*/ 1028700 w 3149600"/>
              <a:gd name="connsiteY35" fmla="*/ 1584325 h 3681412"/>
              <a:gd name="connsiteX36" fmla="*/ 952500 w 3149600"/>
              <a:gd name="connsiteY36" fmla="*/ 1654175 h 3681412"/>
              <a:gd name="connsiteX37" fmla="*/ 952500 w 3149600"/>
              <a:gd name="connsiteY37" fmla="*/ 1711325 h 3681412"/>
              <a:gd name="connsiteX38" fmla="*/ 1016000 w 3149600"/>
              <a:gd name="connsiteY38" fmla="*/ 1692275 h 3681412"/>
              <a:gd name="connsiteX39" fmla="*/ 1035050 w 3149600"/>
              <a:gd name="connsiteY39" fmla="*/ 1654175 h 3681412"/>
              <a:gd name="connsiteX40" fmla="*/ 1092200 w 3149600"/>
              <a:gd name="connsiteY40" fmla="*/ 1647825 h 3681412"/>
              <a:gd name="connsiteX41" fmla="*/ 1117600 w 3149600"/>
              <a:gd name="connsiteY41" fmla="*/ 1673225 h 3681412"/>
              <a:gd name="connsiteX42" fmla="*/ 1092200 w 3149600"/>
              <a:gd name="connsiteY42" fmla="*/ 1711325 h 3681412"/>
              <a:gd name="connsiteX43" fmla="*/ 1111250 w 3149600"/>
              <a:gd name="connsiteY43" fmla="*/ 1755775 h 3681412"/>
              <a:gd name="connsiteX44" fmla="*/ 1162050 w 3149600"/>
              <a:gd name="connsiteY44" fmla="*/ 1755775 h 3681412"/>
              <a:gd name="connsiteX45" fmla="*/ 1200150 w 3149600"/>
              <a:gd name="connsiteY45" fmla="*/ 1768475 h 3681412"/>
              <a:gd name="connsiteX46" fmla="*/ 1193800 w 3149600"/>
              <a:gd name="connsiteY46" fmla="*/ 1812925 h 3681412"/>
              <a:gd name="connsiteX47" fmla="*/ 1231900 w 3149600"/>
              <a:gd name="connsiteY47" fmla="*/ 1851025 h 3681412"/>
              <a:gd name="connsiteX48" fmla="*/ 1225550 w 3149600"/>
              <a:gd name="connsiteY48" fmla="*/ 1952625 h 3681412"/>
              <a:gd name="connsiteX49" fmla="*/ 1435100 w 3149600"/>
              <a:gd name="connsiteY49" fmla="*/ 1870075 h 3681412"/>
              <a:gd name="connsiteX50" fmla="*/ 704850 w 3149600"/>
              <a:gd name="connsiteY50" fmla="*/ 0 h 3681412"/>
              <a:gd name="connsiteX51" fmla="*/ 781050 w 3149600"/>
              <a:gd name="connsiteY51" fmla="*/ 69850 h 3681412"/>
              <a:gd name="connsiteX52" fmla="*/ 841375 w 3149600"/>
              <a:gd name="connsiteY52" fmla="*/ 161925 h 3681412"/>
              <a:gd name="connsiteX53" fmla="*/ 885825 w 3149600"/>
              <a:gd name="connsiteY53" fmla="*/ 352425 h 3681412"/>
              <a:gd name="connsiteX54" fmla="*/ 982663 w 3149600"/>
              <a:gd name="connsiteY54" fmla="*/ 319881 h 3681412"/>
              <a:gd name="connsiteX55" fmla="*/ 989805 w 3149600"/>
              <a:gd name="connsiteY55" fmla="*/ 250032 h 3681412"/>
              <a:gd name="connsiteX56" fmla="*/ 1014413 w 3149600"/>
              <a:gd name="connsiteY56" fmla="*/ 245269 h 3681412"/>
              <a:gd name="connsiteX57" fmla="*/ 1051720 w 3149600"/>
              <a:gd name="connsiteY57" fmla="*/ 229395 h 3681412"/>
              <a:gd name="connsiteX58" fmla="*/ 1146969 w 3149600"/>
              <a:gd name="connsiteY58" fmla="*/ 234949 h 3681412"/>
              <a:gd name="connsiteX59" fmla="*/ 1188243 w 3149600"/>
              <a:gd name="connsiteY59" fmla="*/ 243682 h 3681412"/>
              <a:gd name="connsiteX60" fmla="*/ 1191419 w 3149600"/>
              <a:gd name="connsiteY60" fmla="*/ 184943 h 3681412"/>
              <a:gd name="connsiteX61" fmla="*/ 1225550 w 3149600"/>
              <a:gd name="connsiteY61" fmla="*/ 193675 h 3681412"/>
              <a:gd name="connsiteX62" fmla="*/ 1212056 w 3149600"/>
              <a:gd name="connsiteY62" fmla="*/ 268287 h 3681412"/>
              <a:gd name="connsiteX63" fmla="*/ 1276350 w 3149600"/>
              <a:gd name="connsiteY63" fmla="*/ 271463 h 3681412"/>
              <a:gd name="connsiteX64" fmla="*/ 1312068 w 3149600"/>
              <a:gd name="connsiteY64" fmla="*/ 252412 h 3681412"/>
              <a:gd name="connsiteX65" fmla="*/ 1356519 w 3149600"/>
              <a:gd name="connsiteY65" fmla="*/ 264319 h 3681412"/>
              <a:gd name="connsiteX66" fmla="*/ 1358900 w 3149600"/>
              <a:gd name="connsiteY66" fmla="*/ 299243 h 3681412"/>
              <a:gd name="connsiteX67" fmla="*/ 1409700 w 3149600"/>
              <a:gd name="connsiteY67" fmla="*/ 313531 h 3681412"/>
              <a:gd name="connsiteX68" fmla="*/ 1432719 w 3149600"/>
              <a:gd name="connsiteY68" fmla="*/ 301625 h 3681412"/>
              <a:gd name="connsiteX69" fmla="*/ 1492250 w 3149600"/>
              <a:gd name="connsiteY69" fmla="*/ 253206 h 3681412"/>
              <a:gd name="connsiteX70" fmla="*/ 1533525 w 3149600"/>
              <a:gd name="connsiteY70" fmla="*/ 278606 h 3681412"/>
              <a:gd name="connsiteX71" fmla="*/ 1552575 w 3149600"/>
              <a:gd name="connsiteY71" fmla="*/ 271463 h 3681412"/>
              <a:gd name="connsiteX72" fmla="*/ 1580356 w 3149600"/>
              <a:gd name="connsiteY72" fmla="*/ 213519 h 3681412"/>
              <a:gd name="connsiteX73" fmla="*/ 1641475 w 3149600"/>
              <a:gd name="connsiteY73" fmla="*/ 175418 h 3681412"/>
              <a:gd name="connsiteX74" fmla="*/ 1630362 w 3149600"/>
              <a:gd name="connsiteY74" fmla="*/ 192089 h 3681412"/>
              <a:gd name="connsiteX75" fmla="*/ 1679575 w 3149600"/>
              <a:gd name="connsiteY75" fmla="*/ 285750 h 3681412"/>
              <a:gd name="connsiteX76" fmla="*/ 1774825 w 3149600"/>
              <a:gd name="connsiteY76" fmla="*/ 328612 h 3681412"/>
              <a:gd name="connsiteX77" fmla="*/ 1784350 w 3149600"/>
              <a:gd name="connsiteY77" fmla="*/ 417513 h 3681412"/>
              <a:gd name="connsiteX78" fmla="*/ 1804987 w 3149600"/>
              <a:gd name="connsiteY78" fmla="*/ 450850 h 3681412"/>
              <a:gd name="connsiteX79" fmla="*/ 1833563 w 3149600"/>
              <a:gd name="connsiteY79" fmla="*/ 508000 h 3681412"/>
              <a:gd name="connsiteX80" fmla="*/ 1784350 w 3149600"/>
              <a:gd name="connsiteY80" fmla="*/ 628650 h 3681412"/>
              <a:gd name="connsiteX81" fmla="*/ 1868488 w 3149600"/>
              <a:gd name="connsiteY81" fmla="*/ 573088 h 3681412"/>
              <a:gd name="connsiteX82" fmla="*/ 1996282 w 3149600"/>
              <a:gd name="connsiteY82" fmla="*/ 582613 h 3681412"/>
              <a:gd name="connsiteX83" fmla="*/ 2048669 w 3149600"/>
              <a:gd name="connsiteY83" fmla="*/ 549275 h 3681412"/>
              <a:gd name="connsiteX84" fmla="*/ 2110581 w 3149600"/>
              <a:gd name="connsiteY84" fmla="*/ 569911 h 3681412"/>
              <a:gd name="connsiteX85" fmla="*/ 2171700 w 3149600"/>
              <a:gd name="connsiteY85" fmla="*/ 479425 h 3681412"/>
              <a:gd name="connsiteX86" fmla="*/ 2214563 w 3149600"/>
              <a:gd name="connsiteY86" fmla="*/ 487362 h 3681412"/>
              <a:gd name="connsiteX87" fmla="*/ 2282825 w 3149600"/>
              <a:gd name="connsiteY87" fmla="*/ 387350 h 3681412"/>
              <a:gd name="connsiteX88" fmla="*/ 2373312 w 3149600"/>
              <a:gd name="connsiteY88" fmla="*/ 420688 h 3681412"/>
              <a:gd name="connsiteX89" fmla="*/ 2432050 w 3149600"/>
              <a:gd name="connsiteY89" fmla="*/ 409575 h 3681412"/>
              <a:gd name="connsiteX90" fmla="*/ 2501900 w 3149600"/>
              <a:gd name="connsiteY90" fmla="*/ 434975 h 3681412"/>
              <a:gd name="connsiteX91" fmla="*/ 2508250 w 3149600"/>
              <a:gd name="connsiteY91" fmla="*/ 511175 h 3681412"/>
              <a:gd name="connsiteX92" fmla="*/ 2476500 w 3149600"/>
              <a:gd name="connsiteY92" fmla="*/ 593725 h 3681412"/>
              <a:gd name="connsiteX93" fmla="*/ 2508250 w 3149600"/>
              <a:gd name="connsiteY93" fmla="*/ 688975 h 3681412"/>
              <a:gd name="connsiteX94" fmla="*/ 2635250 w 3149600"/>
              <a:gd name="connsiteY94" fmla="*/ 720725 h 3681412"/>
              <a:gd name="connsiteX95" fmla="*/ 2588419 w 3149600"/>
              <a:gd name="connsiteY95" fmla="*/ 838994 h 3681412"/>
              <a:gd name="connsiteX96" fmla="*/ 2654300 w 3149600"/>
              <a:gd name="connsiteY96" fmla="*/ 942975 h 3681412"/>
              <a:gd name="connsiteX97" fmla="*/ 2686050 w 3149600"/>
              <a:gd name="connsiteY97" fmla="*/ 949325 h 3681412"/>
              <a:gd name="connsiteX98" fmla="*/ 2641600 w 3149600"/>
              <a:gd name="connsiteY98" fmla="*/ 1057275 h 3681412"/>
              <a:gd name="connsiteX99" fmla="*/ 2717800 w 3149600"/>
              <a:gd name="connsiteY99" fmla="*/ 1063625 h 3681412"/>
              <a:gd name="connsiteX100" fmla="*/ 2851944 w 3149600"/>
              <a:gd name="connsiteY100" fmla="*/ 1000125 h 3681412"/>
              <a:gd name="connsiteX101" fmla="*/ 3016250 w 3149600"/>
              <a:gd name="connsiteY101" fmla="*/ 847725 h 3681412"/>
              <a:gd name="connsiteX102" fmla="*/ 3005138 w 3149600"/>
              <a:gd name="connsiteY102" fmla="*/ 969963 h 3681412"/>
              <a:gd name="connsiteX103" fmla="*/ 3097213 w 3149600"/>
              <a:gd name="connsiteY103" fmla="*/ 1058862 h 3681412"/>
              <a:gd name="connsiteX104" fmla="*/ 3149600 w 3149600"/>
              <a:gd name="connsiteY104" fmla="*/ 1209675 h 3681412"/>
              <a:gd name="connsiteX105" fmla="*/ 2844006 w 3149600"/>
              <a:gd name="connsiteY105" fmla="*/ 1397793 h 3681412"/>
              <a:gd name="connsiteX106" fmla="*/ 2911475 w 3149600"/>
              <a:gd name="connsiteY106" fmla="*/ 1525588 h 3681412"/>
              <a:gd name="connsiteX107" fmla="*/ 2863056 w 3149600"/>
              <a:gd name="connsiteY107" fmla="*/ 1627188 h 3681412"/>
              <a:gd name="connsiteX108" fmla="*/ 2908300 w 3149600"/>
              <a:gd name="connsiteY108" fmla="*/ 1660525 h 3681412"/>
              <a:gd name="connsiteX109" fmla="*/ 2933700 w 3149600"/>
              <a:gd name="connsiteY109" fmla="*/ 1711325 h 3681412"/>
              <a:gd name="connsiteX110" fmla="*/ 2933700 w 3149600"/>
              <a:gd name="connsiteY110" fmla="*/ 1787525 h 3681412"/>
              <a:gd name="connsiteX111" fmla="*/ 2908300 w 3149600"/>
              <a:gd name="connsiteY111" fmla="*/ 1812925 h 3681412"/>
              <a:gd name="connsiteX112" fmla="*/ 2901950 w 3149600"/>
              <a:gd name="connsiteY112" fmla="*/ 1851025 h 3681412"/>
              <a:gd name="connsiteX113" fmla="*/ 2832100 w 3149600"/>
              <a:gd name="connsiteY113" fmla="*/ 1825625 h 3681412"/>
              <a:gd name="connsiteX114" fmla="*/ 2813050 w 3149600"/>
              <a:gd name="connsiteY114" fmla="*/ 1952625 h 3681412"/>
              <a:gd name="connsiteX115" fmla="*/ 2736057 w 3149600"/>
              <a:gd name="connsiteY115" fmla="*/ 1916906 h 3681412"/>
              <a:gd name="connsiteX116" fmla="*/ 2603500 w 3149600"/>
              <a:gd name="connsiteY116" fmla="*/ 1979612 h 3681412"/>
              <a:gd name="connsiteX117" fmla="*/ 2749550 w 3149600"/>
              <a:gd name="connsiteY117" fmla="*/ 2225675 h 3681412"/>
              <a:gd name="connsiteX118" fmla="*/ 2787650 w 3149600"/>
              <a:gd name="connsiteY118" fmla="*/ 2225675 h 3681412"/>
              <a:gd name="connsiteX119" fmla="*/ 2781300 w 3149600"/>
              <a:gd name="connsiteY119" fmla="*/ 2314575 h 3681412"/>
              <a:gd name="connsiteX120" fmla="*/ 2711450 w 3149600"/>
              <a:gd name="connsiteY120" fmla="*/ 2289969 h 3681412"/>
              <a:gd name="connsiteX121" fmla="*/ 2603500 w 3149600"/>
              <a:gd name="connsiteY121" fmla="*/ 2327275 h 3681412"/>
              <a:gd name="connsiteX122" fmla="*/ 2381250 w 3149600"/>
              <a:gd name="connsiteY122" fmla="*/ 2320925 h 3681412"/>
              <a:gd name="connsiteX123" fmla="*/ 2286000 w 3149600"/>
              <a:gd name="connsiteY123" fmla="*/ 2320925 h 3681412"/>
              <a:gd name="connsiteX124" fmla="*/ 2209800 w 3149600"/>
              <a:gd name="connsiteY124" fmla="*/ 2244725 h 3681412"/>
              <a:gd name="connsiteX125" fmla="*/ 2152650 w 3149600"/>
              <a:gd name="connsiteY125" fmla="*/ 2232025 h 3681412"/>
              <a:gd name="connsiteX126" fmla="*/ 2138363 w 3149600"/>
              <a:gd name="connsiteY126" fmla="*/ 2152650 h 3681412"/>
              <a:gd name="connsiteX127" fmla="*/ 1947862 w 3149600"/>
              <a:gd name="connsiteY127" fmla="*/ 2095500 h 3681412"/>
              <a:gd name="connsiteX128" fmla="*/ 1924050 w 3149600"/>
              <a:gd name="connsiteY128" fmla="*/ 2212975 h 3681412"/>
              <a:gd name="connsiteX129" fmla="*/ 1943100 w 3149600"/>
              <a:gd name="connsiteY129" fmla="*/ 2301875 h 3681412"/>
              <a:gd name="connsiteX130" fmla="*/ 1911350 w 3149600"/>
              <a:gd name="connsiteY130" fmla="*/ 2416175 h 3681412"/>
              <a:gd name="connsiteX131" fmla="*/ 2305050 w 3149600"/>
              <a:gd name="connsiteY131" fmla="*/ 2486025 h 3681412"/>
              <a:gd name="connsiteX132" fmla="*/ 2349500 w 3149600"/>
              <a:gd name="connsiteY132" fmla="*/ 2943225 h 3681412"/>
              <a:gd name="connsiteX133" fmla="*/ 1282700 w 3149600"/>
              <a:gd name="connsiteY133" fmla="*/ 3000375 h 3681412"/>
              <a:gd name="connsiteX134" fmla="*/ 1263650 w 3149600"/>
              <a:gd name="connsiteY134" fmla="*/ 3057525 h 3681412"/>
              <a:gd name="connsiteX135" fmla="*/ 1314450 w 3149600"/>
              <a:gd name="connsiteY135" fmla="*/ 3082925 h 3681412"/>
              <a:gd name="connsiteX136" fmla="*/ 1333500 w 3149600"/>
              <a:gd name="connsiteY136" fmla="*/ 3159125 h 3681412"/>
              <a:gd name="connsiteX137" fmla="*/ 1327150 w 3149600"/>
              <a:gd name="connsiteY137" fmla="*/ 3317875 h 3681412"/>
              <a:gd name="connsiteX138" fmla="*/ 1397000 w 3149600"/>
              <a:gd name="connsiteY138" fmla="*/ 3413125 h 3681412"/>
              <a:gd name="connsiteX139" fmla="*/ 1358900 w 3149600"/>
              <a:gd name="connsiteY139" fmla="*/ 3578225 h 3681412"/>
              <a:gd name="connsiteX140" fmla="*/ 1416050 w 3149600"/>
              <a:gd name="connsiteY140" fmla="*/ 3679825 h 3681412"/>
              <a:gd name="connsiteX0" fmla="*/ 1416050 w 3149600"/>
              <a:gd name="connsiteY0" fmla="*/ 3727450 h 3729037"/>
              <a:gd name="connsiteX1" fmla="*/ 1317625 w 3149600"/>
              <a:gd name="connsiteY1" fmla="*/ 3729037 h 3729037"/>
              <a:gd name="connsiteX2" fmla="*/ 1240631 w 3149600"/>
              <a:gd name="connsiteY2" fmla="*/ 3729037 h 3729037"/>
              <a:gd name="connsiteX3" fmla="*/ 1196181 w 3149600"/>
              <a:gd name="connsiteY3" fmla="*/ 3693319 h 3729037"/>
              <a:gd name="connsiteX4" fmla="*/ 1085850 w 3149600"/>
              <a:gd name="connsiteY4" fmla="*/ 3460750 h 3729037"/>
              <a:gd name="connsiteX5" fmla="*/ 1085850 w 3149600"/>
              <a:gd name="connsiteY5" fmla="*/ 3333750 h 3729037"/>
              <a:gd name="connsiteX6" fmla="*/ 977900 w 3149600"/>
              <a:gd name="connsiteY6" fmla="*/ 3486150 h 3729037"/>
              <a:gd name="connsiteX7" fmla="*/ 806450 w 3149600"/>
              <a:gd name="connsiteY7" fmla="*/ 2984500 h 3729037"/>
              <a:gd name="connsiteX8" fmla="*/ 793750 w 3149600"/>
              <a:gd name="connsiteY8" fmla="*/ 2654300 h 3729037"/>
              <a:gd name="connsiteX9" fmla="*/ 774700 w 3149600"/>
              <a:gd name="connsiteY9" fmla="*/ 2476500 h 3729037"/>
              <a:gd name="connsiteX10" fmla="*/ 736600 w 3149600"/>
              <a:gd name="connsiteY10" fmla="*/ 2260600 h 3729037"/>
              <a:gd name="connsiteX11" fmla="*/ 292100 w 3149600"/>
              <a:gd name="connsiteY11" fmla="*/ 2698750 h 3729037"/>
              <a:gd name="connsiteX12" fmla="*/ 234950 w 3149600"/>
              <a:gd name="connsiteY12" fmla="*/ 2647950 h 3729037"/>
              <a:gd name="connsiteX13" fmla="*/ 88900 w 3149600"/>
              <a:gd name="connsiteY13" fmla="*/ 2686050 h 3729037"/>
              <a:gd name="connsiteX14" fmla="*/ 0 w 3149600"/>
              <a:gd name="connsiteY14" fmla="*/ 2616200 h 3729037"/>
              <a:gd name="connsiteX15" fmla="*/ 107950 w 3149600"/>
              <a:gd name="connsiteY15" fmla="*/ 2623344 h 3729037"/>
              <a:gd name="connsiteX16" fmla="*/ 157956 w 3149600"/>
              <a:gd name="connsiteY16" fmla="*/ 2606675 h 3729037"/>
              <a:gd name="connsiteX17" fmla="*/ 138113 w 3149600"/>
              <a:gd name="connsiteY17" fmla="*/ 2570957 h 3729037"/>
              <a:gd name="connsiteX18" fmla="*/ 215106 w 3149600"/>
              <a:gd name="connsiteY18" fmla="*/ 2544762 h 3729037"/>
              <a:gd name="connsiteX19" fmla="*/ 496094 w 3149600"/>
              <a:gd name="connsiteY19" fmla="*/ 2247900 h 3729037"/>
              <a:gd name="connsiteX20" fmla="*/ 463550 w 3149600"/>
              <a:gd name="connsiteY20" fmla="*/ 2190750 h 3729037"/>
              <a:gd name="connsiteX21" fmla="*/ 514350 w 3149600"/>
              <a:gd name="connsiteY21" fmla="*/ 2082800 h 3729037"/>
              <a:gd name="connsiteX22" fmla="*/ 501650 w 3149600"/>
              <a:gd name="connsiteY22" fmla="*/ 1955800 h 3729037"/>
              <a:gd name="connsiteX23" fmla="*/ 577850 w 3149600"/>
              <a:gd name="connsiteY23" fmla="*/ 1911350 h 3729037"/>
              <a:gd name="connsiteX24" fmla="*/ 558800 w 3149600"/>
              <a:gd name="connsiteY24" fmla="*/ 1847850 h 3729037"/>
              <a:gd name="connsiteX25" fmla="*/ 602456 w 3149600"/>
              <a:gd name="connsiteY25" fmla="*/ 1556544 h 3729037"/>
              <a:gd name="connsiteX26" fmla="*/ 568325 w 3149600"/>
              <a:gd name="connsiteY26" fmla="*/ 1466850 h 3729037"/>
              <a:gd name="connsiteX27" fmla="*/ 626268 w 3149600"/>
              <a:gd name="connsiteY27" fmla="*/ 1284288 h 3729037"/>
              <a:gd name="connsiteX28" fmla="*/ 615156 w 3149600"/>
              <a:gd name="connsiteY28" fmla="*/ 1189831 h 3729037"/>
              <a:gd name="connsiteX29" fmla="*/ 577850 w 3149600"/>
              <a:gd name="connsiteY29" fmla="*/ 1104900 h 3729037"/>
              <a:gd name="connsiteX30" fmla="*/ 577850 w 3149600"/>
              <a:gd name="connsiteY30" fmla="*/ 1016000 h 3729037"/>
              <a:gd name="connsiteX31" fmla="*/ 996950 w 3149600"/>
              <a:gd name="connsiteY31" fmla="*/ 939800 h 3729037"/>
              <a:gd name="connsiteX32" fmla="*/ 1162050 w 3149600"/>
              <a:gd name="connsiteY32" fmla="*/ 1073150 h 3729037"/>
              <a:gd name="connsiteX33" fmla="*/ 1073150 w 3149600"/>
              <a:gd name="connsiteY33" fmla="*/ 1066800 h 3729037"/>
              <a:gd name="connsiteX34" fmla="*/ 1035050 w 3149600"/>
              <a:gd name="connsiteY34" fmla="*/ 1314450 h 3729037"/>
              <a:gd name="connsiteX35" fmla="*/ 1028700 w 3149600"/>
              <a:gd name="connsiteY35" fmla="*/ 1631950 h 3729037"/>
              <a:gd name="connsiteX36" fmla="*/ 952500 w 3149600"/>
              <a:gd name="connsiteY36" fmla="*/ 1701800 h 3729037"/>
              <a:gd name="connsiteX37" fmla="*/ 952500 w 3149600"/>
              <a:gd name="connsiteY37" fmla="*/ 1758950 h 3729037"/>
              <a:gd name="connsiteX38" fmla="*/ 1016000 w 3149600"/>
              <a:gd name="connsiteY38" fmla="*/ 1739900 h 3729037"/>
              <a:gd name="connsiteX39" fmla="*/ 1035050 w 3149600"/>
              <a:gd name="connsiteY39" fmla="*/ 1701800 h 3729037"/>
              <a:gd name="connsiteX40" fmla="*/ 1092200 w 3149600"/>
              <a:gd name="connsiteY40" fmla="*/ 1695450 h 3729037"/>
              <a:gd name="connsiteX41" fmla="*/ 1117600 w 3149600"/>
              <a:gd name="connsiteY41" fmla="*/ 1720850 h 3729037"/>
              <a:gd name="connsiteX42" fmla="*/ 1092200 w 3149600"/>
              <a:gd name="connsiteY42" fmla="*/ 1758950 h 3729037"/>
              <a:gd name="connsiteX43" fmla="*/ 1111250 w 3149600"/>
              <a:gd name="connsiteY43" fmla="*/ 1803400 h 3729037"/>
              <a:gd name="connsiteX44" fmla="*/ 1162050 w 3149600"/>
              <a:gd name="connsiteY44" fmla="*/ 1803400 h 3729037"/>
              <a:gd name="connsiteX45" fmla="*/ 1200150 w 3149600"/>
              <a:gd name="connsiteY45" fmla="*/ 1816100 h 3729037"/>
              <a:gd name="connsiteX46" fmla="*/ 1193800 w 3149600"/>
              <a:gd name="connsiteY46" fmla="*/ 1860550 h 3729037"/>
              <a:gd name="connsiteX47" fmla="*/ 1231900 w 3149600"/>
              <a:gd name="connsiteY47" fmla="*/ 1898650 h 3729037"/>
              <a:gd name="connsiteX48" fmla="*/ 1225550 w 3149600"/>
              <a:gd name="connsiteY48" fmla="*/ 2000250 h 3729037"/>
              <a:gd name="connsiteX49" fmla="*/ 584200 w 3149600"/>
              <a:gd name="connsiteY49" fmla="*/ 0 h 3729037"/>
              <a:gd name="connsiteX50" fmla="*/ 704850 w 3149600"/>
              <a:gd name="connsiteY50" fmla="*/ 47625 h 3729037"/>
              <a:gd name="connsiteX51" fmla="*/ 781050 w 3149600"/>
              <a:gd name="connsiteY51" fmla="*/ 117475 h 3729037"/>
              <a:gd name="connsiteX52" fmla="*/ 841375 w 3149600"/>
              <a:gd name="connsiteY52" fmla="*/ 209550 h 3729037"/>
              <a:gd name="connsiteX53" fmla="*/ 885825 w 3149600"/>
              <a:gd name="connsiteY53" fmla="*/ 400050 h 3729037"/>
              <a:gd name="connsiteX54" fmla="*/ 982663 w 3149600"/>
              <a:gd name="connsiteY54" fmla="*/ 367506 h 3729037"/>
              <a:gd name="connsiteX55" fmla="*/ 989805 w 3149600"/>
              <a:gd name="connsiteY55" fmla="*/ 297657 h 3729037"/>
              <a:gd name="connsiteX56" fmla="*/ 1014413 w 3149600"/>
              <a:gd name="connsiteY56" fmla="*/ 292894 h 3729037"/>
              <a:gd name="connsiteX57" fmla="*/ 1051720 w 3149600"/>
              <a:gd name="connsiteY57" fmla="*/ 277020 h 3729037"/>
              <a:gd name="connsiteX58" fmla="*/ 1146969 w 3149600"/>
              <a:gd name="connsiteY58" fmla="*/ 282574 h 3729037"/>
              <a:gd name="connsiteX59" fmla="*/ 1188243 w 3149600"/>
              <a:gd name="connsiteY59" fmla="*/ 291307 h 3729037"/>
              <a:gd name="connsiteX60" fmla="*/ 1191419 w 3149600"/>
              <a:gd name="connsiteY60" fmla="*/ 232568 h 3729037"/>
              <a:gd name="connsiteX61" fmla="*/ 1225550 w 3149600"/>
              <a:gd name="connsiteY61" fmla="*/ 241300 h 3729037"/>
              <a:gd name="connsiteX62" fmla="*/ 1212056 w 3149600"/>
              <a:gd name="connsiteY62" fmla="*/ 315912 h 3729037"/>
              <a:gd name="connsiteX63" fmla="*/ 1276350 w 3149600"/>
              <a:gd name="connsiteY63" fmla="*/ 319088 h 3729037"/>
              <a:gd name="connsiteX64" fmla="*/ 1312068 w 3149600"/>
              <a:gd name="connsiteY64" fmla="*/ 300037 h 3729037"/>
              <a:gd name="connsiteX65" fmla="*/ 1356519 w 3149600"/>
              <a:gd name="connsiteY65" fmla="*/ 311944 h 3729037"/>
              <a:gd name="connsiteX66" fmla="*/ 1358900 w 3149600"/>
              <a:gd name="connsiteY66" fmla="*/ 346868 h 3729037"/>
              <a:gd name="connsiteX67" fmla="*/ 1409700 w 3149600"/>
              <a:gd name="connsiteY67" fmla="*/ 361156 h 3729037"/>
              <a:gd name="connsiteX68" fmla="*/ 1432719 w 3149600"/>
              <a:gd name="connsiteY68" fmla="*/ 349250 h 3729037"/>
              <a:gd name="connsiteX69" fmla="*/ 1492250 w 3149600"/>
              <a:gd name="connsiteY69" fmla="*/ 300831 h 3729037"/>
              <a:gd name="connsiteX70" fmla="*/ 1533525 w 3149600"/>
              <a:gd name="connsiteY70" fmla="*/ 326231 h 3729037"/>
              <a:gd name="connsiteX71" fmla="*/ 1552575 w 3149600"/>
              <a:gd name="connsiteY71" fmla="*/ 319088 h 3729037"/>
              <a:gd name="connsiteX72" fmla="*/ 1580356 w 3149600"/>
              <a:gd name="connsiteY72" fmla="*/ 261144 h 3729037"/>
              <a:gd name="connsiteX73" fmla="*/ 1641475 w 3149600"/>
              <a:gd name="connsiteY73" fmla="*/ 223043 h 3729037"/>
              <a:gd name="connsiteX74" fmla="*/ 1630362 w 3149600"/>
              <a:gd name="connsiteY74" fmla="*/ 239714 h 3729037"/>
              <a:gd name="connsiteX75" fmla="*/ 1679575 w 3149600"/>
              <a:gd name="connsiteY75" fmla="*/ 333375 h 3729037"/>
              <a:gd name="connsiteX76" fmla="*/ 1774825 w 3149600"/>
              <a:gd name="connsiteY76" fmla="*/ 376237 h 3729037"/>
              <a:gd name="connsiteX77" fmla="*/ 1784350 w 3149600"/>
              <a:gd name="connsiteY77" fmla="*/ 465138 h 3729037"/>
              <a:gd name="connsiteX78" fmla="*/ 1804987 w 3149600"/>
              <a:gd name="connsiteY78" fmla="*/ 498475 h 3729037"/>
              <a:gd name="connsiteX79" fmla="*/ 1833563 w 3149600"/>
              <a:gd name="connsiteY79" fmla="*/ 555625 h 3729037"/>
              <a:gd name="connsiteX80" fmla="*/ 1784350 w 3149600"/>
              <a:gd name="connsiteY80" fmla="*/ 676275 h 3729037"/>
              <a:gd name="connsiteX81" fmla="*/ 1868488 w 3149600"/>
              <a:gd name="connsiteY81" fmla="*/ 620713 h 3729037"/>
              <a:gd name="connsiteX82" fmla="*/ 1996282 w 3149600"/>
              <a:gd name="connsiteY82" fmla="*/ 630238 h 3729037"/>
              <a:gd name="connsiteX83" fmla="*/ 2048669 w 3149600"/>
              <a:gd name="connsiteY83" fmla="*/ 596900 h 3729037"/>
              <a:gd name="connsiteX84" fmla="*/ 2110581 w 3149600"/>
              <a:gd name="connsiteY84" fmla="*/ 617536 h 3729037"/>
              <a:gd name="connsiteX85" fmla="*/ 2171700 w 3149600"/>
              <a:gd name="connsiteY85" fmla="*/ 527050 h 3729037"/>
              <a:gd name="connsiteX86" fmla="*/ 2214563 w 3149600"/>
              <a:gd name="connsiteY86" fmla="*/ 534987 h 3729037"/>
              <a:gd name="connsiteX87" fmla="*/ 2282825 w 3149600"/>
              <a:gd name="connsiteY87" fmla="*/ 434975 h 3729037"/>
              <a:gd name="connsiteX88" fmla="*/ 2373312 w 3149600"/>
              <a:gd name="connsiteY88" fmla="*/ 468313 h 3729037"/>
              <a:gd name="connsiteX89" fmla="*/ 2432050 w 3149600"/>
              <a:gd name="connsiteY89" fmla="*/ 457200 h 3729037"/>
              <a:gd name="connsiteX90" fmla="*/ 2501900 w 3149600"/>
              <a:gd name="connsiteY90" fmla="*/ 482600 h 3729037"/>
              <a:gd name="connsiteX91" fmla="*/ 2508250 w 3149600"/>
              <a:gd name="connsiteY91" fmla="*/ 558800 h 3729037"/>
              <a:gd name="connsiteX92" fmla="*/ 2476500 w 3149600"/>
              <a:gd name="connsiteY92" fmla="*/ 641350 h 3729037"/>
              <a:gd name="connsiteX93" fmla="*/ 2508250 w 3149600"/>
              <a:gd name="connsiteY93" fmla="*/ 736600 h 3729037"/>
              <a:gd name="connsiteX94" fmla="*/ 2635250 w 3149600"/>
              <a:gd name="connsiteY94" fmla="*/ 768350 h 3729037"/>
              <a:gd name="connsiteX95" fmla="*/ 2588419 w 3149600"/>
              <a:gd name="connsiteY95" fmla="*/ 886619 h 3729037"/>
              <a:gd name="connsiteX96" fmla="*/ 2654300 w 3149600"/>
              <a:gd name="connsiteY96" fmla="*/ 990600 h 3729037"/>
              <a:gd name="connsiteX97" fmla="*/ 2686050 w 3149600"/>
              <a:gd name="connsiteY97" fmla="*/ 996950 h 3729037"/>
              <a:gd name="connsiteX98" fmla="*/ 2641600 w 3149600"/>
              <a:gd name="connsiteY98" fmla="*/ 1104900 h 3729037"/>
              <a:gd name="connsiteX99" fmla="*/ 2717800 w 3149600"/>
              <a:gd name="connsiteY99" fmla="*/ 1111250 h 3729037"/>
              <a:gd name="connsiteX100" fmla="*/ 2851944 w 3149600"/>
              <a:gd name="connsiteY100" fmla="*/ 1047750 h 3729037"/>
              <a:gd name="connsiteX101" fmla="*/ 3016250 w 3149600"/>
              <a:gd name="connsiteY101" fmla="*/ 895350 h 3729037"/>
              <a:gd name="connsiteX102" fmla="*/ 3005138 w 3149600"/>
              <a:gd name="connsiteY102" fmla="*/ 1017588 h 3729037"/>
              <a:gd name="connsiteX103" fmla="*/ 3097213 w 3149600"/>
              <a:gd name="connsiteY103" fmla="*/ 1106487 h 3729037"/>
              <a:gd name="connsiteX104" fmla="*/ 3149600 w 3149600"/>
              <a:gd name="connsiteY104" fmla="*/ 1257300 h 3729037"/>
              <a:gd name="connsiteX105" fmla="*/ 2844006 w 3149600"/>
              <a:gd name="connsiteY105" fmla="*/ 1445418 h 3729037"/>
              <a:gd name="connsiteX106" fmla="*/ 2911475 w 3149600"/>
              <a:gd name="connsiteY106" fmla="*/ 1573213 h 3729037"/>
              <a:gd name="connsiteX107" fmla="*/ 2863056 w 3149600"/>
              <a:gd name="connsiteY107" fmla="*/ 1674813 h 3729037"/>
              <a:gd name="connsiteX108" fmla="*/ 2908300 w 3149600"/>
              <a:gd name="connsiteY108" fmla="*/ 1708150 h 3729037"/>
              <a:gd name="connsiteX109" fmla="*/ 2933700 w 3149600"/>
              <a:gd name="connsiteY109" fmla="*/ 1758950 h 3729037"/>
              <a:gd name="connsiteX110" fmla="*/ 2933700 w 3149600"/>
              <a:gd name="connsiteY110" fmla="*/ 1835150 h 3729037"/>
              <a:gd name="connsiteX111" fmla="*/ 2908300 w 3149600"/>
              <a:gd name="connsiteY111" fmla="*/ 1860550 h 3729037"/>
              <a:gd name="connsiteX112" fmla="*/ 2901950 w 3149600"/>
              <a:gd name="connsiteY112" fmla="*/ 1898650 h 3729037"/>
              <a:gd name="connsiteX113" fmla="*/ 2832100 w 3149600"/>
              <a:gd name="connsiteY113" fmla="*/ 1873250 h 3729037"/>
              <a:gd name="connsiteX114" fmla="*/ 2813050 w 3149600"/>
              <a:gd name="connsiteY114" fmla="*/ 2000250 h 3729037"/>
              <a:gd name="connsiteX115" fmla="*/ 2736057 w 3149600"/>
              <a:gd name="connsiteY115" fmla="*/ 1964531 h 3729037"/>
              <a:gd name="connsiteX116" fmla="*/ 2603500 w 3149600"/>
              <a:gd name="connsiteY116" fmla="*/ 2027237 h 3729037"/>
              <a:gd name="connsiteX117" fmla="*/ 2749550 w 3149600"/>
              <a:gd name="connsiteY117" fmla="*/ 2273300 h 3729037"/>
              <a:gd name="connsiteX118" fmla="*/ 2787650 w 3149600"/>
              <a:gd name="connsiteY118" fmla="*/ 2273300 h 3729037"/>
              <a:gd name="connsiteX119" fmla="*/ 2781300 w 3149600"/>
              <a:gd name="connsiteY119" fmla="*/ 2362200 h 3729037"/>
              <a:gd name="connsiteX120" fmla="*/ 2711450 w 3149600"/>
              <a:gd name="connsiteY120" fmla="*/ 2337594 h 3729037"/>
              <a:gd name="connsiteX121" fmla="*/ 2603500 w 3149600"/>
              <a:gd name="connsiteY121" fmla="*/ 2374900 h 3729037"/>
              <a:gd name="connsiteX122" fmla="*/ 2381250 w 3149600"/>
              <a:gd name="connsiteY122" fmla="*/ 2368550 h 3729037"/>
              <a:gd name="connsiteX123" fmla="*/ 2286000 w 3149600"/>
              <a:gd name="connsiteY123" fmla="*/ 2368550 h 3729037"/>
              <a:gd name="connsiteX124" fmla="*/ 2209800 w 3149600"/>
              <a:gd name="connsiteY124" fmla="*/ 2292350 h 3729037"/>
              <a:gd name="connsiteX125" fmla="*/ 2152650 w 3149600"/>
              <a:gd name="connsiteY125" fmla="*/ 2279650 h 3729037"/>
              <a:gd name="connsiteX126" fmla="*/ 2138363 w 3149600"/>
              <a:gd name="connsiteY126" fmla="*/ 2200275 h 3729037"/>
              <a:gd name="connsiteX127" fmla="*/ 1947862 w 3149600"/>
              <a:gd name="connsiteY127" fmla="*/ 2143125 h 3729037"/>
              <a:gd name="connsiteX128" fmla="*/ 1924050 w 3149600"/>
              <a:gd name="connsiteY128" fmla="*/ 2260600 h 3729037"/>
              <a:gd name="connsiteX129" fmla="*/ 1943100 w 3149600"/>
              <a:gd name="connsiteY129" fmla="*/ 2349500 h 3729037"/>
              <a:gd name="connsiteX130" fmla="*/ 1911350 w 3149600"/>
              <a:gd name="connsiteY130" fmla="*/ 2463800 h 3729037"/>
              <a:gd name="connsiteX131" fmla="*/ 2305050 w 3149600"/>
              <a:gd name="connsiteY131" fmla="*/ 2533650 h 3729037"/>
              <a:gd name="connsiteX132" fmla="*/ 2349500 w 3149600"/>
              <a:gd name="connsiteY132" fmla="*/ 2990850 h 3729037"/>
              <a:gd name="connsiteX133" fmla="*/ 1282700 w 3149600"/>
              <a:gd name="connsiteY133" fmla="*/ 3048000 h 3729037"/>
              <a:gd name="connsiteX134" fmla="*/ 1263650 w 3149600"/>
              <a:gd name="connsiteY134" fmla="*/ 3105150 h 3729037"/>
              <a:gd name="connsiteX135" fmla="*/ 1314450 w 3149600"/>
              <a:gd name="connsiteY135" fmla="*/ 3130550 h 3729037"/>
              <a:gd name="connsiteX136" fmla="*/ 1333500 w 3149600"/>
              <a:gd name="connsiteY136" fmla="*/ 3206750 h 3729037"/>
              <a:gd name="connsiteX137" fmla="*/ 1327150 w 3149600"/>
              <a:gd name="connsiteY137" fmla="*/ 3365500 h 3729037"/>
              <a:gd name="connsiteX138" fmla="*/ 1397000 w 3149600"/>
              <a:gd name="connsiteY138" fmla="*/ 3460750 h 3729037"/>
              <a:gd name="connsiteX139" fmla="*/ 1358900 w 3149600"/>
              <a:gd name="connsiteY139" fmla="*/ 3625850 h 3729037"/>
              <a:gd name="connsiteX140" fmla="*/ 1416050 w 3149600"/>
              <a:gd name="connsiteY140" fmla="*/ 3727450 h 3729037"/>
              <a:gd name="connsiteX0" fmla="*/ 1416050 w 3149600"/>
              <a:gd name="connsiteY0" fmla="*/ 3740150 h 3741737"/>
              <a:gd name="connsiteX1" fmla="*/ 1317625 w 3149600"/>
              <a:gd name="connsiteY1" fmla="*/ 3741737 h 3741737"/>
              <a:gd name="connsiteX2" fmla="*/ 1240631 w 3149600"/>
              <a:gd name="connsiteY2" fmla="*/ 3741737 h 3741737"/>
              <a:gd name="connsiteX3" fmla="*/ 1196181 w 3149600"/>
              <a:gd name="connsiteY3" fmla="*/ 3706019 h 3741737"/>
              <a:gd name="connsiteX4" fmla="*/ 1085850 w 3149600"/>
              <a:gd name="connsiteY4" fmla="*/ 3473450 h 3741737"/>
              <a:gd name="connsiteX5" fmla="*/ 1085850 w 3149600"/>
              <a:gd name="connsiteY5" fmla="*/ 3346450 h 3741737"/>
              <a:gd name="connsiteX6" fmla="*/ 977900 w 3149600"/>
              <a:gd name="connsiteY6" fmla="*/ 3498850 h 3741737"/>
              <a:gd name="connsiteX7" fmla="*/ 806450 w 3149600"/>
              <a:gd name="connsiteY7" fmla="*/ 2997200 h 3741737"/>
              <a:gd name="connsiteX8" fmla="*/ 793750 w 3149600"/>
              <a:gd name="connsiteY8" fmla="*/ 2667000 h 3741737"/>
              <a:gd name="connsiteX9" fmla="*/ 774700 w 3149600"/>
              <a:gd name="connsiteY9" fmla="*/ 2489200 h 3741737"/>
              <a:gd name="connsiteX10" fmla="*/ 736600 w 3149600"/>
              <a:gd name="connsiteY10" fmla="*/ 2273300 h 3741737"/>
              <a:gd name="connsiteX11" fmla="*/ 292100 w 3149600"/>
              <a:gd name="connsiteY11" fmla="*/ 2711450 h 3741737"/>
              <a:gd name="connsiteX12" fmla="*/ 234950 w 3149600"/>
              <a:gd name="connsiteY12" fmla="*/ 2660650 h 3741737"/>
              <a:gd name="connsiteX13" fmla="*/ 88900 w 3149600"/>
              <a:gd name="connsiteY13" fmla="*/ 2698750 h 3741737"/>
              <a:gd name="connsiteX14" fmla="*/ 0 w 3149600"/>
              <a:gd name="connsiteY14" fmla="*/ 2628900 h 3741737"/>
              <a:gd name="connsiteX15" fmla="*/ 107950 w 3149600"/>
              <a:gd name="connsiteY15" fmla="*/ 2636044 h 3741737"/>
              <a:gd name="connsiteX16" fmla="*/ 157956 w 3149600"/>
              <a:gd name="connsiteY16" fmla="*/ 2619375 h 3741737"/>
              <a:gd name="connsiteX17" fmla="*/ 138113 w 3149600"/>
              <a:gd name="connsiteY17" fmla="*/ 2583657 h 3741737"/>
              <a:gd name="connsiteX18" fmla="*/ 215106 w 3149600"/>
              <a:gd name="connsiteY18" fmla="*/ 2557462 h 3741737"/>
              <a:gd name="connsiteX19" fmla="*/ 496094 w 3149600"/>
              <a:gd name="connsiteY19" fmla="*/ 2260600 h 3741737"/>
              <a:gd name="connsiteX20" fmla="*/ 463550 w 3149600"/>
              <a:gd name="connsiteY20" fmla="*/ 2203450 h 3741737"/>
              <a:gd name="connsiteX21" fmla="*/ 514350 w 3149600"/>
              <a:gd name="connsiteY21" fmla="*/ 2095500 h 3741737"/>
              <a:gd name="connsiteX22" fmla="*/ 501650 w 3149600"/>
              <a:gd name="connsiteY22" fmla="*/ 1968500 h 3741737"/>
              <a:gd name="connsiteX23" fmla="*/ 577850 w 3149600"/>
              <a:gd name="connsiteY23" fmla="*/ 1924050 h 3741737"/>
              <a:gd name="connsiteX24" fmla="*/ 558800 w 3149600"/>
              <a:gd name="connsiteY24" fmla="*/ 1860550 h 3741737"/>
              <a:gd name="connsiteX25" fmla="*/ 602456 w 3149600"/>
              <a:gd name="connsiteY25" fmla="*/ 1569244 h 3741737"/>
              <a:gd name="connsiteX26" fmla="*/ 568325 w 3149600"/>
              <a:gd name="connsiteY26" fmla="*/ 1479550 h 3741737"/>
              <a:gd name="connsiteX27" fmla="*/ 626268 w 3149600"/>
              <a:gd name="connsiteY27" fmla="*/ 1296988 h 3741737"/>
              <a:gd name="connsiteX28" fmla="*/ 615156 w 3149600"/>
              <a:gd name="connsiteY28" fmla="*/ 1202531 h 3741737"/>
              <a:gd name="connsiteX29" fmla="*/ 577850 w 3149600"/>
              <a:gd name="connsiteY29" fmla="*/ 1117600 h 3741737"/>
              <a:gd name="connsiteX30" fmla="*/ 577850 w 3149600"/>
              <a:gd name="connsiteY30" fmla="*/ 1028700 h 3741737"/>
              <a:gd name="connsiteX31" fmla="*/ 996950 w 3149600"/>
              <a:gd name="connsiteY31" fmla="*/ 952500 h 3741737"/>
              <a:gd name="connsiteX32" fmla="*/ 1162050 w 3149600"/>
              <a:gd name="connsiteY32" fmla="*/ 1085850 h 3741737"/>
              <a:gd name="connsiteX33" fmla="*/ 1073150 w 3149600"/>
              <a:gd name="connsiteY33" fmla="*/ 1079500 h 3741737"/>
              <a:gd name="connsiteX34" fmla="*/ 1035050 w 3149600"/>
              <a:gd name="connsiteY34" fmla="*/ 1327150 h 3741737"/>
              <a:gd name="connsiteX35" fmla="*/ 1028700 w 3149600"/>
              <a:gd name="connsiteY35" fmla="*/ 1644650 h 3741737"/>
              <a:gd name="connsiteX36" fmla="*/ 952500 w 3149600"/>
              <a:gd name="connsiteY36" fmla="*/ 1714500 h 3741737"/>
              <a:gd name="connsiteX37" fmla="*/ 952500 w 3149600"/>
              <a:gd name="connsiteY37" fmla="*/ 1771650 h 3741737"/>
              <a:gd name="connsiteX38" fmla="*/ 1016000 w 3149600"/>
              <a:gd name="connsiteY38" fmla="*/ 1752600 h 3741737"/>
              <a:gd name="connsiteX39" fmla="*/ 1035050 w 3149600"/>
              <a:gd name="connsiteY39" fmla="*/ 1714500 h 3741737"/>
              <a:gd name="connsiteX40" fmla="*/ 1092200 w 3149600"/>
              <a:gd name="connsiteY40" fmla="*/ 1708150 h 3741737"/>
              <a:gd name="connsiteX41" fmla="*/ 1117600 w 3149600"/>
              <a:gd name="connsiteY41" fmla="*/ 1733550 h 3741737"/>
              <a:gd name="connsiteX42" fmla="*/ 1092200 w 3149600"/>
              <a:gd name="connsiteY42" fmla="*/ 1771650 h 3741737"/>
              <a:gd name="connsiteX43" fmla="*/ 1111250 w 3149600"/>
              <a:gd name="connsiteY43" fmla="*/ 1816100 h 3741737"/>
              <a:gd name="connsiteX44" fmla="*/ 1162050 w 3149600"/>
              <a:gd name="connsiteY44" fmla="*/ 1816100 h 3741737"/>
              <a:gd name="connsiteX45" fmla="*/ 1200150 w 3149600"/>
              <a:gd name="connsiteY45" fmla="*/ 1828800 h 3741737"/>
              <a:gd name="connsiteX46" fmla="*/ 1193800 w 3149600"/>
              <a:gd name="connsiteY46" fmla="*/ 1873250 h 3741737"/>
              <a:gd name="connsiteX47" fmla="*/ 1231900 w 3149600"/>
              <a:gd name="connsiteY47" fmla="*/ 1911350 h 3741737"/>
              <a:gd name="connsiteX48" fmla="*/ 479425 w 3149600"/>
              <a:gd name="connsiteY48" fmla="*/ 0 h 3741737"/>
              <a:gd name="connsiteX49" fmla="*/ 584200 w 3149600"/>
              <a:gd name="connsiteY49" fmla="*/ 12700 h 3741737"/>
              <a:gd name="connsiteX50" fmla="*/ 704850 w 3149600"/>
              <a:gd name="connsiteY50" fmla="*/ 60325 h 3741737"/>
              <a:gd name="connsiteX51" fmla="*/ 781050 w 3149600"/>
              <a:gd name="connsiteY51" fmla="*/ 130175 h 3741737"/>
              <a:gd name="connsiteX52" fmla="*/ 841375 w 3149600"/>
              <a:gd name="connsiteY52" fmla="*/ 222250 h 3741737"/>
              <a:gd name="connsiteX53" fmla="*/ 885825 w 3149600"/>
              <a:gd name="connsiteY53" fmla="*/ 412750 h 3741737"/>
              <a:gd name="connsiteX54" fmla="*/ 982663 w 3149600"/>
              <a:gd name="connsiteY54" fmla="*/ 380206 h 3741737"/>
              <a:gd name="connsiteX55" fmla="*/ 989805 w 3149600"/>
              <a:gd name="connsiteY55" fmla="*/ 310357 h 3741737"/>
              <a:gd name="connsiteX56" fmla="*/ 1014413 w 3149600"/>
              <a:gd name="connsiteY56" fmla="*/ 305594 h 3741737"/>
              <a:gd name="connsiteX57" fmla="*/ 1051720 w 3149600"/>
              <a:gd name="connsiteY57" fmla="*/ 289720 h 3741737"/>
              <a:gd name="connsiteX58" fmla="*/ 1146969 w 3149600"/>
              <a:gd name="connsiteY58" fmla="*/ 295274 h 3741737"/>
              <a:gd name="connsiteX59" fmla="*/ 1188243 w 3149600"/>
              <a:gd name="connsiteY59" fmla="*/ 304007 h 3741737"/>
              <a:gd name="connsiteX60" fmla="*/ 1191419 w 3149600"/>
              <a:gd name="connsiteY60" fmla="*/ 245268 h 3741737"/>
              <a:gd name="connsiteX61" fmla="*/ 1225550 w 3149600"/>
              <a:gd name="connsiteY61" fmla="*/ 254000 h 3741737"/>
              <a:gd name="connsiteX62" fmla="*/ 1212056 w 3149600"/>
              <a:gd name="connsiteY62" fmla="*/ 328612 h 3741737"/>
              <a:gd name="connsiteX63" fmla="*/ 1276350 w 3149600"/>
              <a:gd name="connsiteY63" fmla="*/ 331788 h 3741737"/>
              <a:gd name="connsiteX64" fmla="*/ 1312068 w 3149600"/>
              <a:gd name="connsiteY64" fmla="*/ 312737 h 3741737"/>
              <a:gd name="connsiteX65" fmla="*/ 1356519 w 3149600"/>
              <a:gd name="connsiteY65" fmla="*/ 324644 h 3741737"/>
              <a:gd name="connsiteX66" fmla="*/ 1358900 w 3149600"/>
              <a:gd name="connsiteY66" fmla="*/ 359568 h 3741737"/>
              <a:gd name="connsiteX67" fmla="*/ 1409700 w 3149600"/>
              <a:gd name="connsiteY67" fmla="*/ 373856 h 3741737"/>
              <a:gd name="connsiteX68" fmla="*/ 1432719 w 3149600"/>
              <a:gd name="connsiteY68" fmla="*/ 361950 h 3741737"/>
              <a:gd name="connsiteX69" fmla="*/ 1492250 w 3149600"/>
              <a:gd name="connsiteY69" fmla="*/ 313531 h 3741737"/>
              <a:gd name="connsiteX70" fmla="*/ 1533525 w 3149600"/>
              <a:gd name="connsiteY70" fmla="*/ 338931 h 3741737"/>
              <a:gd name="connsiteX71" fmla="*/ 1552575 w 3149600"/>
              <a:gd name="connsiteY71" fmla="*/ 331788 h 3741737"/>
              <a:gd name="connsiteX72" fmla="*/ 1580356 w 3149600"/>
              <a:gd name="connsiteY72" fmla="*/ 273844 h 3741737"/>
              <a:gd name="connsiteX73" fmla="*/ 1641475 w 3149600"/>
              <a:gd name="connsiteY73" fmla="*/ 235743 h 3741737"/>
              <a:gd name="connsiteX74" fmla="*/ 1630362 w 3149600"/>
              <a:gd name="connsiteY74" fmla="*/ 252414 h 3741737"/>
              <a:gd name="connsiteX75" fmla="*/ 1679575 w 3149600"/>
              <a:gd name="connsiteY75" fmla="*/ 346075 h 3741737"/>
              <a:gd name="connsiteX76" fmla="*/ 1774825 w 3149600"/>
              <a:gd name="connsiteY76" fmla="*/ 388937 h 3741737"/>
              <a:gd name="connsiteX77" fmla="*/ 1784350 w 3149600"/>
              <a:gd name="connsiteY77" fmla="*/ 477838 h 3741737"/>
              <a:gd name="connsiteX78" fmla="*/ 1804987 w 3149600"/>
              <a:gd name="connsiteY78" fmla="*/ 511175 h 3741737"/>
              <a:gd name="connsiteX79" fmla="*/ 1833563 w 3149600"/>
              <a:gd name="connsiteY79" fmla="*/ 568325 h 3741737"/>
              <a:gd name="connsiteX80" fmla="*/ 1784350 w 3149600"/>
              <a:gd name="connsiteY80" fmla="*/ 688975 h 3741737"/>
              <a:gd name="connsiteX81" fmla="*/ 1868488 w 3149600"/>
              <a:gd name="connsiteY81" fmla="*/ 633413 h 3741737"/>
              <a:gd name="connsiteX82" fmla="*/ 1996282 w 3149600"/>
              <a:gd name="connsiteY82" fmla="*/ 642938 h 3741737"/>
              <a:gd name="connsiteX83" fmla="*/ 2048669 w 3149600"/>
              <a:gd name="connsiteY83" fmla="*/ 609600 h 3741737"/>
              <a:gd name="connsiteX84" fmla="*/ 2110581 w 3149600"/>
              <a:gd name="connsiteY84" fmla="*/ 630236 h 3741737"/>
              <a:gd name="connsiteX85" fmla="*/ 2171700 w 3149600"/>
              <a:gd name="connsiteY85" fmla="*/ 539750 h 3741737"/>
              <a:gd name="connsiteX86" fmla="*/ 2214563 w 3149600"/>
              <a:gd name="connsiteY86" fmla="*/ 547687 h 3741737"/>
              <a:gd name="connsiteX87" fmla="*/ 2282825 w 3149600"/>
              <a:gd name="connsiteY87" fmla="*/ 447675 h 3741737"/>
              <a:gd name="connsiteX88" fmla="*/ 2373312 w 3149600"/>
              <a:gd name="connsiteY88" fmla="*/ 481013 h 3741737"/>
              <a:gd name="connsiteX89" fmla="*/ 2432050 w 3149600"/>
              <a:gd name="connsiteY89" fmla="*/ 469900 h 3741737"/>
              <a:gd name="connsiteX90" fmla="*/ 2501900 w 3149600"/>
              <a:gd name="connsiteY90" fmla="*/ 495300 h 3741737"/>
              <a:gd name="connsiteX91" fmla="*/ 2508250 w 3149600"/>
              <a:gd name="connsiteY91" fmla="*/ 571500 h 3741737"/>
              <a:gd name="connsiteX92" fmla="*/ 2476500 w 3149600"/>
              <a:gd name="connsiteY92" fmla="*/ 654050 h 3741737"/>
              <a:gd name="connsiteX93" fmla="*/ 2508250 w 3149600"/>
              <a:gd name="connsiteY93" fmla="*/ 749300 h 3741737"/>
              <a:gd name="connsiteX94" fmla="*/ 2635250 w 3149600"/>
              <a:gd name="connsiteY94" fmla="*/ 781050 h 3741737"/>
              <a:gd name="connsiteX95" fmla="*/ 2588419 w 3149600"/>
              <a:gd name="connsiteY95" fmla="*/ 899319 h 3741737"/>
              <a:gd name="connsiteX96" fmla="*/ 2654300 w 3149600"/>
              <a:gd name="connsiteY96" fmla="*/ 1003300 h 3741737"/>
              <a:gd name="connsiteX97" fmla="*/ 2686050 w 3149600"/>
              <a:gd name="connsiteY97" fmla="*/ 1009650 h 3741737"/>
              <a:gd name="connsiteX98" fmla="*/ 2641600 w 3149600"/>
              <a:gd name="connsiteY98" fmla="*/ 1117600 h 3741737"/>
              <a:gd name="connsiteX99" fmla="*/ 2717800 w 3149600"/>
              <a:gd name="connsiteY99" fmla="*/ 1123950 h 3741737"/>
              <a:gd name="connsiteX100" fmla="*/ 2851944 w 3149600"/>
              <a:gd name="connsiteY100" fmla="*/ 1060450 h 3741737"/>
              <a:gd name="connsiteX101" fmla="*/ 3016250 w 3149600"/>
              <a:gd name="connsiteY101" fmla="*/ 908050 h 3741737"/>
              <a:gd name="connsiteX102" fmla="*/ 3005138 w 3149600"/>
              <a:gd name="connsiteY102" fmla="*/ 1030288 h 3741737"/>
              <a:gd name="connsiteX103" fmla="*/ 3097213 w 3149600"/>
              <a:gd name="connsiteY103" fmla="*/ 1119187 h 3741737"/>
              <a:gd name="connsiteX104" fmla="*/ 3149600 w 3149600"/>
              <a:gd name="connsiteY104" fmla="*/ 1270000 h 3741737"/>
              <a:gd name="connsiteX105" fmla="*/ 2844006 w 3149600"/>
              <a:gd name="connsiteY105" fmla="*/ 1458118 h 3741737"/>
              <a:gd name="connsiteX106" fmla="*/ 2911475 w 3149600"/>
              <a:gd name="connsiteY106" fmla="*/ 1585913 h 3741737"/>
              <a:gd name="connsiteX107" fmla="*/ 2863056 w 3149600"/>
              <a:gd name="connsiteY107" fmla="*/ 1687513 h 3741737"/>
              <a:gd name="connsiteX108" fmla="*/ 2908300 w 3149600"/>
              <a:gd name="connsiteY108" fmla="*/ 1720850 h 3741737"/>
              <a:gd name="connsiteX109" fmla="*/ 2933700 w 3149600"/>
              <a:gd name="connsiteY109" fmla="*/ 1771650 h 3741737"/>
              <a:gd name="connsiteX110" fmla="*/ 2933700 w 3149600"/>
              <a:gd name="connsiteY110" fmla="*/ 1847850 h 3741737"/>
              <a:gd name="connsiteX111" fmla="*/ 2908300 w 3149600"/>
              <a:gd name="connsiteY111" fmla="*/ 1873250 h 3741737"/>
              <a:gd name="connsiteX112" fmla="*/ 2901950 w 3149600"/>
              <a:gd name="connsiteY112" fmla="*/ 1911350 h 3741737"/>
              <a:gd name="connsiteX113" fmla="*/ 2832100 w 3149600"/>
              <a:gd name="connsiteY113" fmla="*/ 1885950 h 3741737"/>
              <a:gd name="connsiteX114" fmla="*/ 2813050 w 3149600"/>
              <a:gd name="connsiteY114" fmla="*/ 2012950 h 3741737"/>
              <a:gd name="connsiteX115" fmla="*/ 2736057 w 3149600"/>
              <a:gd name="connsiteY115" fmla="*/ 1977231 h 3741737"/>
              <a:gd name="connsiteX116" fmla="*/ 2603500 w 3149600"/>
              <a:gd name="connsiteY116" fmla="*/ 2039937 h 3741737"/>
              <a:gd name="connsiteX117" fmla="*/ 2749550 w 3149600"/>
              <a:gd name="connsiteY117" fmla="*/ 2286000 h 3741737"/>
              <a:gd name="connsiteX118" fmla="*/ 2787650 w 3149600"/>
              <a:gd name="connsiteY118" fmla="*/ 2286000 h 3741737"/>
              <a:gd name="connsiteX119" fmla="*/ 2781300 w 3149600"/>
              <a:gd name="connsiteY119" fmla="*/ 2374900 h 3741737"/>
              <a:gd name="connsiteX120" fmla="*/ 2711450 w 3149600"/>
              <a:gd name="connsiteY120" fmla="*/ 2350294 h 3741737"/>
              <a:gd name="connsiteX121" fmla="*/ 2603500 w 3149600"/>
              <a:gd name="connsiteY121" fmla="*/ 2387600 h 3741737"/>
              <a:gd name="connsiteX122" fmla="*/ 2381250 w 3149600"/>
              <a:gd name="connsiteY122" fmla="*/ 2381250 h 3741737"/>
              <a:gd name="connsiteX123" fmla="*/ 2286000 w 3149600"/>
              <a:gd name="connsiteY123" fmla="*/ 2381250 h 3741737"/>
              <a:gd name="connsiteX124" fmla="*/ 2209800 w 3149600"/>
              <a:gd name="connsiteY124" fmla="*/ 2305050 h 3741737"/>
              <a:gd name="connsiteX125" fmla="*/ 2152650 w 3149600"/>
              <a:gd name="connsiteY125" fmla="*/ 2292350 h 3741737"/>
              <a:gd name="connsiteX126" fmla="*/ 2138363 w 3149600"/>
              <a:gd name="connsiteY126" fmla="*/ 2212975 h 3741737"/>
              <a:gd name="connsiteX127" fmla="*/ 1947862 w 3149600"/>
              <a:gd name="connsiteY127" fmla="*/ 2155825 h 3741737"/>
              <a:gd name="connsiteX128" fmla="*/ 1924050 w 3149600"/>
              <a:gd name="connsiteY128" fmla="*/ 2273300 h 3741737"/>
              <a:gd name="connsiteX129" fmla="*/ 1943100 w 3149600"/>
              <a:gd name="connsiteY129" fmla="*/ 2362200 h 3741737"/>
              <a:gd name="connsiteX130" fmla="*/ 1911350 w 3149600"/>
              <a:gd name="connsiteY130" fmla="*/ 2476500 h 3741737"/>
              <a:gd name="connsiteX131" fmla="*/ 2305050 w 3149600"/>
              <a:gd name="connsiteY131" fmla="*/ 2546350 h 3741737"/>
              <a:gd name="connsiteX132" fmla="*/ 2349500 w 3149600"/>
              <a:gd name="connsiteY132" fmla="*/ 3003550 h 3741737"/>
              <a:gd name="connsiteX133" fmla="*/ 1282700 w 3149600"/>
              <a:gd name="connsiteY133" fmla="*/ 3060700 h 3741737"/>
              <a:gd name="connsiteX134" fmla="*/ 1263650 w 3149600"/>
              <a:gd name="connsiteY134" fmla="*/ 3117850 h 3741737"/>
              <a:gd name="connsiteX135" fmla="*/ 1314450 w 3149600"/>
              <a:gd name="connsiteY135" fmla="*/ 3143250 h 3741737"/>
              <a:gd name="connsiteX136" fmla="*/ 1333500 w 3149600"/>
              <a:gd name="connsiteY136" fmla="*/ 3219450 h 3741737"/>
              <a:gd name="connsiteX137" fmla="*/ 1327150 w 3149600"/>
              <a:gd name="connsiteY137" fmla="*/ 3378200 h 3741737"/>
              <a:gd name="connsiteX138" fmla="*/ 1397000 w 3149600"/>
              <a:gd name="connsiteY138" fmla="*/ 3473450 h 3741737"/>
              <a:gd name="connsiteX139" fmla="*/ 1358900 w 3149600"/>
              <a:gd name="connsiteY139" fmla="*/ 3638550 h 3741737"/>
              <a:gd name="connsiteX140" fmla="*/ 1416050 w 3149600"/>
              <a:gd name="connsiteY140" fmla="*/ 3740150 h 3741737"/>
              <a:gd name="connsiteX0" fmla="*/ 1416050 w 3149600"/>
              <a:gd name="connsiteY0" fmla="*/ 3740150 h 3741737"/>
              <a:gd name="connsiteX1" fmla="*/ 1317625 w 3149600"/>
              <a:gd name="connsiteY1" fmla="*/ 3741737 h 3741737"/>
              <a:gd name="connsiteX2" fmla="*/ 1240631 w 3149600"/>
              <a:gd name="connsiteY2" fmla="*/ 3741737 h 3741737"/>
              <a:gd name="connsiteX3" fmla="*/ 1196181 w 3149600"/>
              <a:gd name="connsiteY3" fmla="*/ 3706019 h 3741737"/>
              <a:gd name="connsiteX4" fmla="*/ 1085850 w 3149600"/>
              <a:gd name="connsiteY4" fmla="*/ 3473450 h 3741737"/>
              <a:gd name="connsiteX5" fmla="*/ 1085850 w 3149600"/>
              <a:gd name="connsiteY5" fmla="*/ 3346450 h 3741737"/>
              <a:gd name="connsiteX6" fmla="*/ 977900 w 3149600"/>
              <a:gd name="connsiteY6" fmla="*/ 3498850 h 3741737"/>
              <a:gd name="connsiteX7" fmla="*/ 806450 w 3149600"/>
              <a:gd name="connsiteY7" fmla="*/ 2997200 h 3741737"/>
              <a:gd name="connsiteX8" fmla="*/ 793750 w 3149600"/>
              <a:gd name="connsiteY8" fmla="*/ 2667000 h 3741737"/>
              <a:gd name="connsiteX9" fmla="*/ 774700 w 3149600"/>
              <a:gd name="connsiteY9" fmla="*/ 2489200 h 3741737"/>
              <a:gd name="connsiteX10" fmla="*/ 736600 w 3149600"/>
              <a:gd name="connsiteY10" fmla="*/ 2273300 h 3741737"/>
              <a:gd name="connsiteX11" fmla="*/ 292100 w 3149600"/>
              <a:gd name="connsiteY11" fmla="*/ 2711450 h 3741737"/>
              <a:gd name="connsiteX12" fmla="*/ 234950 w 3149600"/>
              <a:gd name="connsiteY12" fmla="*/ 2660650 h 3741737"/>
              <a:gd name="connsiteX13" fmla="*/ 88900 w 3149600"/>
              <a:gd name="connsiteY13" fmla="*/ 2698750 h 3741737"/>
              <a:gd name="connsiteX14" fmla="*/ 0 w 3149600"/>
              <a:gd name="connsiteY14" fmla="*/ 2628900 h 3741737"/>
              <a:gd name="connsiteX15" fmla="*/ 107950 w 3149600"/>
              <a:gd name="connsiteY15" fmla="*/ 2636044 h 3741737"/>
              <a:gd name="connsiteX16" fmla="*/ 157956 w 3149600"/>
              <a:gd name="connsiteY16" fmla="*/ 2619375 h 3741737"/>
              <a:gd name="connsiteX17" fmla="*/ 138113 w 3149600"/>
              <a:gd name="connsiteY17" fmla="*/ 2583657 h 3741737"/>
              <a:gd name="connsiteX18" fmla="*/ 215106 w 3149600"/>
              <a:gd name="connsiteY18" fmla="*/ 2557462 h 3741737"/>
              <a:gd name="connsiteX19" fmla="*/ 496094 w 3149600"/>
              <a:gd name="connsiteY19" fmla="*/ 2260600 h 3741737"/>
              <a:gd name="connsiteX20" fmla="*/ 463550 w 3149600"/>
              <a:gd name="connsiteY20" fmla="*/ 2203450 h 3741737"/>
              <a:gd name="connsiteX21" fmla="*/ 514350 w 3149600"/>
              <a:gd name="connsiteY21" fmla="*/ 2095500 h 3741737"/>
              <a:gd name="connsiteX22" fmla="*/ 501650 w 3149600"/>
              <a:gd name="connsiteY22" fmla="*/ 1968500 h 3741737"/>
              <a:gd name="connsiteX23" fmla="*/ 577850 w 3149600"/>
              <a:gd name="connsiteY23" fmla="*/ 1924050 h 3741737"/>
              <a:gd name="connsiteX24" fmla="*/ 558800 w 3149600"/>
              <a:gd name="connsiteY24" fmla="*/ 1860550 h 3741737"/>
              <a:gd name="connsiteX25" fmla="*/ 602456 w 3149600"/>
              <a:gd name="connsiteY25" fmla="*/ 1569244 h 3741737"/>
              <a:gd name="connsiteX26" fmla="*/ 568325 w 3149600"/>
              <a:gd name="connsiteY26" fmla="*/ 1479550 h 3741737"/>
              <a:gd name="connsiteX27" fmla="*/ 626268 w 3149600"/>
              <a:gd name="connsiteY27" fmla="*/ 1296988 h 3741737"/>
              <a:gd name="connsiteX28" fmla="*/ 615156 w 3149600"/>
              <a:gd name="connsiteY28" fmla="*/ 1202531 h 3741737"/>
              <a:gd name="connsiteX29" fmla="*/ 577850 w 3149600"/>
              <a:gd name="connsiteY29" fmla="*/ 1117600 h 3741737"/>
              <a:gd name="connsiteX30" fmla="*/ 577850 w 3149600"/>
              <a:gd name="connsiteY30" fmla="*/ 1028700 h 3741737"/>
              <a:gd name="connsiteX31" fmla="*/ 996950 w 3149600"/>
              <a:gd name="connsiteY31" fmla="*/ 952500 h 3741737"/>
              <a:gd name="connsiteX32" fmla="*/ 1162050 w 3149600"/>
              <a:gd name="connsiteY32" fmla="*/ 1085850 h 3741737"/>
              <a:gd name="connsiteX33" fmla="*/ 1073150 w 3149600"/>
              <a:gd name="connsiteY33" fmla="*/ 1079500 h 3741737"/>
              <a:gd name="connsiteX34" fmla="*/ 1035050 w 3149600"/>
              <a:gd name="connsiteY34" fmla="*/ 1327150 h 3741737"/>
              <a:gd name="connsiteX35" fmla="*/ 1028700 w 3149600"/>
              <a:gd name="connsiteY35" fmla="*/ 1644650 h 3741737"/>
              <a:gd name="connsiteX36" fmla="*/ 952500 w 3149600"/>
              <a:gd name="connsiteY36" fmla="*/ 1714500 h 3741737"/>
              <a:gd name="connsiteX37" fmla="*/ 952500 w 3149600"/>
              <a:gd name="connsiteY37" fmla="*/ 1771650 h 3741737"/>
              <a:gd name="connsiteX38" fmla="*/ 1016000 w 3149600"/>
              <a:gd name="connsiteY38" fmla="*/ 1752600 h 3741737"/>
              <a:gd name="connsiteX39" fmla="*/ 1035050 w 3149600"/>
              <a:gd name="connsiteY39" fmla="*/ 1714500 h 3741737"/>
              <a:gd name="connsiteX40" fmla="*/ 1092200 w 3149600"/>
              <a:gd name="connsiteY40" fmla="*/ 1708150 h 3741737"/>
              <a:gd name="connsiteX41" fmla="*/ 1117600 w 3149600"/>
              <a:gd name="connsiteY41" fmla="*/ 1733550 h 3741737"/>
              <a:gd name="connsiteX42" fmla="*/ 1092200 w 3149600"/>
              <a:gd name="connsiteY42" fmla="*/ 1771650 h 3741737"/>
              <a:gd name="connsiteX43" fmla="*/ 1111250 w 3149600"/>
              <a:gd name="connsiteY43" fmla="*/ 1816100 h 3741737"/>
              <a:gd name="connsiteX44" fmla="*/ 1162050 w 3149600"/>
              <a:gd name="connsiteY44" fmla="*/ 1816100 h 3741737"/>
              <a:gd name="connsiteX45" fmla="*/ 1200150 w 3149600"/>
              <a:gd name="connsiteY45" fmla="*/ 1828800 h 3741737"/>
              <a:gd name="connsiteX46" fmla="*/ 1193800 w 3149600"/>
              <a:gd name="connsiteY46" fmla="*/ 1873250 h 3741737"/>
              <a:gd name="connsiteX47" fmla="*/ 565150 w 3149600"/>
              <a:gd name="connsiteY47" fmla="*/ 219075 h 3741737"/>
              <a:gd name="connsiteX48" fmla="*/ 479425 w 3149600"/>
              <a:gd name="connsiteY48" fmla="*/ 0 h 3741737"/>
              <a:gd name="connsiteX49" fmla="*/ 584200 w 3149600"/>
              <a:gd name="connsiteY49" fmla="*/ 12700 h 3741737"/>
              <a:gd name="connsiteX50" fmla="*/ 704850 w 3149600"/>
              <a:gd name="connsiteY50" fmla="*/ 60325 h 3741737"/>
              <a:gd name="connsiteX51" fmla="*/ 781050 w 3149600"/>
              <a:gd name="connsiteY51" fmla="*/ 130175 h 3741737"/>
              <a:gd name="connsiteX52" fmla="*/ 841375 w 3149600"/>
              <a:gd name="connsiteY52" fmla="*/ 222250 h 3741737"/>
              <a:gd name="connsiteX53" fmla="*/ 885825 w 3149600"/>
              <a:gd name="connsiteY53" fmla="*/ 412750 h 3741737"/>
              <a:gd name="connsiteX54" fmla="*/ 982663 w 3149600"/>
              <a:gd name="connsiteY54" fmla="*/ 380206 h 3741737"/>
              <a:gd name="connsiteX55" fmla="*/ 989805 w 3149600"/>
              <a:gd name="connsiteY55" fmla="*/ 310357 h 3741737"/>
              <a:gd name="connsiteX56" fmla="*/ 1014413 w 3149600"/>
              <a:gd name="connsiteY56" fmla="*/ 305594 h 3741737"/>
              <a:gd name="connsiteX57" fmla="*/ 1051720 w 3149600"/>
              <a:gd name="connsiteY57" fmla="*/ 289720 h 3741737"/>
              <a:gd name="connsiteX58" fmla="*/ 1146969 w 3149600"/>
              <a:gd name="connsiteY58" fmla="*/ 295274 h 3741737"/>
              <a:gd name="connsiteX59" fmla="*/ 1188243 w 3149600"/>
              <a:gd name="connsiteY59" fmla="*/ 304007 h 3741737"/>
              <a:gd name="connsiteX60" fmla="*/ 1191419 w 3149600"/>
              <a:gd name="connsiteY60" fmla="*/ 245268 h 3741737"/>
              <a:gd name="connsiteX61" fmla="*/ 1225550 w 3149600"/>
              <a:gd name="connsiteY61" fmla="*/ 254000 h 3741737"/>
              <a:gd name="connsiteX62" fmla="*/ 1212056 w 3149600"/>
              <a:gd name="connsiteY62" fmla="*/ 328612 h 3741737"/>
              <a:gd name="connsiteX63" fmla="*/ 1276350 w 3149600"/>
              <a:gd name="connsiteY63" fmla="*/ 331788 h 3741737"/>
              <a:gd name="connsiteX64" fmla="*/ 1312068 w 3149600"/>
              <a:gd name="connsiteY64" fmla="*/ 312737 h 3741737"/>
              <a:gd name="connsiteX65" fmla="*/ 1356519 w 3149600"/>
              <a:gd name="connsiteY65" fmla="*/ 324644 h 3741737"/>
              <a:gd name="connsiteX66" fmla="*/ 1358900 w 3149600"/>
              <a:gd name="connsiteY66" fmla="*/ 359568 h 3741737"/>
              <a:gd name="connsiteX67" fmla="*/ 1409700 w 3149600"/>
              <a:gd name="connsiteY67" fmla="*/ 373856 h 3741737"/>
              <a:gd name="connsiteX68" fmla="*/ 1432719 w 3149600"/>
              <a:gd name="connsiteY68" fmla="*/ 361950 h 3741737"/>
              <a:gd name="connsiteX69" fmla="*/ 1492250 w 3149600"/>
              <a:gd name="connsiteY69" fmla="*/ 313531 h 3741737"/>
              <a:gd name="connsiteX70" fmla="*/ 1533525 w 3149600"/>
              <a:gd name="connsiteY70" fmla="*/ 338931 h 3741737"/>
              <a:gd name="connsiteX71" fmla="*/ 1552575 w 3149600"/>
              <a:gd name="connsiteY71" fmla="*/ 331788 h 3741737"/>
              <a:gd name="connsiteX72" fmla="*/ 1580356 w 3149600"/>
              <a:gd name="connsiteY72" fmla="*/ 273844 h 3741737"/>
              <a:gd name="connsiteX73" fmla="*/ 1641475 w 3149600"/>
              <a:gd name="connsiteY73" fmla="*/ 235743 h 3741737"/>
              <a:gd name="connsiteX74" fmla="*/ 1630362 w 3149600"/>
              <a:gd name="connsiteY74" fmla="*/ 252414 h 3741737"/>
              <a:gd name="connsiteX75" fmla="*/ 1679575 w 3149600"/>
              <a:gd name="connsiteY75" fmla="*/ 346075 h 3741737"/>
              <a:gd name="connsiteX76" fmla="*/ 1774825 w 3149600"/>
              <a:gd name="connsiteY76" fmla="*/ 388937 h 3741737"/>
              <a:gd name="connsiteX77" fmla="*/ 1784350 w 3149600"/>
              <a:gd name="connsiteY77" fmla="*/ 477838 h 3741737"/>
              <a:gd name="connsiteX78" fmla="*/ 1804987 w 3149600"/>
              <a:gd name="connsiteY78" fmla="*/ 511175 h 3741737"/>
              <a:gd name="connsiteX79" fmla="*/ 1833563 w 3149600"/>
              <a:gd name="connsiteY79" fmla="*/ 568325 h 3741737"/>
              <a:gd name="connsiteX80" fmla="*/ 1784350 w 3149600"/>
              <a:gd name="connsiteY80" fmla="*/ 688975 h 3741737"/>
              <a:gd name="connsiteX81" fmla="*/ 1868488 w 3149600"/>
              <a:gd name="connsiteY81" fmla="*/ 633413 h 3741737"/>
              <a:gd name="connsiteX82" fmla="*/ 1996282 w 3149600"/>
              <a:gd name="connsiteY82" fmla="*/ 642938 h 3741737"/>
              <a:gd name="connsiteX83" fmla="*/ 2048669 w 3149600"/>
              <a:gd name="connsiteY83" fmla="*/ 609600 h 3741737"/>
              <a:gd name="connsiteX84" fmla="*/ 2110581 w 3149600"/>
              <a:gd name="connsiteY84" fmla="*/ 630236 h 3741737"/>
              <a:gd name="connsiteX85" fmla="*/ 2171700 w 3149600"/>
              <a:gd name="connsiteY85" fmla="*/ 539750 h 3741737"/>
              <a:gd name="connsiteX86" fmla="*/ 2214563 w 3149600"/>
              <a:gd name="connsiteY86" fmla="*/ 547687 h 3741737"/>
              <a:gd name="connsiteX87" fmla="*/ 2282825 w 3149600"/>
              <a:gd name="connsiteY87" fmla="*/ 447675 h 3741737"/>
              <a:gd name="connsiteX88" fmla="*/ 2373312 w 3149600"/>
              <a:gd name="connsiteY88" fmla="*/ 481013 h 3741737"/>
              <a:gd name="connsiteX89" fmla="*/ 2432050 w 3149600"/>
              <a:gd name="connsiteY89" fmla="*/ 469900 h 3741737"/>
              <a:gd name="connsiteX90" fmla="*/ 2501900 w 3149600"/>
              <a:gd name="connsiteY90" fmla="*/ 495300 h 3741737"/>
              <a:gd name="connsiteX91" fmla="*/ 2508250 w 3149600"/>
              <a:gd name="connsiteY91" fmla="*/ 571500 h 3741737"/>
              <a:gd name="connsiteX92" fmla="*/ 2476500 w 3149600"/>
              <a:gd name="connsiteY92" fmla="*/ 654050 h 3741737"/>
              <a:gd name="connsiteX93" fmla="*/ 2508250 w 3149600"/>
              <a:gd name="connsiteY93" fmla="*/ 749300 h 3741737"/>
              <a:gd name="connsiteX94" fmla="*/ 2635250 w 3149600"/>
              <a:gd name="connsiteY94" fmla="*/ 781050 h 3741737"/>
              <a:gd name="connsiteX95" fmla="*/ 2588419 w 3149600"/>
              <a:gd name="connsiteY95" fmla="*/ 899319 h 3741737"/>
              <a:gd name="connsiteX96" fmla="*/ 2654300 w 3149600"/>
              <a:gd name="connsiteY96" fmla="*/ 1003300 h 3741737"/>
              <a:gd name="connsiteX97" fmla="*/ 2686050 w 3149600"/>
              <a:gd name="connsiteY97" fmla="*/ 1009650 h 3741737"/>
              <a:gd name="connsiteX98" fmla="*/ 2641600 w 3149600"/>
              <a:gd name="connsiteY98" fmla="*/ 1117600 h 3741737"/>
              <a:gd name="connsiteX99" fmla="*/ 2717800 w 3149600"/>
              <a:gd name="connsiteY99" fmla="*/ 1123950 h 3741737"/>
              <a:gd name="connsiteX100" fmla="*/ 2851944 w 3149600"/>
              <a:gd name="connsiteY100" fmla="*/ 1060450 h 3741737"/>
              <a:gd name="connsiteX101" fmla="*/ 3016250 w 3149600"/>
              <a:gd name="connsiteY101" fmla="*/ 908050 h 3741737"/>
              <a:gd name="connsiteX102" fmla="*/ 3005138 w 3149600"/>
              <a:gd name="connsiteY102" fmla="*/ 1030288 h 3741737"/>
              <a:gd name="connsiteX103" fmla="*/ 3097213 w 3149600"/>
              <a:gd name="connsiteY103" fmla="*/ 1119187 h 3741737"/>
              <a:gd name="connsiteX104" fmla="*/ 3149600 w 3149600"/>
              <a:gd name="connsiteY104" fmla="*/ 1270000 h 3741737"/>
              <a:gd name="connsiteX105" fmla="*/ 2844006 w 3149600"/>
              <a:gd name="connsiteY105" fmla="*/ 1458118 h 3741737"/>
              <a:gd name="connsiteX106" fmla="*/ 2911475 w 3149600"/>
              <a:gd name="connsiteY106" fmla="*/ 1585913 h 3741737"/>
              <a:gd name="connsiteX107" fmla="*/ 2863056 w 3149600"/>
              <a:gd name="connsiteY107" fmla="*/ 1687513 h 3741737"/>
              <a:gd name="connsiteX108" fmla="*/ 2908300 w 3149600"/>
              <a:gd name="connsiteY108" fmla="*/ 1720850 h 3741737"/>
              <a:gd name="connsiteX109" fmla="*/ 2933700 w 3149600"/>
              <a:gd name="connsiteY109" fmla="*/ 1771650 h 3741737"/>
              <a:gd name="connsiteX110" fmla="*/ 2933700 w 3149600"/>
              <a:gd name="connsiteY110" fmla="*/ 1847850 h 3741737"/>
              <a:gd name="connsiteX111" fmla="*/ 2908300 w 3149600"/>
              <a:gd name="connsiteY111" fmla="*/ 1873250 h 3741737"/>
              <a:gd name="connsiteX112" fmla="*/ 2901950 w 3149600"/>
              <a:gd name="connsiteY112" fmla="*/ 1911350 h 3741737"/>
              <a:gd name="connsiteX113" fmla="*/ 2832100 w 3149600"/>
              <a:gd name="connsiteY113" fmla="*/ 1885950 h 3741737"/>
              <a:gd name="connsiteX114" fmla="*/ 2813050 w 3149600"/>
              <a:gd name="connsiteY114" fmla="*/ 2012950 h 3741737"/>
              <a:gd name="connsiteX115" fmla="*/ 2736057 w 3149600"/>
              <a:gd name="connsiteY115" fmla="*/ 1977231 h 3741737"/>
              <a:gd name="connsiteX116" fmla="*/ 2603500 w 3149600"/>
              <a:gd name="connsiteY116" fmla="*/ 2039937 h 3741737"/>
              <a:gd name="connsiteX117" fmla="*/ 2749550 w 3149600"/>
              <a:gd name="connsiteY117" fmla="*/ 2286000 h 3741737"/>
              <a:gd name="connsiteX118" fmla="*/ 2787650 w 3149600"/>
              <a:gd name="connsiteY118" fmla="*/ 2286000 h 3741737"/>
              <a:gd name="connsiteX119" fmla="*/ 2781300 w 3149600"/>
              <a:gd name="connsiteY119" fmla="*/ 2374900 h 3741737"/>
              <a:gd name="connsiteX120" fmla="*/ 2711450 w 3149600"/>
              <a:gd name="connsiteY120" fmla="*/ 2350294 h 3741737"/>
              <a:gd name="connsiteX121" fmla="*/ 2603500 w 3149600"/>
              <a:gd name="connsiteY121" fmla="*/ 2387600 h 3741737"/>
              <a:gd name="connsiteX122" fmla="*/ 2381250 w 3149600"/>
              <a:gd name="connsiteY122" fmla="*/ 2381250 h 3741737"/>
              <a:gd name="connsiteX123" fmla="*/ 2286000 w 3149600"/>
              <a:gd name="connsiteY123" fmla="*/ 2381250 h 3741737"/>
              <a:gd name="connsiteX124" fmla="*/ 2209800 w 3149600"/>
              <a:gd name="connsiteY124" fmla="*/ 2305050 h 3741737"/>
              <a:gd name="connsiteX125" fmla="*/ 2152650 w 3149600"/>
              <a:gd name="connsiteY125" fmla="*/ 2292350 h 3741737"/>
              <a:gd name="connsiteX126" fmla="*/ 2138363 w 3149600"/>
              <a:gd name="connsiteY126" fmla="*/ 2212975 h 3741737"/>
              <a:gd name="connsiteX127" fmla="*/ 1947862 w 3149600"/>
              <a:gd name="connsiteY127" fmla="*/ 2155825 h 3741737"/>
              <a:gd name="connsiteX128" fmla="*/ 1924050 w 3149600"/>
              <a:gd name="connsiteY128" fmla="*/ 2273300 h 3741737"/>
              <a:gd name="connsiteX129" fmla="*/ 1943100 w 3149600"/>
              <a:gd name="connsiteY129" fmla="*/ 2362200 h 3741737"/>
              <a:gd name="connsiteX130" fmla="*/ 1911350 w 3149600"/>
              <a:gd name="connsiteY130" fmla="*/ 2476500 h 3741737"/>
              <a:gd name="connsiteX131" fmla="*/ 2305050 w 3149600"/>
              <a:gd name="connsiteY131" fmla="*/ 2546350 h 3741737"/>
              <a:gd name="connsiteX132" fmla="*/ 2349500 w 3149600"/>
              <a:gd name="connsiteY132" fmla="*/ 3003550 h 3741737"/>
              <a:gd name="connsiteX133" fmla="*/ 1282700 w 3149600"/>
              <a:gd name="connsiteY133" fmla="*/ 3060700 h 3741737"/>
              <a:gd name="connsiteX134" fmla="*/ 1263650 w 3149600"/>
              <a:gd name="connsiteY134" fmla="*/ 3117850 h 3741737"/>
              <a:gd name="connsiteX135" fmla="*/ 1314450 w 3149600"/>
              <a:gd name="connsiteY135" fmla="*/ 3143250 h 3741737"/>
              <a:gd name="connsiteX136" fmla="*/ 1333500 w 3149600"/>
              <a:gd name="connsiteY136" fmla="*/ 3219450 h 3741737"/>
              <a:gd name="connsiteX137" fmla="*/ 1327150 w 3149600"/>
              <a:gd name="connsiteY137" fmla="*/ 3378200 h 3741737"/>
              <a:gd name="connsiteX138" fmla="*/ 1397000 w 3149600"/>
              <a:gd name="connsiteY138" fmla="*/ 3473450 h 3741737"/>
              <a:gd name="connsiteX139" fmla="*/ 1358900 w 3149600"/>
              <a:gd name="connsiteY139" fmla="*/ 3638550 h 3741737"/>
              <a:gd name="connsiteX140" fmla="*/ 1416050 w 3149600"/>
              <a:gd name="connsiteY140" fmla="*/ 3740150 h 3741737"/>
              <a:gd name="connsiteX0" fmla="*/ 1416050 w 3149600"/>
              <a:gd name="connsiteY0" fmla="*/ 3740150 h 3741737"/>
              <a:gd name="connsiteX1" fmla="*/ 1317625 w 3149600"/>
              <a:gd name="connsiteY1" fmla="*/ 3741737 h 3741737"/>
              <a:gd name="connsiteX2" fmla="*/ 1240631 w 3149600"/>
              <a:gd name="connsiteY2" fmla="*/ 3741737 h 3741737"/>
              <a:gd name="connsiteX3" fmla="*/ 1196181 w 3149600"/>
              <a:gd name="connsiteY3" fmla="*/ 3706019 h 3741737"/>
              <a:gd name="connsiteX4" fmla="*/ 1085850 w 3149600"/>
              <a:gd name="connsiteY4" fmla="*/ 3473450 h 3741737"/>
              <a:gd name="connsiteX5" fmla="*/ 1085850 w 3149600"/>
              <a:gd name="connsiteY5" fmla="*/ 3346450 h 3741737"/>
              <a:gd name="connsiteX6" fmla="*/ 977900 w 3149600"/>
              <a:gd name="connsiteY6" fmla="*/ 3498850 h 3741737"/>
              <a:gd name="connsiteX7" fmla="*/ 806450 w 3149600"/>
              <a:gd name="connsiteY7" fmla="*/ 2997200 h 3741737"/>
              <a:gd name="connsiteX8" fmla="*/ 793750 w 3149600"/>
              <a:gd name="connsiteY8" fmla="*/ 2667000 h 3741737"/>
              <a:gd name="connsiteX9" fmla="*/ 774700 w 3149600"/>
              <a:gd name="connsiteY9" fmla="*/ 2489200 h 3741737"/>
              <a:gd name="connsiteX10" fmla="*/ 736600 w 3149600"/>
              <a:gd name="connsiteY10" fmla="*/ 2273300 h 3741737"/>
              <a:gd name="connsiteX11" fmla="*/ 292100 w 3149600"/>
              <a:gd name="connsiteY11" fmla="*/ 2711450 h 3741737"/>
              <a:gd name="connsiteX12" fmla="*/ 234950 w 3149600"/>
              <a:gd name="connsiteY12" fmla="*/ 2660650 h 3741737"/>
              <a:gd name="connsiteX13" fmla="*/ 88900 w 3149600"/>
              <a:gd name="connsiteY13" fmla="*/ 2698750 h 3741737"/>
              <a:gd name="connsiteX14" fmla="*/ 0 w 3149600"/>
              <a:gd name="connsiteY14" fmla="*/ 2628900 h 3741737"/>
              <a:gd name="connsiteX15" fmla="*/ 107950 w 3149600"/>
              <a:gd name="connsiteY15" fmla="*/ 2636044 h 3741737"/>
              <a:gd name="connsiteX16" fmla="*/ 157956 w 3149600"/>
              <a:gd name="connsiteY16" fmla="*/ 2619375 h 3741737"/>
              <a:gd name="connsiteX17" fmla="*/ 138113 w 3149600"/>
              <a:gd name="connsiteY17" fmla="*/ 2583657 h 3741737"/>
              <a:gd name="connsiteX18" fmla="*/ 215106 w 3149600"/>
              <a:gd name="connsiteY18" fmla="*/ 2557462 h 3741737"/>
              <a:gd name="connsiteX19" fmla="*/ 496094 w 3149600"/>
              <a:gd name="connsiteY19" fmla="*/ 2260600 h 3741737"/>
              <a:gd name="connsiteX20" fmla="*/ 463550 w 3149600"/>
              <a:gd name="connsiteY20" fmla="*/ 2203450 h 3741737"/>
              <a:gd name="connsiteX21" fmla="*/ 514350 w 3149600"/>
              <a:gd name="connsiteY21" fmla="*/ 2095500 h 3741737"/>
              <a:gd name="connsiteX22" fmla="*/ 501650 w 3149600"/>
              <a:gd name="connsiteY22" fmla="*/ 1968500 h 3741737"/>
              <a:gd name="connsiteX23" fmla="*/ 577850 w 3149600"/>
              <a:gd name="connsiteY23" fmla="*/ 1924050 h 3741737"/>
              <a:gd name="connsiteX24" fmla="*/ 558800 w 3149600"/>
              <a:gd name="connsiteY24" fmla="*/ 1860550 h 3741737"/>
              <a:gd name="connsiteX25" fmla="*/ 602456 w 3149600"/>
              <a:gd name="connsiteY25" fmla="*/ 1569244 h 3741737"/>
              <a:gd name="connsiteX26" fmla="*/ 568325 w 3149600"/>
              <a:gd name="connsiteY26" fmla="*/ 1479550 h 3741737"/>
              <a:gd name="connsiteX27" fmla="*/ 626268 w 3149600"/>
              <a:gd name="connsiteY27" fmla="*/ 1296988 h 3741737"/>
              <a:gd name="connsiteX28" fmla="*/ 615156 w 3149600"/>
              <a:gd name="connsiteY28" fmla="*/ 1202531 h 3741737"/>
              <a:gd name="connsiteX29" fmla="*/ 577850 w 3149600"/>
              <a:gd name="connsiteY29" fmla="*/ 1117600 h 3741737"/>
              <a:gd name="connsiteX30" fmla="*/ 577850 w 3149600"/>
              <a:gd name="connsiteY30" fmla="*/ 1028700 h 3741737"/>
              <a:gd name="connsiteX31" fmla="*/ 996950 w 3149600"/>
              <a:gd name="connsiteY31" fmla="*/ 952500 h 3741737"/>
              <a:gd name="connsiteX32" fmla="*/ 1162050 w 3149600"/>
              <a:gd name="connsiteY32" fmla="*/ 1085850 h 3741737"/>
              <a:gd name="connsiteX33" fmla="*/ 1073150 w 3149600"/>
              <a:gd name="connsiteY33" fmla="*/ 1079500 h 3741737"/>
              <a:gd name="connsiteX34" fmla="*/ 1035050 w 3149600"/>
              <a:gd name="connsiteY34" fmla="*/ 1327150 h 3741737"/>
              <a:gd name="connsiteX35" fmla="*/ 1028700 w 3149600"/>
              <a:gd name="connsiteY35" fmla="*/ 1644650 h 3741737"/>
              <a:gd name="connsiteX36" fmla="*/ 952500 w 3149600"/>
              <a:gd name="connsiteY36" fmla="*/ 1714500 h 3741737"/>
              <a:gd name="connsiteX37" fmla="*/ 952500 w 3149600"/>
              <a:gd name="connsiteY37" fmla="*/ 1771650 h 3741737"/>
              <a:gd name="connsiteX38" fmla="*/ 1016000 w 3149600"/>
              <a:gd name="connsiteY38" fmla="*/ 1752600 h 3741737"/>
              <a:gd name="connsiteX39" fmla="*/ 1035050 w 3149600"/>
              <a:gd name="connsiteY39" fmla="*/ 1714500 h 3741737"/>
              <a:gd name="connsiteX40" fmla="*/ 1092200 w 3149600"/>
              <a:gd name="connsiteY40" fmla="*/ 1708150 h 3741737"/>
              <a:gd name="connsiteX41" fmla="*/ 1117600 w 3149600"/>
              <a:gd name="connsiteY41" fmla="*/ 1733550 h 3741737"/>
              <a:gd name="connsiteX42" fmla="*/ 1092200 w 3149600"/>
              <a:gd name="connsiteY42" fmla="*/ 1771650 h 3741737"/>
              <a:gd name="connsiteX43" fmla="*/ 1111250 w 3149600"/>
              <a:gd name="connsiteY43" fmla="*/ 1816100 h 3741737"/>
              <a:gd name="connsiteX44" fmla="*/ 1162050 w 3149600"/>
              <a:gd name="connsiteY44" fmla="*/ 1816100 h 3741737"/>
              <a:gd name="connsiteX45" fmla="*/ 1200150 w 3149600"/>
              <a:gd name="connsiteY45" fmla="*/ 1828800 h 3741737"/>
              <a:gd name="connsiteX46" fmla="*/ 606425 w 3149600"/>
              <a:gd name="connsiteY46" fmla="*/ 485775 h 3741737"/>
              <a:gd name="connsiteX47" fmla="*/ 565150 w 3149600"/>
              <a:gd name="connsiteY47" fmla="*/ 219075 h 3741737"/>
              <a:gd name="connsiteX48" fmla="*/ 479425 w 3149600"/>
              <a:gd name="connsiteY48" fmla="*/ 0 h 3741737"/>
              <a:gd name="connsiteX49" fmla="*/ 584200 w 3149600"/>
              <a:gd name="connsiteY49" fmla="*/ 12700 h 3741737"/>
              <a:gd name="connsiteX50" fmla="*/ 704850 w 3149600"/>
              <a:gd name="connsiteY50" fmla="*/ 60325 h 3741737"/>
              <a:gd name="connsiteX51" fmla="*/ 781050 w 3149600"/>
              <a:gd name="connsiteY51" fmla="*/ 130175 h 3741737"/>
              <a:gd name="connsiteX52" fmla="*/ 841375 w 3149600"/>
              <a:gd name="connsiteY52" fmla="*/ 222250 h 3741737"/>
              <a:gd name="connsiteX53" fmla="*/ 885825 w 3149600"/>
              <a:gd name="connsiteY53" fmla="*/ 412750 h 3741737"/>
              <a:gd name="connsiteX54" fmla="*/ 982663 w 3149600"/>
              <a:gd name="connsiteY54" fmla="*/ 380206 h 3741737"/>
              <a:gd name="connsiteX55" fmla="*/ 989805 w 3149600"/>
              <a:gd name="connsiteY55" fmla="*/ 310357 h 3741737"/>
              <a:gd name="connsiteX56" fmla="*/ 1014413 w 3149600"/>
              <a:gd name="connsiteY56" fmla="*/ 305594 h 3741737"/>
              <a:gd name="connsiteX57" fmla="*/ 1051720 w 3149600"/>
              <a:gd name="connsiteY57" fmla="*/ 289720 h 3741737"/>
              <a:gd name="connsiteX58" fmla="*/ 1146969 w 3149600"/>
              <a:gd name="connsiteY58" fmla="*/ 295274 h 3741737"/>
              <a:gd name="connsiteX59" fmla="*/ 1188243 w 3149600"/>
              <a:gd name="connsiteY59" fmla="*/ 304007 h 3741737"/>
              <a:gd name="connsiteX60" fmla="*/ 1191419 w 3149600"/>
              <a:gd name="connsiteY60" fmla="*/ 245268 h 3741737"/>
              <a:gd name="connsiteX61" fmla="*/ 1225550 w 3149600"/>
              <a:gd name="connsiteY61" fmla="*/ 254000 h 3741737"/>
              <a:gd name="connsiteX62" fmla="*/ 1212056 w 3149600"/>
              <a:gd name="connsiteY62" fmla="*/ 328612 h 3741737"/>
              <a:gd name="connsiteX63" fmla="*/ 1276350 w 3149600"/>
              <a:gd name="connsiteY63" fmla="*/ 331788 h 3741737"/>
              <a:gd name="connsiteX64" fmla="*/ 1312068 w 3149600"/>
              <a:gd name="connsiteY64" fmla="*/ 312737 h 3741737"/>
              <a:gd name="connsiteX65" fmla="*/ 1356519 w 3149600"/>
              <a:gd name="connsiteY65" fmla="*/ 324644 h 3741737"/>
              <a:gd name="connsiteX66" fmla="*/ 1358900 w 3149600"/>
              <a:gd name="connsiteY66" fmla="*/ 359568 h 3741737"/>
              <a:gd name="connsiteX67" fmla="*/ 1409700 w 3149600"/>
              <a:gd name="connsiteY67" fmla="*/ 373856 h 3741737"/>
              <a:gd name="connsiteX68" fmla="*/ 1432719 w 3149600"/>
              <a:gd name="connsiteY68" fmla="*/ 361950 h 3741737"/>
              <a:gd name="connsiteX69" fmla="*/ 1492250 w 3149600"/>
              <a:gd name="connsiteY69" fmla="*/ 313531 h 3741737"/>
              <a:gd name="connsiteX70" fmla="*/ 1533525 w 3149600"/>
              <a:gd name="connsiteY70" fmla="*/ 338931 h 3741737"/>
              <a:gd name="connsiteX71" fmla="*/ 1552575 w 3149600"/>
              <a:gd name="connsiteY71" fmla="*/ 331788 h 3741737"/>
              <a:gd name="connsiteX72" fmla="*/ 1580356 w 3149600"/>
              <a:gd name="connsiteY72" fmla="*/ 273844 h 3741737"/>
              <a:gd name="connsiteX73" fmla="*/ 1641475 w 3149600"/>
              <a:gd name="connsiteY73" fmla="*/ 235743 h 3741737"/>
              <a:gd name="connsiteX74" fmla="*/ 1630362 w 3149600"/>
              <a:gd name="connsiteY74" fmla="*/ 252414 h 3741737"/>
              <a:gd name="connsiteX75" fmla="*/ 1679575 w 3149600"/>
              <a:gd name="connsiteY75" fmla="*/ 346075 h 3741737"/>
              <a:gd name="connsiteX76" fmla="*/ 1774825 w 3149600"/>
              <a:gd name="connsiteY76" fmla="*/ 388937 h 3741737"/>
              <a:gd name="connsiteX77" fmla="*/ 1784350 w 3149600"/>
              <a:gd name="connsiteY77" fmla="*/ 477838 h 3741737"/>
              <a:gd name="connsiteX78" fmla="*/ 1804987 w 3149600"/>
              <a:gd name="connsiteY78" fmla="*/ 511175 h 3741737"/>
              <a:gd name="connsiteX79" fmla="*/ 1833563 w 3149600"/>
              <a:gd name="connsiteY79" fmla="*/ 568325 h 3741737"/>
              <a:gd name="connsiteX80" fmla="*/ 1784350 w 3149600"/>
              <a:gd name="connsiteY80" fmla="*/ 688975 h 3741737"/>
              <a:gd name="connsiteX81" fmla="*/ 1868488 w 3149600"/>
              <a:gd name="connsiteY81" fmla="*/ 633413 h 3741737"/>
              <a:gd name="connsiteX82" fmla="*/ 1996282 w 3149600"/>
              <a:gd name="connsiteY82" fmla="*/ 642938 h 3741737"/>
              <a:gd name="connsiteX83" fmla="*/ 2048669 w 3149600"/>
              <a:gd name="connsiteY83" fmla="*/ 609600 h 3741737"/>
              <a:gd name="connsiteX84" fmla="*/ 2110581 w 3149600"/>
              <a:gd name="connsiteY84" fmla="*/ 630236 h 3741737"/>
              <a:gd name="connsiteX85" fmla="*/ 2171700 w 3149600"/>
              <a:gd name="connsiteY85" fmla="*/ 539750 h 3741737"/>
              <a:gd name="connsiteX86" fmla="*/ 2214563 w 3149600"/>
              <a:gd name="connsiteY86" fmla="*/ 547687 h 3741737"/>
              <a:gd name="connsiteX87" fmla="*/ 2282825 w 3149600"/>
              <a:gd name="connsiteY87" fmla="*/ 447675 h 3741737"/>
              <a:gd name="connsiteX88" fmla="*/ 2373312 w 3149600"/>
              <a:gd name="connsiteY88" fmla="*/ 481013 h 3741737"/>
              <a:gd name="connsiteX89" fmla="*/ 2432050 w 3149600"/>
              <a:gd name="connsiteY89" fmla="*/ 469900 h 3741737"/>
              <a:gd name="connsiteX90" fmla="*/ 2501900 w 3149600"/>
              <a:gd name="connsiteY90" fmla="*/ 495300 h 3741737"/>
              <a:gd name="connsiteX91" fmla="*/ 2508250 w 3149600"/>
              <a:gd name="connsiteY91" fmla="*/ 571500 h 3741737"/>
              <a:gd name="connsiteX92" fmla="*/ 2476500 w 3149600"/>
              <a:gd name="connsiteY92" fmla="*/ 654050 h 3741737"/>
              <a:gd name="connsiteX93" fmla="*/ 2508250 w 3149600"/>
              <a:gd name="connsiteY93" fmla="*/ 749300 h 3741737"/>
              <a:gd name="connsiteX94" fmla="*/ 2635250 w 3149600"/>
              <a:gd name="connsiteY94" fmla="*/ 781050 h 3741737"/>
              <a:gd name="connsiteX95" fmla="*/ 2588419 w 3149600"/>
              <a:gd name="connsiteY95" fmla="*/ 899319 h 3741737"/>
              <a:gd name="connsiteX96" fmla="*/ 2654300 w 3149600"/>
              <a:gd name="connsiteY96" fmla="*/ 1003300 h 3741737"/>
              <a:gd name="connsiteX97" fmla="*/ 2686050 w 3149600"/>
              <a:gd name="connsiteY97" fmla="*/ 1009650 h 3741737"/>
              <a:gd name="connsiteX98" fmla="*/ 2641600 w 3149600"/>
              <a:gd name="connsiteY98" fmla="*/ 1117600 h 3741737"/>
              <a:gd name="connsiteX99" fmla="*/ 2717800 w 3149600"/>
              <a:gd name="connsiteY99" fmla="*/ 1123950 h 3741737"/>
              <a:gd name="connsiteX100" fmla="*/ 2851944 w 3149600"/>
              <a:gd name="connsiteY100" fmla="*/ 1060450 h 3741737"/>
              <a:gd name="connsiteX101" fmla="*/ 3016250 w 3149600"/>
              <a:gd name="connsiteY101" fmla="*/ 908050 h 3741737"/>
              <a:gd name="connsiteX102" fmla="*/ 3005138 w 3149600"/>
              <a:gd name="connsiteY102" fmla="*/ 1030288 h 3741737"/>
              <a:gd name="connsiteX103" fmla="*/ 3097213 w 3149600"/>
              <a:gd name="connsiteY103" fmla="*/ 1119187 h 3741737"/>
              <a:gd name="connsiteX104" fmla="*/ 3149600 w 3149600"/>
              <a:gd name="connsiteY104" fmla="*/ 1270000 h 3741737"/>
              <a:gd name="connsiteX105" fmla="*/ 2844006 w 3149600"/>
              <a:gd name="connsiteY105" fmla="*/ 1458118 h 3741737"/>
              <a:gd name="connsiteX106" fmla="*/ 2911475 w 3149600"/>
              <a:gd name="connsiteY106" fmla="*/ 1585913 h 3741737"/>
              <a:gd name="connsiteX107" fmla="*/ 2863056 w 3149600"/>
              <a:gd name="connsiteY107" fmla="*/ 1687513 h 3741737"/>
              <a:gd name="connsiteX108" fmla="*/ 2908300 w 3149600"/>
              <a:gd name="connsiteY108" fmla="*/ 1720850 h 3741737"/>
              <a:gd name="connsiteX109" fmla="*/ 2933700 w 3149600"/>
              <a:gd name="connsiteY109" fmla="*/ 1771650 h 3741737"/>
              <a:gd name="connsiteX110" fmla="*/ 2933700 w 3149600"/>
              <a:gd name="connsiteY110" fmla="*/ 1847850 h 3741737"/>
              <a:gd name="connsiteX111" fmla="*/ 2908300 w 3149600"/>
              <a:gd name="connsiteY111" fmla="*/ 1873250 h 3741737"/>
              <a:gd name="connsiteX112" fmla="*/ 2901950 w 3149600"/>
              <a:gd name="connsiteY112" fmla="*/ 1911350 h 3741737"/>
              <a:gd name="connsiteX113" fmla="*/ 2832100 w 3149600"/>
              <a:gd name="connsiteY113" fmla="*/ 1885950 h 3741737"/>
              <a:gd name="connsiteX114" fmla="*/ 2813050 w 3149600"/>
              <a:gd name="connsiteY114" fmla="*/ 2012950 h 3741737"/>
              <a:gd name="connsiteX115" fmla="*/ 2736057 w 3149600"/>
              <a:gd name="connsiteY115" fmla="*/ 1977231 h 3741737"/>
              <a:gd name="connsiteX116" fmla="*/ 2603500 w 3149600"/>
              <a:gd name="connsiteY116" fmla="*/ 2039937 h 3741737"/>
              <a:gd name="connsiteX117" fmla="*/ 2749550 w 3149600"/>
              <a:gd name="connsiteY117" fmla="*/ 2286000 h 3741737"/>
              <a:gd name="connsiteX118" fmla="*/ 2787650 w 3149600"/>
              <a:gd name="connsiteY118" fmla="*/ 2286000 h 3741737"/>
              <a:gd name="connsiteX119" fmla="*/ 2781300 w 3149600"/>
              <a:gd name="connsiteY119" fmla="*/ 2374900 h 3741737"/>
              <a:gd name="connsiteX120" fmla="*/ 2711450 w 3149600"/>
              <a:gd name="connsiteY120" fmla="*/ 2350294 h 3741737"/>
              <a:gd name="connsiteX121" fmla="*/ 2603500 w 3149600"/>
              <a:gd name="connsiteY121" fmla="*/ 2387600 h 3741737"/>
              <a:gd name="connsiteX122" fmla="*/ 2381250 w 3149600"/>
              <a:gd name="connsiteY122" fmla="*/ 2381250 h 3741737"/>
              <a:gd name="connsiteX123" fmla="*/ 2286000 w 3149600"/>
              <a:gd name="connsiteY123" fmla="*/ 2381250 h 3741737"/>
              <a:gd name="connsiteX124" fmla="*/ 2209800 w 3149600"/>
              <a:gd name="connsiteY124" fmla="*/ 2305050 h 3741737"/>
              <a:gd name="connsiteX125" fmla="*/ 2152650 w 3149600"/>
              <a:gd name="connsiteY125" fmla="*/ 2292350 h 3741737"/>
              <a:gd name="connsiteX126" fmla="*/ 2138363 w 3149600"/>
              <a:gd name="connsiteY126" fmla="*/ 2212975 h 3741737"/>
              <a:gd name="connsiteX127" fmla="*/ 1947862 w 3149600"/>
              <a:gd name="connsiteY127" fmla="*/ 2155825 h 3741737"/>
              <a:gd name="connsiteX128" fmla="*/ 1924050 w 3149600"/>
              <a:gd name="connsiteY128" fmla="*/ 2273300 h 3741737"/>
              <a:gd name="connsiteX129" fmla="*/ 1943100 w 3149600"/>
              <a:gd name="connsiteY129" fmla="*/ 2362200 h 3741737"/>
              <a:gd name="connsiteX130" fmla="*/ 1911350 w 3149600"/>
              <a:gd name="connsiteY130" fmla="*/ 2476500 h 3741737"/>
              <a:gd name="connsiteX131" fmla="*/ 2305050 w 3149600"/>
              <a:gd name="connsiteY131" fmla="*/ 2546350 h 3741737"/>
              <a:gd name="connsiteX132" fmla="*/ 2349500 w 3149600"/>
              <a:gd name="connsiteY132" fmla="*/ 3003550 h 3741737"/>
              <a:gd name="connsiteX133" fmla="*/ 1282700 w 3149600"/>
              <a:gd name="connsiteY133" fmla="*/ 3060700 h 3741737"/>
              <a:gd name="connsiteX134" fmla="*/ 1263650 w 3149600"/>
              <a:gd name="connsiteY134" fmla="*/ 3117850 h 3741737"/>
              <a:gd name="connsiteX135" fmla="*/ 1314450 w 3149600"/>
              <a:gd name="connsiteY135" fmla="*/ 3143250 h 3741737"/>
              <a:gd name="connsiteX136" fmla="*/ 1333500 w 3149600"/>
              <a:gd name="connsiteY136" fmla="*/ 3219450 h 3741737"/>
              <a:gd name="connsiteX137" fmla="*/ 1327150 w 3149600"/>
              <a:gd name="connsiteY137" fmla="*/ 3378200 h 3741737"/>
              <a:gd name="connsiteX138" fmla="*/ 1397000 w 3149600"/>
              <a:gd name="connsiteY138" fmla="*/ 3473450 h 3741737"/>
              <a:gd name="connsiteX139" fmla="*/ 1358900 w 3149600"/>
              <a:gd name="connsiteY139" fmla="*/ 3638550 h 3741737"/>
              <a:gd name="connsiteX140" fmla="*/ 1416050 w 3149600"/>
              <a:gd name="connsiteY140" fmla="*/ 3740150 h 3741737"/>
              <a:gd name="connsiteX0" fmla="*/ 1416050 w 3149600"/>
              <a:gd name="connsiteY0" fmla="*/ 3740150 h 3741737"/>
              <a:gd name="connsiteX1" fmla="*/ 1317625 w 3149600"/>
              <a:gd name="connsiteY1" fmla="*/ 3741737 h 3741737"/>
              <a:gd name="connsiteX2" fmla="*/ 1240631 w 3149600"/>
              <a:gd name="connsiteY2" fmla="*/ 3741737 h 3741737"/>
              <a:gd name="connsiteX3" fmla="*/ 1196181 w 3149600"/>
              <a:gd name="connsiteY3" fmla="*/ 3706019 h 3741737"/>
              <a:gd name="connsiteX4" fmla="*/ 1085850 w 3149600"/>
              <a:gd name="connsiteY4" fmla="*/ 3473450 h 3741737"/>
              <a:gd name="connsiteX5" fmla="*/ 1085850 w 3149600"/>
              <a:gd name="connsiteY5" fmla="*/ 3346450 h 3741737"/>
              <a:gd name="connsiteX6" fmla="*/ 977900 w 3149600"/>
              <a:gd name="connsiteY6" fmla="*/ 3498850 h 3741737"/>
              <a:gd name="connsiteX7" fmla="*/ 806450 w 3149600"/>
              <a:gd name="connsiteY7" fmla="*/ 2997200 h 3741737"/>
              <a:gd name="connsiteX8" fmla="*/ 793750 w 3149600"/>
              <a:gd name="connsiteY8" fmla="*/ 2667000 h 3741737"/>
              <a:gd name="connsiteX9" fmla="*/ 774700 w 3149600"/>
              <a:gd name="connsiteY9" fmla="*/ 2489200 h 3741737"/>
              <a:gd name="connsiteX10" fmla="*/ 736600 w 3149600"/>
              <a:gd name="connsiteY10" fmla="*/ 2273300 h 3741737"/>
              <a:gd name="connsiteX11" fmla="*/ 292100 w 3149600"/>
              <a:gd name="connsiteY11" fmla="*/ 2711450 h 3741737"/>
              <a:gd name="connsiteX12" fmla="*/ 234950 w 3149600"/>
              <a:gd name="connsiteY12" fmla="*/ 2660650 h 3741737"/>
              <a:gd name="connsiteX13" fmla="*/ 88900 w 3149600"/>
              <a:gd name="connsiteY13" fmla="*/ 2698750 h 3741737"/>
              <a:gd name="connsiteX14" fmla="*/ 0 w 3149600"/>
              <a:gd name="connsiteY14" fmla="*/ 2628900 h 3741737"/>
              <a:gd name="connsiteX15" fmla="*/ 107950 w 3149600"/>
              <a:gd name="connsiteY15" fmla="*/ 2636044 h 3741737"/>
              <a:gd name="connsiteX16" fmla="*/ 157956 w 3149600"/>
              <a:gd name="connsiteY16" fmla="*/ 2619375 h 3741737"/>
              <a:gd name="connsiteX17" fmla="*/ 138113 w 3149600"/>
              <a:gd name="connsiteY17" fmla="*/ 2583657 h 3741737"/>
              <a:gd name="connsiteX18" fmla="*/ 215106 w 3149600"/>
              <a:gd name="connsiteY18" fmla="*/ 2557462 h 3741737"/>
              <a:gd name="connsiteX19" fmla="*/ 496094 w 3149600"/>
              <a:gd name="connsiteY19" fmla="*/ 2260600 h 3741737"/>
              <a:gd name="connsiteX20" fmla="*/ 463550 w 3149600"/>
              <a:gd name="connsiteY20" fmla="*/ 2203450 h 3741737"/>
              <a:gd name="connsiteX21" fmla="*/ 514350 w 3149600"/>
              <a:gd name="connsiteY21" fmla="*/ 2095500 h 3741737"/>
              <a:gd name="connsiteX22" fmla="*/ 501650 w 3149600"/>
              <a:gd name="connsiteY22" fmla="*/ 1968500 h 3741737"/>
              <a:gd name="connsiteX23" fmla="*/ 577850 w 3149600"/>
              <a:gd name="connsiteY23" fmla="*/ 1924050 h 3741737"/>
              <a:gd name="connsiteX24" fmla="*/ 558800 w 3149600"/>
              <a:gd name="connsiteY24" fmla="*/ 1860550 h 3741737"/>
              <a:gd name="connsiteX25" fmla="*/ 602456 w 3149600"/>
              <a:gd name="connsiteY25" fmla="*/ 1569244 h 3741737"/>
              <a:gd name="connsiteX26" fmla="*/ 568325 w 3149600"/>
              <a:gd name="connsiteY26" fmla="*/ 1479550 h 3741737"/>
              <a:gd name="connsiteX27" fmla="*/ 626268 w 3149600"/>
              <a:gd name="connsiteY27" fmla="*/ 1296988 h 3741737"/>
              <a:gd name="connsiteX28" fmla="*/ 615156 w 3149600"/>
              <a:gd name="connsiteY28" fmla="*/ 1202531 h 3741737"/>
              <a:gd name="connsiteX29" fmla="*/ 577850 w 3149600"/>
              <a:gd name="connsiteY29" fmla="*/ 1117600 h 3741737"/>
              <a:gd name="connsiteX30" fmla="*/ 577850 w 3149600"/>
              <a:gd name="connsiteY30" fmla="*/ 1028700 h 3741737"/>
              <a:gd name="connsiteX31" fmla="*/ 996950 w 3149600"/>
              <a:gd name="connsiteY31" fmla="*/ 952500 h 3741737"/>
              <a:gd name="connsiteX32" fmla="*/ 1162050 w 3149600"/>
              <a:gd name="connsiteY32" fmla="*/ 1085850 h 3741737"/>
              <a:gd name="connsiteX33" fmla="*/ 1073150 w 3149600"/>
              <a:gd name="connsiteY33" fmla="*/ 1079500 h 3741737"/>
              <a:gd name="connsiteX34" fmla="*/ 1035050 w 3149600"/>
              <a:gd name="connsiteY34" fmla="*/ 1327150 h 3741737"/>
              <a:gd name="connsiteX35" fmla="*/ 1028700 w 3149600"/>
              <a:gd name="connsiteY35" fmla="*/ 1644650 h 3741737"/>
              <a:gd name="connsiteX36" fmla="*/ 952500 w 3149600"/>
              <a:gd name="connsiteY36" fmla="*/ 1714500 h 3741737"/>
              <a:gd name="connsiteX37" fmla="*/ 952500 w 3149600"/>
              <a:gd name="connsiteY37" fmla="*/ 1771650 h 3741737"/>
              <a:gd name="connsiteX38" fmla="*/ 1016000 w 3149600"/>
              <a:gd name="connsiteY38" fmla="*/ 1752600 h 3741737"/>
              <a:gd name="connsiteX39" fmla="*/ 1035050 w 3149600"/>
              <a:gd name="connsiteY39" fmla="*/ 1714500 h 3741737"/>
              <a:gd name="connsiteX40" fmla="*/ 1092200 w 3149600"/>
              <a:gd name="connsiteY40" fmla="*/ 1708150 h 3741737"/>
              <a:gd name="connsiteX41" fmla="*/ 1117600 w 3149600"/>
              <a:gd name="connsiteY41" fmla="*/ 1733550 h 3741737"/>
              <a:gd name="connsiteX42" fmla="*/ 1092200 w 3149600"/>
              <a:gd name="connsiteY42" fmla="*/ 1771650 h 3741737"/>
              <a:gd name="connsiteX43" fmla="*/ 1111250 w 3149600"/>
              <a:gd name="connsiteY43" fmla="*/ 1816100 h 3741737"/>
              <a:gd name="connsiteX44" fmla="*/ 1162050 w 3149600"/>
              <a:gd name="connsiteY44" fmla="*/ 1816100 h 3741737"/>
              <a:gd name="connsiteX45" fmla="*/ 365125 w 3149600"/>
              <a:gd name="connsiteY45" fmla="*/ 514350 h 3741737"/>
              <a:gd name="connsiteX46" fmla="*/ 606425 w 3149600"/>
              <a:gd name="connsiteY46" fmla="*/ 485775 h 3741737"/>
              <a:gd name="connsiteX47" fmla="*/ 565150 w 3149600"/>
              <a:gd name="connsiteY47" fmla="*/ 219075 h 3741737"/>
              <a:gd name="connsiteX48" fmla="*/ 479425 w 3149600"/>
              <a:gd name="connsiteY48" fmla="*/ 0 h 3741737"/>
              <a:gd name="connsiteX49" fmla="*/ 584200 w 3149600"/>
              <a:gd name="connsiteY49" fmla="*/ 12700 h 3741737"/>
              <a:gd name="connsiteX50" fmla="*/ 704850 w 3149600"/>
              <a:gd name="connsiteY50" fmla="*/ 60325 h 3741737"/>
              <a:gd name="connsiteX51" fmla="*/ 781050 w 3149600"/>
              <a:gd name="connsiteY51" fmla="*/ 130175 h 3741737"/>
              <a:gd name="connsiteX52" fmla="*/ 841375 w 3149600"/>
              <a:gd name="connsiteY52" fmla="*/ 222250 h 3741737"/>
              <a:gd name="connsiteX53" fmla="*/ 885825 w 3149600"/>
              <a:gd name="connsiteY53" fmla="*/ 412750 h 3741737"/>
              <a:gd name="connsiteX54" fmla="*/ 982663 w 3149600"/>
              <a:gd name="connsiteY54" fmla="*/ 380206 h 3741737"/>
              <a:gd name="connsiteX55" fmla="*/ 989805 w 3149600"/>
              <a:gd name="connsiteY55" fmla="*/ 310357 h 3741737"/>
              <a:gd name="connsiteX56" fmla="*/ 1014413 w 3149600"/>
              <a:gd name="connsiteY56" fmla="*/ 305594 h 3741737"/>
              <a:gd name="connsiteX57" fmla="*/ 1051720 w 3149600"/>
              <a:gd name="connsiteY57" fmla="*/ 289720 h 3741737"/>
              <a:gd name="connsiteX58" fmla="*/ 1146969 w 3149600"/>
              <a:gd name="connsiteY58" fmla="*/ 295274 h 3741737"/>
              <a:gd name="connsiteX59" fmla="*/ 1188243 w 3149600"/>
              <a:gd name="connsiteY59" fmla="*/ 304007 h 3741737"/>
              <a:gd name="connsiteX60" fmla="*/ 1191419 w 3149600"/>
              <a:gd name="connsiteY60" fmla="*/ 245268 h 3741737"/>
              <a:gd name="connsiteX61" fmla="*/ 1225550 w 3149600"/>
              <a:gd name="connsiteY61" fmla="*/ 254000 h 3741737"/>
              <a:gd name="connsiteX62" fmla="*/ 1212056 w 3149600"/>
              <a:gd name="connsiteY62" fmla="*/ 328612 h 3741737"/>
              <a:gd name="connsiteX63" fmla="*/ 1276350 w 3149600"/>
              <a:gd name="connsiteY63" fmla="*/ 331788 h 3741737"/>
              <a:gd name="connsiteX64" fmla="*/ 1312068 w 3149600"/>
              <a:gd name="connsiteY64" fmla="*/ 312737 h 3741737"/>
              <a:gd name="connsiteX65" fmla="*/ 1356519 w 3149600"/>
              <a:gd name="connsiteY65" fmla="*/ 324644 h 3741737"/>
              <a:gd name="connsiteX66" fmla="*/ 1358900 w 3149600"/>
              <a:gd name="connsiteY66" fmla="*/ 359568 h 3741737"/>
              <a:gd name="connsiteX67" fmla="*/ 1409700 w 3149600"/>
              <a:gd name="connsiteY67" fmla="*/ 373856 h 3741737"/>
              <a:gd name="connsiteX68" fmla="*/ 1432719 w 3149600"/>
              <a:gd name="connsiteY68" fmla="*/ 361950 h 3741737"/>
              <a:gd name="connsiteX69" fmla="*/ 1492250 w 3149600"/>
              <a:gd name="connsiteY69" fmla="*/ 313531 h 3741737"/>
              <a:gd name="connsiteX70" fmla="*/ 1533525 w 3149600"/>
              <a:gd name="connsiteY70" fmla="*/ 338931 h 3741737"/>
              <a:gd name="connsiteX71" fmla="*/ 1552575 w 3149600"/>
              <a:gd name="connsiteY71" fmla="*/ 331788 h 3741737"/>
              <a:gd name="connsiteX72" fmla="*/ 1580356 w 3149600"/>
              <a:gd name="connsiteY72" fmla="*/ 273844 h 3741737"/>
              <a:gd name="connsiteX73" fmla="*/ 1641475 w 3149600"/>
              <a:gd name="connsiteY73" fmla="*/ 235743 h 3741737"/>
              <a:gd name="connsiteX74" fmla="*/ 1630362 w 3149600"/>
              <a:gd name="connsiteY74" fmla="*/ 252414 h 3741737"/>
              <a:gd name="connsiteX75" fmla="*/ 1679575 w 3149600"/>
              <a:gd name="connsiteY75" fmla="*/ 346075 h 3741737"/>
              <a:gd name="connsiteX76" fmla="*/ 1774825 w 3149600"/>
              <a:gd name="connsiteY76" fmla="*/ 388937 h 3741737"/>
              <a:gd name="connsiteX77" fmla="*/ 1784350 w 3149600"/>
              <a:gd name="connsiteY77" fmla="*/ 477838 h 3741737"/>
              <a:gd name="connsiteX78" fmla="*/ 1804987 w 3149600"/>
              <a:gd name="connsiteY78" fmla="*/ 511175 h 3741737"/>
              <a:gd name="connsiteX79" fmla="*/ 1833563 w 3149600"/>
              <a:gd name="connsiteY79" fmla="*/ 568325 h 3741737"/>
              <a:gd name="connsiteX80" fmla="*/ 1784350 w 3149600"/>
              <a:gd name="connsiteY80" fmla="*/ 688975 h 3741737"/>
              <a:gd name="connsiteX81" fmla="*/ 1868488 w 3149600"/>
              <a:gd name="connsiteY81" fmla="*/ 633413 h 3741737"/>
              <a:gd name="connsiteX82" fmla="*/ 1996282 w 3149600"/>
              <a:gd name="connsiteY82" fmla="*/ 642938 h 3741737"/>
              <a:gd name="connsiteX83" fmla="*/ 2048669 w 3149600"/>
              <a:gd name="connsiteY83" fmla="*/ 609600 h 3741737"/>
              <a:gd name="connsiteX84" fmla="*/ 2110581 w 3149600"/>
              <a:gd name="connsiteY84" fmla="*/ 630236 h 3741737"/>
              <a:gd name="connsiteX85" fmla="*/ 2171700 w 3149600"/>
              <a:gd name="connsiteY85" fmla="*/ 539750 h 3741737"/>
              <a:gd name="connsiteX86" fmla="*/ 2214563 w 3149600"/>
              <a:gd name="connsiteY86" fmla="*/ 547687 h 3741737"/>
              <a:gd name="connsiteX87" fmla="*/ 2282825 w 3149600"/>
              <a:gd name="connsiteY87" fmla="*/ 447675 h 3741737"/>
              <a:gd name="connsiteX88" fmla="*/ 2373312 w 3149600"/>
              <a:gd name="connsiteY88" fmla="*/ 481013 h 3741737"/>
              <a:gd name="connsiteX89" fmla="*/ 2432050 w 3149600"/>
              <a:gd name="connsiteY89" fmla="*/ 469900 h 3741737"/>
              <a:gd name="connsiteX90" fmla="*/ 2501900 w 3149600"/>
              <a:gd name="connsiteY90" fmla="*/ 495300 h 3741737"/>
              <a:gd name="connsiteX91" fmla="*/ 2508250 w 3149600"/>
              <a:gd name="connsiteY91" fmla="*/ 571500 h 3741737"/>
              <a:gd name="connsiteX92" fmla="*/ 2476500 w 3149600"/>
              <a:gd name="connsiteY92" fmla="*/ 654050 h 3741737"/>
              <a:gd name="connsiteX93" fmla="*/ 2508250 w 3149600"/>
              <a:gd name="connsiteY93" fmla="*/ 749300 h 3741737"/>
              <a:gd name="connsiteX94" fmla="*/ 2635250 w 3149600"/>
              <a:gd name="connsiteY94" fmla="*/ 781050 h 3741737"/>
              <a:gd name="connsiteX95" fmla="*/ 2588419 w 3149600"/>
              <a:gd name="connsiteY95" fmla="*/ 899319 h 3741737"/>
              <a:gd name="connsiteX96" fmla="*/ 2654300 w 3149600"/>
              <a:gd name="connsiteY96" fmla="*/ 1003300 h 3741737"/>
              <a:gd name="connsiteX97" fmla="*/ 2686050 w 3149600"/>
              <a:gd name="connsiteY97" fmla="*/ 1009650 h 3741737"/>
              <a:gd name="connsiteX98" fmla="*/ 2641600 w 3149600"/>
              <a:gd name="connsiteY98" fmla="*/ 1117600 h 3741737"/>
              <a:gd name="connsiteX99" fmla="*/ 2717800 w 3149600"/>
              <a:gd name="connsiteY99" fmla="*/ 1123950 h 3741737"/>
              <a:gd name="connsiteX100" fmla="*/ 2851944 w 3149600"/>
              <a:gd name="connsiteY100" fmla="*/ 1060450 h 3741737"/>
              <a:gd name="connsiteX101" fmla="*/ 3016250 w 3149600"/>
              <a:gd name="connsiteY101" fmla="*/ 908050 h 3741737"/>
              <a:gd name="connsiteX102" fmla="*/ 3005138 w 3149600"/>
              <a:gd name="connsiteY102" fmla="*/ 1030288 h 3741737"/>
              <a:gd name="connsiteX103" fmla="*/ 3097213 w 3149600"/>
              <a:gd name="connsiteY103" fmla="*/ 1119187 h 3741737"/>
              <a:gd name="connsiteX104" fmla="*/ 3149600 w 3149600"/>
              <a:gd name="connsiteY104" fmla="*/ 1270000 h 3741737"/>
              <a:gd name="connsiteX105" fmla="*/ 2844006 w 3149600"/>
              <a:gd name="connsiteY105" fmla="*/ 1458118 h 3741737"/>
              <a:gd name="connsiteX106" fmla="*/ 2911475 w 3149600"/>
              <a:gd name="connsiteY106" fmla="*/ 1585913 h 3741737"/>
              <a:gd name="connsiteX107" fmla="*/ 2863056 w 3149600"/>
              <a:gd name="connsiteY107" fmla="*/ 1687513 h 3741737"/>
              <a:gd name="connsiteX108" fmla="*/ 2908300 w 3149600"/>
              <a:gd name="connsiteY108" fmla="*/ 1720850 h 3741737"/>
              <a:gd name="connsiteX109" fmla="*/ 2933700 w 3149600"/>
              <a:gd name="connsiteY109" fmla="*/ 1771650 h 3741737"/>
              <a:gd name="connsiteX110" fmla="*/ 2933700 w 3149600"/>
              <a:gd name="connsiteY110" fmla="*/ 1847850 h 3741737"/>
              <a:gd name="connsiteX111" fmla="*/ 2908300 w 3149600"/>
              <a:gd name="connsiteY111" fmla="*/ 1873250 h 3741737"/>
              <a:gd name="connsiteX112" fmla="*/ 2901950 w 3149600"/>
              <a:gd name="connsiteY112" fmla="*/ 1911350 h 3741737"/>
              <a:gd name="connsiteX113" fmla="*/ 2832100 w 3149600"/>
              <a:gd name="connsiteY113" fmla="*/ 1885950 h 3741737"/>
              <a:gd name="connsiteX114" fmla="*/ 2813050 w 3149600"/>
              <a:gd name="connsiteY114" fmla="*/ 2012950 h 3741737"/>
              <a:gd name="connsiteX115" fmla="*/ 2736057 w 3149600"/>
              <a:gd name="connsiteY115" fmla="*/ 1977231 h 3741737"/>
              <a:gd name="connsiteX116" fmla="*/ 2603500 w 3149600"/>
              <a:gd name="connsiteY116" fmla="*/ 2039937 h 3741737"/>
              <a:gd name="connsiteX117" fmla="*/ 2749550 w 3149600"/>
              <a:gd name="connsiteY117" fmla="*/ 2286000 h 3741737"/>
              <a:gd name="connsiteX118" fmla="*/ 2787650 w 3149600"/>
              <a:gd name="connsiteY118" fmla="*/ 2286000 h 3741737"/>
              <a:gd name="connsiteX119" fmla="*/ 2781300 w 3149600"/>
              <a:gd name="connsiteY119" fmla="*/ 2374900 h 3741737"/>
              <a:gd name="connsiteX120" fmla="*/ 2711450 w 3149600"/>
              <a:gd name="connsiteY120" fmla="*/ 2350294 h 3741737"/>
              <a:gd name="connsiteX121" fmla="*/ 2603500 w 3149600"/>
              <a:gd name="connsiteY121" fmla="*/ 2387600 h 3741737"/>
              <a:gd name="connsiteX122" fmla="*/ 2381250 w 3149600"/>
              <a:gd name="connsiteY122" fmla="*/ 2381250 h 3741737"/>
              <a:gd name="connsiteX123" fmla="*/ 2286000 w 3149600"/>
              <a:gd name="connsiteY123" fmla="*/ 2381250 h 3741737"/>
              <a:gd name="connsiteX124" fmla="*/ 2209800 w 3149600"/>
              <a:gd name="connsiteY124" fmla="*/ 2305050 h 3741737"/>
              <a:gd name="connsiteX125" fmla="*/ 2152650 w 3149600"/>
              <a:gd name="connsiteY125" fmla="*/ 2292350 h 3741737"/>
              <a:gd name="connsiteX126" fmla="*/ 2138363 w 3149600"/>
              <a:gd name="connsiteY126" fmla="*/ 2212975 h 3741737"/>
              <a:gd name="connsiteX127" fmla="*/ 1947862 w 3149600"/>
              <a:gd name="connsiteY127" fmla="*/ 2155825 h 3741737"/>
              <a:gd name="connsiteX128" fmla="*/ 1924050 w 3149600"/>
              <a:gd name="connsiteY128" fmla="*/ 2273300 h 3741737"/>
              <a:gd name="connsiteX129" fmla="*/ 1943100 w 3149600"/>
              <a:gd name="connsiteY129" fmla="*/ 2362200 h 3741737"/>
              <a:gd name="connsiteX130" fmla="*/ 1911350 w 3149600"/>
              <a:gd name="connsiteY130" fmla="*/ 2476500 h 3741737"/>
              <a:gd name="connsiteX131" fmla="*/ 2305050 w 3149600"/>
              <a:gd name="connsiteY131" fmla="*/ 2546350 h 3741737"/>
              <a:gd name="connsiteX132" fmla="*/ 2349500 w 3149600"/>
              <a:gd name="connsiteY132" fmla="*/ 3003550 h 3741737"/>
              <a:gd name="connsiteX133" fmla="*/ 1282700 w 3149600"/>
              <a:gd name="connsiteY133" fmla="*/ 3060700 h 3741737"/>
              <a:gd name="connsiteX134" fmla="*/ 1263650 w 3149600"/>
              <a:gd name="connsiteY134" fmla="*/ 3117850 h 3741737"/>
              <a:gd name="connsiteX135" fmla="*/ 1314450 w 3149600"/>
              <a:gd name="connsiteY135" fmla="*/ 3143250 h 3741737"/>
              <a:gd name="connsiteX136" fmla="*/ 1333500 w 3149600"/>
              <a:gd name="connsiteY136" fmla="*/ 3219450 h 3741737"/>
              <a:gd name="connsiteX137" fmla="*/ 1327150 w 3149600"/>
              <a:gd name="connsiteY137" fmla="*/ 3378200 h 3741737"/>
              <a:gd name="connsiteX138" fmla="*/ 1397000 w 3149600"/>
              <a:gd name="connsiteY138" fmla="*/ 3473450 h 3741737"/>
              <a:gd name="connsiteX139" fmla="*/ 1358900 w 3149600"/>
              <a:gd name="connsiteY139" fmla="*/ 3638550 h 3741737"/>
              <a:gd name="connsiteX140" fmla="*/ 1416050 w 3149600"/>
              <a:gd name="connsiteY140" fmla="*/ 3740150 h 3741737"/>
              <a:gd name="connsiteX0" fmla="*/ 1416050 w 3149600"/>
              <a:gd name="connsiteY0" fmla="*/ 3740150 h 3741737"/>
              <a:gd name="connsiteX1" fmla="*/ 1317625 w 3149600"/>
              <a:gd name="connsiteY1" fmla="*/ 3741737 h 3741737"/>
              <a:gd name="connsiteX2" fmla="*/ 1240631 w 3149600"/>
              <a:gd name="connsiteY2" fmla="*/ 3741737 h 3741737"/>
              <a:gd name="connsiteX3" fmla="*/ 1196181 w 3149600"/>
              <a:gd name="connsiteY3" fmla="*/ 3706019 h 3741737"/>
              <a:gd name="connsiteX4" fmla="*/ 1085850 w 3149600"/>
              <a:gd name="connsiteY4" fmla="*/ 3473450 h 3741737"/>
              <a:gd name="connsiteX5" fmla="*/ 1085850 w 3149600"/>
              <a:gd name="connsiteY5" fmla="*/ 3346450 h 3741737"/>
              <a:gd name="connsiteX6" fmla="*/ 977900 w 3149600"/>
              <a:gd name="connsiteY6" fmla="*/ 3498850 h 3741737"/>
              <a:gd name="connsiteX7" fmla="*/ 806450 w 3149600"/>
              <a:gd name="connsiteY7" fmla="*/ 2997200 h 3741737"/>
              <a:gd name="connsiteX8" fmla="*/ 793750 w 3149600"/>
              <a:gd name="connsiteY8" fmla="*/ 2667000 h 3741737"/>
              <a:gd name="connsiteX9" fmla="*/ 774700 w 3149600"/>
              <a:gd name="connsiteY9" fmla="*/ 2489200 h 3741737"/>
              <a:gd name="connsiteX10" fmla="*/ 736600 w 3149600"/>
              <a:gd name="connsiteY10" fmla="*/ 2273300 h 3741737"/>
              <a:gd name="connsiteX11" fmla="*/ 292100 w 3149600"/>
              <a:gd name="connsiteY11" fmla="*/ 2711450 h 3741737"/>
              <a:gd name="connsiteX12" fmla="*/ 234950 w 3149600"/>
              <a:gd name="connsiteY12" fmla="*/ 2660650 h 3741737"/>
              <a:gd name="connsiteX13" fmla="*/ 88900 w 3149600"/>
              <a:gd name="connsiteY13" fmla="*/ 2698750 h 3741737"/>
              <a:gd name="connsiteX14" fmla="*/ 0 w 3149600"/>
              <a:gd name="connsiteY14" fmla="*/ 2628900 h 3741737"/>
              <a:gd name="connsiteX15" fmla="*/ 107950 w 3149600"/>
              <a:gd name="connsiteY15" fmla="*/ 2636044 h 3741737"/>
              <a:gd name="connsiteX16" fmla="*/ 157956 w 3149600"/>
              <a:gd name="connsiteY16" fmla="*/ 2619375 h 3741737"/>
              <a:gd name="connsiteX17" fmla="*/ 138113 w 3149600"/>
              <a:gd name="connsiteY17" fmla="*/ 2583657 h 3741737"/>
              <a:gd name="connsiteX18" fmla="*/ 215106 w 3149600"/>
              <a:gd name="connsiteY18" fmla="*/ 2557462 h 3741737"/>
              <a:gd name="connsiteX19" fmla="*/ 496094 w 3149600"/>
              <a:gd name="connsiteY19" fmla="*/ 2260600 h 3741737"/>
              <a:gd name="connsiteX20" fmla="*/ 463550 w 3149600"/>
              <a:gd name="connsiteY20" fmla="*/ 2203450 h 3741737"/>
              <a:gd name="connsiteX21" fmla="*/ 514350 w 3149600"/>
              <a:gd name="connsiteY21" fmla="*/ 2095500 h 3741737"/>
              <a:gd name="connsiteX22" fmla="*/ 501650 w 3149600"/>
              <a:gd name="connsiteY22" fmla="*/ 1968500 h 3741737"/>
              <a:gd name="connsiteX23" fmla="*/ 577850 w 3149600"/>
              <a:gd name="connsiteY23" fmla="*/ 1924050 h 3741737"/>
              <a:gd name="connsiteX24" fmla="*/ 558800 w 3149600"/>
              <a:gd name="connsiteY24" fmla="*/ 1860550 h 3741737"/>
              <a:gd name="connsiteX25" fmla="*/ 602456 w 3149600"/>
              <a:gd name="connsiteY25" fmla="*/ 1569244 h 3741737"/>
              <a:gd name="connsiteX26" fmla="*/ 568325 w 3149600"/>
              <a:gd name="connsiteY26" fmla="*/ 1479550 h 3741737"/>
              <a:gd name="connsiteX27" fmla="*/ 626268 w 3149600"/>
              <a:gd name="connsiteY27" fmla="*/ 1296988 h 3741737"/>
              <a:gd name="connsiteX28" fmla="*/ 615156 w 3149600"/>
              <a:gd name="connsiteY28" fmla="*/ 1202531 h 3741737"/>
              <a:gd name="connsiteX29" fmla="*/ 577850 w 3149600"/>
              <a:gd name="connsiteY29" fmla="*/ 1117600 h 3741737"/>
              <a:gd name="connsiteX30" fmla="*/ 577850 w 3149600"/>
              <a:gd name="connsiteY30" fmla="*/ 1028700 h 3741737"/>
              <a:gd name="connsiteX31" fmla="*/ 996950 w 3149600"/>
              <a:gd name="connsiteY31" fmla="*/ 952500 h 3741737"/>
              <a:gd name="connsiteX32" fmla="*/ 1162050 w 3149600"/>
              <a:gd name="connsiteY32" fmla="*/ 1085850 h 3741737"/>
              <a:gd name="connsiteX33" fmla="*/ 1073150 w 3149600"/>
              <a:gd name="connsiteY33" fmla="*/ 1079500 h 3741737"/>
              <a:gd name="connsiteX34" fmla="*/ 1035050 w 3149600"/>
              <a:gd name="connsiteY34" fmla="*/ 1327150 h 3741737"/>
              <a:gd name="connsiteX35" fmla="*/ 1028700 w 3149600"/>
              <a:gd name="connsiteY35" fmla="*/ 1644650 h 3741737"/>
              <a:gd name="connsiteX36" fmla="*/ 952500 w 3149600"/>
              <a:gd name="connsiteY36" fmla="*/ 1714500 h 3741737"/>
              <a:gd name="connsiteX37" fmla="*/ 952500 w 3149600"/>
              <a:gd name="connsiteY37" fmla="*/ 1771650 h 3741737"/>
              <a:gd name="connsiteX38" fmla="*/ 1016000 w 3149600"/>
              <a:gd name="connsiteY38" fmla="*/ 1752600 h 3741737"/>
              <a:gd name="connsiteX39" fmla="*/ 1035050 w 3149600"/>
              <a:gd name="connsiteY39" fmla="*/ 1714500 h 3741737"/>
              <a:gd name="connsiteX40" fmla="*/ 1092200 w 3149600"/>
              <a:gd name="connsiteY40" fmla="*/ 1708150 h 3741737"/>
              <a:gd name="connsiteX41" fmla="*/ 1117600 w 3149600"/>
              <a:gd name="connsiteY41" fmla="*/ 1733550 h 3741737"/>
              <a:gd name="connsiteX42" fmla="*/ 1092200 w 3149600"/>
              <a:gd name="connsiteY42" fmla="*/ 1771650 h 3741737"/>
              <a:gd name="connsiteX43" fmla="*/ 1111250 w 3149600"/>
              <a:gd name="connsiteY43" fmla="*/ 1816100 h 3741737"/>
              <a:gd name="connsiteX44" fmla="*/ 352425 w 3149600"/>
              <a:gd name="connsiteY44" fmla="*/ 546100 h 3741737"/>
              <a:gd name="connsiteX45" fmla="*/ 365125 w 3149600"/>
              <a:gd name="connsiteY45" fmla="*/ 514350 h 3741737"/>
              <a:gd name="connsiteX46" fmla="*/ 606425 w 3149600"/>
              <a:gd name="connsiteY46" fmla="*/ 485775 h 3741737"/>
              <a:gd name="connsiteX47" fmla="*/ 565150 w 3149600"/>
              <a:gd name="connsiteY47" fmla="*/ 219075 h 3741737"/>
              <a:gd name="connsiteX48" fmla="*/ 479425 w 3149600"/>
              <a:gd name="connsiteY48" fmla="*/ 0 h 3741737"/>
              <a:gd name="connsiteX49" fmla="*/ 584200 w 3149600"/>
              <a:gd name="connsiteY49" fmla="*/ 12700 h 3741737"/>
              <a:gd name="connsiteX50" fmla="*/ 704850 w 3149600"/>
              <a:gd name="connsiteY50" fmla="*/ 60325 h 3741737"/>
              <a:gd name="connsiteX51" fmla="*/ 781050 w 3149600"/>
              <a:gd name="connsiteY51" fmla="*/ 130175 h 3741737"/>
              <a:gd name="connsiteX52" fmla="*/ 841375 w 3149600"/>
              <a:gd name="connsiteY52" fmla="*/ 222250 h 3741737"/>
              <a:gd name="connsiteX53" fmla="*/ 885825 w 3149600"/>
              <a:gd name="connsiteY53" fmla="*/ 412750 h 3741737"/>
              <a:gd name="connsiteX54" fmla="*/ 982663 w 3149600"/>
              <a:gd name="connsiteY54" fmla="*/ 380206 h 3741737"/>
              <a:gd name="connsiteX55" fmla="*/ 989805 w 3149600"/>
              <a:gd name="connsiteY55" fmla="*/ 310357 h 3741737"/>
              <a:gd name="connsiteX56" fmla="*/ 1014413 w 3149600"/>
              <a:gd name="connsiteY56" fmla="*/ 305594 h 3741737"/>
              <a:gd name="connsiteX57" fmla="*/ 1051720 w 3149600"/>
              <a:gd name="connsiteY57" fmla="*/ 289720 h 3741737"/>
              <a:gd name="connsiteX58" fmla="*/ 1146969 w 3149600"/>
              <a:gd name="connsiteY58" fmla="*/ 295274 h 3741737"/>
              <a:gd name="connsiteX59" fmla="*/ 1188243 w 3149600"/>
              <a:gd name="connsiteY59" fmla="*/ 304007 h 3741737"/>
              <a:gd name="connsiteX60" fmla="*/ 1191419 w 3149600"/>
              <a:gd name="connsiteY60" fmla="*/ 245268 h 3741737"/>
              <a:gd name="connsiteX61" fmla="*/ 1225550 w 3149600"/>
              <a:gd name="connsiteY61" fmla="*/ 254000 h 3741737"/>
              <a:gd name="connsiteX62" fmla="*/ 1212056 w 3149600"/>
              <a:gd name="connsiteY62" fmla="*/ 328612 h 3741737"/>
              <a:gd name="connsiteX63" fmla="*/ 1276350 w 3149600"/>
              <a:gd name="connsiteY63" fmla="*/ 331788 h 3741737"/>
              <a:gd name="connsiteX64" fmla="*/ 1312068 w 3149600"/>
              <a:gd name="connsiteY64" fmla="*/ 312737 h 3741737"/>
              <a:gd name="connsiteX65" fmla="*/ 1356519 w 3149600"/>
              <a:gd name="connsiteY65" fmla="*/ 324644 h 3741737"/>
              <a:gd name="connsiteX66" fmla="*/ 1358900 w 3149600"/>
              <a:gd name="connsiteY66" fmla="*/ 359568 h 3741737"/>
              <a:gd name="connsiteX67" fmla="*/ 1409700 w 3149600"/>
              <a:gd name="connsiteY67" fmla="*/ 373856 h 3741737"/>
              <a:gd name="connsiteX68" fmla="*/ 1432719 w 3149600"/>
              <a:gd name="connsiteY68" fmla="*/ 361950 h 3741737"/>
              <a:gd name="connsiteX69" fmla="*/ 1492250 w 3149600"/>
              <a:gd name="connsiteY69" fmla="*/ 313531 h 3741737"/>
              <a:gd name="connsiteX70" fmla="*/ 1533525 w 3149600"/>
              <a:gd name="connsiteY70" fmla="*/ 338931 h 3741737"/>
              <a:gd name="connsiteX71" fmla="*/ 1552575 w 3149600"/>
              <a:gd name="connsiteY71" fmla="*/ 331788 h 3741737"/>
              <a:gd name="connsiteX72" fmla="*/ 1580356 w 3149600"/>
              <a:gd name="connsiteY72" fmla="*/ 273844 h 3741737"/>
              <a:gd name="connsiteX73" fmla="*/ 1641475 w 3149600"/>
              <a:gd name="connsiteY73" fmla="*/ 235743 h 3741737"/>
              <a:gd name="connsiteX74" fmla="*/ 1630362 w 3149600"/>
              <a:gd name="connsiteY74" fmla="*/ 252414 h 3741737"/>
              <a:gd name="connsiteX75" fmla="*/ 1679575 w 3149600"/>
              <a:gd name="connsiteY75" fmla="*/ 346075 h 3741737"/>
              <a:gd name="connsiteX76" fmla="*/ 1774825 w 3149600"/>
              <a:gd name="connsiteY76" fmla="*/ 388937 h 3741737"/>
              <a:gd name="connsiteX77" fmla="*/ 1784350 w 3149600"/>
              <a:gd name="connsiteY77" fmla="*/ 477838 h 3741737"/>
              <a:gd name="connsiteX78" fmla="*/ 1804987 w 3149600"/>
              <a:gd name="connsiteY78" fmla="*/ 511175 h 3741737"/>
              <a:gd name="connsiteX79" fmla="*/ 1833563 w 3149600"/>
              <a:gd name="connsiteY79" fmla="*/ 568325 h 3741737"/>
              <a:gd name="connsiteX80" fmla="*/ 1784350 w 3149600"/>
              <a:gd name="connsiteY80" fmla="*/ 688975 h 3741737"/>
              <a:gd name="connsiteX81" fmla="*/ 1868488 w 3149600"/>
              <a:gd name="connsiteY81" fmla="*/ 633413 h 3741737"/>
              <a:gd name="connsiteX82" fmla="*/ 1996282 w 3149600"/>
              <a:gd name="connsiteY82" fmla="*/ 642938 h 3741737"/>
              <a:gd name="connsiteX83" fmla="*/ 2048669 w 3149600"/>
              <a:gd name="connsiteY83" fmla="*/ 609600 h 3741737"/>
              <a:gd name="connsiteX84" fmla="*/ 2110581 w 3149600"/>
              <a:gd name="connsiteY84" fmla="*/ 630236 h 3741737"/>
              <a:gd name="connsiteX85" fmla="*/ 2171700 w 3149600"/>
              <a:gd name="connsiteY85" fmla="*/ 539750 h 3741737"/>
              <a:gd name="connsiteX86" fmla="*/ 2214563 w 3149600"/>
              <a:gd name="connsiteY86" fmla="*/ 547687 h 3741737"/>
              <a:gd name="connsiteX87" fmla="*/ 2282825 w 3149600"/>
              <a:gd name="connsiteY87" fmla="*/ 447675 h 3741737"/>
              <a:gd name="connsiteX88" fmla="*/ 2373312 w 3149600"/>
              <a:gd name="connsiteY88" fmla="*/ 481013 h 3741737"/>
              <a:gd name="connsiteX89" fmla="*/ 2432050 w 3149600"/>
              <a:gd name="connsiteY89" fmla="*/ 469900 h 3741737"/>
              <a:gd name="connsiteX90" fmla="*/ 2501900 w 3149600"/>
              <a:gd name="connsiteY90" fmla="*/ 495300 h 3741737"/>
              <a:gd name="connsiteX91" fmla="*/ 2508250 w 3149600"/>
              <a:gd name="connsiteY91" fmla="*/ 571500 h 3741737"/>
              <a:gd name="connsiteX92" fmla="*/ 2476500 w 3149600"/>
              <a:gd name="connsiteY92" fmla="*/ 654050 h 3741737"/>
              <a:gd name="connsiteX93" fmla="*/ 2508250 w 3149600"/>
              <a:gd name="connsiteY93" fmla="*/ 749300 h 3741737"/>
              <a:gd name="connsiteX94" fmla="*/ 2635250 w 3149600"/>
              <a:gd name="connsiteY94" fmla="*/ 781050 h 3741737"/>
              <a:gd name="connsiteX95" fmla="*/ 2588419 w 3149600"/>
              <a:gd name="connsiteY95" fmla="*/ 899319 h 3741737"/>
              <a:gd name="connsiteX96" fmla="*/ 2654300 w 3149600"/>
              <a:gd name="connsiteY96" fmla="*/ 1003300 h 3741737"/>
              <a:gd name="connsiteX97" fmla="*/ 2686050 w 3149600"/>
              <a:gd name="connsiteY97" fmla="*/ 1009650 h 3741737"/>
              <a:gd name="connsiteX98" fmla="*/ 2641600 w 3149600"/>
              <a:gd name="connsiteY98" fmla="*/ 1117600 h 3741737"/>
              <a:gd name="connsiteX99" fmla="*/ 2717800 w 3149600"/>
              <a:gd name="connsiteY99" fmla="*/ 1123950 h 3741737"/>
              <a:gd name="connsiteX100" fmla="*/ 2851944 w 3149600"/>
              <a:gd name="connsiteY100" fmla="*/ 1060450 h 3741737"/>
              <a:gd name="connsiteX101" fmla="*/ 3016250 w 3149600"/>
              <a:gd name="connsiteY101" fmla="*/ 908050 h 3741737"/>
              <a:gd name="connsiteX102" fmla="*/ 3005138 w 3149600"/>
              <a:gd name="connsiteY102" fmla="*/ 1030288 h 3741737"/>
              <a:gd name="connsiteX103" fmla="*/ 3097213 w 3149600"/>
              <a:gd name="connsiteY103" fmla="*/ 1119187 h 3741737"/>
              <a:gd name="connsiteX104" fmla="*/ 3149600 w 3149600"/>
              <a:gd name="connsiteY104" fmla="*/ 1270000 h 3741737"/>
              <a:gd name="connsiteX105" fmla="*/ 2844006 w 3149600"/>
              <a:gd name="connsiteY105" fmla="*/ 1458118 h 3741737"/>
              <a:gd name="connsiteX106" fmla="*/ 2911475 w 3149600"/>
              <a:gd name="connsiteY106" fmla="*/ 1585913 h 3741737"/>
              <a:gd name="connsiteX107" fmla="*/ 2863056 w 3149600"/>
              <a:gd name="connsiteY107" fmla="*/ 1687513 h 3741737"/>
              <a:gd name="connsiteX108" fmla="*/ 2908300 w 3149600"/>
              <a:gd name="connsiteY108" fmla="*/ 1720850 h 3741737"/>
              <a:gd name="connsiteX109" fmla="*/ 2933700 w 3149600"/>
              <a:gd name="connsiteY109" fmla="*/ 1771650 h 3741737"/>
              <a:gd name="connsiteX110" fmla="*/ 2933700 w 3149600"/>
              <a:gd name="connsiteY110" fmla="*/ 1847850 h 3741737"/>
              <a:gd name="connsiteX111" fmla="*/ 2908300 w 3149600"/>
              <a:gd name="connsiteY111" fmla="*/ 1873250 h 3741737"/>
              <a:gd name="connsiteX112" fmla="*/ 2901950 w 3149600"/>
              <a:gd name="connsiteY112" fmla="*/ 1911350 h 3741737"/>
              <a:gd name="connsiteX113" fmla="*/ 2832100 w 3149600"/>
              <a:gd name="connsiteY113" fmla="*/ 1885950 h 3741737"/>
              <a:gd name="connsiteX114" fmla="*/ 2813050 w 3149600"/>
              <a:gd name="connsiteY114" fmla="*/ 2012950 h 3741737"/>
              <a:gd name="connsiteX115" fmla="*/ 2736057 w 3149600"/>
              <a:gd name="connsiteY115" fmla="*/ 1977231 h 3741737"/>
              <a:gd name="connsiteX116" fmla="*/ 2603500 w 3149600"/>
              <a:gd name="connsiteY116" fmla="*/ 2039937 h 3741737"/>
              <a:gd name="connsiteX117" fmla="*/ 2749550 w 3149600"/>
              <a:gd name="connsiteY117" fmla="*/ 2286000 h 3741737"/>
              <a:gd name="connsiteX118" fmla="*/ 2787650 w 3149600"/>
              <a:gd name="connsiteY118" fmla="*/ 2286000 h 3741737"/>
              <a:gd name="connsiteX119" fmla="*/ 2781300 w 3149600"/>
              <a:gd name="connsiteY119" fmla="*/ 2374900 h 3741737"/>
              <a:gd name="connsiteX120" fmla="*/ 2711450 w 3149600"/>
              <a:gd name="connsiteY120" fmla="*/ 2350294 h 3741737"/>
              <a:gd name="connsiteX121" fmla="*/ 2603500 w 3149600"/>
              <a:gd name="connsiteY121" fmla="*/ 2387600 h 3741737"/>
              <a:gd name="connsiteX122" fmla="*/ 2381250 w 3149600"/>
              <a:gd name="connsiteY122" fmla="*/ 2381250 h 3741737"/>
              <a:gd name="connsiteX123" fmla="*/ 2286000 w 3149600"/>
              <a:gd name="connsiteY123" fmla="*/ 2381250 h 3741737"/>
              <a:gd name="connsiteX124" fmla="*/ 2209800 w 3149600"/>
              <a:gd name="connsiteY124" fmla="*/ 2305050 h 3741737"/>
              <a:gd name="connsiteX125" fmla="*/ 2152650 w 3149600"/>
              <a:gd name="connsiteY125" fmla="*/ 2292350 h 3741737"/>
              <a:gd name="connsiteX126" fmla="*/ 2138363 w 3149600"/>
              <a:gd name="connsiteY126" fmla="*/ 2212975 h 3741737"/>
              <a:gd name="connsiteX127" fmla="*/ 1947862 w 3149600"/>
              <a:gd name="connsiteY127" fmla="*/ 2155825 h 3741737"/>
              <a:gd name="connsiteX128" fmla="*/ 1924050 w 3149600"/>
              <a:gd name="connsiteY128" fmla="*/ 2273300 h 3741737"/>
              <a:gd name="connsiteX129" fmla="*/ 1943100 w 3149600"/>
              <a:gd name="connsiteY129" fmla="*/ 2362200 h 3741737"/>
              <a:gd name="connsiteX130" fmla="*/ 1911350 w 3149600"/>
              <a:gd name="connsiteY130" fmla="*/ 2476500 h 3741737"/>
              <a:gd name="connsiteX131" fmla="*/ 2305050 w 3149600"/>
              <a:gd name="connsiteY131" fmla="*/ 2546350 h 3741737"/>
              <a:gd name="connsiteX132" fmla="*/ 2349500 w 3149600"/>
              <a:gd name="connsiteY132" fmla="*/ 3003550 h 3741737"/>
              <a:gd name="connsiteX133" fmla="*/ 1282700 w 3149600"/>
              <a:gd name="connsiteY133" fmla="*/ 3060700 h 3741737"/>
              <a:gd name="connsiteX134" fmla="*/ 1263650 w 3149600"/>
              <a:gd name="connsiteY134" fmla="*/ 3117850 h 3741737"/>
              <a:gd name="connsiteX135" fmla="*/ 1314450 w 3149600"/>
              <a:gd name="connsiteY135" fmla="*/ 3143250 h 3741737"/>
              <a:gd name="connsiteX136" fmla="*/ 1333500 w 3149600"/>
              <a:gd name="connsiteY136" fmla="*/ 3219450 h 3741737"/>
              <a:gd name="connsiteX137" fmla="*/ 1327150 w 3149600"/>
              <a:gd name="connsiteY137" fmla="*/ 3378200 h 3741737"/>
              <a:gd name="connsiteX138" fmla="*/ 1397000 w 3149600"/>
              <a:gd name="connsiteY138" fmla="*/ 3473450 h 3741737"/>
              <a:gd name="connsiteX139" fmla="*/ 1358900 w 3149600"/>
              <a:gd name="connsiteY139" fmla="*/ 3638550 h 3741737"/>
              <a:gd name="connsiteX140" fmla="*/ 1416050 w 3149600"/>
              <a:gd name="connsiteY140" fmla="*/ 3740150 h 3741737"/>
              <a:gd name="connsiteX0" fmla="*/ 1416050 w 3149600"/>
              <a:gd name="connsiteY0" fmla="*/ 3740150 h 3741737"/>
              <a:gd name="connsiteX1" fmla="*/ 1317625 w 3149600"/>
              <a:gd name="connsiteY1" fmla="*/ 3741737 h 3741737"/>
              <a:gd name="connsiteX2" fmla="*/ 1240631 w 3149600"/>
              <a:gd name="connsiteY2" fmla="*/ 3741737 h 3741737"/>
              <a:gd name="connsiteX3" fmla="*/ 1196181 w 3149600"/>
              <a:gd name="connsiteY3" fmla="*/ 3706019 h 3741737"/>
              <a:gd name="connsiteX4" fmla="*/ 1085850 w 3149600"/>
              <a:gd name="connsiteY4" fmla="*/ 3473450 h 3741737"/>
              <a:gd name="connsiteX5" fmla="*/ 1085850 w 3149600"/>
              <a:gd name="connsiteY5" fmla="*/ 3346450 h 3741737"/>
              <a:gd name="connsiteX6" fmla="*/ 977900 w 3149600"/>
              <a:gd name="connsiteY6" fmla="*/ 3498850 h 3741737"/>
              <a:gd name="connsiteX7" fmla="*/ 806450 w 3149600"/>
              <a:gd name="connsiteY7" fmla="*/ 2997200 h 3741737"/>
              <a:gd name="connsiteX8" fmla="*/ 793750 w 3149600"/>
              <a:gd name="connsiteY8" fmla="*/ 2667000 h 3741737"/>
              <a:gd name="connsiteX9" fmla="*/ 774700 w 3149600"/>
              <a:gd name="connsiteY9" fmla="*/ 2489200 h 3741737"/>
              <a:gd name="connsiteX10" fmla="*/ 736600 w 3149600"/>
              <a:gd name="connsiteY10" fmla="*/ 2273300 h 3741737"/>
              <a:gd name="connsiteX11" fmla="*/ 292100 w 3149600"/>
              <a:gd name="connsiteY11" fmla="*/ 2711450 h 3741737"/>
              <a:gd name="connsiteX12" fmla="*/ 234950 w 3149600"/>
              <a:gd name="connsiteY12" fmla="*/ 2660650 h 3741737"/>
              <a:gd name="connsiteX13" fmla="*/ 88900 w 3149600"/>
              <a:gd name="connsiteY13" fmla="*/ 2698750 h 3741737"/>
              <a:gd name="connsiteX14" fmla="*/ 0 w 3149600"/>
              <a:gd name="connsiteY14" fmla="*/ 2628900 h 3741737"/>
              <a:gd name="connsiteX15" fmla="*/ 107950 w 3149600"/>
              <a:gd name="connsiteY15" fmla="*/ 2636044 h 3741737"/>
              <a:gd name="connsiteX16" fmla="*/ 157956 w 3149600"/>
              <a:gd name="connsiteY16" fmla="*/ 2619375 h 3741737"/>
              <a:gd name="connsiteX17" fmla="*/ 138113 w 3149600"/>
              <a:gd name="connsiteY17" fmla="*/ 2583657 h 3741737"/>
              <a:gd name="connsiteX18" fmla="*/ 215106 w 3149600"/>
              <a:gd name="connsiteY18" fmla="*/ 2557462 h 3741737"/>
              <a:gd name="connsiteX19" fmla="*/ 496094 w 3149600"/>
              <a:gd name="connsiteY19" fmla="*/ 2260600 h 3741737"/>
              <a:gd name="connsiteX20" fmla="*/ 463550 w 3149600"/>
              <a:gd name="connsiteY20" fmla="*/ 2203450 h 3741737"/>
              <a:gd name="connsiteX21" fmla="*/ 514350 w 3149600"/>
              <a:gd name="connsiteY21" fmla="*/ 2095500 h 3741737"/>
              <a:gd name="connsiteX22" fmla="*/ 501650 w 3149600"/>
              <a:gd name="connsiteY22" fmla="*/ 1968500 h 3741737"/>
              <a:gd name="connsiteX23" fmla="*/ 577850 w 3149600"/>
              <a:gd name="connsiteY23" fmla="*/ 1924050 h 3741737"/>
              <a:gd name="connsiteX24" fmla="*/ 558800 w 3149600"/>
              <a:gd name="connsiteY24" fmla="*/ 1860550 h 3741737"/>
              <a:gd name="connsiteX25" fmla="*/ 602456 w 3149600"/>
              <a:gd name="connsiteY25" fmla="*/ 1569244 h 3741737"/>
              <a:gd name="connsiteX26" fmla="*/ 568325 w 3149600"/>
              <a:gd name="connsiteY26" fmla="*/ 1479550 h 3741737"/>
              <a:gd name="connsiteX27" fmla="*/ 626268 w 3149600"/>
              <a:gd name="connsiteY27" fmla="*/ 1296988 h 3741737"/>
              <a:gd name="connsiteX28" fmla="*/ 615156 w 3149600"/>
              <a:gd name="connsiteY28" fmla="*/ 1202531 h 3741737"/>
              <a:gd name="connsiteX29" fmla="*/ 577850 w 3149600"/>
              <a:gd name="connsiteY29" fmla="*/ 1117600 h 3741737"/>
              <a:gd name="connsiteX30" fmla="*/ 577850 w 3149600"/>
              <a:gd name="connsiteY30" fmla="*/ 1028700 h 3741737"/>
              <a:gd name="connsiteX31" fmla="*/ 996950 w 3149600"/>
              <a:gd name="connsiteY31" fmla="*/ 952500 h 3741737"/>
              <a:gd name="connsiteX32" fmla="*/ 1162050 w 3149600"/>
              <a:gd name="connsiteY32" fmla="*/ 1085850 h 3741737"/>
              <a:gd name="connsiteX33" fmla="*/ 1073150 w 3149600"/>
              <a:gd name="connsiteY33" fmla="*/ 1079500 h 3741737"/>
              <a:gd name="connsiteX34" fmla="*/ 1035050 w 3149600"/>
              <a:gd name="connsiteY34" fmla="*/ 1327150 h 3741737"/>
              <a:gd name="connsiteX35" fmla="*/ 1028700 w 3149600"/>
              <a:gd name="connsiteY35" fmla="*/ 1644650 h 3741737"/>
              <a:gd name="connsiteX36" fmla="*/ 952500 w 3149600"/>
              <a:gd name="connsiteY36" fmla="*/ 1714500 h 3741737"/>
              <a:gd name="connsiteX37" fmla="*/ 952500 w 3149600"/>
              <a:gd name="connsiteY37" fmla="*/ 1771650 h 3741737"/>
              <a:gd name="connsiteX38" fmla="*/ 1016000 w 3149600"/>
              <a:gd name="connsiteY38" fmla="*/ 1752600 h 3741737"/>
              <a:gd name="connsiteX39" fmla="*/ 1035050 w 3149600"/>
              <a:gd name="connsiteY39" fmla="*/ 1714500 h 3741737"/>
              <a:gd name="connsiteX40" fmla="*/ 1092200 w 3149600"/>
              <a:gd name="connsiteY40" fmla="*/ 1708150 h 3741737"/>
              <a:gd name="connsiteX41" fmla="*/ 1117600 w 3149600"/>
              <a:gd name="connsiteY41" fmla="*/ 1733550 h 3741737"/>
              <a:gd name="connsiteX42" fmla="*/ 1092200 w 3149600"/>
              <a:gd name="connsiteY42" fmla="*/ 1771650 h 3741737"/>
              <a:gd name="connsiteX43" fmla="*/ 285750 w 3149600"/>
              <a:gd name="connsiteY43" fmla="*/ 561975 h 3741737"/>
              <a:gd name="connsiteX44" fmla="*/ 352425 w 3149600"/>
              <a:gd name="connsiteY44" fmla="*/ 546100 h 3741737"/>
              <a:gd name="connsiteX45" fmla="*/ 365125 w 3149600"/>
              <a:gd name="connsiteY45" fmla="*/ 514350 h 3741737"/>
              <a:gd name="connsiteX46" fmla="*/ 606425 w 3149600"/>
              <a:gd name="connsiteY46" fmla="*/ 485775 h 3741737"/>
              <a:gd name="connsiteX47" fmla="*/ 565150 w 3149600"/>
              <a:gd name="connsiteY47" fmla="*/ 219075 h 3741737"/>
              <a:gd name="connsiteX48" fmla="*/ 479425 w 3149600"/>
              <a:gd name="connsiteY48" fmla="*/ 0 h 3741737"/>
              <a:gd name="connsiteX49" fmla="*/ 584200 w 3149600"/>
              <a:gd name="connsiteY49" fmla="*/ 12700 h 3741737"/>
              <a:gd name="connsiteX50" fmla="*/ 704850 w 3149600"/>
              <a:gd name="connsiteY50" fmla="*/ 60325 h 3741737"/>
              <a:gd name="connsiteX51" fmla="*/ 781050 w 3149600"/>
              <a:gd name="connsiteY51" fmla="*/ 130175 h 3741737"/>
              <a:gd name="connsiteX52" fmla="*/ 841375 w 3149600"/>
              <a:gd name="connsiteY52" fmla="*/ 222250 h 3741737"/>
              <a:gd name="connsiteX53" fmla="*/ 885825 w 3149600"/>
              <a:gd name="connsiteY53" fmla="*/ 412750 h 3741737"/>
              <a:gd name="connsiteX54" fmla="*/ 982663 w 3149600"/>
              <a:gd name="connsiteY54" fmla="*/ 380206 h 3741737"/>
              <a:gd name="connsiteX55" fmla="*/ 989805 w 3149600"/>
              <a:gd name="connsiteY55" fmla="*/ 310357 h 3741737"/>
              <a:gd name="connsiteX56" fmla="*/ 1014413 w 3149600"/>
              <a:gd name="connsiteY56" fmla="*/ 305594 h 3741737"/>
              <a:gd name="connsiteX57" fmla="*/ 1051720 w 3149600"/>
              <a:gd name="connsiteY57" fmla="*/ 289720 h 3741737"/>
              <a:gd name="connsiteX58" fmla="*/ 1146969 w 3149600"/>
              <a:gd name="connsiteY58" fmla="*/ 295274 h 3741737"/>
              <a:gd name="connsiteX59" fmla="*/ 1188243 w 3149600"/>
              <a:gd name="connsiteY59" fmla="*/ 304007 h 3741737"/>
              <a:gd name="connsiteX60" fmla="*/ 1191419 w 3149600"/>
              <a:gd name="connsiteY60" fmla="*/ 245268 h 3741737"/>
              <a:gd name="connsiteX61" fmla="*/ 1225550 w 3149600"/>
              <a:gd name="connsiteY61" fmla="*/ 254000 h 3741737"/>
              <a:gd name="connsiteX62" fmla="*/ 1212056 w 3149600"/>
              <a:gd name="connsiteY62" fmla="*/ 328612 h 3741737"/>
              <a:gd name="connsiteX63" fmla="*/ 1276350 w 3149600"/>
              <a:gd name="connsiteY63" fmla="*/ 331788 h 3741737"/>
              <a:gd name="connsiteX64" fmla="*/ 1312068 w 3149600"/>
              <a:gd name="connsiteY64" fmla="*/ 312737 h 3741737"/>
              <a:gd name="connsiteX65" fmla="*/ 1356519 w 3149600"/>
              <a:gd name="connsiteY65" fmla="*/ 324644 h 3741737"/>
              <a:gd name="connsiteX66" fmla="*/ 1358900 w 3149600"/>
              <a:gd name="connsiteY66" fmla="*/ 359568 h 3741737"/>
              <a:gd name="connsiteX67" fmla="*/ 1409700 w 3149600"/>
              <a:gd name="connsiteY67" fmla="*/ 373856 h 3741737"/>
              <a:gd name="connsiteX68" fmla="*/ 1432719 w 3149600"/>
              <a:gd name="connsiteY68" fmla="*/ 361950 h 3741737"/>
              <a:gd name="connsiteX69" fmla="*/ 1492250 w 3149600"/>
              <a:gd name="connsiteY69" fmla="*/ 313531 h 3741737"/>
              <a:gd name="connsiteX70" fmla="*/ 1533525 w 3149600"/>
              <a:gd name="connsiteY70" fmla="*/ 338931 h 3741737"/>
              <a:gd name="connsiteX71" fmla="*/ 1552575 w 3149600"/>
              <a:gd name="connsiteY71" fmla="*/ 331788 h 3741737"/>
              <a:gd name="connsiteX72" fmla="*/ 1580356 w 3149600"/>
              <a:gd name="connsiteY72" fmla="*/ 273844 h 3741737"/>
              <a:gd name="connsiteX73" fmla="*/ 1641475 w 3149600"/>
              <a:gd name="connsiteY73" fmla="*/ 235743 h 3741737"/>
              <a:gd name="connsiteX74" fmla="*/ 1630362 w 3149600"/>
              <a:gd name="connsiteY74" fmla="*/ 252414 h 3741737"/>
              <a:gd name="connsiteX75" fmla="*/ 1679575 w 3149600"/>
              <a:gd name="connsiteY75" fmla="*/ 346075 h 3741737"/>
              <a:gd name="connsiteX76" fmla="*/ 1774825 w 3149600"/>
              <a:gd name="connsiteY76" fmla="*/ 388937 h 3741737"/>
              <a:gd name="connsiteX77" fmla="*/ 1784350 w 3149600"/>
              <a:gd name="connsiteY77" fmla="*/ 477838 h 3741737"/>
              <a:gd name="connsiteX78" fmla="*/ 1804987 w 3149600"/>
              <a:gd name="connsiteY78" fmla="*/ 511175 h 3741737"/>
              <a:gd name="connsiteX79" fmla="*/ 1833563 w 3149600"/>
              <a:gd name="connsiteY79" fmla="*/ 568325 h 3741737"/>
              <a:gd name="connsiteX80" fmla="*/ 1784350 w 3149600"/>
              <a:gd name="connsiteY80" fmla="*/ 688975 h 3741737"/>
              <a:gd name="connsiteX81" fmla="*/ 1868488 w 3149600"/>
              <a:gd name="connsiteY81" fmla="*/ 633413 h 3741737"/>
              <a:gd name="connsiteX82" fmla="*/ 1996282 w 3149600"/>
              <a:gd name="connsiteY82" fmla="*/ 642938 h 3741737"/>
              <a:gd name="connsiteX83" fmla="*/ 2048669 w 3149600"/>
              <a:gd name="connsiteY83" fmla="*/ 609600 h 3741737"/>
              <a:gd name="connsiteX84" fmla="*/ 2110581 w 3149600"/>
              <a:gd name="connsiteY84" fmla="*/ 630236 h 3741737"/>
              <a:gd name="connsiteX85" fmla="*/ 2171700 w 3149600"/>
              <a:gd name="connsiteY85" fmla="*/ 539750 h 3741737"/>
              <a:gd name="connsiteX86" fmla="*/ 2214563 w 3149600"/>
              <a:gd name="connsiteY86" fmla="*/ 547687 h 3741737"/>
              <a:gd name="connsiteX87" fmla="*/ 2282825 w 3149600"/>
              <a:gd name="connsiteY87" fmla="*/ 447675 h 3741737"/>
              <a:gd name="connsiteX88" fmla="*/ 2373312 w 3149600"/>
              <a:gd name="connsiteY88" fmla="*/ 481013 h 3741737"/>
              <a:gd name="connsiteX89" fmla="*/ 2432050 w 3149600"/>
              <a:gd name="connsiteY89" fmla="*/ 469900 h 3741737"/>
              <a:gd name="connsiteX90" fmla="*/ 2501900 w 3149600"/>
              <a:gd name="connsiteY90" fmla="*/ 495300 h 3741737"/>
              <a:gd name="connsiteX91" fmla="*/ 2508250 w 3149600"/>
              <a:gd name="connsiteY91" fmla="*/ 571500 h 3741737"/>
              <a:gd name="connsiteX92" fmla="*/ 2476500 w 3149600"/>
              <a:gd name="connsiteY92" fmla="*/ 654050 h 3741737"/>
              <a:gd name="connsiteX93" fmla="*/ 2508250 w 3149600"/>
              <a:gd name="connsiteY93" fmla="*/ 749300 h 3741737"/>
              <a:gd name="connsiteX94" fmla="*/ 2635250 w 3149600"/>
              <a:gd name="connsiteY94" fmla="*/ 781050 h 3741737"/>
              <a:gd name="connsiteX95" fmla="*/ 2588419 w 3149600"/>
              <a:gd name="connsiteY95" fmla="*/ 899319 h 3741737"/>
              <a:gd name="connsiteX96" fmla="*/ 2654300 w 3149600"/>
              <a:gd name="connsiteY96" fmla="*/ 1003300 h 3741737"/>
              <a:gd name="connsiteX97" fmla="*/ 2686050 w 3149600"/>
              <a:gd name="connsiteY97" fmla="*/ 1009650 h 3741737"/>
              <a:gd name="connsiteX98" fmla="*/ 2641600 w 3149600"/>
              <a:gd name="connsiteY98" fmla="*/ 1117600 h 3741737"/>
              <a:gd name="connsiteX99" fmla="*/ 2717800 w 3149600"/>
              <a:gd name="connsiteY99" fmla="*/ 1123950 h 3741737"/>
              <a:gd name="connsiteX100" fmla="*/ 2851944 w 3149600"/>
              <a:gd name="connsiteY100" fmla="*/ 1060450 h 3741737"/>
              <a:gd name="connsiteX101" fmla="*/ 3016250 w 3149600"/>
              <a:gd name="connsiteY101" fmla="*/ 908050 h 3741737"/>
              <a:gd name="connsiteX102" fmla="*/ 3005138 w 3149600"/>
              <a:gd name="connsiteY102" fmla="*/ 1030288 h 3741737"/>
              <a:gd name="connsiteX103" fmla="*/ 3097213 w 3149600"/>
              <a:gd name="connsiteY103" fmla="*/ 1119187 h 3741737"/>
              <a:gd name="connsiteX104" fmla="*/ 3149600 w 3149600"/>
              <a:gd name="connsiteY104" fmla="*/ 1270000 h 3741737"/>
              <a:gd name="connsiteX105" fmla="*/ 2844006 w 3149600"/>
              <a:gd name="connsiteY105" fmla="*/ 1458118 h 3741737"/>
              <a:gd name="connsiteX106" fmla="*/ 2911475 w 3149600"/>
              <a:gd name="connsiteY106" fmla="*/ 1585913 h 3741737"/>
              <a:gd name="connsiteX107" fmla="*/ 2863056 w 3149600"/>
              <a:gd name="connsiteY107" fmla="*/ 1687513 h 3741737"/>
              <a:gd name="connsiteX108" fmla="*/ 2908300 w 3149600"/>
              <a:gd name="connsiteY108" fmla="*/ 1720850 h 3741737"/>
              <a:gd name="connsiteX109" fmla="*/ 2933700 w 3149600"/>
              <a:gd name="connsiteY109" fmla="*/ 1771650 h 3741737"/>
              <a:gd name="connsiteX110" fmla="*/ 2933700 w 3149600"/>
              <a:gd name="connsiteY110" fmla="*/ 1847850 h 3741737"/>
              <a:gd name="connsiteX111" fmla="*/ 2908300 w 3149600"/>
              <a:gd name="connsiteY111" fmla="*/ 1873250 h 3741737"/>
              <a:gd name="connsiteX112" fmla="*/ 2901950 w 3149600"/>
              <a:gd name="connsiteY112" fmla="*/ 1911350 h 3741737"/>
              <a:gd name="connsiteX113" fmla="*/ 2832100 w 3149600"/>
              <a:gd name="connsiteY113" fmla="*/ 1885950 h 3741737"/>
              <a:gd name="connsiteX114" fmla="*/ 2813050 w 3149600"/>
              <a:gd name="connsiteY114" fmla="*/ 2012950 h 3741737"/>
              <a:gd name="connsiteX115" fmla="*/ 2736057 w 3149600"/>
              <a:gd name="connsiteY115" fmla="*/ 1977231 h 3741737"/>
              <a:gd name="connsiteX116" fmla="*/ 2603500 w 3149600"/>
              <a:gd name="connsiteY116" fmla="*/ 2039937 h 3741737"/>
              <a:gd name="connsiteX117" fmla="*/ 2749550 w 3149600"/>
              <a:gd name="connsiteY117" fmla="*/ 2286000 h 3741737"/>
              <a:gd name="connsiteX118" fmla="*/ 2787650 w 3149600"/>
              <a:gd name="connsiteY118" fmla="*/ 2286000 h 3741737"/>
              <a:gd name="connsiteX119" fmla="*/ 2781300 w 3149600"/>
              <a:gd name="connsiteY119" fmla="*/ 2374900 h 3741737"/>
              <a:gd name="connsiteX120" fmla="*/ 2711450 w 3149600"/>
              <a:gd name="connsiteY120" fmla="*/ 2350294 h 3741737"/>
              <a:gd name="connsiteX121" fmla="*/ 2603500 w 3149600"/>
              <a:gd name="connsiteY121" fmla="*/ 2387600 h 3741737"/>
              <a:gd name="connsiteX122" fmla="*/ 2381250 w 3149600"/>
              <a:gd name="connsiteY122" fmla="*/ 2381250 h 3741737"/>
              <a:gd name="connsiteX123" fmla="*/ 2286000 w 3149600"/>
              <a:gd name="connsiteY123" fmla="*/ 2381250 h 3741737"/>
              <a:gd name="connsiteX124" fmla="*/ 2209800 w 3149600"/>
              <a:gd name="connsiteY124" fmla="*/ 2305050 h 3741737"/>
              <a:gd name="connsiteX125" fmla="*/ 2152650 w 3149600"/>
              <a:gd name="connsiteY125" fmla="*/ 2292350 h 3741737"/>
              <a:gd name="connsiteX126" fmla="*/ 2138363 w 3149600"/>
              <a:gd name="connsiteY126" fmla="*/ 2212975 h 3741737"/>
              <a:gd name="connsiteX127" fmla="*/ 1947862 w 3149600"/>
              <a:gd name="connsiteY127" fmla="*/ 2155825 h 3741737"/>
              <a:gd name="connsiteX128" fmla="*/ 1924050 w 3149600"/>
              <a:gd name="connsiteY128" fmla="*/ 2273300 h 3741737"/>
              <a:gd name="connsiteX129" fmla="*/ 1943100 w 3149600"/>
              <a:gd name="connsiteY129" fmla="*/ 2362200 h 3741737"/>
              <a:gd name="connsiteX130" fmla="*/ 1911350 w 3149600"/>
              <a:gd name="connsiteY130" fmla="*/ 2476500 h 3741737"/>
              <a:gd name="connsiteX131" fmla="*/ 2305050 w 3149600"/>
              <a:gd name="connsiteY131" fmla="*/ 2546350 h 3741737"/>
              <a:gd name="connsiteX132" fmla="*/ 2349500 w 3149600"/>
              <a:gd name="connsiteY132" fmla="*/ 3003550 h 3741737"/>
              <a:gd name="connsiteX133" fmla="*/ 1282700 w 3149600"/>
              <a:gd name="connsiteY133" fmla="*/ 3060700 h 3741737"/>
              <a:gd name="connsiteX134" fmla="*/ 1263650 w 3149600"/>
              <a:gd name="connsiteY134" fmla="*/ 3117850 h 3741737"/>
              <a:gd name="connsiteX135" fmla="*/ 1314450 w 3149600"/>
              <a:gd name="connsiteY135" fmla="*/ 3143250 h 3741737"/>
              <a:gd name="connsiteX136" fmla="*/ 1333500 w 3149600"/>
              <a:gd name="connsiteY136" fmla="*/ 3219450 h 3741737"/>
              <a:gd name="connsiteX137" fmla="*/ 1327150 w 3149600"/>
              <a:gd name="connsiteY137" fmla="*/ 3378200 h 3741737"/>
              <a:gd name="connsiteX138" fmla="*/ 1397000 w 3149600"/>
              <a:gd name="connsiteY138" fmla="*/ 3473450 h 3741737"/>
              <a:gd name="connsiteX139" fmla="*/ 1358900 w 3149600"/>
              <a:gd name="connsiteY139" fmla="*/ 3638550 h 3741737"/>
              <a:gd name="connsiteX140" fmla="*/ 1416050 w 3149600"/>
              <a:gd name="connsiteY140" fmla="*/ 3740150 h 3741737"/>
              <a:gd name="connsiteX0" fmla="*/ 1416050 w 3149600"/>
              <a:gd name="connsiteY0" fmla="*/ 3740150 h 3741737"/>
              <a:gd name="connsiteX1" fmla="*/ 1317625 w 3149600"/>
              <a:gd name="connsiteY1" fmla="*/ 3741737 h 3741737"/>
              <a:gd name="connsiteX2" fmla="*/ 1240631 w 3149600"/>
              <a:gd name="connsiteY2" fmla="*/ 3741737 h 3741737"/>
              <a:gd name="connsiteX3" fmla="*/ 1196181 w 3149600"/>
              <a:gd name="connsiteY3" fmla="*/ 3706019 h 3741737"/>
              <a:gd name="connsiteX4" fmla="*/ 1085850 w 3149600"/>
              <a:gd name="connsiteY4" fmla="*/ 3473450 h 3741737"/>
              <a:gd name="connsiteX5" fmla="*/ 1085850 w 3149600"/>
              <a:gd name="connsiteY5" fmla="*/ 3346450 h 3741737"/>
              <a:gd name="connsiteX6" fmla="*/ 977900 w 3149600"/>
              <a:gd name="connsiteY6" fmla="*/ 3498850 h 3741737"/>
              <a:gd name="connsiteX7" fmla="*/ 806450 w 3149600"/>
              <a:gd name="connsiteY7" fmla="*/ 2997200 h 3741737"/>
              <a:gd name="connsiteX8" fmla="*/ 793750 w 3149600"/>
              <a:gd name="connsiteY8" fmla="*/ 2667000 h 3741737"/>
              <a:gd name="connsiteX9" fmla="*/ 774700 w 3149600"/>
              <a:gd name="connsiteY9" fmla="*/ 2489200 h 3741737"/>
              <a:gd name="connsiteX10" fmla="*/ 736600 w 3149600"/>
              <a:gd name="connsiteY10" fmla="*/ 2273300 h 3741737"/>
              <a:gd name="connsiteX11" fmla="*/ 292100 w 3149600"/>
              <a:gd name="connsiteY11" fmla="*/ 2711450 h 3741737"/>
              <a:gd name="connsiteX12" fmla="*/ 234950 w 3149600"/>
              <a:gd name="connsiteY12" fmla="*/ 2660650 h 3741737"/>
              <a:gd name="connsiteX13" fmla="*/ 88900 w 3149600"/>
              <a:gd name="connsiteY13" fmla="*/ 2698750 h 3741737"/>
              <a:gd name="connsiteX14" fmla="*/ 0 w 3149600"/>
              <a:gd name="connsiteY14" fmla="*/ 2628900 h 3741737"/>
              <a:gd name="connsiteX15" fmla="*/ 107950 w 3149600"/>
              <a:gd name="connsiteY15" fmla="*/ 2636044 h 3741737"/>
              <a:gd name="connsiteX16" fmla="*/ 157956 w 3149600"/>
              <a:gd name="connsiteY16" fmla="*/ 2619375 h 3741737"/>
              <a:gd name="connsiteX17" fmla="*/ 138113 w 3149600"/>
              <a:gd name="connsiteY17" fmla="*/ 2583657 h 3741737"/>
              <a:gd name="connsiteX18" fmla="*/ 215106 w 3149600"/>
              <a:gd name="connsiteY18" fmla="*/ 2557462 h 3741737"/>
              <a:gd name="connsiteX19" fmla="*/ 496094 w 3149600"/>
              <a:gd name="connsiteY19" fmla="*/ 2260600 h 3741737"/>
              <a:gd name="connsiteX20" fmla="*/ 463550 w 3149600"/>
              <a:gd name="connsiteY20" fmla="*/ 2203450 h 3741737"/>
              <a:gd name="connsiteX21" fmla="*/ 514350 w 3149600"/>
              <a:gd name="connsiteY21" fmla="*/ 2095500 h 3741737"/>
              <a:gd name="connsiteX22" fmla="*/ 501650 w 3149600"/>
              <a:gd name="connsiteY22" fmla="*/ 1968500 h 3741737"/>
              <a:gd name="connsiteX23" fmla="*/ 577850 w 3149600"/>
              <a:gd name="connsiteY23" fmla="*/ 1924050 h 3741737"/>
              <a:gd name="connsiteX24" fmla="*/ 558800 w 3149600"/>
              <a:gd name="connsiteY24" fmla="*/ 1860550 h 3741737"/>
              <a:gd name="connsiteX25" fmla="*/ 602456 w 3149600"/>
              <a:gd name="connsiteY25" fmla="*/ 1569244 h 3741737"/>
              <a:gd name="connsiteX26" fmla="*/ 568325 w 3149600"/>
              <a:gd name="connsiteY26" fmla="*/ 1479550 h 3741737"/>
              <a:gd name="connsiteX27" fmla="*/ 626268 w 3149600"/>
              <a:gd name="connsiteY27" fmla="*/ 1296988 h 3741737"/>
              <a:gd name="connsiteX28" fmla="*/ 615156 w 3149600"/>
              <a:gd name="connsiteY28" fmla="*/ 1202531 h 3741737"/>
              <a:gd name="connsiteX29" fmla="*/ 577850 w 3149600"/>
              <a:gd name="connsiteY29" fmla="*/ 1117600 h 3741737"/>
              <a:gd name="connsiteX30" fmla="*/ 577850 w 3149600"/>
              <a:gd name="connsiteY30" fmla="*/ 1028700 h 3741737"/>
              <a:gd name="connsiteX31" fmla="*/ 996950 w 3149600"/>
              <a:gd name="connsiteY31" fmla="*/ 952500 h 3741737"/>
              <a:gd name="connsiteX32" fmla="*/ 1162050 w 3149600"/>
              <a:gd name="connsiteY32" fmla="*/ 1085850 h 3741737"/>
              <a:gd name="connsiteX33" fmla="*/ 1073150 w 3149600"/>
              <a:gd name="connsiteY33" fmla="*/ 1079500 h 3741737"/>
              <a:gd name="connsiteX34" fmla="*/ 1035050 w 3149600"/>
              <a:gd name="connsiteY34" fmla="*/ 1327150 h 3741737"/>
              <a:gd name="connsiteX35" fmla="*/ 1028700 w 3149600"/>
              <a:gd name="connsiteY35" fmla="*/ 1644650 h 3741737"/>
              <a:gd name="connsiteX36" fmla="*/ 952500 w 3149600"/>
              <a:gd name="connsiteY36" fmla="*/ 1714500 h 3741737"/>
              <a:gd name="connsiteX37" fmla="*/ 952500 w 3149600"/>
              <a:gd name="connsiteY37" fmla="*/ 1771650 h 3741737"/>
              <a:gd name="connsiteX38" fmla="*/ 1016000 w 3149600"/>
              <a:gd name="connsiteY38" fmla="*/ 1752600 h 3741737"/>
              <a:gd name="connsiteX39" fmla="*/ 1035050 w 3149600"/>
              <a:gd name="connsiteY39" fmla="*/ 1714500 h 3741737"/>
              <a:gd name="connsiteX40" fmla="*/ 1092200 w 3149600"/>
              <a:gd name="connsiteY40" fmla="*/ 1708150 h 3741737"/>
              <a:gd name="connsiteX41" fmla="*/ 1117600 w 3149600"/>
              <a:gd name="connsiteY41" fmla="*/ 1733550 h 3741737"/>
              <a:gd name="connsiteX42" fmla="*/ 257175 w 3149600"/>
              <a:gd name="connsiteY42" fmla="*/ 542925 h 3741737"/>
              <a:gd name="connsiteX43" fmla="*/ 285750 w 3149600"/>
              <a:gd name="connsiteY43" fmla="*/ 561975 h 3741737"/>
              <a:gd name="connsiteX44" fmla="*/ 352425 w 3149600"/>
              <a:gd name="connsiteY44" fmla="*/ 546100 h 3741737"/>
              <a:gd name="connsiteX45" fmla="*/ 365125 w 3149600"/>
              <a:gd name="connsiteY45" fmla="*/ 514350 h 3741737"/>
              <a:gd name="connsiteX46" fmla="*/ 606425 w 3149600"/>
              <a:gd name="connsiteY46" fmla="*/ 485775 h 3741737"/>
              <a:gd name="connsiteX47" fmla="*/ 565150 w 3149600"/>
              <a:gd name="connsiteY47" fmla="*/ 219075 h 3741737"/>
              <a:gd name="connsiteX48" fmla="*/ 479425 w 3149600"/>
              <a:gd name="connsiteY48" fmla="*/ 0 h 3741737"/>
              <a:gd name="connsiteX49" fmla="*/ 584200 w 3149600"/>
              <a:gd name="connsiteY49" fmla="*/ 12700 h 3741737"/>
              <a:gd name="connsiteX50" fmla="*/ 704850 w 3149600"/>
              <a:gd name="connsiteY50" fmla="*/ 60325 h 3741737"/>
              <a:gd name="connsiteX51" fmla="*/ 781050 w 3149600"/>
              <a:gd name="connsiteY51" fmla="*/ 130175 h 3741737"/>
              <a:gd name="connsiteX52" fmla="*/ 841375 w 3149600"/>
              <a:gd name="connsiteY52" fmla="*/ 222250 h 3741737"/>
              <a:gd name="connsiteX53" fmla="*/ 885825 w 3149600"/>
              <a:gd name="connsiteY53" fmla="*/ 412750 h 3741737"/>
              <a:gd name="connsiteX54" fmla="*/ 982663 w 3149600"/>
              <a:gd name="connsiteY54" fmla="*/ 380206 h 3741737"/>
              <a:gd name="connsiteX55" fmla="*/ 989805 w 3149600"/>
              <a:gd name="connsiteY55" fmla="*/ 310357 h 3741737"/>
              <a:gd name="connsiteX56" fmla="*/ 1014413 w 3149600"/>
              <a:gd name="connsiteY56" fmla="*/ 305594 h 3741737"/>
              <a:gd name="connsiteX57" fmla="*/ 1051720 w 3149600"/>
              <a:gd name="connsiteY57" fmla="*/ 289720 h 3741737"/>
              <a:gd name="connsiteX58" fmla="*/ 1146969 w 3149600"/>
              <a:gd name="connsiteY58" fmla="*/ 295274 h 3741737"/>
              <a:gd name="connsiteX59" fmla="*/ 1188243 w 3149600"/>
              <a:gd name="connsiteY59" fmla="*/ 304007 h 3741737"/>
              <a:gd name="connsiteX60" fmla="*/ 1191419 w 3149600"/>
              <a:gd name="connsiteY60" fmla="*/ 245268 h 3741737"/>
              <a:gd name="connsiteX61" fmla="*/ 1225550 w 3149600"/>
              <a:gd name="connsiteY61" fmla="*/ 254000 h 3741737"/>
              <a:gd name="connsiteX62" fmla="*/ 1212056 w 3149600"/>
              <a:gd name="connsiteY62" fmla="*/ 328612 h 3741737"/>
              <a:gd name="connsiteX63" fmla="*/ 1276350 w 3149600"/>
              <a:gd name="connsiteY63" fmla="*/ 331788 h 3741737"/>
              <a:gd name="connsiteX64" fmla="*/ 1312068 w 3149600"/>
              <a:gd name="connsiteY64" fmla="*/ 312737 h 3741737"/>
              <a:gd name="connsiteX65" fmla="*/ 1356519 w 3149600"/>
              <a:gd name="connsiteY65" fmla="*/ 324644 h 3741737"/>
              <a:gd name="connsiteX66" fmla="*/ 1358900 w 3149600"/>
              <a:gd name="connsiteY66" fmla="*/ 359568 h 3741737"/>
              <a:gd name="connsiteX67" fmla="*/ 1409700 w 3149600"/>
              <a:gd name="connsiteY67" fmla="*/ 373856 h 3741737"/>
              <a:gd name="connsiteX68" fmla="*/ 1432719 w 3149600"/>
              <a:gd name="connsiteY68" fmla="*/ 361950 h 3741737"/>
              <a:gd name="connsiteX69" fmla="*/ 1492250 w 3149600"/>
              <a:gd name="connsiteY69" fmla="*/ 313531 h 3741737"/>
              <a:gd name="connsiteX70" fmla="*/ 1533525 w 3149600"/>
              <a:gd name="connsiteY70" fmla="*/ 338931 h 3741737"/>
              <a:gd name="connsiteX71" fmla="*/ 1552575 w 3149600"/>
              <a:gd name="connsiteY71" fmla="*/ 331788 h 3741737"/>
              <a:gd name="connsiteX72" fmla="*/ 1580356 w 3149600"/>
              <a:gd name="connsiteY72" fmla="*/ 273844 h 3741737"/>
              <a:gd name="connsiteX73" fmla="*/ 1641475 w 3149600"/>
              <a:gd name="connsiteY73" fmla="*/ 235743 h 3741737"/>
              <a:gd name="connsiteX74" fmla="*/ 1630362 w 3149600"/>
              <a:gd name="connsiteY74" fmla="*/ 252414 h 3741737"/>
              <a:gd name="connsiteX75" fmla="*/ 1679575 w 3149600"/>
              <a:gd name="connsiteY75" fmla="*/ 346075 h 3741737"/>
              <a:gd name="connsiteX76" fmla="*/ 1774825 w 3149600"/>
              <a:gd name="connsiteY76" fmla="*/ 388937 h 3741737"/>
              <a:gd name="connsiteX77" fmla="*/ 1784350 w 3149600"/>
              <a:gd name="connsiteY77" fmla="*/ 477838 h 3741737"/>
              <a:gd name="connsiteX78" fmla="*/ 1804987 w 3149600"/>
              <a:gd name="connsiteY78" fmla="*/ 511175 h 3741737"/>
              <a:gd name="connsiteX79" fmla="*/ 1833563 w 3149600"/>
              <a:gd name="connsiteY79" fmla="*/ 568325 h 3741737"/>
              <a:gd name="connsiteX80" fmla="*/ 1784350 w 3149600"/>
              <a:gd name="connsiteY80" fmla="*/ 688975 h 3741737"/>
              <a:gd name="connsiteX81" fmla="*/ 1868488 w 3149600"/>
              <a:gd name="connsiteY81" fmla="*/ 633413 h 3741737"/>
              <a:gd name="connsiteX82" fmla="*/ 1996282 w 3149600"/>
              <a:gd name="connsiteY82" fmla="*/ 642938 h 3741737"/>
              <a:gd name="connsiteX83" fmla="*/ 2048669 w 3149600"/>
              <a:gd name="connsiteY83" fmla="*/ 609600 h 3741737"/>
              <a:gd name="connsiteX84" fmla="*/ 2110581 w 3149600"/>
              <a:gd name="connsiteY84" fmla="*/ 630236 h 3741737"/>
              <a:gd name="connsiteX85" fmla="*/ 2171700 w 3149600"/>
              <a:gd name="connsiteY85" fmla="*/ 539750 h 3741737"/>
              <a:gd name="connsiteX86" fmla="*/ 2214563 w 3149600"/>
              <a:gd name="connsiteY86" fmla="*/ 547687 h 3741737"/>
              <a:gd name="connsiteX87" fmla="*/ 2282825 w 3149600"/>
              <a:gd name="connsiteY87" fmla="*/ 447675 h 3741737"/>
              <a:gd name="connsiteX88" fmla="*/ 2373312 w 3149600"/>
              <a:gd name="connsiteY88" fmla="*/ 481013 h 3741737"/>
              <a:gd name="connsiteX89" fmla="*/ 2432050 w 3149600"/>
              <a:gd name="connsiteY89" fmla="*/ 469900 h 3741737"/>
              <a:gd name="connsiteX90" fmla="*/ 2501900 w 3149600"/>
              <a:gd name="connsiteY90" fmla="*/ 495300 h 3741737"/>
              <a:gd name="connsiteX91" fmla="*/ 2508250 w 3149600"/>
              <a:gd name="connsiteY91" fmla="*/ 571500 h 3741737"/>
              <a:gd name="connsiteX92" fmla="*/ 2476500 w 3149600"/>
              <a:gd name="connsiteY92" fmla="*/ 654050 h 3741737"/>
              <a:gd name="connsiteX93" fmla="*/ 2508250 w 3149600"/>
              <a:gd name="connsiteY93" fmla="*/ 749300 h 3741737"/>
              <a:gd name="connsiteX94" fmla="*/ 2635250 w 3149600"/>
              <a:gd name="connsiteY94" fmla="*/ 781050 h 3741737"/>
              <a:gd name="connsiteX95" fmla="*/ 2588419 w 3149600"/>
              <a:gd name="connsiteY95" fmla="*/ 899319 h 3741737"/>
              <a:gd name="connsiteX96" fmla="*/ 2654300 w 3149600"/>
              <a:gd name="connsiteY96" fmla="*/ 1003300 h 3741737"/>
              <a:gd name="connsiteX97" fmla="*/ 2686050 w 3149600"/>
              <a:gd name="connsiteY97" fmla="*/ 1009650 h 3741737"/>
              <a:gd name="connsiteX98" fmla="*/ 2641600 w 3149600"/>
              <a:gd name="connsiteY98" fmla="*/ 1117600 h 3741737"/>
              <a:gd name="connsiteX99" fmla="*/ 2717800 w 3149600"/>
              <a:gd name="connsiteY99" fmla="*/ 1123950 h 3741737"/>
              <a:gd name="connsiteX100" fmla="*/ 2851944 w 3149600"/>
              <a:gd name="connsiteY100" fmla="*/ 1060450 h 3741737"/>
              <a:gd name="connsiteX101" fmla="*/ 3016250 w 3149600"/>
              <a:gd name="connsiteY101" fmla="*/ 908050 h 3741737"/>
              <a:gd name="connsiteX102" fmla="*/ 3005138 w 3149600"/>
              <a:gd name="connsiteY102" fmla="*/ 1030288 h 3741737"/>
              <a:gd name="connsiteX103" fmla="*/ 3097213 w 3149600"/>
              <a:gd name="connsiteY103" fmla="*/ 1119187 h 3741737"/>
              <a:gd name="connsiteX104" fmla="*/ 3149600 w 3149600"/>
              <a:gd name="connsiteY104" fmla="*/ 1270000 h 3741737"/>
              <a:gd name="connsiteX105" fmla="*/ 2844006 w 3149600"/>
              <a:gd name="connsiteY105" fmla="*/ 1458118 h 3741737"/>
              <a:gd name="connsiteX106" fmla="*/ 2911475 w 3149600"/>
              <a:gd name="connsiteY106" fmla="*/ 1585913 h 3741737"/>
              <a:gd name="connsiteX107" fmla="*/ 2863056 w 3149600"/>
              <a:gd name="connsiteY107" fmla="*/ 1687513 h 3741737"/>
              <a:gd name="connsiteX108" fmla="*/ 2908300 w 3149600"/>
              <a:gd name="connsiteY108" fmla="*/ 1720850 h 3741737"/>
              <a:gd name="connsiteX109" fmla="*/ 2933700 w 3149600"/>
              <a:gd name="connsiteY109" fmla="*/ 1771650 h 3741737"/>
              <a:gd name="connsiteX110" fmla="*/ 2933700 w 3149600"/>
              <a:gd name="connsiteY110" fmla="*/ 1847850 h 3741737"/>
              <a:gd name="connsiteX111" fmla="*/ 2908300 w 3149600"/>
              <a:gd name="connsiteY111" fmla="*/ 1873250 h 3741737"/>
              <a:gd name="connsiteX112" fmla="*/ 2901950 w 3149600"/>
              <a:gd name="connsiteY112" fmla="*/ 1911350 h 3741737"/>
              <a:gd name="connsiteX113" fmla="*/ 2832100 w 3149600"/>
              <a:gd name="connsiteY113" fmla="*/ 1885950 h 3741737"/>
              <a:gd name="connsiteX114" fmla="*/ 2813050 w 3149600"/>
              <a:gd name="connsiteY114" fmla="*/ 2012950 h 3741737"/>
              <a:gd name="connsiteX115" fmla="*/ 2736057 w 3149600"/>
              <a:gd name="connsiteY115" fmla="*/ 1977231 h 3741737"/>
              <a:gd name="connsiteX116" fmla="*/ 2603500 w 3149600"/>
              <a:gd name="connsiteY116" fmla="*/ 2039937 h 3741737"/>
              <a:gd name="connsiteX117" fmla="*/ 2749550 w 3149600"/>
              <a:gd name="connsiteY117" fmla="*/ 2286000 h 3741737"/>
              <a:gd name="connsiteX118" fmla="*/ 2787650 w 3149600"/>
              <a:gd name="connsiteY118" fmla="*/ 2286000 h 3741737"/>
              <a:gd name="connsiteX119" fmla="*/ 2781300 w 3149600"/>
              <a:gd name="connsiteY119" fmla="*/ 2374900 h 3741737"/>
              <a:gd name="connsiteX120" fmla="*/ 2711450 w 3149600"/>
              <a:gd name="connsiteY120" fmla="*/ 2350294 h 3741737"/>
              <a:gd name="connsiteX121" fmla="*/ 2603500 w 3149600"/>
              <a:gd name="connsiteY121" fmla="*/ 2387600 h 3741737"/>
              <a:gd name="connsiteX122" fmla="*/ 2381250 w 3149600"/>
              <a:gd name="connsiteY122" fmla="*/ 2381250 h 3741737"/>
              <a:gd name="connsiteX123" fmla="*/ 2286000 w 3149600"/>
              <a:gd name="connsiteY123" fmla="*/ 2381250 h 3741737"/>
              <a:gd name="connsiteX124" fmla="*/ 2209800 w 3149600"/>
              <a:gd name="connsiteY124" fmla="*/ 2305050 h 3741737"/>
              <a:gd name="connsiteX125" fmla="*/ 2152650 w 3149600"/>
              <a:gd name="connsiteY125" fmla="*/ 2292350 h 3741737"/>
              <a:gd name="connsiteX126" fmla="*/ 2138363 w 3149600"/>
              <a:gd name="connsiteY126" fmla="*/ 2212975 h 3741737"/>
              <a:gd name="connsiteX127" fmla="*/ 1947862 w 3149600"/>
              <a:gd name="connsiteY127" fmla="*/ 2155825 h 3741737"/>
              <a:gd name="connsiteX128" fmla="*/ 1924050 w 3149600"/>
              <a:gd name="connsiteY128" fmla="*/ 2273300 h 3741737"/>
              <a:gd name="connsiteX129" fmla="*/ 1943100 w 3149600"/>
              <a:gd name="connsiteY129" fmla="*/ 2362200 h 3741737"/>
              <a:gd name="connsiteX130" fmla="*/ 1911350 w 3149600"/>
              <a:gd name="connsiteY130" fmla="*/ 2476500 h 3741737"/>
              <a:gd name="connsiteX131" fmla="*/ 2305050 w 3149600"/>
              <a:gd name="connsiteY131" fmla="*/ 2546350 h 3741737"/>
              <a:gd name="connsiteX132" fmla="*/ 2349500 w 3149600"/>
              <a:gd name="connsiteY132" fmla="*/ 3003550 h 3741737"/>
              <a:gd name="connsiteX133" fmla="*/ 1282700 w 3149600"/>
              <a:gd name="connsiteY133" fmla="*/ 3060700 h 3741737"/>
              <a:gd name="connsiteX134" fmla="*/ 1263650 w 3149600"/>
              <a:gd name="connsiteY134" fmla="*/ 3117850 h 3741737"/>
              <a:gd name="connsiteX135" fmla="*/ 1314450 w 3149600"/>
              <a:gd name="connsiteY135" fmla="*/ 3143250 h 3741737"/>
              <a:gd name="connsiteX136" fmla="*/ 1333500 w 3149600"/>
              <a:gd name="connsiteY136" fmla="*/ 3219450 h 3741737"/>
              <a:gd name="connsiteX137" fmla="*/ 1327150 w 3149600"/>
              <a:gd name="connsiteY137" fmla="*/ 3378200 h 3741737"/>
              <a:gd name="connsiteX138" fmla="*/ 1397000 w 3149600"/>
              <a:gd name="connsiteY138" fmla="*/ 3473450 h 3741737"/>
              <a:gd name="connsiteX139" fmla="*/ 1358900 w 3149600"/>
              <a:gd name="connsiteY139" fmla="*/ 3638550 h 3741737"/>
              <a:gd name="connsiteX140" fmla="*/ 1416050 w 3149600"/>
              <a:gd name="connsiteY140" fmla="*/ 3740150 h 3741737"/>
              <a:gd name="connsiteX0" fmla="*/ 1416050 w 3149600"/>
              <a:gd name="connsiteY0" fmla="*/ 3740150 h 3741737"/>
              <a:gd name="connsiteX1" fmla="*/ 1317625 w 3149600"/>
              <a:gd name="connsiteY1" fmla="*/ 3741737 h 3741737"/>
              <a:gd name="connsiteX2" fmla="*/ 1240631 w 3149600"/>
              <a:gd name="connsiteY2" fmla="*/ 3741737 h 3741737"/>
              <a:gd name="connsiteX3" fmla="*/ 1196181 w 3149600"/>
              <a:gd name="connsiteY3" fmla="*/ 3706019 h 3741737"/>
              <a:gd name="connsiteX4" fmla="*/ 1085850 w 3149600"/>
              <a:gd name="connsiteY4" fmla="*/ 3473450 h 3741737"/>
              <a:gd name="connsiteX5" fmla="*/ 1085850 w 3149600"/>
              <a:gd name="connsiteY5" fmla="*/ 3346450 h 3741737"/>
              <a:gd name="connsiteX6" fmla="*/ 977900 w 3149600"/>
              <a:gd name="connsiteY6" fmla="*/ 3498850 h 3741737"/>
              <a:gd name="connsiteX7" fmla="*/ 806450 w 3149600"/>
              <a:gd name="connsiteY7" fmla="*/ 2997200 h 3741737"/>
              <a:gd name="connsiteX8" fmla="*/ 793750 w 3149600"/>
              <a:gd name="connsiteY8" fmla="*/ 2667000 h 3741737"/>
              <a:gd name="connsiteX9" fmla="*/ 774700 w 3149600"/>
              <a:gd name="connsiteY9" fmla="*/ 2489200 h 3741737"/>
              <a:gd name="connsiteX10" fmla="*/ 736600 w 3149600"/>
              <a:gd name="connsiteY10" fmla="*/ 2273300 h 3741737"/>
              <a:gd name="connsiteX11" fmla="*/ 292100 w 3149600"/>
              <a:gd name="connsiteY11" fmla="*/ 2711450 h 3741737"/>
              <a:gd name="connsiteX12" fmla="*/ 234950 w 3149600"/>
              <a:gd name="connsiteY12" fmla="*/ 2660650 h 3741737"/>
              <a:gd name="connsiteX13" fmla="*/ 88900 w 3149600"/>
              <a:gd name="connsiteY13" fmla="*/ 2698750 h 3741737"/>
              <a:gd name="connsiteX14" fmla="*/ 0 w 3149600"/>
              <a:gd name="connsiteY14" fmla="*/ 2628900 h 3741737"/>
              <a:gd name="connsiteX15" fmla="*/ 107950 w 3149600"/>
              <a:gd name="connsiteY15" fmla="*/ 2636044 h 3741737"/>
              <a:gd name="connsiteX16" fmla="*/ 157956 w 3149600"/>
              <a:gd name="connsiteY16" fmla="*/ 2619375 h 3741737"/>
              <a:gd name="connsiteX17" fmla="*/ 138113 w 3149600"/>
              <a:gd name="connsiteY17" fmla="*/ 2583657 h 3741737"/>
              <a:gd name="connsiteX18" fmla="*/ 215106 w 3149600"/>
              <a:gd name="connsiteY18" fmla="*/ 2557462 h 3741737"/>
              <a:gd name="connsiteX19" fmla="*/ 496094 w 3149600"/>
              <a:gd name="connsiteY19" fmla="*/ 2260600 h 3741737"/>
              <a:gd name="connsiteX20" fmla="*/ 463550 w 3149600"/>
              <a:gd name="connsiteY20" fmla="*/ 2203450 h 3741737"/>
              <a:gd name="connsiteX21" fmla="*/ 514350 w 3149600"/>
              <a:gd name="connsiteY21" fmla="*/ 2095500 h 3741737"/>
              <a:gd name="connsiteX22" fmla="*/ 501650 w 3149600"/>
              <a:gd name="connsiteY22" fmla="*/ 1968500 h 3741737"/>
              <a:gd name="connsiteX23" fmla="*/ 577850 w 3149600"/>
              <a:gd name="connsiteY23" fmla="*/ 1924050 h 3741737"/>
              <a:gd name="connsiteX24" fmla="*/ 558800 w 3149600"/>
              <a:gd name="connsiteY24" fmla="*/ 1860550 h 3741737"/>
              <a:gd name="connsiteX25" fmla="*/ 602456 w 3149600"/>
              <a:gd name="connsiteY25" fmla="*/ 1569244 h 3741737"/>
              <a:gd name="connsiteX26" fmla="*/ 568325 w 3149600"/>
              <a:gd name="connsiteY26" fmla="*/ 1479550 h 3741737"/>
              <a:gd name="connsiteX27" fmla="*/ 626268 w 3149600"/>
              <a:gd name="connsiteY27" fmla="*/ 1296988 h 3741737"/>
              <a:gd name="connsiteX28" fmla="*/ 615156 w 3149600"/>
              <a:gd name="connsiteY28" fmla="*/ 1202531 h 3741737"/>
              <a:gd name="connsiteX29" fmla="*/ 577850 w 3149600"/>
              <a:gd name="connsiteY29" fmla="*/ 1117600 h 3741737"/>
              <a:gd name="connsiteX30" fmla="*/ 577850 w 3149600"/>
              <a:gd name="connsiteY30" fmla="*/ 1028700 h 3741737"/>
              <a:gd name="connsiteX31" fmla="*/ 996950 w 3149600"/>
              <a:gd name="connsiteY31" fmla="*/ 952500 h 3741737"/>
              <a:gd name="connsiteX32" fmla="*/ 1162050 w 3149600"/>
              <a:gd name="connsiteY32" fmla="*/ 1085850 h 3741737"/>
              <a:gd name="connsiteX33" fmla="*/ 1073150 w 3149600"/>
              <a:gd name="connsiteY33" fmla="*/ 1079500 h 3741737"/>
              <a:gd name="connsiteX34" fmla="*/ 1035050 w 3149600"/>
              <a:gd name="connsiteY34" fmla="*/ 1327150 h 3741737"/>
              <a:gd name="connsiteX35" fmla="*/ 1028700 w 3149600"/>
              <a:gd name="connsiteY35" fmla="*/ 1644650 h 3741737"/>
              <a:gd name="connsiteX36" fmla="*/ 952500 w 3149600"/>
              <a:gd name="connsiteY36" fmla="*/ 1714500 h 3741737"/>
              <a:gd name="connsiteX37" fmla="*/ 952500 w 3149600"/>
              <a:gd name="connsiteY37" fmla="*/ 1771650 h 3741737"/>
              <a:gd name="connsiteX38" fmla="*/ 1016000 w 3149600"/>
              <a:gd name="connsiteY38" fmla="*/ 1752600 h 3741737"/>
              <a:gd name="connsiteX39" fmla="*/ 1035050 w 3149600"/>
              <a:gd name="connsiteY39" fmla="*/ 1714500 h 3741737"/>
              <a:gd name="connsiteX40" fmla="*/ 1092200 w 3149600"/>
              <a:gd name="connsiteY40" fmla="*/ 1708150 h 3741737"/>
              <a:gd name="connsiteX41" fmla="*/ 225425 w 3149600"/>
              <a:gd name="connsiteY41" fmla="*/ 561975 h 3741737"/>
              <a:gd name="connsiteX42" fmla="*/ 257175 w 3149600"/>
              <a:gd name="connsiteY42" fmla="*/ 542925 h 3741737"/>
              <a:gd name="connsiteX43" fmla="*/ 285750 w 3149600"/>
              <a:gd name="connsiteY43" fmla="*/ 561975 h 3741737"/>
              <a:gd name="connsiteX44" fmla="*/ 352425 w 3149600"/>
              <a:gd name="connsiteY44" fmla="*/ 546100 h 3741737"/>
              <a:gd name="connsiteX45" fmla="*/ 365125 w 3149600"/>
              <a:gd name="connsiteY45" fmla="*/ 514350 h 3741737"/>
              <a:gd name="connsiteX46" fmla="*/ 606425 w 3149600"/>
              <a:gd name="connsiteY46" fmla="*/ 485775 h 3741737"/>
              <a:gd name="connsiteX47" fmla="*/ 565150 w 3149600"/>
              <a:gd name="connsiteY47" fmla="*/ 219075 h 3741737"/>
              <a:gd name="connsiteX48" fmla="*/ 479425 w 3149600"/>
              <a:gd name="connsiteY48" fmla="*/ 0 h 3741737"/>
              <a:gd name="connsiteX49" fmla="*/ 584200 w 3149600"/>
              <a:gd name="connsiteY49" fmla="*/ 12700 h 3741737"/>
              <a:gd name="connsiteX50" fmla="*/ 704850 w 3149600"/>
              <a:gd name="connsiteY50" fmla="*/ 60325 h 3741737"/>
              <a:gd name="connsiteX51" fmla="*/ 781050 w 3149600"/>
              <a:gd name="connsiteY51" fmla="*/ 130175 h 3741737"/>
              <a:gd name="connsiteX52" fmla="*/ 841375 w 3149600"/>
              <a:gd name="connsiteY52" fmla="*/ 222250 h 3741737"/>
              <a:gd name="connsiteX53" fmla="*/ 885825 w 3149600"/>
              <a:gd name="connsiteY53" fmla="*/ 412750 h 3741737"/>
              <a:gd name="connsiteX54" fmla="*/ 982663 w 3149600"/>
              <a:gd name="connsiteY54" fmla="*/ 380206 h 3741737"/>
              <a:gd name="connsiteX55" fmla="*/ 989805 w 3149600"/>
              <a:gd name="connsiteY55" fmla="*/ 310357 h 3741737"/>
              <a:gd name="connsiteX56" fmla="*/ 1014413 w 3149600"/>
              <a:gd name="connsiteY56" fmla="*/ 305594 h 3741737"/>
              <a:gd name="connsiteX57" fmla="*/ 1051720 w 3149600"/>
              <a:gd name="connsiteY57" fmla="*/ 289720 h 3741737"/>
              <a:gd name="connsiteX58" fmla="*/ 1146969 w 3149600"/>
              <a:gd name="connsiteY58" fmla="*/ 295274 h 3741737"/>
              <a:gd name="connsiteX59" fmla="*/ 1188243 w 3149600"/>
              <a:gd name="connsiteY59" fmla="*/ 304007 h 3741737"/>
              <a:gd name="connsiteX60" fmla="*/ 1191419 w 3149600"/>
              <a:gd name="connsiteY60" fmla="*/ 245268 h 3741737"/>
              <a:gd name="connsiteX61" fmla="*/ 1225550 w 3149600"/>
              <a:gd name="connsiteY61" fmla="*/ 254000 h 3741737"/>
              <a:gd name="connsiteX62" fmla="*/ 1212056 w 3149600"/>
              <a:gd name="connsiteY62" fmla="*/ 328612 h 3741737"/>
              <a:gd name="connsiteX63" fmla="*/ 1276350 w 3149600"/>
              <a:gd name="connsiteY63" fmla="*/ 331788 h 3741737"/>
              <a:gd name="connsiteX64" fmla="*/ 1312068 w 3149600"/>
              <a:gd name="connsiteY64" fmla="*/ 312737 h 3741737"/>
              <a:gd name="connsiteX65" fmla="*/ 1356519 w 3149600"/>
              <a:gd name="connsiteY65" fmla="*/ 324644 h 3741737"/>
              <a:gd name="connsiteX66" fmla="*/ 1358900 w 3149600"/>
              <a:gd name="connsiteY66" fmla="*/ 359568 h 3741737"/>
              <a:gd name="connsiteX67" fmla="*/ 1409700 w 3149600"/>
              <a:gd name="connsiteY67" fmla="*/ 373856 h 3741737"/>
              <a:gd name="connsiteX68" fmla="*/ 1432719 w 3149600"/>
              <a:gd name="connsiteY68" fmla="*/ 361950 h 3741737"/>
              <a:gd name="connsiteX69" fmla="*/ 1492250 w 3149600"/>
              <a:gd name="connsiteY69" fmla="*/ 313531 h 3741737"/>
              <a:gd name="connsiteX70" fmla="*/ 1533525 w 3149600"/>
              <a:gd name="connsiteY70" fmla="*/ 338931 h 3741737"/>
              <a:gd name="connsiteX71" fmla="*/ 1552575 w 3149600"/>
              <a:gd name="connsiteY71" fmla="*/ 331788 h 3741737"/>
              <a:gd name="connsiteX72" fmla="*/ 1580356 w 3149600"/>
              <a:gd name="connsiteY72" fmla="*/ 273844 h 3741737"/>
              <a:gd name="connsiteX73" fmla="*/ 1641475 w 3149600"/>
              <a:gd name="connsiteY73" fmla="*/ 235743 h 3741737"/>
              <a:gd name="connsiteX74" fmla="*/ 1630362 w 3149600"/>
              <a:gd name="connsiteY74" fmla="*/ 252414 h 3741737"/>
              <a:gd name="connsiteX75" fmla="*/ 1679575 w 3149600"/>
              <a:gd name="connsiteY75" fmla="*/ 346075 h 3741737"/>
              <a:gd name="connsiteX76" fmla="*/ 1774825 w 3149600"/>
              <a:gd name="connsiteY76" fmla="*/ 388937 h 3741737"/>
              <a:gd name="connsiteX77" fmla="*/ 1784350 w 3149600"/>
              <a:gd name="connsiteY77" fmla="*/ 477838 h 3741737"/>
              <a:gd name="connsiteX78" fmla="*/ 1804987 w 3149600"/>
              <a:gd name="connsiteY78" fmla="*/ 511175 h 3741737"/>
              <a:gd name="connsiteX79" fmla="*/ 1833563 w 3149600"/>
              <a:gd name="connsiteY79" fmla="*/ 568325 h 3741737"/>
              <a:gd name="connsiteX80" fmla="*/ 1784350 w 3149600"/>
              <a:gd name="connsiteY80" fmla="*/ 688975 h 3741737"/>
              <a:gd name="connsiteX81" fmla="*/ 1868488 w 3149600"/>
              <a:gd name="connsiteY81" fmla="*/ 633413 h 3741737"/>
              <a:gd name="connsiteX82" fmla="*/ 1996282 w 3149600"/>
              <a:gd name="connsiteY82" fmla="*/ 642938 h 3741737"/>
              <a:gd name="connsiteX83" fmla="*/ 2048669 w 3149600"/>
              <a:gd name="connsiteY83" fmla="*/ 609600 h 3741737"/>
              <a:gd name="connsiteX84" fmla="*/ 2110581 w 3149600"/>
              <a:gd name="connsiteY84" fmla="*/ 630236 h 3741737"/>
              <a:gd name="connsiteX85" fmla="*/ 2171700 w 3149600"/>
              <a:gd name="connsiteY85" fmla="*/ 539750 h 3741737"/>
              <a:gd name="connsiteX86" fmla="*/ 2214563 w 3149600"/>
              <a:gd name="connsiteY86" fmla="*/ 547687 h 3741737"/>
              <a:gd name="connsiteX87" fmla="*/ 2282825 w 3149600"/>
              <a:gd name="connsiteY87" fmla="*/ 447675 h 3741737"/>
              <a:gd name="connsiteX88" fmla="*/ 2373312 w 3149600"/>
              <a:gd name="connsiteY88" fmla="*/ 481013 h 3741737"/>
              <a:gd name="connsiteX89" fmla="*/ 2432050 w 3149600"/>
              <a:gd name="connsiteY89" fmla="*/ 469900 h 3741737"/>
              <a:gd name="connsiteX90" fmla="*/ 2501900 w 3149600"/>
              <a:gd name="connsiteY90" fmla="*/ 495300 h 3741737"/>
              <a:gd name="connsiteX91" fmla="*/ 2508250 w 3149600"/>
              <a:gd name="connsiteY91" fmla="*/ 571500 h 3741737"/>
              <a:gd name="connsiteX92" fmla="*/ 2476500 w 3149600"/>
              <a:gd name="connsiteY92" fmla="*/ 654050 h 3741737"/>
              <a:gd name="connsiteX93" fmla="*/ 2508250 w 3149600"/>
              <a:gd name="connsiteY93" fmla="*/ 749300 h 3741737"/>
              <a:gd name="connsiteX94" fmla="*/ 2635250 w 3149600"/>
              <a:gd name="connsiteY94" fmla="*/ 781050 h 3741737"/>
              <a:gd name="connsiteX95" fmla="*/ 2588419 w 3149600"/>
              <a:gd name="connsiteY95" fmla="*/ 899319 h 3741737"/>
              <a:gd name="connsiteX96" fmla="*/ 2654300 w 3149600"/>
              <a:gd name="connsiteY96" fmla="*/ 1003300 h 3741737"/>
              <a:gd name="connsiteX97" fmla="*/ 2686050 w 3149600"/>
              <a:gd name="connsiteY97" fmla="*/ 1009650 h 3741737"/>
              <a:gd name="connsiteX98" fmla="*/ 2641600 w 3149600"/>
              <a:gd name="connsiteY98" fmla="*/ 1117600 h 3741737"/>
              <a:gd name="connsiteX99" fmla="*/ 2717800 w 3149600"/>
              <a:gd name="connsiteY99" fmla="*/ 1123950 h 3741737"/>
              <a:gd name="connsiteX100" fmla="*/ 2851944 w 3149600"/>
              <a:gd name="connsiteY100" fmla="*/ 1060450 h 3741737"/>
              <a:gd name="connsiteX101" fmla="*/ 3016250 w 3149600"/>
              <a:gd name="connsiteY101" fmla="*/ 908050 h 3741737"/>
              <a:gd name="connsiteX102" fmla="*/ 3005138 w 3149600"/>
              <a:gd name="connsiteY102" fmla="*/ 1030288 h 3741737"/>
              <a:gd name="connsiteX103" fmla="*/ 3097213 w 3149600"/>
              <a:gd name="connsiteY103" fmla="*/ 1119187 h 3741737"/>
              <a:gd name="connsiteX104" fmla="*/ 3149600 w 3149600"/>
              <a:gd name="connsiteY104" fmla="*/ 1270000 h 3741737"/>
              <a:gd name="connsiteX105" fmla="*/ 2844006 w 3149600"/>
              <a:gd name="connsiteY105" fmla="*/ 1458118 h 3741737"/>
              <a:gd name="connsiteX106" fmla="*/ 2911475 w 3149600"/>
              <a:gd name="connsiteY106" fmla="*/ 1585913 h 3741737"/>
              <a:gd name="connsiteX107" fmla="*/ 2863056 w 3149600"/>
              <a:gd name="connsiteY107" fmla="*/ 1687513 h 3741737"/>
              <a:gd name="connsiteX108" fmla="*/ 2908300 w 3149600"/>
              <a:gd name="connsiteY108" fmla="*/ 1720850 h 3741737"/>
              <a:gd name="connsiteX109" fmla="*/ 2933700 w 3149600"/>
              <a:gd name="connsiteY109" fmla="*/ 1771650 h 3741737"/>
              <a:gd name="connsiteX110" fmla="*/ 2933700 w 3149600"/>
              <a:gd name="connsiteY110" fmla="*/ 1847850 h 3741737"/>
              <a:gd name="connsiteX111" fmla="*/ 2908300 w 3149600"/>
              <a:gd name="connsiteY111" fmla="*/ 1873250 h 3741737"/>
              <a:gd name="connsiteX112" fmla="*/ 2901950 w 3149600"/>
              <a:gd name="connsiteY112" fmla="*/ 1911350 h 3741737"/>
              <a:gd name="connsiteX113" fmla="*/ 2832100 w 3149600"/>
              <a:gd name="connsiteY113" fmla="*/ 1885950 h 3741737"/>
              <a:gd name="connsiteX114" fmla="*/ 2813050 w 3149600"/>
              <a:gd name="connsiteY114" fmla="*/ 2012950 h 3741737"/>
              <a:gd name="connsiteX115" fmla="*/ 2736057 w 3149600"/>
              <a:gd name="connsiteY115" fmla="*/ 1977231 h 3741737"/>
              <a:gd name="connsiteX116" fmla="*/ 2603500 w 3149600"/>
              <a:gd name="connsiteY116" fmla="*/ 2039937 h 3741737"/>
              <a:gd name="connsiteX117" fmla="*/ 2749550 w 3149600"/>
              <a:gd name="connsiteY117" fmla="*/ 2286000 h 3741737"/>
              <a:gd name="connsiteX118" fmla="*/ 2787650 w 3149600"/>
              <a:gd name="connsiteY118" fmla="*/ 2286000 h 3741737"/>
              <a:gd name="connsiteX119" fmla="*/ 2781300 w 3149600"/>
              <a:gd name="connsiteY119" fmla="*/ 2374900 h 3741737"/>
              <a:gd name="connsiteX120" fmla="*/ 2711450 w 3149600"/>
              <a:gd name="connsiteY120" fmla="*/ 2350294 h 3741737"/>
              <a:gd name="connsiteX121" fmla="*/ 2603500 w 3149600"/>
              <a:gd name="connsiteY121" fmla="*/ 2387600 h 3741737"/>
              <a:gd name="connsiteX122" fmla="*/ 2381250 w 3149600"/>
              <a:gd name="connsiteY122" fmla="*/ 2381250 h 3741737"/>
              <a:gd name="connsiteX123" fmla="*/ 2286000 w 3149600"/>
              <a:gd name="connsiteY123" fmla="*/ 2381250 h 3741737"/>
              <a:gd name="connsiteX124" fmla="*/ 2209800 w 3149600"/>
              <a:gd name="connsiteY124" fmla="*/ 2305050 h 3741737"/>
              <a:gd name="connsiteX125" fmla="*/ 2152650 w 3149600"/>
              <a:gd name="connsiteY125" fmla="*/ 2292350 h 3741737"/>
              <a:gd name="connsiteX126" fmla="*/ 2138363 w 3149600"/>
              <a:gd name="connsiteY126" fmla="*/ 2212975 h 3741737"/>
              <a:gd name="connsiteX127" fmla="*/ 1947862 w 3149600"/>
              <a:gd name="connsiteY127" fmla="*/ 2155825 h 3741737"/>
              <a:gd name="connsiteX128" fmla="*/ 1924050 w 3149600"/>
              <a:gd name="connsiteY128" fmla="*/ 2273300 h 3741737"/>
              <a:gd name="connsiteX129" fmla="*/ 1943100 w 3149600"/>
              <a:gd name="connsiteY129" fmla="*/ 2362200 h 3741737"/>
              <a:gd name="connsiteX130" fmla="*/ 1911350 w 3149600"/>
              <a:gd name="connsiteY130" fmla="*/ 2476500 h 3741737"/>
              <a:gd name="connsiteX131" fmla="*/ 2305050 w 3149600"/>
              <a:gd name="connsiteY131" fmla="*/ 2546350 h 3741737"/>
              <a:gd name="connsiteX132" fmla="*/ 2349500 w 3149600"/>
              <a:gd name="connsiteY132" fmla="*/ 3003550 h 3741737"/>
              <a:gd name="connsiteX133" fmla="*/ 1282700 w 3149600"/>
              <a:gd name="connsiteY133" fmla="*/ 3060700 h 3741737"/>
              <a:gd name="connsiteX134" fmla="*/ 1263650 w 3149600"/>
              <a:gd name="connsiteY134" fmla="*/ 3117850 h 3741737"/>
              <a:gd name="connsiteX135" fmla="*/ 1314450 w 3149600"/>
              <a:gd name="connsiteY135" fmla="*/ 3143250 h 3741737"/>
              <a:gd name="connsiteX136" fmla="*/ 1333500 w 3149600"/>
              <a:gd name="connsiteY136" fmla="*/ 3219450 h 3741737"/>
              <a:gd name="connsiteX137" fmla="*/ 1327150 w 3149600"/>
              <a:gd name="connsiteY137" fmla="*/ 3378200 h 3741737"/>
              <a:gd name="connsiteX138" fmla="*/ 1397000 w 3149600"/>
              <a:gd name="connsiteY138" fmla="*/ 3473450 h 3741737"/>
              <a:gd name="connsiteX139" fmla="*/ 1358900 w 3149600"/>
              <a:gd name="connsiteY139" fmla="*/ 3638550 h 3741737"/>
              <a:gd name="connsiteX140" fmla="*/ 1416050 w 3149600"/>
              <a:gd name="connsiteY140" fmla="*/ 3740150 h 3741737"/>
              <a:gd name="connsiteX0" fmla="*/ 1416050 w 3149600"/>
              <a:gd name="connsiteY0" fmla="*/ 3740150 h 3741737"/>
              <a:gd name="connsiteX1" fmla="*/ 1317625 w 3149600"/>
              <a:gd name="connsiteY1" fmla="*/ 3741737 h 3741737"/>
              <a:gd name="connsiteX2" fmla="*/ 1240631 w 3149600"/>
              <a:gd name="connsiteY2" fmla="*/ 3741737 h 3741737"/>
              <a:gd name="connsiteX3" fmla="*/ 1196181 w 3149600"/>
              <a:gd name="connsiteY3" fmla="*/ 3706019 h 3741737"/>
              <a:gd name="connsiteX4" fmla="*/ 1085850 w 3149600"/>
              <a:gd name="connsiteY4" fmla="*/ 3473450 h 3741737"/>
              <a:gd name="connsiteX5" fmla="*/ 1085850 w 3149600"/>
              <a:gd name="connsiteY5" fmla="*/ 3346450 h 3741737"/>
              <a:gd name="connsiteX6" fmla="*/ 977900 w 3149600"/>
              <a:gd name="connsiteY6" fmla="*/ 3498850 h 3741737"/>
              <a:gd name="connsiteX7" fmla="*/ 806450 w 3149600"/>
              <a:gd name="connsiteY7" fmla="*/ 2997200 h 3741737"/>
              <a:gd name="connsiteX8" fmla="*/ 793750 w 3149600"/>
              <a:gd name="connsiteY8" fmla="*/ 2667000 h 3741737"/>
              <a:gd name="connsiteX9" fmla="*/ 774700 w 3149600"/>
              <a:gd name="connsiteY9" fmla="*/ 2489200 h 3741737"/>
              <a:gd name="connsiteX10" fmla="*/ 736600 w 3149600"/>
              <a:gd name="connsiteY10" fmla="*/ 2273300 h 3741737"/>
              <a:gd name="connsiteX11" fmla="*/ 292100 w 3149600"/>
              <a:gd name="connsiteY11" fmla="*/ 2711450 h 3741737"/>
              <a:gd name="connsiteX12" fmla="*/ 234950 w 3149600"/>
              <a:gd name="connsiteY12" fmla="*/ 2660650 h 3741737"/>
              <a:gd name="connsiteX13" fmla="*/ 88900 w 3149600"/>
              <a:gd name="connsiteY13" fmla="*/ 2698750 h 3741737"/>
              <a:gd name="connsiteX14" fmla="*/ 0 w 3149600"/>
              <a:gd name="connsiteY14" fmla="*/ 2628900 h 3741737"/>
              <a:gd name="connsiteX15" fmla="*/ 107950 w 3149600"/>
              <a:gd name="connsiteY15" fmla="*/ 2636044 h 3741737"/>
              <a:gd name="connsiteX16" fmla="*/ 157956 w 3149600"/>
              <a:gd name="connsiteY16" fmla="*/ 2619375 h 3741737"/>
              <a:gd name="connsiteX17" fmla="*/ 138113 w 3149600"/>
              <a:gd name="connsiteY17" fmla="*/ 2583657 h 3741737"/>
              <a:gd name="connsiteX18" fmla="*/ 215106 w 3149600"/>
              <a:gd name="connsiteY18" fmla="*/ 2557462 h 3741737"/>
              <a:gd name="connsiteX19" fmla="*/ 496094 w 3149600"/>
              <a:gd name="connsiteY19" fmla="*/ 2260600 h 3741737"/>
              <a:gd name="connsiteX20" fmla="*/ 463550 w 3149600"/>
              <a:gd name="connsiteY20" fmla="*/ 2203450 h 3741737"/>
              <a:gd name="connsiteX21" fmla="*/ 514350 w 3149600"/>
              <a:gd name="connsiteY21" fmla="*/ 2095500 h 3741737"/>
              <a:gd name="connsiteX22" fmla="*/ 501650 w 3149600"/>
              <a:gd name="connsiteY22" fmla="*/ 1968500 h 3741737"/>
              <a:gd name="connsiteX23" fmla="*/ 577850 w 3149600"/>
              <a:gd name="connsiteY23" fmla="*/ 1924050 h 3741737"/>
              <a:gd name="connsiteX24" fmla="*/ 558800 w 3149600"/>
              <a:gd name="connsiteY24" fmla="*/ 1860550 h 3741737"/>
              <a:gd name="connsiteX25" fmla="*/ 602456 w 3149600"/>
              <a:gd name="connsiteY25" fmla="*/ 1569244 h 3741737"/>
              <a:gd name="connsiteX26" fmla="*/ 568325 w 3149600"/>
              <a:gd name="connsiteY26" fmla="*/ 1479550 h 3741737"/>
              <a:gd name="connsiteX27" fmla="*/ 626268 w 3149600"/>
              <a:gd name="connsiteY27" fmla="*/ 1296988 h 3741737"/>
              <a:gd name="connsiteX28" fmla="*/ 615156 w 3149600"/>
              <a:gd name="connsiteY28" fmla="*/ 1202531 h 3741737"/>
              <a:gd name="connsiteX29" fmla="*/ 577850 w 3149600"/>
              <a:gd name="connsiteY29" fmla="*/ 1117600 h 3741737"/>
              <a:gd name="connsiteX30" fmla="*/ 577850 w 3149600"/>
              <a:gd name="connsiteY30" fmla="*/ 1028700 h 3741737"/>
              <a:gd name="connsiteX31" fmla="*/ 996950 w 3149600"/>
              <a:gd name="connsiteY31" fmla="*/ 952500 h 3741737"/>
              <a:gd name="connsiteX32" fmla="*/ 1162050 w 3149600"/>
              <a:gd name="connsiteY32" fmla="*/ 1085850 h 3741737"/>
              <a:gd name="connsiteX33" fmla="*/ 1073150 w 3149600"/>
              <a:gd name="connsiteY33" fmla="*/ 1079500 h 3741737"/>
              <a:gd name="connsiteX34" fmla="*/ 1035050 w 3149600"/>
              <a:gd name="connsiteY34" fmla="*/ 1327150 h 3741737"/>
              <a:gd name="connsiteX35" fmla="*/ 1028700 w 3149600"/>
              <a:gd name="connsiteY35" fmla="*/ 1644650 h 3741737"/>
              <a:gd name="connsiteX36" fmla="*/ 952500 w 3149600"/>
              <a:gd name="connsiteY36" fmla="*/ 1714500 h 3741737"/>
              <a:gd name="connsiteX37" fmla="*/ 952500 w 3149600"/>
              <a:gd name="connsiteY37" fmla="*/ 1771650 h 3741737"/>
              <a:gd name="connsiteX38" fmla="*/ 1016000 w 3149600"/>
              <a:gd name="connsiteY38" fmla="*/ 1752600 h 3741737"/>
              <a:gd name="connsiteX39" fmla="*/ 1035050 w 3149600"/>
              <a:gd name="connsiteY39" fmla="*/ 1714500 h 3741737"/>
              <a:gd name="connsiteX40" fmla="*/ 136525 w 3149600"/>
              <a:gd name="connsiteY40" fmla="*/ 568325 h 3741737"/>
              <a:gd name="connsiteX41" fmla="*/ 225425 w 3149600"/>
              <a:gd name="connsiteY41" fmla="*/ 561975 h 3741737"/>
              <a:gd name="connsiteX42" fmla="*/ 257175 w 3149600"/>
              <a:gd name="connsiteY42" fmla="*/ 542925 h 3741737"/>
              <a:gd name="connsiteX43" fmla="*/ 285750 w 3149600"/>
              <a:gd name="connsiteY43" fmla="*/ 561975 h 3741737"/>
              <a:gd name="connsiteX44" fmla="*/ 352425 w 3149600"/>
              <a:gd name="connsiteY44" fmla="*/ 546100 h 3741737"/>
              <a:gd name="connsiteX45" fmla="*/ 365125 w 3149600"/>
              <a:gd name="connsiteY45" fmla="*/ 514350 h 3741737"/>
              <a:gd name="connsiteX46" fmla="*/ 606425 w 3149600"/>
              <a:gd name="connsiteY46" fmla="*/ 485775 h 3741737"/>
              <a:gd name="connsiteX47" fmla="*/ 565150 w 3149600"/>
              <a:gd name="connsiteY47" fmla="*/ 219075 h 3741737"/>
              <a:gd name="connsiteX48" fmla="*/ 479425 w 3149600"/>
              <a:gd name="connsiteY48" fmla="*/ 0 h 3741737"/>
              <a:gd name="connsiteX49" fmla="*/ 584200 w 3149600"/>
              <a:gd name="connsiteY49" fmla="*/ 12700 h 3741737"/>
              <a:gd name="connsiteX50" fmla="*/ 704850 w 3149600"/>
              <a:gd name="connsiteY50" fmla="*/ 60325 h 3741737"/>
              <a:gd name="connsiteX51" fmla="*/ 781050 w 3149600"/>
              <a:gd name="connsiteY51" fmla="*/ 130175 h 3741737"/>
              <a:gd name="connsiteX52" fmla="*/ 841375 w 3149600"/>
              <a:gd name="connsiteY52" fmla="*/ 222250 h 3741737"/>
              <a:gd name="connsiteX53" fmla="*/ 885825 w 3149600"/>
              <a:gd name="connsiteY53" fmla="*/ 412750 h 3741737"/>
              <a:gd name="connsiteX54" fmla="*/ 982663 w 3149600"/>
              <a:gd name="connsiteY54" fmla="*/ 380206 h 3741737"/>
              <a:gd name="connsiteX55" fmla="*/ 989805 w 3149600"/>
              <a:gd name="connsiteY55" fmla="*/ 310357 h 3741737"/>
              <a:gd name="connsiteX56" fmla="*/ 1014413 w 3149600"/>
              <a:gd name="connsiteY56" fmla="*/ 305594 h 3741737"/>
              <a:gd name="connsiteX57" fmla="*/ 1051720 w 3149600"/>
              <a:gd name="connsiteY57" fmla="*/ 289720 h 3741737"/>
              <a:gd name="connsiteX58" fmla="*/ 1146969 w 3149600"/>
              <a:gd name="connsiteY58" fmla="*/ 295274 h 3741737"/>
              <a:gd name="connsiteX59" fmla="*/ 1188243 w 3149600"/>
              <a:gd name="connsiteY59" fmla="*/ 304007 h 3741737"/>
              <a:gd name="connsiteX60" fmla="*/ 1191419 w 3149600"/>
              <a:gd name="connsiteY60" fmla="*/ 245268 h 3741737"/>
              <a:gd name="connsiteX61" fmla="*/ 1225550 w 3149600"/>
              <a:gd name="connsiteY61" fmla="*/ 254000 h 3741737"/>
              <a:gd name="connsiteX62" fmla="*/ 1212056 w 3149600"/>
              <a:gd name="connsiteY62" fmla="*/ 328612 h 3741737"/>
              <a:gd name="connsiteX63" fmla="*/ 1276350 w 3149600"/>
              <a:gd name="connsiteY63" fmla="*/ 331788 h 3741737"/>
              <a:gd name="connsiteX64" fmla="*/ 1312068 w 3149600"/>
              <a:gd name="connsiteY64" fmla="*/ 312737 h 3741737"/>
              <a:gd name="connsiteX65" fmla="*/ 1356519 w 3149600"/>
              <a:gd name="connsiteY65" fmla="*/ 324644 h 3741737"/>
              <a:gd name="connsiteX66" fmla="*/ 1358900 w 3149600"/>
              <a:gd name="connsiteY66" fmla="*/ 359568 h 3741737"/>
              <a:gd name="connsiteX67" fmla="*/ 1409700 w 3149600"/>
              <a:gd name="connsiteY67" fmla="*/ 373856 h 3741737"/>
              <a:gd name="connsiteX68" fmla="*/ 1432719 w 3149600"/>
              <a:gd name="connsiteY68" fmla="*/ 361950 h 3741737"/>
              <a:gd name="connsiteX69" fmla="*/ 1492250 w 3149600"/>
              <a:gd name="connsiteY69" fmla="*/ 313531 h 3741737"/>
              <a:gd name="connsiteX70" fmla="*/ 1533525 w 3149600"/>
              <a:gd name="connsiteY70" fmla="*/ 338931 h 3741737"/>
              <a:gd name="connsiteX71" fmla="*/ 1552575 w 3149600"/>
              <a:gd name="connsiteY71" fmla="*/ 331788 h 3741737"/>
              <a:gd name="connsiteX72" fmla="*/ 1580356 w 3149600"/>
              <a:gd name="connsiteY72" fmla="*/ 273844 h 3741737"/>
              <a:gd name="connsiteX73" fmla="*/ 1641475 w 3149600"/>
              <a:gd name="connsiteY73" fmla="*/ 235743 h 3741737"/>
              <a:gd name="connsiteX74" fmla="*/ 1630362 w 3149600"/>
              <a:gd name="connsiteY74" fmla="*/ 252414 h 3741737"/>
              <a:gd name="connsiteX75" fmla="*/ 1679575 w 3149600"/>
              <a:gd name="connsiteY75" fmla="*/ 346075 h 3741737"/>
              <a:gd name="connsiteX76" fmla="*/ 1774825 w 3149600"/>
              <a:gd name="connsiteY76" fmla="*/ 388937 h 3741737"/>
              <a:gd name="connsiteX77" fmla="*/ 1784350 w 3149600"/>
              <a:gd name="connsiteY77" fmla="*/ 477838 h 3741737"/>
              <a:gd name="connsiteX78" fmla="*/ 1804987 w 3149600"/>
              <a:gd name="connsiteY78" fmla="*/ 511175 h 3741737"/>
              <a:gd name="connsiteX79" fmla="*/ 1833563 w 3149600"/>
              <a:gd name="connsiteY79" fmla="*/ 568325 h 3741737"/>
              <a:gd name="connsiteX80" fmla="*/ 1784350 w 3149600"/>
              <a:gd name="connsiteY80" fmla="*/ 688975 h 3741737"/>
              <a:gd name="connsiteX81" fmla="*/ 1868488 w 3149600"/>
              <a:gd name="connsiteY81" fmla="*/ 633413 h 3741737"/>
              <a:gd name="connsiteX82" fmla="*/ 1996282 w 3149600"/>
              <a:gd name="connsiteY82" fmla="*/ 642938 h 3741737"/>
              <a:gd name="connsiteX83" fmla="*/ 2048669 w 3149600"/>
              <a:gd name="connsiteY83" fmla="*/ 609600 h 3741737"/>
              <a:gd name="connsiteX84" fmla="*/ 2110581 w 3149600"/>
              <a:gd name="connsiteY84" fmla="*/ 630236 h 3741737"/>
              <a:gd name="connsiteX85" fmla="*/ 2171700 w 3149600"/>
              <a:gd name="connsiteY85" fmla="*/ 539750 h 3741737"/>
              <a:gd name="connsiteX86" fmla="*/ 2214563 w 3149600"/>
              <a:gd name="connsiteY86" fmla="*/ 547687 h 3741737"/>
              <a:gd name="connsiteX87" fmla="*/ 2282825 w 3149600"/>
              <a:gd name="connsiteY87" fmla="*/ 447675 h 3741737"/>
              <a:gd name="connsiteX88" fmla="*/ 2373312 w 3149600"/>
              <a:gd name="connsiteY88" fmla="*/ 481013 h 3741737"/>
              <a:gd name="connsiteX89" fmla="*/ 2432050 w 3149600"/>
              <a:gd name="connsiteY89" fmla="*/ 469900 h 3741737"/>
              <a:gd name="connsiteX90" fmla="*/ 2501900 w 3149600"/>
              <a:gd name="connsiteY90" fmla="*/ 495300 h 3741737"/>
              <a:gd name="connsiteX91" fmla="*/ 2508250 w 3149600"/>
              <a:gd name="connsiteY91" fmla="*/ 571500 h 3741737"/>
              <a:gd name="connsiteX92" fmla="*/ 2476500 w 3149600"/>
              <a:gd name="connsiteY92" fmla="*/ 654050 h 3741737"/>
              <a:gd name="connsiteX93" fmla="*/ 2508250 w 3149600"/>
              <a:gd name="connsiteY93" fmla="*/ 749300 h 3741737"/>
              <a:gd name="connsiteX94" fmla="*/ 2635250 w 3149600"/>
              <a:gd name="connsiteY94" fmla="*/ 781050 h 3741737"/>
              <a:gd name="connsiteX95" fmla="*/ 2588419 w 3149600"/>
              <a:gd name="connsiteY95" fmla="*/ 899319 h 3741737"/>
              <a:gd name="connsiteX96" fmla="*/ 2654300 w 3149600"/>
              <a:gd name="connsiteY96" fmla="*/ 1003300 h 3741737"/>
              <a:gd name="connsiteX97" fmla="*/ 2686050 w 3149600"/>
              <a:gd name="connsiteY97" fmla="*/ 1009650 h 3741737"/>
              <a:gd name="connsiteX98" fmla="*/ 2641600 w 3149600"/>
              <a:gd name="connsiteY98" fmla="*/ 1117600 h 3741737"/>
              <a:gd name="connsiteX99" fmla="*/ 2717800 w 3149600"/>
              <a:gd name="connsiteY99" fmla="*/ 1123950 h 3741737"/>
              <a:gd name="connsiteX100" fmla="*/ 2851944 w 3149600"/>
              <a:gd name="connsiteY100" fmla="*/ 1060450 h 3741737"/>
              <a:gd name="connsiteX101" fmla="*/ 3016250 w 3149600"/>
              <a:gd name="connsiteY101" fmla="*/ 908050 h 3741737"/>
              <a:gd name="connsiteX102" fmla="*/ 3005138 w 3149600"/>
              <a:gd name="connsiteY102" fmla="*/ 1030288 h 3741737"/>
              <a:gd name="connsiteX103" fmla="*/ 3097213 w 3149600"/>
              <a:gd name="connsiteY103" fmla="*/ 1119187 h 3741737"/>
              <a:gd name="connsiteX104" fmla="*/ 3149600 w 3149600"/>
              <a:gd name="connsiteY104" fmla="*/ 1270000 h 3741737"/>
              <a:gd name="connsiteX105" fmla="*/ 2844006 w 3149600"/>
              <a:gd name="connsiteY105" fmla="*/ 1458118 h 3741737"/>
              <a:gd name="connsiteX106" fmla="*/ 2911475 w 3149600"/>
              <a:gd name="connsiteY106" fmla="*/ 1585913 h 3741737"/>
              <a:gd name="connsiteX107" fmla="*/ 2863056 w 3149600"/>
              <a:gd name="connsiteY107" fmla="*/ 1687513 h 3741737"/>
              <a:gd name="connsiteX108" fmla="*/ 2908300 w 3149600"/>
              <a:gd name="connsiteY108" fmla="*/ 1720850 h 3741737"/>
              <a:gd name="connsiteX109" fmla="*/ 2933700 w 3149600"/>
              <a:gd name="connsiteY109" fmla="*/ 1771650 h 3741737"/>
              <a:gd name="connsiteX110" fmla="*/ 2933700 w 3149600"/>
              <a:gd name="connsiteY110" fmla="*/ 1847850 h 3741737"/>
              <a:gd name="connsiteX111" fmla="*/ 2908300 w 3149600"/>
              <a:gd name="connsiteY111" fmla="*/ 1873250 h 3741737"/>
              <a:gd name="connsiteX112" fmla="*/ 2901950 w 3149600"/>
              <a:gd name="connsiteY112" fmla="*/ 1911350 h 3741737"/>
              <a:gd name="connsiteX113" fmla="*/ 2832100 w 3149600"/>
              <a:gd name="connsiteY113" fmla="*/ 1885950 h 3741737"/>
              <a:gd name="connsiteX114" fmla="*/ 2813050 w 3149600"/>
              <a:gd name="connsiteY114" fmla="*/ 2012950 h 3741737"/>
              <a:gd name="connsiteX115" fmla="*/ 2736057 w 3149600"/>
              <a:gd name="connsiteY115" fmla="*/ 1977231 h 3741737"/>
              <a:gd name="connsiteX116" fmla="*/ 2603500 w 3149600"/>
              <a:gd name="connsiteY116" fmla="*/ 2039937 h 3741737"/>
              <a:gd name="connsiteX117" fmla="*/ 2749550 w 3149600"/>
              <a:gd name="connsiteY117" fmla="*/ 2286000 h 3741737"/>
              <a:gd name="connsiteX118" fmla="*/ 2787650 w 3149600"/>
              <a:gd name="connsiteY118" fmla="*/ 2286000 h 3741737"/>
              <a:gd name="connsiteX119" fmla="*/ 2781300 w 3149600"/>
              <a:gd name="connsiteY119" fmla="*/ 2374900 h 3741737"/>
              <a:gd name="connsiteX120" fmla="*/ 2711450 w 3149600"/>
              <a:gd name="connsiteY120" fmla="*/ 2350294 h 3741737"/>
              <a:gd name="connsiteX121" fmla="*/ 2603500 w 3149600"/>
              <a:gd name="connsiteY121" fmla="*/ 2387600 h 3741737"/>
              <a:gd name="connsiteX122" fmla="*/ 2381250 w 3149600"/>
              <a:gd name="connsiteY122" fmla="*/ 2381250 h 3741737"/>
              <a:gd name="connsiteX123" fmla="*/ 2286000 w 3149600"/>
              <a:gd name="connsiteY123" fmla="*/ 2381250 h 3741737"/>
              <a:gd name="connsiteX124" fmla="*/ 2209800 w 3149600"/>
              <a:gd name="connsiteY124" fmla="*/ 2305050 h 3741737"/>
              <a:gd name="connsiteX125" fmla="*/ 2152650 w 3149600"/>
              <a:gd name="connsiteY125" fmla="*/ 2292350 h 3741737"/>
              <a:gd name="connsiteX126" fmla="*/ 2138363 w 3149600"/>
              <a:gd name="connsiteY126" fmla="*/ 2212975 h 3741737"/>
              <a:gd name="connsiteX127" fmla="*/ 1947862 w 3149600"/>
              <a:gd name="connsiteY127" fmla="*/ 2155825 h 3741737"/>
              <a:gd name="connsiteX128" fmla="*/ 1924050 w 3149600"/>
              <a:gd name="connsiteY128" fmla="*/ 2273300 h 3741737"/>
              <a:gd name="connsiteX129" fmla="*/ 1943100 w 3149600"/>
              <a:gd name="connsiteY129" fmla="*/ 2362200 h 3741737"/>
              <a:gd name="connsiteX130" fmla="*/ 1911350 w 3149600"/>
              <a:gd name="connsiteY130" fmla="*/ 2476500 h 3741737"/>
              <a:gd name="connsiteX131" fmla="*/ 2305050 w 3149600"/>
              <a:gd name="connsiteY131" fmla="*/ 2546350 h 3741737"/>
              <a:gd name="connsiteX132" fmla="*/ 2349500 w 3149600"/>
              <a:gd name="connsiteY132" fmla="*/ 3003550 h 3741737"/>
              <a:gd name="connsiteX133" fmla="*/ 1282700 w 3149600"/>
              <a:gd name="connsiteY133" fmla="*/ 3060700 h 3741737"/>
              <a:gd name="connsiteX134" fmla="*/ 1263650 w 3149600"/>
              <a:gd name="connsiteY134" fmla="*/ 3117850 h 3741737"/>
              <a:gd name="connsiteX135" fmla="*/ 1314450 w 3149600"/>
              <a:gd name="connsiteY135" fmla="*/ 3143250 h 3741737"/>
              <a:gd name="connsiteX136" fmla="*/ 1333500 w 3149600"/>
              <a:gd name="connsiteY136" fmla="*/ 3219450 h 3741737"/>
              <a:gd name="connsiteX137" fmla="*/ 1327150 w 3149600"/>
              <a:gd name="connsiteY137" fmla="*/ 3378200 h 3741737"/>
              <a:gd name="connsiteX138" fmla="*/ 1397000 w 3149600"/>
              <a:gd name="connsiteY138" fmla="*/ 3473450 h 3741737"/>
              <a:gd name="connsiteX139" fmla="*/ 1358900 w 3149600"/>
              <a:gd name="connsiteY139" fmla="*/ 3638550 h 3741737"/>
              <a:gd name="connsiteX140" fmla="*/ 1416050 w 3149600"/>
              <a:gd name="connsiteY140" fmla="*/ 3740150 h 3741737"/>
              <a:gd name="connsiteX0" fmla="*/ 1422400 w 3155950"/>
              <a:gd name="connsiteY0" fmla="*/ 3740150 h 3741737"/>
              <a:gd name="connsiteX1" fmla="*/ 1323975 w 3155950"/>
              <a:gd name="connsiteY1" fmla="*/ 3741737 h 3741737"/>
              <a:gd name="connsiteX2" fmla="*/ 1246981 w 3155950"/>
              <a:gd name="connsiteY2" fmla="*/ 3741737 h 3741737"/>
              <a:gd name="connsiteX3" fmla="*/ 1202531 w 3155950"/>
              <a:gd name="connsiteY3" fmla="*/ 3706019 h 3741737"/>
              <a:gd name="connsiteX4" fmla="*/ 1092200 w 3155950"/>
              <a:gd name="connsiteY4" fmla="*/ 3473450 h 3741737"/>
              <a:gd name="connsiteX5" fmla="*/ 1092200 w 3155950"/>
              <a:gd name="connsiteY5" fmla="*/ 3346450 h 3741737"/>
              <a:gd name="connsiteX6" fmla="*/ 984250 w 3155950"/>
              <a:gd name="connsiteY6" fmla="*/ 3498850 h 3741737"/>
              <a:gd name="connsiteX7" fmla="*/ 812800 w 3155950"/>
              <a:gd name="connsiteY7" fmla="*/ 2997200 h 3741737"/>
              <a:gd name="connsiteX8" fmla="*/ 800100 w 3155950"/>
              <a:gd name="connsiteY8" fmla="*/ 2667000 h 3741737"/>
              <a:gd name="connsiteX9" fmla="*/ 781050 w 3155950"/>
              <a:gd name="connsiteY9" fmla="*/ 2489200 h 3741737"/>
              <a:gd name="connsiteX10" fmla="*/ 742950 w 3155950"/>
              <a:gd name="connsiteY10" fmla="*/ 2273300 h 3741737"/>
              <a:gd name="connsiteX11" fmla="*/ 298450 w 3155950"/>
              <a:gd name="connsiteY11" fmla="*/ 2711450 h 3741737"/>
              <a:gd name="connsiteX12" fmla="*/ 241300 w 3155950"/>
              <a:gd name="connsiteY12" fmla="*/ 2660650 h 3741737"/>
              <a:gd name="connsiteX13" fmla="*/ 95250 w 3155950"/>
              <a:gd name="connsiteY13" fmla="*/ 2698750 h 3741737"/>
              <a:gd name="connsiteX14" fmla="*/ 6350 w 3155950"/>
              <a:gd name="connsiteY14" fmla="*/ 2628900 h 3741737"/>
              <a:gd name="connsiteX15" fmla="*/ 114300 w 3155950"/>
              <a:gd name="connsiteY15" fmla="*/ 2636044 h 3741737"/>
              <a:gd name="connsiteX16" fmla="*/ 164306 w 3155950"/>
              <a:gd name="connsiteY16" fmla="*/ 2619375 h 3741737"/>
              <a:gd name="connsiteX17" fmla="*/ 144463 w 3155950"/>
              <a:gd name="connsiteY17" fmla="*/ 2583657 h 3741737"/>
              <a:gd name="connsiteX18" fmla="*/ 221456 w 3155950"/>
              <a:gd name="connsiteY18" fmla="*/ 2557462 h 3741737"/>
              <a:gd name="connsiteX19" fmla="*/ 502444 w 3155950"/>
              <a:gd name="connsiteY19" fmla="*/ 2260600 h 3741737"/>
              <a:gd name="connsiteX20" fmla="*/ 469900 w 3155950"/>
              <a:gd name="connsiteY20" fmla="*/ 2203450 h 3741737"/>
              <a:gd name="connsiteX21" fmla="*/ 520700 w 3155950"/>
              <a:gd name="connsiteY21" fmla="*/ 2095500 h 3741737"/>
              <a:gd name="connsiteX22" fmla="*/ 508000 w 3155950"/>
              <a:gd name="connsiteY22" fmla="*/ 1968500 h 3741737"/>
              <a:gd name="connsiteX23" fmla="*/ 584200 w 3155950"/>
              <a:gd name="connsiteY23" fmla="*/ 1924050 h 3741737"/>
              <a:gd name="connsiteX24" fmla="*/ 565150 w 3155950"/>
              <a:gd name="connsiteY24" fmla="*/ 1860550 h 3741737"/>
              <a:gd name="connsiteX25" fmla="*/ 608806 w 3155950"/>
              <a:gd name="connsiteY25" fmla="*/ 1569244 h 3741737"/>
              <a:gd name="connsiteX26" fmla="*/ 574675 w 3155950"/>
              <a:gd name="connsiteY26" fmla="*/ 1479550 h 3741737"/>
              <a:gd name="connsiteX27" fmla="*/ 632618 w 3155950"/>
              <a:gd name="connsiteY27" fmla="*/ 1296988 h 3741737"/>
              <a:gd name="connsiteX28" fmla="*/ 621506 w 3155950"/>
              <a:gd name="connsiteY28" fmla="*/ 1202531 h 3741737"/>
              <a:gd name="connsiteX29" fmla="*/ 584200 w 3155950"/>
              <a:gd name="connsiteY29" fmla="*/ 1117600 h 3741737"/>
              <a:gd name="connsiteX30" fmla="*/ 584200 w 3155950"/>
              <a:gd name="connsiteY30" fmla="*/ 1028700 h 3741737"/>
              <a:gd name="connsiteX31" fmla="*/ 1003300 w 3155950"/>
              <a:gd name="connsiteY31" fmla="*/ 952500 h 3741737"/>
              <a:gd name="connsiteX32" fmla="*/ 1168400 w 3155950"/>
              <a:gd name="connsiteY32" fmla="*/ 1085850 h 3741737"/>
              <a:gd name="connsiteX33" fmla="*/ 1079500 w 3155950"/>
              <a:gd name="connsiteY33" fmla="*/ 1079500 h 3741737"/>
              <a:gd name="connsiteX34" fmla="*/ 1041400 w 3155950"/>
              <a:gd name="connsiteY34" fmla="*/ 1327150 h 3741737"/>
              <a:gd name="connsiteX35" fmla="*/ 1035050 w 3155950"/>
              <a:gd name="connsiteY35" fmla="*/ 1644650 h 3741737"/>
              <a:gd name="connsiteX36" fmla="*/ 958850 w 3155950"/>
              <a:gd name="connsiteY36" fmla="*/ 1714500 h 3741737"/>
              <a:gd name="connsiteX37" fmla="*/ 958850 w 3155950"/>
              <a:gd name="connsiteY37" fmla="*/ 1771650 h 3741737"/>
              <a:gd name="connsiteX38" fmla="*/ 1022350 w 3155950"/>
              <a:gd name="connsiteY38" fmla="*/ 1752600 h 3741737"/>
              <a:gd name="connsiteX39" fmla="*/ 0 w 3155950"/>
              <a:gd name="connsiteY39" fmla="*/ 606425 h 3741737"/>
              <a:gd name="connsiteX40" fmla="*/ 142875 w 3155950"/>
              <a:gd name="connsiteY40" fmla="*/ 568325 h 3741737"/>
              <a:gd name="connsiteX41" fmla="*/ 231775 w 3155950"/>
              <a:gd name="connsiteY41" fmla="*/ 561975 h 3741737"/>
              <a:gd name="connsiteX42" fmla="*/ 263525 w 3155950"/>
              <a:gd name="connsiteY42" fmla="*/ 542925 h 3741737"/>
              <a:gd name="connsiteX43" fmla="*/ 292100 w 3155950"/>
              <a:gd name="connsiteY43" fmla="*/ 561975 h 3741737"/>
              <a:gd name="connsiteX44" fmla="*/ 358775 w 3155950"/>
              <a:gd name="connsiteY44" fmla="*/ 546100 h 3741737"/>
              <a:gd name="connsiteX45" fmla="*/ 371475 w 3155950"/>
              <a:gd name="connsiteY45" fmla="*/ 514350 h 3741737"/>
              <a:gd name="connsiteX46" fmla="*/ 612775 w 3155950"/>
              <a:gd name="connsiteY46" fmla="*/ 485775 h 3741737"/>
              <a:gd name="connsiteX47" fmla="*/ 571500 w 3155950"/>
              <a:gd name="connsiteY47" fmla="*/ 219075 h 3741737"/>
              <a:gd name="connsiteX48" fmla="*/ 485775 w 3155950"/>
              <a:gd name="connsiteY48" fmla="*/ 0 h 3741737"/>
              <a:gd name="connsiteX49" fmla="*/ 590550 w 3155950"/>
              <a:gd name="connsiteY49" fmla="*/ 12700 h 3741737"/>
              <a:gd name="connsiteX50" fmla="*/ 711200 w 3155950"/>
              <a:gd name="connsiteY50" fmla="*/ 60325 h 3741737"/>
              <a:gd name="connsiteX51" fmla="*/ 787400 w 3155950"/>
              <a:gd name="connsiteY51" fmla="*/ 130175 h 3741737"/>
              <a:gd name="connsiteX52" fmla="*/ 847725 w 3155950"/>
              <a:gd name="connsiteY52" fmla="*/ 222250 h 3741737"/>
              <a:gd name="connsiteX53" fmla="*/ 892175 w 3155950"/>
              <a:gd name="connsiteY53" fmla="*/ 412750 h 3741737"/>
              <a:gd name="connsiteX54" fmla="*/ 989013 w 3155950"/>
              <a:gd name="connsiteY54" fmla="*/ 380206 h 3741737"/>
              <a:gd name="connsiteX55" fmla="*/ 996155 w 3155950"/>
              <a:gd name="connsiteY55" fmla="*/ 310357 h 3741737"/>
              <a:gd name="connsiteX56" fmla="*/ 1020763 w 3155950"/>
              <a:gd name="connsiteY56" fmla="*/ 305594 h 3741737"/>
              <a:gd name="connsiteX57" fmla="*/ 1058070 w 3155950"/>
              <a:gd name="connsiteY57" fmla="*/ 289720 h 3741737"/>
              <a:gd name="connsiteX58" fmla="*/ 1153319 w 3155950"/>
              <a:gd name="connsiteY58" fmla="*/ 295274 h 3741737"/>
              <a:gd name="connsiteX59" fmla="*/ 1194593 w 3155950"/>
              <a:gd name="connsiteY59" fmla="*/ 304007 h 3741737"/>
              <a:gd name="connsiteX60" fmla="*/ 1197769 w 3155950"/>
              <a:gd name="connsiteY60" fmla="*/ 245268 h 3741737"/>
              <a:gd name="connsiteX61" fmla="*/ 1231900 w 3155950"/>
              <a:gd name="connsiteY61" fmla="*/ 254000 h 3741737"/>
              <a:gd name="connsiteX62" fmla="*/ 1218406 w 3155950"/>
              <a:gd name="connsiteY62" fmla="*/ 328612 h 3741737"/>
              <a:gd name="connsiteX63" fmla="*/ 1282700 w 3155950"/>
              <a:gd name="connsiteY63" fmla="*/ 331788 h 3741737"/>
              <a:gd name="connsiteX64" fmla="*/ 1318418 w 3155950"/>
              <a:gd name="connsiteY64" fmla="*/ 312737 h 3741737"/>
              <a:gd name="connsiteX65" fmla="*/ 1362869 w 3155950"/>
              <a:gd name="connsiteY65" fmla="*/ 324644 h 3741737"/>
              <a:gd name="connsiteX66" fmla="*/ 1365250 w 3155950"/>
              <a:gd name="connsiteY66" fmla="*/ 359568 h 3741737"/>
              <a:gd name="connsiteX67" fmla="*/ 1416050 w 3155950"/>
              <a:gd name="connsiteY67" fmla="*/ 373856 h 3741737"/>
              <a:gd name="connsiteX68" fmla="*/ 1439069 w 3155950"/>
              <a:gd name="connsiteY68" fmla="*/ 361950 h 3741737"/>
              <a:gd name="connsiteX69" fmla="*/ 1498600 w 3155950"/>
              <a:gd name="connsiteY69" fmla="*/ 313531 h 3741737"/>
              <a:gd name="connsiteX70" fmla="*/ 1539875 w 3155950"/>
              <a:gd name="connsiteY70" fmla="*/ 338931 h 3741737"/>
              <a:gd name="connsiteX71" fmla="*/ 1558925 w 3155950"/>
              <a:gd name="connsiteY71" fmla="*/ 331788 h 3741737"/>
              <a:gd name="connsiteX72" fmla="*/ 1586706 w 3155950"/>
              <a:gd name="connsiteY72" fmla="*/ 273844 h 3741737"/>
              <a:gd name="connsiteX73" fmla="*/ 1647825 w 3155950"/>
              <a:gd name="connsiteY73" fmla="*/ 235743 h 3741737"/>
              <a:gd name="connsiteX74" fmla="*/ 1636712 w 3155950"/>
              <a:gd name="connsiteY74" fmla="*/ 252414 h 3741737"/>
              <a:gd name="connsiteX75" fmla="*/ 1685925 w 3155950"/>
              <a:gd name="connsiteY75" fmla="*/ 346075 h 3741737"/>
              <a:gd name="connsiteX76" fmla="*/ 1781175 w 3155950"/>
              <a:gd name="connsiteY76" fmla="*/ 388937 h 3741737"/>
              <a:gd name="connsiteX77" fmla="*/ 1790700 w 3155950"/>
              <a:gd name="connsiteY77" fmla="*/ 477838 h 3741737"/>
              <a:gd name="connsiteX78" fmla="*/ 1811337 w 3155950"/>
              <a:gd name="connsiteY78" fmla="*/ 511175 h 3741737"/>
              <a:gd name="connsiteX79" fmla="*/ 1839913 w 3155950"/>
              <a:gd name="connsiteY79" fmla="*/ 568325 h 3741737"/>
              <a:gd name="connsiteX80" fmla="*/ 1790700 w 3155950"/>
              <a:gd name="connsiteY80" fmla="*/ 688975 h 3741737"/>
              <a:gd name="connsiteX81" fmla="*/ 1874838 w 3155950"/>
              <a:gd name="connsiteY81" fmla="*/ 633413 h 3741737"/>
              <a:gd name="connsiteX82" fmla="*/ 2002632 w 3155950"/>
              <a:gd name="connsiteY82" fmla="*/ 642938 h 3741737"/>
              <a:gd name="connsiteX83" fmla="*/ 2055019 w 3155950"/>
              <a:gd name="connsiteY83" fmla="*/ 609600 h 3741737"/>
              <a:gd name="connsiteX84" fmla="*/ 2116931 w 3155950"/>
              <a:gd name="connsiteY84" fmla="*/ 630236 h 3741737"/>
              <a:gd name="connsiteX85" fmla="*/ 2178050 w 3155950"/>
              <a:gd name="connsiteY85" fmla="*/ 539750 h 3741737"/>
              <a:gd name="connsiteX86" fmla="*/ 2220913 w 3155950"/>
              <a:gd name="connsiteY86" fmla="*/ 547687 h 3741737"/>
              <a:gd name="connsiteX87" fmla="*/ 2289175 w 3155950"/>
              <a:gd name="connsiteY87" fmla="*/ 447675 h 3741737"/>
              <a:gd name="connsiteX88" fmla="*/ 2379662 w 3155950"/>
              <a:gd name="connsiteY88" fmla="*/ 481013 h 3741737"/>
              <a:gd name="connsiteX89" fmla="*/ 2438400 w 3155950"/>
              <a:gd name="connsiteY89" fmla="*/ 469900 h 3741737"/>
              <a:gd name="connsiteX90" fmla="*/ 2508250 w 3155950"/>
              <a:gd name="connsiteY90" fmla="*/ 495300 h 3741737"/>
              <a:gd name="connsiteX91" fmla="*/ 2514600 w 3155950"/>
              <a:gd name="connsiteY91" fmla="*/ 571500 h 3741737"/>
              <a:gd name="connsiteX92" fmla="*/ 2482850 w 3155950"/>
              <a:gd name="connsiteY92" fmla="*/ 654050 h 3741737"/>
              <a:gd name="connsiteX93" fmla="*/ 2514600 w 3155950"/>
              <a:gd name="connsiteY93" fmla="*/ 749300 h 3741737"/>
              <a:gd name="connsiteX94" fmla="*/ 2641600 w 3155950"/>
              <a:gd name="connsiteY94" fmla="*/ 781050 h 3741737"/>
              <a:gd name="connsiteX95" fmla="*/ 2594769 w 3155950"/>
              <a:gd name="connsiteY95" fmla="*/ 899319 h 3741737"/>
              <a:gd name="connsiteX96" fmla="*/ 2660650 w 3155950"/>
              <a:gd name="connsiteY96" fmla="*/ 1003300 h 3741737"/>
              <a:gd name="connsiteX97" fmla="*/ 2692400 w 3155950"/>
              <a:gd name="connsiteY97" fmla="*/ 1009650 h 3741737"/>
              <a:gd name="connsiteX98" fmla="*/ 2647950 w 3155950"/>
              <a:gd name="connsiteY98" fmla="*/ 1117600 h 3741737"/>
              <a:gd name="connsiteX99" fmla="*/ 2724150 w 3155950"/>
              <a:gd name="connsiteY99" fmla="*/ 1123950 h 3741737"/>
              <a:gd name="connsiteX100" fmla="*/ 2858294 w 3155950"/>
              <a:gd name="connsiteY100" fmla="*/ 1060450 h 3741737"/>
              <a:gd name="connsiteX101" fmla="*/ 3022600 w 3155950"/>
              <a:gd name="connsiteY101" fmla="*/ 908050 h 3741737"/>
              <a:gd name="connsiteX102" fmla="*/ 3011488 w 3155950"/>
              <a:gd name="connsiteY102" fmla="*/ 1030288 h 3741737"/>
              <a:gd name="connsiteX103" fmla="*/ 3103563 w 3155950"/>
              <a:gd name="connsiteY103" fmla="*/ 1119187 h 3741737"/>
              <a:gd name="connsiteX104" fmla="*/ 3155950 w 3155950"/>
              <a:gd name="connsiteY104" fmla="*/ 1270000 h 3741737"/>
              <a:gd name="connsiteX105" fmla="*/ 2850356 w 3155950"/>
              <a:gd name="connsiteY105" fmla="*/ 1458118 h 3741737"/>
              <a:gd name="connsiteX106" fmla="*/ 2917825 w 3155950"/>
              <a:gd name="connsiteY106" fmla="*/ 1585913 h 3741737"/>
              <a:gd name="connsiteX107" fmla="*/ 2869406 w 3155950"/>
              <a:gd name="connsiteY107" fmla="*/ 1687513 h 3741737"/>
              <a:gd name="connsiteX108" fmla="*/ 2914650 w 3155950"/>
              <a:gd name="connsiteY108" fmla="*/ 1720850 h 3741737"/>
              <a:gd name="connsiteX109" fmla="*/ 2940050 w 3155950"/>
              <a:gd name="connsiteY109" fmla="*/ 1771650 h 3741737"/>
              <a:gd name="connsiteX110" fmla="*/ 2940050 w 3155950"/>
              <a:gd name="connsiteY110" fmla="*/ 1847850 h 3741737"/>
              <a:gd name="connsiteX111" fmla="*/ 2914650 w 3155950"/>
              <a:gd name="connsiteY111" fmla="*/ 1873250 h 3741737"/>
              <a:gd name="connsiteX112" fmla="*/ 2908300 w 3155950"/>
              <a:gd name="connsiteY112" fmla="*/ 1911350 h 3741737"/>
              <a:gd name="connsiteX113" fmla="*/ 2838450 w 3155950"/>
              <a:gd name="connsiteY113" fmla="*/ 1885950 h 3741737"/>
              <a:gd name="connsiteX114" fmla="*/ 2819400 w 3155950"/>
              <a:gd name="connsiteY114" fmla="*/ 2012950 h 3741737"/>
              <a:gd name="connsiteX115" fmla="*/ 2742407 w 3155950"/>
              <a:gd name="connsiteY115" fmla="*/ 1977231 h 3741737"/>
              <a:gd name="connsiteX116" fmla="*/ 2609850 w 3155950"/>
              <a:gd name="connsiteY116" fmla="*/ 2039937 h 3741737"/>
              <a:gd name="connsiteX117" fmla="*/ 2755900 w 3155950"/>
              <a:gd name="connsiteY117" fmla="*/ 2286000 h 3741737"/>
              <a:gd name="connsiteX118" fmla="*/ 2794000 w 3155950"/>
              <a:gd name="connsiteY118" fmla="*/ 2286000 h 3741737"/>
              <a:gd name="connsiteX119" fmla="*/ 2787650 w 3155950"/>
              <a:gd name="connsiteY119" fmla="*/ 2374900 h 3741737"/>
              <a:gd name="connsiteX120" fmla="*/ 2717800 w 3155950"/>
              <a:gd name="connsiteY120" fmla="*/ 2350294 h 3741737"/>
              <a:gd name="connsiteX121" fmla="*/ 2609850 w 3155950"/>
              <a:gd name="connsiteY121" fmla="*/ 2387600 h 3741737"/>
              <a:gd name="connsiteX122" fmla="*/ 2387600 w 3155950"/>
              <a:gd name="connsiteY122" fmla="*/ 2381250 h 3741737"/>
              <a:gd name="connsiteX123" fmla="*/ 2292350 w 3155950"/>
              <a:gd name="connsiteY123" fmla="*/ 2381250 h 3741737"/>
              <a:gd name="connsiteX124" fmla="*/ 2216150 w 3155950"/>
              <a:gd name="connsiteY124" fmla="*/ 2305050 h 3741737"/>
              <a:gd name="connsiteX125" fmla="*/ 2159000 w 3155950"/>
              <a:gd name="connsiteY125" fmla="*/ 2292350 h 3741737"/>
              <a:gd name="connsiteX126" fmla="*/ 2144713 w 3155950"/>
              <a:gd name="connsiteY126" fmla="*/ 2212975 h 3741737"/>
              <a:gd name="connsiteX127" fmla="*/ 1954212 w 3155950"/>
              <a:gd name="connsiteY127" fmla="*/ 2155825 h 3741737"/>
              <a:gd name="connsiteX128" fmla="*/ 1930400 w 3155950"/>
              <a:gd name="connsiteY128" fmla="*/ 2273300 h 3741737"/>
              <a:gd name="connsiteX129" fmla="*/ 1949450 w 3155950"/>
              <a:gd name="connsiteY129" fmla="*/ 2362200 h 3741737"/>
              <a:gd name="connsiteX130" fmla="*/ 1917700 w 3155950"/>
              <a:gd name="connsiteY130" fmla="*/ 2476500 h 3741737"/>
              <a:gd name="connsiteX131" fmla="*/ 2311400 w 3155950"/>
              <a:gd name="connsiteY131" fmla="*/ 2546350 h 3741737"/>
              <a:gd name="connsiteX132" fmla="*/ 2355850 w 3155950"/>
              <a:gd name="connsiteY132" fmla="*/ 3003550 h 3741737"/>
              <a:gd name="connsiteX133" fmla="*/ 1289050 w 3155950"/>
              <a:gd name="connsiteY133" fmla="*/ 3060700 h 3741737"/>
              <a:gd name="connsiteX134" fmla="*/ 1270000 w 3155950"/>
              <a:gd name="connsiteY134" fmla="*/ 3117850 h 3741737"/>
              <a:gd name="connsiteX135" fmla="*/ 1320800 w 3155950"/>
              <a:gd name="connsiteY135" fmla="*/ 3143250 h 3741737"/>
              <a:gd name="connsiteX136" fmla="*/ 1339850 w 3155950"/>
              <a:gd name="connsiteY136" fmla="*/ 3219450 h 3741737"/>
              <a:gd name="connsiteX137" fmla="*/ 1333500 w 3155950"/>
              <a:gd name="connsiteY137" fmla="*/ 3378200 h 3741737"/>
              <a:gd name="connsiteX138" fmla="*/ 1403350 w 3155950"/>
              <a:gd name="connsiteY138" fmla="*/ 3473450 h 3741737"/>
              <a:gd name="connsiteX139" fmla="*/ 1365250 w 3155950"/>
              <a:gd name="connsiteY139" fmla="*/ 3638550 h 3741737"/>
              <a:gd name="connsiteX140" fmla="*/ 1422400 w 3155950"/>
              <a:gd name="connsiteY140" fmla="*/ 3740150 h 3741737"/>
              <a:gd name="connsiteX0" fmla="*/ 1422400 w 3155950"/>
              <a:gd name="connsiteY0" fmla="*/ 3740150 h 3741737"/>
              <a:gd name="connsiteX1" fmla="*/ 1323975 w 3155950"/>
              <a:gd name="connsiteY1" fmla="*/ 3741737 h 3741737"/>
              <a:gd name="connsiteX2" fmla="*/ 1246981 w 3155950"/>
              <a:gd name="connsiteY2" fmla="*/ 3741737 h 3741737"/>
              <a:gd name="connsiteX3" fmla="*/ 1202531 w 3155950"/>
              <a:gd name="connsiteY3" fmla="*/ 3706019 h 3741737"/>
              <a:gd name="connsiteX4" fmla="*/ 1092200 w 3155950"/>
              <a:gd name="connsiteY4" fmla="*/ 3473450 h 3741737"/>
              <a:gd name="connsiteX5" fmla="*/ 1092200 w 3155950"/>
              <a:gd name="connsiteY5" fmla="*/ 3346450 h 3741737"/>
              <a:gd name="connsiteX6" fmla="*/ 984250 w 3155950"/>
              <a:gd name="connsiteY6" fmla="*/ 3498850 h 3741737"/>
              <a:gd name="connsiteX7" fmla="*/ 812800 w 3155950"/>
              <a:gd name="connsiteY7" fmla="*/ 2997200 h 3741737"/>
              <a:gd name="connsiteX8" fmla="*/ 800100 w 3155950"/>
              <a:gd name="connsiteY8" fmla="*/ 2667000 h 3741737"/>
              <a:gd name="connsiteX9" fmla="*/ 781050 w 3155950"/>
              <a:gd name="connsiteY9" fmla="*/ 2489200 h 3741737"/>
              <a:gd name="connsiteX10" fmla="*/ 742950 w 3155950"/>
              <a:gd name="connsiteY10" fmla="*/ 2273300 h 3741737"/>
              <a:gd name="connsiteX11" fmla="*/ 298450 w 3155950"/>
              <a:gd name="connsiteY11" fmla="*/ 2711450 h 3741737"/>
              <a:gd name="connsiteX12" fmla="*/ 241300 w 3155950"/>
              <a:gd name="connsiteY12" fmla="*/ 2660650 h 3741737"/>
              <a:gd name="connsiteX13" fmla="*/ 95250 w 3155950"/>
              <a:gd name="connsiteY13" fmla="*/ 2698750 h 3741737"/>
              <a:gd name="connsiteX14" fmla="*/ 6350 w 3155950"/>
              <a:gd name="connsiteY14" fmla="*/ 2628900 h 3741737"/>
              <a:gd name="connsiteX15" fmla="*/ 114300 w 3155950"/>
              <a:gd name="connsiteY15" fmla="*/ 2636044 h 3741737"/>
              <a:gd name="connsiteX16" fmla="*/ 164306 w 3155950"/>
              <a:gd name="connsiteY16" fmla="*/ 2619375 h 3741737"/>
              <a:gd name="connsiteX17" fmla="*/ 144463 w 3155950"/>
              <a:gd name="connsiteY17" fmla="*/ 2583657 h 3741737"/>
              <a:gd name="connsiteX18" fmla="*/ 221456 w 3155950"/>
              <a:gd name="connsiteY18" fmla="*/ 2557462 h 3741737"/>
              <a:gd name="connsiteX19" fmla="*/ 502444 w 3155950"/>
              <a:gd name="connsiteY19" fmla="*/ 2260600 h 3741737"/>
              <a:gd name="connsiteX20" fmla="*/ 469900 w 3155950"/>
              <a:gd name="connsiteY20" fmla="*/ 2203450 h 3741737"/>
              <a:gd name="connsiteX21" fmla="*/ 520700 w 3155950"/>
              <a:gd name="connsiteY21" fmla="*/ 2095500 h 3741737"/>
              <a:gd name="connsiteX22" fmla="*/ 508000 w 3155950"/>
              <a:gd name="connsiteY22" fmla="*/ 1968500 h 3741737"/>
              <a:gd name="connsiteX23" fmla="*/ 584200 w 3155950"/>
              <a:gd name="connsiteY23" fmla="*/ 1924050 h 3741737"/>
              <a:gd name="connsiteX24" fmla="*/ 565150 w 3155950"/>
              <a:gd name="connsiteY24" fmla="*/ 1860550 h 3741737"/>
              <a:gd name="connsiteX25" fmla="*/ 608806 w 3155950"/>
              <a:gd name="connsiteY25" fmla="*/ 1569244 h 3741737"/>
              <a:gd name="connsiteX26" fmla="*/ 574675 w 3155950"/>
              <a:gd name="connsiteY26" fmla="*/ 1479550 h 3741737"/>
              <a:gd name="connsiteX27" fmla="*/ 632618 w 3155950"/>
              <a:gd name="connsiteY27" fmla="*/ 1296988 h 3741737"/>
              <a:gd name="connsiteX28" fmla="*/ 621506 w 3155950"/>
              <a:gd name="connsiteY28" fmla="*/ 1202531 h 3741737"/>
              <a:gd name="connsiteX29" fmla="*/ 584200 w 3155950"/>
              <a:gd name="connsiteY29" fmla="*/ 1117600 h 3741737"/>
              <a:gd name="connsiteX30" fmla="*/ 584200 w 3155950"/>
              <a:gd name="connsiteY30" fmla="*/ 1028700 h 3741737"/>
              <a:gd name="connsiteX31" fmla="*/ 1003300 w 3155950"/>
              <a:gd name="connsiteY31" fmla="*/ 952500 h 3741737"/>
              <a:gd name="connsiteX32" fmla="*/ 1168400 w 3155950"/>
              <a:gd name="connsiteY32" fmla="*/ 1085850 h 3741737"/>
              <a:gd name="connsiteX33" fmla="*/ 1079500 w 3155950"/>
              <a:gd name="connsiteY33" fmla="*/ 1079500 h 3741737"/>
              <a:gd name="connsiteX34" fmla="*/ 1041400 w 3155950"/>
              <a:gd name="connsiteY34" fmla="*/ 1327150 h 3741737"/>
              <a:gd name="connsiteX35" fmla="*/ 1035050 w 3155950"/>
              <a:gd name="connsiteY35" fmla="*/ 1644650 h 3741737"/>
              <a:gd name="connsiteX36" fmla="*/ 958850 w 3155950"/>
              <a:gd name="connsiteY36" fmla="*/ 1714500 h 3741737"/>
              <a:gd name="connsiteX37" fmla="*/ 958850 w 3155950"/>
              <a:gd name="connsiteY37" fmla="*/ 1771650 h 3741737"/>
              <a:gd name="connsiteX38" fmla="*/ 34925 w 3155950"/>
              <a:gd name="connsiteY38" fmla="*/ 695325 h 3741737"/>
              <a:gd name="connsiteX39" fmla="*/ 0 w 3155950"/>
              <a:gd name="connsiteY39" fmla="*/ 606425 h 3741737"/>
              <a:gd name="connsiteX40" fmla="*/ 142875 w 3155950"/>
              <a:gd name="connsiteY40" fmla="*/ 568325 h 3741737"/>
              <a:gd name="connsiteX41" fmla="*/ 231775 w 3155950"/>
              <a:gd name="connsiteY41" fmla="*/ 561975 h 3741737"/>
              <a:gd name="connsiteX42" fmla="*/ 263525 w 3155950"/>
              <a:gd name="connsiteY42" fmla="*/ 542925 h 3741737"/>
              <a:gd name="connsiteX43" fmla="*/ 292100 w 3155950"/>
              <a:gd name="connsiteY43" fmla="*/ 561975 h 3741737"/>
              <a:gd name="connsiteX44" fmla="*/ 358775 w 3155950"/>
              <a:gd name="connsiteY44" fmla="*/ 546100 h 3741737"/>
              <a:gd name="connsiteX45" fmla="*/ 371475 w 3155950"/>
              <a:gd name="connsiteY45" fmla="*/ 514350 h 3741737"/>
              <a:gd name="connsiteX46" fmla="*/ 612775 w 3155950"/>
              <a:gd name="connsiteY46" fmla="*/ 485775 h 3741737"/>
              <a:gd name="connsiteX47" fmla="*/ 571500 w 3155950"/>
              <a:gd name="connsiteY47" fmla="*/ 219075 h 3741737"/>
              <a:gd name="connsiteX48" fmla="*/ 485775 w 3155950"/>
              <a:gd name="connsiteY48" fmla="*/ 0 h 3741737"/>
              <a:gd name="connsiteX49" fmla="*/ 590550 w 3155950"/>
              <a:gd name="connsiteY49" fmla="*/ 12700 h 3741737"/>
              <a:gd name="connsiteX50" fmla="*/ 711200 w 3155950"/>
              <a:gd name="connsiteY50" fmla="*/ 60325 h 3741737"/>
              <a:gd name="connsiteX51" fmla="*/ 787400 w 3155950"/>
              <a:gd name="connsiteY51" fmla="*/ 130175 h 3741737"/>
              <a:gd name="connsiteX52" fmla="*/ 847725 w 3155950"/>
              <a:gd name="connsiteY52" fmla="*/ 222250 h 3741737"/>
              <a:gd name="connsiteX53" fmla="*/ 892175 w 3155950"/>
              <a:gd name="connsiteY53" fmla="*/ 412750 h 3741737"/>
              <a:gd name="connsiteX54" fmla="*/ 989013 w 3155950"/>
              <a:gd name="connsiteY54" fmla="*/ 380206 h 3741737"/>
              <a:gd name="connsiteX55" fmla="*/ 996155 w 3155950"/>
              <a:gd name="connsiteY55" fmla="*/ 310357 h 3741737"/>
              <a:gd name="connsiteX56" fmla="*/ 1020763 w 3155950"/>
              <a:gd name="connsiteY56" fmla="*/ 305594 h 3741737"/>
              <a:gd name="connsiteX57" fmla="*/ 1058070 w 3155950"/>
              <a:gd name="connsiteY57" fmla="*/ 289720 h 3741737"/>
              <a:gd name="connsiteX58" fmla="*/ 1153319 w 3155950"/>
              <a:gd name="connsiteY58" fmla="*/ 295274 h 3741737"/>
              <a:gd name="connsiteX59" fmla="*/ 1194593 w 3155950"/>
              <a:gd name="connsiteY59" fmla="*/ 304007 h 3741737"/>
              <a:gd name="connsiteX60" fmla="*/ 1197769 w 3155950"/>
              <a:gd name="connsiteY60" fmla="*/ 245268 h 3741737"/>
              <a:gd name="connsiteX61" fmla="*/ 1231900 w 3155950"/>
              <a:gd name="connsiteY61" fmla="*/ 254000 h 3741737"/>
              <a:gd name="connsiteX62" fmla="*/ 1218406 w 3155950"/>
              <a:gd name="connsiteY62" fmla="*/ 328612 h 3741737"/>
              <a:gd name="connsiteX63" fmla="*/ 1282700 w 3155950"/>
              <a:gd name="connsiteY63" fmla="*/ 331788 h 3741737"/>
              <a:gd name="connsiteX64" fmla="*/ 1318418 w 3155950"/>
              <a:gd name="connsiteY64" fmla="*/ 312737 h 3741737"/>
              <a:gd name="connsiteX65" fmla="*/ 1362869 w 3155950"/>
              <a:gd name="connsiteY65" fmla="*/ 324644 h 3741737"/>
              <a:gd name="connsiteX66" fmla="*/ 1365250 w 3155950"/>
              <a:gd name="connsiteY66" fmla="*/ 359568 h 3741737"/>
              <a:gd name="connsiteX67" fmla="*/ 1416050 w 3155950"/>
              <a:gd name="connsiteY67" fmla="*/ 373856 h 3741737"/>
              <a:gd name="connsiteX68" fmla="*/ 1439069 w 3155950"/>
              <a:gd name="connsiteY68" fmla="*/ 361950 h 3741737"/>
              <a:gd name="connsiteX69" fmla="*/ 1498600 w 3155950"/>
              <a:gd name="connsiteY69" fmla="*/ 313531 h 3741737"/>
              <a:gd name="connsiteX70" fmla="*/ 1539875 w 3155950"/>
              <a:gd name="connsiteY70" fmla="*/ 338931 h 3741737"/>
              <a:gd name="connsiteX71" fmla="*/ 1558925 w 3155950"/>
              <a:gd name="connsiteY71" fmla="*/ 331788 h 3741737"/>
              <a:gd name="connsiteX72" fmla="*/ 1586706 w 3155950"/>
              <a:gd name="connsiteY72" fmla="*/ 273844 h 3741737"/>
              <a:gd name="connsiteX73" fmla="*/ 1647825 w 3155950"/>
              <a:gd name="connsiteY73" fmla="*/ 235743 h 3741737"/>
              <a:gd name="connsiteX74" fmla="*/ 1636712 w 3155950"/>
              <a:gd name="connsiteY74" fmla="*/ 252414 h 3741737"/>
              <a:gd name="connsiteX75" fmla="*/ 1685925 w 3155950"/>
              <a:gd name="connsiteY75" fmla="*/ 346075 h 3741737"/>
              <a:gd name="connsiteX76" fmla="*/ 1781175 w 3155950"/>
              <a:gd name="connsiteY76" fmla="*/ 388937 h 3741737"/>
              <a:gd name="connsiteX77" fmla="*/ 1790700 w 3155950"/>
              <a:gd name="connsiteY77" fmla="*/ 477838 h 3741737"/>
              <a:gd name="connsiteX78" fmla="*/ 1811337 w 3155950"/>
              <a:gd name="connsiteY78" fmla="*/ 511175 h 3741737"/>
              <a:gd name="connsiteX79" fmla="*/ 1839913 w 3155950"/>
              <a:gd name="connsiteY79" fmla="*/ 568325 h 3741737"/>
              <a:gd name="connsiteX80" fmla="*/ 1790700 w 3155950"/>
              <a:gd name="connsiteY80" fmla="*/ 688975 h 3741737"/>
              <a:gd name="connsiteX81" fmla="*/ 1874838 w 3155950"/>
              <a:gd name="connsiteY81" fmla="*/ 633413 h 3741737"/>
              <a:gd name="connsiteX82" fmla="*/ 2002632 w 3155950"/>
              <a:gd name="connsiteY82" fmla="*/ 642938 h 3741737"/>
              <a:gd name="connsiteX83" fmla="*/ 2055019 w 3155950"/>
              <a:gd name="connsiteY83" fmla="*/ 609600 h 3741737"/>
              <a:gd name="connsiteX84" fmla="*/ 2116931 w 3155950"/>
              <a:gd name="connsiteY84" fmla="*/ 630236 h 3741737"/>
              <a:gd name="connsiteX85" fmla="*/ 2178050 w 3155950"/>
              <a:gd name="connsiteY85" fmla="*/ 539750 h 3741737"/>
              <a:gd name="connsiteX86" fmla="*/ 2220913 w 3155950"/>
              <a:gd name="connsiteY86" fmla="*/ 547687 h 3741737"/>
              <a:gd name="connsiteX87" fmla="*/ 2289175 w 3155950"/>
              <a:gd name="connsiteY87" fmla="*/ 447675 h 3741737"/>
              <a:gd name="connsiteX88" fmla="*/ 2379662 w 3155950"/>
              <a:gd name="connsiteY88" fmla="*/ 481013 h 3741737"/>
              <a:gd name="connsiteX89" fmla="*/ 2438400 w 3155950"/>
              <a:gd name="connsiteY89" fmla="*/ 469900 h 3741737"/>
              <a:gd name="connsiteX90" fmla="*/ 2508250 w 3155950"/>
              <a:gd name="connsiteY90" fmla="*/ 495300 h 3741737"/>
              <a:gd name="connsiteX91" fmla="*/ 2514600 w 3155950"/>
              <a:gd name="connsiteY91" fmla="*/ 571500 h 3741737"/>
              <a:gd name="connsiteX92" fmla="*/ 2482850 w 3155950"/>
              <a:gd name="connsiteY92" fmla="*/ 654050 h 3741737"/>
              <a:gd name="connsiteX93" fmla="*/ 2514600 w 3155950"/>
              <a:gd name="connsiteY93" fmla="*/ 749300 h 3741737"/>
              <a:gd name="connsiteX94" fmla="*/ 2641600 w 3155950"/>
              <a:gd name="connsiteY94" fmla="*/ 781050 h 3741737"/>
              <a:gd name="connsiteX95" fmla="*/ 2594769 w 3155950"/>
              <a:gd name="connsiteY95" fmla="*/ 899319 h 3741737"/>
              <a:gd name="connsiteX96" fmla="*/ 2660650 w 3155950"/>
              <a:gd name="connsiteY96" fmla="*/ 1003300 h 3741737"/>
              <a:gd name="connsiteX97" fmla="*/ 2692400 w 3155950"/>
              <a:gd name="connsiteY97" fmla="*/ 1009650 h 3741737"/>
              <a:gd name="connsiteX98" fmla="*/ 2647950 w 3155950"/>
              <a:gd name="connsiteY98" fmla="*/ 1117600 h 3741737"/>
              <a:gd name="connsiteX99" fmla="*/ 2724150 w 3155950"/>
              <a:gd name="connsiteY99" fmla="*/ 1123950 h 3741737"/>
              <a:gd name="connsiteX100" fmla="*/ 2858294 w 3155950"/>
              <a:gd name="connsiteY100" fmla="*/ 1060450 h 3741737"/>
              <a:gd name="connsiteX101" fmla="*/ 3022600 w 3155950"/>
              <a:gd name="connsiteY101" fmla="*/ 908050 h 3741737"/>
              <a:gd name="connsiteX102" fmla="*/ 3011488 w 3155950"/>
              <a:gd name="connsiteY102" fmla="*/ 1030288 h 3741737"/>
              <a:gd name="connsiteX103" fmla="*/ 3103563 w 3155950"/>
              <a:gd name="connsiteY103" fmla="*/ 1119187 h 3741737"/>
              <a:gd name="connsiteX104" fmla="*/ 3155950 w 3155950"/>
              <a:gd name="connsiteY104" fmla="*/ 1270000 h 3741737"/>
              <a:gd name="connsiteX105" fmla="*/ 2850356 w 3155950"/>
              <a:gd name="connsiteY105" fmla="*/ 1458118 h 3741737"/>
              <a:gd name="connsiteX106" fmla="*/ 2917825 w 3155950"/>
              <a:gd name="connsiteY106" fmla="*/ 1585913 h 3741737"/>
              <a:gd name="connsiteX107" fmla="*/ 2869406 w 3155950"/>
              <a:gd name="connsiteY107" fmla="*/ 1687513 h 3741737"/>
              <a:gd name="connsiteX108" fmla="*/ 2914650 w 3155950"/>
              <a:gd name="connsiteY108" fmla="*/ 1720850 h 3741737"/>
              <a:gd name="connsiteX109" fmla="*/ 2940050 w 3155950"/>
              <a:gd name="connsiteY109" fmla="*/ 1771650 h 3741737"/>
              <a:gd name="connsiteX110" fmla="*/ 2940050 w 3155950"/>
              <a:gd name="connsiteY110" fmla="*/ 1847850 h 3741737"/>
              <a:gd name="connsiteX111" fmla="*/ 2914650 w 3155950"/>
              <a:gd name="connsiteY111" fmla="*/ 1873250 h 3741737"/>
              <a:gd name="connsiteX112" fmla="*/ 2908300 w 3155950"/>
              <a:gd name="connsiteY112" fmla="*/ 1911350 h 3741737"/>
              <a:gd name="connsiteX113" fmla="*/ 2838450 w 3155950"/>
              <a:gd name="connsiteY113" fmla="*/ 1885950 h 3741737"/>
              <a:gd name="connsiteX114" fmla="*/ 2819400 w 3155950"/>
              <a:gd name="connsiteY114" fmla="*/ 2012950 h 3741737"/>
              <a:gd name="connsiteX115" fmla="*/ 2742407 w 3155950"/>
              <a:gd name="connsiteY115" fmla="*/ 1977231 h 3741737"/>
              <a:gd name="connsiteX116" fmla="*/ 2609850 w 3155950"/>
              <a:gd name="connsiteY116" fmla="*/ 2039937 h 3741737"/>
              <a:gd name="connsiteX117" fmla="*/ 2755900 w 3155950"/>
              <a:gd name="connsiteY117" fmla="*/ 2286000 h 3741737"/>
              <a:gd name="connsiteX118" fmla="*/ 2794000 w 3155950"/>
              <a:gd name="connsiteY118" fmla="*/ 2286000 h 3741737"/>
              <a:gd name="connsiteX119" fmla="*/ 2787650 w 3155950"/>
              <a:gd name="connsiteY119" fmla="*/ 2374900 h 3741737"/>
              <a:gd name="connsiteX120" fmla="*/ 2717800 w 3155950"/>
              <a:gd name="connsiteY120" fmla="*/ 2350294 h 3741737"/>
              <a:gd name="connsiteX121" fmla="*/ 2609850 w 3155950"/>
              <a:gd name="connsiteY121" fmla="*/ 2387600 h 3741737"/>
              <a:gd name="connsiteX122" fmla="*/ 2387600 w 3155950"/>
              <a:gd name="connsiteY122" fmla="*/ 2381250 h 3741737"/>
              <a:gd name="connsiteX123" fmla="*/ 2292350 w 3155950"/>
              <a:gd name="connsiteY123" fmla="*/ 2381250 h 3741737"/>
              <a:gd name="connsiteX124" fmla="*/ 2216150 w 3155950"/>
              <a:gd name="connsiteY124" fmla="*/ 2305050 h 3741737"/>
              <a:gd name="connsiteX125" fmla="*/ 2159000 w 3155950"/>
              <a:gd name="connsiteY125" fmla="*/ 2292350 h 3741737"/>
              <a:gd name="connsiteX126" fmla="*/ 2144713 w 3155950"/>
              <a:gd name="connsiteY126" fmla="*/ 2212975 h 3741737"/>
              <a:gd name="connsiteX127" fmla="*/ 1954212 w 3155950"/>
              <a:gd name="connsiteY127" fmla="*/ 2155825 h 3741737"/>
              <a:gd name="connsiteX128" fmla="*/ 1930400 w 3155950"/>
              <a:gd name="connsiteY128" fmla="*/ 2273300 h 3741737"/>
              <a:gd name="connsiteX129" fmla="*/ 1949450 w 3155950"/>
              <a:gd name="connsiteY129" fmla="*/ 2362200 h 3741737"/>
              <a:gd name="connsiteX130" fmla="*/ 1917700 w 3155950"/>
              <a:gd name="connsiteY130" fmla="*/ 2476500 h 3741737"/>
              <a:gd name="connsiteX131" fmla="*/ 2311400 w 3155950"/>
              <a:gd name="connsiteY131" fmla="*/ 2546350 h 3741737"/>
              <a:gd name="connsiteX132" fmla="*/ 2355850 w 3155950"/>
              <a:gd name="connsiteY132" fmla="*/ 3003550 h 3741737"/>
              <a:gd name="connsiteX133" fmla="*/ 1289050 w 3155950"/>
              <a:gd name="connsiteY133" fmla="*/ 3060700 h 3741737"/>
              <a:gd name="connsiteX134" fmla="*/ 1270000 w 3155950"/>
              <a:gd name="connsiteY134" fmla="*/ 3117850 h 3741737"/>
              <a:gd name="connsiteX135" fmla="*/ 1320800 w 3155950"/>
              <a:gd name="connsiteY135" fmla="*/ 3143250 h 3741737"/>
              <a:gd name="connsiteX136" fmla="*/ 1339850 w 3155950"/>
              <a:gd name="connsiteY136" fmla="*/ 3219450 h 3741737"/>
              <a:gd name="connsiteX137" fmla="*/ 1333500 w 3155950"/>
              <a:gd name="connsiteY137" fmla="*/ 3378200 h 3741737"/>
              <a:gd name="connsiteX138" fmla="*/ 1403350 w 3155950"/>
              <a:gd name="connsiteY138" fmla="*/ 3473450 h 3741737"/>
              <a:gd name="connsiteX139" fmla="*/ 1365250 w 3155950"/>
              <a:gd name="connsiteY139" fmla="*/ 3638550 h 3741737"/>
              <a:gd name="connsiteX140" fmla="*/ 1422400 w 3155950"/>
              <a:gd name="connsiteY140" fmla="*/ 3740150 h 3741737"/>
              <a:gd name="connsiteX0" fmla="*/ 1422400 w 3155950"/>
              <a:gd name="connsiteY0" fmla="*/ 3740150 h 3741737"/>
              <a:gd name="connsiteX1" fmla="*/ 1323975 w 3155950"/>
              <a:gd name="connsiteY1" fmla="*/ 3741737 h 3741737"/>
              <a:gd name="connsiteX2" fmla="*/ 1246981 w 3155950"/>
              <a:gd name="connsiteY2" fmla="*/ 3741737 h 3741737"/>
              <a:gd name="connsiteX3" fmla="*/ 1202531 w 3155950"/>
              <a:gd name="connsiteY3" fmla="*/ 3706019 h 3741737"/>
              <a:gd name="connsiteX4" fmla="*/ 1092200 w 3155950"/>
              <a:gd name="connsiteY4" fmla="*/ 3473450 h 3741737"/>
              <a:gd name="connsiteX5" fmla="*/ 1092200 w 3155950"/>
              <a:gd name="connsiteY5" fmla="*/ 3346450 h 3741737"/>
              <a:gd name="connsiteX6" fmla="*/ 984250 w 3155950"/>
              <a:gd name="connsiteY6" fmla="*/ 3498850 h 3741737"/>
              <a:gd name="connsiteX7" fmla="*/ 812800 w 3155950"/>
              <a:gd name="connsiteY7" fmla="*/ 2997200 h 3741737"/>
              <a:gd name="connsiteX8" fmla="*/ 800100 w 3155950"/>
              <a:gd name="connsiteY8" fmla="*/ 2667000 h 3741737"/>
              <a:gd name="connsiteX9" fmla="*/ 781050 w 3155950"/>
              <a:gd name="connsiteY9" fmla="*/ 2489200 h 3741737"/>
              <a:gd name="connsiteX10" fmla="*/ 742950 w 3155950"/>
              <a:gd name="connsiteY10" fmla="*/ 2273300 h 3741737"/>
              <a:gd name="connsiteX11" fmla="*/ 298450 w 3155950"/>
              <a:gd name="connsiteY11" fmla="*/ 2711450 h 3741737"/>
              <a:gd name="connsiteX12" fmla="*/ 241300 w 3155950"/>
              <a:gd name="connsiteY12" fmla="*/ 2660650 h 3741737"/>
              <a:gd name="connsiteX13" fmla="*/ 95250 w 3155950"/>
              <a:gd name="connsiteY13" fmla="*/ 2698750 h 3741737"/>
              <a:gd name="connsiteX14" fmla="*/ 6350 w 3155950"/>
              <a:gd name="connsiteY14" fmla="*/ 2628900 h 3741737"/>
              <a:gd name="connsiteX15" fmla="*/ 114300 w 3155950"/>
              <a:gd name="connsiteY15" fmla="*/ 2636044 h 3741737"/>
              <a:gd name="connsiteX16" fmla="*/ 164306 w 3155950"/>
              <a:gd name="connsiteY16" fmla="*/ 2619375 h 3741737"/>
              <a:gd name="connsiteX17" fmla="*/ 144463 w 3155950"/>
              <a:gd name="connsiteY17" fmla="*/ 2583657 h 3741737"/>
              <a:gd name="connsiteX18" fmla="*/ 221456 w 3155950"/>
              <a:gd name="connsiteY18" fmla="*/ 2557462 h 3741737"/>
              <a:gd name="connsiteX19" fmla="*/ 502444 w 3155950"/>
              <a:gd name="connsiteY19" fmla="*/ 2260600 h 3741737"/>
              <a:gd name="connsiteX20" fmla="*/ 469900 w 3155950"/>
              <a:gd name="connsiteY20" fmla="*/ 2203450 h 3741737"/>
              <a:gd name="connsiteX21" fmla="*/ 520700 w 3155950"/>
              <a:gd name="connsiteY21" fmla="*/ 2095500 h 3741737"/>
              <a:gd name="connsiteX22" fmla="*/ 508000 w 3155950"/>
              <a:gd name="connsiteY22" fmla="*/ 1968500 h 3741737"/>
              <a:gd name="connsiteX23" fmla="*/ 584200 w 3155950"/>
              <a:gd name="connsiteY23" fmla="*/ 1924050 h 3741737"/>
              <a:gd name="connsiteX24" fmla="*/ 565150 w 3155950"/>
              <a:gd name="connsiteY24" fmla="*/ 1860550 h 3741737"/>
              <a:gd name="connsiteX25" fmla="*/ 608806 w 3155950"/>
              <a:gd name="connsiteY25" fmla="*/ 1569244 h 3741737"/>
              <a:gd name="connsiteX26" fmla="*/ 574675 w 3155950"/>
              <a:gd name="connsiteY26" fmla="*/ 1479550 h 3741737"/>
              <a:gd name="connsiteX27" fmla="*/ 632618 w 3155950"/>
              <a:gd name="connsiteY27" fmla="*/ 1296988 h 3741737"/>
              <a:gd name="connsiteX28" fmla="*/ 621506 w 3155950"/>
              <a:gd name="connsiteY28" fmla="*/ 1202531 h 3741737"/>
              <a:gd name="connsiteX29" fmla="*/ 584200 w 3155950"/>
              <a:gd name="connsiteY29" fmla="*/ 1117600 h 3741737"/>
              <a:gd name="connsiteX30" fmla="*/ 584200 w 3155950"/>
              <a:gd name="connsiteY30" fmla="*/ 1028700 h 3741737"/>
              <a:gd name="connsiteX31" fmla="*/ 1003300 w 3155950"/>
              <a:gd name="connsiteY31" fmla="*/ 952500 h 3741737"/>
              <a:gd name="connsiteX32" fmla="*/ 1168400 w 3155950"/>
              <a:gd name="connsiteY32" fmla="*/ 1085850 h 3741737"/>
              <a:gd name="connsiteX33" fmla="*/ 1079500 w 3155950"/>
              <a:gd name="connsiteY33" fmla="*/ 1079500 h 3741737"/>
              <a:gd name="connsiteX34" fmla="*/ 1041400 w 3155950"/>
              <a:gd name="connsiteY34" fmla="*/ 1327150 h 3741737"/>
              <a:gd name="connsiteX35" fmla="*/ 1035050 w 3155950"/>
              <a:gd name="connsiteY35" fmla="*/ 1644650 h 3741737"/>
              <a:gd name="connsiteX36" fmla="*/ 958850 w 3155950"/>
              <a:gd name="connsiteY36" fmla="*/ 1714500 h 3741737"/>
              <a:gd name="connsiteX37" fmla="*/ 44450 w 3155950"/>
              <a:gd name="connsiteY37" fmla="*/ 758825 h 3741737"/>
              <a:gd name="connsiteX38" fmla="*/ 34925 w 3155950"/>
              <a:gd name="connsiteY38" fmla="*/ 695325 h 3741737"/>
              <a:gd name="connsiteX39" fmla="*/ 0 w 3155950"/>
              <a:gd name="connsiteY39" fmla="*/ 606425 h 3741737"/>
              <a:gd name="connsiteX40" fmla="*/ 142875 w 3155950"/>
              <a:gd name="connsiteY40" fmla="*/ 568325 h 3741737"/>
              <a:gd name="connsiteX41" fmla="*/ 231775 w 3155950"/>
              <a:gd name="connsiteY41" fmla="*/ 561975 h 3741737"/>
              <a:gd name="connsiteX42" fmla="*/ 263525 w 3155950"/>
              <a:gd name="connsiteY42" fmla="*/ 542925 h 3741737"/>
              <a:gd name="connsiteX43" fmla="*/ 292100 w 3155950"/>
              <a:gd name="connsiteY43" fmla="*/ 561975 h 3741737"/>
              <a:gd name="connsiteX44" fmla="*/ 358775 w 3155950"/>
              <a:gd name="connsiteY44" fmla="*/ 546100 h 3741737"/>
              <a:gd name="connsiteX45" fmla="*/ 371475 w 3155950"/>
              <a:gd name="connsiteY45" fmla="*/ 514350 h 3741737"/>
              <a:gd name="connsiteX46" fmla="*/ 612775 w 3155950"/>
              <a:gd name="connsiteY46" fmla="*/ 485775 h 3741737"/>
              <a:gd name="connsiteX47" fmla="*/ 571500 w 3155950"/>
              <a:gd name="connsiteY47" fmla="*/ 219075 h 3741737"/>
              <a:gd name="connsiteX48" fmla="*/ 485775 w 3155950"/>
              <a:gd name="connsiteY48" fmla="*/ 0 h 3741737"/>
              <a:gd name="connsiteX49" fmla="*/ 590550 w 3155950"/>
              <a:gd name="connsiteY49" fmla="*/ 12700 h 3741737"/>
              <a:gd name="connsiteX50" fmla="*/ 711200 w 3155950"/>
              <a:gd name="connsiteY50" fmla="*/ 60325 h 3741737"/>
              <a:gd name="connsiteX51" fmla="*/ 787400 w 3155950"/>
              <a:gd name="connsiteY51" fmla="*/ 130175 h 3741737"/>
              <a:gd name="connsiteX52" fmla="*/ 847725 w 3155950"/>
              <a:gd name="connsiteY52" fmla="*/ 222250 h 3741737"/>
              <a:gd name="connsiteX53" fmla="*/ 892175 w 3155950"/>
              <a:gd name="connsiteY53" fmla="*/ 412750 h 3741737"/>
              <a:gd name="connsiteX54" fmla="*/ 989013 w 3155950"/>
              <a:gd name="connsiteY54" fmla="*/ 380206 h 3741737"/>
              <a:gd name="connsiteX55" fmla="*/ 996155 w 3155950"/>
              <a:gd name="connsiteY55" fmla="*/ 310357 h 3741737"/>
              <a:gd name="connsiteX56" fmla="*/ 1020763 w 3155950"/>
              <a:gd name="connsiteY56" fmla="*/ 305594 h 3741737"/>
              <a:gd name="connsiteX57" fmla="*/ 1058070 w 3155950"/>
              <a:gd name="connsiteY57" fmla="*/ 289720 h 3741737"/>
              <a:gd name="connsiteX58" fmla="*/ 1153319 w 3155950"/>
              <a:gd name="connsiteY58" fmla="*/ 295274 h 3741737"/>
              <a:gd name="connsiteX59" fmla="*/ 1194593 w 3155950"/>
              <a:gd name="connsiteY59" fmla="*/ 304007 h 3741737"/>
              <a:gd name="connsiteX60" fmla="*/ 1197769 w 3155950"/>
              <a:gd name="connsiteY60" fmla="*/ 245268 h 3741737"/>
              <a:gd name="connsiteX61" fmla="*/ 1231900 w 3155950"/>
              <a:gd name="connsiteY61" fmla="*/ 254000 h 3741737"/>
              <a:gd name="connsiteX62" fmla="*/ 1218406 w 3155950"/>
              <a:gd name="connsiteY62" fmla="*/ 328612 h 3741737"/>
              <a:gd name="connsiteX63" fmla="*/ 1282700 w 3155950"/>
              <a:gd name="connsiteY63" fmla="*/ 331788 h 3741737"/>
              <a:gd name="connsiteX64" fmla="*/ 1318418 w 3155950"/>
              <a:gd name="connsiteY64" fmla="*/ 312737 h 3741737"/>
              <a:gd name="connsiteX65" fmla="*/ 1362869 w 3155950"/>
              <a:gd name="connsiteY65" fmla="*/ 324644 h 3741737"/>
              <a:gd name="connsiteX66" fmla="*/ 1365250 w 3155950"/>
              <a:gd name="connsiteY66" fmla="*/ 359568 h 3741737"/>
              <a:gd name="connsiteX67" fmla="*/ 1416050 w 3155950"/>
              <a:gd name="connsiteY67" fmla="*/ 373856 h 3741737"/>
              <a:gd name="connsiteX68" fmla="*/ 1439069 w 3155950"/>
              <a:gd name="connsiteY68" fmla="*/ 361950 h 3741737"/>
              <a:gd name="connsiteX69" fmla="*/ 1498600 w 3155950"/>
              <a:gd name="connsiteY69" fmla="*/ 313531 h 3741737"/>
              <a:gd name="connsiteX70" fmla="*/ 1539875 w 3155950"/>
              <a:gd name="connsiteY70" fmla="*/ 338931 h 3741737"/>
              <a:gd name="connsiteX71" fmla="*/ 1558925 w 3155950"/>
              <a:gd name="connsiteY71" fmla="*/ 331788 h 3741737"/>
              <a:gd name="connsiteX72" fmla="*/ 1586706 w 3155950"/>
              <a:gd name="connsiteY72" fmla="*/ 273844 h 3741737"/>
              <a:gd name="connsiteX73" fmla="*/ 1647825 w 3155950"/>
              <a:gd name="connsiteY73" fmla="*/ 235743 h 3741737"/>
              <a:gd name="connsiteX74" fmla="*/ 1636712 w 3155950"/>
              <a:gd name="connsiteY74" fmla="*/ 252414 h 3741737"/>
              <a:gd name="connsiteX75" fmla="*/ 1685925 w 3155950"/>
              <a:gd name="connsiteY75" fmla="*/ 346075 h 3741737"/>
              <a:gd name="connsiteX76" fmla="*/ 1781175 w 3155950"/>
              <a:gd name="connsiteY76" fmla="*/ 388937 h 3741737"/>
              <a:gd name="connsiteX77" fmla="*/ 1790700 w 3155950"/>
              <a:gd name="connsiteY77" fmla="*/ 477838 h 3741737"/>
              <a:gd name="connsiteX78" fmla="*/ 1811337 w 3155950"/>
              <a:gd name="connsiteY78" fmla="*/ 511175 h 3741737"/>
              <a:gd name="connsiteX79" fmla="*/ 1839913 w 3155950"/>
              <a:gd name="connsiteY79" fmla="*/ 568325 h 3741737"/>
              <a:gd name="connsiteX80" fmla="*/ 1790700 w 3155950"/>
              <a:gd name="connsiteY80" fmla="*/ 688975 h 3741737"/>
              <a:gd name="connsiteX81" fmla="*/ 1874838 w 3155950"/>
              <a:gd name="connsiteY81" fmla="*/ 633413 h 3741737"/>
              <a:gd name="connsiteX82" fmla="*/ 2002632 w 3155950"/>
              <a:gd name="connsiteY82" fmla="*/ 642938 h 3741737"/>
              <a:gd name="connsiteX83" fmla="*/ 2055019 w 3155950"/>
              <a:gd name="connsiteY83" fmla="*/ 609600 h 3741737"/>
              <a:gd name="connsiteX84" fmla="*/ 2116931 w 3155950"/>
              <a:gd name="connsiteY84" fmla="*/ 630236 h 3741737"/>
              <a:gd name="connsiteX85" fmla="*/ 2178050 w 3155950"/>
              <a:gd name="connsiteY85" fmla="*/ 539750 h 3741737"/>
              <a:gd name="connsiteX86" fmla="*/ 2220913 w 3155950"/>
              <a:gd name="connsiteY86" fmla="*/ 547687 h 3741737"/>
              <a:gd name="connsiteX87" fmla="*/ 2289175 w 3155950"/>
              <a:gd name="connsiteY87" fmla="*/ 447675 h 3741737"/>
              <a:gd name="connsiteX88" fmla="*/ 2379662 w 3155950"/>
              <a:gd name="connsiteY88" fmla="*/ 481013 h 3741737"/>
              <a:gd name="connsiteX89" fmla="*/ 2438400 w 3155950"/>
              <a:gd name="connsiteY89" fmla="*/ 469900 h 3741737"/>
              <a:gd name="connsiteX90" fmla="*/ 2508250 w 3155950"/>
              <a:gd name="connsiteY90" fmla="*/ 495300 h 3741737"/>
              <a:gd name="connsiteX91" fmla="*/ 2514600 w 3155950"/>
              <a:gd name="connsiteY91" fmla="*/ 571500 h 3741737"/>
              <a:gd name="connsiteX92" fmla="*/ 2482850 w 3155950"/>
              <a:gd name="connsiteY92" fmla="*/ 654050 h 3741737"/>
              <a:gd name="connsiteX93" fmla="*/ 2514600 w 3155950"/>
              <a:gd name="connsiteY93" fmla="*/ 749300 h 3741737"/>
              <a:gd name="connsiteX94" fmla="*/ 2641600 w 3155950"/>
              <a:gd name="connsiteY94" fmla="*/ 781050 h 3741737"/>
              <a:gd name="connsiteX95" fmla="*/ 2594769 w 3155950"/>
              <a:gd name="connsiteY95" fmla="*/ 899319 h 3741737"/>
              <a:gd name="connsiteX96" fmla="*/ 2660650 w 3155950"/>
              <a:gd name="connsiteY96" fmla="*/ 1003300 h 3741737"/>
              <a:gd name="connsiteX97" fmla="*/ 2692400 w 3155950"/>
              <a:gd name="connsiteY97" fmla="*/ 1009650 h 3741737"/>
              <a:gd name="connsiteX98" fmla="*/ 2647950 w 3155950"/>
              <a:gd name="connsiteY98" fmla="*/ 1117600 h 3741737"/>
              <a:gd name="connsiteX99" fmla="*/ 2724150 w 3155950"/>
              <a:gd name="connsiteY99" fmla="*/ 1123950 h 3741737"/>
              <a:gd name="connsiteX100" fmla="*/ 2858294 w 3155950"/>
              <a:gd name="connsiteY100" fmla="*/ 1060450 h 3741737"/>
              <a:gd name="connsiteX101" fmla="*/ 3022600 w 3155950"/>
              <a:gd name="connsiteY101" fmla="*/ 908050 h 3741737"/>
              <a:gd name="connsiteX102" fmla="*/ 3011488 w 3155950"/>
              <a:gd name="connsiteY102" fmla="*/ 1030288 h 3741737"/>
              <a:gd name="connsiteX103" fmla="*/ 3103563 w 3155950"/>
              <a:gd name="connsiteY103" fmla="*/ 1119187 h 3741737"/>
              <a:gd name="connsiteX104" fmla="*/ 3155950 w 3155950"/>
              <a:gd name="connsiteY104" fmla="*/ 1270000 h 3741737"/>
              <a:gd name="connsiteX105" fmla="*/ 2850356 w 3155950"/>
              <a:gd name="connsiteY105" fmla="*/ 1458118 h 3741737"/>
              <a:gd name="connsiteX106" fmla="*/ 2917825 w 3155950"/>
              <a:gd name="connsiteY106" fmla="*/ 1585913 h 3741737"/>
              <a:gd name="connsiteX107" fmla="*/ 2869406 w 3155950"/>
              <a:gd name="connsiteY107" fmla="*/ 1687513 h 3741737"/>
              <a:gd name="connsiteX108" fmla="*/ 2914650 w 3155950"/>
              <a:gd name="connsiteY108" fmla="*/ 1720850 h 3741737"/>
              <a:gd name="connsiteX109" fmla="*/ 2940050 w 3155950"/>
              <a:gd name="connsiteY109" fmla="*/ 1771650 h 3741737"/>
              <a:gd name="connsiteX110" fmla="*/ 2940050 w 3155950"/>
              <a:gd name="connsiteY110" fmla="*/ 1847850 h 3741737"/>
              <a:gd name="connsiteX111" fmla="*/ 2914650 w 3155950"/>
              <a:gd name="connsiteY111" fmla="*/ 1873250 h 3741737"/>
              <a:gd name="connsiteX112" fmla="*/ 2908300 w 3155950"/>
              <a:gd name="connsiteY112" fmla="*/ 1911350 h 3741737"/>
              <a:gd name="connsiteX113" fmla="*/ 2838450 w 3155950"/>
              <a:gd name="connsiteY113" fmla="*/ 1885950 h 3741737"/>
              <a:gd name="connsiteX114" fmla="*/ 2819400 w 3155950"/>
              <a:gd name="connsiteY114" fmla="*/ 2012950 h 3741737"/>
              <a:gd name="connsiteX115" fmla="*/ 2742407 w 3155950"/>
              <a:gd name="connsiteY115" fmla="*/ 1977231 h 3741737"/>
              <a:gd name="connsiteX116" fmla="*/ 2609850 w 3155950"/>
              <a:gd name="connsiteY116" fmla="*/ 2039937 h 3741737"/>
              <a:gd name="connsiteX117" fmla="*/ 2755900 w 3155950"/>
              <a:gd name="connsiteY117" fmla="*/ 2286000 h 3741737"/>
              <a:gd name="connsiteX118" fmla="*/ 2794000 w 3155950"/>
              <a:gd name="connsiteY118" fmla="*/ 2286000 h 3741737"/>
              <a:gd name="connsiteX119" fmla="*/ 2787650 w 3155950"/>
              <a:gd name="connsiteY119" fmla="*/ 2374900 h 3741737"/>
              <a:gd name="connsiteX120" fmla="*/ 2717800 w 3155950"/>
              <a:gd name="connsiteY120" fmla="*/ 2350294 h 3741737"/>
              <a:gd name="connsiteX121" fmla="*/ 2609850 w 3155950"/>
              <a:gd name="connsiteY121" fmla="*/ 2387600 h 3741737"/>
              <a:gd name="connsiteX122" fmla="*/ 2387600 w 3155950"/>
              <a:gd name="connsiteY122" fmla="*/ 2381250 h 3741737"/>
              <a:gd name="connsiteX123" fmla="*/ 2292350 w 3155950"/>
              <a:gd name="connsiteY123" fmla="*/ 2381250 h 3741737"/>
              <a:gd name="connsiteX124" fmla="*/ 2216150 w 3155950"/>
              <a:gd name="connsiteY124" fmla="*/ 2305050 h 3741737"/>
              <a:gd name="connsiteX125" fmla="*/ 2159000 w 3155950"/>
              <a:gd name="connsiteY125" fmla="*/ 2292350 h 3741737"/>
              <a:gd name="connsiteX126" fmla="*/ 2144713 w 3155950"/>
              <a:gd name="connsiteY126" fmla="*/ 2212975 h 3741737"/>
              <a:gd name="connsiteX127" fmla="*/ 1954212 w 3155950"/>
              <a:gd name="connsiteY127" fmla="*/ 2155825 h 3741737"/>
              <a:gd name="connsiteX128" fmla="*/ 1930400 w 3155950"/>
              <a:gd name="connsiteY128" fmla="*/ 2273300 h 3741737"/>
              <a:gd name="connsiteX129" fmla="*/ 1949450 w 3155950"/>
              <a:gd name="connsiteY129" fmla="*/ 2362200 h 3741737"/>
              <a:gd name="connsiteX130" fmla="*/ 1917700 w 3155950"/>
              <a:gd name="connsiteY130" fmla="*/ 2476500 h 3741737"/>
              <a:gd name="connsiteX131" fmla="*/ 2311400 w 3155950"/>
              <a:gd name="connsiteY131" fmla="*/ 2546350 h 3741737"/>
              <a:gd name="connsiteX132" fmla="*/ 2355850 w 3155950"/>
              <a:gd name="connsiteY132" fmla="*/ 3003550 h 3741737"/>
              <a:gd name="connsiteX133" fmla="*/ 1289050 w 3155950"/>
              <a:gd name="connsiteY133" fmla="*/ 3060700 h 3741737"/>
              <a:gd name="connsiteX134" fmla="*/ 1270000 w 3155950"/>
              <a:gd name="connsiteY134" fmla="*/ 3117850 h 3741737"/>
              <a:gd name="connsiteX135" fmla="*/ 1320800 w 3155950"/>
              <a:gd name="connsiteY135" fmla="*/ 3143250 h 3741737"/>
              <a:gd name="connsiteX136" fmla="*/ 1339850 w 3155950"/>
              <a:gd name="connsiteY136" fmla="*/ 3219450 h 3741737"/>
              <a:gd name="connsiteX137" fmla="*/ 1333500 w 3155950"/>
              <a:gd name="connsiteY137" fmla="*/ 3378200 h 3741737"/>
              <a:gd name="connsiteX138" fmla="*/ 1403350 w 3155950"/>
              <a:gd name="connsiteY138" fmla="*/ 3473450 h 3741737"/>
              <a:gd name="connsiteX139" fmla="*/ 1365250 w 3155950"/>
              <a:gd name="connsiteY139" fmla="*/ 3638550 h 3741737"/>
              <a:gd name="connsiteX140" fmla="*/ 1422400 w 3155950"/>
              <a:gd name="connsiteY140" fmla="*/ 3740150 h 3741737"/>
              <a:gd name="connsiteX0" fmla="*/ 1422400 w 3155950"/>
              <a:gd name="connsiteY0" fmla="*/ 3740150 h 3741737"/>
              <a:gd name="connsiteX1" fmla="*/ 1323975 w 3155950"/>
              <a:gd name="connsiteY1" fmla="*/ 3741737 h 3741737"/>
              <a:gd name="connsiteX2" fmla="*/ 1246981 w 3155950"/>
              <a:gd name="connsiteY2" fmla="*/ 3741737 h 3741737"/>
              <a:gd name="connsiteX3" fmla="*/ 1202531 w 3155950"/>
              <a:gd name="connsiteY3" fmla="*/ 3706019 h 3741737"/>
              <a:gd name="connsiteX4" fmla="*/ 1092200 w 3155950"/>
              <a:gd name="connsiteY4" fmla="*/ 3473450 h 3741737"/>
              <a:gd name="connsiteX5" fmla="*/ 1092200 w 3155950"/>
              <a:gd name="connsiteY5" fmla="*/ 3346450 h 3741737"/>
              <a:gd name="connsiteX6" fmla="*/ 984250 w 3155950"/>
              <a:gd name="connsiteY6" fmla="*/ 3498850 h 3741737"/>
              <a:gd name="connsiteX7" fmla="*/ 812800 w 3155950"/>
              <a:gd name="connsiteY7" fmla="*/ 2997200 h 3741737"/>
              <a:gd name="connsiteX8" fmla="*/ 800100 w 3155950"/>
              <a:gd name="connsiteY8" fmla="*/ 2667000 h 3741737"/>
              <a:gd name="connsiteX9" fmla="*/ 781050 w 3155950"/>
              <a:gd name="connsiteY9" fmla="*/ 2489200 h 3741737"/>
              <a:gd name="connsiteX10" fmla="*/ 742950 w 3155950"/>
              <a:gd name="connsiteY10" fmla="*/ 2273300 h 3741737"/>
              <a:gd name="connsiteX11" fmla="*/ 298450 w 3155950"/>
              <a:gd name="connsiteY11" fmla="*/ 2711450 h 3741737"/>
              <a:gd name="connsiteX12" fmla="*/ 241300 w 3155950"/>
              <a:gd name="connsiteY12" fmla="*/ 2660650 h 3741737"/>
              <a:gd name="connsiteX13" fmla="*/ 95250 w 3155950"/>
              <a:gd name="connsiteY13" fmla="*/ 2698750 h 3741737"/>
              <a:gd name="connsiteX14" fmla="*/ 6350 w 3155950"/>
              <a:gd name="connsiteY14" fmla="*/ 2628900 h 3741737"/>
              <a:gd name="connsiteX15" fmla="*/ 114300 w 3155950"/>
              <a:gd name="connsiteY15" fmla="*/ 2636044 h 3741737"/>
              <a:gd name="connsiteX16" fmla="*/ 164306 w 3155950"/>
              <a:gd name="connsiteY16" fmla="*/ 2619375 h 3741737"/>
              <a:gd name="connsiteX17" fmla="*/ 144463 w 3155950"/>
              <a:gd name="connsiteY17" fmla="*/ 2583657 h 3741737"/>
              <a:gd name="connsiteX18" fmla="*/ 221456 w 3155950"/>
              <a:gd name="connsiteY18" fmla="*/ 2557462 h 3741737"/>
              <a:gd name="connsiteX19" fmla="*/ 502444 w 3155950"/>
              <a:gd name="connsiteY19" fmla="*/ 2260600 h 3741737"/>
              <a:gd name="connsiteX20" fmla="*/ 469900 w 3155950"/>
              <a:gd name="connsiteY20" fmla="*/ 2203450 h 3741737"/>
              <a:gd name="connsiteX21" fmla="*/ 520700 w 3155950"/>
              <a:gd name="connsiteY21" fmla="*/ 2095500 h 3741737"/>
              <a:gd name="connsiteX22" fmla="*/ 508000 w 3155950"/>
              <a:gd name="connsiteY22" fmla="*/ 1968500 h 3741737"/>
              <a:gd name="connsiteX23" fmla="*/ 584200 w 3155950"/>
              <a:gd name="connsiteY23" fmla="*/ 1924050 h 3741737"/>
              <a:gd name="connsiteX24" fmla="*/ 565150 w 3155950"/>
              <a:gd name="connsiteY24" fmla="*/ 1860550 h 3741737"/>
              <a:gd name="connsiteX25" fmla="*/ 608806 w 3155950"/>
              <a:gd name="connsiteY25" fmla="*/ 1569244 h 3741737"/>
              <a:gd name="connsiteX26" fmla="*/ 574675 w 3155950"/>
              <a:gd name="connsiteY26" fmla="*/ 1479550 h 3741737"/>
              <a:gd name="connsiteX27" fmla="*/ 632618 w 3155950"/>
              <a:gd name="connsiteY27" fmla="*/ 1296988 h 3741737"/>
              <a:gd name="connsiteX28" fmla="*/ 621506 w 3155950"/>
              <a:gd name="connsiteY28" fmla="*/ 1202531 h 3741737"/>
              <a:gd name="connsiteX29" fmla="*/ 584200 w 3155950"/>
              <a:gd name="connsiteY29" fmla="*/ 1117600 h 3741737"/>
              <a:gd name="connsiteX30" fmla="*/ 584200 w 3155950"/>
              <a:gd name="connsiteY30" fmla="*/ 1028700 h 3741737"/>
              <a:gd name="connsiteX31" fmla="*/ 1003300 w 3155950"/>
              <a:gd name="connsiteY31" fmla="*/ 952500 h 3741737"/>
              <a:gd name="connsiteX32" fmla="*/ 1168400 w 3155950"/>
              <a:gd name="connsiteY32" fmla="*/ 1085850 h 3741737"/>
              <a:gd name="connsiteX33" fmla="*/ 1079500 w 3155950"/>
              <a:gd name="connsiteY33" fmla="*/ 1079500 h 3741737"/>
              <a:gd name="connsiteX34" fmla="*/ 1041400 w 3155950"/>
              <a:gd name="connsiteY34" fmla="*/ 1327150 h 3741737"/>
              <a:gd name="connsiteX35" fmla="*/ 1035050 w 3155950"/>
              <a:gd name="connsiteY35" fmla="*/ 1644650 h 3741737"/>
              <a:gd name="connsiteX36" fmla="*/ 958850 w 3155950"/>
              <a:gd name="connsiteY36" fmla="*/ 1714500 h 3741737"/>
              <a:gd name="connsiteX37" fmla="*/ 44450 w 3155950"/>
              <a:gd name="connsiteY37" fmla="*/ 758825 h 3741737"/>
              <a:gd name="connsiteX38" fmla="*/ 56356 w 3155950"/>
              <a:gd name="connsiteY38" fmla="*/ 685800 h 3741737"/>
              <a:gd name="connsiteX39" fmla="*/ 0 w 3155950"/>
              <a:gd name="connsiteY39" fmla="*/ 606425 h 3741737"/>
              <a:gd name="connsiteX40" fmla="*/ 142875 w 3155950"/>
              <a:gd name="connsiteY40" fmla="*/ 568325 h 3741737"/>
              <a:gd name="connsiteX41" fmla="*/ 231775 w 3155950"/>
              <a:gd name="connsiteY41" fmla="*/ 561975 h 3741737"/>
              <a:gd name="connsiteX42" fmla="*/ 263525 w 3155950"/>
              <a:gd name="connsiteY42" fmla="*/ 542925 h 3741737"/>
              <a:gd name="connsiteX43" fmla="*/ 292100 w 3155950"/>
              <a:gd name="connsiteY43" fmla="*/ 561975 h 3741737"/>
              <a:gd name="connsiteX44" fmla="*/ 358775 w 3155950"/>
              <a:gd name="connsiteY44" fmla="*/ 546100 h 3741737"/>
              <a:gd name="connsiteX45" fmla="*/ 371475 w 3155950"/>
              <a:gd name="connsiteY45" fmla="*/ 514350 h 3741737"/>
              <a:gd name="connsiteX46" fmla="*/ 612775 w 3155950"/>
              <a:gd name="connsiteY46" fmla="*/ 485775 h 3741737"/>
              <a:gd name="connsiteX47" fmla="*/ 571500 w 3155950"/>
              <a:gd name="connsiteY47" fmla="*/ 219075 h 3741737"/>
              <a:gd name="connsiteX48" fmla="*/ 485775 w 3155950"/>
              <a:gd name="connsiteY48" fmla="*/ 0 h 3741737"/>
              <a:gd name="connsiteX49" fmla="*/ 590550 w 3155950"/>
              <a:gd name="connsiteY49" fmla="*/ 12700 h 3741737"/>
              <a:gd name="connsiteX50" fmla="*/ 711200 w 3155950"/>
              <a:gd name="connsiteY50" fmla="*/ 60325 h 3741737"/>
              <a:gd name="connsiteX51" fmla="*/ 787400 w 3155950"/>
              <a:gd name="connsiteY51" fmla="*/ 130175 h 3741737"/>
              <a:gd name="connsiteX52" fmla="*/ 847725 w 3155950"/>
              <a:gd name="connsiteY52" fmla="*/ 222250 h 3741737"/>
              <a:gd name="connsiteX53" fmla="*/ 892175 w 3155950"/>
              <a:gd name="connsiteY53" fmla="*/ 412750 h 3741737"/>
              <a:gd name="connsiteX54" fmla="*/ 989013 w 3155950"/>
              <a:gd name="connsiteY54" fmla="*/ 380206 h 3741737"/>
              <a:gd name="connsiteX55" fmla="*/ 996155 w 3155950"/>
              <a:gd name="connsiteY55" fmla="*/ 310357 h 3741737"/>
              <a:gd name="connsiteX56" fmla="*/ 1020763 w 3155950"/>
              <a:gd name="connsiteY56" fmla="*/ 305594 h 3741737"/>
              <a:gd name="connsiteX57" fmla="*/ 1058070 w 3155950"/>
              <a:gd name="connsiteY57" fmla="*/ 289720 h 3741737"/>
              <a:gd name="connsiteX58" fmla="*/ 1153319 w 3155950"/>
              <a:gd name="connsiteY58" fmla="*/ 295274 h 3741737"/>
              <a:gd name="connsiteX59" fmla="*/ 1194593 w 3155950"/>
              <a:gd name="connsiteY59" fmla="*/ 304007 h 3741737"/>
              <a:gd name="connsiteX60" fmla="*/ 1197769 w 3155950"/>
              <a:gd name="connsiteY60" fmla="*/ 245268 h 3741737"/>
              <a:gd name="connsiteX61" fmla="*/ 1231900 w 3155950"/>
              <a:gd name="connsiteY61" fmla="*/ 254000 h 3741737"/>
              <a:gd name="connsiteX62" fmla="*/ 1218406 w 3155950"/>
              <a:gd name="connsiteY62" fmla="*/ 328612 h 3741737"/>
              <a:gd name="connsiteX63" fmla="*/ 1282700 w 3155950"/>
              <a:gd name="connsiteY63" fmla="*/ 331788 h 3741737"/>
              <a:gd name="connsiteX64" fmla="*/ 1318418 w 3155950"/>
              <a:gd name="connsiteY64" fmla="*/ 312737 h 3741737"/>
              <a:gd name="connsiteX65" fmla="*/ 1362869 w 3155950"/>
              <a:gd name="connsiteY65" fmla="*/ 324644 h 3741737"/>
              <a:gd name="connsiteX66" fmla="*/ 1365250 w 3155950"/>
              <a:gd name="connsiteY66" fmla="*/ 359568 h 3741737"/>
              <a:gd name="connsiteX67" fmla="*/ 1416050 w 3155950"/>
              <a:gd name="connsiteY67" fmla="*/ 373856 h 3741737"/>
              <a:gd name="connsiteX68" fmla="*/ 1439069 w 3155950"/>
              <a:gd name="connsiteY68" fmla="*/ 361950 h 3741737"/>
              <a:gd name="connsiteX69" fmla="*/ 1498600 w 3155950"/>
              <a:gd name="connsiteY69" fmla="*/ 313531 h 3741737"/>
              <a:gd name="connsiteX70" fmla="*/ 1539875 w 3155950"/>
              <a:gd name="connsiteY70" fmla="*/ 338931 h 3741737"/>
              <a:gd name="connsiteX71" fmla="*/ 1558925 w 3155950"/>
              <a:gd name="connsiteY71" fmla="*/ 331788 h 3741737"/>
              <a:gd name="connsiteX72" fmla="*/ 1586706 w 3155950"/>
              <a:gd name="connsiteY72" fmla="*/ 273844 h 3741737"/>
              <a:gd name="connsiteX73" fmla="*/ 1647825 w 3155950"/>
              <a:gd name="connsiteY73" fmla="*/ 235743 h 3741737"/>
              <a:gd name="connsiteX74" fmla="*/ 1636712 w 3155950"/>
              <a:gd name="connsiteY74" fmla="*/ 252414 h 3741737"/>
              <a:gd name="connsiteX75" fmla="*/ 1685925 w 3155950"/>
              <a:gd name="connsiteY75" fmla="*/ 346075 h 3741737"/>
              <a:gd name="connsiteX76" fmla="*/ 1781175 w 3155950"/>
              <a:gd name="connsiteY76" fmla="*/ 388937 h 3741737"/>
              <a:gd name="connsiteX77" fmla="*/ 1790700 w 3155950"/>
              <a:gd name="connsiteY77" fmla="*/ 477838 h 3741737"/>
              <a:gd name="connsiteX78" fmla="*/ 1811337 w 3155950"/>
              <a:gd name="connsiteY78" fmla="*/ 511175 h 3741737"/>
              <a:gd name="connsiteX79" fmla="*/ 1839913 w 3155950"/>
              <a:gd name="connsiteY79" fmla="*/ 568325 h 3741737"/>
              <a:gd name="connsiteX80" fmla="*/ 1790700 w 3155950"/>
              <a:gd name="connsiteY80" fmla="*/ 688975 h 3741737"/>
              <a:gd name="connsiteX81" fmla="*/ 1874838 w 3155950"/>
              <a:gd name="connsiteY81" fmla="*/ 633413 h 3741737"/>
              <a:gd name="connsiteX82" fmla="*/ 2002632 w 3155950"/>
              <a:gd name="connsiteY82" fmla="*/ 642938 h 3741737"/>
              <a:gd name="connsiteX83" fmla="*/ 2055019 w 3155950"/>
              <a:gd name="connsiteY83" fmla="*/ 609600 h 3741737"/>
              <a:gd name="connsiteX84" fmla="*/ 2116931 w 3155950"/>
              <a:gd name="connsiteY84" fmla="*/ 630236 h 3741737"/>
              <a:gd name="connsiteX85" fmla="*/ 2178050 w 3155950"/>
              <a:gd name="connsiteY85" fmla="*/ 539750 h 3741737"/>
              <a:gd name="connsiteX86" fmla="*/ 2220913 w 3155950"/>
              <a:gd name="connsiteY86" fmla="*/ 547687 h 3741737"/>
              <a:gd name="connsiteX87" fmla="*/ 2289175 w 3155950"/>
              <a:gd name="connsiteY87" fmla="*/ 447675 h 3741737"/>
              <a:gd name="connsiteX88" fmla="*/ 2379662 w 3155950"/>
              <a:gd name="connsiteY88" fmla="*/ 481013 h 3741737"/>
              <a:gd name="connsiteX89" fmla="*/ 2438400 w 3155950"/>
              <a:gd name="connsiteY89" fmla="*/ 469900 h 3741737"/>
              <a:gd name="connsiteX90" fmla="*/ 2508250 w 3155950"/>
              <a:gd name="connsiteY90" fmla="*/ 495300 h 3741737"/>
              <a:gd name="connsiteX91" fmla="*/ 2514600 w 3155950"/>
              <a:gd name="connsiteY91" fmla="*/ 571500 h 3741737"/>
              <a:gd name="connsiteX92" fmla="*/ 2482850 w 3155950"/>
              <a:gd name="connsiteY92" fmla="*/ 654050 h 3741737"/>
              <a:gd name="connsiteX93" fmla="*/ 2514600 w 3155950"/>
              <a:gd name="connsiteY93" fmla="*/ 749300 h 3741737"/>
              <a:gd name="connsiteX94" fmla="*/ 2641600 w 3155950"/>
              <a:gd name="connsiteY94" fmla="*/ 781050 h 3741737"/>
              <a:gd name="connsiteX95" fmla="*/ 2594769 w 3155950"/>
              <a:gd name="connsiteY95" fmla="*/ 899319 h 3741737"/>
              <a:gd name="connsiteX96" fmla="*/ 2660650 w 3155950"/>
              <a:gd name="connsiteY96" fmla="*/ 1003300 h 3741737"/>
              <a:gd name="connsiteX97" fmla="*/ 2692400 w 3155950"/>
              <a:gd name="connsiteY97" fmla="*/ 1009650 h 3741737"/>
              <a:gd name="connsiteX98" fmla="*/ 2647950 w 3155950"/>
              <a:gd name="connsiteY98" fmla="*/ 1117600 h 3741737"/>
              <a:gd name="connsiteX99" fmla="*/ 2724150 w 3155950"/>
              <a:gd name="connsiteY99" fmla="*/ 1123950 h 3741737"/>
              <a:gd name="connsiteX100" fmla="*/ 2858294 w 3155950"/>
              <a:gd name="connsiteY100" fmla="*/ 1060450 h 3741737"/>
              <a:gd name="connsiteX101" fmla="*/ 3022600 w 3155950"/>
              <a:gd name="connsiteY101" fmla="*/ 908050 h 3741737"/>
              <a:gd name="connsiteX102" fmla="*/ 3011488 w 3155950"/>
              <a:gd name="connsiteY102" fmla="*/ 1030288 h 3741737"/>
              <a:gd name="connsiteX103" fmla="*/ 3103563 w 3155950"/>
              <a:gd name="connsiteY103" fmla="*/ 1119187 h 3741737"/>
              <a:gd name="connsiteX104" fmla="*/ 3155950 w 3155950"/>
              <a:gd name="connsiteY104" fmla="*/ 1270000 h 3741737"/>
              <a:gd name="connsiteX105" fmla="*/ 2850356 w 3155950"/>
              <a:gd name="connsiteY105" fmla="*/ 1458118 h 3741737"/>
              <a:gd name="connsiteX106" fmla="*/ 2917825 w 3155950"/>
              <a:gd name="connsiteY106" fmla="*/ 1585913 h 3741737"/>
              <a:gd name="connsiteX107" fmla="*/ 2869406 w 3155950"/>
              <a:gd name="connsiteY107" fmla="*/ 1687513 h 3741737"/>
              <a:gd name="connsiteX108" fmla="*/ 2914650 w 3155950"/>
              <a:gd name="connsiteY108" fmla="*/ 1720850 h 3741737"/>
              <a:gd name="connsiteX109" fmla="*/ 2940050 w 3155950"/>
              <a:gd name="connsiteY109" fmla="*/ 1771650 h 3741737"/>
              <a:gd name="connsiteX110" fmla="*/ 2940050 w 3155950"/>
              <a:gd name="connsiteY110" fmla="*/ 1847850 h 3741737"/>
              <a:gd name="connsiteX111" fmla="*/ 2914650 w 3155950"/>
              <a:gd name="connsiteY111" fmla="*/ 1873250 h 3741737"/>
              <a:gd name="connsiteX112" fmla="*/ 2908300 w 3155950"/>
              <a:gd name="connsiteY112" fmla="*/ 1911350 h 3741737"/>
              <a:gd name="connsiteX113" fmla="*/ 2838450 w 3155950"/>
              <a:gd name="connsiteY113" fmla="*/ 1885950 h 3741737"/>
              <a:gd name="connsiteX114" fmla="*/ 2819400 w 3155950"/>
              <a:gd name="connsiteY114" fmla="*/ 2012950 h 3741737"/>
              <a:gd name="connsiteX115" fmla="*/ 2742407 w 3155950"/>
              <a:gd name="connsiteY115" fmla="*/ 1977231 h 3741737"/>
              <a:gd name="connsiteX116" fmla="*/ 2609850 w 3155950"/>
              <a:gd name="connsiteY116" fmla="*/ 2039937 h 3741737"/>
              <a:gd name="connsiteX117" fmla="*/ 2755900 w 3155950"/>
              <a:gd name="connsiteY117" fmla="*/ 2286000 h 3741737"/>
              <a:gd name="connsiteX118" fmla="*/ 2794000 w 3155950"/>
              <a:gd name="connsiteY118" fmla="*/ 2286000 h 3741737"/>
              <a:gd name="connsiteX119" fmla="*/ 2787650 w 3155950"/>
              <a:gd name="connsiteY119" fmla="*/ 2374900 h 3741737"/>
              <a:gd name="connsiteX120" fmla="*/ 2717800 w 3155950"/>
              <a:gd name="connsiteY120" fmla="*/ 2350294 h 3741737"/>
              <a:gd name="connsiteX121" fmla="*/ 2609850 w 3155950"/>
              <a:gd name="connsiteY121" fmla="*/ 2387600 h 3741737"/>
              <a:gd name="connsiteX122" fmla="*/ 2387600 w 3155950"/>
              <a:gd name="connsiteY122" fmla="*/ 2381250 h 3741737"/>
              <a:gd name="connsiteX123" fmla="*/ 2292350 w 3155950"/>
              <a:gd name="connsiteY123" fmla="*/ 2381250 h 3741737"/>
              <a:gd name="connsiteX124" fmla="*/ 2216150 w 3155950"/>
              <a:gd name="connsiteY124" fmla="*/ 2305050 h 3741737"/>
              <a:gd name="connsiteX125" fmla="*/ 2159000 w 3155950"/>
              <a:gd name="connsiteY125" fmla="*/ 2292350 h 3741737"/>
              <a:gd name="connsiteX126" fmla="*/ 2144713 w 3155950"/>
              <a:gd name="connsiteY126" fmla="*/ 2212975 h 3741737"/>
              <a:gd name="connsiteX127" fmla="*/ 1954212 w 3155950"/>
              <a:gd name="connsiteY127" fmla="*/ 2155825 h 3741737"/>
              <a:gd name="connsiteX128" fmla="*/ 1930400 w 3155950"/>
              <a:gd name="connsiteY128" fmla="*/ 2273300 h 3741737"/>
              <a:gd name="connsiteX129" fmla="*/ 1949450 w 3155950"/>
              <a:gd name="connsiteY129" fmla="*/ 2362200 h 3741737"/>
              <a:gd name="connsiteX130" fmla="*/ 1917700 w 3155950"/>
              <a:gd name="connsiteY130" fmla="*/ 2476500 h 3741737"/>
              <a:gd name="connsiteX131" fmla="*/ 2311400 w 3155950"/>
              <a:gd name="connsiteY131" fmla="*/ 2546350 h 3741737"/>
              <a:gd name="connsiteX132" fmla="*/ 2355850 w 3155950"/>
              <a:gd name="connsiteY132" fmla="*/ 3003550 h 3741737"/>
              <a:gd name="connsiteX133" fmla="*/ 1289050 w 3155950"/>
              <a:gd name="connsiteY133" fmla="*/ 3060700 h 3741737"/>
              <a:gd name="connsiteX134" fmla="*/ 1270000 w 3155950"/>
              <a:gd name="connsiteY134" fmla="*/ 3117850 h 3741737"/>
              <a:gd name="connsiteX135" fmla="*/ 1320800 w 3155950"/>
              <a:gd name="connsiteY135" fmla="*/ 3143250 h 3741737"/>
              <a:gd name="connsiteX136" fmla="*/ 1339850 w 3155950"/>
              <a:gd name="connsiteY136" fmla="*/ 3219450 h 3741737"/>
              <a:gd name="connsiteX137" fmla="*/ 1333500 w 3155950"/>
              <a:gd name="connsiteY137" fmla="*/ 3378200 h 3741737"/>
              <a:gd name="connsiteX138" fmla="*/ 1403350 w 3155950"/>
              <a:gd name="connsiteY138" fmla="*/ 3473450 h 3741737"/>
              <a:gd name="connsiteX139" fmla="*/ 1365250 w 3155950"/>
              <a:gd name="connsiteY139" fmla="*/ 3638550 h 3741737"/>
              <a:gd name="connsiteX140" fmla="*/ 1422400 w 3155950"/>
              <a:gd name="connsiteY140" fmla="*/ 3740150 h 3741737"/>
              <a:gd name="connsiteX0" fmla="*/ 1532731 w 3266281"/>
              <a:gd name="connsiteY0" fmla="*/ 3740150 h 3741737"/>
              <a:gd name="connsiteX1" fmla="*/ 1434306 w 3266281"/>
              <a:gd name="connsiteY1" fmla="*/ 3741737 h 3741737"/>
              <a:gd name="connsiteX2" fmla="*/ 1357312 w 3266281"/>
              <a:gd name="connsiteY2" fmla="*/ 3741737 h 3741737"/>
              <a:gd name="connsiteX3" fmla="*/ 1312862 w 3266281"/>
              <a:gd name="connsiteY3" fmla="*/ 3706019 h 3741737"/>
              <a:gd name="connsiteX4" fmla="*/ 1202531 w 3266281"/>
              <a:gd name="connsiteY4" fmla="*/ 3473450 h 3741737"/>
              <a:gd name="connsiteX5" fmla="*/ 1202531 w 3266281"/>
              <a:gd name="connsiteY5" fmla="*/ 3346450 h 3741737"/>
              <a:gd name="connsiteX6" fmla="*/ 1094581 w 3266281"/>
              <a:gd name="connsiteY6" fmla="*/ 3498850 h 3741737"/>
              <a:gd name="connsiteX7" fmla="*/ 923131 w 3266281"/>
              <a:gd name="connsiteY7" fmla="*/ 2997200 h 3741737"/>
              <a:gd name="connsiteX8" fmla="*/ 910431 w 3266281"/>
              <a:gd name="connsiteY8" fmla="*/ 2667000 h 3741737"/>
              <a:gd name="connsiteX9" fmla="*/ 891381 w 3266281"/>
              <a:gd name="connsiteY9" fmla="*/ 2489200 h 3741737"/>
              <a:gd name="connsiteX10" fmla="*/ 853281 w 3266281"/>
              <a:gd name="connsiteY10" fmla="*/ 2273300 h 3741737"/>
              <a:gd name="connsiteX11" fmla="*/ 408781 w 3266281"/>
              <a:gd name="connsiteY11" fmla="*/ 2711450 h 3741737"/>
              <a:gd name="connsiteX12" fmla="*/ 351631 w 3266281"/>
              <a:gd name="connsiteY12" fmla="*/ 2660650 h 3741737"/>
              <a:gd name="connsiteX13" fmla="*/ 205581 w 3266281"/>
              <a:gd name="connsiteY13" fmla="*/ 2698750 h 3741737"/>
              <a:gd name="connsiteX14" fmla="*/ 116681 w 3266281"/>
              <a:gd name="connsiteY14" fmla="*/ 2628900 h 3741737"/>
              <a:gd name="connsiteX15" fmla="*/ 224631 w 3266281"/>
              <a:gd name="connsiteY15" fmla="*/ 2636044 h 3741737"/>
              <a:gd name="connsiteX16" fmla="*/ 274637 w 3266281"/>
              <a:gd name="connsiteY16" fmla="*/ 2619375 h 3741737"/>
              <a:gd name="connsiteX17" fmla="*/ 254794 w 3266281"/>
              <a:gd name="connsiteY17" fmla="*/ 2583657 h 3741737"/>
              <a:gd name="connsiteX18" fmla="*/ 331787 w 3266281"/>
              <a:gd name="connsiteY18" fmla="*/ 2557462 h 3741737"/>
              <a:gd name="connsiteX19" fmla="*/ 612775 w 3266281"/>
              <a:gd name="connsiteY19" fmla="*/ 2260600 h 3741737"/>
              <a:gd name="connsiteX20" fmla="*/ 580231 w 3266281"/>
              <a:gd name="connsiteY20" fmla="*/ 2203450 h 3741737"/>
              <a:gd name="connsiteX21" fmla="*/ 631031 w 3266281"/>
              <a:gd name="connsiteY21" fmla="*/ 2095500 h 3741737"/>
              <a:gd name="connsiteX22" fmla="*/ 618331 w 3266281"/>
              <a:gd name="connsiteY22" fmla="*/ 1968500 h 3741737"/>
              <a:gd name="connsiteX23" fmla="*/ 694531 w 3266281"/>
              <a:gd name="connsiteY23" fmla="*/ 1924050 h 3741737"/>
              <a:gd name="connsiteX24" fmla="*/ 675481 w 3266281"/>
              <a:gd name="connsiteY24" fmla="*/ 1860550 h 3741737"/>
              <a:gd name="connsiteX25" fmla="*/ 719137 w 3266281"/>
              <a:gd name="connsiteY25" fmla="*/ 1569244 h 3741737"/>
              <a:gd name="connsiteX26" fmla="*/ 685006 w 3266281"/>
              <a:gd name="connsiteY26" fmla="*/ 1479550 h 3741737"/>
              <a:gd name="connsiteX27" fmla="*/ 742949 w 3266281"/>
              <a:gd name="connsiteY27" fmla="*/ 1296988 h 3741737"/>
              <a:gd name="connsiteX28" fmla="*/ 731837 w 3266281"/>
              <a:gd name="connsiteY28" fmla="*/ 1202531 h 3741737"/>
              <a:gd name="connsiteX29" fmla="*/ 694531 w 3266281"/>
              <a:gd name="connsiteY29" fmla="*/ 1117600 h 3741737"/>
              <a:gd name="connsiteX30" fmla="*/ 694531 w 3266281"/>
              <a:gd name="connsiteY30" fmla="*/ 1028700 h 3741737"/>
              <a:gd name="connsiteX31" fmla="*/ 1113631 w 3266281"/>
              <a:gd name="connsiteY31" fmla="*/ 952500 h 3741737"/>
              <a:gd name="connsiteX32" fmla="*/ 1278731 w 3266281"/>
              <a:gd name="connsiteY32" fmla="*/ 1085850 h 3741737"/>
              <a:gd name="connsiteX33" fmla="*/ 1189831 w 3266281"/>
              <a:gd name="connsiteY33" fmla="*/ 1079500 h 3741737"/>
              <a:gd name="connsiteX34" fmla="*/ 1151731 w 3266281"/>
              <a:gd name="connsiteY34" fmla="*/ 1327150 h 3741737"/>
              <a:gd name="connsiteX35" fmla="*/ 1145381 w 3266281"/>
              <a:gd name="connsiteY35" fmla="*/ 1644650 h 3741737"/>
              <a:gd name="connsiteX36" fmla="*/ 0 w 3266281"/>
              <a:gd name="connsiteY36" fmla="*/ 700087 h 3741737"/>
              <a:gd name="connsiteX37" fmla="*/ 154781 w 3266281"/>
              <a:gd name="connsiteY37" fmla="*/ 758825 h 3741737"/>
              <a:gd name="connsiteX38" fmla="*/ 166687 w 3266281"/>
              <a:gd name="connsiteY38" fmla="*/ 685800 h 3741737"/>
              <a:gd name="connsiteX39" fmla="*/ 110331 w 3266281"/>
              <a:gd name="connsiteY39" fmla="*/ 606425 h 3741737"/>
              <a:gd name="connsiteX40" fmla="*/ 253206 w 3266281"/>
              <a:gd name="connsiteY40" fmla="*/ 568325 h 3741737"/>
              <a:gd name="connsiteX41" fmla="*/ 342106 w 3266281"/>
              <a:gd name="connsiteY41" fmla="*/ 561975 h 3741737"/>
              <a:gd name="connsiteX42" fmla="*/ 373856 w 3266281"/>
              <a:gd name="connsiteY42" fmla="*/ 542925 h 3741737"/>
              <a:gd name="connsiteX43" fmla="*/ 402431 w 3266281"/>
              <a:gd name="connsiteY43" fmla="*/ 561975 h 3741737"/>
              <a:gd name="connsiteX44" fmla="*/ 469106 w 3266281"/>
              <a:gd name="connsiteY44" fmla="*/ 546100 h 3741737"/>
              <a:gd name="connsiteX45" fmla="*/ 481806 w 3266281"/>
              <a:gd name="connsiteY45" fmla="*/ 514350 h 3741737"/>
              <a:gd name="connsiteX46" fmla="*/ 723106 w 3266281"/>
              <a:gd name="connsiteY46" fmla="*/ 485775 h 3741737"/>
              <a:gd name="connsiteX47" fmla="*/ 681831 w 3266281"/>
              <a:gd name="connsiteY47" fmla="*/ 219075 h 3741737"/>
              <a:gd name="connsiteX48" fmla="*/ 596106 w 3266281"/>
              <a:gd name="connsiteY48" fmla="*/ 0 h 3741737"/>
              <a:gd name="connsiteX49" fmla="*/ 700881 w 3266281"/>
              <a:gd name="connsiteY49" fmla="*/ 12700 h 3741737"/>
              <a:gd name="connsiteX50" fmla="*/ 821531 w 3266281"/>
              <a:gd name="connsiteY50" fmla="*/ 60325 h 3741737"/>
              <a:gd name="connsiteX51" fmla="*/ 897731 w 3266281"/>
              <a:gd name="connsiteY51" fmla="*/ 130175 h 3741737"/>
              <a:gd name="connsiteX52" fmla="*/ 958056 w 3266281"/>
              <a:gd name="connsiteY52" fmla="*/ 222250 h 3741737"/>
              <a:gd name="connsiteX53" fmla="*/ 1002506 w 3266281"/>
              <a:gd name="connsiteY53" fmla="*/ 412750 h 3741737"/>
              <a:gd name="connsiteX54" fmla="*/ 1099344 w 3266281"/>
              <a:gd name="connsiteY54" fmla="*/ 380206 h 3741737"/>
              <a:gd name="connsiteX55" fmla="*/ 1106486 w 3266281"/>
              <a:gd name="connsiteY55" fmla="*/ 310357 h 3741737"/>
              <a:gd name="connsiteX56" fmla="*/ 1131094 w 3266281"/>
              <a:gd name="connsiteY56" fmla="*/ 305594 h 3741737"/>
              <a:gd name="connsiteX57" fmla="*/ 1168401 w 3266281"/>
              <a:gd name="connsiteY57" fmla="*/ 289720 h 3741737"/>
              <a:gd name="connsiteX58" fmla="*/ 1263650 w 3266281"/>
              <a:gd name="connsiteY58" fmla="*/ 295274 h 3741737"/>
              <a:gd name="connsiteX59" fmla="*/ 1304924 w 3266281"/>
              <a:gd name="connsiteY59" fmla="*/ 304007 h 3741737"/>
              <a:gd name="connsiteX60" fmla="*/ 1308100 w 3266281"/>
              <a:gd name="connsiteY60" fmla="*/ 245268 h 3741737"/>
              <a:gd name="connsiteX61" fmla="*/ 1342231 w 3266281"/>
              <a:gd name="connsiteY61" fmla="*/ 254000 h 3741737"/>
              <a:gd name="connsiteX62" fmla="*/ 1328737 w 3266281"/>
              <a:gd name="connsiteY62" fmla="*/ 328612 h 3741737"/>
              <a:gd name="connsiteX63" fmla="*/ 1393031 w 3266281"/>
              <a:gd name="connsiteY63" fmla="*/ 331788 h 3741737"/>
              <a:gd name="connsiteX64" fmla="*/ 1428749 w 3266281"/>
              <a:gd name="connsiteY64" fmla="*/ 312737 h 3741737"/>
              <a:gd name="connsiteX65" fmla="*/ 1473200 w 3266281"/>
              <a:gd name="connsiteY65" fmla="*/ 324644 h 3741737"/>
              <a:gd name="connsiteX66" fmla="*/ 1475581 w 3266281"/>
              <a:gd name="connsiteY66" fmla="*/ 359568 h 3741737"/>
              <a:gd name="connsiteX67" fmla="*/ 1526381 w 3266281"/>
              <a:gd name="connsiteY67" fmla="*/ 373856 h 3741737"/>
              <a:gd name="connsiteX68" fmla="*/ 1549400 w 3266281"/>
              <a:gd name="connsiteY68" fmla="*/ 361950 h 3741737"/>
              <a:gd name="connsiteX69" fmla="*/ 1608931 w 3266281"/>
              <a:gd name="connsiteY69" fmla="*/ 313531 h 3741737"/>
              <a:gd name="connsiteX70" fmla="*/ 1650206 w 3266281"/>
              <a:gd name="connsiteY70" fmla="*/ 338931 h 3741737"/>
              <a:gd name="connsiteX71" fmla="*/ 1669256 w 3266281"/>
              <a:gd name="connsiteY71" fmla="*/ 331788 h 3741737"/>
              <a:gd name="connsiteX72" fmla="*/ 1697037 w 3266281"/>
              <a:gd name="connsiteY72" fmla="*/ 273844 h 3741737"/>
              <a:gd name="connsiteX73" fmla="*/ 1758156 w 3266281"/>
              <a:gd name="connsiteY73" fmla="*/ 235743 h 3741737"/>
              <a:gd name="connsiteX74" fmla="*/ 1747043 w 3266281"/>
              <a:gd name="connsiteY74" fmla="*/ 252414 h 3741737"/>
              <a:gd name="connsiteX75" fmla="*/ 1796256 w 3266281"/>
              <a:gd name="connsiteY75" fmla="*/ 346075 h 3741737"/>
              <a:gd name="connsiteX76" fmla="*/ 1891506 w 3266281"/>
              <a:gd name="connsiteY76" fmla="*/ 388937 h 3741737"/>
              <a:gd name="connsiteX77" fmla="*/ 1901031 w 3266281"/>
              <a:gd name="connsiteY77" fmla="*/ 477838 h 3741737"/>
              <a:gd name="connsiteX78" fmla="*/ 1921668 w 3266281"/>
              <a:gd name="connsiteY78" fmla="*/ 511175 h 3741737"/>
              <a:gd name="connsiteX79" fmla="*/ 1950244 w 3266281"/>
              <a:gd name="connsiteY79" fmla="*/ 568325 h 3741737"/>
              <a:gd name="connsiteX80" fmla="*/ 1901031 w 3266281"/>
              <a:gd name="connsiteY80" fmla="*/ 688975 h 3741737"/>
              <a:gd name="connsiteX81" fmla="*/ 1985169 w 3266281"/>
              <a:gd name="connsiteY81" fmla="*/ 633413 h 3741737"/>
              <a:gd name="connsiteX82" fmla="*/ 2112963 w 3266281"/>
              <a:gd name="connsiteY82" fmla="*/ 642938 h 3741737"/>
              <a:gd name="connsiteX83" fmla="*/ 2165350 w 3266281"/>
              <a:gd name="connsiteY83" fmla="*/ 609600 h 3741737"/>
              <a:gd name="connsiteX84" fmla="*/ 2227262 w 3266281"/>
              <a:gd name="connsiteY84" fmla="*/ 630236 h 3741737"/>
              <a:gd name="connsiteX85" fmla="*/ 2288381 w 3266281"/>
              <a:gd name="connsiteY85" fmla="*/ 539750 h 3741737"/>
              <a:gd name="connsiteX86" fmla="*/ 2331244 w 3266281"/>
              <a:gd name="connsiteY86" fmla="*/ 547687 h 3741737"/>
              <a:gd name="connsiteX87" fmla="*/ 2399506 w 3266281"/>
              <a:gd name="connsiteY87" fmla="*/ 447675 h 3741737"/>
              <a:gd name="connsiteX88" fmla="*/ 2489993 w 3266281"/>
              <a:gd name="connsiteY88" fmla="*/ 481013 h 3741737"/>
              <a:gd name="connsiteX89" fmla="*/ 2548731 w 3266281"/>
              <a:gd name="connsiteY89" fmla="*/ 469900 h 3741737"/>
              <a:gd name="connsiteX90" fmla="*/ 2618581 w 3266281"/>
              <a:gd name="connsiteY90" fmla="*/ 495300 h 3741737"/>
              <a:gd name="connsiteX91" fmla="*/ 2624931 w 3266281"/>
              <a:gd name="connsiteY91" fmla="*/ 571500 h 3741737"/>
              <a:gd name="connsiteX92" fmla="*/ 2593181 w 3266281"/>
              <a:gd name="connsiteY92" fmla="*/ 654050 h 3741737"/>
              <a:gd name="connsiteX93" fmla="*/ 2624931 w 3266281"/>
              <a:gd name="connsiteY93" fmla="*/ 749300 h 3741737"/>
              <a:gd name="connsiteX94" fmla="*/ 2751931 w 3266281"/>
              <a:gd name="connsiteY94" fmla="*/ 781050 h 3741737"/>
              <a:gd name="connsiteX95" fmla="*/ 2705100 w 3266281"/>
              <a:gd name="connsiteY95" fmla="*/ 899319 h 3741737"/>
              <a:gd name="connsiteX96" fmla="*/ 2770981 w 3266281"/>
              <a:gd name="connsiteY96" fmla="*/ 1003300 h 3741737"/>
              <a:gd name="connsiteX97" fmla="*/ 2802731 w 3266281"/>
              <a:gd name="connsiteY97" fmla="*/ 1009650 h 3741737"/>
              <a:gd name="connsiteX98" fmla="*/ 2758281 w 3266281"/>
              <a:gd name="connsiteY98" fmla="*/ 1117600 h 3741737"/>
              <a:gd name="connsiteX99" fmla="*/ 2834481 w 3266281"/>
              <a:gd name="connsiteY99" fmla="*/ 1123950 h 3741737"/>
              <a:gd name="connsiteX100" fmla="*/ 2968625 w 3266281"/>
              <a:gd name="connsiteY100" fmla="*/ 1060450 h 3741737"/>
              <a:gd name="connsiteX101" fmla="*/ 3132931 w 3266281"/>
              <a:gd name="connsiteY101" fmla="*/ 908050 h 3741737"/>
              <a:gd name="connsiteX102" fmla="*/ 3121819 w 3266281"/>
              <a:gd name="connsiteY102" fmla="*/ 1030288 h 3741737"/>
              <a:gd name="connsiteX103" fmla="*/ 3213894 w 3266281"/>
              <a:gd name="connsiteY103" fmla="*/ 1119187 h 3741737"/>
              <a:gd name="connsiteX104" fmla="*/ 3266281 w 3266281"/>
              <a:gd name="connsiteY104" fmla="*/ 1270000 h 3741737"/>
              <a:gd name="connsiteX105" fmla="*/ 2960687 w 3266281"/>
              <a:gd name="connsiteY105" fmla="*/ 1458118 h 3741737"/>
              <a:gd name="connsiteX106" fmla="*/ 3028156 w 3266281"/>
              <a:gd name="connsiteY106" fmla="*/ 1585913 h 3741737"/>
              <a:gd name="connsiteX107" fmla="*/ 2979737 w 3266281"/>
              <a:gd name="connsiteY107" fmla="*/ 1687513 h 3741737"/>
              <a:gd name="connsiteX108" fmla="*/ 3024981 w 3266281"/>
              <a:gd name="connsiteY108" fmla="*/ 1720850 h 3741737"/>
              <a:gd name="connsiteX109" fmla="*/ 3050381 w 3266281"/>
              <a:gd name="connsiteY109" fmla="*/ 1771650 h 3741737"/>
              <a:gd name="connsiteX110" fmla="*/ 3050381 w 3266281"/>
              <a:gd name="connsiteY110" fmla="*/ 1847850 h 3741737"/>
              <a:gd name="connsiteX111" fmla="*/ 3024981 w 3266281"/>
              <a:gd name="connsiteY111" fmla="*/ 1873250 h 3741737"/>
              <a:gd name="connsiteX112" fmla="*/ 3018631 w 3266281"/>
              <a:gd name="connsiteY112" fmla="*/ 1911350 h 3741737"/>
              <a:gd name="connsiteX113" fmla="*/ 2948781 w 3266281"/>
              <a:gd name="connsiteY113" fmla="*/ 1885950 h 3741737"/>
              <a:gd name="connsiteX114" fmla="*/ 2929731 w 3266281"/>
              <a:gd name="connsiteY114" fmla="*/ 2012950 h 3741737"/>
              <a:gd name="connsiteX115" fmla="*/ 2852738 w 3266281"/>
              <a:gd name="connsiteY115" fmla="*/ 1977231 h 3741737"/>
              <a:gd name="connsiteX116" fmla="*/ 2720181 w 3266281"/>
              <a:gd name="connsiteY116" fmla="*/ 2039937 h 3741737"/>
              <a:gd name="connsiteX117" fmla="*/ 2866231 w 3266281"/>
              <a:gd name="connsiteY117" fmla="*/ 2286000 h 3741737"/>
              <a:gd name="connsiteX118" fmla="*/ 2904331 w 3266281"/>
              <a:gd name="connsiteY118" fmla="*/ 2286000 h 3741737"/>
              <a:gd name="connsiteX119" fmla="*/ 2897981 w 3266281"/>
              <a:gd name="connsiteY119" fmla="*/ 2374900 h 3741737"/>
              <a:gd name="connsiteX120" fmla="*/ 2828131 w 3266281"/>
              <a:gd name="connsiteY120" fmla="*/ 2350294 h 3741737"/>
              <a:gd name="connsiteX121" fmla="*/ 2720181 w 3266281"/>
              <a:gd name="connsiteY121" fmla="*/ 2387600 h 3741737"/>
              <a:gd name="connsiteX122" fmla="*/ 2497931 w 3266281"/>
              <a:gd name="connsiteY122" fmla="*/ 2381250 h 3741737"/>
              <a:gd name="connsiteX123" fmla="*/ 2402681 w 3266281"/>
              <a:gd name="connsiteY123" fmla="*/ 2381250 h 3741737"/>
              <a:gd name="connsiteX124" fmla="*/ 2326481 w 3266281"/>
              <a:gd name="connsiteY124" fmla="*/ 2305050 h 3741737"/>
              <a:gd name="connsiteX125" fmla="*/ 2269331 w 3266281"/>
              <a:gd name="connsiteY125" fmla="*/ 2292350 h 3741737"/>
              <a:gd name="connsiteX126" fmla="*/ 2255044 w 3266281"/>
              <a:gd name="connsiteY126" fmla="*/ 2212975 h 3741737"/>
              <a:gd name="connsiteX127" fmla="*/ 2064543 w 3266281"/>
              <a:gd name="connsiteY127" fmla="*/ 2155825 h 3741737"/>
              <a:gd name="connsiteX128" fmla="*/ 2040731 w 3266281"/>
              <a:gd name="connsiteY128" fmla="*/ 2273300 h 3741737"/>
              <a:gd name="connsiteX129" fmla="*/ 2059781 w 3266281"/>
              <a:gd name="connsiteY129" fmla="*/ 2362200 h 3741737"/>
              <a:gd name="connsiteX130" fmla="*/ 2028031 w 3266281"/>
              <a:gd name="connsiteY130" fmla="*/ 2476500 h 3741737"/>
              <a:gd name="connsiteX131" fmla="*/ 2421731 w 3266281"/>
              <a:gd name="connsiteY131" fmla="*/ 2546350 h 3741737"/>
              <a:gd name="connsiteX132" fmla="*/ 2466181 w 3266281"/>
              <a:gd name="connsiteY132" fmla="*/ 3003550 h 3741737"/>
              <a:gd name="connsiteX133" fmla="*/ 1399381 w 3266281"/>
              <a:gd name="connsiteY133" fmla="*/ 3060700 h 3741737"/>
              <a:gd name="connsiteX134" fmla="*/ 1380331 w 3266281"/>
              <a:gd name="connsiteY134" fmla="*/ 3117850 h 3741737"/>
              <a:gd name="connsiteX135" fmla="*/ 1431131 w 3266281"/>
              <a:gd name="connsiteY135" fmla="*/ 3143250 h 3741737"/>
              <a:gd name="connsiteX136" fmla="*/ 1450181 w 3266281"/>
              <a:gd name="connsiteY136" fmla="*/ 3219450 h 3741737"/>
              <a:gd name="connsiteX137" fmla="*/ 1443831 w 3266281"/>
              <a:gd name="connsiteY137" fmla="*/ 3378200 h 3741737"/>
              <a:gd name="connsiteX138" fmla="*/ 1513681 w 3266281"/>
              <a:gd name="connsiteY138" fmla="*/ 3473450 h 3741737"/>
              <a:gd name="connsiteX139" fmla="*/ 1475581 w 3266281"/>
              <a:gd name="connsiteY139" fmla="*/ 3638550 h 3741737"/>
              <a:gd name="connsiteX140" fmla="*/ 1532731 w 3266281"/>
              <a:gd name="connsiteY140" fmla="*/ 3740150 h 3741737"/>
              <a:gd name="connsiteX0" fmla="*/ 1570831 w 3304381"/>
              <a:gd name="connsiteY0" fmla="*/ 3740150 h 3741737"/>
              <a:gd name="connsiteX1" fmla="*/ 1472406 w 3304381"/>
              <a:gd name="connsiteY1" fmla="*/ 3741737 h 3741737"/>
              <a:gd name="connsiteX2" fmla="*/ 1395412 w 3304381"/>
              <a:gd name="connsiteY2" fmla="*/ 3741737 h 3741737"/>
              <a:gd name="connsiteX3" fmla="*/ 1350962 w 3304381"/>
              <a:gd name="connsiteY3" fmla="*/ 3706019 h 3741737"/>
              <a:gd name="connsiteX4" fmla="*/ 1240631 w 3304381"/>
              <a:gd name="connsiteY4" fmla="*/ 3473450 h 3741737"/>
              <a:gd name="connsiteX5" fmla="*/ 1240631 w 3304381"/>
              <a:gd name="connsiteY5" fmla="*/ 3346450 h 3741737"/>
              <a:gd name="connsiteX6" fmla="*/ 1132681 w 3304381"/>
              <a:gd name="connsiteY6" fmla="*/ 3498850 h 3741737"/>
              <a:gd name="connsiteX7" fmla="*/ 961231 w 3304381"/>
              <a:gd name="connsiteY7" fmla="*/ 2997200 h 3741737"/>
              <a:gd name="connsiteX8" fmla="*/ 948531 w 3304381"/>
              <a:gd name="connsiteY8" fmla="*/ 2667000 h 3741737"/>
              <a:gd name="connsiteX9" fmla="*/ 929481 w 3304381"/>
              <a:gd name="connsiteY9" fmla="*/ 2489200 h 3741737"/>
              <a:gd name="connsiteX10" fmla="*/ 891381 w 3304381"/>
              <a:gd name="connsiteY10" fmla="*/ 2273300 h 3741737"/>
              <a:gd name="connsiteX11" fmla="*/ 446881 w 3304381"/>
              <a:gd name="connsiteY11" fmla="*/ 2711450 h 3741737"/>
              <a:gd name="connsiteX12" fmla="*/ 389731 w 3304381"/>
              <a:gd name="connsiteY12" fmla="*/ 2660650 h 3741737"/>
              <a:gd name="connsiteX13" fmla="*/ 243681 w 3304381"/>
              <a:gd name="connsiteY13" fmla="*/ 2698750 h 3741737"/>
              <a:gd name="connsiteX14" fmla="*/ 154781 w 3304381"/>
              <a:gd name="connsiteY14" fmla="*/ 2628900 h 3741737"/>
              <a:gd name="connsiteX15" fmla="*/ 262731 w 3304381"/>
              <a:gd name="connsiteY15" fmla="*/ 2636044 h 3741737"/>
              <a:gd name="connsiteX16" fmla="*/ 312737 w 3304381"/>
              <a:gd name="connsiteY16" fmla="*/ 2619375 h 3741737"/>
              <a:gd name="connsiteX17" fmla="*/ 292894 w 3304381"/>
              <a:gd name="connsiteY17" fmla="*/ 2583657 h 3741737"/>
              <a:gd name="connsiteX18" fmla="*/ 369887 w 3304381"/>
              <a:gd name="connsiteY18" fmla="*/ 2557462 h 3741737"/>
              <a:gd name="connsiteX19" fmla="*/ 650875 w 3304381"/>
              <a:gd name="connsiteY19" fmla="*/ 2260600 h 3741737"/>
              <a:gd name="connsiteX20" fmla="*/ 618331 w 3304381"/>
              <a:gd name="connsiteY20" fmla="*/ 2203450 h 3741737"/>
              <a:gd name="connsiteX21" fmla="*/ 669131 w 3304381"/>
              <a:gd name="connsiteY21" fmla="*/ 2095500 h 3741737"/>
              <a:gd name="connsiteX22" fmla="*/ 656431 w 3304381"/>
              <a:gd name="connsiteY22" fmla="*/ 1968500 h 3741737"/>
              <a:gd name="connsiteX23" fmla="*/ 732631 w 3304381"/>
              <a:gd name="connsiteY23" fmla="*/ 1924050 h 3741737"/>
              <a:gd name="connsiteX24" fmla="*/ 713581 w 3304381"/>
              <a:gd name="connsiteY24" fmla="*/ 1860550 h 3741737"/>
              <a:gd name="connsiteX25" fmla="*/ 757237 w 3304381"/>
              <a:gd name="connsiteY25" fmla="*/ 1569244 h 3741737"/>
              <a:gd name="connsiteX26" fmla="*/ 723106 w 3304381"/>
              <a:gd name="connsiteY26" fmla="*/ 1479550 h 3741737"/>
              <a:gd name="connsiteX27" fmla="*/ 781049 w 3304381"/>
              <a:gd name="connsiteY27" fmla="*/ 1296988 h 3741737"/>
              <a:gd name="connsiteX28" fmla="*/ 769937 w 3304381"/>
              <a:gd name="connsiteY28" fmla="*/ 1202531 h 3741737"/>
              <a:gd name="connsiteX29" fmla="*/ 732631 w 3304381"/>
              <a:gd name="connsiteY29" fmla="*/ 1117600 h 3741737"/>
              <a:gd name="connsiteX30" fmla="*/ 732631 w 3304381"/>
              <a:gd name="connsiteY30" fmla="*/ 1028700 h 3741737"/>
              <a:gd name="connsiteX31" fmla="*/ 1151731 w 3304381"/>
              <a:gd name="connsiteY31" fmla="*/ 952500 h 3741737"/>
              <a:gd name="connsiteX32" fmla="*/ 1316831 w 3304381"/>
              <a:gd name="connsiteY32" fmla="*/ 1085850 h 3741737"/>
              <a:gd name="connsiteX33" fmla="*/ 1227931 w 3304381"/>
              <a:gd name="connsiteY33" fmla="*/ 1079500 h 3741737"/>
              <a:gd name="connsiteX34" fmla="*/ 1189831 w 3304381"/>
              <a:gd name="connsiteY34" fmla="*/ 1327150 h 3741737"/>
              <a:gd name="connsiteX35" fmla="*/ 0 w 3304381"/>
              <a:gd name="connsiteY35" fmla="*/ 692150 h 3741737"/>
              <a:gd name="connsiteX36" fmla="*/ 38100 w 3304381"/>
              <a:gd name="connsiteY36" fmla="*/ 700087 h 3741737"/>
              <a:gd name="connsiteX37" fmla="*/ 192881 w 3304381"/>
              <a:gd name="connsiteY37" fmla="*/ 758825 h 3741737"/>
              <a:gd name="connsiteX38" fmla="*/ 204787 w 3304381"/>
              <a:gd name="connsiteY38" fmla="*/ 685800 h 3741737"/>
              <a:gd name="connsiteX39" fmla="*/ 148431 w 3304381"/>
              <a:gd name="connsiteY39" fmla="*/ 606425 h 3741737"/>
              <a:gd name="connsiteX40" fmla="*/ 291306 w 3304381"/>
              <a:gd name="connsiteY40" fmla="*/ 568325 h 3741737"/>
              <a:gd name="connsiteX41" fmla="*/ 380206 w 3304381"/>
              <a:gd name="connsiteY41" fmla="*/ 561975 h 3741737"/>
              <a:gd name="connsiteX42" fmla="*/ 411956 w 3304381"/>
              <a:gd name="connsiteY42" fmla="*/ 542925 h 3741737"/>
              <a:gd name="connsiteX43" fmla="*/ 440531 w 3304381"/>
              <a:gd name="connsiteY43" fmla="*/ 561975 h 3741737"/>
              <a:gd name="connsiteX44" fmla="*/ 507206 w 3304381"/>
              <a:gd name="connsiteY44" fmla="*/ 546100 h 3741737"/>
              <a:gd name="connsiteX45" fmla="*/ 519906 w 3304381"/>
              <a:gd name="connsiteY45" fmla="*/ 514350 h 3741737"/>
              <a:gd name="connsiteX46" fmla="*/ 761206 w 3304381"/>
              <a:gd name="connsiteY46" fmla="*/ 485775 h 3741737"/>
              <a:gd name="connsiteX47" fmla="*/ 719931 w 3304381"/>
              <a:gd name="connsiteY47" fmla="*/ 219075 h 3741737"/>
              <a:gd name="connsiteX48" fmla="*/ 634206 w 3304381"/>
              <a:gd name="connsiteY48" fmla="*/ 0 h 3741737"/>
              <a:gd name="connsiteX49" fmla="*/ 738981 w 3304381"/>
              <a:gd name="connsiteY49" fmla="*/ 12700 h 3741737"/>
              <a:gd name="connsiteX50" fmla="*/ 859631 w 3304381"/>
              <a:gd name="connsiteY50" fmla="*/ 60325 h 3741737"/>
              <a:gd name="connsiteX51" fmla="*/ 935831 w 3304381"/>
              <a:gd name="connsiteY51" fmla="*/ 130175 h 3741737"/>
              <a:gd name="connsiteX52" fmla="*/ 996156 w 3304381"/>
              <a:gd name="connsiteY52" fmla="*/ 222250 h 3741737"/>
              <a:gd name="connsiteX53" fmla="*/ 1040606 w 3304381"/>
              <a:gd name="connsiteY53" fmla="*/ 412750 h 3741737"/>
              <a:gd name="connsiteX54" fmla="*/ 1137444 w 3304381"/>
              <a:gd name="connsiteY54" fmla="*/ 380206 h 3741737"/>
              <a:gd name="connsiteX55" fmla="*/ 1144586 w 3304381"/>
              <a:gd name="connsiteY55" fmla="*/ 310357 h 3741737"/>
              <a:gd name="connsiteX56" fmla="*/ 1169194 w 3304381"/>
              <a:gd name="connsiteY56" fmla="*/ 305594 h 3741737"/>
              <a:gd name="connsiteX57" fmla="*/ 1206501 w 3304381"/>
              <a:gd name="connsiteY57" fmla="*/ 289720 h 3741737"/>
              <a:gd name="connsiteX58" fmla="*/ 1301750 w 3304381"/>
              <a:gd name="connsiteY58" fmla="*/ 295274 h 3741737"/>
              <a:gd name="connsiteX59" fmla="*/ 1343024 w 3304381"/>
              <a:gd name="connsiteY59" fmla="*/ 304007 h 3741737"/>
              <a:gd name="connsiteX60" fmla="*/ 1346200 w 3304381"/>
              <a:gd name="connsiteY60" fmla="*/ 245268 h 3741737"/>
              <a:gd name="connsiteX61" fmla="*/ 1380331 w 3304381"/>
              <a:gd name="connsiteY61" fmla="*/ 254000 h 3741737"/>
              <a:gd name="connsiteX62" fmla="*/ 1366837 w 3304381"/>
              <a:gd name="connsiteY62" fmla="*/ 328612 h 3741737"/>
              <a:gd name="connsiteX63" fmla="*/ 1431131 w 3304381"/>
              <a:gd name="connsiteY63" fmla="*/ 331788 h 3741737"/>
              <a:gd name="connsiteX64" fmla="*/ 1466849 w 3304381"/>
              <a:gd name="connsiteY64" fmla="*/ 312737 h 3741737"/>
              <a:gd name="connsiteX65" fmla="*/ 1511300 w 3304381"/>
              <a:gd name="connsiteY65" fmla="*/ 324644 h 3741737"/>
              <a:gd name="connsiteX66" fmla="*/ 1513681 w 3304381"/>
              <a:gd name="connsiteY66" fmla="*/ 359568 h 3741737"/>
              <a:gd name="connsiteX67" fmla="*/ 1564481 w 3304381"/>
              <a:gd name="connsiteY67" fmla="*/ 373856 h 3741737"/>
              <a:gd name="connsiteX68" fmla="*/ 1587500 w 3304381"/>
              <a:gd name="connsiteY68" fmla="*/ 361950 h 3741737"/>
              <a:gd name="connsiteX69" fmla="*/ 1647031 w 3304381"/>
              <a:gd name="connsiteY69" fmla="*/ 313531 h 3741737"/>
              <a:gd name="connsiteX70" fmla="*/ 1688306 w 3304381"/>
              <a:gd name="connsiteY70" fmla="*/ 338931 h 3741737"/>
              <a:gd name="connsiteX71" fmla="*/ 1707356 w 3304381"/>
              <a:gd name="connsiteY71" fmla="*/ 331788 h 3741737"/>
              <a:gd name="connsiteX72" fmla="*/ 1735137 w 3304381"/>
              <a:gd name="connsiteY72" fmla="*/ 273844 h 3741737"/>
              <a:gd name="connsiteX73" fmla="*/ 1796256 w 3304381"/>
              <a:gd name="connsiteY73" fmla="*/ 235743 h 3741737"/>
              <a:gd name="connsiteX74" fmla="*/ 1785143 w 3304381"/>
              <a:gd name="connsiteY74" fmla="*/ 252414 h 3741737"/>
              <a:gd name="connsiteX75" fmla="*/ 1834356 w 3304381"/>
              <a:gd name="connsiteY75" fmla="*/ 346075 h 3741737"/>
              <a:gd name="connsiteX76" fmla="*/ 1929606 w 3304381"/>
              <a:gd name="connsiteY76" fmla="*/ 388937 h 3741737"/>
              <a:gd name="connsiteX77" fmla="*/ 1939131 w 3304381"/>
              <a:gd name="connsiteY77" fmla="*/ 477838 h 3741737"/>
              <a:gd name="connsiteX78" fmla="*/ 1959768 w 3304381"/>
              <a:gd name="connsiteY78" fmla="*/ 511175 h 3741737"/>
              <a:gd name="connsiteX79" fmla="*/ 1988344 w 3304381"/>
              <a:gd name="connsiteY79" fmla="*/ 568325 h 3741737"/>
              <a:gd name="connsiteX80" fmla="*/ 1939131 w 3304381"/>
              <a:gd name="connsiteY80" fmla="*/ 688975 h 3741737"/>
              <a:gd name="connsiteX81" fmla="*/ 2023269 w 3304381"/>
              <a:gd name="connsiteY81" fmla="*/ 633413 h 3741737"/>
              <a:gd name="connsiteX82" fmla="*/ 2151063 w 3304381"/>
              <a:gd name="connsiteY82" fmla="*/ 642938 h 3741737"/>
              <a:gd name="connsiteX83" fmla="*/ 2203450 w 3304381"/>
              <a:gd name="connsiteY83" fmla="*/ 609600 h 3741737"/>
              <a:gd name="connsiteX84" fmla="*/ 2265362 w 3304381"/>
              <a:gd name="connsiteY84" fmla="*/ 630236 h 3741737"/>
              <a:gd name="connsiteX85" fmla="*/ 2326481 w 3304381"/>
              <a:gd name="connsiteY85" fmla="*/ 539750 h 3741737"/>
              <a:gd name="connsiteX86" fmla="*/ 2369344 w 3304381"/>
              <a:gd name="connsiteY86" fmla="*/ 547687 h 3741737"/>
              <a:gd name="connsiteX87" fmla="*/ 2437606 w 3304381"/>
              <a:gd name="connsiteY87" fmla="*/ 447675 h 3741737"/>
              <a:gd name="connsiteX88" fmla="*/ 2528093 w 3304381"/>
              <a:gd name="connsiteY88" fmla="*/ 481013 h 3741737"/>
              <a:gd name="connsiteX89" fmla="*/ 2586831 w 3304381"/>
              <a:gd name="connsiteY89" fmla="*/ 469900 h 3741737"/>
              <a:gd name="connsiteX90" fmla="*/ 2656681 w 3304381"/>
              <a:gd name="connsiteY90" fmla="*/ 495300 h 3741737"/>
              <a:gd name="connsiteX91" fmla="*/ 2663031 w 3304381"/>
              <a:gd name="connsiteY91" fmla="*/ 571500 h 3741737"/>
              <a:gd name="connsiteX92" fmla="*/ 2631281 w 3304381"/>
              <a:gd name="connsiteY92" fmla="*/ 654050 h 3741737"/>
              <a:gd name="connsiteX93" fmla="*/ 2663031 w 3304381"/>
              <a:gd name="connsiteY93" fmla="*/ 749300 h 3741737"/>
              <a:gd name="connsiteX94" fmla="*/ 2790031 w 3304381"/>
              <a:gd name="connsiteY94" fmla="*/ 781050 h 3741737"/>
              <a:gd name="connsiteX95" fmla="*/ 2743200 w 3304381"/>
              <a:gd name="connsiteY95" fmla="*/ 899319 h 3741737"/>
              <a:gd name="connsiteX96" fmla="*/ 2809081 w 3304381"/>
              <a:gd name="connsiteY96" fmla="*/ 1003300 h 3741737"/>
              <a:gd name="connsiteX97" fmla="*/ 2840831 w 3304381"/>
              <a:gd name="connsiteY97" fmla="*/ 1009650 h 3741737"/>
              <a:gd name="connsiteX98" fmla="*/ 2796381 w 3304381"/>
              <a:gd name="connsiteY98" fmla="*/ 1117600 h 3741737"/>
              <a:gd name="connsiteX99" fmla="*/ 2872581 w 3304381"/>
              <a:gd name="connsiteY99" fmla="*/ 1123950 h 3741737"/>
              <a:gd name="connsiteX100" fmla="*/ 3006725 w 3304381"/>
              <a:gd name="connsiteY100" fmla="*/ 1060450 h 3741737"/>
              <a:gd name="connsiteX101" fmla="*/ 3171031 w 3304381"/>
              <a:gd name="connsiteY101" fmla="*/ 908050 h 3741737"/>
              <a:gd name="connsiteX102" fmla="*/ 3159919 w 3304381"/>
              <a:gd name="connsiteY102" fmla="*/ 1030288 h 3741737"/>
              <a:gd name="connsiteX103" fmla="*/ 3251994 w 3304381"/>
              <a:gd name="connsiteY103" fmla="*/ 1119187 h 3741737"/>
              <a:gd name="connsiteX104" fmla="*/ 3304381 w 3304381"/>
              <a:gd name="connsiteY104" fmla="*/ 1270000 h 3741737"/>
              <a:gd name="connsiteX105" fmla="*/ 2998787 w 3304381"/>
              <a:gd name="connsiteY105" fmla="*/ 1458118 h 3741737"/>
              <a:gd name="connsiteX106" fmla="*/ 3066256 w 3304381"/>
              <a:gd name="connsiteY106" fmla="*/ 1585913 h 3741737"/>
              <a:gd name="connsiteX107" fmla="*/ 3017837 w 3304381"/>
              <a:gd name="connsiteY107" fmla="*/ 1687513 h 3741737"/>
              <a:gd name="connsiteX108" fmla="*/ 3063081 w 3304381"/>
              <a:gd name="connsiteY108" fmla="*/ 1720850 h 3741737"/>
              <a:gd name="connsiteX109" fmla="*/ 3088481 w 3304381"/>
              <a:gd name="connsiteY109" fmla="*/ 1771650 h 3741737"/>
              <a:gd name="connsiteX110" fmla="*/ 3088481 w 3304381"/>
              <a:gd name="connsiteY110" fmla="*/ 1847850 h 3741737"/>
              <a:gd name="connsiteX111" fmla="*/ 3063081 w 3304381"/>
              <a:gd name="connsiteY111" fmla="*/ 1873250 h 3741737"/>
              <a:gd name="connsiteX112" fmla="*/ 3056731 w 3304381"/>
              <a:gd name="connsiteY112" fmla="*/ 1911350 h 3741737"/>
              <a:gd name="connsiteX113" fmla="*/ 2986881 w 3304381"/>
              <a:gd name="connsiteY113" fmla="*/ 1885950 h 3741737"/>
              <a:gd name="connsiteX114" fmla="*/ 2967831 w 3304381"/>
              <a:gd name="connsiteY114" fmla="*/ 2012950 h 3741737"/>
              <a:gd name="connsiteX115" fmla="*/ 2890838 w 3304381"/>
              <a:gd name="connsiteY115" fmla="*/ 1977231 h 3741737"/>
              <a:gd name="connsiteX116" fmla="*/ 2758281 w 3304381"/>
              <a:gd name="connsiteY116" fmla="*/ 2039937 h 3741737"/>
              <a:gd name="connsiteX117" fmla="*/ 2904331 w 3304381"/>
              <a:gd name="connsiteY117" fmla="*/ 2286000 h 3741737"/>
              <a:gd name="connsiteX118" fmla="*/ 2942431 w 3304381"/>
              <a:gd name="connsiteY118" fmla="*/ 2286000 h 3741737"/>
              <a:gd name="connsiteX119" fmla="*/ 2936081 w 3304381"/>
              <a:gd name="connsiteY119" fmla="*/ 2374900 h 3741737"/>
              <a:gd name="connsiteX120" fmla="*/ 2866231 w 3304381"/>
              <a:gd name="connsiteY120" fmla="*/ 2350294 h 3741737"/>
              <a:gd name="connsiteX121" fmla="*/ 2758281 w 3304381"/>
              <a:gd name="connsiteY121" fmla="*/ 2387600 h 3741737"/>
              <a:gd name="connsiteX122" fmla="*/ 2536031 w 3304381"/>
              <a:gd name="connsiteY122" fmla="*/ 2381250 h 3741737"/>
              <a:gd name="connsiteX123" fmla="*/ 2440781 w 3304381"/>
              <a:gd name="connsiteY123" fmla="*/ 2381250 h 3741737"/>
              <a:gd name="connsiteX124" fmla="*/ 2364581 w 3304381"/>
              <a:gd name="connsiteY124" fmla="*/ 2305050 h 3741737"/>
              <a:gd name="connsiteX125" fmla="*/ 2307431 w 3304381"/>
              <a:gd name="connsiteY125" fmla="*/ 2292350 h 3741737"/>
              <a:gd name="connsiteX126" fmla="*/ 2293144 w 3304381"/>
              <a:gd name="connsiteY126" fmla="*/ 2212975 h 3741737"/>
              <a:gd name="connsiteX127" fmla="*/ 2102643 w 3304381"/>
              <a:gd name="connsiteY127" fmla="*/ 2155825 h 3741737"/>
              <a:gd name="connsiteX128" fmla="*/ 2078831 w 3304381"/>
              <a:gd name="connsiteY128" fmla="*/ 2273300 h 3741737"/>
              <a:gd name="connsiteX129" fmla="*/ 2097881 w 3304381"/>
              <a:gd name="connsiteY129" fmla="*/ 2362200 h 3741737"/>
              <a:gd name="connsiteX130" fmla="*/ 2066131 w 3304381"/>
              <a:gd name="connsiteY130" fmla="*/ 2476500 h 3741737"/>
              <a:gd name="connsiteX131" fmla="*/ 2459831 w 3304381"/>
              <a:gd name="connsiteY131" fmla="*/ 2546350 h 3741737"/>
              <a:gd name="connsiteX132" fmla="*/ 2504281 w 3304381"/>
              <a:gd name="connsiteY132" fmla="*/ 3003550 h 3741737"/>
              <a:gd name="connsiteX133" fmla="*/ 1437481 w 3304381"/>
              <a:gd name="connsiteY133" fmla="*/ 3060700 h 3741737"/>
              <a:gd name="connsiteX134" fmla="*/ 1418431 w 3304381"/>
              <a:gd name="connsiteY134" fmla="*/ 3117850 h 3741737"/>
              <a:gd name="connsiteX135" fmla="*/ 1469231 w 3304381"/>
              <a:gd name="connsiteY135" fmla="*/ 3143250 h 3741737"/>
              <a:gd name="connsiteX136" fmla="*/ 1488281 w 3304381"/>
              <a:gd name="connsiteY136" fmla="*/ 3219450 h 3741737"/>
              <a:gd name="connsiteX137" fmla="*/ 1481931 w 3304381"/>
              <a:gd name="connsiteY137" fmla="*/ 3378200 h 3741737"/>
              <a:gd name="connsiteX138" fmla="*/ 1551781 w 3304381"/>
              <a:gd name="connsiteY138" fmla="*/ 3473450 h 3741737"/>
              <a:gd name="connsiteX139" fmla="*/ 1513681 w 3304381"/>
              <a:gd name="connsiteY139" fmla="*/ 3638550 h 3741737"/>
              <a:gd name="connsiteX140" fmla="*/ 1570831 w 3304381"/>
              <a:gd name="connsiteY140" fmla="*/ 3740150 h 3741737"/>
              <a:gd name="connsiteX0" fmla="*/ 1699419 w 3432969"/>
              <a:gd name="connsiteY0" fmla="*/ 3740150 h 3741737"/>
              <a:gd name="connsiteX1" fmla="*/ 1600994 w 3432969"/>
              <a:gd name="connsiteY1" fmla="*/ 3741737 h 3741737"/>
              <a:gd name="connsiteX2" fmla="*/ 1524000 w 3432969"/>
              <a:gd name="connsiteY2" fmla="*/ 3741737 h 3741737"/>
              <a:gd name="connsiteX3" fmla="*/ 1479550 w 3432969"/>
              <a:gd name="connsiteY3" fmla="*/ 3706019 h 3741737"/>
              <a:gd name="connsiteX4" fmla="*/ 1369219 w 3432969"/>
              <a:gd name="connsiteY4" fmla="*/ 3473450 h 3741737"/>
              <a:gd name="connsiteX5" fmla="*/ 1369219 w 3432969"/>
              <a:gd name="connsiteY5" fmla="*/ 3346450 h 3741737"/>
              <a:gd name="connsiteX6" fmla="*/ 1261269 w 3432969"/>
              <a:gd name="connsiteY6" fmla="*/ 3498850 h 3741737"/>
              <a:gd name="connsiteX7" fmla="*/ 1089819 w 3432969"/>
              <a:gd name="connsiteY7" fmla="*/ 2997200 h 3741737"/>
              <a:gd name="connsiteX8" fmla="*/ 1077119 w 3432969"/>
              <a:gd name="connsiteY8" fmla="*/ 2667000 h 3741737"/>
              <a:gd name="connsiteX9" fmla="*/ 1058069 w 3432969"/>
              <a:gd name="connsiteY9" fmla="*/ 2489200 h 3741737"/>
              <a:gd name="connsiteX10" fmla="*/ 1019969 w 3432969"/>
              <a:gd name="connsiteY10" fmla="*/ 2273300 h 3741737"/>
              <a:gd name="connsiteX11" fmla="*/ 575469 w 3432969"/>
              <a:gd name="connsiteY11" fmla="*/ 2711450 h 3741737"/>
              <a:gd name="connsiteX12" fmla="*/ 518319 w 3432969"/>
              <a:gd name="connsiteY12" fmla="*/ 2660650 h 3741737"/>
              <a:gd name="connsiteX13" fmla="*/ 372269 w 3432969"/>
              <a:gd name="connsiteY13" fmla="*/ 2698750 h 3741737"/>
              <a:gd name="connsiteX14" fmla="*/ 283369 w 3432969"/>
              <a:gd name="connsiteY14" fmla="*/ 2628900 h 3741737"/>
              <a:gd name="connsiteX15" fmla="*/ 391319 w 3432969"/>
              <a:gd name="connsiteY15" fmla="*/ 2636044 h 3741737"/>
              <a:gd name="connsiteX16" fmla="*/ 441325 w 3432969"/>
              <a:gd name="connsiteY16" fmla="*/ 2619375 h 3741737"/>
              <a:gd name="connsiteX17" fmla="*/ 421482 w 3432969"/>
              <a:gd name="connsiteY17" fmla="*/ 2583657 h 3741737"/>
              <a:gd name="connsiteX18" fmla="*/ 498475 w 3432969"/>
              <a:gd name="connsiteY18" fmla="*/ 2557462 h 3741737"/>
              <a:gd name="connsiteX19" fmla="*/ 779463 w 3432969"/>
              <a:gd name="connsiteY19" fmla="*/ 2260600 h 3741737"/>
              <a:gd name="connsiteX20" fmla="*/ 746919 w 3432969"/>
              <a:gd name="connsiteY20" fmla="*/ 2203450 h 3741737"/>
              <a:gd name="connsiteX21" fmla="*/ 797719 w 3432969"/>
              <a:gd name="connsiteY21" fmla="*/ 2095500 h 3741737"/>
              <a:gd name="connsiteX22" fmla="*/ 785019 w 3432969"/>
              <a:gd name="connsiteY22" fmla="*/ 1968500 h 3741737"/>
              <a:gd name="connsiteX23" fmla="*/ 861219 w 3432969"/>
              <a:gd name="connsiteY23" fmla="*/ 1924050 h 3741737"/>
              <a:gd name="connsiteX24" fmla="*/ 842169 w 3432969"/>
              <a:gd name="connsiteY24" fmla="*/ 1860550 h 3741737"/>
              <a:gd name="connsiteX25" fmla="*/ 885825 w 3432969"/>
              <a:gd name="connsiteY25" fmla="*/ 1569244 h 3741737"/>
              <a:gd name="connsiteX26" fmla="*/ 851694 w 3432969"/>
              <a:gd name="connsiteY26" fmla="*/ 1479550 h 3741737"/>
              <a:gd name="connsiteX27" fmla="*/ 909637 w 3432969"/>
              <a:gd name="connsiteY27" fmla="*/ 1296988 h 3741737"/>
              <a:gd name="connsiteX28" fmla="*/ 898525 w 3432969"/>
              <a:gd name="connsiteY28" fmla="*/ 1202531 h 3741737"/>
              <a:gd name="connsiteX29" fmla="*/ 861219 w 3432969"/>
              <a:gd name="connsiteY29" fmla="*/ 1117600 h 3741737"/>
              <a:gd name="connsiteX30" fmla="*/ 861219 w 3432969"/>
              <a:gd name="connsiteY30" fmla="*/ 1028700 h 3741737"/>
              <a:gd name="connsiteX31" fmla="*/ 1280319 w 3432969"/>
              <a:gd name="connsiteY31" fmla="*/ 952500 h 3741737"/>
              <a:gd name="connsiteX32" fmla="*/ 1445419 w 3432969"/>
              <a:gd name="connsiteY32" fmla="*/ 1085850 h 3741737"/>
              <a:gd name="connsiteX33" fmla="*/ 1356519 w 3432969"/>
              <a:gd name="connsiteY33" fmla="*/ 1079500 h 3741737"/>
              <a:gd name="connsiteX34" fmla="*/ 1318419 w 3432969"/>
              <a:gd name="connsiteY34" fmla="*/ 1327150 h 3741737"/>
              <a:gd name="connsiteX35" fmla="*/ 0 w 3432969"/>
              <a:gd name="connsiteY35" fmla="*/ 625475 h 3741737"/>
              <a:gd name="connsiteX36" fmla="*/ 166688 w 3432969"/>
              <a:gd name="connsiteY36" fmla="*/ 700087 h 3741737"/>
              <a:gd name="connsiteX37" fmla="*/ 321469 w 3432969"/>
              <a:gd name="connsiteY37" fmla="*/ 758825 h 3741737"/>
              <a:gd name="connsiteX38" fmla="*/ 333375 w 3432969"/>
              <a:gd name="connsiteY38" fmla="*/ 685800 h 3741737"/>
              <a:gd name="connsiteX39" fmla="*/ 277019 w 3432969"/>
              <a:gd name="connsiteY39" fmla="*/ 606425 h 3741737"/>
              <a:gd name="connsiteX40" fmla="*/ 419894 w 3432969"/>
              <a:gd name="connsiteY40" fmla="*/ 568325 h 3741737"/>
              <a:gd name="connsiteX41" fmla="*/ 508794 w 3432969"/>
              <a:gd name="connsiteY41" fmla="*/ 561975 h 3741737"/>
              <a:gd name="connsiteX42" fmla="*/ 540544 w 3432969"/>
              <a:gd name="connsiteY42" fmla="*/ 542925 h 3741737"/>
              <a:gd name="connsiteX43" fmla="*/ 569119 w 3432969"/>
              <a:gd name="connsiteY43" fmla="*/ 561975 h 3741737"/>
              <a:gd name="connsiteX44" fmla="*/ 635794 w 3432969"/>
              <a:gd name="connsiteY44" fmla="*/ 546100 h 3741737"/>
              <a:gd name="connsiteX45" fmla="*/ 648494 w 3432969"/>
              <a:gd name="connsiteY45" fmla="*/ 514350 h 3741737"/>
              <a:gd name="connsiteX46" fmla="*/ 889794 w 3432969"/>
              <a:gd name="connsiteY46" fmla="*/ 485775 h 3741737"/>
              <a:gd name="connsiteX47" fmla="*/ 848519 w 3432969"/>
              <a:gd name="connsiteY47" fmla="*/ 219075 h 3741737"/>
              <a:gd name="connsiteX48" fmla="*/ 762794 w 3432969"/>
              <a:gd name="connsiteY48" fmla="*/ 0 h 3741737"/>
              <a:gd name="connsiteX49" fmla="*/ 867569 w 3432969"/>
              <a:gd name="connsiteY49" fmla="*/ 12700 h 3741737"/>
              <a:gd name="connsiteX50" fmla="*/ 988219 w 3432969"/>
              <a:gd name="connsiteY50" fmla="*/ 60325 h 3741737"/>
              <a:gd name="connsiteX51" fmla="*/ 1064419 w 3432969"/>
              <a:gd name="connsiteY51" fmla="*/ 130175 h 3741737"/>
              <a:gd name="connsiteX52" fmla="*/ 1124744 w 3432969"/>
              <a:gd name="connsiteY52" fmla="*/ 222250 h 3741737"/>
              <a:gd name="connsiteX53" fmla="*/ 1169194 w 3432969"/>
              <a:gd name="connsiteY53" fmla="*/ 412750 h 3741737"/>
              <a:gd name="connsiteX54" fmla="*/ 1266032 w 3432969"/>
              <a:gd name="connsiteY54" fmla="*/ 380206 h 3741737"/>
              <a:gd name="connsiteX55" fmla="*/ 1273174 w 3432969"/>
              <a:gd name="connsiteY55" fmla="*/ 310357 h 3741737"/>
              <a:gd name="connsiteX56" fmla="*/ 1297782 w 3432969"/>
              <a:gd name="connsiteY56" fmla="*/ 305594 h 3741737"/>
              <a:gd name="connsiteX57" fmla="*/ 1335089 w 3432969"/>
              <a:gd name="connsiteY57" fmla="*/ 289720 h 3741737"/>
              <a:gd name="connsiteX58" fmla="*/ 1430338 w 3432969"/>
              <a:gd name="connsiteY58" fmla="*/ 295274 h 3741737"/>
              <a:gd name="connsiteX59" fmla="*/ 1471612 w 3432969"/>
              <a:gd name="connsiteY59" fmla="*/ 304007 h 3741737"/>
              <a:gd name="connsiteX60" fmla="*/ 1474788 w 3432969"/>
              <a:gd name="connsiteY60" fmla="*/ 245268 h 3741737"/>
              <a:gd name="connsiteX61" fmla="*/ 1508919 w 3432969"/>
              <a:gd name="connsiteY61" fmla="*/ 254000 h 3741737"/>
              <a:gd name="connsiteX62" fmla="*/ 1495425 w 3432969"/>
              <a:gd name="connsiteY62" fmla="*/ 328612 h 3741737"/>
              <a:gd name="connsiteX63" fmla="*/ 1559719 w 3432969"/>
              <a:gd name="connsiteY63" fmla="*/ 331788 h 3741737"/>
              <a:gd name="connsiteX64" fmla="*/ 1595437 w 3432969"/>
              <a:gd name="connsiteY64" fmla="*/ 312737 h 3741737"/>
              <a:gd name="connsiteX65" fmla="*/ 1639888 w 3432969"/>
              <a:gd name="connsiteY65" fmla="*/ 324644 h 3741737"/>
              <a:gd name="connsiteX66" fmla="*/ 1642269 w 3432969"/>
              <a:gd name="connsiteY66" fmla="*/ 359568 h 3741737"/>
              <a:gd name="connsiteX67" fmla="*/ 1693069 w 3432969"/>
              <a:gd name="connsiteY67" fmla="*/ 373856 h 3741737"/>
              <a:gd name="connsiteX68" fmla="*/ 1716088 w 3432969"/>
              <a:gd name="connsiteY68" fmla="*/ 361950 h 3741737"/>
              <a:gd name="connsiteX69" fmla="*/ 1775619 w 3432969"/>
              <a:gd name="connsiteY69" fmla="*/ 313531 h 3741737"/>
              <a:gd name="connsiteX70" fmla="*/ 1816894 w 3432969"/>
              <a:gd name="connsiteY70" fmla="*/ 338931 h 3741737"/>
              <a:gd name="connsiteX71" fmla="*/ 1835944 w 3432969"/>
              <a:gd name="connsiteY71" fmla="*/ 331788 h 3741737"/>
              <a:gd name="connsiteX72" fmla="*/ 1863725 w 3432969"/>
              <a:gd name="connsiteY72" fmla="*/ 273844 h 3741737"/>
              <a:gd name="connsiteX73" fmla="*/ 1924844 w 3432969"/>
              <a:gd name="connsiteY73" fmla="*/ 235743 h 3741737"/>
              <a:gd name="connsiteX74" fmla="*/ 1913731 w 3432969"/>
              <a:gd name="connsiteY74" fmla="*/ 252414 h 3741737"/>
              <a:gd name="connsiteX75" fmla="*/ 1962944 w 3432969"/>
              <a:gd name="connsiteY75" fmla="*/ 346075 h 3741737"/>
              <a:gd name="connsiteX76" fmla="*/ 2058194 w 3432969"/>
              <a:gd name="connsiteY76" fmla="*/ 388937 h 3741737"/>
              <a:gd name="connsiteX77" fmla="*/ 2067719 w 3432969"/>
              <a:gd name="connsiteY77" fmla="*/ 477838 h 3741737"/>
              <a:gd name="connsiteX78" fmla="*/ 2088356 w 3432969"/>
              <a:gd name="connsiteY78" fmla="*/ 511175 h 3741737"/>
              <a:gd name="connsiteX79" fmla="*/ 2116932 w 3432969"/>
              <a:gd name="connsiteY79" fmla="*/ 568325 h 3741737"/>
              <a:gd name="connsiteX80" fmla="*/ 2067719 w 3432969"/>
              <a:gd name="connsiteY80" fmla="*/ 688975 h 3741737"/>
              <a:gd name="connsiteX81" fmla="*/ 2151857 w 3432969"/>
              <a:gd name="connsiteY81" fmla="*/ 633413 h 3741737"/>
              <a:gd name="connsiteX82" fmla="*/ 2279651 w 3432969"/>
              <a:gd name="connsiteY82" fmla="*/ 642938 h 3741737"/>
              <a:gd name="connsiteX83" fmla="*/ 2332038 w 3432969"/>
              <a:gd name="connsiteY83" fmla="*/ 609600 h 3741737"/>
              <a:gd name="connsiteX84" fmla="*/ 2393950 w 3432969"/>
              <a:gd name="connsiteY84" fmla="*/ 630236 h 3741737"/>
              <a:gd name="connsiteX85" fmla="*/ 2455069 w 3432969"/>
              <a:gd name="connsiteY85" fmla="*/ 539750 h 3741737"/>
              <a:gd name="connsiteX86" fmla="*/ 2497932 w 3432969"/>
              <a:gd name="connsiteY86" fmla="*/ 547687 h 3741737"/>
              <a:gd name="connsiteX87" fmla="*/ 2566194 w 3432969"/>
              <a:gd name="connsiteY87" fmla="*/ 447675 h 3741737"/>
              <a:gd name="connsiteX88" fmla="*/ 2656681 w 3432969"/>
              <a:gd name="connsiteY88" fmla="*/ 481013 h 3741737"/>
              <a:gd name="connsiteX89" fmla="*/ 2715419 w 3432969"/>
              <a:gd name="connsiteY89" fmla="*/ 469900 h 3741737"/>
              <a:gd name="connsiteX90" fmla="*/ 2785269 w 3432969"/>
              <a:gd name="connsiteY90" fmla="*/ 495300 h 3741737"/>
              <a:gd name="connsiteX91" fmla="*/ 2791619 w 3432969"/>
              <a:gd name="connsiteY91" fmla="*/ 571500 h 3741737"/>
              <a:gd name="connsiteX92" fmla="*/ 2759869 w 3432969"/>
              <a:gd name="connsiteY92" fmla="*/ 654050 h 3741737"/>
              <a:gd name="connsiteX93" fmla="*/ 2791619 w 3432969"/>
              <a:gd name="connsiteY93" fmla="*/ 749300 h 3741737"/>
              <a:gd name="connsiteX94" fmla="*/ 2918619 w 3432969"/>
              <a:gd name="connsiteY94" fmla="*/ 781050 h 3741737"/>
              <a:gd name="connsiteX95" fmla="*/ 2871788 w 3432969"/>
              <a:gd name="connsiteY95" fmla="*/ 899319 h 3741737"/>
              <a:gd name="connsiteX96" fmla="*/ 2937669 w 3432969"/>
              <a:gd name="connsiteY96" fmla="*/ 1003300 h 3741737"/>
              <a:gd name="connsiteX97" fmla="*/ 2969419 w 3432969"/>
              <a:gd name="connsiteY97" fmla="*/ 1009650 h 3741737"/>
              <a:gd name="connsiteX98" fmla="*/ 2924969 w 3432969"/>
              <a:gd name="connsiteY98" fmla="*/ 1117600 h 3741737"/>
              <a:gd name="connsiteX99" fmla="*/ 3001169 w 3432969"/>
              <a:gd name="connsiteY99" fmla="*/ 1123950 h 3741737"/>
              <a:gd name="connsiteX100" fmla="*/ 3135313 w 3432969"/>
              <a:gd name="connsiteY100" fmla="*/ 1060450 h 3741737"/>
              <a:gd name="connsiteX101" fmla="*/ 3299619 w 3432969"/>
              <a:gd name="connsiteY101" fmla="*/ 908050 h 3741737"/>
              <a:gd name="connsiteX102" fmla="*/ 3288507 w 3432969"/>
              <a:gd name="connsiteY102" fmla="*/ 1030288 h 3741737"/>
              <a:gd name="connsiteX103" fmla="*/ 3380582 w 3432969"/>
              <a:gd name="connsiteY103" fmla="*/ 1119187 h 3741737"/>
              <a:gd name="connsiteX104" fmla="*/ 3432969 w 3432969"/>
              <a:gd name="connsiteY104" fmla="*/ 1270000 h 3741737"/>
              <a:gd name="connsiteX105" fmla="*/ 3127375 w 3432969"/>
              <a:gd name="connsiteY105" fmla="*/ 1458118 h 3741737"/>
              <a:gd name="connsiteX106" fmla="*/ 3194844 w 3432969"/>
              <a:gd name="connsiteY106" fmla="*/ 1585913 h 3741737"/>
              <a:gd name="connsiteX107" fmla="*/ 3146425 w 3432969"/>
              <a:gd name="connsiteY107" fmla="*/ 1687513 h 3741737"/>
              <a:gd name="connsiteX108" fmla="*/ 3191669 w 3432969"/>
              <a:gd name="connsiteY108" fmla="*/ 1720850 h 3741737"/>
              <a:gd name="connsiteX109" fmla="*/ 3217069 w 3432969"/>
              <a:gd name="connsiteY109" fmla="*/ 1771650 h 3741737"/>
              <a:gd name="connsiteX110" fmla="*/ 3217069 w 3432969"/>
              <a:gd name="connsiteY110" fmla="*/ 1847850 h 3741737"/>
              <a:gd name="connsiteX111" fmla="*/ 3191669 w 3432969"/>
              <a:gd name="connsiteY111" fmla="*/ 1873250 h 3741737"/>
              <a:gd name="connsiteX112" fmla="*/ 3185319 w 3432969"/>
              <a:gd name="connsiteY112" fmla="*/ 1911350 h 3741737"/>
              <a:gd name="connsiteX113" fmla="*/ 3115469 w 3432969"/>
              <a:gd name="connsiteY113" fmla="*/ 1885950 h 3741737"/>
              <a:gd name="connsiteX114" fmla="*/ 3096419 w 3432969"/>
              <a:gd name="connsiteY114" fmla="*/ 2012950 h 3741737"/>
              <a:gd name="connsiteX115" fmla="*/ 3019426 w 3432969"/>
              <a:gd name="connsiteY115" fmla="*/ 1977231 h 3741737"/>
              <a:gd name="connsiteX116" fmla="*/ 2886869 w 3432969"/>
              <a:gd name="connsiteY116" fmla="*/ 2039937 h 3741737"/>
              <a:gd name="connsiteX117" fmla="*/ 3032919 w 3432969"/>
              <a:gd name="connsiteY117" fmla="*/ 2286000 h 3741737"/>
              <a:gd name="connsiteX118" fmla="*/ 3071019 w 3432969"/>
              <a:gd name="connsiteY118" fmla="*/ 2286000 h 3741737"/>
              <a:gd name="connsiteX119" fmla="*/ 3064669 w 3432969"/>
              <a:gd name="connsiteY119" fmla="*/ 2374900 h 3741737"/>
              <a:gd name="connsiteX120" fmla="*/ 2994819 w 3432969"/>
              <a:gd name="connsiteY120" fmla="*/ 2350294 h 3741737"/>
              <a:gd name="connsiteX121" fmla="*/ 2886869 w 3432969"/>
              <a:gd name="connsiteY121" fmla="*/ 2387600 h 3741737"/>
              <a:gd name="connsiteX122" fmla="*/ 2664619 w 3432969"/>
              <a:gd name="connsiteY122" fmla="*/ 2381250 h 3741737"/>
              <a:gd name="connsiteX123" fmla="*/ 2569369 w 3432969"/>
              <a:gd name="connsiteY123" fmla="*/ 2381250 h 3741737"/>
              <a:gd name="connsiteX124" fmla="*/ 2493169 w 3432969"/>
              <a:gd name="connsiteY124" fmla="*/ 2305050 h 3741737"/>
              <a:gd name="connsiteX125" fmla="*/ 2436019 w 3432969"/>
              <a:gd name="connsiteY125" fmla="*/ 2292350 h 3741737"/>
              <a:gd name="connsiteX126" fmla="*/ 2421732 w 3432969"/>
              <a:gd name="connsiteY126" fmla="*/ 2212975 h 3741737"/>
              <a:gd name="connsiteX127" fmla="*/ 2231231 w 3432969"/>
              <a:gd name="connsiteY127" fmla="*/ 2155825 h 3741737"/>
              <a:gd name="connsiteX128" fmla="*/ 2207419 w 3432969"/>
              <a:gd name="connsiteY128" fmla="*/ 2273300 h 3741737"/>
              <a:gd name="connsiteX129" fmla="*/ 2226469 w 3432969"/>
              <a:gd name="connsiteY129" fmla="*/ 2362200 h 3741737"/>
              <a:gd name="connsiteX130" fmla="*/ 2194719 w 3432969"/>
              <a:gd name="connsiteY130" fmla="*/ 2476500 h 3741737"/>
              <a:gd name="connsiteX131" fmla="*/ 2588419 w 3432969"/>
              <a:gd name="connsiteY131" fmla="*/ 2546350 h 3741737"/>
              <a:gd name="connsiteX132" fmla="*/ 2632869 w 3432969"/>
              <a:gd name="connsiteY132" fmla="*/ 3003550 h 3741737"/>
              <a:gd name="connsiteX133" fmla="*/ 1566069 w 3432969"/>
              <a:gd name="connsiteY133" fmla="*/ 3060700 h 3741737"/>
              <a:gd name="connsiteX134" fmla="*/ 1547019 w 3432969"/>
              <a:gd name="connsiteY134" fmla="*/ 3117850 h 3741737"/>
              <a:gd name="connsiteX135" fmla="*/ 1597819 w 3432969"/>
              <a:gd name="connsiteY135" fmla="*/ 3143250 h 3741737"/>
              <a:gd name="connsiteX136" fmla="*/ 1616869 w 3432969"/>
              <a:gd name="connsiteY136" fmla="*/ 3219450 h 3741737"/>
              <a:gd name="connsiteX137" fmla="*/ 1610519 w 3432969"/>
              <a:gd name="connsiteY137" fmla="*/ 3378200 h 3741737"/>
              <a:gd name="connsiteX138" fmla="*/ 1680369 w 3432969"/>
              <a:gd name="connsiteY138" fmla="*/ 3473450 h 3741737"/>
              <a:gd name="connsiteX139" fmla="*/ 1642269 w 3432969"/>
              <a:gd name="connsiteY139" fmla="*/ 3638550 h 3741737"/>
              <a:gd name="connsiteX140" fmla="*/ 1699419 w 3432969"/>
              <a:gd name="connsiteY140" fmla="*/ 3740150 h 3741737"/>
              <a:gd name="connsiteX0" fmla="*/ 1719262 w 3452812"/>
              <a:gd name="connsiteY0" fmla="*/ 3740150 h 3741737"/>
              <a:gd name="connsiteX1" fmla="*/ 1620837 w 3452812"/>
              <a:gd name="connsiteY1" fmla="*/ 3741737 h 3741737"/>
              <a:gd name="connsiteX2" fmla="*/ 1543843 w 3452812"/>
              <a:gd name="connsiteY2" fmla="*/ 3741737 h 3741737"/>
              <a:gd name="connsiteX3" fmla="*/ 1499393 w 3452812"/>
              <a:gd name="connsiteY3" fmla="*/ 3706019 h 3741737"/>
              <a:gd name="connsiteX4" fmla="*/ 1389062 w 3452812"/>
              <a:gd name="connsiteY4" fmla="*/ 3473450 h 3741737"/>
              <a:gd name="connsiteX5" fmla="*/ 1389062 w 3452812"/>
              <a:gd name="connsiteY5" fmla="*/ 3346450 h 3741737"/>
              <a:gd name="connsiteX6" fmla="*/ 1281112 w 3452812"/>
              <a:gd name="connsiteY6" fmla="*/ 3498850 h 3741737"/>
              <a:gd name="connsiteX7" fmla="*/ 1109662 w 3452812"/>
              <a:gd name="connsiteY7" fmla="*/ 2997200 h 3741737"/>
              <a:gd name="connsiteX8" fmla="*/ 1096962 w 3452812"/>
              <a:gd name="connsiteY8" fmla="*/ 2667000 h 3741737"/>
              <a:gd name="connsiteX9" fmla="*/ 1077912 w 3452812"/>
              <a:gd name="connsiteY9" fmla="*/ 2489200 h 3741737"/>
              <a:gd name="connsiteX10" fmla="*/ 1039812 w 3452812"/>
              <a:gd name="connsiteY10" fmla="*/ 2273300 h 3741737"/>
              <a:gd name="connsiteX11" fmla="*/ 595312 w 3452812"/>
              <a:gd name="connsiteY11" fmla="*/ 2711450 h 3741737"/>
              <a:gd name="connsiteX12" fmla="*/ 538162 w 3452812"/>
              <a:gd name="connsiteY12" fmla="*/ 2660650 h 3741737"/>
              <a:gd name="connsiteX13" fmla="*/ 392112 w 3452812"/>
              <a:gd name="connsiteY13" fmla="*/ 2698750 h 3741737"/>
              <a:gd name="connsiteX14" fmla="*/ 303212 w 3452812"/>
              <a:gd name="connsiteY14" fmla="*/ 2628900 h 3741737"/>
              <a:gd name="connsiteX15" fmla="*/ 411162 w 3452812"/>
              <a:gd name="connsiteY15" fmla="*/ 2636044 h 3741737"/>
              <a:gd name="connsiteX16" fmla="*/ 461168 w 3452812"/>
              <a:gd name="connsiteY16" fmla="*/ 2619375 h 3741737"/>
              <a:gd name="connsiteX17" fmla="*/ 441325 w 3452812"/>
              <a:gd name="connsiteY17" fmla="*/ 2583657 h 3741737"/>
              <a:gd name="connsiteX18" fmla="*/ 518318 w 3452812"/>
              <a:gd name="connsiteY18" fmla="*/ 2557462 h 3741737"/>
              <a:gd name="connsiteX19" fmla="*/ 799306 w 3452812"/>
              <a:gd name="connsiteY19" fmla="*/ 2260600 h 3741737"/>
              <a:gd name="connsiteX20" fmla="*/ 766762 w 3452812"/>
              <a:gd name="connsiteY20" fmla="*/ 2203450 h 3741737"/>
              <a:gd name="connsiteX21" fmla="*/ 817562 w 3452812"/>
              <a:gd name="connsiteY21" fmla="*/ 2095500 h 3741737"/>
              <a:gd name="connsiteX22" fmla="*/ 804862 w 3452812"/>
              <a:gd name="connsiteY22" fmla="*/ 1968500 h 3741737"/>
              <a:gd name="connsiteX23" fmla="*/ 881062 w 3452812"/>
              <a:gd name="connsiteY23" fmla="*/ 1924050 h 3741737"/>
              <a:gd name="connsiteX24" fmla="*/ 862012 w 3452812"/>
              <a:gd name="connsiteY24" fmla="*/ 1860550 h 3741737"/>
              <a:gd name="connsiteX25" fmla="*/ 905668 w 3452812"/>
              <a:gd name="connsiteY25" fmla="*/ 1569244 h 3741737"/>
              <a:gd name="connsiteX26" fmla="*/ 871537 w 3452812"/>
              <a:gd name="connsiteY26" fmla="*/ 1479550 h 3741737"/>
              <a:gd name="connsiteX27" fmla="*/ 929480 w 3452812"/>
              <a:gd name="connsiteY27" fmla="*/ 1296988 h 3741737"/>
              <a:gd name="connsiteX28" fmla="*/ 918368 w 3452812"/>
              <a:gd name="connsiteY28" fmla="*/ 1202531 h 3741737"/>
              <a:gd name="connsiteX29" fmla="*/ 881062 w 3452812"/>
              <a:gd name="connsiteY29" fmla="*/ 1117600 h 3741737"/>
              <a:gd name="connsiteX30" fmla="*/ 881062 w 3452812"/>
              <a:gd name="connsiteY30" fmla="*/ 1028700 h 3741737"/>
              <a:gd name="connsiteX31" fmla="*/ 1300162 w 3452812"/>
              <a:gd name="connsiteY31" fmla="*/ 952500 h 3741737"/>
              <a:gd name="connsiteX32" fmla="*/ 1465262 w 3452812"/>
              <a:gd name="connsiteY32" fmla="*/ 1085850 h 3741737"/>
              <a:gd name="connsiteX33" fmla="*/ 1376362 w 3452812"/>
              <a:gd name="connsiteY33" fmla="*/ 1079500 h 3741737"/>
              <a:gd name="connsiteX34" fmla="*/ 0 w 3452812"/>
              <a:gd name="connsiteY34" fmla="*/ 750887 h 3741737"/>
              <a:gd name="connsiteX35" fmla="*/ 19843 w 3452812"/>
              <a:gd name="connsiteY35" fmla="*/ 625475 h 3741737"/>
              <a:gd name="connsiteX36" fmla="*/ 186531 w 3452812"/>
              <a:gd name="connsiteY36" fmla="*/ 700087 h 3741737"/>
              <a:gd name="connsiteX37" fmla="*/ 341312 w 3452812"/>
              <a:gd name="connsiteY37" fmla="*/ 758825 h 3741737"/>
              <a:gd name="connsiteX38" fmla="*/ 353218 w 3452812"/>
              <a:gd name="connsiteY38" fmla="*/ 685800 h 3741737"/>
              <a:gd name="connsiteX39" fmla="*/ 296862 w 3452812"/>
              <a:gd name="connsiteY39" fmla="*/ 606425 h 3741737"/>
              <a:gd name="connsiteX40" fmla="*/ 439737 w 3452812"/>
              <a:gd name="connsiteY40" fmla="*/ 568325 h 3741737"/>
              <a:gd name="connsiteX41" fmla="*/ 528637 w 3452812"/>
              <a:gd name="connsiteY41" fmla="*/ 561975 h 3741737"/>
              <a:gd name="connsiteX42" fmla="*/ 560387 w 3452812"/>
              <a:gd name="connsiteY42" fmla="*/ 542925 h 3741737"/>
              <a:gd name="connsiteX43" fmla="*/ 588962 w 3452812"/>
              <a:gd name="connsiteY43" fmla="*/ 561975 h 3741737"/>
              <a:gd name="connsiteX44" fmla="*/ 655637 w 3452812"/>
              <a:gd name="connsiteY44" fmla="*/ 546100 h 3741737"/>
              <a:gd name="connsiteX45" fmla="*/ 668337 w 3452812"/>
              <a:gd name="connsiteY45" fmla="*/ 514350 h 3741737"/>
              <a:gd name="connsiteX46" fmla="*/ 909637 w 3452812"/>
              <a:gd name="connsiteY46" fmla="*/ 485775 h 3741737"/>
              <a:gd name="connsiteX47" fmla="*/ 868362 w 3452812"/>
              <a:gd name="connsiteY47" fmla="*/ 219075 h 3741737"/>
              <a:gd name="connsiteX48" fmla="*/ 782637 w 3452812"/>
              <a:gd name="connsiteY48" fmla="*/ 0 h 3741737"/>
              <a:gd name="connsiteX49" fmla="*/ 887412 w 3452812"/>
              <a:gd name="connsiteY49" fmla="*/ 12700 h 3741737"/>
              <a:gd name="connsiteX50" fmla="*/ 1008062 w 3452812"/>
              <a:gd name="connsiteY50" fmla="*/ 60325 h 3741737"/>
              <a:gd name="connsiteX51" fmla="*/ 1084262 w 3452812"/>
              <a:gd name="connsiteY51" fmla="*/ 130175 h 3741737"/>
              <a:gd name="connsiteX52" fmla="*/ 1144587 w 3452812"/>
              <a:gd name="connsiteY52" fmla="*/ 222250 h 3741737"/>
              <a:gd name="connsiteX53" fmla="*/ 1189037 w 3452812"/>
              <a:gd name="connsiteY53" fmla="*/ 412750 h 3741737"/>
              <a:gd name="connsiteX54" fmla="*/ 1285875 w 3452812"/>
              <a:gd name="connsiteY54" fmla="*/ 380206 h 3741737"/>
              <a:gd name="connsiteX55" fmla="*/ 1293017 w 3452812"/>
              <a:gd name="connsiteY55" fmla="*/ 310357 h 3741737"/>
              <a:gd name="connsiteX56" fmla="*/ 1317625 w 3452812"/>
              <a:gd name="connsiteY56" fmla="*/ 305594 h 3741737"/>
              <a:gd name="connsiteX57" fmla="*/ 1354932 w 3452812"/>
              <a:gd name="connsiteY57" fmla="*/ 289720 h 3741737"/>
              <a:gd name="connsiteX58" fmla="*/ 1450181 w 3452812"/>
              <a:gd name="connsiteY58" fmla="*/ 295274 h 3741737"/>
              <a:gd name="connsiteX59" fmla="*/ 1491455 w 3452812"/>
              <a:gd name="connsiteY59" fmla="*/ 304007 h 3741737"/>
              <a:gd name="connsiteX60" fmla="*/ 1494631 w 3452812"/>
              <a:gd name="connsiteY60" fmla="*/ 245268 h 3741737"/>
              <a:gd name="connsiteX61" fmla="*/ 1528762 w 3452812"/>
              <a:gd name="connsiteY61" fmla="*/ 254000 h 3741737"/>
              <a:gd name="connsiteX62" fmla="*/ 1515268 w 3452812"/>
              <a:gd name="connsiteY62" fmla="*/ 328612 h 3741737"/>
              <a:gd name="connsiteX63" fmla="*/ 1579562 w 3452812"/>
              <a:gd name="connsiteY63" fmla="*/ 331788 h 3741737"/>
              <a:gd name="connsiteX64" fmla="*/ 1615280 w 3452812"/>
              <a:gd name="connsiteY64" fmla="*/ 312737 h 3741737"/>
              <a:gd name="connsiteX65" fmla="*/ 1659731 w 3452812"/>
              <a:gd name="connsiteY65" fmla="*/ 324644 h 3741737"/>
              <a:gd name="connsiteX66" fmla="*/ 1662112 w 3452812"/>
              <a:gd name="connsiteY66" fmla="*/ 359568 h 3741737"/>
              <a:gd name="connsiteX67" fmla="*/ 1712912 w 3452812"/>
              <a:gd name="connsiteY67" fmla="*/ 373856 h 3741737"/>
              <a:gd name="connsiteX68" fmla="*/ 1735931 w 3452812"/>
              <a:gd name="connsiteY68" fmla="*/ 361950 h 3741737"/>
              <a:gd name="connsiteX69" fmla="*/ 1795462 w 3452812"/>
              <a:gd name="connsiteY69" fmla="*/ 313531 h 3741737"/>
              <a:gd name="connsiteX70" fmla="*/ 1836737 w 3452812"/>
              <a:gd name="connsiteY70" fmla="*/ 338931 h 3741737"/>
              <a:gd name="connsiteX71" fmla="*/ 1855787 w 3452812"/>
              <a:gd name="connsiteY71" fmla="*/ 331788 h 3741737"/>
              <a:gd name="connsiteX72" fmla="*/ 1883568 w 3452812"/>
              <a:gd name="connsiteY72" fmla="*/ 273844 h 3741737"/>
              <a:gd name="connsiteX73" fmla="*/ 1944687 w 3452812"/>
              <a:gd name="connsiteY73" fmla="*/ 235743 h 3741737"/>
              <a:gd name="connsiteX74" fmla="*/ 1933574 w 3452812"/>
              <a:gd name="connsiteY74" fmla="*/ 252414 h 3741737"/>
              <a:gd name="connsiteX75" fmla="*/ 1982787 w 3452812"/>
              <a:gd name="connsiteY75" fmla="*/ 346075 h 3741737"/>
              <a:gd name="connsiteX76" fmla="*/ 2078037 w 3452812"/>
              <a:gd name="connsiteY76" fmla="*/ 388937 h 3741737"/>
              <a:gd name="connsiteX77" fmla="*/ 2087562 w 3452812"/>
              <a:gd name="connsiteY77" fmla="*/ 477838 h 3741737"/>
              <a:gd name="connsiteX78" fmla="*/ 2108199 w 3452812"/>
              <a:gd name="connsiteY78" fmla="*/ 511175 h 3741737"/>
              <a:gd name="connsiteX79" fmla="*/ 2136775 w 3452812"/>
              <a:gd name="connsiteY79" fmla="*/ 568325 h 3741737"/>
              <a:gd name="connsiteX80" fmla="*/ 2087562 w 3452812"/>
              <a:gd name="connsiteY80" fmla="*/ 688975 h 3741737"/>
              <a:gd name="connsiteX81" fmla="*/ 2171700 w 3452812"/>
              <a:gd name="connsiteY81" fmla="*/ 633413 h 3741737"/>
              <a:gd name="connsiteX82" fmla="*/ 2299494 w 3452812"/>
              <a:gd name="connsiteY82" fmla="*/ 642938 h 3741737"/>
              <a:gd name="connsiteX83" fmla="*/ 2351881 w 3452812"/>
              <a:gd name="connsiteY83" fmla="*/ 609600 h 3741737"/>
              <a:gd name="connsiteX84" fmla="*/ 2413793 w 3452812"/>
              <a:gd name="connsiteY84" fmla="*/ 630236 h 3741737"/>
              <a:gd name="connsiteX85" fmla="*/ 2474912 w 3452812"/>
              <a:gd name="connsiteY85" fmla="*/ 539750 h 3741737"/>
              <a:gd name="connsiteX86" fmla="*/ 2517775 w 3452812"/>
              <a:gd name="connsiteY86" fmla="*/ 547687 h 3741737"/>
              <a:gd name="connsiteX87" fmla="*/ 2586037 w 3452812"/>
              <a:gd name="connsiteY87" fmla="*/ 447675 h 3741737"/>
              <a:gd name="connsiteX88" fmla="*/ 2676524 w 3452812"/>
              <a:gd name="connsiteY88" fmla="*/ 481013 h 3741737"/>
              <a:gd name="connsiteX89" fmla="*/ 2735262 w 3452812"/>
              <a:gd name="connsiteY89" fmla="*/ 469900 h 3741737"/>
              <a:gd name="connsiteX90" fmla="*/ 2805112 w 3452812"/>
              <a:gd name="connsiteY90" fmla="*/ 495300 h 3741737"/>
              <a:gd name="connsiteX91" fmla="*/ 2811462 w 3452812"/>
              <a:gd name="connsiteY91" fmla="*/ 571500 h 3741737"/>
              <a:gd name="connsiteX92" fmla="*/ 2779712 w 3452812"/>
              <a:gd name="connsiteY92" fmla="*/ 654050 h 3741737"/>
              <a:gd name="connsiteX93" fmla="*/ 2811462 w 3452812"/>
              <a:gd name="connsiteY93" fmla="*/ 749300 h 3741737"/>
              <a:gd name="connsiteX94" fmla="*/ 2938462 w 3452812"/>
              <a:gd name="connsiteY94" fmla="*/ 781050 h 3741737"/>
              <a:gd name="connsiteX95" fmla="*/ 2891631 w 3452812"/>
              <a:gd name="connsiteY95" fmla="*/ 899319 h 3741737"/>
              <a:gd name="connsiteX96" fmla="*/ 2957512 w 3452812"/>
              <a:gd name="connsiteY96" fmla="*/ 1003300 h 3741737"/>
              <a:gd name="connsiteX97" fmla="*/ 2989262 w 3452812"/>
              <a:gd name="connsiteY97" fmla="*/ 1009650 h 3741737"/>
              <a:gd name="connsiteX98" fmla="*/ 2944812 w 3452812"/>
              <a:gd name="connsiteY98" fmla="*/ 1117600 h 3741737"/>
              <a:gd name="connsiteX99" fmla="*/ 3021012 w 3452812"/>
              <a:gd name="connsiteY99" fmla="*/ 1123950 h 3741737"/>
              <a:gd name="connsiteX100" fmla="*/ 3155156 w 3452812"/>
              <a:gd name="connsiteY100" fmla="*/ 1060450 h 3741737"/>
              <a:gd name="connsiteX101" fmla="*/ 3319462 w 3452812"/>
              <a:gd name="connsiteY101" fmla="*/ 908050 h 3741737"/>
              <a:gd name="connsiteX102" fmla="*/ 3308350 w 3452812"/>
              <a:gd name="connsiteY102" fmla="*/ 1030288 h 3741737"/>
              <a:gd name="connsiteX103" fmla="*/ 3400425 w 3452812"/>
              <a:gd name="connsiteY103" fmla="*/ 1119187 h 3741737"/>
              <a:gd name="connsiteX104" fmla="*/ 3452812 w 3452812"/>
              <a:gd name="connsiteY104" fmla="*/ 1270000 h 3741737"/>
              <a:gd name="connsiteX105" fmla="*/ 3147218 w 3452812"/>
              <a:gd name="connsiteY105" fmla="*/ 1458118 h 3741737"/>
              <a:gd name="connsiteX106" fmla="*/ 3214687 w 3452812"/>
              <a:gd name="connsiteY106" fmla="*/ 1585913 h 3741737"/>
              <a:gd name="connsiteX107" fmla="*/ 3166268 w 3452812"/>
              <a:gd name="connsiteY107" fmla="*/ 1687513 h 3741737"/>
              <a:gd name="connsiteX108" fmla="*/ 3211512 w 3452812"/>
              <a:gd name="connsiteY108" fmla="*/ 1720850 h 3741737"/>
              <a:gd name="connsiteX109" fmla="*/ 3236912 w 3452812"/>
              <a:gd name="connsiteY109" fmla="*/ 1771650 h 3741737"/>
              <a:gd name="connsiteX110" fmla="*/ 3236912 w 3452812"/>
              <a:gd name="connsiteY110" fmla="*/ 1847850 h 3741737"/>
              <a:gd name="connsiteX111" fmla="*/ 3211512 w 3452812"/>
              <a:gd name="connsiteY111" fmla="*/ 1873250 h 3741737"/>
              <a:gd name="connsiteX112" fmla="*/ 3205162 w 3452812"/>
              <a:gd name="connsiteY112" fmla="*/ 1911350 h 3741737"/>
              <a:gd name="connsiteX113" fmla="*/ 3135312 w 3452812"/>
              <a:gd name="connsiteY113" fmla="*/ 1885950 h 3741737"/>
              <a:gd name="connsiteX114" fmla="*/ 3116262 w 3452812"/>
              <a:gd name="connsiteY114" fmla="*/ 2012950 h 3741737"/>
              <a:gd name="connsiteX115" fmla="*/ 3039269 w 3452812"/>
              <a:gd name="connsiteY115" fmla="*/ 1977231 h 3741737"/>
              <a:gd name="connsiteX116" fmla="*/ 2906712 w 3452812"/>
              <a:gd name="connsiteY116" fmla="*/ 2039937 h 3741737"/>
              <a:gd name="connsiteX117" fmla="*/ 3052762 w 3452812"/>
              <a:gd name="connsiteY117" fmla="*/ 2286000 h 3741737"/>
              <a:gd name="connsiteX118" fmla="*/ 3090862 w 3452812"/>
              <a:gd name="connsiteY118" fmla="*/ 2286000 h 3741737"/>
              <a:gd name="connsiteX119" fmla="*/ 3084512 w 3452812"/>
              <a:gd name="connsiteY119" fmla="*/ 2374900 h 3741737"/>
              <a:gd name="connsiteX120" fmla="*/ 3014662 w 3452812"/>
              <a:gd name="connsiteY120" fmla="*/ 2350294 h 3741737"/>
              <a:gd name="connsiteX121" fmla="*/ 2906712 w 3452812"/>
              <a:gd name="connsiteY121" fmla="*/ 2387600 h 3741737"/>
              <a:gd name="connsiteX122" fmla="*/ 2684462 w 3452812"/>
              <a:gd name="connsiteY122" fmla="*/ 2381250 h 3741737"/>
              <a:gd name="connsiteX123" fmla="*/ 2589212 w 3452812"/>
              <a:gd name="connsiteY123" fmla="*/ 2381250 h 3741737"/>
              <a:gd name="connsiteX124" fmla="*/ 2513012 w 3452812"/>
              <a:gd name="connsiteY124" fmla="*/ 2305050 h 3741737"/>
              <a:gd name="connsiteX125" fmla="*/ 2455862 w 3452812"/>
              <a:gd name="connsiteY125" fmla="*/ 2292350 h 3741737"/>
              <a:gd name="connsiteX126" fmla="*/ 2441575 w 3452812"/>
              <a:gd name="connsiteY126" fmla="*/ 2212975 h 3741737"/>
              <a:gd name="connsiteX127" fmla="*/ 2251074 w 3452812"/>
              <a:gd name="connsiteY127" fmla="*/ 2155825 h 3741737"/>
              <a:gd name="connsiteX128" fmla="*/ 2227262 w 3452812"/>
              <a:gd name="connsiteY128" fmla="*/ 2273300 h 3741737"/>
              <a:gd name="connsiteX129" fmla="*/ 2246312 w 3452812"/>
              <a:gd name="connsiteY129" fmla="*/ 2362200 h 3741737"/>
              <a:gd name="connsiteX130" fmla="*/ 2214562 w 3452812"/>
              <a:gd name="connsiteY130" fmla="*/ 2476500 h 3741737"/>
              <a:gd name="connsiteX131" fmla="*/ 2608262 w 3452812"/>
              <a:gd name="connsiteY131" fmla="*/ 2546350 h 3741737"/>
              <a:gd name="connsiteX132" fmla="*/ 2652712 w 3452812"/>
              <a:gd name="connsiteY132" fmla="*/ 3003550 h 3741737"/>
              <a:gd name="connsiteX133" fmla="*/ 1585912 w 3452812"/>
              <a:gd name="connsiteY133" fmla="*/ 3060700 h 3741737"/>
              <a:gd name="connsiteX134" fmla="*/ 1566862 w 3452812"/>
              <a:gd name="connsiteY134" fmla="*/ 3117850 h 3741737"/>
              <a:gd name="connsiteX135" fmla="*/ 1617662 w 3452812"/>
              <a:gd name="connsiteY135" fmla="*/ 3143250 h 3741737"/>
              <a:gd name="connsiteX136" fmla="*/ 1636712 w 3452812"/>
              <a:gd name="connsiteY136" fmla="*/ 3219450 h 3741737"/>
              <a:gd name="connsiteX137" fmla="*/ 1630362 w 3452812"/>
              <a:gd name="connsiteY137" fmla="*/ 3378200 h 3741737"/>
              <a:gd name="connsiteX138" fmla="*/ 1700212 w 3452812"/>
              <a:gd name="connsiteY138" fmla="*/ 3473450 h 3741737"/>
              <a:gd name="connsiteX139" fmla="*/ 1662112 w 3452812"/>
              <a:gd name="connsiteY139" fmla="*/ 3638550 h 3741737"/>
              <a:gd name="connsiteX140" fmla="*/ 1719262 w 3452812"/>
              <a:gd name="connsiteY140" fmla="*/ 3740150 h 3741737"/>
              <a:gd name="connsiteX0" fmla="*/ 1771650 w 3505200"/>
              <a:gd name="connsiteY0" fmla="*/ 3740150 h 3741737"/>
              <a:gd name="connsiteX1" fmla="*/ 1673225 w 3505200"/>
              <a:gd name="connsiteY1" fmla="*/ 3741737 h 3741737"/>
              <a:gd name="connsiteX2" fmla="*/ 1596231 w 3505200"/>
              <a:gd name="connsiteY2" fmla="*/ 3741737 h 3741737"/>
              <a:gd name="connsiteX3" fmla="*/ 1551781 w 3505200"/>
              <a:gd name="connsiteY3" fmla="*/ 3706019 h 3741737"/>
              <a:gd name="connsiteX4" fmla="*/ 1441450 w 3505200"/>
              <a:gd name="connsiteY4" fmla="*/ 3473450 h 3741737"/>
              <a:gd name="connsiteX5" fmla="*/ 1441450 w 3505200"/>
              <a:gd name="connsiteY5" fmla="*/ 3346450 h 3741737"/>
              <a:gd name="connsiteX6" fmla="*/ 1333500 w 3505200"/>
              <a:gd name="connsiteY6" fmla="*/ 3498850 h 3741737"/>
              <a:gd name="connsiteX7" fmla="*/ 1162050 w 3505200"/>
              <a:gd name="connsiteY7" fmla="*/ 2997200 h 3741737"/>
              <a:gd name="connsiteX8" fmla="*/ 1149350 w 3505200"/>
              <a:gd name="connsiteY8" fmla="*/ 2667000 h 3741737"/>
              <a:gd name="connsiteX9" fmla="*/ 1130300 w 3505200"/>
              <a:gd name="connsiteY9" fmla="*/ 2489200 h 3741737"/>
              <a:gd name="connsiteX10" fmla="*/ 1092200 w 3505200"/>
              <a:gd name="connsiteY10" fmla="*/ 2273300 h 3741737"/>
              <a:gd name="connsiteX11" fmla="*/ 647700 w 3505200"/>
              <a:gd name="connsiteY11" fmla="*/ 2711450 h 3741737"/>
              <a:gd name="connsiteX12" fmla="*/ 590550 w 3505200"/>
              <a:gd name="connsiteY12" fmla="*/ 2660650 h 3741737"/>
              <a:gd name="connsiteX13" fmla="*/ 444500 w 3505200"/>
              <a:gd name="connsiteY13" fmla="*/ 2698750 h 3741737"/>
              <a:gd name="connsiteX14" fmla="*/ 355600 w 3505200"/>
              <a:gd name="connsiteY14" fmla="*/ 2628900 h 3741737"/>
              <a:gd name="connsiteX15" fmla="*/ 463550 w 3505200"/>
              <a:gd name="connsiteY15" fmla="*/ 2636044 h 3741737"/>
              <a:gd name="connsiteX16" fmla="*/ 513556 w 3505200"/>
              <a:gd name="connsiteY16" fmla="*/ 2619375 h 3741737"/>
              <a:gd name="connsiteX17" fmla="*/ 493713 w 3505200"/>
              <a:gd name="connsiteY17" fmla="*/ 2583657 h 3741737"/>
              <a:gd name="connsiteX18" fmla="*/ 570706 w 3505200"/>
              <a:gd name="connsiteY18" fmla="*/ 2557462 h 3741737"/>
              <a:gd name="connsiteX19" fmla="*/ 851694 w 3505200"/>
              <a:gd name="connsiteY19" fmla="*/ 2260600 h 3741737"/>
              <a:gd name="connsiteX20" fmla="*/ 819150 w 3505200"/>
              <a:gd name="connsiteY20" fmla="*/ 2203450 h 3741737"/>
              <a:gd name="connsiteX21" fmla="*/ 869950 w 3505200"/>
              <a:gd name="connsiteY21" fmla="*/ 2095500 h 3741737"/>
              <a:gd name="connsiteX22" fmla="*/ 857250 w 3505200"/>
              <a:gd name="connsiteY22" fmla="*/ 1968500 h 3741737"/>
              <a:gd name="connsiteX23" fmla="*/ 933450 w 3505200"/>
              <a:gd name="connsiteY23" fmla="*/ 1924050 h 3741737"/>
              <a:gd name="connsiteX24" fmla="*/ 914400 w 3505200"/>
              <a:gd name="connsiteY24" fmla="*/ 1860550 h 3741737"/>
              <a:gd name="connsiteX25" fmla="*/ 958056 w 3505200"/>
              <a:gd name="connsiteY25" fmla="*/ 1569244 h 3741737"/>
              <a:gd name="connsiteX26" fmla="*/ 923925 w 3505200"/>
              <a:gd name="connsiteY26" fmla="*/ 1479550 h 3741737"/>
              <a:gd name="connsiteX27" fmla="*/ 981868 w 3505200"/>
              <a:gd name="connsiteY27" fmla="*/ 1296988 h 3741737"/>
              <a:gd name="connsiteX28" fmla="*/ 970756 w 3505200"/>
              <a:gd name="connsiteY28" fmla="*/ 1202531 h 3741737"/>
              <a:gd name="connsiteX29" fmla="*/ 933450 w 3505200"/>
              <a:gd name="connsiteY29" fmla="*/ 1117600 h 3741737"/>
              <a:gd name="connsiteX30" fmla="*/ 933450 w 3505200"/>
              <a:gd name="connsiteY30" fmla="*/ 1028700 h 3741737"/>
              <a:gd name="connsiteX31" fmla="*/ 1352550 w 3505200"/>
              <a:gd name="connsiteY31" fmla="*/ 952500 h 3741737"/>
              <a:gd name="connsiteX32" fmla="*/ 1517650 w 3505200"/>
              <a:gd name="connsiteY32" fmla="*/ 1085850 h 3741737"/>
              <a:gd name="connsiteX33" fmla="*/ 0 w 3505200"/>
              <a:gd name="connsiteY33" fmla="*/ 1003300 h 3741737"/>
              <a:gd name="connsiteX34" fmla="*/ 52388 w 3505200"/>
              <a:gd name="connsiteY34" fmla="*/ 750887 h 3741737"/>
              <a:gd name="connsiteX35" fmla="*/ 72231 w 3505200"/>
              <a:gd name="connsiteY35" fmla="*/ 625475 h 3741737"/>
              <a:gd name="connsiteX36" fmla="*/ 238919 w 3505200"/>
              <a:gd name="connsiteY36" fmla="*/ 700087 h 3741737"/>
              <a:gd name="connsiteX37" fmla="*/ 393700 w 3505200"/>
              <a:gd name="connsiteY37" fmla="*/ 758825 h 3741737"/>
              <a:gd name="connsiteX38" fmla="*/ 405606 w 3505200"/>
              <a:gd name="connsiteY38" fmla="*/ 685800 h 3741737"/>
              <a:gd name="connsiteX39" fmla="*/ 349250 w 3505200"/>
              <a:gd name="connsiteY39" fmla="*/ 606425 h 3741737"/>
              <a:gd name="connsiteX40" fmla="*/ 492125 w 3505200"/>
              <a:gd name="connsiteY40" fmla="*/ 568325 h 3741737"/>
              <a:gd name="connsiteX41" fmla="*/ 581025 w 3505200"/>
              <a:gd name="connsiteY41" fmla="*/ 561975 h 3741737"/>
              <a:gd name="connsiteX42" fmla="*/ 612775 w 3505200"/>
              <a:gd name="connsiteY42" fmla="*/ 542925 h 3741737"/>
              <a:gd name="connsiteX43" fmla="*/ 641350 w 3505200"/>
              <a:gd name="connsiteY43" fmla="*/ 561975 h 3741737"/>
              <a:gd name="connsiteX44" fmla="*/ 708025 w 3505200"/>
              <a:gd name="connsiteY44" fmla="*/ 546100 h 3741737"/>
              <a:gd name="connsiteX45" fmla="*/ 720725 w 3505200"/>
              <a:gd name="connsiteY45" fmla="*/ 514350 h 3741737"/>
              <a:gd name="connsiteX46" fmla="*/ 962025 w 3505200"/>
              <a:gd name="connsiteY46" fmla="*/ 485775 h 3741737"/>
              <a:gd name="connsiteX47" fmla="*/ 920750 w 3505200"/>
              <a:gd name="connsiteY47" fmla="*/ 219075 h 3741737"/>
              <a:gd name="connsiteX48" fmla="*/ 835025 w 3505200"/>
              <a:gd name="connsiteY48" fmla="*/ 0 h 3741737"/>
              <a:gd name="connsiteX49" fmla="*/ 939800 w 3505200"/>
              <a:gd name="connsiteY49" fmla="*/ 12700 h 3741737"/>
              <a:gd name="connsiteX50" fmla="*/ 1060450 w 3505200"/>
              <a:gd name="connsiteY50" fmla="*/ 60325 h 3741737"/>
              <a:gd name="connsiteX51" fmla="*/ 1136650 w 3505200"/>
              <a:gd name="connsiteY51" fmla="*/ 130175 h 3741737"/>
              <a:gd name="connsiteX52" fmla="*/ 1196975 w 3505200"/>
              <a:gd name="connsiteY52" fmla="*/ 222250 h 3741737"/>
              <a:gd name="connsiteX53" fmla="*/ 1241425 w 3505200"/>
              <a:gd name="connsiteY53" fmla="*/ 412750 h 3741737"/>
              <a:gd name="connsiteX54" fmla="*/ 1338263 w 3505200"/>
              <a:gd name="connsiteY54" fmla="*/ 380206 h 3741737"/>
              <a:gd name="connsiteX55" fmla="*/ 1345405 w 3505200"/>
              <a:gd name="connsiteY55" fmla="*/ 310357 h 3741737"/>
              <a:gd name="connsiteX56" fmla="*/ 1370013 w 3505200"/>
              <a:gd name="connsiteY56" fmla="*/ 305594 h 3741737"/>
              <a:gd name="connsiteX57" fmla="*/ 1407320 w 3505200"/>
              <a:gd name="connsiteY57" fmla="*/ 289720 h 3741737"/>
              <a:gd name="connsiteX58" fmla="*/ 1502569 w 3505200"/>
              <a:gd name="connsiteY58" fmla="*/ 295274 h 3741737"/>
              <a:gd name="connsiteX59" fmla="*/ 1543843 w 3505200"/>
              <a:gd name="connsiteY59" fmla="*/ 304007 h 3741737"/>
              <a:gd name="connsiteX60" fmla="*/ 1547019 w 3505200"/>
              <a:gd name="connsiteY60" fmla="*/ 245268 h 3741737"/>
              <a:gd name="connsiteX61" fmla="*/ 1581150 w 3505200"/>
              <a:gd name="connsiteY61" fmla="*/ 254000 h 3741737"/>
              <a:gd name="connsiteX62" fmla="*/ 1567656 w 3505200"/>
              <a:gd name="connsiteY62" fmla="*/ 328612 h 3741737"/>
              <a:gd name="connsiteX63" fmla="*/ 1631950 w 3505200"/>
              <a:gd name="connsiteY63" fmla="*/ 331788 h 3741737"/>
              <a:gd name="connsiteX64" fmla="*/ 1667668 w 3505200"/>
              <a:gd name="connsiteY64" fmla="*/ 312737 h 3741737"/>
              <a:gd name="connsiteX65" fmla="*/ 1712119 w 3505200"/>
              <a:gd name="connsiteY65" fmla="*/ 324644 h 3741737"/>
              <a:gd name="connsiteX66" fmla="*/ 1714500 w 3505200"/>
              <a:gd name="connsiteY66" fmla="*/ 359568 h 3741737"/>
              <a:gd name="connsiteX67" fmla="*/ 1765300 w 3505200"/>
              <a:gd name="connsiteY67" fmla="*/ 373856 h 3741737"/>
              <a:gd name="connsiteX68" fmla="*/ 1788319 w 3505200"/>
              <a:gd name="connsiteY68" fmla="*/ 361950 h 3741737"/>
              <a:gd name="connsiteX69" fmla="*/ 1847850 w 3505200"/>
              <a:gd name="connsiteY69" fmla="*/ 313531 h 3741737"/>
              <a:gd name="connsiteX70" fmla="*/ 1889125 w 3505200"/>
              <a:gd name="connsiteY70" fmla="*/ 338931 h 3741737"/>
              <a:gd name="connsiteX71" fmla="*/ 1908175 w 3505200"/>
              <a:gd name="connsiteY71" fmla="*/ 331788 h 3741737"/>
              <a:gd name="connsiteX72" fmla="*/ 1935956 w 3505200"/>
              <a:gd name="connsiteY72" fmla="*/ 273844 h 3741737"/>
              <a:gd name="connsiteX73" fmla="*/ 1997075 w 3505200"/>
              <a:gd name="connsiteY73" fmla="*/ 235743 h 3741737"/>
              <a:gd name="connsiteX74" fmla="*/ 1985962 w 3505200"/>
              <a:gd name="connsiteY74" fmla="*/ 252414 h 3741737"/>
              <a:gd name="connsiteX75" fmla="*/ 2035175 w 3505200"/>
              <a:gd name="connsiteY75" fmla="*/ 346075 h 3741737"/>
              <a:gd name="connsiteX76" fmla="*/ 2130425 w 3505200"/>
              <a:gd name="connsiteY76" fmla="*/ 388937 h 3741737"/>
              <a:gd name="connsiteX77" fmla="*/ 2139950 w 3505200"/>
              <a:gd name="connsiteY77" fmla="*/ 477838 h 3741737"/>
              <a:gd name="connsiteX78" fmla="*/ 2160587 w 3505200"/>
              <a:gd name="connsiteY78" fmla="*/ 511175 h 3741737"/>
              <a:gd name="connsiteX79" fmla="*/ 2189163 w 3505200"/>
              <a:gd name="connsiteY79" fmla="*/ 568325 h 3741737"/>
              <a:gd name="connsiteX80" fmla="*/ 2139950 w 3505200"/>
              <a:gd name="connsiteY80" fmla="*/ 688975 h 3741737"/>
              <a:gd name="connsiteX81" fmla="*/ 2224088 w 3505200"/>
              <a:gd name="connsiteY81" fmla="*/ 633413 h 3741737"/>
              <a:gd name="connsiteX82" fmla="*/ 2351882 w 3505200"/>
              <a:gd name="connsiteY82" fmla="*/ 642938 h 3741737"/>
              <a:gd name="connsiteX83" fmla="*/ 2404269 w 3505200"/>
              <a:gd name="connsiteY83" fmla="*/ 609600 h 3741737"/>
              <a:gd name="connsiteX84" fmla="*/ 2466181 w 3505200"/>
              <a:gd name="connsiteY84" fmla="*/ 630236 h 3741737"/>
              <a:gd name="connsiteX85" fmla="*/ 2527300 w 3505200"/>
              <a:gd name="connsiteY85" fmla="*/ 539750 h 3741737"/>
              <a:gd name="connsiteX86" fmla="*/ 2570163 w 3505200"/>
              <a:gd name="connsiteY86" fmla="*/ 547687 h 3741737"/>
              <a:gd name="connsiteX87" fmla="*/ 2638425 w 3505200"/>
              <a:gd name="connsiteY87" fmla="*/ 447675 h 3741737"/>
              <a:gd name="connsiteX88" fmla="*/ 2728912 w 3505200"/>
              <a:gd name="connsiteY88" fmla="*/ 481013 h 3741737"/>
              <a:gd name="connsiteX89" fmla="*/ 2787650 w 3505200"/>
              <a:gd name="connsiteY89" fmla="*/ 469900 h 3741737"/>
              <a:gd name="connsiteX90" fmla="*/ 2857500 w 3505200"/>
              <a:gd name="connsiteY90" fmla="*/ 495300 h 3741737"/>
              <a:gd name="connsiteX91" fmla="*/ 2863850 w 3505200"/>
              <a:gd name="connsiteY91" fmla="*/ 571500 h 3741737"/>
              <a:gd name="connsiteX92" fmla="*/ 2832100 w 3505200"/>
              <a:gd name="connsiteY92" fmla="*/ 654050 h 3741737"/>
              <a:gd name="connsiteX93" fmla="*/ 2863850 w 3505200"/>
              <a:gd name="connsiteY93" fmla="*/ 749300 h 3741737"/>
              <a:gd name="connsiteX94" fmla="*/ 2990850 w 3505200"/>
              <a:gd name="connsiteY94" fmla="*/ 781050 h 3741737"/>
              <a:gd name="connsiteX95" fmla="*/ 2944019 w 3505200"/>
              <a:gd name="connsiteY95" fmla="*/ 899319 h 3741737"/>
              <a:gd name="connsiteX96" fmla="*/ 3009900 w 3505200"/>
              <a:gd name="connsiteY96" fmla="*/ 1003300 h 3741737"/>
              <a:gd name="connsiteX97" fmla="*/ 3041650 w 3505200"/>
              <a:gd name="connsiteY97" fmla="*/ 1009650 h 3741737"/>
              <a:gd name="connsiteX98" fmla="*/ 2997200 w 3505200"/>
              <a:gd name="connsiteY98" fmla="*/ 1117600 h 3741737"/>
              <a:gd name="connsiteX99" fmla="*/ 3073400 w 3505200"/>
              <a:gd name="connsiteY99" fmla="*/ 1123950 h 3741737"/>
              <a:gd name="connsiteX100" fmla="*/ 3207544 w 3505200"/>
              <a:gd name="connsiteY100" fmla="*/ 1060450 h 3741737"/>
              <a:gd name="connsiteX101" fmla="*/ 3371850 w 3505200"/>
              <a:gd name="connsiteY101" fmla="*/ 908050 h 3741737"/>
              <a:gd name="connsiteX102" fmla="*/ 3360738 w 3505200"/>
              <a:gd name="connsiteY102" fmla="*/ 1030288 h 3741737"/>
              <a:gd name="connsiteX103" fmla="*/ 3452813 w 3505200"/>
              <a:gd name="connsiteY103" fmla="*/ 1119187 h 3741737"/>
              <a:gd name="connsiteX104" fmla="*/ 3505200 w 3505200"/>
              <a:gd name="connsiteY104" fmla="*/ 1270000 h 3741737"/>
              <a:gd name="connsiteX105" fmla="*/ 3199606 w 3505200"/>
              <a:gd name="connsiteY105" fmla="*/ 1458118 h 3741737"/>
              <a:gd name="connsiteX106" fmla="*/ 3267075 w 3505200"/>
              <a:gd name="connsiteY106" fmla="*/ 1585913 h 3741737"/>
              <a:gd name="connsiteX107" fmla="*/ 3218656 w 3505200"/>
              <a:gd name="connsiteY107" fmla="*/ 1687513 h 3741737"/>
              <a:gd name="connsiteX108" fmla="*/ 3263900 w 3505200"/>
              <a:gd name="connsiteY108" fmla="*/ 1720850 h 3741737"/>
              <a:gd name="connsiteX109" fmla="*/ 3289300 w 3505200"/>
              <a:gd name="connsiteY109" fmla="*/ 1771650 h 3741737"/>
              <a:gd name="connsiteX110" fmla="*/ 3289300 w 3505200"/>
              <a:gd name="connsiteY110" fmla="*/ 1847850 h 3741737"/>
              <a:gd name="connsiteX111" fmla="*/ 3263900 w 3505200"/>
              <a:gd name="connsiteY111" fmla="*/ 1873250 h 3741737"/>
              <a:gd name="connsiteX112" fmla="*/ 3257550 w 3505200"/>
              <a:gd name="connsiteY112" fmla="*/ 1911350 h 3741737"/>
              <a:gd name="connsiteX113" fmla="*/ 3187700 w 3505200"/>
              <a:gd name="connsiteY113" fmla="*/ 1885950 h 3741737"/>
              <a:gd name="connsiteX114" fmla="*/ 3168650 w 3505200"/>
              <a:gd name="connsiteY114" fmla="*/ 2012950 h 3741737"/>
              <a:gd name="connsiteX115" fmla="*/ 3091657 w 3505200"/>
              <a:gd name="connsiteY115" fmla="*/ 1977231 h 3741737"/>
              <a:gd name="connsiteX116" fmla="*/ 2959100 w 3505200"/>
              <a:gd name="connsiteY116" fmla="*/ 2039937 h 3741737"/>
              <a:gd name="connsiteX117" fmla="*/ 3105150 w 3505200"/>
              <a:gd name="connsiteY117" fmla="*/ 2286000 h 3741737"/>
              <a:gd name="connsiteX118" fmla="*/ 3143250 w 3505200"/>
              <a:gd name="connsiteY118" fmla="*/ 2286000 h 3741737"/>
              <a:gd name="connsiteX119" fmla="*/ 3136900 w 3505200"/>
              <a:gd name="connsiteY119" fmla="*/ 2374900 h 3741737"/>
              <a:gd name="connsiteX120" fmla="*/ 3067050 w 3505200"/>
              <a:gd name="connsiteY120" fmla="*/ 2350294 h 3741737"/>
              <a:gd name="connsiteX121" fmla="*/ 2959100 w 3505200"/>
              <a:gd name="connsiteY121" fmla="*/ 2387600 h 3741737"/>
              <a:gd name="connsiteX122" fmla="*/ 2736850 w 3505200"/>
              <a:gd name="connsiteY122" fmla="*/ 2381250 h 3741737"/>
              <a:gd name="connsiteX123" fmla="*/ 2641600 w 3505200"/>
              <a:gd name="connsiteY123" fmla="*/ 2381250 h 3741737"/>
              <a:gd name="connsiteX124" fmla="*/ 2565400 w 3505200"/>
              <a:gd name="connsiteY124" fmla="*/ 2305050 h 3741737"/>
              <a:gd name="connsiteX125" fmla="*/ 2508250 w 3505200"/>
              <a:gd name="connsiteY125" fmla="*/ 2292350 h 3741737"/>
              <a:gd name="connsiteX126" fmla="*/ 2493963 w 3505200"/>
              <a:gd name="connsiteY126" fmla="*/ 2212975 h 3741737"/>
              <a:gd name="connsiteX127" fmla="*/ 2303462 w 3505200"/>
              <a:gd name="connsiteY127" fmla="*/ 2155825 h 3741737"/>
              <a:gd name="connsiteX128" fmla="*/ 2279650 w 3505200"/>
              <a:gd name="connsiteY128" fmla="*/ 2273300 h 3741737"/>
              <a:gd name="connsiteX129" fmla="*/ 2298700 w 3505200"/>
              <a:gd name="connsiteY129" fmla="*/ 2362200 h 3741737"/>
              <a:gd name="connsiteX130" fmla="*/ 2266950 w 3505200"/>
              <a:gd name="connsiteY130" fmla="*/ 2476500 h 3741737"/>
              <a:gd name="connsiteX131" fmla="*/ 2660650 w 3505200"/>
              <a:gd name="connsiteY131" fmla="*/ 2546350 h 3741737"/>
              <a:gd name="connsiteX132" fmla="*/ 2705100 w 3505200"/>
              <a:gd name="connsiteY132" fmla="*/ 3003550 h 3741737"/>
              <a:gd name="connsiteX133" fmla="*/ 1638300 w 3505200"/>
              <a:gd name="connsiteY133" fmla="*/ 3060700 h 3741737"/>
              <a:gd name="connsiteX134" fmla="*/ 1619250 w 3505200"/>
              <a:gd name="connsiteY134" fmla="*/ 3117850 h 3741737"/>
              <a:gd name="connsiteX135" fmla="*/ 1670050 w 3505200"/>
              <a:gd name="connsiteY135" fmla="*/ 3143250 h 3741737"/>
              <a:gd name="connsiteX136" fmla="*/ 1689100 w 3505200"/>
              <a:gd name="connsiteY136" fmla="*/ 3219450 h 3741737"/>
              <a:gd name="connsiteX137" fmla="*/ 1682750 w 3505200"/>
              <a:gd name="connsiteY137" fmla="*/ 3378200 h 3741737"/>
              <a:gd name="connsiteX138" fmla="*/ 1752600 w 3505200"/>
              <a:gd name="connsiteY138" fmla="*/ 3473450 h 3741737"/>
              <a:gd name="connsiteX139" fmla="*/ 1714500 w 3505200"/>
              <a:gd name="connsiteY139" fmla="*/ 3638550 h 3741737"/>
              <a:gd name="connsiteX140" fmla="*/ 1771650 w 3505200"/>
              <a:gd name="connsiteY140" fmla="*/ 3740150 h 3741737"/>
              <a:gd name="connsiteX0" fmla="*/ 1906587 w 3640137"/>
              <a:gd name="connsiteY0" fmla="*/ 3740150 h 3741737"/>
              <a:gd name="connsiteX1" fmla="*/ 1808162 w 3640137"/>
              <a:gd name="connsiteY1" fmla="*/ 3741737 h 3741737"/>
              <a:gd name="connsiteX2" fmla="*/ 1731168 w 3640137"/>
              <a:gd name="connsiteY2" fmla="*/ 3741737 h 3741737"/>
              <a:gd name="connsiteX3" fmla="*/ 1686718 w 3640137"/>
              <a:gd name="connsiteY3" fmla="*/ 3706019 h 3741737"/>
              <a:gd name="connsiteX4" fmla="*/ 1576387 w 3640137"/>
              <a:gd name="connsiteY4" fmla="*/ 3473450 h 3741737"/>
              <a:gd name="connsiteX5" fmla="*/ 1576387 w 3640137"/>
              <a:gd name="connsiteY5" fmla="*/ 3346450 h 3741737"/>
              <a:gd name="connsiteX6" fmla="*/ 1468437 w 3640137"/>
              <a:gd name="connsiteY6" fmla="*/ 3498850 h 3741737"/>
              <a:gd name="connsiteX7" fmla="*/ 1296987 w 3640137"/>
              <a:gd name="connsiteY7" fmla="*/ 2997200 h 3741737"/>
              <a:gd name="connsiteX8" fmla="*/ 1284287 w 3640137"/>
              <a:gd name="connsiteY8" fmla="*/ 2667000 h 3741737"/>
              <a:gd name="connsiteX9" fmla="*/ 1265237 w 3640137"/>
              <a:gd name="connsiteY9" fmla="*/ 2489200 h 3741737"/>
              <a:gd name="connsiteX10" fmla="*/ 1227137 w 3640137"/>
              <a:gd name="connsiteY10" fmla="*/ 2273300 h 3741737"/>
              <a:gd name="connsiteX11" fmla="*/ 782637 w 3640137"/>
              <a:gd name="connsiteY11" fmla="*/ 2711450 h 3741737"/>
              <a:gd name="connsiteX12" fmla="*/ 725487 w 3640137"/>
              <a:gd name="connsiteY12" fmla="*/ 2660650 h 3741737"/>
              <a:gd name="connsiteX13" fmla="*/ 579437 w 3640137"/>
              <a:gd name="connsiteY13" fmla="*/ 2698750 h 3741737"/>
              <a:gd name="connsiteX14" fmla="*/ 490537 w 3640137"/>
              <a:gd name="connsiteY14" fmla="*/ 2628900 h 3741737"/>
              <a:gd name="connsiteX15" fmla="*/ 598487 w 3640137"/>
              <a:gd name="connsiteY15" fmla="*/ 2636044 h 3741737"/>
              <a:gd name="connsiteX16" fmla="*/ 648493 w 3640137"/>
              <a:gd name="connsiteY16" fmla="*/ 2619375 h 3741737"/>
              <a:gd name="connsiteX17" fmla="*/ 628650 w 3640137"/>
              <a:gd name="connsiteY17" fmla="*/ 2583657 h 3741737"/>
              <a:gd name="connsiteX18" fmla="*/ 705643 w 3640137"/>
              <a:gd name="connsiteY18" fmla="*/ 2557462 h 3741737"/>
              <a:gd name="connsiteX19" fmla="*/ 986631 w 3640137"/>
              <a:gd name="connsiteY19" fmla="*/ 2260600 h 3741737"/>
              <a:gd name="connsiteX20" fmla="*/ 954087 w 3640137"/>
              <a:gd name="connsiteY20" fmla="*/ 2203450 h 3741737"/>
              <a:gd name="connsiteX21" fmla="*/ 1004887 w 3640137"/>
              <a:gd name="connsiteY21" fmla="*/ 2095500 h 3741737"/>
              <a:gd name="connsiteX22" fmla="*/ 992187 w 3640137"/>
              <a:gd name="connsiteY22" fmla="*/ 1968500 h 3741737"/>
              <a:gd name="connsiteX23" fmla="*/ 1068387 w 3640137"/>
              <a:gd name="connsiteY23" fmla="*/ 1924050 h 3741737"/>
              <a:gd name="connsiteX24" fmla="*/ 1049337 w 3640137"/>
              <a:gd name="connsiteY24" fmla="*/ 1860550 h 3741737"/>
              <a:gd name="connsiteX25" fmla="*/ 1092993 w 3640137"/>
              <a:gd name="connsiteY25" fmla="*/ 1569244 h 3741737"/>
              <a:gd name="connsiteX26" fmla="*/ 1058862 w 3640137"/>
              <a:gd name="connsiteY26" fmla="*/ 1479550 h 3741737"/>
              <a:gd name="connsiteX27" fmla="*/ 1116805 w 3640137"/>
              <a:gd name="connsiteY27" fmla="*/ 1296988 h 3741737"/>
              <a:gd name="connsiteX28" fmla="*/ 1105693 w 3640137"/>
              <a:gd name="connsiteY28" fmla="*/ 1202531 h 3741737"/>
              <a:gd name="connsiteX29" fmla="*/ 1068387 w 3640137"/>
              <a:gd name="connsiteY29" fmla="*/ 1117600 h 3741737"/>
              <a:gd name="connsiteX30" fmla="*/ 1068387 w 3640137"/>
              <a:gd name="connsiteY30" fmla="*/ 1028700 h 3741737"/>
              <a:gd name="connsiteX31" fmla="*/ 1487487 w 3640137"/>
              <a:gd name="connsiteY31" fmla="*/ 952500 h 3741737"/>
              <a:gd name="connsiteX32" fmla="*/ 0 w 3640137"/>
              <a:gd name="connsiteY32" fmla="*/ 1123950 h 3741737"/>
              <a:gd name="connsiteX33" fmla="*/ 134937 w 3640137"/>
              <a:gd name="connsiteY33" fmla="*/ 1003300 h 3741737"/>
              <a:gd name="connsiteX34" fmla="*/ 187325 w 3640137"/>
              <a:gd name="connsiteY34" fmla="*/ 750887 h 3741737"/>
              <a:gd name="connsiteX35" fmla="*/ 207168 w 3640137"/>
              <a:gd name="connsiteY35" fmla="*/ 625475 h 3741737"/>
              <a:gd name="connsiteX36" fmla="*/ 373856 w 3640137"/>
              <a:gd name="connsiteY36" fmla="*/ 700087 h 3741737"/>
              <a:gd name="connsiteX37" fmla="*/ 528637 w 3640137"/>
              <a:gd name="connsiteY37" fmla="*/ 758825 h 3741737"/>
              <a:gd name="connsiteX38" fmla="*/ 540543 w 3640137"/>
              <a:gd name="connsiteY38" fmla="*/ 685800 h 3741737"/>
              <a:gd name="connsiteX39" fmla="*/ 484187 w 3640137"/>
              <a:gd name="connsiteY39" fmla="*/ 606425 h 3741737"/>
              <a:gd name="connsiteX40" fmla="*/ 627062 w 3640137"/>
              <a:gd name="connsiteY40" fmla="*/ 568325 h 3741737"/>
              <a:gd name="connsiteX41" fmla="*/ 715962 w 3640137"/>
              <a:gd name="connsiteY41" fmla="*/ 561975 h 3741737"/>
              <a:gd name="connsiteX42" fmla="*/ 747712 w 3640137"/>
              <a:gd name="connsiteY42" fmla="*/ 542925 h 3741737"/>
              <a:gd name="connsiteX43" fmla="*/ 776287 w 3640137"/>
              <a:gd name="connsiteY43" fmla="*/ 561975 h 3741737"/>
              <a:gd name="connsiteX44" fmla="*/ 842962 w 3640137"/>
              <a:gd name="connsiteY44" fmla="*/ 546100 h 3741737"/>
              <a:gd name="connsiteX45" fmla="*/ 855662 w 3640137"/>
              <a:gd name="connsiteY45" fmla="*/ 514350 h 3741737"/>
              <a:gd name="connsiteX46" fmla="*/ 1096962 w 3640137"/>
              <a:gd name="connsiteY46" fmla="*/ 485775 h 3741737"/>
              <a:gd name="connsiteX47" fmla="*/ 1055687 w 3640137"/>
              <a:gd name="connsiteY47" fmla="*/ 219075 h 3741737"/>
              <a:gd name="connsiteX48" fmla="*/ 969962 w 3640137"/>
              <a:gd name="connsiteY48" fmla="*/ 0 h 3741737"/>
              <a:gd name="connsiteX49" fmla="*/ 1074737 w 3640137"/>
              <a:gd name="connsiteY49" fmla="*/ 12700 h 3741737"/>
              <a:gd name="connsiteX50" fmla="*/ 1195387 w 3640137"/>
              <a:gd name="connsiteY50" fmla="*/ 60325 h 3741737"/>
              <a:gd name="connsiteX51" fmla="*/ 1271587 w 3640137"/>
              <a:gd name="connsiteY51" fmla="*/ 130175 h 3741737"/>
              <a:gd name="connsiteX52" fmla="*/ 1331912 w 3640137"/>
              <a:gd name="connsiteY52" fmla="*/ 222250 h 3741737"/>
              <a:gd name="connsiteX53" fmla="*/ 1376362 w 3640137"/>
              <a:gd name="connsiteY53" fmla="*/ 412750 h 3741737"/>
              <a:gd name="connsiteX54" fmla="*/ 1473200 w 3640137"/>
              <a:gd name="connsiteY54" fmla="*/ 380206 h 3741737"/>
              <a:gd name="connsiteX55" fmla="*/ 1480342 w 3640137"/>
              <a:gd name="connsiteY55" fmla="*/ 310357 h 3741737"/>
              <a:gd name="connsiteX56" fmla="*/ 1504950 w 3640137"/>
              <a:gd name="connsiteY56" fmla="*/ 305594 h 3741737"/>
              <a:gd name="connsiteX57" fmla="*/ 1542257 w 3640137"/>
              <a:gd name="connsiteY57" fmla="*/ 289720 h 3741737"/>
              <a:gd name="connsiteX58" fmla="*/ 1637506 w 3640137"/>
              <a:gd name="connsiteY58" fmla="*/ 295274 h 3741737"/>
              <a:gd name="connsiteX59" fmla="*/ 1678780 w 3640137"/>
              <a:gd name="connsiteY59" fmla="*/ 304007 h 3741737"/>
              <a:gd name="connsiteX60" fmla="*/ 1681956 w 3640137"/>
              <a:gd name="connsiteY60" fmla="*/ 245268 h 3741737"/>
              <a:gd name="connsiteX61" fmla="*/ 1716087 w 3640137"/>
              <a:gd name="connsiteY61" fmla="*/ 254000 h 3741737"/>
              <a:gd name="connsiteX62" fmla="*/ 1702593 w 3640137"/>
              <a:gd name="connsiteY62" fmla="*/ 328612 h 3741737"/>
              <a:gd name="connsiteX63" fmla="*/ 1766887 w 3640137"/>
              <a:gd name="connsiteY63" fmla="*/ 331788 h 3741737"/>
              <a:gd name="connsiteX64" fmla="*/ 1802605 w 3640137"/>
              <a:gd name="connsiteY64" fmla="*/ 312737 h 3741737"/>
              <a:gd name="connsiteX65" fmla="*/ 1847056 w 3640137"/>
              <a:gd name="connsiteY65" fmla="*/ 324644 h 3741737"/>
              <a:gd name="connsiteX66" fmla="*/ 1849437 w 3640137"/>
              <a:gd name="connsiteY66" fmla="*/ 359568 h 3741737"/>
              <a:gd name="connsiteX67" fmla="*/ 1900237 w 3640137"/>
              <a:gd name="connsiteY67" fmla="*/ 373856 h 3741737"/>
              <a:gd name="connsiteX68" fmla="*/ 1923256 w 3640137"/>
              <a:gd name="connsiteY68" fmla="*/ 361950 h 3741737"/>
              <a:gd name="connsiteX69" fmla="*/ 1982787 w 3640137"/>
              <a:gd name="connsiteY69" fmla="*/ 313531 h 3741737"/>
              <a:gd name="connsiteX70" fmla="*/ 2024062 w 3640137"/>
              <a:gd name="connsiteY70" fmla="*/ 338931 h 3741737"/>
              <a:gd name="connsiteX71" fmla="*/ 2043112 w 3640137"/>
              <a:gd name="connsiteY71" fmla="*/ 331788 h 3741737"/>
              <a:gd name="connsiteX72" fmla="*/ 2070893 w 3640137"/>
              <a:gd name="connsiteY72" fmla="*/ 273844 h 3741737"/>
              <a:gd name="connsiteX73" fmla="*/ 2132012 w 3640137"/>
              <a:gd name="connsiteY73" fmla="*/ 235743 h 3741737"/>
              <a:gd name="connsiteX74" fmla="*/ 2120899 w 3640137"/>
              <a:gd name="connsiteY74" fmla="*/ 252414 h 3741737"/>
              <a:gd name="connsiteX75" fmla="*/ 2170112 w 3640137"/>
              <a:gd name="connsiteY75" fmla="*/ 346075 h 3741737"/>
              <a:gd name="connsiteX76" fmla="*/ 2265362 w 3640137"/>
              <a:gd name="connsiteY76" fmla="*/ 388937 h 3741737"/>
              <a:gd name="connsiteX77" fmla="*/ 2274887 w 3640137"/>
              <a:gd name="connsiteY77" fmla="*/ 477838 h 3741737"/>
              <a:gd name="connsiteX78" fmla="*/ 2295524 w 3640137"/>
              <a:gd name="connsiteY78" fmla="*/ 511175 h 3741737"/>
              <a:gd name="connsiteX79" fmla="*/ 2324100 w 3640137"/>
              <a:gd name="connsiteY79" fmla="*/ 568325 h 3741737"/>
              <a:gd name="connsiteX80" fmla="*/ 2274887 w 3640137"/>
              <a:gd name="connsiteY80" fmla="*/ 688975 h 3741737"/>
              <a:gd name="connsiteX81" fmla="*/ 2359025 w 3640137"/>
              <a:gd name="connsiteY81" fmla="*/ 633413 h 3741737"/>
              <a:gd name="connsiteX82" fmla="*/ 2486819 w 3640137"/>
              <a:gd name="connsiteY82" fmla="*/ 642938 h 3741737"/>
              <a:gd name="connsiteX83" fmla="*/ 2539206 w 3640137"/>
              <a:gd name="connsiteY83" fmla="*/ 609600 h 3741737"/>
              <a:gd name="connsiteX84" fmla="*/ 2601118 w 3640137"/>
              <a:gd name="connsiteY84" fmla="*/ 630236 h 3741737"/>
              <a:gd name="connsiteX85" fmla="*/ 2662237 w 3640137"/>
              <a:gd name="connsiteY85" fmla="*/ 539750 h 3741737"/>
              <a:gd name="connsiteX86" fmla="*/ 2705100 w 3640137"/>
              <a:gd name="connsiteY86" fmla="*/ 547687 h 3741737"/>
              <a:gd name="connsiteX87" fmla="*/ 2773362 w 3640137"/>
              <a:gd name="connsiteY87" fmla="*/ 447675 h 3741737"/>
              <a:gd name="connsiteX88" fmla="*/ 2863849 w 3640137"/>
              <a:gd name="connsiteY88" fmla="*/ 481013 h 3741737"/>
              <a:gd name="connsiteX89" fmla="*/ 2922587 w 3640137"/>
              <a:gd name="connsiteY89" fmla="*/ 469900 h 3741737"/>
              <a:gd name="connsiteX90" fmla="*/ 2992437 w 3640137"/>
              <a:gd name="connsiteY90" fmla="*/ 495300 h 3741737"/>
              <a:gd name="connsiteX91" fmla="*/ 2998787 w 3640137"/>
              <a:gd name="connsiteY91" fmla="*/ 571500 h 3741737"/>
              <a:gd name="connsiteX92" fmla="*/ 2967037 w 3640137"/>
              <a:gd name="connsiteY92" fmla="*/ 654050 h 3741737"/>
              <a:gd name="connsiteX93" fmla="*/ 2998787 w 3640137"/>
              <a:gd name="connsiteY93" fmla="*/ 749300 h 3741737"/>
              <a:gd name="connsiteX94" fmla="*/ 3125787 w 3640137"/>
              <a:gd name="connsiteY94" fmla="*/ 781050 h 3741737"/>
              <a:gd name="connsiteX95" fmla="*/ 3078956 w 3640137"/>
              <a:gd name="connsiteY95" fmla="*/ 899319 h 3741737"/>
              <a:gd name="connsiteX96" fmla="*/ 3144837 w 3640137"/>
              <a:gd name="connsiteY96" fmla="*/ 1003300 h 3741737"/>
              <a:gd name="connsiteX97" fmla="*/ 3176587 w 3640137"/>
              <a:gd name="connsiteY97" fmla="*/ 1009650 h 3741737"/>
              <a:gd name="connsiteX98" fmla="*/ 3132137 w 3640137"/>
              <a:gd name="connsiteY98" fmla="*/ 1117600 h 3741737"/>
              <a:gd name="connsiteX99" fmla="*/ 3208337 w 3640137"/>
              <a:gd name="connsiteY99" fmla="*/ 1123950 h 3741737"/>
              <a:gd name="connsiteX100" fmla="*/ 3342481 w 3640137"/>
              <a:gd name="connsiteY100" fmla="*/ 1060450 h 3741737"/>
              <a:gd name="connsiteX101" fmla="*/ 3506787 w 3640137"/>
              <a:gd name="connsiteY101" fmla="*/ 908050 h 3741737"/>
              <a:gd name="connsiteX102" fmla="*/ 3495675 w 3640137"/>
              <a:gd name="connsiteY102" fmla="*/ 1030288 h 3741737"/>
              <a:gd name="connsiteX103" fmla="*/ 3587750 w 3640137"/>
              <a:gd name="connsiteY103" fmla="*/ 1119187 h 3741737"/>
              <a:gd name="connsiteX104" fmla="*/ 3640137 w 3640137"/>
              <a:gd name="connsiteY104" fmla="*/ 1270000 h 3741737"/>
              <a:gd name="connsiteX105" fmla="*/ 3334543 w 3640137"/>
              <a:gd name="connsiteY105" fmla="*/ 1458118 h 3741737"/>
              <a:gd name="connsiteX106" fmla="*/ 3402012 w 3640137"/>
              <a:gd name="connsiteY106" fmla="*/ 1585913 h 3741737"/>
              <a:gd name="connsiteX107" fmla="*/ 3353593 w 3640137"/>
              <a:gd name="connsiteY107" fmla="*/ 1687513 h 3741737"/>
              <a:gd name="connsiteX108" fmla="*/ 3398837 w 3640137"/>
              <a:gd name="connsiteY108" fmla="*/ 1720850 h 3741737"/>
              <a:gd name="connsiteX109" fmla="*/ 3424237 w 3640137"/>
              <a:gd name="connsiteY109" fmla="*/ 1771650 h 3741737"/>
              <a:gd name="connsiteX110" fmla="*/ 3424237 w 3640137"/>
              <a:gd name="connsiteY110" fmla="*/ 1847850 h 3741737"/>
              <a:gd name="connsiteX111" fmla="*/ 3398837 w 3640137"/>
              <a:gd name="connsiteY111" fmla="*/ 1873250 h 3741737"/>
              <a:gd name="connsiteX112" fmla="*/ 3392487 w 3640137"/>
              <a:gd name="connsiteY112" fmla="*/ 1911350 h 3741737"/>
              <a:gd name="connsiteX113" fmla="*/ 3322637 w 3640137"/>
              <a:gd name="connsiteY113" fmla="*/ 1885950 h 3741737"/>
              <a:gd name="connsiteX114" fmla="*/ 3303587 w 3640137"/>
              <a:gd name="connsiteY114" fmla="*/ 2012950 h 3741737"/>
              <a:gd name="connsiteX115" fmla="*/ 3226594 w 3640137"/>
              <a:gd name="connsiteY115" fmla="*/ 1977231 h 3741737"/>
              <a:gd name="connsiteX116" fmla="*/ 3094037 w 3640137"/>
              <a:gd name="connsiteY116" fmla="*/ 2039937 h 3741737"/>
              <a:gd name="connsiteX117" fmla="*/ 3240087 w 3640137"/>
              <a:gd name="connsiteY117" fmla="*/ 2286000 h 3741737"/>
              <a:gd name="connsiteX118" fmla="*/ 3278187 w 3640137"/>
              <a:gd name="connsiteY118" fmla="*/ 2286000 h 3741737"/>
              <a:gd name="connsiteX119" fmla="*/ 3271837 w 3640137"/>
              <a:gd name="connsiteY119" fmla="*/ 2374900 h 3741737"/>
              <a:gd name="connsiteX120" fmla="*/ 3201987 w 3640137"/>
              <a:gd name="connsiteY120" fmla="*/ 2350294 h 3741737"/>
              <a:gd name="connsiteX121" fmla="*/ 3094037 w 3640137"/>
              <a:gd name="connsiteY121" fmla="*/ 2387600 h 3741737"/>
              <a:gd name="connsiteX122" fmla="*/ 2871787 w 3640137"/>
              <a:gd name="connsiteY122" fmla="*/ 2381250 h 3741737"/>
              <a:gd name="connsiteX123" fmla="*/ 2776537 w 3640137"/>
              <a:gd name="connsiteY123" fmla="*/ 2381250 h 3741737"/>
              <a:gd name="connsiteX124" fmla="*/ 2700337 w 3640137"/>
              <a:gd name="connsiteY124" fmla="*/ 2305050 h 3741737"/>
              <a:gd name="connsiteX125" fmla="*/ 2643187 w 3640137"/>
              <a:gd name="connsiteY125" fmla="*/ 2292350 h 3741737"/>
              <a:gd name="connsiteX126" fmla="*/ 2628900 w 3640137"/>
              <a:gd name="connsiteY126" fmla="*/ 2212975 h 3741737"/>
              <a:gd name="connsiteX127" fmla="*/ 2438399 w 3640137"/>
              <a:gd name="connsiteY127" fmla="*/ 2155825 h 3741737"/>
              <a:gd name="connsiteX128" fmla="*/ 2414587 w 3640137"/>
              <a:gd name="connsiteY128" fmla="*/ 2273300 h 3741737"/>
              <a:gd name="connsiteX129" fmla="*/ 2433637 w 3640137"/>
              <a:gd name="connsiteY129" fmla="*/ 2362200 h 3741737"/>
              <a:gd name="connsiteX130" fmla="*/ 2401887 w 3640137"/>
              <a:gd name="connsiteY130" fmla="*/ 2476500 h 3741737"/>
              <a:gd name="connsiteX131" fmla="*/ 2795587 w 3640137"/>
              <a:gd name="connsiteY131" fmla="*/ 2546350 h 3741737"/>
              <a:gd name="connsiteX132" fmla="*/ 2840037 w 3640137"/>
              <a:gd name="connsiteY132" fmla="*/ 3003550 h 3741737"/>
              <a:gd name="connsiteX133" fmla="*/ 1773237 w 3640137"/>
              <a:gd name="connsiteY133" fmla="*/ 3060700 h 3741737"/>
              <a:gd name="connsiteX134" fmla="*/ 1754187 w 3640137"/>
              <a:gd name="connsiteY134" fmla="*/ 3117850 h 3741737"/>
              <a:gd name="connsiteX135" fmla="*/ 1804987 w 3640137"/>
              <a:gd name="connsiteY135" fmla="*/ 3143250 h 3741737"/>
              <a:gd name="connsiteX136" fmla="*/ 1824037 w 3640137"/>
              <a:gd name="connsiteY136" fmla="*/ 3219450 h 3741737"/>
              <a:gd name="connsiteX137" fmla="*/ 1817687 w 3640137"/>
              <a:gd name="connsiteY137" fmla="*/ 3378200 h 3741737"/>
              <a:gd name="connsiteX138" fmla="*/ 1887537 w 3640137"/>
              <a:gd name="connsiteY138" fmla="*/ 3473450 h 3741737"/>
              <a:gd name="connsiteX139" fmla="*/ 1849437 w 3640137"/>
              <a:gd name="connsiteY139" fmla="*/ 3638550 h 3741737"/>
              <a:gd name="connsiteX140" fmla="*/ 1906587 w 3640137"/>
              <a:gd name="connsiteY140" fmla="*/ 3740150 h 3741737"/>
              <a:gd name="connsiteX0" fmla="*/ 2081212 w 3814762"/>
              <a:gd name="connsiteY0" fmla="*/ 3740150 h 3741737"/>
              <a:gd name="connsiteX1" fmla="*/ 1982787 w 3814762"/>
              <a:gd name="connsiteY1" fmla="*/ 3741737 h 3741737"/>
              <a:gd name="connsiteX2" fmla="*/ 1905793 w 3814762"/>
              <a:gd name="connsiteY2" fmla="*/ 3741737 h 3741737"/>
              <a:gd name="connsiteX3" fmla="*/ 1861343 w 3814762"/>
              <a:gd name="connsiteY3" fmla="*/ 3706019 h 3741737"/>
              <a:gd name="connsiteX4" fmla="*/ 1751012 w 3814762"/>
              <a:gd name="connsiteY4" fmla="*/ 3473450 h 3741737"/>
              <a:gd name="connsiteX5" fmla="*/ 1751012 w 3814762"/>
              <a:gd name="connsiteY5" fmla="*/ 3346450 h 3741737"/>
              <a:gd name="connsiteX6" fmla="*/ 1643062 w 3814762"/>
              <a:gd name="connsiteY6" fmla="*/ 3498850 h 3741737"/>
              <a:gd name="connsiteX7" fmla="*/ 1471612 w 3814762"/>
              <a:gd name="connsiteY7" fmla="*/ 2997200 h 3741737"/>
              <a:gd name="connsiteX8" fmla="*/ 1458912 w 3814762"/>
              <a:gd name="connsiteY8" fmla="*/ 2667000 h 3741737"/>
              <a:gd name="connsiteX9" fmla="*/ 1439862 w 3814762"/>
              <a:gd name="connsiteY9" fmla="*/ 2489200 h 3741737"/>
              <a:gd name="connsiteX10" fmla="*/ 1401762 w 3814762"/>
              <a:gd name="connsiteY10" fmla="*/ 2273300 h 3741737"/>
              <a:gd name="connsiteX11" fmla="*/ 957262 w 3814762"/>
              <a:gd name="connsiteY11" fmla="*/ 2711450 h 3741737"/>
              <a:gd name="connsiteX12" fmla="*/ 900112 w 3814762"/>
              <a:gd name="connsiteY12" fmla="*/ 2660650 h 3741737"/>
              <a:gd name="connsiteX13" fmla="*/ 754062 w 3814762"/>
              <a:gd name="connsiteY13" fmla="*/ 2698750 h 3741737"/>
              <a:gd name="connsiteX14" fmla="*/ 665162 w 3814762"/>
              <a:gd name="connsiteY14" fmla="*/ 2628900 h 3741737"/>
              <a:gd name="connsiteX15" fmla="*/ 773112 w 3814762"/>
              <a:gd name="connsiteY15" fmla="*/ 2636044 h 3741737"/>
              <a:gd name="connsiteX16" fmla="*/ 823118 w 3814762"/>
              <a:gd name="connsiteY16" fmla="*/ 2619375 h 3741737"/>
              <a:gd name="connsiteX17" fmla="*/ 803275 w 3814762"/>
              <a:gd name="connsiteY17" fmla="*/ 2583657 h 3741737"/>
              <a:gd name="connsiteX18" fmla="*/ 880268 w 3814762"/>
              <a:gd name="connsiteY18" fmla="*/ 2557462 h 3741737"/>
              <a:gd name="connsiteX19" fmla="*/ 1161256 w 3814762"/>
              <a:gd name="connsiteY19" fmla="*/ 2260600 h 3741737"/>
              <a:gd name="connsiteX20" fmla="*/ 1128712 w 3814762"/>
              <a:gd name="connsiteY20" fmla="*/ 2203450 h 3741737"/>
              <a:gd name="connsiteX21" fmla="*/ 1179512 w 3814762"/>
              <a:gd name="connsiteY21" fmla="*/ 2095500 h 3741737"/>
              <a:gd name="connsiteX22" fmla="*/ 1166812 w 3814762"/>
              <a:gd name="connsiteY22" fmla="*/ 1968500 h 3741737"/>
              <a:gd name="connsiteX23" fmla="*/ 1243012 w 3814762"/>
              <a:gd name="connsiteY23" fmla="*/ 1924050 h 3741737"/>
              <a:gd name="connsiteX24" fmla="*/ 1223962 w 3814762"/>
              <a:gd name="connsiteY24" fmla="*/ 1860550 h 3741737"/>
              <a:gd name="connsiteX25" fmla="*/ 1267618 w 3814762"/>
              <a:gd name="connsiteY25" fmla="*/ 1569244 h 3741737"/>
              <a:gd name="connsiteX26" fmla="*/ 1233487 w 3814762"/>
              <a:gd name="connsiteY26" fmla="*/ 1479550 h 3741737"/>
              <a:gd name="connsiteX27" fmla="*/ 1291430 w 3814762"/>
              <a:gd name="connsiteY27" fmla="*/ 1296988 h 3741737"/>
              <a:gd name="connsiteX28" fmla="*/ 1280318 w 3814762"/>
              <a:gd name="connsiteY28" fmla="*/ 1202531 h 3741737"/>
              <a:gd name="connsiteX29" fmla="*/ 1243012 w 3814762"/>
              <a:gd name="connsiteY29" fmla="*/ 1117600 h 3741737"/>
              <a:gd name="connsiteX30" fmla="*/ 1243012 w 3814762"/>
              <a:gd name="connsiteY30" fmla="*/ 1028700 h 3741737"/>
              <a:gd name="connsiteX31" fmla="*/ 0 w 3814762"/>
              <a:gd name="connsiteY31" fmla="*/ 1500187 h 3741737"/>
              <a:gd name="connsiteX32" fmla="*/ 174625 w 3814762"/>
              <a:gd name="connsiteY32" fmla="*/ 1123950 h 3741737"/>
              <a:gd name="connsiteX33" fmla="*/ 309562 w 3814762"/>
              <a:gd name="connsiteY33" fmla="*/ 1003300 h 3741737"/>
              <a:gd name="connsiteX34" fmla="*/ 361950 w 3814762"/>
              <a:gd name="connsiteY34" fmla="*/ 750887 h 3741737"/>
              <a:gd name="connsiteX35" fmla="*/ 381793 w 3814762"/>
              <a:gd name="connsiteY35" fmla="*/ 625475 h 3741737"/>
              <a:gd name="connsiteX36" fmla="*/ 548481 w 3814762"/>
              <a:gd name="connsiteY36" fmla="*/ 700087 h 3741737"/>
              <a:gd name="connsiteX37" fmla="*/ 703262 w 3814762"/>
              <a:gd name="connsiteY37" fmla="*/ 758825 h 3741737"/>
              <a:gd name="connsiteX38" fmla="*/ 715168 w 3814762"/>
              <a:gd name="connsiteY38" fmla="*/ 685800 h 3741737"/>
              <a:gd name="connsiteX39" fmla="*/ 658812 w 3814762"/>
              <a:gd name="connsiteY39" fmla="*/ 606425 h 3741737"/>
              <a:gd name="connsiteX40" fmla="*/ 801687 w 3814762"/>
              <a:gd name="connsiteY40" fmla="*/ 568325 h 3741737"/>
              <a:gd name="connsiteX41" fmla="*/ 890587 w 3814762"/>
              <a:gd name="connsiteY41" fmla="*/ 561975 h 3741737"/>
              <a:gd name="connsiteX42" fmla="*/ 922337 w 3814762"/>
              <a:gd name="connsiteY42" fmla="*/ 542925 h 3741737"/>
              <a:gd name="connsiteX43" fmla="*/ 950912 w 3814762"/>
              <a:gd name="connsiteY43" fmla="*/ 561975 h 3741737"/>
              <a:gd name="connsiteX44" fmla="*/ 1017587 w 3814762"/>
              <a:gd name="connsiteY44" fmla="*/ 546100 h 3741737"/>
              <a:gd name="connsiteX45" fmla="*/ 1030287 w 3814762"/>
              <a:gd name="connsiteY45" fmla="*/ 514350 h 3741737"/>
              <a:gd name="connsiteX46" fmla="*/ 1271587 w 3814762"/>
              <a:gd name="connsiteY46" fmla="*/ 485775 h 3741737"/>
              <a:gd name="connsiteX47" fmla="*/ 1230312 w 3814762"/>
              <a:gd name="connsiteY47" fmla="*/ 219075 h 3741737"/>
              <a:gd name="connsiteX48" fmla="*/ 1144587 w 3814762"/>
              <a:gd name="connsiteY48" fmla="*/ 0 h 3741737"/>
              <a:gd name="connsiteX49" fmla="*/ 1249362 w 3814762"/>
              <a:gd name="connsiteY49" fmla="*/ 12700 h 3741737"/>
              <a:gd name="connsiteX50" fmla="*/ 1370012 w 3814762"/>
              <a:gd name="connsiteY50" fmla="*/ 60325 h 3741737"/>
              <a:gd name="connsiteX51" fmla="*/ 1446212 w 3814762"/>
              <a:gd name="connsiteY51" fmla="*/ 130175 h 3741737"/>
              <a:gd name="connsiteX52" fmla="*/ 1506537 w 3814762"/>
              <a:gd name="connsiteY52" fmla="*/ 222250 h 3741737"/>
              <a:gd name="connsiteX53" fmla="*/ 1550987 w 3814762"/>
              <a:gd name="connsiteY53" fmla="*/ 412750 h 3741737"/>
              <a:gd name="connsiteX54" fmla="*/ 1647825 w 3814762"/>
              <a:gd name="connsiteY54" fmla="*/ 380206 h 3741737"/>
              <a:gd name="connsiteX55" fmla="*/ 1654967 w 3814762"/>
              <a:gd name="connsiteY55" fmla="*/ 310357 h 3741737"/>
              <a:gd name="connsiteX56" fmla="*/ 1679575 w 3814762"/>
              <a:gd name="connsiteY56" fmla="*/ 305594 h 3741737"/>
              <a:gd name="connsiteX57" fmla="*/ 1716882 w 3814762"/>
              <a:gd name="connsiteY57" fmla="*/ 289720 h 3741737"/>
              <a:gd name="connsiteX58" fmla="*/ 1812131 w 3814762"/>
              <a:gd name="connsiteY58" fmla="*/ 295274 h 3741737"/>
              <a:gd name="connsiteX59" fmla="*/ 1853405 w 3814762"/>
              <a:gd name="connsiteY59" fmla="*/ 304007 h 3741737"/>
              <a:gd name="connsiteX60" fmla="*/ 1856581 w 3814762"/>
              <a:gd name="connsiteY60" fmla="*/ 245268 h 3741737"/>
              <a:gd name="connsiteX61" fmla="*/ 1890712 w 3814762"/>
              <a:gd name="connsiteY61" fmla="*/ 254000 h 3741737"/>
              <a:gd name="connsiteX62" fmla="*/ 1877218 w 3814762"/>
              <a:gd name="connsiteY62" fmla="*/ 328612 h 3741737"/>
              <a:gd name="connsiteX63" fmla="*/ 1941512 w 3814762"/>
              <a:gd name="connsiteY63" fmla="*/ 331788 h 3741737"/>
              <a:gd name="connsiteX64" fmla="*/ 1977230 w 3814762"/>
              <a:gd name="connsiteY64" fmla="*/ 312737 h 3741737"/>
              <a:gd name="connsiteX65" fmla="*/ 2021681 w 3814762"/>
              <a:gd name="connsiteY65" fmla="*/ 324644 h 3741737"/>
              <a:gd name="connsiteX66" fmla="*/ 2024062 w 3814762"/>
              <a:gd name="connsiteY66" fmla="*/ 359568 h 3741737"/>
              <a:gd name="connsiteX67" fmla="*/ 2074862 w 3814762"/>
              <a:gd name="connsiteY67" fmla="*/ 373856 h 3741737"/>
              <a:gd name="connsiteX68" fmla="*/ 2097881 w 3814762"/>
              <a:gd name="connsiteY68" fmla="*/ 361950 h 3741737"/>
              <a:gd name="connsiteX69" fmla="*/ 2157412 w 3814762"/>
              <a:gd name="connsiteY69" fmla="*/ 313531 h 3741737"/>
              <a:gd name="connsiteX70" fmla="*/ 2198687 w 3814762"/>
              <a:gd name="connsiteY70" fmla="*/ 338931 h 3741737"/>
              <a:gd name="connsiteX71" fmla="*/ 2217737 w 3814762"/>
              <a:gd name="connsiteY71" fmla="*/ 331788 h 3741737"/>
              <a:gd name="connsiteX72" fmla="*/ 2245518 w 3814762"/>
              <a:gd name="connsiteY72" fmla="*/ 273844 h 3741737"/>
              <a:gd name="connsiteX73" fmla="*/ 2306637 w 3814762"/>
              <a:gd name="connsiteY73" fmla="*/ 235743 h 3741737"/>
              <a:gd name="connsiteX74" fmla="*/ 2295524 w 3814762"/>
              <a:gd name="connsiteY74" fmla="*/ 252414 h 3741737"/>
              <a:gd name="connsiteX75" fmla="*/ 2344737 w 3814762"/>
              <a:gd name="connsiteY75" fmla="*/ 346075 h 3741737"/>
              <a:gd name="connsiteX76" fmla="*/ 2439987 w 3814762"/>
              <a:gd name="connsiteY76" fmla="*/ 388937 h 3741737"/>
              <a:gd name="connsiteX77" fmla="*/ 2449512 w 3814762"/>
              <a:gd name="connsiteY77" fmla="*/ 477838 h 3741737"/>
              <a:gd name="connsiteX78" fmla="*/ 2470149 w 3814762"/>
              <a:gd name="connsiteY78" fmla="*/ 511175 h 3741737"/>
              <a:gd name="connsiteX79" fmla="*/ 2498725 w 3814762"/>
              <a:gd name="connsiteY79" fmla="*/ 568325 h 3741737"/>
              <a:gd name="connsiteX80" fmla="*/ 2449512 w 3814762"/>
              <a:gd name="connsiteY80" fmla="*/ 688975 h 3741737"/>
              <a:gd name="connsiteX81" fmla="*/ 2533650 w 3814762"/>
              <a:gd name="connsiteY81" fmla="*/ 633413 h 3741737"/>
              <a:gd name="connsiteX82" fmla="*/ 2661444 w 3814762"/>
              <a:gd name="connsiteY82" fmla="*/ 642938 h 3741737"/>
              <a:gd name="connsiteX83" fmla="*/ 2713831 w 3814762"/>
              <a:gd name="connsiteY83" fmla="*/ 609600 h 3741737"/>
              <a:gd name="connsiteX84" fmla="*/ 2775743 w 3814762"/>
              <a:gd name="connsiteY84" fmla="*/ 630236 h 3741737"/>
              <a:gd name="connsiteX85" fmla="*/ 2836862 w 3814762"/>
              <a:gd name="connsiteY85" fmla="*/ 539750 h 3741737"/>
              <a:gd name="connsiteX86" fmla="*/ 2879725 w 3814762"/>
              <a:gd name="connsiteY86" fmla="*/ 547687 h 3741737"/>
              <a:gd name="connsiteX87" fmla="*/ 2947987 w 3814762"/>
              <a:gd name="connsiteY87" fmla="*/ 447675 h 3741737"/>
              <a:gd name="connsiteX88" fmla="*/ 3038474 w 3814762"/>
              <a:gd name="connsiteY88" fmla="*/ 481013 h 3741737"/>
              <a:gd name="connsiteX89" fmla="*/ 3097212 w 3814762"/>
              <a:gd name="connsiteY89" fmla="*/ 469900 h 3741737"/>
              <a:gd name="connsiteX90" fmla="*/ 3167062 w 3814762"/>
              <a:gd name="connsiteY90" fmla="*/ 495300 h 3741737"/>
              <a:gd name="connsiteX91" fmla="*/ 3173412 w 3814762"/>
              <a:gd name="connsiteY91" fmla="*/ 571500 h 3741737"/>
              <a:gd name="connsiteX92" fmla="*/ 3141662 w 3814762"/>
              <a:gd name="connsiteY92" fmla="*/ 654050 h 3741737"/>
              <a:gd name="connsiteX93" fmla="*/ 3173412 w 3814762"/>
              <a:gd name="connsiteY93" fmla="*/ 749300 h 3741737"/>
              <a:gd name="connsiteX94" fmla="*/ 3300412 w 3814762"/>
              <a:gd name="connsiteY94" fmla="*/ 781050 h 3741737"/>
              <a:gd name="connsiteX95" fmla="*/ 3253581 w 3814762"/>
              <a:gd name="connsiteY95" fmla="*/ 899319 h 3741737"/>
              <a:gd name="connsiteX96" fmla="*/ 3319462 w 3814762"/>
              <a:gd name="connsiteY96" fmla="*/ 1003300 h 3741737"/>
              <a:gd name="connsiteX97" fmla="*/ 3351212 w 3814762"/>
              <a:gd name="connsiteY97" fmla="*/ 1009650 h 3741737"/>
              <a:gd name="connsiteX98" fmla="*/ 3306762 w 3814762"/>
              <a:gd name="connsiteY98" fmla="*/ 1117600 h 3741737"/>
              <a:gd name="connsiteX99" fmla="*/ 3382962 w 3814762"/>
              <a:gd name="connsiteY99" fmla="*/ 1123950 h 3741737"/>
              <a:gd name="connsiteX100" fmla="*/ 3517106 w 3814762"/>
              <a:gd name="connsiteY100" fmla="*/ 1060450 h 3741737"/>
              <a:gd name="connsiteX101" fmla="*/ 3681412 w 3814762"/>
              <a:gd name="connsiteY101" fmla="*/ 908050 h 3741737"/>
              <a:gd name="connsiteX102" fmla="*/ 3670300 w 3814762"/>
              <a:gd name="connsiteY102" fmla="*/ 1030288 h 3741737"/>
              <a:gd name="connsiteX103" fmla="*/ 3762375 w 3814762"/>
              <a:gd name="connsiteY103" fmla="*/ 1119187 h 3741737"/>
              <a:gd name="connsiteX104" fmla="*/ 3814762 w 3814762"/>
              <a:gd name="connsiteY104" fmla="*/ 1270000 h 3741737"/>
              <a:gd name="connsiteX105" fmla="*/ 3509168 w 3814762"/>
              <a:gd name="connsiteY105" fmla="*/ 1458118 h 3741737"/>
              <a:gd name="connsiteX106" fmla="*/ 3576637 w 3814762"/>
              <a:gd name="connsiteY106" fmla="*/ 1585913 h 3741737"/>
              <a:gd name="connsiteX107" fmla="*/ 3528218 w 3814762"/>
              <a:gd name="connsiteY107" fmla="*/ 1687513 h 3741737"/>
              <a:gd name="connsiteX108" fmla="*/ 3573462 w 3814762"/>
              <a:gd name="connsiteY108" fmla="*/ 1720850 h 3741737"/>
              <a:gd name="connsiteX109" fmla="*/ 3598862 w 3814762"/>
              <a:gd name="connsiteY109" fmla="*/ 1771650 h 3741737"/>
              <a:gd name="connsiteX110" fmla="*/ 3598862 w 3814762"/>
              <a:gd name="connsiteY110" fmla="*/ 1847850 h 3741737"/>
              <a:gd name="connsiteX111" fmla="*/ 3573462 w 3814762"/>
              <a:gd name="connsiteY111" fmla="*/ 1873250 h 3741737"/>
              <a:gd name="connsiteX112" fmla="*/ 3567112 w 3814762"/>
              <a:gd name="connsiteY112" fmla="*/ 1911350 h 3741737"/>
              <a:gd name="connsiteX113" fmla="*/ 3497262 w 3814762"/>
              <a:gd name="connsiteY113" fmla="*/ 1885950 h 3741737"/>
              <a:gd name="connsiteX114" fmla="*/ 3478212 w 3814762"/>
              <a:gd name="connsiteY114" fmla="*/ 2012950 h 3741737"/>
              <a:gd name="connsiteX115" fmla="*/ 3401219 w 3814762"/>
              <a:gd name="connsiteY115" fmla="*/ 1977231 h 3741737"/>
              <a:gd name="connsiteX116" fmla="*/ 3268662 w 3814762"/>
              <a:gd name="connsiteY116" fmla="*/ 2039937 h 3741737"/>
              <a:gd name="connsiteX117" fmla="*/ 3414712 w 3814762"/>
              <a:gd name="connsiteY117" fmla="*/ 2286000 h 3741737"/>
              <a:gd name="connsiteX118" fmla="*/ 3452812 w 3814762"/>
              <a:gd name="connsiteY118" fmla="*/ 2286000 h 3741737"/>
              <a:gd name="connsiteX119" fmla="*/ 3446462 w 3814762"/>
              <a:gd name="connsiteY119" fmla="*/ 2374900 h 3741737"/>
              <a:gd name="connsiteX120" fmla="*/ 3376612 w 3814762"/>
              <a:gd name="connsiteY120" fmla="*/ 2350294 h 3741737"/>
              <a:gd name="connsiteX121" fmla="*/ 3268662 w 3814762"/>
              <a:gd name="connsiteY121" fmla="*/ 2387600 h 3741737"/>
              <a:gd name="connsiteX122" fmla="*/ 3046412 w 3814762"/>
              <a:gd name="connsiteY122" fmla="*/ 2381250 h 3741737"/>
              <a:gd name="connsiteX123" fmla="*/ 2951162 w 3814762"/>
              <a:gd name="connsiteY123" fmla="*/ 2381250 h 3741737"/>
              <a:gd name="connsiteX124" fmla="*/ 2874962 w 3814762"/>
              <a:gd name="connsiteY124" fmla="*/ 2305050 h 3741737"/>
              <a:gd name="connsiteX125" fmla="*/ 2817812 w 3814762"/>
              <a:gd name="connsiteY125" fmla="*/ 2292350 h 3741737"/>
              <a:gd name="connsiteX126" fmla="*/ 2803525 w 3814762"/>
              <a:gd name="connsiteY126" fmla="*/ 2212975 h 3741737"/>
              <a:gd name="connsiteX127" fmla="*/ 2613024 w 3814762"/>
              <a:gd name="connsiteY127" fmla="*/ 2155825 h 3741737"/>
              <a:gd name="connsiteX128" fmla="*/ 2589212 w 3814762"/>
              <a:gd name="connsiteY128" fmla="*/ 2273300 h 3741737"/>
              <a:gd name="connsiteX129" fmla="*/ 2608262 w 3814762"/>
              <a:gd name="connsiteY129" fmla="*/ 2362200 h 3741737"/>
              <a:gd name="connsiteX130" fmla="*/ 2576512 w 3814762"/>
              <a:gd name="connsiteY130" fmla="*/ 2476500 h 3741737"/>
              <a:gd name="connsiteX131" fmla="*/ 2970212 w 3814762"/>
              <a:gd name="connsiteY131" fmla="*/ 2546350 h 3741737"/>
              <a:gd name="connsiteX132" fmla="*/ 3014662 w 3814762"/>
              <a:gd name="connsiteY132" fmla="*/ 3003550 h 3741737"/>
              <a:gd name="connsiteX133" fmla="*/ 1947862 w 3814762"/>
              <a:gd name="connsiteY133" fmla="*/ 3060700 h 3741737"/>
              <a:gd name="connsiteX134" fmla="*/ 1928812 w 3814762"/>
              <a:gd name="connsiteY134" fmla="*/ 3117850 h 3741737"/>
              <a:gd name="connsiteX135" fmla="*/ 1979612 w 3814762"/>
              <a:gd name="connsiteY135" fmla="*/ 3143250 h 3741737"/>
              <a:gd name="connsiteX136" fmla="*/ 1998662 w 3814762"/>
              <a:gd name="connsiteY136" fmla="*/ 3219450 h 3741737"/>
              <a:gd name="connsiteX137" fmla="*/ 1992312 w 3814762"/>
              <a:gd name="connsiteY137" fmla="*/ 3378200 h 3741737"/>
              <a:gd name="connsiteX138" fmla="*/ 2062162 w 3814762"/>
              <a:gd name="connsiteY138" fmla="*/ 3473450 h 3741737"/>
              <a:gd name="connsiteX139" fmla="*/ 2024062 w 3814762"/>
              <a:gd name="connsiteY139" fmla="*/ 3638550 h 3741737"/>
              <a:gd name="connsiteX140" fmla="*/ 2081212 w 3814762"/>
              <a:gd name="connsiteY140" fmla="*/ 3740150 h 3741737"/>
              <a:gd name="connsiteX0" fmla="*/ 2095500 w 3829050"/>
              <a:gd name="connsiteY0" fmla="*/ 3740150 h 3741737"/>
              <a:gd name="connsiteX1" fmla="*/ 1997075 w 3829050"/>
              <a:gd name="connsiteY1" fmla="*/ 3741737 h 3741737"/>
              <a:gd name="connsiteX2" fmla="*/ 1920081 w 3829050"/>
              <a:gd name="connsiteY2" fmla="*/ 3741737 h 3741737"/>
              <a:gd name="connsiteX3" fmla="*/ 1875631 w 3829050"/>
              <a:gd name="connsiteY3" fmla="*/ 3706019 h 3741737"/>
              <a:gd name="connsiteX4" fmla="*/ 1765300 w 3829050"/>
              <a:gd name="connsiteY4" fmla="*/ 3473450 h 3741737"/>
              <a:gd name="connsiteX5" fmla="*/ 1765300 w 3829050"/>
              <a:gd name="connsiteY5" fmla="*/ 3346450 h 3741737"/>
              <a:gd name="connsiteX6" fmla="*/ 1657350 w 3829050"/>
              <a:gd name="connsiteY6" fmla="*/ 3498850 h 3741737"/>
              <a:gd name="connsiteX7" fmla="*/ 1485900 w 3829050"/>
              <a:gd name="connsiteY7" fmla="*/ 2997200 h 3741737"/>
              <a:gd name="connsiteX8" fmla="*/ 1473200 w 3829050"/>
              <a:gd name="connsiteY8" fmla="*/ 2667000 h 3741737"/>
              <a:gd name="connsiteX9" fmla="*/ 1454150 w 3829050"/>
              <a:gd name="connsiteY9" fmla="*/ 2489200 h 3741737"/>
              <a:gd name="connsiteX10" fmla="*/ 1416050 w 3829050"/>
              <a:gd name="connsiteY10" fmla="*/ 2273300 h 3741737"/>
              <a:gd name="connsiteX11" fmla="*/ 971550 w 3829050"/>
              <a:gd name="connsiteY11" fmla="*/ 2711450 h 3741737"/>
              <a:gd name="connsiteX12" fmla="*/ 914400 w 3829050"/>
              <a:gd name="connsiteY12" fmla="*/ 2660650 h 3741737"/>
              <a:gd name="connsiteX13" fmla="*/ 768350 w 3829050"/>
              <a:gd name="connsiteY13" fmla="*/ 2698750 h 3741737"/>
              <a:gd name="connsiteX14" fmla="*/ 679450 w 3829050"/>
              <a:gd name="connsiteY14" fmla="*/ 2628900 h 3741737"/>
              <a:gd name="connsiteX15" fmla="*/ 787400 w 3829050"/>
              <a:gd name="connsiteY15" fmla="*/ 2636044 h 3741737"/>
              <a:gd name="connsiteX16" fmla="*/ 837406 w 3829050"/>
              <a:gd name="connsiteY16" fmla="*/ 2619375 h 3741737"/>
              <a:gd name="connsiteX17" fmla="*/ 817563 w 3829050"/>
              <a:gd name="connsiteY17" fmla="*/ 2583657 h 3741737"/>
              <a:gd name="connsiteX18" fmla="*/ 894556 w 3829050"/>
              <a:gd name="connsiteY18" fmla="*/ 2557462 h 3741737"/>
              <a:gd name="connsiteX19" fmla="*/ 1175544 w 3829050"/>
              <a:gd name="connsiteY19" fmla="*/ 2260600 h 3741737"/>
              <a:gd name="connsiteX20" fmla="*/ 1143000 w 3829050"/>
              <a:gd name="connsiteY20" fmla="*/ 2203450 h 3741737"/>
              <a:gd name="connsiteX21" fmla="*/ 1193800 w 3829050"/>
              <a:gd name="connsiteY21" fmla="*/ 2095500 h 3741737"/>
              <a:gd name="connsiteX22" fmla="*/ 1181100 w 3829050"/>
              <a:gd name="connsiteY22" fmla="*/ 1968500 h 3741737"/>
              <a:gd name="connsiteX23" fmla="*/ 1257300 w 3829050"/>
              <a:gd name="connsiteY23" fmla="*/ 1924050 h 3741737"/>
              <a:gd name="connsiteX24" fmla="*/ 1238250 w 3829050"/>
              <a:gd name="connsiteY24" fmla="*/ 1860550 h 3741737"/>
              <a:gd name="connsiteX25" fmla="*/ 1281906 w 3829050"/>
              <a:gd name="connsiteY25" fmla="*/ 1569244 h 3741737"/>
              <a:gd name="connsiteX26" fmla="*/ 1247775 w 3829050"/>
              <a:gd name="connsiteY26" fmla="*/ 1479550 h 3741737"/>
              <a:gd name="connsiteX27" fmla="*/ 1305718 w 3829050"/>
              <a:gd name="connsiteY27" fmla="*/ 1296988 h 3741737"/>
              <a:gd name="connsiteX28" fmla="*/ 1294606 w 3829050"/>
              <a:gd name="connsiteY28" fmla="*/ 1202531 h 3741737"/>
              <a:gd name="connsiteX29" fmla="*/ 1257300 w 3829050"/>
              <a:gd name="connsiteY29" fmla="*/ 1117600 h 3741737"/>
              <a:gd name="connsiteX30" fmla="*/ 0 w 3829050"/>
              <a:gd name="connsiteY30" fmla="*/ 1538288 h 3741737"/>
              <a:gd name="connsiteX31" fmla="*/ 14288 w 3829050"/>
              <a:gd name="connsiteY31" fmla="*/ 1500187 h 3741737"/>
              <a:gd name="connsiteX32" fmla="*/ 188913 w 3829050"/>
              <a:gd name="connsiteY32" fmla="*/ 1123950 h 3741737"/>
              <a:gd name="connsiteX33" fmla="*/ 323850 w 3829050"/>
              <a:gd name="connsiteY33" fmla="*/ 1003300 h 3741737"/>
              <a:gd name="connsiteX34" fmla="*/ 376238 w 3829050"/>
              <a:gd name="connsiteY34" fmla="*/ 750887 h 3741737"/>
              <a:gd name="connsiteX35" fmla="*/ 396081 w 3829050"/>
              <a:gd name="connsiteY35" fmla="*/ 625475 h 3741737"/>
              <a:gd name="connsiteX36" fmla="*/ 562769 w 3829050"/>
              <a:gd name="connsiteY36" fmla="*/ 700087 h 3741737"/>
              <a:gd name="connsiteX37" fmla="*/ 717550 w 3829050"/>
              <a:gd name="connsiteY37" fmla="*/ 758825 h 3741737"/>
              <a:gd name="connsiteX38" fmla="*/ 729456 w 3829050"/>
              <a:gd name="connsiteY38" fmla="*/ 685800 h 3741737"/>
              <a:gd name="connsiteX39" fmla="*/ 673100 w 3829050"/>
              <a:gd name="connsiteY39" fmla="*/ 606425 h 3741737"/>
              <a:gd name="connsiteX40" fmla="*/ 815975 w 3829050"/>
              <a:gd name="connsiteY40" fmla="*/ 568325 h 3741737"/>
              <a:gd name="connsiteX41" fmla="*/ 904875 w 3829050"/>
              <a:gd name="connsiteY41" fmla="*/ 561975 h 3741737"/>
              <a:gd name="connsiteX42" fmla="*/ 936625 w 3829050"/>
              <a:gd name="connsiteY42" fmla="*/ 542925 h 3741737"/>
              <a:gd name="connsiteX43" fmla="*/ 965200 w 3829050"/>
              <a:gd name="connsiteY43" fmla="*/ 561975 h 3741737"/>
              <a:gd name="connsiteX44" fmla="*/ 1031875 w 3829050"/>
              <a:gd name="connsiteY44" fmla="*/ 546100 h 3741737"/>
              <a:gd name="connsiteX45" fmla="*/ 1044575 w 3829050"/>
              <a:gd name="connsiteY45" fmla="*/ 514350 h 3741737"/>
              <a:gd name="connsiteX46" fmla="*/ 1285875 w 3829050"/>
              <a:gd name="connsiteY46" fmla="*/ 485775 h 3741737"/>
              <a:gd name="connsiteX47" fmla="*/ 1244600 w 3829050"/>
              <a:gd name="connsiteY47" fmla="*/ 219075 h 3741737"/>
              <a:gd name="connsiteX48" fmla="*/ 1158875 w 3829050"/>
              <a:gd name="connsiteY48" fmla="*/ 0 h 3741737"/>
              <a:gd name="connsiteX49" fmla="*/ 1263650 w 3829050"/>
              <a:gd name="connsiteY49" fmla="*/ 12700 h 3741737"/>
              <a:gd name="connsiteX50" fmla="*/ 1384300 w 3829050"/>
              <a:gd name="connsiteY50" fmla="*/ 60325 h 3741737"/>
              <a:gd name="connsiteX51" fmla="*/ 1460500 w 3829050"/>
              <a:gd name="connsiteY51" fmla="*/ 130175 h 3741737"/>
              <a:gd name="connsiteX52" fmla="*/ 1520825 w 3829050"/>
              <a:gd name="connsiteY52" fmla="*/ 222250 h 3741737"/>
              <a:gd name="connsiteX53" fmla="*/ 1565275 w 3829050"/>
              <a:gd name="connsiteY53" fmla="*/ 412750 h 3741737"/>
              <a:gd name="connsiteX54" fmla="*/ 1662113 w 3829050"/>
              <a:gd name="connsiteY54" fmla="*/ 380206 h 3741737"/>
              <a:gd name="connsiteX55" fmla="*/ 1669255 w 3829050"/>
              <a:gd name="connsiteY55" fmla="*/ 310357 h 3741737"/>
              <a:gd name="connsiteX56" fmla="*/ 1693863 w 3829050"/>
              <a:gd name="connsiteY56" fmla="*/ 305594 h 3741737"/>
              <a:gd name="connsiteX57" fmla="*/ 1731170 w 3829050"/>
              <a:gd name="connsiteY57" fmla="*/ 289720 h 3741737"/>
              <a:gd name="connsiteX58" fmla="*/ 1826419 w 3829050"/>
              <a:gd name="connsiteY58" fmla="*/ 295274 h 3741737"/>
              <a:gd name="connsiteX59" fmla="*/ 1867693 w 3829050"/>
              <a:gd name="connsiteY59" fmla="*/ 304007 h 3741737"/>
              <a:gd name="connsiteX60" fmla="*/ 1870869 w 3829050"/>
              <a:gd name="connsiteY60" fmla="*/ 245268 h 3741737"/>
              <a:gd name="connsiteX61" fmla="*/ 1905000 w 3829050"/>
              <a:gd name="connsiteY61" fmla="*/ 254000 h 3741737"/>
              <a:gd name="connsiteX62" fmla="*/ 1891506 w 3829050"/>
              <a:gd name="connsiteY62" fmla="*/ 328612 h 3741737"/>
              <a:gd name="connsiteX63" fmla="*/ 1955800 w 3829050"/>
              <a:gd name="connsiteY63" fmla="*/ 331788 h 3741737"/>
              <a:gd name="connsiteX64" fmla="*/ 1991518 w 3829050"/>
              <a:gd name="connsiteY64" fmla="*/ 312737 h 3741737"/>
              <a:gd name="connsiteX65" fmla="*/ 2035969 w 3829050"/>
              <a:gd name="connsiteY65" fmla="*/ 324644 h 3741737"/>
              <a:gd name="connsiteX66" fmla="*/ 2038350 w 3829050"/>
              <a:gd name="connsiteY66" fmla="*/ 359568 h 3741737"/>
              <a:gd name="connsiteX67" fmla="*/ 2089150 w 3829050"/>
              <a:gd name="connsiteY67" fmla="*/ 373856 h 3741737"/>
              <a:gd name="connsiteX68" fmla="*/ 2112169 w 3829050"/>
              <a:gd name="connsiteY68" fmla="*/ 361950 h 3741737"/>
              <a:gd name="connsiteX69" fmla="*/ 2171700 w 3829050"/>
              <a:gd name="connsiteY69" fmla="*/ 313531 h 3741737"/>
              <a:gd name="connsiteX70" fmla="*/ 2212975 w 3829050"/>
              <a:gd name="connsiteY70" fmla="*/ 338931 h 3741737"/>
              <a:gd name="connsiteX71" fmla="*/ 2232025 w 3829050"/>
              <a:gd name="connsiteY71" fmla="*/ 331788 h 3741737"/>
              <a:gd name="connsiteX72" fmla="*/ 2259806 w 3829050"/>
              <a:gd name="connsiteY72" fmla="*/ 273844 h 3741737"/>
              <a:gd name="connsiteX73" fmla="*/ 2320925 w 3829050"/>
              <a:gd name="connsiteY73" fmla="*/ 235743 h 3741737"/>
              <a:gd name="connsiteX74" fmla="*/ 2309812 w 3829050"/>
              <a:gd name="connsiteY74" fmla="*/ 252414 h 3741737"/>
              <a:gd name="connsiteX75" fmla="*/ 2359025 w 3829050"/>
              <a:gd name="connsiteY75" fmla="*/ 346075 h 3741737"/>
              <a:gd name="connsiteX76" fmla="*/ 2454275 w 3829050"/>
              <a:gd name="connsiteY76" fmla="*/ 388937 h 3741737"/>
              <a:gd name="connsiteX77" fmla="*/ 2463800 w 3829050"/>
              <a:gd name="connsiteY77" fmla="*/ 477838 h 3741737"/>
              <a:gd name="connsiteX78" fmla="*/ 2484437 w 3829050"/>
              <a:gd name="connsiteY78" fmla="*/ 511175 h 3741737"/>
              <a:gd name="connsiteX79" fmla="*/ 2513013 w 3829050"/>
              <a:gd name="connsiteY79" fmla="*/ 568325 h 3741737"/>
              <a:gd name="connsiteX80" fmla="*/ 2463800 w 3829050"/>
              <a:gd name="connsiteY80" fmla="*/ 688975 h 3741737"/>
              <a:gd name="connsiteX81" fmla="*/ 2547938 w 3829050"/>
              <a:gd name="connsiteY81" fmla="*/ 633413 h 3741737"/>
              <a:gd name="connsiteX82" fmla="*/ 2675732 w 3829050"/>
              <a:gd name="connsiteY82" fmla="*/ 642938 h 3741737"/>
              <a:gd name="connsiteX83" fmla="*/ 2728119 w 3829050"/>
              <a:gd name="connsiteY83" fmla="*/ 609600 h 3741737"/>
              <a:gd name="connsiteX84" fmla="*/ 2790031 w 3829050"/>
              <a:gd name="connsiteY84" fmla="*/ 630236 h 3741737"/>
              <a:gd name="connsiteX85" fmla="*/ 2851150 w 3829050"/>
              <a:gd name="connsiteY85" fmla="*/ 539750 h 3741737"/>
              <a:gd name="connsiteX86" fmla="*/ 2894013 w 3829050"/>
              <a:gd name="connsiteY86" fmla="*/ 547687 h 3741737"/>
              <a:gd name="connsiteX87" fmla="*/ 2962275 w 3829050"/>
              <a:gd name="connsiteY87" fmla="*/ 447675 h 3741737"/>
              <a:gd name="connsiteX88" fmla="*/ 3052762 w 3829050"/>
              <a:gd name="connsiteY88" fmla="*/ 481013 h 3741737"/>
              <a:gd name="connsiteX89" fmla="*/ 3111500 w 3829050"/>
              <a:gd name="connsiteY89" fmla="*/ 469900 h 3741737"/>
              <a:gd name="connsiteX90" fmla="*/ 3181350 w 3829050"/>
              <a:gd name="connsiteY90" fmla="*/ 495300 h 3741737"/>
              <a:gd name="connsiteX91" fmla="*/ 3187700 w 3829050"/>
              <a:gd name="connsiteY91" fmla="*/ 571500 h 3741737"/>
              <a:gd name="connsiteX92" fmla="*/ 3155950 w 3829050"/>
              <a:gd name="connsiteY92" fmla="*/ 654050 h 3741737"/>
              <a:gd name="connsiteX93" fmla="*/ 3187700 w 3829050"/>
              <a:gd name="connsiteY93" fmla="*/ 749300 h 3741737"/>
              <a:gd name="connsiteX94" fmla="*/ 3314700 w 3829050"/>
              <a:gd name="connsiteY94" fmla="*/ 781050 h 3741737"/>
              <a:gd name="connsiteX95" fmla="*/ 3267869 w 3829050"/>
              <a:gd name="connsiteY95" fmla="*/ 899319 h 3741737"/>
              <a:gd name="connsiteX96" fmla="*/ 3333750 w 3829050"/>
              <a:gd name="connsiteY96" fmla="*/ 1003300 h 3741737"/>
              <a:gd name="connsiteX97" fmla="*/ 3365500 w 3829050"/>
              <a:gd name="connsiteY97" fmla="*/ 1009650 h 3741737"/>
              <a:gd name="connsiteX98" fmla="*/ 3321050 w 3829050"/>
              <a:gd name="connsiteY98" fmla="*/ 1117600 h 3741737"/>
              <a:gd name="connsiteX99" fmla="*/ 3397250 w 3829050"/>
              <a:gd name="connsiteY99" fmla="*/ 1123950 h 3741737"/>
              <a:gd name="connsiteX100" fmla="*/ 3531394 w 3829050"/>
              <a:gd name="connsiteY100" fmla="*/ 1060450 h 3741737"/>
              <a:gd name="connsiteX101" fmla="*/ 3695700 w 3829050"/>
              <a:gd name="connsiteY101" fmla="*/ 908050 h 3741737"/>
              <a:gd name="connsiteX102" fmla="*/ 3684588 w 3829050"/>
              <a:gd name="connsiteY102" fmla="*/ 1030288 h 3741737"/>
              <a:gd name="connsiteX103" fmla="*/ 3776663 w 3829050"/>
              <a:gd name="connsiteY103" fmla="*/ 1119187 h 3741737"/>
              <a:gd name="connsiteX104" fmla="*/ 3829050 w 3829050"/>
              <a:gd name="connsiteY104" fmla="*/ 1270000 h 3741737"/>
              <a:gd name="connsiteX105" fmla="*/ 3523456 w 3829050"/>
              <a:gd name="connsiteY105" fmla="*/ 1458118 h 3741737"/>
              <a:gd name="connsiteX106" fmla="*/ 3590925 w 3829050"/>
              <a:gd name="connsiteY106" fmla="*/ 1585913 h 3741737"/>
              <a:gd name="connsiteX107" fmla="*/ 3542506 w 3829050"/>
              <a:gd name="connsiteY107" fmla="*/ 1687513 h 3741737"/>
              <a:gd name="connsiteX108" fmla="*/ 3587750 w 3829050"/>
              <a:gd name="connsiteY108" fmla="*/ 1720850 h 3741737"/>
              <a:gd name="connsiteX109" fmla="*/ 3613150 w 3829050"/>
              <a:gd name="connsiteY109" fmla="*/ 1771650 h 3741737"/>
              <a:gd name="connsiteX110" fmla="*/ 3613150 w 3829050"/>
              <a:gd name="connsiteY110" fmla="*/ 1847850 h 3741737"/>
              <a:gd name="connsiteX111" fmla="*/ 3587750 w 3829050"/>
              <a:gd name="connsiteY111" fmla="*/ 1873250 h 3741737"/>
              <a:gd name="connsiteX112" fmla="*/ 3581400 w 3829050"/>
              <a:gd name="connsiteY112" fmla="*/ 1911350 h 3741737"/>
              <a:gd name="connsiteX113" fmla="*/ 3511550 w 3829050"/>
              <a:gd name="connsiteY113" fmla="*/ 1885950 h 3741737"/>
              <a:gd name="connsiteX114" fmla="*/ 3492500 w 3829050"/>
              <a:gd name="connsiteY114" fmla="*/ 2012950 h 3741737"/>
              <a:gd name="connsiteX115" fmla="*/ 3415507 w 3829050"/>
              <a:gd name="connsiteY115" fmla="*/ 1977231 h 3741737"/>
              <a:gd name="connsiteX116" fmla="*/ 3282950 w 3829050"/>
              <a:gd name="connsiteY116" fmla="*/ 2039937 h 3741737"/>
              <a:gd name="connsiteX117" fmla="*/ 3429000 w 3829050"/>
              <a:gd name="connsiteY117" fmla="*/ 2286000 h 3741737"/>
              <a:gd name="connsiteX118" fmla="*/ 3467100 w 3829050"/>
              <a:gd name="connsiteY118" fmla="*/ 2286000 h 3741737"/>
              <a:gd name="connsiteX119" fmla="*/ 3460750 w 3829050"/>
              <a:gd name="connsiteY119" fmla="*/ 2374900 h 3741737"/>
              <a:gd name="connsiteX120" fmla="*/ 3390900 w 3829050"/>
              <a:gd name="connsiteY120" fmla="*/ 2350294 h 3741737"/>
              <a:gd name="connsiteX121" fmla="*/ 3282950 w 3829050"/>
              <a:gd name="connsiteY121" fmla="*/ 2387600 h 3741737"/>
              <a:gd name="connsiteX122" fmla="*/ 3060700 w 3829050"/>
              <a:gd name="connsiteY122" fmla="*/ 2381250 h 3741737"/>
              <a:gd name="connsiteX123" fmla="*/ 2965450 w 3829050"/>
              <a:gd name="connsiteY123" fmla="*/ 2381250 h 3741737"/>
              <a:gd name="connsiteX124" fmla="*/ 2889250 w 3829050"/>
              <a:gd name="connsiteY124" fmla="*/ 2305050 h 3741737"/>
              <a:gd name="connsiteX125" fmla="*/ 2832100 w 3829050"/>
              <a:gd name="connsiteY125" fmla="*/ 2292350 h 3741737"/>
              <a:gd name="connsiteX126" fmla="*/ 2817813 w 3829050"/>
              <a:gd name="connsiteY126" fmla="*/ 2212975 h 3741737"/>
              <a:gd name="connsiteX127" fmla="*/ 2627312 w 3829050"/>
              <a:gd name="connsiteY127" fmla="*/ 2155825 h 3741737"/>
              <a:gd name="connsiteX128" fmla="*/ 2603500 w 3829050"/>
              <a:gd name="connsiteY128" fmla="*/ 2273300 h 3741737"/>
              <a:gd name="connsiteX129" fmla="*/ 2622550 w 3829050"/>
              <a:gd name="connsiteY129" fmla="*/ 2362200 h 3741737"/>
              <a:gd name="connsiteX130" fmla="*/ 2590800 w 3829050"/>
              <a:gd name="connsiteY130" fmla="*/ 2476500 h 3741737"/>
              <a:gd name="connsiteX131" fmla="*/ 2984500 w 3829050"/>
              <a:gd name="connsiteY131" fmla="*/ 2546350 h 3741737"/>
              <a:gd name="connsiteX132" fmla="*/ 3028950 w 3829050"/>
              <a:gd name="connsiteY132" fmla="*/ 3003550 h 3741737"/>
              <a:gd name="connsiteX133" fmla="*/ 1962150 w 3829050"/>
              <a:gd name="connsiteY133" fmla="*/ 3060700 h 3741737"/>
              <a:gd name="connsiteX134" fmla="*/ 1943100 w 3829050"/>
              <a:gd name="connsiteY134" fmla="*/ 3117850 h 3741737"/>
              <a:gd name="connsiteX135" fmla="*/ 1993900 w 3829050"/>
              <a:gd name="connsiteY135" fmla="*/ 3143250 h 3741737"/>
              <a:gd name="connsiteX136" fmla="*/ 2012950 w 3829050"/>
              <a:gd name="connsiteY136" fmla="*/ 3219450 h 3741737"/>
              <a:gd name="connsiteX137" fmla="*/ 2006600 w 3829050"/>
              <a:gd name="connsiteY137" fmla="*/ 3378200 h 3741737"/>
              <a:gd name="connsiteX138" fmla="*/ 2076450 w 3829050"/>
              <a:gd name="connsiteY138" fmla="*/ 3473450 h 3741737"/>
              <a:gd name="connsiteX139" fmla="*/ 2038350 w 3829050"/>
              <a:gd name="connsiteY139" fmla="*/ 3638550 h 3741737"/>
              <a:gd name="connsiteX140" fmla="*/ 2095500 w 3829050"/>
              <a:gd name="connsiteY140" fmla="*/ 3740150 h 3741737"/>
              <a:gd name="connsiteX0" fmla="*/ 2095500 w 3829050"/>
              <a:gd name="connsiteY0" fmla="*/ 3740150 h 3741737"/>
              <a:gd name="connsiteX1" fmla="*/ 1997075 w 3829050"/>
              <a:gd name="connsiteY1" fmla="*/ 3741737 h 3741737"/>
              <a:gd name="connsiteX2" fmla="*/ 1920081 w 3829050"/>
              <a:gd name="connsiteY2" fmla="*/ 3741737 h 3741737"/>
              <a:gd name="connsiteX3" fmla="*/ 1875631 w 3829050"/>
              <a:gd name="connsiteY3" fmla="*/ 3706019 h 3741737"/>
              <a:gd name="connsiteX4" fmla="*/ 1765300 w 3829050"/>
              <a:gd name="connsiteY4" fmla="*/ 3473450 h 3741737"/>
              <a:gd name="connsiteX5" fmla="*/ 1765300 w 3829050"/>
              <a:gd name="connsiteY5" fmla="*/ 3346450 h 3741737"/>
              <a:gd name="connsiteX6" fmla="*/ 1657350 w 3829050"/>
              <a:gd name="connsiteY6" fmla="*/ 3498850 h 3741737"/>
              <a:gd name="connsiteX7" fmla="*/ 1485900 w 3829050"/>
              <a:gd name="connsiteY7" fmla="*/ 2997200 h 3741737"/>
              <a:gd name="connsiteX8" fmla="*/ 1473200 w 3829050"/>
              <a:gd name="connsiteY8" fmla="*/ 2667000 h 3741737"/>
              <a:gd name="connsiteX9" fmla="*/ 1454150 w 3829050"/>
              <a:gd name="connsiteY9" fmla="*/ 2489200 h 3741737"/>
              <a:gd name="connsiteX10" fmla="*/ 1416050 w 3829050"/>
              <a:gd name="connsiteY10" fmla="*/ 2273300 h 3741737"/>
              <a:gd name="connsiteX11" fmla="*/ 971550 w 3829050"/>
              <a:gd name="connsiteY11" fmla="*/ 2711450 h 3741737"/>
              <a:gd name="connsiteX12" fmla="*/ 914400 w 3829050"/>
              <a:gd name="connsiteY12" fmla="*/ 2660650 h 3741737"/>
              <a:gd name="connsiteX13" fmla="*/ 768350 w 3829050"/>
              <a:gd name="connsiteY13" fmla="*/ 2698750 h 3741737"/>
              <a:gd name="connsiteX14" fmla="*/ 679450 w 3829050"/>
              <a:gd name="connsiteY14" fmla="*/ 2628900 h 3741737"/>
              <a:gd name="connsiteX15" fmla="*/ 787400 w 3829050"/>
              <a:gd name="connsiteY15" fmla="*/ 2636044 h 3741737"/>
              <a:gd name="connsiteX16" fmla="*/ 837406 w 3829050"/>
              <a:gd name="connsiteY16" fmla="*/ 2619375 h 3741737"/>
              <a:gd name="connsiteX17" fmla="*/ 817563 w 3829050"/>
              <a:gd name="connsiteY17" fmla="*/ 2583657 h 3741737"/>
              <a:gd name="connsiteX18" fmla="*/ 894556 w 3829050"/>
              <a:gd name="connsiteY18" fmla="*/ 2557462 h 3741737"/>
              <a:gd name="connsiteX19" fmla="*/ 1175544 w 3829050"/>
              <a:gd name="connsiteY19" fmla="*/ 2260600 h 3741737"/>
              <a:gd name="connsiteX20" fmla="*/ 1143000 w 3829050"/>
              <a:gd name="connsiteY20" fmla="*/ 2203450 h 3741737"/>
              <a:gd name="connsiteX21" fmla="*/ 1193800 w 3829050"/>
              <a:gd name="connsiteY21" fmla="*/ 2095500 h 3741737"/>
              <a:gd name="connsiteX22" fmla="*/ 1181100 w 3829050"/>
              <a:gd name="connsiteY22" fmla="*/ 1968500 h 3741737"/>
              <a:gd name="connsiteX23" fmla="*/ 1257300 w 3829050"/>
              <a:gd name="connsiteY23" fmla="*/ 1924050 h 3741737"/>
              <a:gd name="connsiteX24" fmla="*/ 1238250 w 3829050"/>
              <a:gd name="connsiteY24" fmla="*/ 1860550 h 3741737"/>
              <a:gd name="connsiteX25" fmla="*/ 1281906 w 3829050"/>
              <a:gd name="connsiteY25" fmla="*/ 1569244 h 3741737"/>
              <a:gd name="connsiteX26" fmla="*/ 1247775 w 3829050"/>
              <a:gd name="connsiteY26" fmla="*/ 1479550 h 3741737"/>
              <a:gd name="connsiteX27" fmla="*/ 1305718 w 3829050"/>
              <a:gd name="connsiteY27" fmla="*/ 1296988 h 3741737"/>
              <a:gd name="connsiteX28" fmla="*/ 1294606 w 3829050"/>
              <a:gd name="connsiteY28" fmla="*/ 1202531 h 3741737"/>
              <a:gd name="connsiteX29" fmla="*/ 66675 w 3829050"/>
              <a:gd name="connsiteY29" fmla="*/ 1717675 h 3741737"/>
              <a:gd name="connsiteX30" fmla="*/ 0 w 3829050"/>
              <a:gd name="connsiteY30" fmla="*/ 1538288 h 3741737"/>
              <a:gd name="connsiteX31" fmla="*/ 14288 w 3829050"/>
              <a:gd name="connsiteY31" fmla="*/ 1500187 h 3741737"/>
              <a:gd name="connsiteX32" fmla="*/ 188913 w 3829050"/>
              <a:gd name="connsiteY32" fmla="*/ 1123950 h 3741737"/>
              <a:gd name="connsiteX33" fmla="*/ 323850 w 3829050"/>
              <a:gd name="connsiteY33" fmla="*/ 1003300 h 3741737"/>
              <a:gd name="connsiteX34" fmla="*/ 376238 w 3829050"/>
              <a:gd name="connsiteY34" fmla="*/ 750887 h 3741737"/>
              <a:gd name="connsiteX35" fmla="*/ 396081 w 3829050"/>
              <a:gd name="connsiteY35" fmla="*/ 625475 h 3741737"/>
              <a:gd name="connsiteX36" fmla="*/ 562769 w 3829050"/>
              <a:gd name="connsiteY36" fmla="*/ 700087 h 3741737"/>
              <a:gd name="connsiteX37" fmla="*/ 717550 w 3829050"/>
              <a:gd name="connsiteY37" fmla="*/ 758825 h 3741737"/>
              <a:gd name="connsiteX38" fmla="*/ 729456 w 3829050"/>
              <a:gd name="connsiteY38" fmla="*/ 685800 h 3741737"/>
              <a:gd name="connsiteX39" fmla="*/ 673100 w 3829050"/>
              <a:gd name="connsiteY39" fmla="*/ 606425 h 3741737"/>
              <a:gd name="connsiteX40" fmla="*/ 815975 w 3829050"/>
              <a:gd name="connsiteY40" fmla="*/ 568325 h 3741737"/>
              <a:gd name="connsiteX41" fmla="*/ 904875 w 3829050"/>
              <a:gd name="connsiteY41" fmla="*/ 561975 h 3741737"/>
              <a:gd name="connsiteX42" fmla="*/ 936625 w 3829050"/>
              <a:gd name="connsiteY42" fmla="*/ 542925 h 3741737"/>
              <a:gd name="connsiteX43" fmla="*/ 965200 w 3829050"/>
              <a:gd name="connsiteY43" fmla="*/ 561975 h 3741737"/>
              <a:gd name="connsiteX44" fmla="*/ 1031875 w 3829050"/>
              <a:gd name="connsiteY44" fmla="*/ 546100 h 3741737"/>
              <a:gd name="connsiteX45" fmla="*/ 1044575 w 3829050"/>
              <a:gd name="connsiteY45" fmla="*/ 514350 h 3741737"/>
              <a:gd name="connsiteX46" fmla="*/ 1285875 w 3829050"/>
              <a:gd name="connsiteY46" fmla="*/ 485775 h 3741737"/>
              <a:gd name="connsiteX47" fmla="*/ 1244600 w 3829050"/>
              <a:gd name="connsiteY47" fmla="*/ 219075 h 3741737"/>
              <a:gd name="connsiteX48" fmla="*/ 1158875 w 3829050"/>
              <a:gd name="connsiteY48" fmla="*/ 0 h 3741737"/>
              <a:gd name="connsiteX49" fmla="*/ 1263650 w 3829050"/>
              <a:gd name="connsiteY49" fmla="*/ 12700 h 3741737"/>
              <a:gd name="connsiteX50" fmla="*/ 1384300 w 3829050"/>
              <a:gd name="connsiteY50" fmla="*/ 60325 h 3741737"/>
              <a:gd name="connsiteX51" fmla="*/ 1460500 w 3829050"/>
              <a:gd name="connsiteY51" fmla="*/ 130175 h 3741737"/>
              <a:gd name="connsiteX52" fmla="*/ 1520825 w 3829050"/>
              <a:gd name="connsiteY52" fmla="*/ 222250 h 3741737"/>
              <a:gd name="connsiteX53" fmla="*/ 1565275 w 3829050"/>
              <a:gd name="connsiteY53" fmla="*/ 412750 h 3741737"/>
              <a:gd name="connsiteX54" fmla="*/ 1662113 w 3829050"/>
              <a:gd name="connsiteY54" fmla="*/ 380206 h 3741737"/>
              <a:gd name="connsiteX55" fmla="*/ 1669255 w 3829050"/>
              <a:gd name="connsiteY55" fmla="*/ 310357 h 3741737"/>
              <a:gd name="connsiteX56" fmla="*/ 1693863 w 3829050"/>
              <a:gd name="connsiteY56" fmla="*/ 305594 h 3741737"/>
              <a:gd name="connsiteX57" fmla="*/ 1731170 w 3829050"/>
              <a:gd name="connsiteY57" fmla="*/ 289720 h 3741737"/>
              <a:gd name="connsiteX58" fmla="*/ 1826419 w 3829050"/>
              <a:gd name="connsiteY58" fmla="*/ 295274 h 3741737"/>
              <a:gd name="connsiteX59" fmla="*/ 1867693 w 3829050"/>
              <a:gd name="connsiteY59" fmla="*/ 304007 h 3741737"/>
              <a:gd name="connsiteX60" fmla="*/ 1870869 w 3829050"/>
              <a:gd name="connsiteY60" fmla="*/ 245268 h 3741737"/>
              <a:gd name="connsiteX61" fmla="*/ 1905000 w 3829050"/>
              <a:gd name="connsiteY61" fmla="*/ 254000 h 3741737"/>
              <a:gd name="connsiteX62" fmla="*/ 1891506 w 3829050"/>
              <a:gd name="connsiteY62" fmla="*/ 328612 h 3741737"/>
              <a:gd name="connsiteX63" fmla="*/ 1955800 w 3829050"/>
              <a:gd name="connsiteY63" fmla="*/ 331788 h 3741737"/>
              <a:gd name="connsiteX64" fmla="*/ 1991518 w 3829050"/>
              <a:gd name="connsiteY64" fmla="*/ 312737 h 3741737"/>
              <a:gd name="connsiteX65" fmla="*/ 2035969 w 3829050"/>
              <a:gd name="connsiteY65" fmla="*/ 324644 h 3741737"/>
              <a:gd name="connsiteX66" fmla="*/ 2038350 w 3829050"/>
              <a:gd name="connsiteY66" fmla="*/ 359568 h 3741737"/>
              <a:gd name="connsiteX67" fmla="*/ 2089150 w 3829050"/>
              <a:gd name="connsiteY67" fmla="*/ 373856 h 3741737"/>
              <a:gd name="connsiteX68" fmla="*/ 2112169 w 3829050"/>
              <a:gd name="connsiteY68" fmla="*/ 361950 h 3741737"/>
              <a:gd name="connsiteX69" fmla="*/ 2171700 w 3829050"/>
              <a:gd name="connsiteY69" fmla="*/ 313531 h 3741737"/>
              <a:gd name="connsiteX70" fmla="*/ 2212975 w 3829050"/>
              <a:gd name="connsiteY70" fmla="*/ 338931 h 3741737"/>
              <a:gd name="connsiteX71" fmla="*/ 2232025 w 3829050"/>
              <a:gd name="connsiteY71" fmla="*/ 331788 h 3741737"/>
              <a:gd name="connsiteX72" fmla="*/ 2259806 w 3829050"/>
              <a:gd name="connsiteY72" fmla="*/ 273844 h 3741737"/>
              <a:gd name="connsiteX73" fmla="*/ 2320925 w 3829050"/>
              <a:gd name="connsiteY73" fmla="*/ 235743 h 3741737"/>
              <a:gd name="connsiteX74" fmla="*/ 2309812 w 3829050"/>
              <a:gd name="connsiteY74" fmla="*/ 252414 h 3741737"/>
              <a:gd name="connsiteX75" fmla="*/ 2359025 w 3829050"/>
              <a:gd name="connsiteY75" fmla="*/ 346075 h 3741737"/>
              <a:gd name="connsiteX76" fmla="*/ 2454275 w 3829050"/>
              <a:gd name="connsiteY76" fmla="*/ 388937 h 3741737"/>
              <a:gd name="connsiteX77" fmla="*/ 2463800 w 3829050"/>
              <a:gd name="connsiteY77" fmla="*/ 477838 h 3741737"/>
              <a:gd name="connsiteX78" fmla="*/ 2484437 w 3829050"/>
              <a:gd name="connsiteY78" fmla="*/ 511175 h 3741737"/>
              <a:gd name="connsiteX79" fmla="*/ 2513013 w 3829050"/>
              <a:gd name="connsiteY79" fmla="*/ 568325 h 3741737"/>
              <a:gd name="connsiteX80" fmla="*/ 2463800 w 3829050"/>
              <a:gd name="connsiteY80" fmla="*/ 688975 h 3741737"/>
              <a:gd name="connsiteX81" fmla="*/ 2547938 w 3829050"/>
              <a:gd name="connsiteY81" fmla="*/ 633413 h 3741737"/>
              <a:gd name="connsiteX82" fmla="*/ 2675732 w 3829050"/>
              <a:gd name="connsiteY82" fmla="*/ 642938 h 3741737"/>
              <a:gd name="connsiteX83" fmla="*/ 2728119 w 3829050"/>
              <a:gd name="connsiteY83" fmla="*/ 609600 h 3741737"/>
              <a:gd name="connsiteX84" fmla="*/ 2790031 w 3829050"/>
              <a:gd name="connsiteY84" fmla="*/ 630236 h 3741737"/>
              <a:gd name="connsiteX85" fmla="*/ 2851150 w 3829050"/>
              <a:gd name="connsiteY85" fmla="*/ 539750 h 3741737"/>
              <a:gd name="connsiteX86" fmla="*/ 2894013 w 3829050"/>
              <a:gd name="connsiteY86" fmla="*/ 547687 h 3741737"/>
              <a:gd name="connsiteX87" fmla="*/ 2962275 w 3829050"/>
              <a:gd name="connsiteY87" fmla="*/ 447675 h 3741737"/>
              <a:gd name="connsiteX88" fmla="*/ 3052762 w 3829050"/>
              <a:gd name="connsiteY88" fmla="*/ 481013 h 3741737"/>
              <a:gd name="connsiteX89" fmla="*/ 3111500 w 3829050"/>
              <a:gd name="connsiteY89" fmla="*/ 469900 h 3741737"/>
              <a:gd name="connsiteX90" fmla="*/ 3181350 w 3829050"/>
              <a:gd name="connsiteY90" fmla="*/ 495300 h 3741737"/>
              <a:gd name="connsiteX91" fmla="*/ 3187700 w 3829050"/>
              <a:gd name="connsiteY91" fmla="*/ 571500 h 3741737"/>
              <a:gd name="connsiteX92" fmla="*/ 3155950 w 3829050"/>
              <a:gd name="connsiteY92" fmla="*/ 654050 h 3741737"/>
              <a:gd name="connsiteX93" fmla="*/ 3187700 w 3829050"/>
              <a:gd name="connsiteY93" fmla="*/ 749300 h 3741737"/>
              <a:gd name="connsiteX94" fmla="*/ 3314700 w 3829050"/>
              <a:gd name="connsiteY94" fmla="*/ 781050 h 3741737"/>
              <a:gd name="connsiteX95" fmla="*/ 3267869 w 3829050"/>
              <a:gd name="connsiteY95" fmla="*/ 899319 h 3741737"/>
              <a:gd name="connsiteX96" fmla="*/ 3333750 w 3829050"/>
              <a:gd name="connsiteY96" fmla="*/ 1003300 h 3741737"/>
              <a:gd name="connsiteX97" fmla="*/ 3365500 w 3829050"/>
              <a:gd name="connsiteY97" fmla="*/ 1009650 h 3741737"/>
              <a:gd name="connsiteX98" fmla="*/ 3321050 w 3829050"/>
              <a:gd name="connsiteY98" fmla="*/ 1117600 h 3741737"/>
              <a:gd name="connsiteX99" fmla="*/ 3397250 w 3829050"/>
              <a:gd name="connsiteY99" fmla="*/ 1123950 h 3741737"/>
              <a:gd name="connsiteX100" fmla="*/ 3531394 w 3829050"/>
              <a:gd name="connsiteY100" fmla="*/ 1060450 h 3741737"/>
              <a:gd name="connsiteX101" fmla="*/ 3695700 w 3829050"/>
              <a:gd name="connsiteY101" fmla="*/ 908050 h 3741737"/>
              <a:gd name="connsiteX102" fmla="*/ 3684588 w 3829050"/>
              <a:gd name="connsiteY102" fmla="*/ 1030288 h 3741737"/>
              <a:gd name="connsiteX103" fmla="*/ 3776663 w 3829050"/>
              <a:gd name="connsiteY103" fmla="*/ 1119187 h 3741737"/>
              <a:gd name="connsiteX104" fmla="*/ 3829050 w 3829050"/>
              <a:gd name="connsiteY104" fmla="*/ 1270000 h 3741737"/>
              <a:gd name="connsiteX105" fmla="*/ 3523456 w 3829050"/>
              <a:gd name="connsiteY105" fmla="*/ 1458118 h 3741737"/>
              <a:gd name="connsiteX106" fmla="*/ 3590925 w 3829050"/>
              <a:gd name="connsiteY106" fmla="*/ 1585913 h 3741737"/>
              <a:gd name="connsiteX107" fmla="*/ 3542506 w 3829050"/>
              <a:gd name="connsiteY107" fmla="*/ 1687513 h 3741737"/>
              <a:gd name="connsiteX108" fmla="*/ 3587750 w 3829050"/>
              <a:gd name="connsiteY108" fmla="*/ 1720850 h 3741737"/>
              <a:gd name="connsiteX109" fmla="*/ 3613150 w 3829050"/>
              <a:gd name="connsiteY109" fmla="*/ 1771650 h 3741737"/>
              <a:gd name="connsiteX110" fmla="*/ 3613150 w 3829050"/>
              <a:gd name="connsiteY110" fmla="*/ 1847850 h 3741737"/>
              <a:gd name="connsiteX111" fmla="*/ 3587750 w 3829050"/>
              <a:gd name="connsiteY111" fmla="*/ 1873250 h 3741737"/>
              <a:gd name="connsiteX112" fmla="*/ 3581400 w 3829050"/>
              <a:gd name="connsiteY112" fmla="*/ 1911350 h 3741737"/>
              <a:gd name="connsiteX113" fmla="*/ 3511550 w 3829050"/>
              <a:gd name="connsiteY113" fmla="*/ 1885950 h 3741737"/>
              <a:gd name="connsiteX114" fmla="*/ 3492500 w 3829050"/>
              <a:gd name="connsiteY114" fmla="*/ 2012950 h 3741737"/>
              <a:gd name="connsiteX115" fmla="*/ 3415507 w 3829050"/>
              <a:gd name="connsiteY115" fmla="*/ 1977231 h 3741737"/>
              <a:gd name="connsiteX116" fmla="*/ 3282950 w 3829050"/>
              <a:gd name="connsiteY116" fmla="*/ 2039937 h 3741737"/>
              <a:gd name="connsiteX117" fmla="*/ 3429000 w 3829050"/>
              <a:gd name="connsiteY117" fmla="*/ 2286000 h 3741737"/>
              <a:gd name="connsiteX118" fmla="*/ 3467100 w 3829050"/>
              <a:gd name="connsiteY118" fmla="*/ 2286000 h 3741737"/>
              <a:gd name="connsiteX119" fmla="*/ 3460750 w 3829050"/>
              <a:gd name="connsiteY119" fmla="*/ 2374900 h 3741737"/>
              <a:gd name="connsiteX120" fmla="*/ 3390900 w 3829050"/>
              <a:gd name="connsiteY120" fmla="*/ 2350294 h 3741737"/>
              <a:gd name="connsiteX121" fmla="*/ 3282950 w 3829050"/>
              <a:gd name="connsiteY121" fmla="*/ 2387600 h 3741737"/>
              <a:gd name="connsiteX122" fmla="*/ 3060700 w 3829050"/>
              <a:gd name="connsiteY122" fmla="*/ 2381250 h 3741737"/>
              <a:gd name="connsiteX123" fmla="*/ 2965450 w 3829050"/>
              <a:gd name="connsiteY123" fmla="*/ 2381250 h 3741737"/>
              <a:gd name="connsiteX124" fmla="*/ 2889250 w 3829050"/>
              <a:gd name="connsiteY124" fmla="*/ 2305050 h 3741737"/>
              <a:gd name="connsiteX125" fmla="*/ 2832100 w 3829050"/>
              <a:gd name="connsiteY125" fmla="*/ 2292350 h 3741737"/>
              <a:gd name="connsiteX126" fmla="*/ 2817813 w 3829050"/>
              <a:gd name="connsiteY126" fmla="*/ 2212975 h 3741737"/>
              <a:gd name="connsiteX127" fmla="*/ 2627312 w 3829050"/>
              <a:gd name="connsiteY127" fmla="*/ 2155825 h 3741737"/>
              <a:gd name="connsiteX128" fmla="*/ 2603500 w 3829050"/>
              <a:gd name="connsiteY128" fmla="*/ 2273300 h 3741737"/>
              <a:gd name="connsiteX129" fmla="*/ 2622550 w 3829050"/>
              <a:gd name="connsiteY129" fmla="*/ 2362200 h 3741737"/>
              <a:gd name="connsiteX130" fmla="*/ 2590800 w 3829050"/>
              <a:gd name="connsiteY130" fmla="*/ 2476500 h 3741737"/>
              <a:gd name="connsiteX131" fmla="*/ 2984500 w 3829050"/>
              <a:gd name="connsiteY131" fmla="*/ 2546350 h 3741737"/>
              <a:gd name="connsiteX132" fmla="*/ 3028950 w 3829050"/>
              <a:gd name="connsiteY132" fmla="*/ 3003550 h 3741737"/>
              <a:gd name="connsiteX133" fmla="*/ 1962150 w 3829050"/>
              <a:gd name="connsiteY133" fmla="*/ 3060700 h 3741737"/>
              <a:gd name="connsiteX134" fmla="*/ 1943100 w 3829050"/>
              <a:gd name="connsiteY134" fmla="*/ 3117850 h 3741737"/>
              <a:gd name="connsiteX135" fmla="*/ 1993900 w 3829050"/>
              <a:gd name="connsiteY135" fmla="*/ 3143250 h 3741737"/>
              <a:gd name="connsiteX136" fmla="*/ 2012950 w 3829050"/>
              <a:gd name="connsiteY136" fmla="*/ 3219450 h 3741737"/>
              <a:gd name="connsiteX137" fmla="*/ 2006600 w 3829050"/>
              <a:gd name="connsiteY137" fmla="*/ 3378200 h 3741737"/>
              <a:gd name="connsiteX138" fmla="*/ 2076450 w 3829050"/>
              <a:gd name="connsiteY138" fmla="*/ 3473450 h 3741737"/>
              <a:gd name="connsiteX139" fmla="*/ 2038350 w 3829050"/>
              <a:gd name="connsiteY139" fmla="*/ 3638550 h 3741737"/>
              <a:gd name="connsiteX140" fmla="*/ 2095500 w 3829050"/>
              <a:gd name="connsiteY14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0468 w 3845718"/>
              <a:gd name="connsiteY21" fmla="*/ 2095500 h 3741737"/>
              <a:gd name="connsiteX22" fmla="*/ 1197768 w 3845718"/>
              <a:gd name="connsiteY22" fmla="*/ 1968500 h 3741737"/>
              <a:gd name="connsiteX23" fmla="*/ 1273968 w 3845718"/>
              <a:gd name="connsiteY23" fmla="*/ 1924050 h 3741737"/>
              <a:gd name="connsiteX24" fmla="*/ 1254918 w 3845718"/>
              <a:gd name="connsiteY24" fmla="*/ 1860550 h 3741737"/>
              <a:gd name="connsiteX25" fmla="*/ 1298574 w 3845718"/>
              <a:gd name="connsiteY25" fmla="*/ 1569244 h 3741737"/>
              <a:gd name="connsiteX26" fmla="*/ 1264443 w 3845718"/>
              <a:gd name="connsiteY26" fmla="*/ 1479550 h 3741737"/>
              <a:gd name="connsiteX27" fmla="*/ 1322386 w 3845718"/>
              <a:gd name="connsiteY27" fmla="*/ 1296988 h 3741737"/>
              <a:gd name="connsiteX28" fmla="*/ 1311274 w 3845718"/>
              <a:gd name="connsiteY28" fmla="*/ 1202531 h 3741737"/>
              <a:gd name="connsiteX29" fmla="*/ 83343 w 3845718"/>
              <a:gd name="connsiteY29" fmla="*/ 1717675 h 3741737"/>
              <a:gd name="connsiteX30" fmla="*/ 0 w 3845718"/>
              <a:gd name="connsiteY30" fmla="*/ 1545432 h 3741737"/>
              <a:gd name="connsiteX31" fmla="*/ 30956 w 3845718"/>
              <a:gd name="connsiteY31" fmla="*/ 1500187 h 3741737"/>
              <a:gd name="connsiteX32" fmla="*/ 205581 w 3845718"/>
              <a:gd name="connsiteY32" fmla="*/ 1123950 h 3741737"/>
              <a:gd name="connsiteX33" fmla="*/ 340518 w 3845718"/>
              <a:gd name="connsiteY33" fmla="*/ 1003300 h 3741737"/>
              <a:gd name="connsiteX34" fmla="*/ 392906 w 3845718"/>
              <a:gd name="connsiteY34" fmla="*/ 750887 h 3741737"/>
              <a:gd name="connsiteX35" fmla="*/ 412749 w 3845718"/>
              <a:gd name="connsiteY35" fmla="*/ 625475 h 3741737"/>
              <a:gd name="connsiteX36" fmla="*/ 579437 w 3845718"/>
              <a:gd name="connsiteY36" fmla="*/ 700087 h 3741737"/>
              <a:gd name="connsiteX37" fmla="*/ 734218 w 3845718"/>
              <a:gd name="connsiteY37" fmla="*/ 758825 h 3741737"/>
              <a:gd name="connsiteX38" fmla="*/ 746124 w 3845718"/>
              <a:gd name="connsiteY38" fmla="*/ 685800 h 3741737"/>
              <a:gd name="connsiteX39" fmla="*/ 689768 w 3845718"/>
              <a:gd name="connsiteY39" fmla="*/ 606425 h 3741737"/>
              <a:gd name="connsiteX40" fmla="*/ 832643 w 3845718"/>
              <a:gd name="connsiteY40" fmla="*/ 568325 h 3741737"/>
              <a:gd name="connsiteX41" fmla="*/ 921543 w 3845718"/>
              <a:gd name="connsiteY41" fmla="*/ 561975 h 3741737"/>
              <a:gd name="connsiteX42" fmla="*/ 953293 w 3845718"/>
              <a:gd name="connsiteY42" fmla="*/ 542925 h 3741737"/>
              <a:gd name="connsiteX43" fmla="*/ 981868 w 3845718"/>
              <a:gd name="connsiteY43" fmla="*/ 561975 h 3741737"/>
              <a:gd name="connsiteX44" fmla="*/ 1048543 w 3845718"/>
              <a:gd name="connsiteY44" fmla="*/ 546100 h 3741737"/>
              <a:gd name="connsiteX45" fmla="*/ 1061243 w 3845718"/>
              <a:gd name="connsiteY45" fmla="*/ 514350 h 3741737"/>
              <a:gd name="connsiteX46" fmla="*/ 1302543 w 3845718"/>
              <a:gd name="connsiteY46" fmla="*/ 485775 h 3741737"/>
              <a:gd name="connsiteX47" fmla="*/ 1261268 w 3845718"/>
              <a:gd name="connsiteY47" fmla="*/ 219075 h 3741737"/>
              <a:gd name="connsiteX48" fmla="*/ 1175543 w 3845718"/>
              <a:gd name="connsiteY48" fmla="*/ 0 h 3741737"/>
              <a:gd name="connsiteX49" fmla="*/ 1280318 w 3845718"/>
              <a:gd name="connsiteY49" fmla="*/ 12700 h 3741737"/>
              <a:gd name="connsiteX50" fmla="*/ 1400968 w 3845718"/>
              <a:gd name="connsiteY50" fmla="*/ 60325 h 3741737"/>
              <a:gd name="connsiteX51" fmla="*/ 1477168 w 3845718"/>
              <a:gd name="connsiteY51" fmla="*/ 130175 h 3741737"/>
              <a:gd name="connsiteX52" fmla="*/ 1537493 w 3845718"/>
              <a:gd name="connsiteY52" fmla="*/ 222250 h 3741737"/>
              <a:gd name="connsiteX53" fmla="*/ 1581943 w 3845718"/>
              <a:gd name="connsiteY53" fmla="*/ 412750 h 3741737"/>
              <a:gd name="connsiteX54" fmla="*/ 1678781 w 3845718"/>
              <a:gd name="connsiteY54" fmla="*/ 380206 h 3741737"/>
              <a:gd name="connsiteX55" fmla="*/ 1685923 w 3845718"/>
              <a:gd name="connsiteY55" fmla="*/ 310357 h 3741737"/>
              <a:gd name="connsiteX56" fmla="*/ 1710531 w 3845718"/>
              <a:gd name="connsiteY56" fmla="*/ 305594 h 3741737"/>
              <a:gd name="connsiteX57" fmla="*/ 1747838 w 3845718"/>
              <a:gd name="connsiteY57" fmla="*/ 289720 h 3741737"/>
              <a:gd name="connsiteX58" fmla="*/ 1843087 w 3845718"/>
              <a:gd name="connsiteY58" fmla="*/ 295274 h 3741737"/>
              <a:gd name="connsiteX59" fmla="*/ 1884361 w 3845718"/>
              <a:gd name="connsiteY59" fmla="*/ 304007 h 3741737"/>
              <a:gd name="connsiteX60" fmla="*/ 1887537 w 3845718"/>
              <a:gd name="connsiteY60" fmla="*/ 245268 h 3741737"/>
              <a:gd name="connsiteX61" fmla="*/ 1921668 w 3845718"/>
              <a:gd name="connsiteY61" fmla="*/ 254000 h 3741737"/>
              <a:gd name="connsiteX62" fmla="*/ 1908174 w 3845718"/>
              <a:gd name="connsiteY62" fmla="*/ 328612 h 3741737"/>
              <a:gd name="connsiteX63" fmla="*/ 1972468 w 3845718"/>
              <a:gd name="connsiteY63" fmla="*/ 331788 h 3741737"/>
              <a:gd name="connsiteX64" fmla="*/ 2008186 w 3845718"/>
              <a:gd name="connsiteY64" fmla="*/ 312737 h 3741737"/>
              <a:gd name="connsiteX65" fmla="*/ 2052637 w 3845718"/>
              <a:gd name="connsiteY65" fmla="*/ 324644 h 3741737"/>
              <a:gd name="connsiteX66" fmla="*/ 2055018 w 3845718"/>
              <a:gd name="connsiteY66" fmla="*/ 359568 h 3741737"/>
              <a:gd name="connsiteX67" fmla="*/ 2105818 w 3845718"/>
              <a:gd name="connsiteY67" fmla="*/ 373856 h 3741737"/>
              <a:gd name="connsiteX68" fmla="*/ 2128837 w 3845718"/>
              <a:gd name="connsiteY68" fmla="*/ 361950 h 3741737"/>
              <a:gd name="connsiteX69" fmla="*/ 2188368 w 3845718"/>
              <a:gd name="connsiteY69" fmla="*/ 313531 h 3741737"/>
              <a:gd name="connsiteX70" fmla="*/ 2229643 w 3845718"/>
              <a:gd name="connsiteY70" fmla="*/ 338931 h 3741737"/>
              <a:gd name="connsiteX71" fmla="*/ 2248693 w 3845718"/>
              <a:gd name="connsiteY71" fmla="*/ 331788 h 3741737"/>
              <a:gd name="connsiteX72" fmla="*/ 2276474 w 3845718"/>
              <a:gd name="connsiteY72" fmla="*/ 273844 h 3741737"/>
              <a:gd name="connsiteX73" fmla="*/ 2337593 w 3845718"/>
              <a:gd name="connsiteY73" fmla="*/ 235743 h 3741737"/>
              <a:gd name="connsiteX74" fmla="*/ 2326480 w 3845718"/>
              <a:gd name="connsiteY74" fmla="*/ 252414 h 3741737"/>
              <a:gd name="connsiteX75" fmla="*/ 2375693 w 3845718"/>
              <a:gd name="connsiteY75" fmla="*/ 346075 h 3741737"/>
              <a:gd name="connsiteX76" fmla="*/ 2470943 w 3845718"/>
              <a:gd name="connsiteY76" fmla="*/ 388937 h 3741737"/>
              <a:gd name="connsiteX77" fmla="*/ 2480468 w 3845718"/>
              <a:gd name="connsiteY77" fmla="*/ 477838 h 3741737"/>
              <a:gd name="connsiteX78" fmla="*/ 2501105 w 3845718"/>
              <a:gd name="connsiteY78" fmla="*/ 511175 h 3741737"/>
              <a:gd name="connsiteX79" fmla="*/ 2529681 w 3845718"/>
              <a:gd name="connsiteY79" fmla="*/ 568325 h 3741737"/>
              <a:gd name="connsiteX80" fmla="*/ 2480468 w 3845718"/>
              <a:gd name="connsiteY80" fmla="*/ 688975 h 3741737"/>
              <a:gd name="connsiteX81" fmla="*/ 2564606 w 3845718"/>
              <a:gd name="connsiteY81" fmla="*/ 633413 h 3741737"/>
              <a:gd name="connsiteX82" fmla="*/ 2692400 w 3845718"/>
              <a:gd name="connsiteY82" fmla="*/ 642938 h 3741737"/>
              <a:gd name="connsiteX83" fmla="*/ 2744787 w 3845718"/>
              <a:gd name="connsiteY83" fmla="*/ 609600 h 3741737"/>
              <a:gd name="connsiteX84" fmla="*/ 2806699 w 3845718"/>
              <a:gd name="connsiteY84" fmla="*/ 630236 h 3741737"/>
              <a:gd name="connsiteX85" fmla="*/ 2867818 w 3845718"/>
              <a:gd name="connsiteY85" fmla="*/ 539750 h 3741737"/>
              <a:gd name="connsiteX86" fmla="*/ 2910681 w 3845718"/>
              <a:gd name="connsiteY86" fmla="*/ 547687 h 3741737"/>
              <a:gd name="connsiteX87" fmla="*/ 2978943 w 3845718"/>
              <a:gd name="connsiteY87" fmla="*/ 447675 h 3741737"/>
              <a:gd name="connsiteX88" fmla="*/ 3069430 w 3845718"/>
              <a:gd name="connsiteY88" fmla="*/ 481013 h 3741737"/>
              <a:gd name="connsiteX89" fmla="*/ 3128168 w 3845718"/>
              <a:gd name="connsiteY89" fmla="*/ 469900 h 3741737"/>
              <a:gd name="connsiteX90" fmla="*/ 3198018 w 3845718"/>
              <a:gd name="connsiteY90" fmla="*/ 495300 h 3741737"/>
              <a:gd name="connsiteX91" fmla="*/ 3204368 w 3845718"/>
              <a:gd name="connsiteY91" fmla="*/ 571500 h 3741737"/>
              <a:gd name="connsiteX92" fmla="*/ 3172618 w 3845718"/>
              <a:gd name="connsiteY92" fmla="*/ 654050 h 3741737"/>
              <a:gd name="connsiteX93" fmla="*/ 3204368 w 3845718"/>
              <a:gd name="connsiteY93" fmla="*/ 749300 h 3741737"/>
              <a:gd name="connsiteX94" fmla="*/ 3331368 w 3845718"/>
              <a:gd name="connsiteY94" fmla="*/ 781050 h 3741737"/>
              <a:gd name="connsiteX95" fmla="*/ 3284537 w 3845718"/>
              <a:gd name="connsiteY95" fmla="*/ 899319 h 3741737"/>
              <a:gd name="connsiteX96" fmla="*/ 3350418 w 3845718"/>
              <a:gd name="connsiteY96" fmla="*/ 1003300 h 3741737"/>
              <a:gd name="connsiteX97" fmla="*/ 3382168 w 3845718"/>
              <a:gd name="connsiteY97" fmla="*/ 1009650 h 3741737"/>
              <a:gd name="connsiteX98" fmla="*/ 3337718 w 3845718"/>
              <a:gd name="connsiteY98" fmla="*/ 1117600 h 3741737"/>
              <a:gd name="connsiteX99" fmla="*/ 3413918 w 3845718"/>
              <a:gd name="connsiteY99" fmla="*/ 1123950 h 3741737"/>
              <a:gd name="connsiteX100" fmla="*/ 3548062 w 3845718"/>
              <a:gd name="connsiteY100" fmla="*/ 1060450 h 3741737"/>
              <a:gd name="connsiteX101" fmla="*/ 3712368 w 3845718"/>
              <a:gd name="connsiteY101" fmla="*/ 908050 h 3741737"/>
              <a:gd name="connsiteX102" fmla="*/ 3701256 w 3845718"/>
              <a:gd name="connsiteY102" fmla="*/ 1030288 h 3741737"/>
              <a:gd name="connsiteX103" fmla="*/ 3793331 w 3845718"/>
              <a:gd name="connsiteY103" fmla="*/ 1119187 h 3741737"/>
              <a:gd name="connsiteX104" fmla="*/ 3845718 w 3845718"/>
              <a:gd name="connsiteY104" fmla="*/ 1270000 h 3741737"/>
              <a:gd name="connsiteX105" fmla="*/ 3540124 w 3845718"/>
              <a:gd name="connsiteY105" fmla="*/ 1458118 h 3741737"/>
              <a:gd name="connsiteX106" fmla="*/ 3607593 w 3845718"/>
              <a:gd name="connsiteY106" fmla="*/ 1585913 h 3741737"/>
              <a:gd name="connsiteX107" fmla="*/ 3559174 w 3845718"/>
              <a:gd name="connsiteY107" fmla="*/ 1687513 h 3741737"/>
              <a:gd name="connsiteX108" fmla="*/ 3604418 w 3845718"/>
              <a:gd name="connsiteY108" fmla="*/ 1720850 h 3741737"/>
              <a:gd name="connsiteX109" fmla="*/ 3629818 w 3845718"/>
              <a:gd name="connsiteY109" fmla="*/ 1771650 h 3741737"/>
              <a:gd name="connsiteX110" fmla="*/ 3629818 w 3845718"/>
              <a:gd name="connsiteY110" fmla="*/ 1847850 h 3741737"/>
              <a:gd name="connsiteX111" fmla="*/ 3604418 w 3845718"/>
              <a:gd name="connsiteY111" fmla="*/ 1873250 h 3741737"/>
              <a:gd name="connsiteX112" fmla="*/ 3598068 w 3845718"/>
              <a:gd name="connsiteY112" fmla="*/ 1911350 h 3741737"/>
              <a:gd name="connsiteX113" fmla="*/ 3528218 w 3845718"/>
              <a:gd name="connsiteY113" fmla="*/ 1885950 h 3741737"/>
              <a:gd name="connsiteX114" fmla="*/ 3509168 w 3845718"/>
              <a:gd name="connsiteY114" fmla="*/ 2012950 h 3741737"/>
              <a:gd name="connsiteX115" fmla="*/ 3432175 w 3845718"/>
              <a:gd name="connsiteY115" fmla="*/ 1977231 h 3741737"/>
              <a:gd name="connsiteX116" fmla="*/ 3299618 w 3845718"/>
              <a:gd name="connsiteY116" fmla="*/ 2039937 h 3741737"/>
              <a:gd name="connsiteX117" fmla="*/ 3445668 w 3845718"/>
              <a:gd name="connsiteY117" fmla="*/ 2286000 h 3741737"/>
              <a:gd name="connsiteX118" fmla="*/ 3483768 w 3845718"/>
              <a:gd name="connsiteY118" fmla="*/ 2286000 h 3741737"/>
              <a:gd name="connsiteX119" fmla="*/ 3477418 w 3845718"/>
              <a:gd name="connsiteY119" fmla="*/ 2374900 h 3741737"/>
              <a:gd name="connsiteX120" fmla="*/ 3407568 w 3845718"/>
              <a:gd name="connsiteY120" fmla="*/ 2350294 h 3741737"/>
              <a:gd name="connsiteX121" fmla="*/ 3299618 w 3845718"/>
              <a:gd name="connsiteY121" fmla="*/ 2387600 h 3741737"/>
              <a:gd name="connsiteX122" fmla="*/ 3077368 w 3845718"/>
              <a:gd name="connsiteY122" fmla="*/ 2381250 h 3741737"/>
              <a:gd name="connsiteX123" fmla="*/ 2982118 w 3845718"/>
              <a:gd name="connsiteY123" fmla="*/ 2381250 h 3741737"/>
              <a:gd name="connsiteX124" fmla="*/ 2905918 w 3845718"/>
              <a:gd name="connsiteY124" fmla="*/ 2305050 h 3741737"/>
              <a:gd name="connsiteX125" fmla="*/ 2848768 w 3845718"/>
              <a:gd name="connsiteY125" fmla="*/ 2292350 h 3741737"/>
              <a:gd name="connsiteX126" fmla="*/ 2834481 w 3845718"/>
              <a:gd name="connsiteY126" fmla="*/ 2212975 h 3741737"/>
              <a:gd name="connsiteX127" fmla="*/ 2643980 w 3845718"/>
              <a:gd name="connsiteY127" fmla="*/ 2155825 h 3741737"/>
              <a:gd name="connsiteX128" fmla="*/ 2620168 w 3845718"/>
              <a:gd name="connsiteY128" fmla="*/ 2273300 h 3741737"/>
              <a:gd name="connsiteX129" fmla="*/ 2639218 w 3845718"/>
              <a:gd name="connsiteY129" fmla="*/ 2362200 h 3741737"/>
              <a:gd name="connsiteX130" fmla="*/ 2607468 w 3845718"/>
              <a:gd name="connsiteY130" fmla="*/ 2476500 h 3741737"/>
              <a:gd name="connsiteX131" fmla="*/ 3001168 w 3845718"/>
              <a:gd name="connsiteY131" fmla="*/ 2546350 h 3741737"/>
              <a:gd name="connsiteX132" fmla="*/ 3045618 w 3845718"/>
              <a:gd name="connsiteY132" fmla="*/ 3003550 h 3741737"/>
              <a:gd name="connsiteX133" fmla="*/ 1978818 w 3845718"/>
              <a:gd name="connsiteY133" fmla="*/ 3060700 h 3741737"/>
              <a:gd name="connsiteX134" fmla="*/ 1959768 w 3845718"/>
              <a:gd name="connsiteY134" fmla="*/ 3117850 h 3741737"/>
              <a:gd name="connsiteX135" fmla="*/ 2010568 w 3845718"/>
              <a:gd name="connsiteY135" fmla="*/ 3143250 h 3741737"/>
              <a:gd name="connsiteX136" fmla="*/ 2029618 w 3845718"/>
              <a:gd name="connsiteY136" fmla="*/ 3219450 h 3741737"/>
              <a:gd name="connsiteX137" fmla="*/ 2023268 w 3845718"/>
              <a:gd name="connsiteY137" fmla="*/ 3378200 h 3741737"/>
              <a:gd name="connsiteX138" fmla="*/ 2093118 w 3845718"/>
              <a:gd name="connsiteY138" fmla="*/ 3473450 h 3741737"/>
              <a:gd name="connsiteX139" fmla="*/ 2055018 w 3845718"/>
              <a:gd name="connsiteY139" fmla="*/ 3638550 h 3741737"/>
              <a:gd name="connsiteX140" fmla="*/ 2112168 w 3845718"/>
              <a:gd name="connsiteY14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0468 w 3845718"/>
              <a:gd name="connsiteY21" fmla="*/ 2095500 h 3741737"/>
              <a:gd name="connsiteX22" fmla="*/ 1197768 w 3845718"/>
              <a:gd name="connsiteY22" fmla="*/ 1968500 h 3741737"/>
              <a:gd name="connsiteX23" fmla="*/ 1273968 w 3845718"/>
              <a:gd name="connsiteY23" fmla="*/ 1924050 h 3741737"/>
              <a:gd name="connsiteX24" fmla="*/ 1254918 w 3845718"/>
              <a:gd name="connsiteY24" fmla="*/ 1860550 h 3741737"/>
              <a:gd name="connsiteX25" fmla="*/ 1298574 w 3845718"/>
              <a:gd name="connsiteY25" fmla="*/ 1569244 h 3741737"/>
              <a:gd name="connsiteX26" fmla="*/ 1264443 w 3845718"/>
              <a:gd name="connsiteY26" fmla="*/ 1479550 h 3741737"/>
              <a:gd name="connsiteX27" fmla="*/ 1322386 w 3845718"/>
              <a:gd name="connsiteY27" fmla="*/ 1296988 h 3741737"/>
              <a:gd name="connsiteX28" fmla="*/ 42068 w 3845718"/>
              <a:gd name="connsiteY28" fmla="*/ 1957387 h 3741737"/>
              <a:gd name="connsiteX29" fmla="*/ 83343 w 3845718"/>
              <a:gd name="connsiteY29" fmla="*/ 1717675 h 3741737"/>
              <a:gd name="connsiteX30" fmla="*/ 0 w 3845718"/>
              <a:gd name="connsiteY30" fmla="*/ 1545432 h 3741737"/>
              <a:gd name="connsiteX31" fmla="*/ 30956 w 3845718"/>
              <a:gd name="connsiteY31" fmla="*/ 1500187 h 3741737"/>
              <a:gd name="connsiteX32" fmla="*/ 205581 w 3845718"/>
              <a:gd name="connsiteY32" fmla="*/ 1123950 h 3741737"/>
              <a:gd name="connsiteX33" fmla="*/ 340518 w 3845718"/>
              <a:gd name="connsiteY33" fmla="*/ 1003300 h 3741737"/>
              <a:gd name="connsiteX34" fmla="*/ 392906 w 3845718"/>
              <a:gd name="connsiteY34" fmla="*/ 750887 h 3741737"/>
              <a:gd name="connsiteX35" fmla="*/ 412749 w 3845718"/>
              <a:gd name="connsiteY35" fmla="*/ 625475 h 3741737"/>
              <a:gd name="connsiteX36" fmla="*/ 579437 w 3845718"/>
              <a:gd name="connsiteY36" fmla="*/ 700087 h 3741737"/>
              <a:gd name="connsiteX37" fmla="*/ 734218 w 3845718"/>
              <a:gd name="connsiteY37" fmla="*/ 758825 h 3741737"/>
              <a:gd name="connsiteX38" fmla="*/ 746124 w 3845718"/>
              <a:gd name="connsiteY38" fmla="*/ 685800 h 3741737"/>
              <a:gd name="connsiteX39" fmla="*/ 689768 w 3845718"/>
              <a:gd name="connsiteY39" fmla="*/ 606425 h 3741737"/>
              <a:gd name="connsiteX40" fmla="*/ 832643 w 3845718"/>
              <a:gd name="connsiteY40" fmla="*/ 568325 h 3741737"/>
              <a:gd name="connsiteX41" fmla="*/ 921543 w 3845718"/>
              <a:gd name="connsiteY41" fmla="*/ 561975 h 3741737"/>
              <a:gd name="connsiteX42" fmla="*/ 953293 w 3845718"/>
              <a:gd name="connsiteY42" fmla="*/ 542925 h 3741737"/>
              <a:gd name="connsiteX43" fmla="*/ 981868 w 3845718"/>
              <a:gd name="connsiteY43" fmla="*/ 561975 h 3741737"/>
              <a:gd name="connsiteX44" fmla="*/ 1048543 w 3845718"/>
              <a:gd name="connsiteY44" fmla="*/ 546100 h 3741737"/>
              <a:gd name="connsiteX45" fmla="*/ 1061243 w 3845718"/>
              <a:gd name="connsiteY45" fmla="*/ 514350 h 3741737"/>
              <a:gd name="connsiteX46" fmla="*/ 1302543 w 3845718"/>
              <a:gd name="connsiteY46" fmla="*/ 485775 h 3741737"/>
              <a:gd name="connsiteX47" fmla="*/ 1261268 w 3845718"/>
              <a:gd name="connsiteY47" fmla="*/ 219075 h 3741737"/>
              <a:gd name="connsiteX48" fmla="*/ 1175543 w 3845718"/>
              <a:gd name="connsiteY48" fmla="*/ 0 h 3741737"/>
              <a:gd name="connsiteX49" fmla="*/ 1280318 w 3845718"/>
              <a:gd name="connsiteY49" fmla="*/ 12700 h 3741737"/>
              <a:gd name="connsiteX50" fmla="*/ 1400968 w 3845718"/>
              <a:gd name="connsiteY50" fmla="*/ 60325 h 3741737"/>
              <a:gd name="connsiteX51" fmla="*/ 1477168 w 3845718"/>
              <a:gd name="connsiteY51" fmla="*/ 130175 h 3741737"/>
              <a:gd name="connsiteX52" fmla="*/ 1537493 w 3845718"/>
              <a:gd name="connsiteY52" fmla="*/ 222250 h 3741737"/>
              <a:gd name="connsiteX53" fmla="*/ 1581943 w 3845718"/>
              <a:gd name="connsiteY53" fmla="*/ 412750 h 3741737"/>
              <a:gd name="connsiteX54" fmla="*/ 1678781 w 3845718"/>
              <a:gd name="connsiteY54" fmla="*/ 380206 h 3741737"/>
              <a:gd name="connsiteX55" fmla="*/ 1685923 w 3845718"/>
              <a:gd name="connsiteY55" fmla="*/ 310357 h 3741737"/>
              <a:gd name="connsiteX56" fmla="*/ 1710531 w 3845718"/>
              <a:gd name="connsiteY56" fmla="*/ 305594 h 3741737"/>
              <a:gd name="connsiteX57" fmla="*/ 1747838 w 3845718"/>
              <a:gd name="connsiteY57" fmla="*/ 289720 h 3741737"/>
              <a:gd name="connsiteX58" fmla="*/ 1843087 w 3845718"/>
              <a:gd name="connsiteY58" fmla="*/ 295274 h 3741737"/>
              <a:gd name="connsiteX59" fmla="*/ 1884361 w 3845718"/>
              <a:gd name="connsiteY59" fmla="*/ 304007 h 3741737"/>
              <a:gd name="connsiteX60" fmla="*/ 1887537 w 3845718"/>
              <a:gd name="connsiteY60" fmla="*/ 245268 h 3741737"/>
              <a:gd name="connsiteX61" fmla="*/ 1921668 w 3845718"/>
              <a:gd name="connsiteY61" fmla="*/ 254000 h 3741737"/>
              <a:gd name="connsiteX62" fmla="*/ 1908174 w 3845718"/>
              <a:gd name="connsiteY62" fmla="*/ 328612 h 3741737"/>
              <a:gd name="connsiteX63" fmla="*/ 1972468 w 3845718"/>
              <a:gd name="connsiteY63" fmla="*/ 331788 h 3741737"/>
              <a:gd name="connsiteX64" fmla="*/ 2008186 w 3845718"/>
              <a:gd name="connsiteY64" fmla="*/ 312737 h 3741737"/>
              <a:gd name="connsiteX65" fmla="*/ 2052637 w 3845718"/>
              <a:gd name="connsiteY65" fmla="*/ 324644 h 3741737"/>
              <a:gd name="connsiteX66" fmla="*/ 2055018 w 3845718"/>
              <a:gd name="connsiteY66" fmla="*/ 359568 h 3741737"/>
              <a:gd name="connsiteX67" fmla="*/ 2105818 w 3845718"/>
              <a:gd name="connsiteY67" fmla="*/ 373856 h 3741737"/>
              <a:gd name="connsiteX68" fmla="*/ 2128837 w 3845718"/>
              <a:gd name="connsiteY68" fmla="*/ 361950 h 3741737"/>
              <a:gd name="connsiteX69" fmla="*/ 2188368 w 3845718"/>
              <a:gd name="connsiteY69" fmla="*/ 313531 h 3741737"/>
              <a:gd name="connsiteX70" fmla="*/ 2229643 w 3845718"/>
              <a:gd name="connsiteY70" fmla="*/ 338931 h 3741737"/>
              <a:gd name="connsiteX71" fmla="*/ 2248693 w 3845718"/>
              <a:gd name="connsiteY71" fmla="*/ 331788 h 3741737"/>
              <a:gd name="connsiteX72" fmla="*/ 2276474 w 3845718"/>
              <a:gd name="connsiteY72" fmla="*/ 273844 h 3741737"/>
              <a:gd name="connsiteX73" fmla="*/ 2337593 w 3845718"/>
              <a:gd name="connsiteY73" fmla="*/ 235743 h 3741737"/>
              <a:gd name="connsiteX74" fmla="*/ 2326480 w 3845718"/>
              <a:gd name="connsiteY74" fmla="*/ 252414 h 3741737"/>
              <a:gd name="connsiteX75" fmla="*/ 2375693 w 3845718"/>
              <a:gd name="connsiteY75" fmla="*/ 346075 h 3741737"/>
              <a:gd name="connsiteX76" fmla="*/ 2470943 w 3845718"/>
              <a:gd name="connsiteY76" fmla="*/ 388937 h 3741737"/>
              <a:gd name="connsiteX77" fmla="*/ 2480468 w 3845718"/>
              <a:gd name="connsiteY77" fmla="*/ 477838 h 3741737"/>
              <a:gd name="connsiteX78" fmla="*/ 2501105 w 3845718"/>
              <a:gd name="connsiteY78" fmla="*/ 511175 h 3741737"/>
              <a:gd name="connsiteX79" fmla="*/ 2529681 w 3845718"/>
              <a:gd name="connsiteY79" fmla="*/ 568325 h 3741737"/>
              <a:gd name="connsiteX80" fmla="*/ 2480468 w 3845718"/>
              <a:gd name="connsiteY80" fmla="*/ 688975 h 3741737"/>
              <a:gd name="connsiteX81" fmla="*/ 2564606 w 3845718"/>
              <a:gd name="connsiteY81" fmla="*/ 633413 h 3741737"/>
              <a:gd name="connsiteX82" fmla="*/ 2692400 w 3845718"/>
              <a:gd name="connsiteY82" fmla="*/ 642938 h 3741737"/>
              <a:gd name="connsiteX83" fmla="*/ 2744787 w 3845718"/>
              <a:gd name="connsiteY83" fmla="*/ 609600 h 3741737"/>
              <a:gd name="connsiteX84" fmla="*/ 2806699 w 3845718"/>
              <a:gd name="connsiteY84" fmla="*/ 630236 h 3741737"/>
              <a:gd name="connsiteX85" fmla="*/ 2867818 w 3845718"/>
              <a:gd name="connsiteY85" fmla="*/ 539750 h 3741737"/>
              <a:gd name="connsiteX86" fmla="*/ 2910681 w 3845718"/>
              <a:gd name="connsiteY86" fmla="*/ 547687 h 3741737"/>
              <a:gd name="connsiteX87" fmla="*/ 2978943 w 3845718"/>
              <a:gd name="connsiteY87" fmla="*/ 447675 h 3741737"/>
              <a:gd name="connsiteX88" fmla="*/ 3069430 w 3845718"/>
              <a:gd name="connsiteY88" fmla="*/ 481013 h 3741737"/>
              <a:gd name="connsiteX89" fmla="*/ 3128168 w 3845718"/>
              <a:gd name="connsiteY89" fmla="*/ 469900 h 3741737"/>
              <a:gd name="connsiteX90" fmla="*/ 3198018 w 3845718"/>
              <a:gd name="connsiteY90" fmla="*/ 495300 h 3741737"/>
              <a:gd name="connsiteX91" fmla="*/ 3204368 w 3845718"/>
              <a:gd name="connsiteY91" fmla="*/ 571500 h 3741737"/>
              <a:gd name="connsiteX92" fmla="*/ 3172618 w 3845718"/>
              <a:gd name="connsiteY92" fmla="*/ 654050 h 3741737"/>
              <a:gd name="connsiteX93" fmla="*/ 3204368 w 3845718"/>
              <a:gd name="connsiteY93" fmla="*/ 749300 h 3741737"/>
              <a:gd name="connsiteX94" fmla="*/ 3331368 w 3845718"/>
              <a:gd name="connsiteY94" fmla="*/ 781050 h 3741737"/>
              <a:gd name="connsiteX95" fmla="*/ 3284537 w 3845718"/>
              <a:gd name="connsiteY95" fmla="*/ 899319 h 3741737"/>
              <a:gd name="connsiteX96" fmla="*/ 3350418 w 3845718"/>
              <a:gd name="connsiteY96" fmla="*/ 1003300 h 3741737"/>
              <a:gd name="connsiteX97" fmla="*/ 3382168 w 3845718"/>
              <a:gd name="connsiteY97" fmla="*/ 1009650 h 3741737"/>
              <a:gd name="connsiteX98" fmla="*/ 3337718 w 3845718"/>
              <a:gd name="connsiteY98" fmla="*/ 1117600 h 3741737"/>
              <a:gd name="connsiteX99" fmla="*/ 3413918 w 3845718"/>
              <a:gd name="connsiteY99" fmla="*/ 1123950 h 3741737"/>
              <a:gd name="connsiteX100" fmla="*/ 3548062 w 3845718"/>
              <a:gd name="connsiteY100" fmla="*/ 1060450 h 3741737"/>
              <a:gd name="connsiteX101" fmla="*/ 3712368 w 3845718"/>
              <a:gd name="connsiteY101" fmla="*/ 908050 h 3741737"/>
              <a:gd name="connsiteX102" fmla="*/ 3701256 w 3845718"/>
              <a:gd name="connsiteY102" fmla="*/ 1030288 h 3741737"/>
              <a:gd name="connsiteX103" fmla="*/ 3793331 w 3845718"/>
              <a:gd name="connsiteY103" fmla="*/ 1119187 h 3741737"/>
              <a:gd name="connsiteX104" fmla="*/ 3845718 w 3845718"/>
              <a:gd name="connsiteY104" fmla="*/ 1270000 h 3741737"/>
              <a:gd name="connsiteX105" fmla="*/ 3540124 w 3845718"/>
              <a:gd name="connsiteY105" fmla="*/ 1458118 h 3741737"/>
              <a:gd name="connsiteX106" fmla="*/ 3607593 w 3845718"/>
              <a:gd name="connsiteY106" fmla="*/ 1585913 h 3741737"/>
              <a:gd name="connsiteX107" fmla="*/ 3559174 w 3845718"/>
              <a:gd name="connsiteY107" fmla="*/ 1687513 h 3741737"/>
              <a:gd name="connsiteX108" fmla="*/ 3604418 w 3845718"/>
              <a:gd name="connsiteY108" fmla="*/ 1720850 h 3741737"/>
              <a:gd name="connsiteX109" fmla="*/ 3629818 w 3845718"/>
              <a:gd name="connsiteY109" fmla="*/ 1771650 h 3741737"/>
              <a:gd name="connsiteX110" fmla="*/ 3629818 w 3845718"/>
              <a:gd name="connsiteY110" fmla="*/ 1847850 h 3741737"/>
              <a:gd name="connsiteX111" fmla="*/ 3604418 w 3845718"/>
              <a:gd name="connsiteY111" fmla="*/ 1873250 h 3741737"/>
              <a:gd name="connsiteX112" fmla="*/ 3598068 w 3845718"/>
              <a:gd name="connsiteY112" fmla="*/ 1911350 h 3741737"/>
              <a:gd name="connsiteX113" fmla="*/ 3528218 w 3845718"/>
              <a:gd name="connsiteY113" fmla="*/ 1885950 h 3741737"/>
              <a:gd name="connsiteX114" fmla="*/ 3509168 w 3845718"/>
              <a:gd name="connsiteY114" fmla="*/ 2012950 h 3741737"/>
              <a:gd name="connsiteX115" fmla="*/ 3432175 w 3845718"/>
              <a:gd name="connsiteY115" fmla="*/ 1977231 h 3741737"/>
              <a:gd name="connsiteX116" fmla="*/ 3299618 w 3845718"/>
              <a:gd name="connsiteY116" fmla="*/ 2039937 h 3741737"/>
              <a:gd name="connsiteX117" fmla="*/ 3445668 w 3845718"/>
              <a:gd name="connsiteY117" fmla="*/ 2286000 h 3741737"/>
              <a:gd name="connsiteX118" fmla="*/ 3483768 w 3845718"/>
              <a:gd name="connsiteY118" fmla="*/ 2286000 h 3741737"/>
              <a:gd name="connsiteX119" fmla="*/ 3477418 w 3845718"/>
              <a:gd name="connsiteY119" fmla="*/ 2374900 h 3741737"/>
              <a:gd name="connsiteX120" fmla="*/ 3407568 w 3845718"/>
              <a:gd name="connsiteY120" fmla="*/ 2350294 h 3741737"/>
              <a:gd name="connsiteX121" fmla="*/ 3299618 w 3845718"/>
              <a:gd name="connsiteY121" fmla="*/ 2387600 h 3741737"/>
              <a:gd name="connsiteX122" fmla="*/ 3077368 w 3845718"/>
              <a:gd name="connsiteY122" fmla="*/ 2381250 h 3741737"/>
              <a:gd name="connsiteX123" fmla="*/ 2982118 w 3845718"/>
              <a:gd name="connsiteY123" fmla="*/ 2381250 h 3741737"/>
              <a:gd name="connsiteX124" fmla="*/ 2905918 w 3845718"/>
              <a:gd name="connsiteY124" fmla="*/ 2305050 h 3741737"/>
              <a:gd name="connsiteX125" fmla="*/ 2848768 w 3845718"/>
              <a:gd name="connsiteY125" fmla="*/ 2292350 h 3741737"/>
              <a:gd name="connsiteX126" fmla="*/ 2834481 w 3845718"/>
              <a:gd name="connsiteY126" fmla="*/ 2212975 h 3741737"/>
              <a:gd name="connsiteX127" fmla="*/ 2643980 w 3845718"/>
              <a:gd name="connsiteY127" fmla="*/ 2155825 h 3741737"/>
              <a:gd name="connsiteX128" fmla="*/ 2620168 w 3845718"/>
              <a:gd name="connsiteY128" fmla="*/ 2273300 h 3741737"/>
              <a:gd name="connsiteX129" fmla="*/ 2639218 w 3845718"/>
              <a:gd name="connsiteY129" fmla="*/ 2362200 h 3741737"/>
              <a:gd name="connsiteX130" fmla="*/ 2607468 w 3845718"/>
              <a:gd name="connsiteY130" fmla="*/ 2476500 h 3741737"/>
              <a:gd name="connsiteX131" fmla="*/ 3001168 w 3845718"/>
              <a:gd name="connsiteY131" fmla="*/ 2546350 h 3741737"/>
              <a:gd name="connsiteX132" fmla="*/ 3045618 w 3845718"/>
              <a:gd name="connsiteY132" fmla="*/ 3003550 h 3741737"/>
              <a:gd name="connsiteX133" fmla="*/ 1978818 w 3845718"/>
              <a:gd name="connsiteY133" fmla="*/ 3060700 h 3741737"/>
              <a:gd name="connsiteX134" fmla="*/ 1959768 w 3845718"/>
              <a:gd name="connsiteY134" fmla="*/ 3117850 h 3741737"/>
              <a:gd name="connsiteX135" fmla="*/ 2010568 w 3845718"/>
              <a:gd name="connsiteY135" fmla="*/ 3143250 h 3741737"/>
              <a:gd name="connsiteX136" fmla="*/ 2029618 w 3845718"/>
              <a:gd name="connsiteY136" fmla="*/ 3219450 h 3741737"/>
              <a:gd name="connsiteX137" fmla="*/ 2023268 w 3845718"/>
              <a:gd name="connsiteY137" fmla="*/ 3378200 h 3741737"/>
              <a:gd name="connsiteX138" fmla="*/ 2093118 w 3845718"/>
              <a:gd name="connsiteY138" fmla="*/ 3473450 h 3741737"/>
              <a:gd name="connsiteX139" fmla="*/ 2055018 w 3845718"/>
              <a:gd name="connsiteY139" fmla="*/ 3638550 h 3741737"/>
              <a:gd name="connsiteX140" fmla="*/ 2112168 w 3845718"/>
              <a:gd name="connsiteY14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0468 w 3845718"/>
              <a:gd name="connsiteY21" fmla="*/ 2095500 h 3741737"/>
              <a:gd name="connsiteX22" fmla="*/ 1197768 w 3845718"/>
              <a:gd name="connsiteY22" fmla="*/ 1968500 h 3741737"/>
              <a:gd name="connsiteX23" fmla="*/ 1273968 w 3845718"/>
              <a:gd name="connsiteY23" fmla="*/ 1924050 h 3741737"/>
              <a:gd name="connsiteX24" fmla="*/ 1254918 w 3845718"/>
              <a:gd name="connsiteY24" fmla="*/ 1860550 h 3741737"/>
              <a:gd name="connsiteX25" fmla="*/ 1298574 w 3845718"/>
              <a:gd name="connsiteY25" fmla="*/ 1569244 h 3741737"/>
              <a:gd name="connsiteX26" fmla="*/ 1264443 w 3845718"/>
              <a:gd name="connsiteY26" fmla="*/ 1479550 h 3741737"/>
              <a:gd name="connsiteX27" fmla="*/ 105567 w 3845718"/>
              <a:gd name="connsiteY27" fmla="*/ 2023269 h 3741737"/>
              <a:gd name="connsiteX28" fmla="*/ 42068 w 3845718"/>
              <a:gd name="connsiteY28" fmla="*/ 1957387 h 3741737"/>
              <a:gd name="connsiteX29" fmla="*/ 83343 w 3845718"/>
              <a:gd name="connsiteY29" fmla="*/ 1717675 h 3741737"/>
              <a:gd name="connsiteX30" fmla="*/ 0 w 3845718"/>
              <a:gd name="connsiteY30" fmla="*/ 1545432 h 3741737"/>
              <a:gd name="connsiteX31" fmla="*/ 30956 w 3845718"/>
              <a:gd name="connsiteY31" fmla="*/ 1500187 h 3741737"/>
              <a:gd name="connsiteX32" fmla="*/ 205581 w 3845718"/>
              <a:gd name="connsiteY32" fmla="*/ 1123950 h 3741737"/>
              <a:gd name="connsiteX33" fmla="*/ 340518 w 3845718"/>
              <a:gd name="connsiteY33" fmla="*/ 1003300 h 3741737"/>
              <a:gd name="connsiteX34" fmla="*/ 392906 w 3845718"/>
              <a:gd name="connsiteY34" fmla="*/ 750887 h 3741737"/>
              <a:gd name="connsiteX35" fmla="*/ 412749 w 3845718"/>
              <a:gd name="connsiteY35" fmla="*/ 625475 h 3741737"/>
              <a:gd name="connsiteX36" fmla="*/ 579437 w 3845718"/>
              <a:gd name="connsiteY36" fmla="*/ 700087 h 3741737"/>
              <a:gd name="connsiteX37" fmla="*/ 734218 w 3845718"/>
              <a:gd name="connsiteY37" fmla="*/ 758825 h 3741737"/>
              <a:gd name="connsiteX38" fmla="*/ 746124 w 3845718"/>
              <a:gd name="connsiteY38" fmla="*/ 685800 h 3741737"/>
              <a:gd name="connsiteX39" fmla="*/ 689768 w 3845718"/>
              <a:gd name="connsiteY39" fmla="*/ 606425 h 3741737"/>
              <a:gd name="connsiteX40" fmla="*/ 832643 w 3845718"/>
              <a:gd name="connsiteY40" fmla="*/ 568325 h 3741737"/>
              <a:gd name="connsiteX41" fmla="*/ 921543 w 3845718"/>
              <a:gd name="connsiteY41" fmla="*/ 561975 h 3741737"/>
              <a:gd name="connsiteX42" fmla="*/ 953293 w 3845718"/>
              <a:gd name="connsiteY42" fmla="*/ 542925 h 3741737"/>
              <a:gd name="connsiteX43" fmla="*/ 981868 w 3845718"/>
              <a:gd name="connsiteY43" fmla="*/ 561975 h 3741737"/>
              <a:gd name="connsiteX44" fmla="*/ 1048543 w 3845718"/>
              <a:gd name="connsiteY44" fmla="*/ 546100 h 3741737"/>
              <a:gd name="connsiteX45" fmla="*/ 1061243 w 3845718"/>
              <a:gd name="connsiteY45" fmla="*/ 514350 h 3741737"/>
              <a:gd name="connsiteX46" fmla="*/ 1302543 w 3845718"/>
              <a:gd name="connsiteY46" fmla="*/ 485775 h 3741737"/>
              <a:gd name="connsiteX47" fmla="*/ 1261268 w 3845718"/>
              <a:gd name="connsiteY47" fmla="*/ 219075 h 3741737"/>
              <a:gd name="connsiteX48" fmla="*/ 1175543 w 3845718"/>
              <a:gd name="connsiteY48" fmla="*/ 0 h 3741737"/>
              <a:gd name="connsiteX49" fmla="*/ 1280318 w 3845718"/>
              <a:gd name="connsiteY49" fmla="*/ 12700 h 3741737"/>
              <a:gd name="connsiteX50" fmla="*/ 1400968 w 3845718"/>
              <a:gd name="connsiteY50" fmla="*/ 60325 h 3741737"/>
              <a:gd name="connsiteX51" fmla="*/ 1477168 w 3845718"/>
              <a:gd name="connsiteY51" fmla="*/ 130175 h 3741737"/>
              <a:gd name="connsiteX52" fmla="*/ 1537493 w 3845718"/>
              <a:gd name="connsiteY52" fmla="*/ 222250 h 3741737"/>
              <a:gd name="connsiteX53" fmla="*/ 1581943 w 3845718"/>
              <a:gd name="connsiteY53" fmla="*/ 412750 h 3741737"/>
              <a:gd name="connsiteX54" fmla="*/ 1678781 w 3845718"/>
              <a:gd name="connsiteY54" fmla="*/ 380206 h 3741737"/>
              <a:gd name="connsiteX55" fmla="*/ 1685923 w 3845718"/>
              <a:gd name="connsiteY55" fmla="*/ 310357 h 3741737"/>
              <a:gd name="connsiteX56" fmla="*/ 1710531 w 3845718"/>
              <a:gd name="connsiteY56" fmla="*/ 305594 h 3741737"/>
              <a:gd name="connsiteX57" fmla="*/ 1747838 w 3845718"/>
              <a:gd name="connsiteY57" fmla="*/ 289720 h 3741737"/>
              <a:gd name="connsiteX58" fmla="*/ 1843087 w 3845718"/>
              <a:gd name="connsiteY58" fmla="*/ 295274 h 3741737"/>
              <a:gd name="connsiteX59" fmla="*/ 1884361 w 3845718"/>
              <a:gd name="connsiteY59" fmla="*/ 304007 h 3741737"/>
              <a:gd name="connsiteX60" fmla="*/ 1887537 w 3845718"/>
              <a:gd name="connsiteY60" fmla="*/ 245268 h 3741737"/>
              <a:gd name="connsiteX61" fmla="*/ 1921668 w 3845718"/>
              <a:gd name="connsiteY61" fmla="*/ 254000 h 3741737"/>
              <a:gd name="connsiteX62" fmla="*/ 1908174 w 3845718"/>
              <a:gd name="connsiteY62" fmla="*/ 328612 h 3741737"/>
              <a:gd name="connsiteX63" fmla="*/ 1972468 w 3845718"/>
              <a:gd name="connsiteY63" fmla="*/ 331788 h 3741737"/>
              <a:gd name="connsiteX64" fmla="*/ 2008186 w 3845718"/>
              <a:gd name="connsiteY64" fmla="*/ 312737 h 3741737"/>
              <a:gd name="connsiteX65" fmla="*/ 2052637 w 3845718"/>
              <a:gd name="connsiteY65" fmla="*/ 324644 h 3741737"/>
              <a:gd name="connsiteX66" fmla="*/ 2055018 w 3845718"/>
              <a:gd name="connsiteY66" fmla="*/ 359568 h 3741737"/>
              <a:gd name="connsiteX67" fmla="*/ 2105818 w 3845718"/>
              <a:gd name="connsiteY67" fmla="*/ 373856 h 3741737"/>
              <a:gd name="connsiteX68" fmla="*/ 2128837 w 3845718"/>
              <a:gd name="connsiteY68" fmla="*/ 361950 h 3741737"/>
              <a:gd name="connsiteX69" fmla="*/ 2188368 w 3845718"/>
              <a:gd name="connsiteY69" fmla="*/ 313531 h 3741737"/>
              <a:gd name="connsiteX70" fmla="*/ 2229643 w 3845718"/>
              <a:gd name="connsiteY70" fmla="*/ 338931 h 3741737"/>
              <a:gd name="connsiteX71" fmla="*/ 2248693 w 3845718"/>
              <a:gd name="connsiteY71" fmla="*/ 331788 h 3741737"/>
              <a:gd name="connsiteX72" fmla="*/ 2276474 w 3845718"/>
              <a:gd name="connsiteY72" fmla="*/ 273844 h 3741737"/>
              <a:gd name="connsiteX73" fmla="*/ 2337593 w 3845718"/>
              <a:gd name="connsiteY73" fmla="*/ 235743 h 3741737"/>
              <a:gd name="connsiteX74" fmla="*/ 2326480 w 3845718"/>
              <a:gd name="connsiteY74" fmla="*/ 252414 h 3741737"/>
              <a:gd name="connsiteX75" fmla="*/ 2375693 w 3845718"/>
              <a:gd name="connsiteY75" fmla="*/ 346075 h 3741737"/>
              <a:gd name="connsiteX76" fmla="*/ 2470943 w 3845718"/>
              <a:gd name="connsiteY76" fmla="*/ 388937 h 3741737"/>
              <a:gd name="connsiteX77" fmla="*/ 2480468 w 3845718"/>
              <a:gd name="connsiteY77" fmla="*/ 477838 h 3741737"/>
              <a:gd name="connsiteX78" fmla="*/ 2501105 w 3845718"/>
              <a:gd name="connsiteY78" fmla="*/ 511175 h 3741737"/>
              <a:gd name="connsiteX79" fmla="*/ 2529681 w 3845718"/>
              <a:gd name="connsiteY79" fmla="*/ 568325 h 3741737"/>
              <a:gd name="connsiteX80" fmla="*/ 2480468 w 3845718"/>
              <a:gd name="connsiteY80" fmla="*/ 688975 h 3741737"/>
              <a:gd name="connsiteX81" fmla="*/ 2564606 w 3845718"/>
              <a:gd name="connsiteY81" fmla="*/ 633413 h 3741737"/>
              <a:gd name="connsiteX82" fmla="*/ 2692400 w 3845718"/>
              <a:gd name="connsiteY82" fmla="*/ 642938 h 3741737"/>
              <a:gd name="connsiteX83" fmla="*/ 2744787 w 3845718"/>
              <a:gd name="connsiteY83" fmla="*/ 609600 h 3741737"/>
              <a:gd name="connsiteX84" fmla="*/ 2806699 w 3845718"/>
              <a:gd name="connsiteY84" fmla="*/ 630236 h 3741737"/>
              <a:gd name="connsiteX85" fmla="*/ 2867818 w 3845718"/>
              <a:gd name="connsiteY85" fmla="*/ 539750 h 3741737"/>
              <a:gd name="connsiteX86" fmla="*/ 2910681 w 3845718"/>
              <a:gd name="connsiteY86" fmla="*/ 547687 h 3741737"/>
              <a:gd name="connsiteX87" fmla="*/ 2978943 w 3845718"/>
              <a:gd name="connsiteY87" fmla="*/ 447675 h 3741737"/>
              <a:gd name="connsiteX88" fmla="*/ 3069430 w 3845718"/>
              <a:gd name="connsiteY88" fmla="*/ 481013 h 3741737"/>
              <a:gd name="connsiteX89" fmla="*/ 3128168 w 3845718"/>
              <a:gd name="connsiteY89" fmla="*/ 469900 h 3741737"/>
              <a:gd name="connsiteX90" fmla="*/ 3198018 w 3845718"/>
              <a:gd name="connsiteY90" fmla="*/ 495300 h 3741737"/>
              <a:gd name="connsiteX91" fmla="*/ 3204368 w 3845718"/>
              <a:gd name="connsiteY91" fmla="*/ 571500 h 3741737"/>
              <a:gd name="connsiteX92" fmla="*/ 3172618 w 3845718"/>
              <a:gd name="connsiteY92" fmla="*/ 654050 h 3741737"/>
              <a:gd name="connsiteX93" fmla="*/ 3204368 w 3845718"/>
              <a:gd name="connsiteY93" fmla="*/ 749300 h 3741737"/>
              <a:gd name="connsiteX94" fmla="*/ 3331368 w 3845718"/>
              <a:gd name="connsiteY94" fmla="*/ 781050 h 3741737"/>
              <a:gd name="connsiteX95" fmla="*/ 3284537 w 3845718"/>
              <a:gd name="connsiteY95" fmla="*/ 899319 h 3741737"/>
              <a:gd name="connsiteX96" fmla="*/ 3350418 w 3845718"/>
              <a:gd name="connsiteY96" fmla="*/ 1003300 h 3741737"/>
              <a:gd name="connsiteX97" fmla="*/ 3382168 w 3845718"/>
              <a:gd name="connsiteY97" fmla="*/ 1009650 h 3741737"/>
              <a:gd name="connsiteX98" fmla="*/ 3337718 w 3845718"/>
              <a:gd name="connsiteY98" fmla="*/ 1117600 h 3741737"/>
              <a:gd name="connsiteX99" fmla="*/ 3413918 w 3845718"/>
              <a:gd name="connsiteY99" fmla="*/ 1123950 h 3741737"/>
              <a:gd name="connsiteX100" fmla="*/ 3548062 w 3845718"/>
              <a:gd name="connsiteY100" fmla="*/ 1060450 h 3741737"/>
              <a:gd name="connsiteX101" fmla="*/ 3712368 w 3845718"/>
              <a:gd name="connsiteY101" fmla="*/ 908050 h 3741737"/>
              <a:gd name="connsiteX102" fmla="*/ 3701256 w 3845718"/>
              <a:gd name="connsiteY102" fmla="*/ 1030288 h 3741737"/>
              <a:gd name="connsiteX103" fmla="*/ 3793331 w 3845718"/>
              <a:gd name="connsiteY103" fmla="*/ 1119187 h 3741737"/>
              <a:gd name="connsiteX104" fmla="*/ 3845718 w 3845718"/>
              <a:gd name="connsiteY104" fmla="*/ 1270000 h 3741737"/>
              <a:gd name="connsiteX105" fmla="*/ 3540124 w 3845718"/>
              <a:gd name="connsiteY105" fmla="*/ 1458118 h 3741737"/>
              <a:gd name="connsiteX106" fmla="*/ 3607593 w 3845718"/>
              <a:gd name="connsiteY106" fmla="*/ 1585913 h 3741737"/>
              <a:gd name="connsiteX107" fmla="*/ 3559174 w 3845718"/>
              <a:gd name="connsiteY107" fmla="*/ 1687513 h 3741737"/>
              <a:gd name="connsiteX108" fmla="*/ 3604418 w 3845718"/>
              <a:gd name="connsiteY108" fmla="*/ 1720850 h 3741737"/>
              <a:gd name="connsiteX109" fmla="*/ 3629818 w 3845718"/>
              <a:gd name="connsiteY109" fmla="*/ 1771650 h 3741737"/>
              <a:gd name="connsiteX110" fmla="*/ 3629818 w 3845718"/>
              <a:gd name="connsiteY110" fmla="*/ 1847850 h 3741737"/>
              <a:gd name="connsiteX111" fmla="*/ 3604418 w 3845718"/>
              <a:gd name="connsiteY111" fmla="*/ 1873250 h 3741737"/>
              <a:gd name="connsiteX112" fmla="*/ 3598068 w 3845718"/>
              <a:gd name="connsiteY112" fmla="*/ 1911350 h 3741737"/>
              <a:gd name="connsiteX113" fmla="*/ 3528218 w 3845718"/>
              <a:gd name="connsiteY113" fmla="*/ 1885950 h 3741737"/>
              <a:gd name="connsiteX114" fmla="*/ 3509168 w 3845718"/>
              <a:gd name="connsiteY114" fmla="*/ 2012950 h 3741737"/>
              <a:gd name="connsiteX115" fmla="*/ 3432175 w 3845718"/>
              <a:gd name="connsiteY115" fmla="*/ 1977231 h 3741737"/>
              <a:gd name="connsiteX116" fmla="*/ 3299618 w 3845718"/>
              <a:gd name="connsiteY116" fmla="*/ 2039937 h 3741737"/>
              <a:gd name="connsiteX117" fmla="*/ 3445668 w 3845718"/>
              <a:gd name="connsiteY117" fmla="*/ 2286000 h 3741737"/>
              <a:gd name="connsiteX118" fmla="*/ 3483768 w 3845718"/>
              <a:gd name="connsiteY118" fmla="*/ 2286000 h 3741737"/>
              <a:gd name="connsiteX119" fmla="*/ 3477418 w 3845718"/>
              <a:gd name="connsiteY119" fmla="*/ 2374900 h 3741737"/>
              <a:gd name="connsiteX120" fmla="*/ 3407568 w 3845718"/>
              <a:gd name="connsiteY120" fmla="*/ 2350294 h 3741737"/>
              <a:gd name="connsiteX121" fmla="*/ 3299618 w 3845718"/>
              <a:gd name="connsiteY121" fmla="*/ 2387600 h 3741737"/>
              <a:gd name="connsiteX122" fmla="*/ 3077368 w 3845718"/>
              <a:gd name="connsiteY122" fmla="*/ 2381250 h 3741737"/>
              <a:gd name="connsiteX123" fmla="*/ 2982118 w 3845718"/>
              <a:gd name="connsiteY123" fmla="*/ 2381250 h 3741737"/>
              <a:gd name="connsiteX124" fmla="*/ 2905918 w 3845718"/>
              <a:gd name="connsiteY124" fmla="*/ 2305050 h 3741737"/>
              <a:gd name="connsiteX125" fmla="*/ 2848768 w 3845718"/>
              <a:gd name="connsiteY125" fmla="*/ 2292350 h 3741737"/>
              <a:gd name="connsiteX126" fmla="*/ 2834481 w 3845718"/>
              <a:gd name="connsiteY126" fmla="*/ 2212975 h 3741737"/>
              <a:gd name="connsiteX127" fmla="*/ 2643980 w 3845718"/>
              <a:gd name="connsiteY127" fmla="*/ 2155825 h 3741737"/>
              <a:gd name="connsiteX128" fmla="*/ 2620168 w 3845718"/>
              <a:gd name="connsiteY128" fmla="*/ 2273300 h 3741737"/>
              <a:gd name="connsiteX129" fmla="*/ 2639218 w 3845718"/>
              <a:gd name="connsiteY129" fmla="*/ 2362200 h 3741737"/>
              <a:gd name="connsiteX130" fmla="*/ 2607468 w 3845718"/>
              <a:gd name="connsiteY130" fmla="*/ 2476500 h 3741737"/>
              <a:gd name="connsiteX131" fmla="*/ 3001168 w 3845718"/>
              <a:gd name="connsiteY131" fmla="*/ 2546350 h 3741737"/>
              <a:gd name="connsiteX132" fmla="*/ 3045618 w 3845718"/>
              <a:gd name="connsiteY132" fmla="*/ 3003550 h 3741737"/>
              <a:gd name="connsiteX133" fmla="*/ 1978818 w 3845718"/>
              <a:gd name="connsiteY133" fmla="*/ 3060700 h 3741737"/>
              <a:gd name="connsiteX134" fmla="*/ 1959768 w 3845718"/>
              <a:gd name="connsiteY134" fmla="*/ 3117850 h 3741737"/>
              <a:gd name="connsiteX135" fmla="*/ 2010568 w 3845718"/>
              <a:gd name="connsiteY135" fmla="*/ 3143250 h 3741737"/>
              <a:gd name="connsiteX136" fmla="*/ 2029618 w 3845718"/>
              <a:gd name="connsiteY136" fmla="*/ 3219450 h 3741737"/>
              <a:gd name="connsiteX137" fmla="*/ 2023268 w 3845718"/>
              <a:gd name="connsiteY137" fmla="*/ 3378200 h 3741737"/>
              <a:gd name="connsiteX138" fmla="*/ 2093118 w 3845718"/>
              <a:gd name="connsiteY138" fmla="*/ 3473450 h 3741737"/>
              <a:gd name="connsiteX139" fmla="*/ 2055018 w 3845718"/>
              <a:gd name="connsiteY139" fmla="*/ 3638550 h 3741737"/>
              <a:gd name="connsiteX140" fmla="*/ 2112168 w 3845718"/>
              <a:gd name="connsiteY14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0468 w 3845718"/>
              <a:gd name="connsiteY21" fmla="*/ 2095500 h 3741737"/>
              <a:gd name="connsiteX22" fmla="*/ 1197768 w 3845718"/>
              <a:gd name="connsiteY22" fmla="*/ 1968500 h 3741737"/>
              <a:gd name="connsiteX23" fmla="*/ 1273968 w 3845718"/>
              <a:gd name="connsiteY23" fmla="*/ 1924050 h 3741737"/>
              <a:gd name="connsiteX24" fmla="*/ 1254918 w 3845718"/>
              <a:gd name="connsiteY24" fmla="*/ 1860550 h 3741737"/>
              <a:gd name="connsiteX25" fmla="*/ 1298574 w 3845718"/>
              <a:gd name="connsiteY25" fmla="*/ 1569244 h 3741737"/>
              <a:gd name="connsiteX26" fmla="*/ 230981 w 3845718"/>
              <a:gd name="connsiteY26" fmla="*/ 2072481 h 3741737"/>
              <a:gd name="connsiteX27" fmla="*/ 105567 w 3845718"/>
              <a:gd name="connsiteY27" fmla="*/ 2023269 h 3741737"/>
              <a:gd name="connsiteX28" fmla="*/ 42068 w 3845718"/>
              <a:gd name="connsiteY28" fmla="*/ 1957387 h 3741737"/>
              <a:gd name="connsiteX29" fmla="*/ 83343 w 3845718"/>
              <a:gd name="connsiteY29" fmla="*/ 1717675 h 3741737"/>
              <a:gd name="connsiteX30" fmla="*/ 0 w 3845718"/>
              <a:gd name="connsiteY30" fmla="*/ 1545432 h 3741737"/>
              <a:gd name="connsiteX31" fmla="*/ 30956 w 3845718"/>
              <a:gd name="connsiteY31" fmla="*/ 1500187 h 3741737"/>
              <a:gd name="connsiteX32" fmla="*/ 205581 w 3845718"/>
              <a:gd name="connsiteY32" fmla="*/ 1123950 h 3741737"/>
              <a:gd name="connsiteX33" fmla="*/ 340518 w 3845718"/>
              <a:gd name="connsiteY33" fmla="*/ 1003300 h 3741737"/>
              <a:gd name="connsiteX34" fmla="*/ 392906 w 3845718"/>
              <a:gd name="connsiteY34" fmla="*/ 750887 h 3741737"/>
              <a:gd name="connsiteX35" fmla="*/ 412749 w 3845718"/>
              <a:gd name="connsiteY35" fmla="*/ 625475 h 3741737"/>
              <a:gd name="connsiteX36" fmla="*/ 579437 w 3845718"/>
              <a:gd name="connsiteY36" fmla="*/ 700087 h 3741737"/>
              <a:gd name="connsiteX37" fmla="*/ 734218 w 3845718"/>
              <a:gd name="connsiteY37" fmla="*/ 758825 h 3741737"/>
              <a:gd name="connsiteX38" fmla="*/ 746124 w 3845718"/>
              <a:gd name="connsiteY38" fmla="*/ 685800 h 3741737"/>
              <a:gd name="connsiteX39" fmla="*/ 689768 w 3845718"/>
              <a:gd name="connsiteY39" fmla="*/ 606425 h 3741737"/>
              <a:gd name="connsiteX40" fmla="*/ 832643 w 3845718"/>
              <a:gd name="connsiteY40" fmla="*/ 568325 h 3741737"/>
              <a:gd name="connsiteX41" fmla="*/ 921543 w 3845718"/>
              <a:gd name="connsiteY41" fmla="*/ 561975 h 3741737"/>
              <a:gd name="connsiteX42" fmla="*/ 953293 w 3845718"/>
              <a:gd name="connsiteY42" fmla="*/ 542925 h 3741737"/>
              <a:gd name="connsiteX43" fmla="*/ 981868 w 3845718"/>
              <a:gd name="connsiteY43" fmla="*/ 561975 h 3741737"/>
              <a:gd name="connsiteX44" fmla="*/ 1048543 w 3845718"/>
              <a:gd name="connsiteY44" fmla="*/ 546100 h 3741737"/>
              <a:gd name="connsiteX45" fmla="*/ 1061243 w 3845718"/>
              <a:gd name="connsiteY45" fmla="*/ 514350 h 3741737"/>
              <a:gd name="connsiteX46" fmla="*/ 1302543 w 3845718"/>
              <a:gd name="connsiteY46" fmla="*/ 485775 h 3741737"/>
              <a:gd name="connsiteX47" fmla="*/ 1261268 w 3845718"/>
              <a:gd name="connsiteY47" fmla="*/ 219075 h 3741737"/>
              <a:gd name="connsiteX48" fmla="*/ 1175543 w 3845718"/>
              <a:gd name="connsiteY48" fmla="*/ 0 h 3741737"/>
              <a:gd name="connsiteX49" fmla="*/ 1280318 w 3845718"/>
              <a:gd name="connsiteY49" fmla="*/ 12700 h 3741737"/>
              <a:gd name="connsiteX50" fmla="*/ 1400968 w 3845718"/>
              <a:gd name="connsiteY50" fmla="*/ 60325 h 3741737"/>
              <a:gd name="connsiteX51" fmla="*/ 1477168 w 3845718"/>
              <a:gd name="connsiteY51" fmla="*/ 130175 h 3741737"/>
              <a:gd name="connsiteX52" fmla="*/ 1537493 w 3845718"/>
              <a:gd name="connsiteY52" fmla="*/ 222250 h 3741737"/>
              <a:gd name="connsiteX53" fmla="*/ 1581943 w 3845718"/>
              <a:gd name="connsiteY53" fmla="*/ 412750 h 3741737"/>
              <a:gd name="connsiteX54" fmla="*/ 1678781 w 3845718"/>
              <a:gd name="connsiteY54" fmla="*/ 380206 h 3741737"/>
              <a:gd name="connsiteX55" fmla="*/ 1685923 w 3845718"/>
              <a:gd name="connsiteY55" fmla="*/ 310357 h 3741737"/>
              <a:gd name="connsiteX56" fmla="*/ 1710531 w 3845718"/>
              <a:gd name="connsiteY56" fmla="*/ 305594 h 3741737"/>
              <a:gd name="connsiteX57" fmla="*/ 1747838 w 3845718"/>
              <a:gd name="connsiteY57" fmla="*/ 289720 h 3741737"/>
              <a:gd name="connsiteX58" fmla="*/ 1843087 w 3845718"/>
              <a:gd name="connsiteY58" fmla="*/ 295274 h 3741737"/>
              <a:gd name="connsiteX59" fmla="*/ 1884361 w 3845718"/>
              <a:gd name="connsiteY59" fmla="*/ 304007 h 3741737"/>
              <a:gd name="connsiteX60" fmla="*/ 1887537 w 3845718"/>
              <a:gd name="connsiteY60" fmla="*/ 245268 h 3741737"/>
              <a:gd name="connsiteX61" fmla="*/ 1921668 w 3845718"/>
              <a:gd name="connsiteY61" fmla="*/ 254000 h 3741737"/>
              <a:gd name="connsiteX62" fmla="*/ 1908174 w 3845718"/>
              <a:gd name="connsiteY62" fmla="*/ 328612 h 3741737"/>
              <a:gd name="connsiteX63" fmla="*/ 1972468 w 3845718"/>
              <a:gd name="connsiteY63" fmla="*/ 331788 h 3741737"/>
              <a:gd name="connsiteX64" fmla="*/ 2008186 w 3845718"/>
              <a:gd name="connsiteY64" fmla="*/ 312737 h 3741737"/>
              <a:gd name="connsiteX65" fmla="*/ 2052637 w 3845718"/>
              <a:gd name="connsiteY65" fmla="*/ 324644 h 3741737"/>
              <a:gd name="connsiteX66" fmla="*/ 2055018 w 3845718"/>
              <a:gd name="connsiteY66" fmla="*/ 359568 h 3741737"/>
              <a:gd name="connsiteX67" fmla="*/ 2105818 w 3845718"/>
              <a:gd name="connsiteY67" fmla="*/ 373856 h 3741737"/>
              <a:gd name="connsiteX68" fmla="*/ 2128837 w 3845718"/>
              <a:gd name="connsiteY68" fmla="*/ 361950 h 3741737"/>
              <a:gd name="connsiteX69" fmla="*/ 2188368 w 3845718"/>
              <a:gd name="connsiteY69" fmla="*/ 313531 h 3741737"/>
              <a:gd name="connsiteX70" fmla="*/ 2229643 w 3845718"/>
              <a:gd name="connsiteY70" fmla="*/ 338931 h 3741737"/>
              <a:gd name="connsiteX71" fmla="*/ 2248693 w 3845718"/>
              <a:gd name="connsiteY71" fmla="*/ 331788 h 3741737"/>
              <a:gd name="connsiteX72" fmla="*/ 2276474 w 3845718"/>
              <a:gd name="connsiteY72" fmla="*/ 273844 h 3741737"/>
              <a:gd name="connsiteX73" fmla="*/ 2337593 w 3845718"/>
              <a:gd name="connsiteY73" fmla="*/ 235743 h 3741737"/>
              <a:gd name="connsiteX74" fmla="*/ 2326480 w 3845718"/>
              <a:gd name="connsiteY74" fmla="*/ 252414 h 3741737"/>
              <a:gd name="connsiteX75" fmla="*/ 2375693 w 3845718"/>
              <a:gd name="connsiteY75" fmla="*/ 346075 h 3741737"/>
              <a:gd name="connsiteX76" fmla="*/ 2470943 w 3845718"/>
              <a:gd name="connsiteY76" fmla="*/ 388937 h 3741737"/>
              <a:gd name="connsiteX77" fmla="*/ 2480468 w 3845718"/>
              <a:gd name="connsiteY77" fmla="*/ 477838 h 3741737"/>
              <a:gd name="connsiteX78" fmla="*/ 2501105 w 3845718"/>
              <a:gd name="connsiteY78" fmla="*/ 511175 h 3741737"/>
              <a:gd name="connsiteX79" fmla="*/ 2529681 w 3845718"/>
              <a:gd name="connsiteY79" fmla="*/ 568325 h 3741737"/>
              <a:gd name="connsiteX80" fmla="*/ 2480468 w 3845718"/>
              <a:gd name="connsiteY80" fmla="*/ 688975 h 3741737"/>
              <a:gd name="connsiteX81" fmla="*/ 2564606 w 3845718"/>
              <a:gd name="connsiteY81" fmla="*/ 633413 h 3741737"/>
              <a:gd name="connsiteX82" fmla="*/ 2692400 w 3845718"/>
              <a:gd name="connsiteY82" fmla="*/ 642938 h 3741737"/>
              <a:gd name="connsiteX83" fmla="*/ 2744787 w 3845718"/>
              <a:gd name="connsiteY83" fmla="*/ 609600 h 3741737"/>
              <a:gd name="connsiteX84" fmla="*/ 2806699 w 3845718"/>
              <a:gd name="connsiteY84" fmla="*/ 630236 h 3741737"/>
              <a:gd name="connsiteX85" fmla="*/ 2867818 w 3845718"/>
              <a:gd name="connsiteY85" fmla="*/ 539750 h 3741737"/>
              <a:gd name="connsiteX86" fmla="*/ 2910681 w 3845718"/>
              <a:gd name="connsiteY86" fmla="*/ 547687 h 3741737"/>
              <a:gd name="connsiteX87" fmla="*/ 2978943 w 3845718"/>
              <a:gd name="connsiteY87" fmla="*/ 447675 h 3741737"/>
              <a:gd name="connsiteX88" fmla="*/ 3069430 w 3845718"/>
              <a:gd name="connsiteY88" fmla="*/ 481013 h 3741737"/>
              <a:gd name="connsiteX89" fmla="*/ 3128168 w 3845718"/>
              <a:gd name="connsiteY89" fmla="*/ 469900 h 3741737"/>
              <a:gd name="connsiteX90" fmla="*/ 3198018 w 3845718"/>
              <a:gd name="connsiteY90" fmla="*/ 495300 h 3741737"/>
              <a:gd name="connsiteX91" fmla="*/ 3204368 w 3845718"/>
              <a:gd name="connsiteY91" fmla="*/ 571500 h 3741737"/>
              <a:gd name="connsiteX92" fmla="*/ 3172618 w 3845718"/>
              <a:gd name="connsiteY92" fmla="*/ 654050 h 3741737"/>
              <a:gd name="connsiteX93" fmla="*/ 3204368 w 3845718"/>
              <a:gd name="connsiteY93" fmla="*/ 749300 h 3741737"/>
              <a:gd name="connsiteX94" fmla="*/ 3331368 w 3845718"/>
              <a:gd name="connsiteY94" fmla="*/ 781050 h 3741737"/>
              <a:gd name="connsiteX95" fmla="*/ 3284537 w 3845718"/>
              <a:gd name="connsiteY95" fmla="*/ 899319 h 3741737"/>
              <a:gd name="connsiteX96" fmla="*/ 3350418 w 3845718"/>
              <a:gd name="connsiteY96" fmla="*/ 1003300 h 3741737"/>
              <a:gd name="connsiteX97" fmla="*/ 3382168 w 3845718"/>
              <a:gd name="connsiteY97" fmla="*/ 1009650 h 3741737"/>
              <a:gd name="connsiteX98" fmla="*/ 3337718 w 3845718"/>
              <a:gd name="connsiteY98" fmla="*/ 1117600 h 3741737"/>
              <a:gd name="connsiteX99" fmla="*/ 3413918 w 3845718"/>
              <a:gd name="connsiteY99" fmla="*/ 1123950 h 3741737"/>
              <a:gd name="connsiteX100" fmla="*/ 3548062 w 3845718"/>
              <a:gd name="connsiteY100" fmla="*/ 1060450 h 3741737"/>
              <a:gd name="connsiteX101" fmla="*/ 3712368 w 3845718"/>
              <a:gd name="connsiteY101" fmla="*/ 908050 h 3741737"/>
              <a:gd name="connsiteX102" fmla="*/ 3701256 w 3845718"/>
              <a:gd name="connsiteY102" fmla="*/ 1030288 h 3741737"/>
              <a:gd name="connsiteX103" fmla="*/ 3793331 w 3845718"/>
              <a:gd name="connsiteY103" fmla="*/ 1119187 h 3741737"/>
              <a:gd name="connsiteX104" fmla="*/ 3845718 w 3845718"/>
              <a:gd name="connsiteY104" fmla="*/ 1270000 h 3741737"/>
              <a:gd name="connsiteX105" fmla="*/ 3540124 w 3845718"/>
              <a:gd name="connsiteY105" fmla="*/ 1458118 h 3741737"/>
              <a:gd name="connsiteX106" fmla="*/ 3607593 w 3845718"/>
              <a:gd name="connsiteY106" fmla="*/ 1585913 h 3741737"/>
              <a:gd name="connsiteX107" fmla="*/ 3559174 w 3845718"/>
              <a:gd name="connsiteY107" fmla="*/ 1687513 h 3741737"/>
              <a:gd name="connsiteX108" fmla="*/ 3604418 w 3845718"/>
              <a:gd name="connsiteY108" fmla="*/ 1720850 h 3741737"/>
              <a:gd name="connsiteX109" fmla="*/ 3629818 w 3845718"/>
              <a:gd name="connsiteY109" fmla="*/ 1771650 h 3741737"/>
              <a:gd name="connsiteX110" fmla="*/ 3629818 w 3845718"/>
              <a:gd name="connsiteY110" fmla="*/ 1847850 h 3741737"/>
              <a:gd name="connsiteX111" fmla="*/ 3604418 w 3845718"/>
              <a:gd name="connsiteY111" fmla="*/ 1873250 h 3741737"/>
              <a:gd name="connsiteX112" fmla="*/ 3598068 w 3845718"/>
              <a:gd name="connsiteY112" fmla="*/ 1911350 h 3741737"/>
              <a:gd name="connsiteX113" fmla="*/ 3528218 w 3845718"/>
              <a:gd name="connsiteY113" fmla="*/ 1885950 h 3741737"/>
              <a:gd name="connsiteX114" fmla="*/ 3509168 w 3845718"/>
              <a:gd name="connsiteY114" fmla="*/ 2012950 h 3741737"/>
              <a:gd name="connsiteX115" fmla="*/ 3432175 w 3845718"/>
              <a:gd name="connsiteY115" fmla="*/ 1977231 h 3741737"/>
              <a:gd name="connsiteX116" fmla="*/ 3299618 w 3845718"/>
              <a:gd name="connsiteY116" fmla="*/ 2039937 h 3741737"/>
              <a:gd name="connsiteX117" fmla="*/ 3445668 w 3845718"/>
              <a:gd name="connsiteY117" fmla="*/ 2286000 h 3741737"/>
              <a:gd name="connsiteX118" fmla="*/ 3483768 w 3845718"/>
              <a:gd name="connsiteY118" fmla="*/ 2286000 h 3741737"/>
              <a:gd name="connsiteX119" fmla="*/ 3477418 w 3845718"/>
              <a:gd name="connsiteY119" fmla="*/ 2374900 h 3741737"/>
              <a:gd name="connsiteX120" fmla="*/ 3407568 w 3845718"/>
              <a:gd name="connsiteY120" fmla="*/ 2350294 h 3741737"/>
              <a:gd name="connsiteX121" fmla="*/ 3299618 w 3845718"/>
              <a:gd name="connsiteY121" fmla="*/ 2387600 h 3741737"/>
              <a:gd name="connsiteX122" fmla="*/ 3077368 w 3845718"/>
              <a:gd name="connsiteY122" fmla="*/ 2381250 h 3741737"/>
              <a:gd name="connsiteX123" fmla="*/ 2982118 w 3845718"/>
              <a:gd name="connsiteY123" fmla="*/ 2381250 h 3741737"/>
              <a:gd name="connsiteX124" fmla="*/ 2905918 w 3845718"/>
              <a:gd name="connsiteY124" fmla="*/ 2305050 h 3741737"/>
              <a:gd name="connsiteX125" fmla="*/ 2848768 w 3845718"/>
              <a:gd name="connsiteY125" fmla="*/ 2292350 h 3741737"/>
              <a:gd name="connsiteX126" fmla="*/ 2834481 w 3845718"/>
              <a:gd name="connsiteY126" fmla="*/ 2212975 h 3741737"/>
              <a:gd name="connsiteX127" fmla="*/ 2643980 w 3845718"/>
              <a:gd name="connsiteY127" fmla="*/ 2155825 h 3741737"/>
              <a:gd name="connsiteX128" fmla="*/ 2620168 w 3845718"/>
              <a:gd name="connsiteY128" fmla="*/ 2273300 h 3741737"/>
              <a:gd name="connsiteX129" fmla="*/ 2639218 w 3845718"/>
              <a:gd name="connsiteY129" fmla="*/ 2362200 h 3741737"/>
              <a:gd name="connsiteX130" fmla="*/ 2607468 w 3845718"/>
              <a:gd name="connsiteY130" fmla="*/ 2476500 h 3741737"/>
              <a:gd name="connsiteX131" fmla="*/ 3001168 w 3845718"/>
              <a:gd name="connsiteY131" fmla="*/ 2546350 h 3741737"/>
              <a:gd name="connsiteX132" fmla="*/ 3045618 w 3845718"/>
              <a:gd name="connsiteY132" fmla="*/ 3003550 h 3741737"/>
              <a:gd name="connsiteX133" fmla="*/ 1978818 w 3845718"/>
              <a:gd name="connsiteY133" fmla="*/ 3060700 h 3741737"/>
              <a:gd name="connsiteX134" fmla="*/ 1959768 w 3845718"/>
              <a:gd name="connsiteY134" fmla="*/ 3117850 h 3741737"/>
              <a:gd name="connsiteX135" fmla="*/ 2010568 w 3845718"/>
              <a:gd name="connsiteY135" fmla="*/ 3143250 h 3741737"/>
              <a:gd name="connsiteX136" fmla="*/ 2029618 w 3845718"/>
              <a:gd name="connsiteY136" fmla="*/ 3219450 h 3741737"/>
              <a:gd name="connsiteX137" fmla="*/ 2023268 w 3845718"/>
              <a:gd name="connsiteY137" fmla="*/ 3378200 h 3741737"/>
              <a:gd name="connsiteX138" fmla="*/ 2093118 w 3845718"/>
              <a:gd name="connsiteY138" fmla="*/ 3473450 h 3741737"/>
              <a:gd name="connsiteX139" fmla="*/ 2055018 w 3845718"/>
              <a:gd name="connsiteY139" fmla="*/ 3638550 h 3741737"/>
              <a:gd name="connsiteX140" fmla="*/ 2112168 w 3845718"/>
              <a:gd name="connsiteY14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0468 w 3845718"/>
              <a:gd name="connsiteY21" fmla="*/ 2095500 h 3741737"/>
              <a:gd name="connsiteX22" fmla="*/ 1197768 w 3845718"/>
              <a:gd name="connsiteY22" fmla="*/ 1968500 h 3741737"/>
              <a:gd name="connsiteX23" fmla="*/ 1273968 w 3845718"/>
              <a:gd name="connsiteY23" fmla="*/ 1924050 h 3741737"/>
              <a:gd name="connsiteX24" fmla="*/ 1254918 w 3845718"/>
              <a:gd name="connsiteY24" fmla="*/ 1860550 h 3741737"/>
              <a:gd name="connsiteX25" fmla="*/ 217487 w 3845718"/>
              <a:gd name="connsiteY25" fmla="*/ 2114550 h 3741737"/>
              <a:gd name="connsiteX26" fmla="*/ 230981 w 3845718"/>
              <a:gd name="connsiteY26" fmla="*/ 2072481 h 3741737"/>
              <a:gd name="connsiteX27" fmla="*/ 105567 w 3845718"/>
              <a:gd name="connsiteY27" fmla="*/ 2023269 h 3741737"/>
              <a:gd name="connsiteX28" fmla="*/ 42068 w 3845718"/>
              <a:gd name="connsiteY28" fmla="*/ 1957387 h 3741737"/>
              <a:gd name="connsiteX29" fmla="*/ 83343 w 3845718"/>
              <a:gd name="connsiteY29" fmla="*/ 1717675 h 3741737"/>
              <a:gd name="connsiteX30" fmla="*/ 0 w 3845718"/>
              <a:gd name="connsiteY30" fmla="*/ 1545432 h 3741737"/>
              <a:gd name="connsiteX31" fmla="*/ 30956 w 3845718"/>
              <a:gd name="connsiteY31" fmla="*/ 1500187 h 3741737"/>
              <a:gd name="connsiteX32" fmla="*/ 205581 w 3845718"/>
              <a:gd name="connsiteY32" fmla="*/ 1123950 h 3741737"/>
              <a:gd name="connsiteX33" fmla="*/ 340518 w 3845718"/>
              <a:gd name="connsiteY33" fmla="*/ 1003300 h 3741737"/>
              <a:gd name="connsiteX34" fmla="*/ 392906 w 3845718"/>
              <a:gd name="connsiteY34" fmla="*/ 750887 h 3741737"/>
              <a:gd name="connsiteX35" fmla="*/ 412749 w 3845718"/>
              <a:gd name="connsiteY35" fmla="*/ 625475 h 3741737"/>
              <a:gd name="connsiteX36" fmla="*/ 579437 w 3845718"/>
              <a:gd name="connsiteY36" fmla="*/ 700087 h 3741737"/>
              <a:gd name="connsiteX37" fmla="*/ 734218 w 3845718"/>
              <a:gd name="connsiteY37" fmla="*/ 758825 h 3741737"/>
              <a:gd name="connsiteX38" fmla="*/ 746124 w 3845718"/>
              <a:gd name="connsiteY38" fmla="*/ 685800 h 3741737"/>
              <a:gd name="connsiteX39" fmla="*/ 689768 w 3845718"/>
              <a:gd name="connsiteY39" fmla="*/ 606425 h 3741737"/>
              <a:gd name="connsiteX40" fmla="*/ 832643 w 3845718"/>
              <a:gd name="connsiteY40" fmla="*/ 568325 h 3741737"/>
              <a:gd name="connsiteX41" fmla="*/ 921543 w 3845718"/>
              <a:gd name="connsiteY41" fmla="*/ 561975 h 3741737"/>
              <a:gd name="connsiteX42" fmla="*/ 953293 w 3845718"/>
              <a:gd name="connsiteY42" fmla="*/ 542925 h 3741737"/>
              <a:gd name="connsiteX43" fmla="*/ 981868 w 3845718"/>
              <a:gd name="connsiteY43" fmla="*/ 561975 h 3741737"/>
              <a:gd name="connsiteX44" fmla="*/ 1048543 w 3845718"/>
              <a:gd name="connsiteY44" fmla="*/ 546100 h 3741737"/>
              <a:gd name="connsiteX45" fmla="*/ 1061243 w 3845718"/>
              <a:gd name="connsiteY45" fmla="*/ 514350 h 3741737"/>
              <a:gd name="connsiteX46" fmla="*/ 1302543 w 3845718"/>
              <a:gd name="connsiteY46" fmla="*/ 485775 h 3741737"/>
              <a:gd name="connsiteX47" fmla="*/ 1261268 w 3845718"/>
              <a:gd name="connsiteY47" fmla="*/ 219075 h 3741737"/>
              <a:gd name="connsiteX48" fmla="*/ 1175543 w 3845718"/>
              <a:gd name="connsiteY48" fmla="*/ 0 h 3741737"/>
              <a:gd name="connsiteX49" fmla="*/ 1280318 w 3845718"/>
              <a:gd name="connsiteY49" fmla="*/ 12700 h 3741737"/>
              <a:gd name="connsiteX50" fmla="*/ 1400968 w 3845718"/>
              <a:gd name="connsiteY50" fmla="*/ 60325 h 3741737"/>
              <a:gd name="connsiteX51" fmla="*/ 1477168 w 3845718"/>
              <a:gd name="connsiteY51" fmla="*/ 130175 h 3741737"/>
              <a:gd name="connsiteX52" fmla="*/ 1537493 w 3845718"/>
              <a:gd name="connsiteY52" fmla="*/ 222250 h 3741737"/>
              <a:gd name="connsiteX53" fmla="*/ 1581943 w 3845718"/>
              <a:gd name="connsiteY53" fmla="*/ 412750 h 3741737"/>
              <a:gd name="connsiteX54" fmla="*/ 1678781 w 3845718"/>
              <a:gd name="connsiteY54" fmla="*/ 380206 h 3741737"/>
              <a:gd name="connsiteX55" fmla="*/ 1685923 w 3845718"/>
              <a:gd name="connsiteY55" fmla="*/ 310357 h 3741737"/>
              <a:gd name="connsiteX56" fmla="*/ 1710531 w 3845718"/>
              <a:gd name="connsiteY56" fmla="*/ 305594 h 3741737"/>
              <a:gd name="connsiteX57" fmla="*/ 1747838 w 3845718"/>
              <a:gd name="connsiteY57" fmla="*/ 289720 h 3741737"/>
              <a:gd name="connsiteX58" fmla="*/ 1843087 w 3845718"/>
              <a:gd name="connsiteY58" fmla="*/ 295274 h 3741737"/>
              <a:gd name="connsiteX59" fmla="*/ 1884361 w 3845718"/>
              <a:gd name="connsiteY59" fmla="*/ 304007 h 3741737"/>
              <a:gd name="connsiteX60" fmla="*/ 1887537 w 3845718"/>
              <a:gd name="connsiteY60" fmla="*/ 245268 h 3741737"/>
              <a:gd name="connsiteX61" fmla="*/ 1921668 w 3845718"/>
              <a:gd name="connsiteY61" fmla="*/ 254000 h 3741737"/>
              <a:gd name="connsiteX62" fmla="*/ 1908174 w 3845718"/>
              <a:gd name="connsiteY62" fmla="*/ 328612 h 3741737"/>
              <a:gd name="connsiteX63" fmla="*/ 1972468 w 3845718"/>
              <a:gd name="connsiteY63" fmla="*/ 331788 h 3741737"/>
              <a:gd name="connsiteX64" fmla="*/ 2008186 w 3845718"/>
              <a:gd name="connsiteY64" fmla="*/ 312737 h 3741737"/>
              <a:gd name="connsiteX65" fmla="*/ 2052637 w 3845718"/>
              <a:gd name="connsiteY65" fmla="*/ 324644 h 3741737"/>
              <a:gd name="connsiteX66" fmla="*/ 2055018 w 3845718"/>
              <a:gd name="connsiteY66" fmla="*/ 359568 h 3741737"/>
              <a:gd name="connsiteX67" fmla="*/ 2105818 w 3845718"/>
              <a:gd name="connsiteY67" fmla="*/ 373856 h 3741737"/>
              <a:gd name="connsiteX68" fmla="*/ 2128837 w 3845718"/>
              <a:gd name="connsiteY68" fmla="*/ 361950 h 3741737"/>
              <a:gd name="connsiteX69" fmla="*/ 2188368 w 3845718"/>
              <a:gd name="connsiteY69" fmla="*/ 313531 h 3741737"/>
              <a:gd name="connsiteX70" fmla="*/ 2229643 w 3845718"/>
              <a:gd name="connsiteY70" fmla="*/ 338931 h 3741737"/>
              <a:gd name="connsiteX71" fmla="*/ 2248693 w 3845718"/>
              <a:gd name="connsiteY71" fmla="*/ 331788 h 3741737"/>
              <a:gd name="connsiteX72" fmla="*/ 2276474 w 3845718"/>
              <a:gd name="connsiteY72" fmla="*/ 273844 h 3741737"/>
              <a:gd name="connsiteX73" fmla="*/ 2337593 w 3845718"/>
              <a:gd name="connsiteY73" fmla="*/ 235743 h 3741737"/>
              <a:gd name="connsiteX74" fmla="*/ 2326480 w 3845718"/>
              <a:gd name="connsiteY74" fmla="*/ 252414 h 3741737"/>
              <a:gd name="connsiteX75" fmla="*/ 2375693 w 3845718"/>
              <a:gd name="connsiteY75" fmla="*/ 346075 h 3741737"/>
              <a:gd name="connsiteX76" fmla="*/ 2470943 w 3845718"/>
              <a:gd name="connsiteY76" fmla="*/ 388937 h 3741737"/>
              <a:gd name="connsiteX77" fmla="*/ 2480468 w 3845718"/>
              <a:gd name="connsiteY77" fmla="*/ 477838 h 3741737"/>
              <a:gd name="connsiteX78" fmla="*/ 2501105 w 3845718"/>
              <a:gd name="connsiteY78" fmla="*/ 511175 h 3741737"/>
              <a:gd name="connsiteX79" fmla="*/ 2529681 w 3845718"/>
              <a:gd name="connsiteY79" fmla="*/ 568325 h 3741737"/>
              <a:gd name="connsiteX80" fmla="*/ 2480468 w 3845718"/>
              <a:gd name="connsiteY80" fmla="*/ 688975 h 3741737"/>
              <a:gd name="connsiteX81" fmla="*/ 2564606 w 3845718"/>
              <a:gd name="connsiteY81" fmla="*/ 633413 h 3741737"/>
              <a:gd name="connsiteX82" fmla="*/ 2692400 w 3845718"/>
              <a:gd name="connsiteY82" fmla="*/ 642938 h 3741737"/>
              <a:gd name="connsiteX83" fmla="*/ 2744787 w 3845718"/>
              <a:gd name="connsiteY83" fmla="*/ 609600 h 3741737"/>
              <a:gd name="connsiteX84" fmla="*/ 2806699 w 3845718"/>
              <a:gd name="connsiteY84" fmla="*/ 630236 h 3741737"/>
              <a:gd name="connsiteX85" fmla="*/ 2867818 w 3845718"/>
              <a:gd name="connsiteY85" fmla="*/ 539750 h 3741737"/>
              <a:gd name="connsiteX86" fmla="*/ 2910681 w 3845718"/>
              <a:gd name="connsiteY86" fmla="*/ 547687 h 3741737"/>
              <a:gd name="connsiteX87" fmla="*/ 2978943 w 3845718"/>
              <a:gd name="connsiteY87" fmla="*/ 447675 h 3741737"/>
              <a:gd name="connsiteX88" fmla="*/ 3069430 w 3845718"/>
              <a:gd name="connsiteY88" fmla="*/ 481013 h 3741737"/>
              <a:gd name="connsiteX89" fmla="*/ 3128168 w 3845718"/>
              <a:gd name="connsiteY89" fmla="*/ 469900 h 3741737"/>
              <a:gd name="connsiteX90" fmla="*/ 3198018 w 3845718"/>
              <a:gd name="connsiteY90" fmla="*/ 495300 h 3741737"/>
              <a:gd name="connsiteX91" fmla="*/ 3204368 w 3845718"/>
              <a:gd name="connsiteY91" fmla="*/ 571500 h 3741737"/>
              <a:gd name="connsiteX92" fmla="*/ 3172618 w 3845718"/>
              <a:gd name="connsiteY92" fmla="*/ 654050 h 3741737"/>
              <a:gd name="connsiteX93" fmla="*/ 3204368 w 3845718"/>
              <a:gd name="connsiteY93" fmla="*/ 749300 h 3741737"/>
              <a:gd name="connsiteX94" fmla="*/ 3331368 w 3845718"/>
              <a:gd name="connsiteY94" fmla="*/ 781050 h 3741737"/>
              <a:gd name="connsiteX95" fmla="*/ 3284537 w 3845718"/>
              <a:gd name="connsiteY95" fmla="*/ 899319 h 3741737"/>
              <a:gd name="connsiteX96" fmla="*/ 3350418 w 3845718"/>
              <a:gd name="connsiteY96" fmla="*/ 1003300 h 3741737"/>
              <a:gd name="connsiteX97" fmla="*/ 3382168 w 3845718"/>
              <a:gd name="connsiteY97" fmla="*/ 1009650 h 3741737"/>
              <a:gd name="connsiteX98" fmla="*/ 3337718 w 3845718"/>
              <a:gd name="connsiteY98" fmla="*/ 1117600 h 3741737"/>
              <a:gd name="connsiteX99" fmla="*/ 3413918 w 3845718"/>
              <a:gd name="connsiteY99" fmla="*/ 1123950 h 3741737"/>
              <a:gd name="connsiteX100" fmla="*/ 3548062 w 3845718"/>
              <a:gd name="connsiteY100" fmla="*/ 1060450 h 3741737"/>
              <a:gd name="connsiteX101" fmla="*/ 3712368 w 3845718"/>
              <a:gd name="connsiteY101" fmla="*/ 908050 h 3741737"/>
              <a:gd name="connsiteX102" fmla="*/ 3701256 w 3845718"/>
              <a:gd name="connsiteY102" fmla="*/ 1030288 h 3741737"/>
              <a:gd name="connsiteX103" fmla="*/ 3793331 w 3845718"/>
              <a:gd name="connsiteY103" fmla="*/ 1119187 h 3741737"/>
              <a:gd name="connsiteX104" fmla="*/ 3845718 w 3845718"/>
              <a:gd name="connsiteY104" fmla="*/ 1270000 h 3741737"/>
              <a:gd name="connsiteX105" fmla="*/ 3540124 w 3845718"/>
              <a:gd name="connsiteY105" fmla="*/ 1458118 h 3741737"/>
              <a:gd name="connsiteX106" fmla="*/ 3607593 w 3845718"/>
              <a:gd name="connsiteY106" fmla="*/ 1585913 h 3741737"/>
              <a:gd name="connsiteX107" fmla="*/ 3559174 w 3845718"/>
              <a:gd name="connsiteY107" fmla="*/ 1687513 h 3741737"/>
              <a:gd name="connsiteX108" fmla="*/ 3604418 w 3845718"/>
              <a:gd name="connsiteY108" fmla="*/ 1720850 h 3741737"/>
              <a:gd name="connsiteX109" fmla="*/ 3629818 w 3845718"/>
              <a:gd name="connsiteY109" fmla="*/ 1771650 h 3741737"/>
              <a:gd name="connsiteX110" fmla="*/ 3629818 w 3845718"/>
              <a:gd name="connsiteY110" fmla="*/ 1847850 h 3741737"/>
              <a:gd name="connsiteX111" fmla="*/ 3604418 w 3845718"/>
              <a:gd name="connsiteY111" fmla="*/ 1873250 h 3741737"/>
              <a:gd name="connsiteX112" fmla="*/ 3598068 w 3845718"/>
              <a:gd name="connsiteY112" fmla="*/ 1911350 h 3741737"/>
              <a:gd name="connsiteX113" fmla="*/ 3528218 w 3845718"/>
              <a:gd name="connsiteY113" fmla="*/ 1885950 h 3741737"/>
              <a:gd name="connsiteX114" fmla="*/ 3509168 w 3845718"/>
              <a:gd name="connsiteY114" fmla="*/ 2012950 h 3741737"/>
              <a:gd name="connsiteX115" fmla="*/ 3432175 w 3845718"/>
              <a:gd name="connsiteY115" fmla="*/ 1977231 h 3741737"/>
              <a:gd name="connsiteX116" fmla="*/ 3299618 w 3845718"/>
              <a:gd name="connsiteY116" fmla="*/ 2039937 h 3741737"/>
              <a:gd name="connsiteX117" fmla="*/ 3445668 w 3845718"/>
              <a:gd name="connsiteY117" fmla="*/ 2286000 h 3741737"/>
              <a:gd name="connsiteX118" fmla="*/ 3483768 w 3845718"/>
              <a:gd name="connsiteY118" fmla="*/ 2286000 h 3741737"/>
              <a:gd name="connsiteX119" fmla="*/ 3477418 w 3845718"/>
              <a:gd name="connsiteY119" fmla="*/ 2374900 h 3741737"/>
              <a:gd name="connsiteX120" fmla="*/ 3407568 w 3845718"/>
              <a:gd name="connsiteY120" fmla="*/ 2350294 h 3741737"/>
              <a:gd name="connsiteX121" fmla="*/ 3299618 w 3845718"/>
              <a:gd name="connsiteY121" fmla="*/ 2387600 h 3741737"/>
              <a:gd name="connsiteX122" fmla="*/ 3077368 w 3845718"/>
              <a:gd name="connsiteY122" fmla="*/ 2381250 h 3741737"/>
              <a:gd name="connsiteX123" fmla="*/ 2982118 w 3845718"/>
              <a:gd name="connsiteY123" fmla="*/ 2381250 h 3741737"/>
              <a:gd name="connsiteX124" fmla="*/ 2905918 w 3845718"/>
              <a:gd name="connsiteY124" fmla="*/ 2305050 h 3741737"/>
              <a:gd name="connsiteX125" fmla="*/ 2848768 w 3845718"/>
              <a:gd name="connsiteY125" fmla="*/ 2292350 h 3741737"/>
              <a:gd name="connsiteX126" fmla="*/ 2834481 w 3845718"/>
              <a:gd name="connsiteY126" fmla="*/ 2212975 h 3741737"/>
              <a:gd name="connsiteX127" fmla="*/ 2643980 w 3845718"/>
              <a:gd name="connsiteY127" fmla="*/ 2155825 h 3741737"/>
              <a:gd name="connsiteX128" fmla="*/ 2620168 w 3845718"/>
              <a:gd name="connsiteY128" fmla="*/ 2273300 h 3741737"/>
              <a:gd name="connsiteX129" fmla="*/ 2639218 w 3845718"/>
              <a:gd name="connsiteY129" fmla="*/ 2362200 h 3741737"/>
              <a:gd name="connsiteX130" fmla="*/ 2607468 w 3845718"/>
              <a:gd name="connsiteY130" fmla="*/ 2476500 h 3741737"/>
              <a:gd name="connsiteX131" fmla="*/ 3001168 w 3845718"/>
              <a:gd name="connsiteY131" fmla="*/ 2546350 h 3741737"/>
              <a:gd name="connsiteX132" fmla="*/ 3045618 w 3845718"/>
              <a:gd name="connsiteY132" fmla="*/ 3003550 h 3741737"/>
              <a:gd name="connsiteX133" fmla="*/ 1978818 w 3845718"/>
              <a:gd name="connsiteY133" fmla="*/ 3060700 h 3741737"/>
              <a:gd name="connsiteX134" fmla="*/ 1959768 w 3845718"/>
              <a:gd name="connsiteY134" fmla="*/ 3117850 h 3741737"/>
              <a:gd name="connsiteX135" fmla="*/ 2010568 w 3845718"/>
              <a:gd name="connsiteY135" fmla="*/ 3143250 h 3741737"/>
              <a:gd name="connsiteX136" fmla="*/ 2029618 w 3845718"/>
              <a:gd name="connsiteY136" fmla="*/ 3219450 h 3741737"/>
              <a:gd name="connsiteX137" fmla="*/ 2023268 w 3845718"/>
              <a:gd name="connsiteY137" fmla="*/ 3378200 h 3741737"/>
              <a:gd name="connsiteX138" fmla="*/ 2093118 w 3845718"/>
              <a:gd name="connsiteY138" fmla="*/ 3473450 h 3741737"/>
              <a:gd name="connsiteX139" fmla="*/ 2055018 w 3845718"/>
              <a:gd name="connsiteY139" fmla="*/ 3638550 h 3741737"/>
              <a:gd name="connsiteX140" fmla="*/ 2112168 w 3845718"/>
              <a:gd name="connsiteY14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0468 w 3845718"/>
              <a:gd name="connsiteY21" fmla="*/ 2095500 h 3741737"/>
              <a:gd name="connsiteX22" fmla="*/ 1197768 w 3845718"/>
              <a:gd name="connsiteY22" fmla="*/ 1968500 h 3741737"/>
              <a:gd name="connsiteX23" fmla="*/ 1273968 w 3845718"/>
              <a:gd name="connsiteY23" fmla="*/ 1924050 h 3741737"/>
              <a:gd name="connsiteX24" fmla="*/ 252411 w 3845718"/>
              <a:gd name="connsiteY24" fmla="*/ 2115344 h 3741737"/>
              <a:gd name="connsiteX25" fmla="*/ 217487 w 3845718"/>
              <a:gd name="connsiteY25" fmla="*/ 2114550 h 3741737"/>
              <a:gd name="connsiteX26" fmla="*/ 230981 w 3845718"/>
              <a:gd name="connsiteY26" fmla="*/ 2072481 h 3741737"/>
              <a:gd name="connsiteX27" fmla="*/ 105567 w 3845718"/>
              <a:gd name="connsiteY27" fmla="*/ 2023269 h 3741737"/>
              <a:gd name="connsiteX28" fmla="*/ 42068 w 3845718"/>
              <a:gd name="connsiteY28" fmla="*/ 1957387 h 3741737"/>
              <a:gd name="connsiteX29" fmla="*/ 83343 w 3845718"/>
              <a:gd name="connsiteY29" fmla="*/ 1717675 h 3741737"/>
              <a:gd name="connsiteX30" fmla="*/ 0 w 3845718"/>
              <a:gd name="connsiteY30" fmla="*/ 1545432 h 3741737"/>
              <a:gd name="connsiteX31" fmla="*/ 30956 w 3845718"/>
              <a:gd name="connsiteY31" fmla="*/ 1500187 h 3741737"/>
              <a:gd name="connsiteX32" fmla="*/ 205581 w 3845718"/>
              <a:gd name="connsiteY32" fmla="*/ 1123950 h 3741737"/>
              <a:gd name="connsiteX33" fmla="*/ 340518 w 3845718"/>
              <a:gd name="connsiteY33" fmla="*/ 1003300 h 3741737"/>
              <a:gd name="connsiteX34" fmla="*/ 392906 w 3845718"/>
              <a:gd name="connsiteY34" fmla="*/ 750887 h 3741737"/>
              <a:gd name="connsiteX35" fmla="*/ 412749 w 3845718"/>
              <a:gd name="connsiteY35" fmla="*/ 625475 h 3741737"/>
              <a:gd name="connsiteX36" fmla="*/ 579437 w 3845718"/>
              <a:gd name="connsiteY36" fmla="*/ 700087 h 3741737"/>
              <a:gd name="connsiteX37" fmla="*/ 734218 w 3845718"/>
              <a:gd name="connsiteY37" fmla="*/ 758825 h 3741737"/>
              <a:gd name="connsiteX38" fmla="*/ 746124 w 3845718"/>
              <a:gd name="connsiteY38" fmla="*/ 685800 h 3741737"/>
              <a:gd name="connsiteX39" fmla="*/ 689768 w 3845718"/>
              <a:gd name="connsiteY39" fmla="*/ 606425 h 3741737"/>
              <a:gd name="connsiteX40" fmla="*/ 832643 w 3845718"/>
              <a:gd name="connsiteY40" fmla="*/ 568325 h 3741737"/>
              <a:gd name="connsiteX41" fmla="*/ 921543 w 3845718"/>
              <a:gd name="connsiteY41" fmla="*/ 561975 h 3741737"/>
              <a:gd name="connsiteX42" fmla="*/ 953293 w 3845718"/>
              <a:gd name="connsiteY42" fmla="*/ 542925 h 3741737"/>
              <a:gd name="connsiteX43" fmla="*/ 981868 w 3845718"/>
              <a:gd name="connsiteY43" fmla="*/ 561975 h 3741737"/>
              <a:gd name="connsiteX44" fmla="*/ 1048543 w 3845718"/>
              <a:gd name="connsiteY44" fmla="*/ 546100 h 3741737"/>
              <a:gd name="connsiteX45" fmla="*/ 1061243 w 3845718"/>
              <a:gd name="connsiteY45" fmla="*/ 514350 h 3741737"/>
              <a:gd name="connsiteX46" fmla="*/ 1302543 w 3845718"/>
              <a:gd name="connsiteY46" fmla="*/ 485775 h 3741737"/>
              <a:gd name="connsiteX47" fmla="*/ 1261268 w 3845718"/>
              <a:gd name="connsiteY47" fmla="*/ 219075 h 3741737"/>
              <a:gd name="connsiteX48" fmla="*/ 1175543 w 3845718"/>
              <a:gd name="connsiteY48" fmla="*/ 0 h 3741737"/>
              <a:gd name="connsiteX49" fmla="*/ 1280318 w 3845718"/>
              <a:gd name="connsiteY49" fmla="*/ 12700 h 3741737"/>
              <a:gd name="connsiteX50" fmla="*/ 1400968 w 3845718"/>
              <a:gd name="connsiteY50" fmla="*/ 60325 h 3741737"/>
              <a:gd name="connsiteX51" fmla="*/ 1477168 w 3845718"/>
              <a:gd name="connsiteY51" fmla="*/ 130175 h 3741737"/>
              <a:gd name="connsiteX52" fmla="*/ 1537493 w 3845718"/>
              <a:gd name="connsiteY52" fmla="*/ 222250 h 3741737"/>
              <a:gd name="connsiteX53" fmla="*/ 1581943 w 3845718"/>
              <a:gd name="connsiteY53" fmla="*/ 412750 h 3741737"/>
              <a:gd name="connsiteX54" fmla="*/ 1678781 w 3845718"/>
              <a:gd name="connsiteY54" fmla="*/ 380206 h 3741737"/>
              <a:gd name="connsiteX55" fmla="*/ 1685923 w 3845718"/>
              <a:gd name="connsiteY55" fmla="*/ 310357 h 3741737"/>
              <a:gd name="connsiteX56" fmla="*/ 1710531 w 3845718"/>
              <a:gd name="connsiteY56" fmla="*/ 305594 h 3741737"/>
              <a:gd name="connsiteX57" fmla="*/ 1747838 w 3845718"/>
              <a:gd name="connsiteY57" fmla="*/ 289720 h 3741737"/>
              <a:gd name="connsiteX58" fmla="*/ 1843087 w 3845718"/>
              <a:gd name="connsiteY58" fmla="*/ 295274 h 3741737"/>
              <a:gd name="connsiteX59" fmla="*/ 1884361 w 3845718"/>
              <a:gd name="connsiteY59" fmla="*/ 304007 h 3741737"/>
              <a:gd name="connsiteX60" fmla="*/ 1887537 w 3845718"/>
              <a:gd name="connsiteY60" fmla="*/ 245268 h 3741737"/>
              <a:gd name="connsiteX61" fmla="*/ 1921668 w 3845718"/>
              <a:gd name="connsiteY61" fmla="*/ 254000 h 3741737"/>
              <a:gd name="connsiteX62" fmla="*/ 1908174 w 3845718"/>
              <a:gd name="connsiteY62" fmla="*/ 328612 h 3741737"/>
              <a:gd name="connsiteX63" fmla="*/ 1972468 w 3845718"/>
              <a:gd name="connsiteY63" fmla="*/ 331788 h 3741737"/>
              <a:gd name="connsiteX64" fmla="*/ 2008186 w 3845718"/>
              <a:gd name="connsiteY64" fmla="*/ 312737 h 3741737"/>
              <a:gd name="connsiteX65" fmla="*/ 2052637 w 3845718"/>
              <a:gd name="connsiteY65" fmla="*/ 324644 h 3741737"/>
              <a:gd name="connsiteX66" fmla="*/ 2055018 w 3845718"/>
              <a:gd name="connsiteY66" fmla="*/ 359568 h 3741737"/>
              <a:gd name="connsiteX67" fmla="*/ 2105818 w 3845718"/>
              <a:gd name="connsiteY67" fmla="*/ 373856 h 3741737"/>
              <a:gd name="connsiteX68" fmla="*/ 2128837 w 3845718"/>
              <a:gd name="connsiteY68" fmla="*/ 361950 h 3741737"/>
              <a:gd name="connsiteX69" fmla="*/ 2188368 w 3845718"/>
              <a:gd name="connsiteY69" fmla="*/ 313531 h 3741737"/>
              <a:gd name="connsiteX70" fmla="*/ 2229643 w 3845718"/>
              <a:gd name="connsiteY70" fmla="*/ 338931 h 3741737"/>
              <a:gd name="connsiteX71" fmla="*/ 2248693 w 3845718"/>
              <a:gd name="connsiteY71" fmla="*/ 331788 h 3741737"/>
              <a:gd name="connsiteX72" fmla="*/ 2276474 w 3845718"/>
              <a:gd name="connsiteY72" fmla="*/ 273844 h 3741737"/>
              <a:gd name="connsiteX73" fmla="*/ 2337593 w 3845718"/>
              <a:gd name="connsiteY73" fmla="*/ 235743 h 3741737"/>
              <a:gd name="connsiteX74" fmla="*/ 2326480 w 3845718"/>
              <a:gd name="connsiteY74" fmla="*/ 252414 h 3741737"/>
              <a:gd name="connsiteX75" fmla="*/ 2375693 w 3845718"/>
              <a:gd name="connsiteY75" fmla="*/ 346075 h 3741737"/>
              <a:gd name="connsiteX76" fmla="*/ 2470943 w 3845718"/>
              <a:gd name="connsiteY76" fmla="*/ 388937 h 3741737"/>
              <a:gd name="connsiteX77" fmla="*/ 2480468 w 3845718"/>
              <a:gd name="connsiteY77" fmla="*/ 477838 h 3741737"/>
              <a:gd name="connsiteX78" fmla="*/ 2501105 w 3845718"/>
              <a:gd name="connsiteY78" fmla="*/ 511175 h 3741737"/>
              <a:gd name="connsiteX79" fmla="*/ 2529681 w 3845718"/>
              <a:gd name="connsiteY79" fmla="*/ 568325 h 3741737"/>
              <a:gd name="connsiteX80" fmla="*/ 2480468 w 3845718"/>
              <a:gd name="connsiteY80" fmla="*/ 688975 h 3741737"/>
              <a:gd name="connsiteX81" fmla="*/ 2564606 w 3845718"/>
              <a:gd name="connsiteY81" fmla="*/ 633413 h 3741737"/>
              <a:gd name="connsiteX82" fmla="*/ 2692400 w 3845718"/>
              <a:gd name="connsiteY82" fmla="*/ 642938 h 3741737"/>
              <a:gd name="connsiteX83" fmla="*/ 2744787 w 3845718"/>
              <a:gd name="connsiteY83" fmla="*/ 609600 h 3741737"/>
              <a:gd name="connsiteX84" fmla="*/ 2806699 w 3845718"/>
              <a:gd name="connsiteY84" fmla="*/ 630236 h 3741737"/>
              <a:gd name="connsiteX85" fmla="*/ 2867818 w 3845718"/>
              <a:gd name="connsiteY85" fmla="*/ 539750 h 3741737"/>
              <a:gd name="connsiteX86" fmla="*/ 2910681 w 3845718"/>
              <a:gd name="connsiteY86" fmla="*/ 547687 h 3741737"/>
              <a:gd name="connsiteX87" fmla="*/ 2978943 w 3845718"/>
              <a:gd name="connsiteY87" fmla="*/ 447675 h 3741737"/>
              <a:gd name="connsiteX88" fmla="*/ 3069430 w 3845718"/>
              <a:gd name="connsiteY88" fmla="*/ 481013 h 3741737"/>
              <a:gd name="connsiteX89" fmla="*/ 3128168 w 3845718"/>
              <a:gd name="connsiteY89" fmla="*/ 469900 h 3741737"/>
              <a:gd name="connsiteX90" fmla="*/ 3198018 w 3845718"/>
              <a:gd name="connsiteY90" fmla="*/ 495300 h 3741737"/>
              <a:gd name="connsiteX91" fmla="*/ 3204368 w 3845718"/>
              <a:gd name="connsiteY91" fmla="*/ 571500 h 3741737"/>
              <a:gd name="connsiteX92" fmla="*/ 3172618 w 3845718"/>
              <a:gd name="connsiteY92" fmla="*/ 654050 h 3741737"/>
              <a:gd name="connsiteX93" fmla="*/ 3204368 w 3845718"/>
              <a:gd name="connsiteY93" fmla="*/ 749300 h 3741737"/>
              <a:gd name="connsiteX94" fmla="*/ 3331368 w 3845718"/>
              <a:gd name="connsiteY94" fmla="*/ 781050 h 3741737"/>
              <a:gd name="connsiteX95" fmla="*/ 3284537 w 3845718"/>
              <a:gd name="connsiteY95" fmla="*/ 899319 h 3741737"/>
              <a:gd name="connsiteX96" fmla="*/ 3350418 w 3845718"/>
              <a:gd name="connsiteY96" fmla="*/ 1003300 h 3741737"/>
              <a:gd name="connsiteX97" fmla="*/ 3382168 w 3845718"/>
              <a:gd name="connsiteY97" fmla="*/ 1009650 h 3741737"/>
              <a:gd name="connsiteX98" fmla="*/ 3337718 w 3845718"/>
              <a:gd name="connsiteY98" fmla="*/ 1117600 h 3741737"/>
              <a:gd name="connsiteX99" fmla="*/ 3413918 w 3845718"/>
              <a:gd name="connsiteY99" fmla="*/ 1123950 h 3741737"/>
              <a:gd name="connsiteX100" fmla="*/ 3548062 w 3845718"/>
              <a:gd name="connsiteY100" fmla="*/ 1060450 h 3741737"/>
              <a:gd name="connsiteX101" fmla="*/ 3712368 w 3845718"/>
              <a:gd name="connsiteY101" fmla="*/ 908050 h 3741737"/>
              <a:gd name="connsiteX102" fmla="*/ 3701256 w 3845718"/>
              <a:gd name="connsiteY102" fmla="*/ 1030288 h 3741737"/>
              <a:gd name="connsiteX103" fmla="*/ 3793331 w 3845718"/>
              <a:gd name="connsiteY103" fmla="*/ 1119187 h 3741737"/>
              <a:gd name="connsiteX104" fmla="*/ 3845718 w 3845718"/>
              <a:gd name="connsiteY104" fmla="*/ 1270000 h 3741737"/>
              <a:gd name="connsiteX105" fmla="*/ 3540124 w 3845718"/>
              <a:gd name="connsiteY105" fmla="*/ 1458118 h 3741737"/>
              <a:gd name="connsiteX106" fmla="*/ 3607593 w 3845718"/>
              <a:gd name="connsiteY106" fmla="*/ 1585913 h 3741737"/>
              <a:gd name="connsiteX107" fmla="*/ 3559174 w 3845718"/>
              <a:gd name="connsiteY107" fmla="*/ 1687513 h 3741737"/>
              <a:gd name="connsiteX108" fmla="*/ 3604418 w 3845718"/>
              <a:gd name="connsiteY108" fmla="*/ 1720850 h 3741737"/>
              <a:gd name="connsiteX109" fmla="*/ 3629818 w 3845718"/>
              <a:gd name="connsiteY109" fmla="*/ 1771650 h 3741737"/>
              <a:gd name="connsiteX110" fmla="*/ 3629818 w 3845718"/>
              <a:gd name="connsiteY110" fmla="*/ 1847850 h 3741737"/>
              <a:gd name="connsiteX111" fmla="*/ 3604418 w 3845718"/>
              <a:gd name="connsiteY111" fmla="*/ 1873250 h 3741737"/>
              <a:gd name="connsiteX112" fmla="*/ 3598068 w 3845718"/>
              <a:gd name="connsiteY112" fmla="*/ 1911350 h 3741737"/>
              <a:gd name="connsiteX113" fmla="*/ 3528218 w 3845718"/>
              <a:gd name="connsiteY113" fmla="*/ 1885950 h 3741737"/>
              <a:gd name="connsiteX114" fmla="*/ 3509168 w 3845718"/>
              <a:gd name="connsiteY114" fmla="*/ 2012950 h 3741737"/>
              <a:gd name="connsiteX115" fmla="*/ 3432175 w 3845718"/>
              <a:gd name="connsiteY115" fmla="*/ 1977231 h 3741737"/>
              <a:gd name="connsiteX116" fmla="*/ 3299618 w 3845718"/>
              <a:gd name="connsiteY116" fmla="*/ 2039937 h 3741737"/>
              <a:gd name="connsiteX117" fmla="*/ 3445668 w 3845718"/>
              <a:gd name="connsiteY117" fmla="*/ 2286000 h 3741737"/>
              <a:gd name="connsiteX118" fmla="*/ 3483768 w 3845718"/>
              <a:gd name="connsiteY118" fmla="*/ 2286000 h 3741737"/>
              <a:gd name="connsiteX119" fmla="*/ 3477418 w 3845718"/>
              <a:gd name="connsiteY119" fmla="*/ 2374900 h 3741737"/>
              <a:gd name="connsiteX120" fmla="*/ 3407568 w 3845718"/>
              <a:gd name="connsiteY120" fmla="*/ 2350294 h 3741737"/>
              <a:gd name="connsiteX121" fmla="*/ 3299618 w 3845718"/>
              <a:gd name="connsiteY121" fmla="*/ 2387600 h 3741737"/>
              <a:gd name="connsiteX122" fmla="*/ 3077368 w 3845718"/>
              <a:gd name="connsiteY122" fmla="*/ 2381250 h 3741737"/>
              <a:gd name="connsiteX123" fmla="*/ 2982118 w 3845718"/>
              <a:gd name="connsiteY123" fmla="*/ 2381250 h 3741737"/>
              <a:gd name="connsiteX124" fmla="*/ 2905918 w 3845718"/>
              <a:gd name="connsiteY124" fmla="*/ 2305050 h 3741737"/>
              <a:gd name="connsiteX125" fmla="*/ 2848768 w 3845718"/>
              <a:gd name="connsiteY125" fmla="*/ 2292350 h 3741737"/>
              <a:gd name="connsiteX126" fmla="*/ 2834481 w 3845718"/>
              <a:gd name="connsiteY126" fmla="*/ 2212975 h 3741737"/>
              <a:gd name="connsiteX127" fmla="*/ 2643980 w 3845718"/>
              <a:gd name="connsiteY127" fmla="*/ 2155825 h 3741737"/>
              <a:gd name="connsiteX128" fmla="*/ 2620168 w 3845718"/>
              <a:gd name="connsiteY128" fmla="*/ 2273300 h 3741737"/>
              <a:gd name="connsiteX129" fmla="*/ 2639218 w 3845718"/>
              <a:gd name="connsiteY129" fmla="*/ 2362200 h 3741737"/>
              <a:gd name="connsiteX130" fmla="*/ 2607468 w 3845718"/>
              <a:gd name="connsiteY130" fmla="*/ 2476500 h 3741737"/>
              <a:gd name="connsiteX131" fmla="*/ 3001168 w 3845718"/>
              <a:gd name="connsiteY131" fmla="*/ 2546350 h 3741737"/>
              <a:gd name="connsiteX132" fmla="*/ 3045618 w 3845718"/>
              <a:gd name="connsiteY132" fmla="*/ 3003550 h 3741737"/>
              <a:gd name="connsiteX133" fmla="*/ 1978818 w 3845718"/>
              <a:gd name="connsiteY133" fmla="*/ 3060700 h 3741737"/>
              <a:gd name="connsiteX134" fmla="*/ 1959768 w 3845718"/>
              <a:gd name="connsiteY134" fmla="*/ 3117850 h 3741737"/>
              <a:gd name="connsiteX135" fmla="*/ 2010568 w 3845718"/>
              <a:gd name="connsiteY135" fmla="*/ 3143250 h 3741737"/>
              <a:gd name="connsiteX136" fmla="*/ 2029618 w 3845718"/>
              <a:gd name="connsiteY136" fmla="*/ 3219450 h 3741737"/>
              <a:gd name="connsiteX137" fmla="*/ 2023268 w 3845718"/>
              <a:gd name="connsiteY137" fmla="*/ 3378200 h 3741737"/>
              <a:gd name="connsiteX138" fmla="*/ 2093118 w 3845718"/>
              <a:gd name="connsiteY138" fmla="*/ 3473450 h 3741737"/>
              <a:gd name="connsiteX139" fmla="*/ 2055018 w 3845718"/>
              <a:gd name="connsiteY139" fmla="*/ 3638550 h 3741737"/>
              <a:gd name="connsiteX140" fmla="*/ 2112168 w 3845718"/>
              <a:gd name="connsiteY14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0468 w 3845718"/>
              <a:gd name="connsiteY21" fmla="*/ 2095500 h 3741737"/>
              <a:gd name="connsiteX22" fmla="*/ 1197768 w 3845718"/>
              <a:gd name="connsiteY22" fmla="*/ 1968500 h 3741737"/>
              <a:gd name="connsiteX23" fmla="*/ 245268 w 3845718"/>
              <a:gd name="connsiteY23" fmla="*/ 2171700 h 3741737"/>
              <a:gd name="connsiteX24" fmla="*/ 252411 w 3845718"/>
              <a:gd name="connsiteY24" fmla="*/ 2115344 h 3741737"/>
              <a:gd name="connsiteX25" fmla="*/ 217487 w 3845718"/>
              <a:gd name="connsiteY25" fmla="*/ 2114550 h 3741737"/>
              <a:gd name="connsiteX26" fmla="*/ 230981 w 3845718"/>
              <a:gd name="connsiteY26" fmla="*/ 2072481 h 3741737"/>
              <a:gd name="connsiteX27" fmla="*/ 105567 w 3845718"/>
              <a:gd name="connsiteY27" fmla="*/ 2023269 h 3741737"/>
              <a:gd name="connsiteX28" fmla="*/ 42068 w 3845718"/>
              <a:gd name="connsiteY28" fmla="*/ 1957387 h 3741737"/>
              <a:gd name="connsiteX29" fmla="*/ 83343 w 3845718"/>
              <a:gd name="connsiteY29" fmla="*/ 1717675 h 3741737"/>
              <a:gd name="connsiteX30" fmla="*/ 0 w 3845718"/>
              <a:gd name="connsiteY30" fmla="*/ 1545432 h 3741737"/>
              <a:gd name="connsiteX31" fmla="*/ 30956 w 3845718"/>
              <a:gd name="connsiteY31" fmla="*/ 1500187 h 3741737"/>
              <a:gd name="connsiteX32" fmla="*/ 205581 w 3845718"/>
              <a:gd name="connsiteY32" fmla="*/ 1123950 h 3741737"/>
              <a:gd name="connsiteX33" fmla="*/ 340518 w 3845718"/>
              <a:gd name="connsiteY33" fmla="*/ 1003300 h 3741737"/>
              <a:gd name="connsiteX34" fmla="*/ 392906 w 3845718"/>
              <a:gd name="connsiteY34" fmla="*/ 750887 h 3741737"/>
              <a:gd name="connsiteX35" fmla="*/ 412749 w 3845718"/>
              <a:gd name="connsiteY35" fmla="*/ 625475 h 3741737"/>
              <a:gd name="connsiteX36" fmla="*/ 579437 w 3845718"/>
              <a:gd name="connsiteY36" fmla="*/ 700087 h 3741737"/>
              <a:gd name="connsiteX37" fmla="*/ 734218 w 3845718"/>
              <a:gd name="connsiteY37" fmla="*/ 758825 h 3741737"/>
              <a:gd name="connsiteX38" fmla="*/ 746124 w 3845718"/>
              <a:gd name="connsiteY38" fmla="*/ 685800 h 3741737"/>
              <a:gd name="connsiteX39" fmla="*/ 689768 w 3845718"/>
              <a:gd name="connsiteY39" fmla="*/ 606425 h 3741737"/>
              <a:gd name="connsiteX40" fmla="*/ 832643 w 3845718"/>
              <a:gd name="connsiteY40" fmla="*/ 568325 h 3741737"/>
              <a:gd name="connsiteX41" fmla="*/ 921543 w 3845718"/>
              <a:gd name="connsiteY41" fmla="*/ 561975 h 3741737"/>
              <a:gd name="connsiteX42" fmla="*/ 953293 w 3845718"/>
              <a:gd name="connsiteY42" fmla="*/ 542925 h 3741737"/>
              <a:gd name="connsiteX43" fmla="*/ 981868 w 3845718"/>
              <a:gd name="connsiteY43" fmla="*/ 561975 h 3741737"/>
              <a:gd name="connsiteX44" fmla="*/ 1048543 w 3845718"/>
              <a:gd name="connsiteY44" fmla="*/ 546100 h 3741737"/>
              <a:gd name="connsiteX45" fmla="*/ 1061243 w 3845718"/>
              <a:gd name="connsiteY45" fmla="*/ 514350 h 3741737"/>
              <a:gd name="connsiteX46" fmla="*/ 1302543 w 3845718"/>
              <a:gd name="connsiteY46" fmla="*/ 485775 h 3741737"/>
              <a:gd name="connsiteX47" fmla="*/ 1261268 w 3845718"/>
              <a:gd name="connsiteY47" fmla="*/ 219075 h 3741737"/>
              <a:gd name="connsiteX48" fmla="*/ 1175543 w 3845718"/>
              <a:gd name="connsiteY48" fmla="*/ 0 h 3741737"/>
              <a:gd name="connsiteX49" fmla="*/ 1280318 w 3845718"/>
              <a:gd name="connsiteY49" fmla="*/ 12700 h 3741737"/>
              <a:gd name="connsiteX50" fmla="*/ 1400968 w 3845718"/>
              <a:gd name="connsiteY50" fmla="*/ 60325 h 3741737"/>
              <a:gd name="connsiteX51" fmla="*/ 1477168 w 3845718"/>
              <a:gd name="connsiteY51" fmla="*/ 130175 h 3741737"/>
              <a:gd name="connsiteX52" fmla="*/ 1537493 w 3845718"/>
              <a:gd name="connsiteY52" fmla="*/ 222250 h 3741737"/>
              <a:gd name="connsiteX53" fmla="*/ 1581943 w 3845718"/>
              <a:gd name="connsiteY53" fmla="*/ 412750 h 3741737"/>
              <a:gd name="connsiteX54" fmla="*/ 1678781 w 3845718"/>
              <a:gd name="connsiteY54" fmla="*/ 380206 h 3741737"/>
              <a:gd name="connsiteX55" fmla="*/ 1685923 w 3845718"/>
              <a:gd name="connsiteY55" fmla="*/ 310357 h 3741737"/>
              <a:gd name="connsiteX56" fmla="*/ 1710531 w 3845718"/>
              <a:gd name="connsiteY56" fmla="*/ 305594 h 3741737"/>
              <a:gd name="connsiteX57" fmla="*/ 1747838 w 3845718"/>
              <a:gd name="connsiteY57" fmla="*/ 289720 h 3741737"/>
              <a:gd name="connsiteX58" fmla="*/ 1843087 w 3845718"/>
              <a:gd name="connsiteY58" fmla="*/ 295274 h 3741737"/>
              <a:gd name="connsiteX59" fmla="*/ 1884361 w 3845718"/>
              <a:gd name="connsiteY59" fmla="*/ 304007 h 3741737"/>
              <a:gd name="connsiteX60" fmla="*/ 1887537 w 3845718"/>
              <a:gd name="connsiteY60" fmla="*/ 245268 h 3741737"/>
              <a:gd name="connsiteX61" fmla="*/ 1921668 w 3845718"/>
              <a:gd name="connsiteY61" fmla="*/ 254000 h 3741737"/>
              <a:gd name="connsiteX62" fmla="*/ 1908174 w 3845718"/>
              <a:gd name="connsiteY62" fmla="*/ 328612 h 3741737"/>
              <a:gd name="connsiteX63" fmla="*/ 1972468 w 3845718"/>
              <a:gd name="connsiteY63" fmla="*/ 331788 h 3741737"/>
              <a:gd name="connsiteX64" fmla="*/ 2008186 w 3845718"/>
              <a:gd name="connsiteY64" fmla="*/ 312737 h 3741737"/>
              <a:gd name="connsiteX65" fmla="*/ 2052637 w 3845718"/>
              <a:gd name="connsiteY65" fmla="*/ 324644 h 3741737"/>
              <a:gd name="connsiteX66" fmla="*/ 2055018 w 3845718"/>
              <a:gd name="connsiteY66" fmla="*/ 359568 h 3741737"/>
              <a:gd name="connsiteX67" fmla="*/ 2105818 w 3845718"/>
              <a:gd name="connsiteY67" fmla="*/ 373856 h 3741737"/>
              <a:gd name="connsiteX68" fmla="*/ 2128837 w 3845718"/>
              <a:gd name="connsiteY68" fmla="*/ 361950 h 3741737"/>
              <a:gd name="connsiteX69" fmla="*/ 2188368 w 3845718"/>
              <a:gd name="connsiteY69" fmla="*/ 313531 h 3741737"/>
              <a:gd name="connsiteX70" fmla="*/ 2229643 w 3845718"/>
              <a:gd name="connsiteY70" fmla="*/ 338931 h 3741737"/>
              <a:gd name="connsiteX71" fmla="*/ 2248693 w 3845718"/>
              <a:gd name="connsiteY71" fmla="*/ 331788 h 3741737"/>
              <a:gd name="connsiteX72" fmla="*/ 2276474 w 3845718"/>
              <a:gd name="connsiteY72" fmla="*/ 273844 h 3741737"/>
              <a:gd name="connsiteX73" fmla="*/ 2337593 w 3845718"/>
              <a:gd name="connsiteY73" fmla="*/ 235743 h 3741737"/>
              <a:gd name="connsiteX74" fmla="*/ 2326480 w 3845718"/>
              <a:gd name="connsiteY74" fmla="*/ 252414 h 3741737"/>
              <a:gd name="connsiteX75" fmla="*/ 2375693 w 3845718"/>
              <a:gd name="connsiteY75" fmla="*/ 346075 h 3741737"/>
              <a:gd name="connsiteX76" fmla="*/ 2470943 w 3845718"/>
              <a:gd name="connsiteY76" fmla="*/ 388937 h 3741737"/>
              <a:gd name="connsiteX77" fmla="*/ 2480468 w 3845718"/>
              <a:gd name="connsiteY77" fmla="*/ 477838 h 3741737"/>
              <a:gd name="connsiteX78" fmla="*/ 2501105 w 3845718"/>
              <a:gd name="connsiteY78" fmla="*/ 511175 h 3741737"/>
              <a:gd name="connsiteX79" fmla="*/ 2529681 w 3845718"/>
              <a:gd name="connsiteY79" fmla="*/ 568325 h 3741737"/>
              <a:gd name="connsiteX80" fmla="*/ 2480468 w 3845718"/>
              <a:gd name="connsiteY80" fmla="*/ 688975 h 3741737"/>
              <a:gd name="connsiteX81" fmla="*/ 2564606 w 3845718"/>
              <a:gd name="connsiteY81" fmla="*/ 633413 h 3741737"/>
              <a:gd name="connsiteX82" fmla="*/ 2692400 w 3845718"/>
              <a:gd name="connsiteY82" fmla="*/ 642938 h 3741737"/>
              <a:gd name="connsiteX83" fmla="*/ 2744787 w 3845718"/>
              <a:gd name="connsiteY83" fmla="*/ 609600 h 3741737"/>
              <a:gd name="connsiteX84" fmla="*/ 2806699 w 3845718"/>
              <a:gd name="connsiteY84" fmla="*/ 630236 h 3741737"/>
              <a:gd name="connsiteX85" fmla="*/ 2867818 w 3845718"/>
              <a:gd name="connsiteY85" fmla="*/ 539750 h 3741737"/>
              <a:gd name="connsiteX86" fmla="*/ 2910681 w 3845718"/>
              <a:gd name="connsiteY86" fmla="*/ 547687 h 3741737"/>
              <a:gd name="connsiteX87" fmla="*/ 2978943 w 3845718"/>
              <a:gd name="connsiteY87" fmla="*/ 447675 h 3741737"/>
              <a:gd name="connsiteX88" fmla="*/ 3069430 w 3845718"/>
              <a:gd name="connsiteY88" fmla="*/ 481013 h 3741737"/>
              <a:gd name="connsiteX89" fmla="*/ 3128168 w 3845718"/>
              <a:gd name="connsiteY89" fmla="*/ 469900 h 3741737"/>
              <a:gd name="connsiteX90" fmla="*/ 3198018 w 3845718"/>
              <a:gd name="connsiteY90" fmla="*/ 495300 h 3741737"/>
              <a:gd name="connsiteX91" fmla="*/ 3204368 w 3845718"/>
              <a:gd name="connsiteY91" fmla="*/ 571500 h 3741737"/>
              <a:gd name="connsiteX92" fmla="*/ 3172618 w 3845718"/>
              <a:gd name="connsiteY92" fmla="*/ 654050 h 3741737"/>
              <a:gd name="connsiteX93" fmla="*/ 3204368 w 3845718"/>
              <a:gd name="connsiteY93" fmla="*/ 749300 h 3741737"/>
              <a:gd name="connsiteX94" fmla="*/ 3331368 w 3845718"/>
              <a:gd name="connsiteY94" fmla="*/ 781050 h 3741737"/>
              <a:gd name="connsiteX95" fmla="*/ 3284537 w 3845718"/>
              <a:gd name="connsiteY95" fmla="*/ 899319 h 3741737"/>
              <a:gd name="connsiteX96" fmla="*/ 3350418 w 3845718"/>
              <a:gd name="connsiteY96" fmla="*/ 1003300 h 3741737"/>
              <a:gd name="connsiteX97" fmla="*/ 3382168 w 3845718"/>
              <a:gd name="connsiteY97" fmla="*/ 1009650 h 3741737"/>
              <a:gd name="connsiteX98" fmla="*/ 3337718 w 3845718"/>
              <a:gd name="connsiteY98" fmla="*/ 1117600 h 3741737"/>
              <a:gd name="connsiteX99" fmla="*/ 3413918 w 3845718"/>
              <a:gd name="connsiteY99" fmla="*/ 1123950 h 3741737"/>
              <a:gd name="connsiteX100" fmla="*/ 3548062 w 3845718"/>
              <a:gd name="connsiteY100" fmla="*/ 1060450 h 3741737"/>
              <a:gd name="connsiteX101" fmla="*/ 3712368 w 3845718"/>
              <a:gd name="connsiteY101" fmla="*/ 908050 h 3741737"/>
              <a:gd name="connsiteX102" fmla="*/ 3701256 w 3845718"/>
              <a:gd name="connsiteY102" fmla="*/ 1030288 h 3741737"/>
              <a:gd name="connsiteX103" fmla="*/ 3793331 w 3845718"/>
              <a:gd name="connsiteY103" fmla="*/ 1119187 h 3741737"/>
              <a:gd name="connsiteX104" fmla="*/ 3845718 w 3845718"/>
              <a:gd name="connsiteY104" fmla="*/ 1270000 h 3741737"/>
              <a:gd name="connsiteX105" fmla="*/ 3540124 w 3845718"/>
              <a:gd name="connsiteY105" fmla="*/ 1458118 h 3741737"/>
              <a:gd name="connsiteX106" fmla="*/ 3607593 w 3845718"/>
              <a:gd name="connsiteY106" fmla="*/ 1585913 h 3741737"/>
              <a:gd name="connsiteX107" fmla="*/ 3559174 w 3845718"/>
              <a:gd name="connsiteY107" fmla="*/ 1687513 h 3741737"/>
              <a:gd name="connsiteX108" fmla="*/ 3604418 w 3845718"/>
              <a:gd name="connsiteY108" fmla="*/ 1720850 h 3741737"/>
              <a:gd name="connsiteX109" fmla="*/ 3629818 w 3845718"/>
              <a:gd name="connsiteY109" fmla="*/ 1771650 h 3741737"/>
              <a:gd name="connsiteX110" fmla="*/ 3629818 w 3845718"/>
              <a:gd name="connsiteY110" fmla="*/ 1847850 h 3741737"/>
              <a:gd name="connsiteX111" fmla="*/ 3604418 w 3845718"/>
              <a:gd name="connsiteY111" fmla="*/ 1873250 h 3741737"/>
              <a:gd name="connsiteX112" fmla="*/ 3598068 w 3845718"/>
              <a:gd name="connsiteY112" fmla="*/ 1911350 h 3741737"/>
              <a:gd name="connsiteX113" fmla="*/ 3528218 w 3845718"/>
              <a:gd name="connsiteY113" fmla="*/ 1885950 h 3741737"/>
              <a:gd name="connsiteX114" fmla="*/ 3509168 w 3845718"/>
              <a:gd name="connsiteY114" fmla="*/ 2012950 h 3741737"/>
              <a:gd name="connsiteX115" fmla="*/ 3432175 w 3845718"/>
              <a:gd name="connsiteY115" fmla="*/ 1977231 h 3741737"/>
              <a:gd name="connsiteX116" fmla="*/ 3299618 w 3845718"/>
              <a:gd name="connsiteY116" fmla="*/ 2039937 h 3741737"/>
              <a:gd name="connsiteX117" fmla="*/ 3445668 w 3845718"/>
              <a:gd name="connsiteY117" fmla="*/ 2286000 h 3741737"/>
              <a:gd name="connsiteX118" fmla="*/ 3483768 w 3845718"/>
              <a:gd name="connsiteY118" fmla="*/ 2286000 h 3741737"/>
              <a:gd name="connsiteX119" fmla="*/ 3477418 w 3845718"/>
              <a:gd name="connsiteY119" fmla="*/ 2374900 h 3741737"/>
              <a:gd name="connsiteX120" fmla="*/ 3407568 w 3845718"/>
              <a:gd name="connsiteY120" fmla="*/ 2350294 h 3741737"/>
              <a:gd name="connsiteX121" fmla="*/ 3299618 w 3845718"/>
              <a:gd name="connsiteY121" fmla="*/ 2387600 h 3741737"/>
              <a:gd name="connsiteX122" fmla="*/ 3077368 w 3845718"/>
              <a:gd name="connsiteY122" fmla="*/ 2381250 h 3741737"/>
              <a:gd name="connsiteX123" fmla="*/ 2982118 w 3845718"/>
              <a:gd name="connsiteY123" fmla="*/ 2381250 h 3741737"/>
              <a:gd name="connsiteX124" fmla="*/ 2905918 w 3845718"/>
              <a:gd name="connsiteY124" fmla="*/ 2305050 h 3741737"/>
              <a:gd name="connsiteX125" fmla="*/ 2848768 w 3845718"/>
              <a:gd name="connsiteY125" fmla="*/ 2292350 h 3741737"/>
              <a:gd name="connsiteX126" fmla="*/ 2834481 w 3845718"/>
              <a:gd name="connsiteY126" fmla="*/ 2212975 h 3741737"/>
              <a:gd name="connsiteX127" fmla="*/ 2643980 w 3845718"/>
              <a:gd name="connsiteY127" fmla="*/ 2155825 h 3741737"/>
              <a:gd name="connsiteX128" fmla="*/ 2620168 w 3845718"/>
              <a:gd name="connsiteY128" fmla="*/ 2273300 h 3741737"/>
              <a:gd name="connsiteX129" fmla="*/ 2639218 w 3845718"/>
              <a:gd name="connsiteY129" fmla="*/ 2362200 h 3741737"/>
              <a:gd name="connsiteX130" fmla="*/ 2607468 w 3845718"/>
              <a:gd name="connsiteY130" fmla="*/ 2476500 h 3741737"/>
              <a:gd name="connsiteX131" fmla="*/ 3001168 w 3845718"/>
              <a:gd name="connsiteY131" fmla="*/ 2546350 h 3741737"/>
              <a:gd name="connsiteX132" fmla="*/ 3045618 w 3845718"/>
              <a:gd name="connsiteY132" fmla="*/ 3003550 h 3741737"/>
              <a:gd name="connsiteX133" fmla="*/ 1978818 w 3845718"/>
              <a:gd name="connsiteY133" fmla="*/ 3060700 h 3741737"/>
              <a:gd name="connsiteX134" fmla="*/ 1959768 w 3845718"/>
              <a:gd name="connsiteY134" fmla="*/ 3117850 h 3741737"/>
              <a:gd name="connsiteX135" fmla="*/ 2010568 w 3845718"/>
              <a:gd name="connsiteY135" fmla="*/ 3143250 h 3741737"/>
              <a:gd name="connsiteX136" fmla="*/ 2029618 w 3845718"/>
              <a:gd name="connsiteY136" fmla="*/ 3219450 h 3741737"/>
              <a:gd name="connsiteX137" fmla="*/ 2023268 w 3845718"/>
              <a:gd name="connsiteY137" fmla="*/ 3378200 h 3741737"/>
              <a:gd name="connsiteX138" fmla="*/ 2093118 w 3845718"/>
              <a:gd name="connsiteY138" fmla="*/ 3473450 h 3741737"/>
              <a:gd name="connsiteX139" fmla="*/ 2055018 w 3845718"/>
              <a:gd name="connsiteY139" fmla="*/ 3638550 h 3741737"/>
              <a:gd name="connsiteX140" fmla="*/ 2112168 w 3845718"/>
              <a:gd name="connsiteY14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0468 w 3845718"/>
              <a:gd name="connsiteY21" fmla="*/ 2095500 h 3741737"/>
              <a:gd name="connsiteX22" fmla="*/ 278605 w 3845718"/>
              <a:gd name="connsiteY22" fmla="*/ 2244725 h 3741737"/>
              <a:gd name="connsiteX23" fmla="*/ 245268 w 3845718"/>
              <a:gd name="connsiteY23" fmla="*/ 2171700 h 3741737"/>
              <a:gd name="connsiteX24" fmla="*/ 252411 w 3845718"/>
              <a:gd name="connsiteY24" fmla="*/ 2115344 h 3741737"/>
              <a:gd name="connsiteX25" fmla="*/ 217487 w 3845718"/>
              <a:gd name="connsiteY25" fmla="*/ 2114550 h 3741737"/>
              <a:gd name="connsiteX26" fmla="*/ 230981 w 3845718"/>
              <a:gd name="connsiteY26" fmla="*/ 2072481 h 3741737"/>
              <a:gd name="connsiteX27" fmla="*/ 105567 w 3845718"/>
              <a:gd name="connsiteY27" fmla="*/ 2023269 h 3741737"/>
              <a:gd name="connsiteX28" fmla="*/ 42068 w 3845718"/>
              <a:gd name="connsiteY28" fmla="*/ 1957387 h 3741737"/>
              <a:gd name="connsiteX29" fmla="*/ 83343 w 3845718"/>
              <a:gd name="connsiteY29" fmla="*/ 1717675 h 3741737"/>
              <a:gd name="connsiteX30" fmla="*/ 0 w 3845718"/>
              <a:gd name="connsiteY30" fmla="*/ 1545432 h 3741737"/>
              <a:gd name="connsiteX31" fmla="*/ 30956 w 3845718"/>
              <a:gd name="connsiteY31" fmla="*/ 1500187 h 3741737"/>
              <a:gd name="connsiteX32" fmla="*/ 205581 w 3845718"/>
              <a:gd name="connsiteY32" fmla="*/ 1123950 h 3741737"/>
              <a:gd name="connsiteX33" fmla="*/ 340518 w 3845718"/>
              <a:gd name="connsiteY33" fmla="*/ 1003300 h 3741737"/>
              <a:gd name="connsiteX34" fmla="*/ 392906 w 3845718"/>
              <a:gd name="connsiteY34" fmla="*/ 750887 h 3741737"/>
              <a:gd name="connsiteX35" fmla="*/ 412749 w 3845718"/>
              <a:gd name="connsiteY35" fmla="*/ 625475 h 3741737"/>
              <a:gd name="connsiteX36" fmla="*/ 579437 w 3845718"/>
              <a:gd name="connsiteY36" fmla="*/ 700087 h 3741737"/>
              <a:gd name="connsiteX37" fmla="*/ 734218 w 3845718"/>
              <a:gd name="connsiteY37" fmla="*/ 758825 h 3741737"/>
              <a:gd name="connsiteX38" fmla="*/ 746124 w 3845718"/>
              <a:gd name="connsiteY38" fmla="*/ 685800 h 3741737"/>
              <a:gd name="connsiteX39" fmla="*/ 689768 w 3845718"/>
              <a:gd name="connsiteY39" fmla="*/ 606425 h 3741737"/>
              <a:gd name="connsiteX40" fmla="*/ 832643 w 3845718"/>
              <a:gd name="connsiteY40" fmla="*/ 568325 h 3741737"/>
              <a:gd name="connsiteX41" fmla="*/ 921543 w 3845718"/>
              <a:gd name="connsiteY41" fmla="*/ 561975 h 3741737"/>
              <a:gd name="connsiteX42" fmla="*/ 953293 w 3845718"/>
              <a:gd name="connsiteY42" fmla="*/ 542925 h 3741737"/>
              <a:gd name="connsiteX43" fmla="*/ 981868 w 3845718"/>
              <a:gd name="connsiteY43" fmla="*/ 561975 h 3741737"/>
              <a:gd name="connsiteX44" fmla="*/ 1048543 w 3845718"/>
              <a:gd name="connsiteY44" fmla="*/ 546100 h 3741737"/>
              <a:gd name="connsiteX45" fmla="*/ 1061243 w 3845718"/>
              <a:gd name="connsiteY45" fmla="*/ 514350 h 3741737"/>
              <a:gd name="connsiteX46" fmla="*/ 1302543 w 3845718"/>
              <a:gd name="connsiteY46" fmla="*/ 485775 h 3741737"/>
              <a:gd name="connsiteX47" fmla="*/ 1261268 w 3845718"/>
              <a:gd name="connsiteY47" fmla="*/ 219075 h 3741737"/>
              <a:gd name="connsiteX48" fmla="*/ 1175543 w 3845718"/>
              <a:gd name="connsiteY48" fmla="*/ 0 h 3741737"/>
              <a:gd name="connsiteX49" fmla="*/ 1280318 w 3845718"/>
              <a:gd name="connsiteY49" fmla="*/ 12700 h 3741737"/>
              <a:gd name="connsiteX50" fmla="*/ 1400968 w 3845718"/>
              <a:gd name="connsiteY50" fmla="*/ 60325 h 3741737"/>
              <a:gd name="connsiteX51" fmla="*/ 1477168 w 3845718"/>
              <a:gd name="connsiteY51" fmla="*/ 130175 h 3741737"/>
              <a:gd name="connsiteX52" fmla="*/ 1537493 w 3845718"/>
              <a:gd name="connsiteY52" fmla="*/ 222250 h 3741737"/>
              <a:gd name="connsiteX53" fmla="*/ 1581943 w 3845718"/>
              <a:gd name="connsiteY53" fmla="*/ 412750 h 3741737"/>
              <a:gd name="connsiteX54" fmla="*/ 1678781 w 3845718"/>
              <a:gd name="connsiteY54" fmla="*/ 380206 h 3741737"/>
              <a:gd name="connsiteX55" fmla="*/ 1685923 w 3845718"/>
              <a:gd name="connsiteY55" fmla="*/ 310357 h 3741737"/>
              <a:gd name="connsiteX56" fmla="*/ 1710531 w 3845718"/>
              <a:gd name="connsiteY56" fmla="*/ 305594 h 3741737"/>
              <a:gd name="connsiteX57" fmla="*/ 1747838 w 3845718"/>
              <a:gd name="connsiteY57" fmla="*/ 289720 h 3741737"/>
              <a:gd name="connsiteX58" fmla="*/ 1843087 w 3845718"/>
              <a:gd name="connsiteY58" fmla="*/ 295274 h 3741737"/>
              <a:gd name="connsiteX59" fmla="*/ 1884361 w 3845718"/>
              <a:gd name="connsiteY59" fmla="*/ 304007 h 3741737"/>
              <a:gd name="connsiteX60" fmla="*/ 1887537 w 3845718"/>
              <a:gd name="connsiteY60" fmla="*/ 245268 h 3741737"/>
              <a:gd name="connsiteX61" fmla="*/ 1921668 w 3845718"/>
              <a:gd name="connsiteY61" fmla="*/ 254000 h 3741737"/>
              <a:gd name="connsiteX62" fmla="*/ 1908174 w 3845718"/>
              <a:gd name="connsiteY62" fmla="*/ 328612 h 3741737"/>
              <a:gd name="connsiteX63" fmla="*/ 1972468 w 3845718"/>
              <a:gd name="connsiteY63" fmla="*/ 331788 h 3741737"/>
              <a:gd name="connsiteX64" fmla="*/ 2008186 w 3845718"/>
              <a:gd name="connsiteY64" fmla="*/ 312737 h 3741737"/>
              <a:gd name="connsiteX65" fmla="*/ 2052637 w 3845718"/>
              <a:gd name="connsiteY65" fmla="*/ 324644 h 3741737"/>
              <a:gd name="connsiteX66" fmla="*/ 2055018 w 3845718"/>
              <a:gd name="connsiteY66" fmla="*/ 359568 h 3741737"/>
              <a:gd name="connsiteX67" fmla="*/ 2105818 w 3845718"/>
              <a:gd name="connsiteY67" fmla="*/ 373856 h 3741737"/>
              <a:gd name="connsiteX68" fmla="*/ 2128837 w 3845718"/>
              <a:gd name="connsiteY68" fmla="*/ 361950 h 3741737"/>
              <a:gd name="connsiteX69" fmla="*/ 2188368 w 3845718"/>
              <a:gd name="connsiteY69" fmla="*/ 313531 h 3741737"/>
              <a:gd name="connsiteX70" fmla="*/ 2229643 w 3845718"/>
              <a:gd name="connsiteY70" fmla="*/ 338931 h 3741737"/>
              <a:gd name="connsiteX71" fmla="*/ 2248693 w 3845718"/>
              <a:gd name="connsiteY71" fmla="*/ 331788 h 3741737"/>
              <a:gd name="connsiteX72" fmla="*/ 2276474 w 3845718"/>
              <a:gd name="connsiteY72" fmla="*/ 273844 h 3741737"/>
              <a:gd name="connsiteX73" fmla="*/ 2337593 w 3845718"/>
              <a:gd name="connsiteY73" fmla="*/ 235743 h 3741737"/>
              <a:gd name="connsiteX74" fmla="*/ 2326480 w 3845718"/>
              <a:gd name="connsiteY74" fmla="*/ 252414 h 3741737"/>
              <a:gd name="connsiteX75" fmla="*/ 2375693 w 3845718"/>
              <a:gd name="connsiteY75" fmla="*/ 346075 h 3741737"/>
              <a:gd name="connsiteX76" fmla="*/ 2470943 w 3845718"/>
              <a:gd name="connsiteY76" fmla="*/ 388937 h 3741737"/>
              <a:gd name="connsiteX77" fmla="*/ 2480468 w 3845718"/>
              <a:gd name="connsiteY77" fmla="*/ 477838 h 3741737"/>
              <a:gd name="connsiteX78" fmla="*/ 2501105 w 3845718"/>
              <a:gd name="connsiteY78" fmla="*/ 511175 h 3741737"/>
              <a:gd name="connsiteX79" fmla="*/ 2529681 w 3845718"/>
              <a:gd name="connsiteY79" fmla="*/ 568325 h 3741737"/>
              <a:gd name="connsiteX80" fmla="*/ 2480468 w 3845718"/>
              <a:gd name="connsiteY80" fmla="*/ 688975 h 3741737"/>
              <a:gd name="connsiteX81" fmla="*/ 2564606 w 3845718"/>
              <a:gd name="connsiteY81" fmla="*/ 633413 h 3741737"/>
              <a:gd name="connsiteX82" fmla="*/ 2692400 w 3845718"/>
              <a:gd name="connsiteY82" fmla="*/ 642938 h 3741737"/>
              <a:gd name="connsiteX83" fmla="*/ 2744787 w 3845718"/>
              <a:gd name="connsiteY83" fmla="*/ 609600 h 3741737"/>
              <a:gd name="connsiteX84" fmla="*/ 2806699 w 3845718"/>
              <a:gd name="connsiteY84" fmla="*/ 630236 h 3741737"/>
              <a:gd name="connsiteX85" fmla="*/ 2867818 w 3845718"/>
              <a:gd name="connsiteY85" fmla="*/ 539750 h 3741737"/>
              <a:gd name="connsiteX86" fmla="*/ 2910681 w 3845718"/>
              <a:gd name="connsiteY86" fmla="*/ 547687 h 3741737"/>
              <a:gd name="connsiteX87" fmla="*/ 2978943 w 3845718"/>
              <a:gd name="connsiteY87" fmla="*/ 447675 h 3741737"/>
              <a:gd name="connsiteX88" fmla="*/ 3069430 w 3845718"/>
              <a:gd name="connsiteY88" fmla="*/ 481013 h 3741737"/>
              <a:gd name="connsiteX89" fmla="*/ 3128168 w 3845718"/>
              <a:gd name="connsiteY89" fmla="*/ 469900 h 3741737"/>
              <a:gd name="connsiteX90" fmla="*/ 3198018 w 3845718"/>
              <a:gd name="connsiteY90" fmla="*/ 495300 h 3741737"/>
              <a:gd name="connsiteX91" fmla="*/ 3204368 w 3845718"/>
              <a:gd name="connsiteY91" fmla="*/ 571500 h 3741737"/>
              <a:gd name="connsiteX92" fmla="*/ 3172618 w 3845718"/>
              <a:gd name="connsiteY92" fmla="*/ 654050 h 3741737"/>
              <a:gd name="connsiteX93" fmla="*/ 3204368 w 3845718"/>
              <a:gd name="connsiteY93" fmla="*/ 749300 h 3741737"/>
              <a:gd name="connsiteX94" fmla="*/ 3331368 w 3845718"/>
              <a:gd name="connsiteY94" fmla="*/ 781050 h 3741737"/>
              <a:gd name="connsiteX95" fmla="*/ 3284537 w 3845718"/>
              <a:gd name="connsiteY95" fmla="*/ 899319 h 3741737"/>
              <a:gd name="connsiteX96" fmla="*/ 3350418 w 3845718"/>
              <a:gd name="connsiteY96" fmla="*/ 1003300 h 3741737"/>
              <a:gd name="connsiteX97" fmla="*/ 3382168 w 3845718"/>
              <a:gd name="connsiteY97" fmla="*/ 1009650 h 3741737"/>
              <a:gd name="connsiteX98" fmla="*/ 3337718 w 3845718"/>
              <a:gd name="connsiteY98" fmla="*/ 1117600 h 3741737"/>
              <a:gd name="connsiteX99" fmla="*/ 3413918 w 3845718"/>
              <a:gd name="connsiteY99" fmla="*/ 1123950 h 3741737"/>
              <a:gd name="connsiteX100" fmla="*/ 3548062 w 3845718"/>
              <a:gd name="connsiteY100" fmla="*/ 1060450 h 3741737"/>
              <a:gd name="connsiteX101" fmla="*/ 3712368 w 3845718"/>
              <a:gd name="connsiteY101" fmla="*/ 908050 h 3741737"/>
              <a:gd name="connsiteX102" fmla="*/ 3701256 w 3845718"/>
              <a:gd name="connsiteY102" fmla="*/ 1030288 h 3741737"/>
              <a:gd name="connsiteX103" fmla="*/ 3793331 w 3845718"/>
              <a:gd name="connsiteY103" fmla="*/ 1119187 h 3741737"/>
              <a:gd name="connsiteX104" fmla="*/ 3845718 w 3845718"/>
              <a:gd name="connsiteY104" fmla="*/ 1270000 h 3741737"/>
              <a:gd name="connsiteX105" fmla="*/ 3540124 w 3845718"/>
              <a:gd name="connsiteY105" fmla="*/ 1458118 h 3741737"/>
              <a:gd name="connsiteX106" fmla="*/ 3607593 w 3845718"/>
              <a:gd name="connsiteY106" fmla="*/ 1585913 h 3741737"/>
              <a:gd name="connsiteX107" fmla="*/ 3559174 w 3845718"/>
              <a:gd name="connsiteY107" fmla="*/ 1687513 h 3741737"/>
              <a:gd name="connsiteX108" fmla="*/ 3604418 w 3845718"/>
              <a:gd name="connsiteY108" fmla="*/ 1720850 h 3741737"/>
              <a:gd name="connsiteX109" fmla="*/ 3629818 w 3845718"/>
              <a:gd name="connsiteY109" fmla="*/ 1771650 h 3741737"/>
              <a:gd name="connsiteX110" fmla="*/ 3629818 w 3845718"/>
              <a:gd name="connsiteY110" fmla="*/ 1847850 h 3741737"/>
              <a:gd name="connsiteX111" fmla="*/ 3604418 w 3845718"/>
              <a:gd name="connsiteY111" fmla="*/ 1873250 h 3741737"/>
              <a:gd name="connsiteX112" fmla="*/ 3598068 w 3845718"/>
              <a:gd name="connsiteY112" fmla="*/ 1911350 h 3741737"/>
              <a:gd name="connsiteX113" fmla="*/ 3528218 w 3845718"/>
              <a:gd name="connsiteY113" fmla="*/ 1885950 h 3741737"/>
              <a:gd name="connsiteX114" fmla="*/ 3509168 w 3845718"/>
              <a:gd name="connsiteY114" fmla="*/ 2012950 h 3741737"/>
              <a:gd name="connsiteX115" fmla="*/ 3432175 w 3845718"/>
              <a:gd name="connsiteY115" fmla="*/ 1977231 h 3741737"/>
              <a:gd name="connsiteX116" fmla="*/ 3299618 w 3845718"/>
              <a:gd name="connsiteY116" fmla="*/ 2039937 h 3741737"/>
              <a:gd name="connsiteX117" fmla="*/ 3445668 w 3845718"/>
              <a:gd name="connsiteY117" fmla="*/ 2286000 h 3741737"/>
              <a:gd name="connsiteX118" fmla="*/ 3483768 w 3845718"/>
              <a:gd name="connsiteY118" fmla="*/ 2286000 h 3741737"/>
              <a:gd name="connsiteX119" fmla="*/ 3477418 w 3845718"/>
              <a:gd name="connsiteY119" fmla="*/ 2374900 h 3741737"/>
              <a:gd name="connsiteX120" fmla="*/ 3407568 w 3845718"/>
              <a:gd name="connsiteY120" fmla="*/ 2350294 h 3741737"/>
              <a:gd name="connsiteX121" fmla="*/ 3299618 w 3845718"/>
              <a:gd name="connsiteY121" fmla="*/ 2387600 h 3741737"/>
              <a:gd name="connsiteX122" fmla="*/ 3077368 w 3845718"/>
              <a:gd name="connsiteY122" fmla="*/ 2381250 h 3741737"/>
              <a:gd name="connsiteX123" fmla="*/ 2982118 w 3845718"/>
              <a:gd name="connsiteY123" fmla="*/ 2381250 h 3741737"/>
              <a:gd name="connsiteX124" fmla="*/ 2905918 w 3845718"/>
              <a:gd name="connsiteY124" fmla="*/ 2305050 h 3741737"/>
              <a:gd name="connsiteX125" fmla="*/ 2848768 w 3845718"/>
              <a:gd name="connsiteY125" fmla="*/ 2292350 h 3741737"/>
              <a:gd name="connsiteX126" fmla="*/ 2834481 w 3845718"/>
              <a:gd name="connsiteY126" fmla="*/ 2212975 h 3741737"/>
              <a:gd name="connsiteX127" fmla="*/ 2643980 w 3845718"/>
              <a:gd name="connsiteY127" fmla="*/ 2155825 h 3741737"/>
              <a:gd name="connsiteX128" fmla="*/ 2620168 w 3845718"/>
              <a:gd name="connsiteY128" fmla="*/ 2273300 h 3741737"/>
              <a:gd name="connsiteX129" fmla="*/ 2639218 w 3845718"/>
              <a:gd name="connsiteY129" fmla="*/ 2362200 h 3741737"/>
              <a:gd name="connsiteX130" fmla="*/ 2607468 w 3845718"/>
              <a:gd name="connsiteY130" fmla="*/ 2476500 h 3741737"/>
              <a:gd name="connsiteX131" fmla="*/ 3001168 w 3845718"/>
              <a:gd name="connsiteY131" fmla="*/ 2546350 h 3741737"/>
              <a:gd name="connsiteX132" fmla="*/ 3045618 w 3845718"/>
              <a:gd name="connsiteY132" fmla="*/ 3003550 h 3741737"/>
              <a:gd name="connsiteX133" fmla="*/ 1978818 w 3845718"/>
              <a:gd name="connsiteY133" fmla="*/ 3060700 h 3741737"/>
              <a:gd name="connsiteX134" fmla="*/ 1959768 w 3845718"/>
              <a:gd name="connsiteY134" fmla="*/ 3117850 h 3741737"/>
              <a:gd name="connsiteX135" fmla="*/ 2010568 w 3845718"/>
              <a:gd name="connsiteY135" fmla="*/ 3143250 h 3741737"/>
              <a:gd name="connsiteX136" fmla="*/ 2029618 w 3845718"/>
              <a:gd name="connsiteY136" fmla="*/ 3219450 h 3741737"/>
              <a:gd name="connsiteX137" fmla="*/ 2023268 w 3845718"/>
              <a:gd name="connsiteY137" fmla="*/ 3378200 h 3741737"/>
              <a:gd name="connsiteX138" fmla="*/ 2093118 w 3845718"/>
              <a:gd name="connsiteY138" fmla="*/ 3473450 h 3741737"/>
              <a:gd name="connsiteX139" fmla="*/ 2055018 w 3845718"/>
              <a:gd name="connsiteY139" fmla="*/ 3638550 h 3741737"/>
              <a:gd name="connsiteX140" fmla="*/ 2112168 w 3845718"/>
              <a:gd name="connsiteY14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278605 w 3845718"/>
              <a:gd name="connsiteY22" fmla="*/ 2244725 h 3741737"/>
              <a:gd name="connsiteX23" fmla="*/ 245268 w 3845718"/>
              <a:gd name="connsiteY23" fmla="*/ 2171700 h 3741737"/>
              <a:gd name="connsiteX24" fmla="*/ 252411 w 3845718"/>
              <a:gd name="connsiteY24" fmla="*/ 2115344 h 3741737"/>
              <a:gd name="connsiteX25" fmla="*/ 217487 w 3845718"/>
              <a:gd name="connsiteY25" fmla="*/ 2114550 h 3741737"/>
              <a:gd name="connsiteX26" fmla="*/ 230981 w 3845718"/>
              <a:gd name="connsiteY26" fmla="*/ 2072481 h 3741737"/>
              <a:gd name="connsiteX27" fmla="*/ 105567 w 3845718"/>
              <a:gd name="connsiteY27" fmla="*/ 2023269 h 3741737"/>
              <a:gd name="connsiteX28" fmla="*/ 42068 w 3845718"/>
              <a:gd name="connsiteY28" fmla="*/ 1957387 h 3741737"/>
              <a:gd name="connsiteX29" fmla="*/ 83343 w 3845718"/>
              <a:gd name="connsiteY29" fmla="*/ 1717675 h 3741737"/>
              <a:gd name="connsiteX30" fmla="*/ 0 w 3845718"/>
              <a:gd name="connsiteY30" fmla="*/ 1545432 h 3741737"/>
              <a:gd name="connsiteX31" fmla="*/ 30956 w 3845718"/>
              <a:gd name="connsiteY31" fmla="*/ 1500187 h 3741737"/>
              <a:gd name="connsiteX32" fmla="*/ 205581 w 3845718"/>
              <a:gd name="connsiteY32" fmla="*/ 1123950 h 3741737"/>
              <a:gd name="connsiteX33" fmla="*/ 340518 w 3845718"/>
              <a:gd name="connsiteY33" fmla="*/ 1003300 h 3741737"/>
              <a:gd name="connsiteX34" fmla="*/ 392906 w 3845718"/>
              <a:gd name="connsiteY34" fmla="*/ 750887 h 3741737"/>
              <a:gd name="connsiteX35" fmla="*/ 412749 w 3845718"/>
              <a:gd name="connsiteY35" fmla="*/ 625475 h 3741737"/>
              <a:gd name="connsiteX36" fmla="*/ 579437 w 3845718"/>
              <a:gd name="connsiteY36" fmla="*/ 700087 h 3741737"/>
              <a:gd name="connsiteX37" fmla="*/ 734218 w 3845718"/>
              <a:gd name="connsiteY37" fmla="*/ 758825 h 3741737"/>
              <a:gd name="connsiteX38" fmla="*/ 746124 w 3845718"/>
              <a:gd name="connsiteY38" fmla="*/ 685800 h 3741737"/>
              <a:gd name="connsiteX39" fmla="*/ 689768 w 3845718"/>
              <a:gd name="connsiteY39" fmla="*/ 606425 h 3741737"/>
              <a:gd name="connsiteX40" fmla="*/ 832643 w 3845718"/>
              <a:gd name="connsiteY40" fmla="*/ 568325 h 3741737"/>
              <a:gd name="connsiteX41" fmla="*/ 921543 w 3845718"/>
              <a:gd name="connsiteY41" fmla="*/ 561975 h 3741737"/>
              <a:gd name="connsiteX42" fmla="*/ 953293 w 3845718"/>
              <a:gd name="connsiteY42" fmla="*/ 542925 h 3741737"/>
              <a:gd name="connsiteX43" fmla="*/ 981868 w 3845718"/>
              <a:gd name="connsiteY43" fmla="*/ 561975 h 3741737"/>
              <a:gd name="connsiteX44" fmla="*/ 1048543 w 3845718"/>
              <a:gd name="connsiteY44" fmla="*/ 546100 h 3741737"/>
              <a:gd name="connsiteX45" fmla="*/ 1061243 w 3845718"/>
              <a:gd name="connsiteY45" fmla="*/ 514350 h 3741737"/>
              <a:gd name="connsiteX46" fmla="*/ 1302543 w 3845718"/>
              <a:gd name="connsiteY46" fmla="*/ 485775 h 3741737"/>
              <a:gd name="connsiteX47" fmla="*/ 1261268 w 3845718"/>
              <a:gd name="connsiteY47" fmla="*/ 219075 h 3741737"/>
              <a:gd name="connsiteX48" fmla="*/ 1175543 w 3845718"/>
              <a:gd name="connsiteY48" fmla="*/ 0 h 3741737"/>
              <a:gd name="connsiteX49" fmla="*/ 1280318 w 3845718"/>
              <a:gd name="connsiteY49" fmla="*/ 12700 h 3741737"/>
              <a:gd name="connsiteX50" fmla="*/ 1400968 w 3845718"/>
              <a:gd name="connsiteY50" fmla="*/ 60325 h 3741737"/>
              <a:gd name="connsiteX51" fmla="*/ 1477168 w 3845718"/>
              <a:gd name="connsiteY51" fmla="*/ 130175 h 3741737"/>
              <a:gd name="connsiteX52" fmla="*/ 1537493 w 3845718"/>
              <a:gd name="connsiteY52" fmla="*/ 222250 h 3741737"/>
              <a:gd name="connsiteX53" fmla="*/ 1581943 w 3845718"/>
              <a:gd name="connsiteY53" fmla="*/ 412750 h 3741737"/>
              <a:gd name="connsiteX54" fmla="*/ 1678781 w 3845718"/>
              <a:gd name="connsiteY54" fmla="*/ 380206 h 3741737"/>
              <a:gd name="connsiteX55" fmla="*/ 1685923 w 3845718"/>
              <a:gd name="connsiteY55" fmla="*/ 310357 h 3741737"/>
              <a:gd name="connsiteX56" fmla="*/ 1710531 w 3845718"/>
              <a:gd name="connsiteY56" fmla="*/ 305594 h 3741737"/>
              <a:gd name="connsiteX57" fmla="*/ 1747838 w 3845718"/>
              <a:gd name="connsiteY57" fmla="*/ 289720 h 3741737"/>
              <a:gd name="connsiteX58" fmla="*/ 1843087 w 3845718"/>
              <a:gd name="connsiteY58" fmla="*/ 295274 h 3741737"/>
              <a:gd name="connsiteX59" fmla="*/ 1884361 w 3845718"/>
              <a:gd name="connsiteY59" fmla="*/ 304007 h 3741737"/>
              <a:gd name="connsiteX60" fmla="*/ 1887537 w 3845718"/>
              <a:gd name="connsiteY60" fmla="*/ 245268 h 3741737"/>
              <a:gd name="connsiteX61" fmla="*/ 1921668 w 3845718"/>
              <a:gd name="connsiteY61" fmla="*/ 254000 h 3741737"/>
              <a:gd name="connsiteX62" fmla="*/ 1908174 w 3845718"/>
              <a:gd name="connsiteY62" fmla="*/ 328612 h 3741737"/>
              <a:gd name="connsiteX63" fmla="*/ 1972468 w 3845718"/>
              <a:gd name="connsiteY63" fmla="*/ 331788 h 3741737"/>
              <a:gd name="connsiteX64" fmla="*/ 2008186 w 3845718"/>
              <a:gd name="connsiteY64" fmla="*/ 312737 h 3741737"/>
              <a:gd name="connsiteX65" fmla="*/ 2052637 w 3845718"/>
              <a:gd name="connsiteY65" fmla="*/ 324644 h 3741737"/>
              <a:gd name="connsiteX66" fmla="*/ 2055018 w 3845718"/>
              <a:gd name="connsiteY66" fmla="*/ 359568 h 3741737"/>
              <a:gd name="connsiteX67" fmla="*/ 2105818 w 3845718"/>
              <a:gd name="connsiteY67" fmla="*/ 373856 h 3741737"/>
              <a:gd name="connsiteX68" fmla="*/ 2128837 w 3845718"/>
              <a:gd name="connsiteY68" fmla="*/ 361950 h 3741737"/>
              <a:gd name="connsiteX69" fmla="*/ 2188368 w 3845718"/>
              <a:gd name="connsiteY69" fmla="*/ 313531 h 3741737"/>
              <a:gd name="connsiteX70" fmla="*/ 2229643 w 3845718"/>
              <a:gd name="connsiteY70" fmla="*/ 338931 h 3741737"/>
              <a:gd name="connsiteX71" fmla="*/ 2248693 w 3845718"/>
              <a:gd name="connsiteY71" fmla="*/ 331788 h 3741737"/>
              <a:gd name="connsiteX72" fmla="*/ 2276474 w 3845718"/>
              <a:gd name="connsiteY72" fmla="*/ 273844 h 3741737"/>
              <a:gd name="connsiteX73" fmla="*/ 2337593 w 3845718"/>
              <a:gd name="connsiteY73" fmla="*/ 235743 h 3741737"/>
              <a:gd name="connsiteX74" fmla="*/ 2326480 w 3845718"/>
              <a:gd name="connsiteY74" fmla="*/ 252414 h 3741737"/>
              <a:gd name="connsiteX75" fmla="*/ 2375693 w 3845718"/>
              <a:gd name="connsiteY75" fmla="*/ 346075 h 3741737"/>
              <a:gd name="connsiteX76" fmla="*/ 2470943 w 3845718"/>
              <a:gd name="connsiteY76" fmla="*/ 388937 h 3741737"/>
              <a:gd name="connsiteX77" fmla="*/ 2480468 w 3845718"/>
              <a:gd name="connsiteY77" fmla="*/ 477838 h 3741737"/>
              <a:gd name="connsiteX78" fmla="*/ 2501105 w 3845718"/>
              <a:gd name="connsiteY78" fmla="*/ 511175 h 3741737"/>
              <a:gd name="connsiteX79" fmla="*/ 2529681 w 3845718"/>
              <a:gd name="connsiteY79" fmla="*/ 568325 h 3741737"/>
              <a:gd name="connsiteX80" fmla="*/ 2480468 w 3845718"/>
              <a:gd name="connsiteY80" fmla="*/ 688975 h 3741737"/>
              <a:gd name="connsiteX81" fmla="*/ 2564606 w 3845718"/>
              <a:gd name="connsiteY81" fmla="*/ 633413 h 3741737"/>
              <a:gd name="connsiteX82" fmla="*/ 2692400 w 3845718"/>
              <a:gd name="connsiteY82" fmla="*/ 642938 h 3741737"/>
              <a:gd name="connsiteX83" fmla="*/ 2744787 w 3845718"/>
              <a:gd name="connsiteY83" fmla="*/ 609600 h 3741737"/>
              <a:gd name="connsiteX84" fmla="*/ 2806699 w 3845718"/>
              <a:gd name="connsiteY84" fmla="*/ 630236 h 3741737"/>
              <a:gd name="connsiteX85" fmla="*/ 2867818 w 3845718"/>
              <a:gd name="connsiteY85" fmla="*/ 539750 h 3741737"/>
              <a:gd name="connsiteX86" fmla="*/ 2910681 w 3845718"/>
              <a:gd name="connsiteY86" fmla="*/ 547687 h 3741737"/>
              <a:gd name="connsiteX87" fmla="*/ 2978943 w 3845718"/>
              <a:gd name="connsiteY87" fmla="*/ 447675 h 3741737"/>
              <a:gd name="connsiteX88" fmla="*/ 3069430 w 3845718"/>
              <a:gd name="connsiteY88" fmla="*/ 481013 h 3741737"/>
              <a:gd name="connsiteX89" fmla="*/ 3128168 w 3845718"/>
              <a:gd name="connsiteY89" fmla="*/ 469900 h 3741737"/>
              <a:gd name="connsiteX90" fmla="*/ 3198018 w 3845718"/>
              <a:gd name="connsiteY90" fmla="*/ 495300 h 3741737"/>
              <a:gd name="connsiteX91" fmla="*/ 3204368 w 3845718"/>
              <a:gd name="connsiteY91" fmla="*/ 571500 h 3741737"/>
              <a:gd name="connsiteX92" fmla="*/ 3172618 w 3845718"/>
              <a:gd name="connsiteY92" fmla="*/ 654050 h 3741737"/>
              <a:gd name="connsiteX93" fmla="*/ 3204368 w 3845718"/>
              <a:gd name="connsiteY93" fmla="*/ 749300 h 3741737"/>
              <a:gd name="connsiteX94" fmla="*/ 3331368 w 3845718"/>
              <a:gd name="connsiteY94" fmla="*/ 781050 h 3741737"/>
              <a:gd name="connsiteX95" fmla="*/ 3284537 w 3845718"/>
              <a:gd name="connsiteY95" fmla="*/ 899319 h 3741737"/>
              <a:gd name="connsiteX96" fmla="*/ 3350418 w 3845718"/>
              <a:gd name="connsiteY96" fmla="*/ 1003300 h 3741737"/>
              <a:gd name="connsiteX97" fmla="*/ 3382168 w 3845718"/>
              <a:gd name="connsiteY97" fmla="*/ 1009650 h 3741737"/>
              <a:gd name="connsiteX98" fmla="*/ 3337718 w 3845718"/>
              <a:gd name="connsiteY98" fmla="*/ 1117600 h 3741737"/>
              <a:gd name="connsiteX99" fmla="*/ 3413918 w 3845718"/>
              <a:gd name="connsiteY99" fmla="*/ 1123950 h 3741737"/>
              <a:gd name="connsiteX100" fmla="*/ 3548062 w 3845718"/>
              <a:gd name="connsiteY100" fmla="*/ 1060450 h 3741737"/>
              <a:gd name="connsiteX101" fmla="*/ 3712368 w 3845718"/>
              <a:gd name="connsiteY101" fmla="*/ 908050 h 3741737"/>
              <a:gd name="connsiteX102" fmla="*/ 3701256 w 3845718"/>
              <a:gd name="connsiteY102" fmla="*/ 1030288 h 3741737"/>
              <a:gd name="connsiteX103" fmla="*/ 3793331 w 3845718"/>
              <a:gd name="connsiteY103" fmla="*/ 1119187 h 3741737"/>
              <a:gd name="connsiteX104" fmla="*/ 3845718 w 3845718"/>
              <a:gd name="connsiteY104" fmla="*/ 1270000 h 3741737"/>
              <a:gd name="connsiteX105" fmla="*/ 3540124 w 3845718"/>
              <a:gd name="connsiteY105" fmla="*/ 1458118 h 3741737"/>
              <a:gd name="connsiteX106" fmla="*/ 3607593 w 3845718"/>
              <a:gd name="connsiteY106" fmla="*/ 1585913 h 3741737"/>
              <a:gd name="connsiteX107" fmla="*/ 3559174 w 3845718"/>
              <a:gd name="connsiteY107" fmla="*/ 1687513 h 3741737"/>
              <a:gd name="connsiteX108" fmla="*/ 3604418 w 3845718"/>
              <a:gd name="connsiteY108" fmla="*/ 1720850 h 3741737"/>
              <a:gd name="connsiteX109" fmla="*/ 3629818 w 3845718"/>
              <a:gd name="connsiteY109" fmla="*/ 1771650 h 3741737"/>
              <a:gd name="connsiteX110" fmla="*/ 3629818 w 3845718"/>
              <a:gd name="connsiteY110" fmla="*/ 1847850 h 3741737"/>
              <a:gd name="connsiteX111" fmla="*/ 3604418 w 3845718"/>
              <a:gd name="connsiteY111" fmla="*/ 1873250 h 3741737"/>
              <a:gd name="connsiteX112" fmla="*/ 3598068 w 3845718"/>
              <a:gd name="connsiteY112" fmla="*/ 1911350 h 3741737"/>
              <a:gd name="connsiteX113" fmla="*/ 3528218 w 3845718"/>
              <a:gd name="connsiteY113" fmla="*/ 1885950 h 3741737"/>
              <a:gd name="connsiteX114" fmla="*/ 3509168 w 3845718"/>
              <a:gd name="connsiteY114" fmla="*/ 2012950 h 3741737"/>
              <a:gd name="connsiteX115" fmla="*/ 3432175 w 3845718"/>
              <a:gd name="connsiteY115" fmla="*/ 1977231 h 3741737"/>
              <a:gd name="connsiteX116" fmla="*/ 3299618 w 3845718"/>
              <a:gd name="connsiteY116" fmla="*/ 2039937 h 3741737"/>
              <a:gd name="connsiteX117" fmla="*/ 3445668 w 3845718"/>
              <a:gd name="connsiteY117" fmla="*/ 2286000 h 3741737"/>
              <a:gd name="connsiteX118" fmla="*/ 3483768 w 3845718"/>
              <a:gd name="connsiteY118" fmla="*/ 2286000 h 3741737"/>
              <a:gd name="connsiteX119" fmla="*/ 3477418 w 3845718"/>
              <a:gd name="connsiteY119" fmla="*/ 2374900 h 3741737"/>
              <a:gd name="connsiteX120" fmla="*/ 3407568 w 3845718"/>
              <a:gd name="connsiteY120" fmla="*/ 2350294 h 3741737"/>
              <a:gd name="connsiteX121" fmla="*/ 3299618 w 3845718"/>
              <a:gd name="connsiteY121" fmla="*/ 2387600 h 3741737"/>
              <a:gd name="connsiteX122" fmla="*/ 3077368 w 3845718"/>
              <a:gd name="connsiteY122" fmla="*/ 2381250 h 3741737"/>
              <a:gd name="connsiteX123" fmla="*/ 2982118 w 3845718"/>
              <a:gd name="connsiteY123" fmla="*/ 2381250 h 3741737"/>
              <a:gd name="connsiteX124" fmla="*/ 2905918 w 3845718"/>
              <a:gd name="connsiteY124" fmla="*/ 2305050 h 3741737"/>
              <a:gd name="connsiteX125" fmla="*/ 2848768 w 3845718"/>
              <a:gd name="connsiteY125" fmla="*/ 2292350 h 3741737"/>
              <a:gd name="connsiteX126" fmla="*/ 2834481 w 3845718"/>
              <a:gd name="connsiteY126" fmla="*/ 2212975 h 3741737"/>
              <a:gd name="connsiteX127" fmla="*/ 2643980 w 3845718"/>
              <a:gd name="connsiteY127" fmla="*/ 2155825 h 3741737"/>
              <a:gd name="connsiteX128" fmla="*/ 2620168 w 3845718"/>
              <a:gd name="connsiteY128" fmla="*/ 2273300 h 3741737"/>
              <a:gd name="connsiteX129" fmla="*/ 2639218 w 3845718"/>
              <a:gd name="connsiteY129" fmla="*/ 2362200 h 3741737"/>
              <a:gd name="connsiteX130" fmla="*/ 2607468 w 3845718"/>
              <a:gd name="connsiteY130" fmla="*/ 2476500 h 3741737"/>
              <a:gd name="connsiteX131" fmla="*/ 3001168 w 3845718"/>
              <a:gd name="connsiteY131" fmla="*/ 2546350 h 3741737"/>
              <a:gd name="connsiteX132" fmla="*/ 3045618 w 3845718"/>
              <a:gd name="connsiteY132" fmla="*/ 3003550 h 3741737"/>
              <a:gd name="connsiteX133" fmla="*/ 1978818 w 3845718"/>
              <a:gd name="connsiteY133" fmla="*/ 3060700 h 3741737"/>
              <a:gd name="connsiteX134" fmla="*/ 1959768 w 3845718"/>
              <a:gd name="connsiteY134" fmla="*/ 3117850 h 3741737"/>
              <a:gd name="connsiteX135" fmla="*/ 2010568 w 3845718"/>
              <a:gd name="connsiteY135" fmla="*/ 3143250 h 3741737"/>
              <a:gd name="connsiteX136" fmla="*/ 2029618 w 3845718"/>
              <a:gd name="connsiteY136" fmla="*/ 3219450 h 3741737"/>
              <a:gd name="connsiteX137" fmla="*/ 2023268 w 3845718"/>
              <a:gd name="connsiteY137" fmla="*/ 3378200 h 3741737"/>
              <a:gd name="connsiteX138" fmla="*/ 2093118 w 3845718"/>
              <a:gd name="connsiteY138" fmla="*/ 3473450 h 3741737"/>
              <a:gd name="connsiteX139" fmla="*/ 2055018 w 3845718"/>
              <a:gd name="connsiteY139" fmla="*/ 3638550 h 3741737"/>
              <a:gd name="connsiteX140" fmla="*/ 2112168 w 3845718"/>
              <a:gd name="connsiteY14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370683 w 3845718"/>
              <a:gd name="connsiteY22" fmla="*/ 2233617 h 3741737"/>
              <a:gd name="connsiteX23" fmla="*/ 278605 w 3845718"/>
              <a:gd name="connsiteY23" fmla="*/ 2244725 h 3741737"/>
              <a:gd name="connsiteX24" fmla="*/ 245268 w 3845718"/>
              <a:gd name="connsiteY24" fmla="*/ 2171700 h 3741737"/>
              <a:gd name="connsiteX25" fmla="*/ 252411 w 3845718"/>
              <a:gd name="connsiteY25" fmla="*/ 2115344 h 3741737"/>
              <a:gd name="connsiteX26" fmla="*/ 217487 w 3845718"/>
              <a:gd name="connsiteY26" fmla="*/ 2114550 h 3741737"/>
              <a:gd name="connsiteX27" fmla="*/ 230981 w 3845718"/>
              <a:gd name="connsiteY27" fmla="*/ 2072481 h 3741737"/>
              <a:gd name="connsiteX28" fmla="*/ 105567 w 3845718"/>
              <a:gd name="connsiteY28" fmla="*/ 2023269 h 3741737"/>
              <a:gd name="connsiteX29" fmla="*/ 42068 w 3845718"/>
              <a:gd name="connsiteY29" fmla="*/ 1957387 h 3741737"/>
              <a:gd name="connsiteX30" fmla="*/ 83343 w 3845718"/>
              <a:gd name="connsiteY30" fmla="*/ 1717675 h 3741737"/>
              <a:gd name="connsiteX31" fmla="*/ 0 w 3845718"/>
              <a:gd name="connsiteY31" fmla="*/ 1545432 h 3741737"/>
              <a:gd name="connsiteX32" fmla="*/ 30956 w 3845718"/>
              <a:gd name="connsiteY32" fmla="*/ 1500187 h 3741737"/>
              <a:gd name="connsiteX33" fmla="*/ 205581 w 3845718"/>
              <a:gd name="connsiteY33" fmla="*/ 1123950 h 3741737"/>
              <a:gd name="connsiteX34" fmla="*/ 340518 w 3845718"/>
              <a:gd name="connsiteY34" fmla="*/ 1003300 h 3741737"/>
              <a:gd name="connsiteX35" fmla="*/ 392906 w 3845718"/>
              <a:gd name="connsiteY35" fmla="*/ 750887 h 3741737"/>
              <a:gd name="connsiteX36" fmla="*/ 412749 w 3845718"/>
              <a:gd name="connsiteY36" fmla="*/ 625475 h 3741737"/>
              <a:gd name="connsiteX37" fmla="*/ 579437 w 3845718"/>
              <a:gd name="connsiteY37" fmla="*/ 700087 h 3741737"/>
              <a:gd name="connsiteX38" fmla="*/ 734218 w 3845718"/>
              <a:gd name="connsiteY38" fmla="*/ 758825 h 3741737"/>
              <a:gd name="connsiteX39" fmla="*/ 746124 w 3845718"/>
              <a:gd name="connsiteY39" fmla="*/ 685800 h 3741737"/>
              <a:gd name="connsiteX40" fmla="*/ 689768 w 3845718"/>
              <a:gd name="connsiteY40" fmla="*/ 606425 h 3741737"/>
              <a:gd name="connsiteX41" fmla="*/ 832643 w 3845718"/>
              <a:gd name="connsiteY41" fmla="*/ 568325 h 3741737"/>
              <a:gd name="connsiteX42" fmla="*/ 921543 w 3845718"/>
              <a:gd name="connsiteY42" fmla="*/ 561975 h 3741737"/>
              <a:gd name="connsiteX43" fmla="*/ 953293 w 3845718"/>
              <a:gd name="connsiteY43" fmla="*/ 542925 h 3741737"/>
              <a:gd name="connsiteX44" fmla="*/ 981868 w 3845718"/>
              <a:gd name="connsiteY44" fmla="*/ 561975 h 3741737"/>
              <a:gd name="connsiteX45" fmla="*/ 1048543 w 3845718"/>
              <a:gd name="connsiteY45" fmla="*/ 546100 h 3741737"/>
              <a:gd name="connsiteX46" fmla="*/ 1061243 w 3845718"/>
              <a:gd name="connsiteY46" fmla="*/ 514350 h 3741737"/>
              <a:gd name="connsiteX47" fmla="*/ 1302543 w 3845718"/>
              <a:gd name="connsiteY47" fmla="*/ 485775 h 3741737"/>
              <a:gd name="connsiteX48" fmla="*/ 1261268 w 3845718"/>
              <a:gd name="connsiteY48" fmla="*/ 219075 h 3741737"/>
              <a:gd name="connsiteX49" fmla="*/ 1175543 w 3845718"/>
              <a:gd name="connsiteY49" fmla="*/ 0 h 3741737"/>
              <a:gd name="connsiteX50" fmla="*/ 1280318 w 3845718"/>
              <a:gd name="connsiteY50" fmla="*/ 12700 h 3741737"/>
              <a:gd name="connsiteX51" fmla="*/ 1400968 w 3845718"/>
              <a:gd name="connsiteY51" fmla="*/ 60325 h 3741737"/>
              <a:gd name="connsiteX52" fmla="*/ 1477168 w 3845718"/>
              <a:gd name="connsiteY52" fmla="*/ 130175 h 3741737"/>
              <a:gd name="connsiteX53" fmla="*/ 1537493 w 3845718"/>
              <a:gd name="connsiteY53" fmla="*/ 222250 h 3741737"/>
              <a:gd name="connsiteX54" fmla="*/ 1581943 w 3845718"/>
              <a:gd name="connsiteY54" fmla="*/ 412750 h 3741737"/>
              <a:gd name="connsiteX55" fmla="*/ 1678781 w 3845718"/>
              <a:gd name="connsiteY55" fmla="*/ 380206 h 3741737"/>
              <a:gd name="connsiteX56" fmla="*/ 1685923 w 3845718"/>
              <a:gd name="connsiteY56" fmla="*/ 310357 h 3741737"/>
              <a:gd name="connsiteX57" fmla="*/ 1710531 w 3845718"/>
              <a:gd name="connsiteY57" fmla="*/ 305594 h 3741737"/>
              <a:gd name="connsiteX58" fmla="*/ 1747838 w 3845718"/>
              <a:gd name="connsiteY58" fmla="*/ 289720 h 3741737"/>
              <a:gd name="connsiteX59" fmla="*/ 1843087 w 3845718"/>
              <a:gd name="connsiteY59" fmla="*/ 295274 h 3741737"/>
              <a:gd name="connsiteX60" fmla="*/ 1884361 w 3845718"/>
              <a:gd name="connsiteY60" fmla="*/ 304007 h 3741737"/>
              <a:gd name="connsiteX61" fmla="*/ 1887537 w 3845718"/>
              <a:gd name="connsiteY61" fmla="*/ 245268 h 3741737"/>
              <a:gd name="connsiteX62" fmla="*/ 1921668 w 3845718"/>
              <a:gd name="connsiteY62" fmla="*/ 254000 h 3741737"/>
              <a:gd name="connsiteX63" fmla="*/ 1908174 w 3845718"/>
              <a:gd name="connsiteY63" fmla="*/ 328612 h 3741737"/>
              <a:gd name="connsiteX64" fmla="*/ 1972468 w 3845718"/>
              <a:gd name="connsiteY64" fmla="*/ 331788 h 3741737"/>
              <a:gd name="connsiteX65" fmla="*/ 2008186 w 3845718"/>
              <a:gd name="connsiteY65" fmla="*/ 312737 h 3741737"/>
              <a:gd name="connsiteX66" fmla="*/ 2052637 w 3845718"/>
              <a:gd name="connsiteY66" fmla="*/ 324644 h 3741737"/>
              <a:gd name="connsiteX67" fmla="*/ 2055018 w 3845718"/>
              <a:gd name="connsiteY67" fmla="*/ 359568 h 3741737"/>
              <a:gd name="connsiteX68" fmla="*/ 2105818 w 3845718"/>
              <a:gd name="connsiteY68" fmla="*/ 373856 h 3741737"/>
              <a:gd name="connsiteX69" fmla="*/ 2128837 w 3845718"/>
              <a:gd name="connsiteY69" fmla="*/ 361950 h 3741737"/>
              <a:gd name="connsiteX70" fmla="*/ 2188368 w 3845718"/>
              <a:gd name="connsiteY70" fmla="*/ 313531 h 3741737"/>
              <a:gd name="connsiteX71" fmla="*/ 2229643 w 3845718"/>
              <a:gd name="connsiteY71" fmla="*/ 338931 h 3741737"/>
              <a:gd name="connsiteX72" fmla="*/ 2248693 w 3845718"/>
              <a:gd name="connsiteY72" fmla="*/ 331788 h 3741737"/>
              <a:gd name="connsiteX73" fmla="*/ 2276474 w 3845718"/>
              <a:gd name="connsiteY73" fmla="*/ 273844 h 3741737"/>
              <a:gd name="connsiteX74" fmla="*/ 2337593 w 3845718"/>
              <a:gd name="connsiteY74" fmla="*/ 235743 h 3741737"/>
              <a:gd name="connsiteX75" fmla="*/ 2326480 w 3845718"/>
              <a:gd name="connsiteY75" fmla="*/ 252414 h 3741737"/>
              <a:gd name="connsiteX76" fmla="*/ 2375693 w 3845718"/>
              <a:gd name="connsiteY76" fmla="*/ 346075 h 3741737"/>
              <a:gd name="connsiteX77" fmla="*/ 2470943 w 3845718"/>
              <a:gd name="connsiteY77" fmla="*/ 388937 h 3741737"/>
              <a:gd name="connsiteX78" fmla="*/ 2480468 w 3845718"/>
              <a:gd name="connsiteY78" fmla="*/ 477838 h 3741737"/>
              <a:gd name="connsiteX79" fmla="*/ 2501105 w 3845718"/>
              <a:gd name="connsiteY79" fmla="*/ 511175 h 3741737"/>
              <a:gd name="connsiteX80" fmla="*/ 2529681 w 3845718"/>
              <a:gd name="connsiteY80" fmla="*/ 568325 h 3741737"/>
              <a:gd name="connsiteX81" fmla="*/ 2480468 w 3845718"/>
              <a:gd name="connsiteY81" fmla="*/ 688975 h 3741737"/>
              <a:gd name="connsiteX82" fmla="*/ 2564606 w 3845718"/>
              <a:gd name="connsiteY82" fmla="*/ 633413 h 3741737"/>
              <a:gd name="connsiteX83" fmla="*/ 2692400 w 3845718"/>
              <a:gd name="connsiteY83" fmla="*/ 642938 h 3741737"/>
              <a:gd name="connsiteX84" fmla="*/ 2744787 w 3845718"/>
              <a:gd name="connsiteY84" fmla="*/ 609600 h 3741737"/>
              <a:gd name="connsiteX85" fmla="*/ 2806699 w 3845718"/>
              <a:gd name="connsiteY85" fmla="*/ 630236 h 3741737"/>
              <a:gd name="connsiteX86" fmla="*/ 2867818 w 3845718"/>
              <a:gd name="connsiteY86" fmla="*/ 539750 h 3741737"/>
              <a:gd name="connsiteX87" fmla="*/ 2910681 w 3845718"/>
              <a:gd name="connsiteY87" fmla="*/ 547687 h 3741737"/>
              <a:gd name="connsiteX88" fmla="*/ 2978943 w 3845718"/>
              <a:gd name="connsiteY88" fmla="*/ 447675 h 3741737"/>
              <a:gd name="connsiteX89" fmla="*/ 3069430 w 3845718"/>
              <a:gd name="connsiteY89" fmla="*/ 481013 h 3741737"/>
              <a:gd name="connsiteX90" fmla="*/ 3128168 w 3845718"/>
              <a:gd name="connsiteY90" fmla="*/ 469900 h 3741737"/>
              <a:gd name="connsiteX91" fmla="*/ 3198018 w 3845718"/>
              <a:gd name="connsiteY91" fmla="*/ 495300 h 3741737"/>
              <a:gd name="connsiteX92" fmla="*/ 3204368 w 3845718"/>
              <a:gd name="connsiteY92" fmla="*/ 571500 h 3741737"/>
              <a:gd name="connsiteX93" fmla="*/ 3172618 w 3845718"/>
              <a:gd name="connsiteY93" fmla="*/ 654050 h 3741737"/>
              <a:gd name="connsiteX94" fmla="*/ 3204368 w 3845718"/>
              <a:gd name="connsiteY94" fmla="*/ 749300 h 3741737"/>
              <a:gd name="connsiteX95" fmla="*/ 3331368 w 3845718"/>
              <a:gd name="connsiteY95" fmla="*/ 781050 h 3741737"/>
              <a:gd name="connsiteX96" fmla="*/ 3284537 w 3845718"/>
              <a:gd name="connsiteY96" fmla="*/ 899319 h 3741737"/>
              <a:gd name="connsiteX97" fmla="*/ 3350418 w 3845718"/>
              <a:gd name="connsiteY97" fmla="*/ 1003300 h 3741737"/>
              <a:gd name="connsiteX98" fmla="*/ 3382168 w 3845718"/>
              <a:gd name="connsiteY98" fmla="*/ 1009650 h 3741737"/>
              <a:gd name="connsiteX99" fmla="*/ 3337718 w 3845718"/>
              <a:gd name="connsiteY99" fmla="*/ 1117600 h 3741737"/>
              <a:gd name="connsiteX100" fmla="*/ 3413918 w 3845718"/>
              <a:gd name="connsiteY100" fmla="*/ 1123950 h 3741737"/>
              <a:gd name="connsiteX101" fmla="*/ 3548062 w 3845718"/>
              <a:gd name="connsiteY101" fmla="*/ 1060450 h 3741737"/>
              <a:gd name="connsiteX102" fmla="*/ 3712368 w 3845718"/>
              <a:gd name="connsiteY102" fmla="*/ 908050 h 3741737"/>
              <a:gd name="connsiteX103" fmla="*/ 3701256 w 3845718"/>
              <a:gd name="connsiteY103" fmla="*/ 1030288 h 3741737"/>
              <a:gd name="connsiteX104" fmla="*/ 3793331 w 3845718"/>
              <a:gd name="connsiteY104" fmla="*/ 1119187 h 3741737"/>
              <a:gd name="connsiteX105" fmla="*/ 3845718 w 3845718"/>
              <a:gd name="connsiteY105" fmla="*/ 1270000 h 3741737"/>
              <a:gd name="connsiteX106" fmla="*/ 3540124 w 3845718"/>
              <a:gd name="connsiteY106" fmla="*/ 1458118 h 3741737"/>
              <a:gd name="connsiteX107" fmla="*/ 3607593 w 3845718"/>
              <a:gd name="connsiteY107" fmla="*/ 1585913 h 3741737"/>
              <a:gd name="connsiteX108" fmla="*/ 3559174 w 3845718"/>
              <a:gd name="connsiteY108" fmla="*/ 1687513 h 3741737"/>
              <a:gd name="connsiteX109" fmla="*/ 3604418 w 3845718"/>
              <a:gd name="connsiteY109" fmla="*/ 1720850 h 3741737"/>
              <a:gd name="connsiteX110" fmla="*/ 3629818 w 3845718"/>
              <a:gd name="connsiteY110" fmla="*/ 1771650 h 3741737"/>
              <a:gd name="connsiteX111" fmla="*/ 3629818 w 3845718"/>
              <a:gd name="connsiteY111" fmla="*/ 1847850 h 3741737"/>
              <a:gd name="connsiteX112" fmla="*/ 3604418 w 3845718"/>
              <a:gd name="connsiteY112" fmla="*/ 1873250 h 3741737"/>
              <a:gd name="connsiteX113" fmla="*/ 3598068 w 3845718"/>
              <a:gd name="connsiteY113" fmla="*/ 1911350 h 3741737"/>
              <a:gd name="connsiteX114" fmla="*/ 3528218 w 3845718"/>
              <a:gd name="connsiteY114" fmla="*/ 1885950 h 3741737"/>
              <a:gd name="connsiteX115" fmla="*/ 3509168 w 3845718"/>
              <a:gd name="connsiteY115" fmla="*/ 2012950 h 3741737"/>
              <a:gd name="connsiteX116" fmla="*/ 3432175 w 3845718"/>
              <a:gd name="connsiteY116" fmla="*/ 1977231 h 3741737"/>
              <a:gd name="connsiteX117" fmla="*/ 3299618 w 3845718"/>
              <a:gd name="connsiteY117" fmla="*/ 2039937 h 3741737"/>
              <a:gd name="connsiteX118" fmla="*/ 3445668 w 3845718"/>
              <a:gd name="connsiteY118" fmla="*/ 2286000 h 3741737"/>
              <a:gd name="connsiteX119" fmla="*/ 3483768 w 3845718"/>
              <a:gd name="connsiteY119" fmla="*/ 2286000 h 3741737"/>
              <a:gd name="connsiteX120" fmla="*/ 3477418 w 3845718"/>
              <a:gd name="connsiteY120" fmla="*/ 2374900 h 3741737"/>
              <a:gd name="connsiteX121" fmla="*/ 3407568 w 3845718"/>
              <a:gd name="connsiteY121" fmla="*/ 2350294 h 3741737"/>
              <a:gd name="connsiteX122" fmla="*/ 3299618 w 3845718"/>
              <a:gd name="connsiteY122" fmla="*/ 2387600 h 3741737"/>
              <a:gd name="connsiteX123" fmla="*/ 3077368 w 3845718"/>
              <a:gd name="connsiteY123" fmla="*/ 2381250 h 3741737"/>
              <a:gd name="connsiteX124" fmla="*/ 2982118 w 3845718"/>
              <a:gd name="connsiteY124" fmla="*/ 2381250 h 3741737"/>
              <a:gd name="connsiteX125" fmla="*/ 2905918 w 3845718"/>
              <a:gd name="connsiteY125" fmla="*/ 2305050 h 3741737"/>
              <a:gd name="connsiteX126" fmla="*/ 2848768 w 3845718"/>
              <a:gd name="connsiteY126" fmla="*/ 2292350 h 3741737"/>
              <a:gd name="connsiteX127" fmla="*/ 2834481 w 3845718"/>
              <a:gd name="connsiteY127" fmla="*/ 2212975 h 3741737"/>
              <a:gd name="connsiteX128" fmla="*/ 2643980 w 3845718"/>
              <a:gd name="connsiteY128" fmla="*/ 2155825 h 3741737"/>
              <a:gd name="connsiteX129" fmla="*/ 2620168 w 3845718"/>
              <a:gd name="connsiteY129" fmla="*/ 2273300 h 3741737"/>
              <a:gd name="connsiteX130" fmla="*/ 2639218 w 3845718"/>
              <a:gd name="connsiteY130" fmla="*/ 2362200 h 3741737"/>
              <a:gd name="connsiteX131" fmla="*/ 2607468 w 3845718"/>
              <a:gd name="connsiteY131" fmla="*/ 2476500 h 3741737"/>
              <a:gd name="connsiteX132" fmla="*/ 3001168 w 3845718"/>
              <a:gd name="connsiteY132" fmla="*/ 2546350 h 3741737"/>
              <a:gd name="connsiteX133" fmla="*/ 3045618 w 3845718"/>
              <a:gd name="connsiteY133" fmla="*/ 3003550 h 3741737"/>
              <a:gd name="connsiteX134" fmla="*/ 1978818 w 3845718"/>
              <a:gd name="connsiteY134" fmla="*/ 3060700 h 3741737"/>
              <a:gd name="connsiteX135" fmla="*/ 1959768 w 3845718"/>
              <a:gd name="connsiteY135" fmla="*/ 3117850 h 3741737"/>
              <a:gd name="connsiteX136" fmla="*/ 2010568 w 3845718"/>
              <a:gd name="connsiteY136" fmla="*/ 3143250 h 3741737"/>
              <a:gd name="connsiteX137" fmla="*/ 2029618 w 3845718"/>
              <a:gd name="connsiteY137" fmla="*/ 3219450 h 3741737"/>
              <a:gd name="connsiteX138" fmla="*/ 2023268 w 3845718"/>
              <a:gd name="connsiteY138" fmla="*/ 3378200 h 3741737"/>
              <a:gd name="connsiteX139" fmla="*/ 2093118 w 3845718"/>
              <a:gd name="connsiteY139" fmla="*/ 3473450 h 3741737"/>
              <a:gd name="connsiteX140" fmla="*/ 2055018 w 3845718"/>
              <a:gd name="connsiteY140" fmla="*/ 3638550 h 3741737"/>
              <a:gd name="connsiteX141" fmla="*/ 2112168 w 3845718"/>
              <a:gd name="connsiteY141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368301 w 3845718"/>
              <a:gd name="connsiteY22" fmla="*/ 2288385 h 3741737"/>
              <a:gd name="connsiteX23" fmla="*/ 278605 w 3845718"/>
              <a:gd name="connsiteY23" fmla="*/ 2244725 h 3741737"/>
              <a:gd name="connsiteX24" fmla="*/ 245268 w 3845718"/>
              <a:gd name="connsiteY24" fmla="*/ 2171700 h 3741737"/>
              <a:gd name="connsiteX25" fmla="*/ 252411 w 3845718"/>
              <a:gd name="connsiteY25" fmla="*/ 2115344 h 3741737"/>
              <a:gd name="connsiteX26" fmla="*/ 217487 w 3845718"/>
              <a:gd name="connsiteY26" fmla="*/ 2114550 h 3741737"/>
              <a:gd name="connsiteX27" fmla="*/ 230981 w 3845718"/>
              <a:gd name="connsiteY27" fmla="*/ 2072481 h 3741737"/>
              <a:gd name="connsiteX28" fmla="*/ 105567 w 3845718"/>
              <a:gd name="connsiteY28" fmla="*/ 2023269 h 3741737"/>
              <a:gd name="connsiteX29" fmla="*/ 42068 w 3845718"/>
              <a:gd name="connsiteY29" fmla="*/ 1957387 h 3741737"/>
              <a:gd name="connsiteX30" fmla="*/ 83343 w 3845718"/>
              <a:gd name="connsiteY30" fmla="*/ 1717675 h 3741737"/>
              <a:gd name="connsiteX31" fmla="*/ 0 w 3845718"/>
              <a:gd name="connsiteY31" fmla="*/ 1545432 h 3741737"/>
              <a:gd name="connsiteX32" fmla="*/ 30956 w 3845718"/>
              <a:gd name="connsiteY32" fmla="*/ 1500187 h 3741737"/>
              <a:gd name="connsiteX33" fmla="*/ 205581 w 3845718"/>
              <a:gd name="connsiteY33" fmla="*/ 1123950 h 3741737"/>
              <a:gd name="connsiteX34" fmla="*/ 340518 w 3845718"/>
              <a:gd name="connsiteY34" fmla="*/ 1003300 h 3741737"/>
              <a:gd name="connsiteX35" fmla="*/ 392906 w 3845718"/>
              <a:gd name="connsiteY35" fmla="*/ 750887 h 3741737"/>
              <a:gd name="connsiteX36" fmla="*/ 412749 w 3845718"/>
              <a:gd name="connsiteY36" fmla="*/ 625475 h 3741737"/>
              <a:gd name="connsiteX37" fmla="*/ 579437 w 3845718"/>
              <a:gd name="connsiteY37" fmla="*/ 700087 h 3741737"/>
              <a:gd name="connsiteX38" fmla="*/ 734218 w 3845718"/>
              <a:gd name="connsiteY38" fmla="*/ 758825 h 3741737"/>
              <a:gd name="connsiteX39" fmla="*/ 746124 w 3845718"/>
              <a:gd name="connsiteY39" fmla="*/ 685800 h 3741737"/>
              <a:gd name="connsiteX40" fmla="*/ 689768 w 3845718"/>
              <a:gd name="connsiteY40" fmla="*/ 606425 h 3741737"/>
              <a:gd name="connsiteX41" fmla="*/ 832643 w 3845718"/>
              <a:gd name="connsiteY41" fmla="*/ 568325 h 3741737"/>
              <a:gd name="connsiteX42" fmla="*/ 921543 w 3845718"/>
              <a:gd name="connsiteY42" fmla="*/ 561975 h 3741737"/>
              <a:gd name="connsiteX43" fmla="*/ 953293 w 3845718"/>
              <a:gd name="connsiteY43" fmla="*/ 542925 h 3741737"/>
              <a:gd name="connsiteX44" fmla="*/ 981868 w 3845718"/>
              <a:gd name="connsiteY44" fmla="*/ 561975 h 3741737"/>
              <a:gd name="connsiteX45" fmla="*/ 1048543 w 3845718"/>
              <a:gd name="connsiteY45" fmla="*/ 546100 h 3741737"/>
              <a:gd name="connsiteX46" fmla="*/ 1061243 w 3845718"/>
              <a:gd name="connsiteY46" fmla="*/ 514350 h 3741737"/>
              <a:gd name="connsiteX47" fmla="*/ 1302543 w 3845718"/>
              <a:gd name="connsiteY47" fmla="*/ 485775 h 3741737"/>
              <a:gd name="connsiteX48" fmla="*/ 1261268 w 3845718"/>
              <a:gd name="connsiteY48" fmla="*/ 219075 h 3741737"/>
              <a:gd name="connsiteX49" fmla="*/ 1175543 w 3845718"/>
              <a:gd name="connsiteY49" fmla="*/ 0 h 3741737"/>
              <a:gd name="connsiteX50" fmla="*/ 1280318 w 3845718"/>
              <a:gd name="connsiteY50" fmla="*/ 12700 h 3741737"/>
              <a:gd name="connsiteX51" fmla="*/ 1400968 w 3845718"/>
              <a:gd name="connsiteY51" fmla="*/ 60325 h 3741737"/>
              <a:gd name="connsiteX52" fmla="*/ 1477168 w 3845718"/>
              <a:gd name="connsiteY52" fmla="*/ 130175 h 3741737"/>
              <a:gd name="connsiteX53" fmla="*/ 1537493 w 3845718"/>
              <a:gd name="connsiteY53" fmla="*/ 222250 h 3741737"/>
              <a:gd name="connsiteX54" fmla="*/ 1581943 w 3845718"/>
              <a:gd name="connsiteY54" fmla="*/ 412750 h 3741737"/>
              <a:gd name="connsiteX55" fmla="*/ 1678781 w 3845718"/>
              <a:gd name="connsiteY55" fmla="*/ 380206 h 3741737"/>
              <a:gd name="connsiteX56" fmla="*/ 1685923 w 3845718"/>
              <a:gd name="connsiteY56" fmla="*/ 310357 h 3741737"/>
              <a:gd name="connsiteX57" fmla="*/ 1710531 w 3845718"/>
              <a:gd name="connsiteY57" fmla="*/ 305594 h 3741737"/>
              <a:gd name="connsiteX58" fmla="*/ 1747838 w 3845718"/>
              <a:gd name="connsiteY58" fmla="*/ 289720 h 3741737"/>
              <a:gd name="connsiteX59" fmla="*/ 1843087 w 3845718"/>
              <a:gd name="connsiteY59" fmla="*/ 295274 h 3741737"/>
              <a:gd name="connsiteX60" fmla="*/ 1884361 w 3845718"/>
              <a:gd name="connsiteY60" fmla="*/ 304007 h 3741737"/>
              <a:gd name="connsiteX61" fmla="*/ 1887537 w 3845718"/>
              <a:gd name="connsiteY61" fmla="*/ 245268 h 3741737"/>
              <a:gd name="connsiteX62" fmla="*/ 1921668 w 3845718"/>
              <a:gd name="connsiteY62" fmla="*/ 254000 h 3741737"/>
              <a:gd name="connsiteX63" fmla="*/ 1908174 w 3845718"/>
              <a:gd name="connsiteY63" fmla="*/ 328612 h 3741737"/>
              <a:gd name="connsiteX64" fmla="*/ 1972468 w 3845718"/>
              <a:gd name="connsiteY64" fmla="*/ 331788 h 3741737"/>
              <a:gd name="connsiteX65" fmla="*/ 2008186 w 3845718"/>
              <a:gd name="connsiteY65" fmla="*/ 312737 h 3741737"/>
              <a:gd name="connsiteX66" fmla="*/ 2052637 w 3845718"/>
              <a:gd name="connsiteY66" fmla="*/ 324644 h 3741737"/>
              <a:gd name="connsiteX67" fmla="*/ 2055018 w 3845718"/>
              <a:gd name="connsiteY67" fmla="*/ 359568 h 3741737"/>
              <a:gd name="connsiteX68" fmla="*/ 2105818 w 3845718"/>
              <a:gd name="connsiteY68" fmla="*/ 373856 h 3741737"/>
              <a:gd name="connsiteX69" fmla="*/ 2128837 w 3845718"/>
              <a:gd name="connsiteY69" fmla="*/ 361950 h 3741737"/>
              <a:gd name="connsiteX70" fmla="*/ 2188368 w 3845718"/>
              <a:gd name="connsiteY70" fmla="*/ 313531 h 3741737"/>
              <a:gd name="connsiteX71" fmla="*/ 2229643 w 3845718"/>
              <a:gd name="connsiteY71" fmla="*/ 338931 h 3741737"/>
              <a:gd name="connsiteX72" fmla="*/ 2248693 w 3845718"/>
              <a:gd name="connsiteY72" fmla="*/ 331788 h 3741737"/>
              <a:gd name="connsiteX73" fmla="*/ 2276474 w 3845718"/>
              <a:gd name="connsiteY73" fmla="*/ 273844 h 3741737"/>
              <a:gd name="connsiteX74" fmla="*/ 2337593 w 3845718"/>
              <a:gd name="connsiteY74" fmla="*/ 235743 h 3741737"/>
              <a:gd name="connsiteX75" fmla="*/ 2326480 w 3845718"/>
              <a:gd name="connsiteY75" fmla="*/ 252414 h 3741737"/>
              <a:gd name="connsiteX76" fmla="*/ 2375693 w 3845718"/>
              <a:gd name="connsiteY76" fmla="*/ 346075 h 3741737"/>
              <a:gd name="connsiteX77" fmla="*/ 2470943 w 3845718"/>
              <a:gd name="connsiteY77" fmla="*/ 388937 h 3741737"/>
              <a:gd name="connsiteX78" fmla="*/ 2480468 w 3845718"/>
              <a:gd name="connsiteY78" fmla="*/ 477838 h 3741737"/>
              <a:gd name="connsiteX79" fmla="*/ 2501105 w 3845718"/>
              <a:gd name="connsiteY79" fmla="*/ 511175 h 3741737"/>
              <a:gd name="connsiteX80" fmla="*/ 2529681 w 3845718"/>
              <a:gd name="connsiteY80" fmla="*/ 568325 h 3741737"/>
              <a:gd name="connsiteX81" fmla="*/ 2480468 w 3845718"/>
              <a:gd name="connsiteY81" fmla="*/ 688975 h 3741737"/>
              <a:gd name="connsiteX82" fmla="*/ 2564606 w 3845718"/>
              <a:gd name="connsiteY82" fmla="*/ 633413 h 3741737"/>
              <a:gd name="connsiteX83" fmla="*/ 2692400 w 3845718"/>
              <a:gd name="connsiteY83" fmla="*/ 642938 h 3741737"/>
              <a:gd name="connsiteX84" fmla="*/ 2744787 w 3845718"/>
              <a:gd name="connsiteY84" fmla="*/ 609600 h 3741737"/>
              <a:gd name="connsiteX85" fmla="*/ 2806699 w 3845718"/>
              <a:gd name="connsiteY85" fmla="*/ 630236 h 3741737"/>
              <a:gd name="connsiteX86" fmla="*/ 2867818 w 3845718"/>
              <a:gd name="connsiteY86" fmla="*/ 539750 h 3741737"/>
              <a:gd name="connsiteX87" fmla="*/ 2910681 w 3845718"/>
              <a:gd name="connsiteY87" fmla="*/ 547687 h 3741737"/>
              <a:gd name="connsiteX88" fmla="*/ 2978943 w 3845718"/>
              <a:gd name="connsiteY88" fmla="*/ 447675 h 3741737"/>
              <a:gd name="connsiteX89" fmla="*/ 3069430 w 3845718"/>
              <a:gd name="connsiteY89" fmla="*/ 481013 h 3741737"/>
              <a:gd name="connsiteX90" fmla="*/ 3128168 w 3845718"/>
              <a:gd name="connsiteY90" fmla="*/ 469900 h 3741737"/>
              <a:gd name="connsiteX91" fmla="*/ 3198018 w 3845718"/>
              <a:gd name="connsiteY91" fmla="*/ 495300 h 3741737"/>
              <a:gd name="connsiteX92" fmla="*/ 3204368 w 3845718"/>
              <a:gd name="connsiteY92" fmla="*/ 571500 h 3741737"/>
              <a:gd name="connsiteX93" fmla="*/ 3172618 w 3845718"/>
              <a:gd name="connsiteY93" fmla="*/ 654050 h 3741737"/>
              <a:gd name="connsiteX94" fmla="*/ 3204368 w 3845718"/>
              <a:gd name="connsiteY94" fmla="*/ 749300 h 3741737"/>
              <a:gd name="connsiteX95" fmla="*/ 3331368 w 3845718"/>
              <a:gd name="connsiteY95" fmla="*/ 781050 h 3741737"/>
              <a:gd name="connsiteX96" fmla="*/ 3284537 w 3845718"/>
              <a:gd name="connsiteY96" fmla="*/ 899319 h 3741737"/>
              <a:gd name="connsiteX97" fmla="*/ 3350418 w 3845718"/>
              <a:gd name="connsiteY97" fmla="*/ 1003300 h 3741737"/>
              <a:gd name="connsiteX98" fmla="*/ 3382168 w 3845718"/>
              <a:gd name="connsiteY98" fmla="*/ 1009650 h 3741737"/>
              <a:gd name="connsiteX99" fmla="*/ 3337718 w 3845718"/>
              <a:gd name="connsiteY99" fmla="*/ 1117600 h 3741737"/>
              <a:gd name="connsiteX100" fmla="*/ 3413918 w 3845718"/>
              <a:gd name="connsiteY100" fmla="*/ 1123950 h 3741737"/>
              <a:gd name="connsiteX101" fmla="*/ 3548062 w 3845718"/>
              <a:gd name="connsiteY101" fmla="*/ 1060450 h 3741737"/>
              <a:gd name="connsiteX102" fmla="*/ 3712368 w 3845718"/>
              <a:gd name="connsiteY102" fmla="*/ 908050 h 3741737"/>
              <a:gd name="connsiteX103" fmla="*/ 3701256 w 3845718"/>
              <a:gd name="connsiteY103" fmla="*/ 1030288 h 3741737"/>
              <a:gd name="connsiteX104" fmla="*/ 3793331 w 3845718"/>
              <a:gd name="connsiteY104" fmla="*/ 1119187 h 3741737"/>
              <a:gd name="connsiteX105" fmla="*/ 3845718 w 3845718"/>
              <a:gd name="connsiteY105" fmla="*/ 1270000 h 3741737"/>
              <a:gd name="connsiteX106" fmla="*/ 3540124 w 3845718"/>
              <a:gd name="connsiteY106" fmla="*/ 1458118 h 3741737"/>
              <a:gd name="connsiteX107" fmla="*/ 3607593 w 3845718"/>
              <a:gd name="connsiteY107" fmla="*/ 1585913 h 3741737"/>
              <a:gd name="connsiteX108" fmla="*/ 3559174 w 3845718"/>
              <a:gd name="connsiteY108" fmla="*/ 1687513 h 3741737"/>
              <a:gd name="connsiteX109" fmla="*/ 3604418 w 3845718"/>
              <a:gd name="connsiteY109" fmla="*/ 1720850 h 3741737"/>
              <a:gd name="connsiteX110" fmla="*/ 3629818 w 3845718"/>
              <a:gd name="connsiteY110" fmla="*/ 1771650 h 3741737"/>
              <a:gd name="connsiteX111" fmla="*/ 3629818 w 3845718"/>
              <a:gd name="connsiteY111" fmla="*/ 1847850 h 3741737"/>
              <a:gd name="connsiteX112" fmla="*/ 3604418 w 3845718"/>
              <a:gd name="connsiteY112" fmla="*/ 1873250 h 3741737"/>
              <a:gd name="connsiteX113" fmla="*/ 3598068 w 3845718"/>
              <a:gd name="connsiteY113" fmla="*/ 1911350 h 3741737"/>
              <a:gd name="connsiteX114" fmla="*/ 3528218 w 3845718"/>
              <a:gd name="connsiteY114" fmla="*/ 1885950 h 3741737"/>
              <a:gd name="connsiteX115" fmla="*/ 3509168 w 3845718"/>
              <a:gd name="connsiteY115" fmla="*/ 2012950 h 3741737"/>
              <a:gd name="connsiteX116" fmla="*/ 3432175 w 3845718"/>
              <a:gd name="connsiteY116" fmla="*/ 1977231 h 3741737"/>
              <a:gd name="connsiteX117" fmla="*/ 3299618 w 3845718"/>
              <a:gd name="connsiteY117" fmla="*/ 2039937 h 3741737"/>
              <a:gd name="connsiteX118" fmla="*/ 3445668 w 3845718"/>
              <a:gd name="connsiteY118" fmla="*/ 2286000 h 3741737"/>
              <a:gd name="connsiteX119" fmla="*/ 3483768 w 3845718"/>
              <a:gd name="connsiteY119" fmla="*/ 2286000 h 3741737"/>
              <a:gd name="connsiteX120" fmla="*/ 3477418 w 3845718"/>
              <a:gd name="connsiteY120" fmla="*/ 2374900 h 3741737"/>
              <a:gd name="connsiteX121" fmla="*/ 3407568 w 3845718"/>
              <a:gd name="connsiteY121" fmla="*/ 2350294 h 3741737"/>
              <a:gd name="connsiteX122" fmla="*/ 3299618 w 3845718"/>
              <a:gd name="connsiteY122" fmla="*/ 2387600 h 3741737"/>
              <a:gd name="connsiteX123" fmla="*/ 3077368 w 3845718"/>
              <a:gd name="connsiteY123" fmla="*/ 2381250 h 3741737"/>
              <a:gd name="connsiteX124" fmla="*/ 2982118 w 3845718"/>
              <a:gd name="connsiteY124" fmla="*/ 2381250 h 3741737"/>
              <a:gd name="connsiteX125" fmla="*/ 2905918 w 3845718"/>
              <a:gd name="connsiteY125" fmla="*/ 2305050 h 3741737"/>
              <a:gd name="connsiteX126" fmla="*/ 2848768 w 3845718"/>
              <a:gd name="connsiteY126" fmla="*/ 2292350 h 3741737"/>
              <a:gd name="connsiteX127" fmla="*/ 2834481 w 3845718"/>
              <a:gd name="connsiteY127" fmla="*/ 2212975 h 3741737"/>
              <a:gd name="connsiteX128" fmla="*/ 2643980 w 3845718"/>
              <a:gd name="connsiteY128" fmla="*/ 2155825 h 3741737"/>
              <a:gd name="connsiteX129" fmla="*/ 2620168 w 3845718"/>
              <a:gd name="connsiteY129" fmla="*/ 2273300 h 3741737"/>
              <a:gd name="connsiteX130" fmla="*/ 2639218 w 3845718"/>
              <a:gd name="connsiteY130" fmla="*/ 2362200 h 3741737"/>
              <a:gd name="connsiteX131" fmla="*/ 2607468 w 3845718"/>
              <a:gd name="connsiteY131" fmla="*/ 2476500 h 3741737"/>
              <a:gd name="connsiteX132" fmla="*/ 3001168 w 3845718"/>
              <a:gd name="connsiteY132" fmla="*/ 2546350 h 3741737"/>
              <a:gd name="connsiteX133" fmla="*/ 3045618 w 3845718"/>
              <a:gd name="connsiteY133" fmla="*/ 3003550 h 3741737"/>
              <a:gd name="connsiteX134" fmla="*/ 1978818 w 3845718"/>
              <a:gd name="connsiteY134" fmla="*/ 3060700 h 3741737"/>
              <a:gd name="connsiteX135" fmla="*/ 1959768 w 3845718"/>
              <a:gd name="connsiteY135" fmla="*/ 3117850 h 3741737"/>
              <a:gd name="connsiteX136" fmla="*/ 2010568 w 3845718"/>
              <a:gd name="connsiteY136" fmla="*/ 3143250 h 3741737"/>
              <a:gd name="connsiteX137" fmla="*/ 2029618 w 3845718"/>
              <a:gd name="connsiteY137" fmla="*/ 3219450 h 3741737"/>
              <a:gd name="connsiteX138" fmla="*/ 2023268 w 3845718"/>
              <a:gd name="connsiteY138" fmla="*/ 3378200 h 3741737"/>
              <a:gd name="connsiteX139" fmla="*/ 2093118 w 3845718"/>
              <a:gd name="connsiteY139" fmla="*/ 3473450 h 3741737"/>
              <a:gd name="connsiteX140" fmla="*/ 2055018 w 3845718"/>
              <a:gd name="connsiteY140" fmla="*/ 3638550 h 3741737"/>
              <a:gd name="connsiteX141" fmla="*/ 2112168 w 3845718"/>
              <a:gd name="connsiteY141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515939 w 3845718"/>
              <a:gd name="connsiteY22" fmla="*/ 2257429 h 3741737"/>
              <a:gd name="connsiteX23" fmla="*/ 368301 w 3845718"/>
              <a:gd name="connsiteY23" fmla="*/ 2288385 h 3741737"/>
              <a:gd name="connsiteX24" fmla="*/ 278605 w 3845718"/>
              <a:gd name="connsiteY24" fmla="*/ 2244725 h 3741737"/>
              <a:gd name="connsiteX25" fmla="*/ 245268 w 3845718"/>
              <a:gd name="connsiteY25" fmla="*/ 2171700 h 3741737"/>
              <a:gd name="connsiteX26" fmla="*/ 252411 w 3845718"/>
              <a:gd name="connsiteY26" fmla="*/ 2115344 h 3741737"/>
              <a:gd name="connsiteX27" fmla="*/ 217487 w 3845718"/>
              <a:gd name="connsiteY27" fmla="*/ 2114550 h 3741737"/>
              <a:gd name="connsiteX28" fmla="*/ 230981 w 3845718"/>
              <a:gd name="connsiteY28" fmla="*/ 2072481 h 3741737"/>
              <a:gd name="connsiteX29" fmla="*/ 105567 w 3845718"/>
              <a:gd name="connsiteY29" fmla="*/ 2023269 h 3741737"/>
              <a:gd name="connsiteX30" fmla="*/ 42068 w 3845718"/>
              <a:gd name="connsiteY30" fmla="*/ 1957387 h 3741737"/>
              <a:gd name="connsiteX31" fmla="*/ 83343 w 3845718"/>
              <a:gd name="connsiteY31" fmla="*/ 1717675 h 3741737"/>
              <a:gd name="connsiteX32" fmla="*/ 0 w 3845718"/>
              <a:gd name="connsiteY32" fmla="*/ 1545432 h 3741737"/>
              <a:gd name="connsiteX33" fmla="*/ 30956 w 3845718"/>
              <a:gd name="connsiteY33" fmla="*/ 1500187 h 3741737"/>
              <a:gd name="connsiteX34" fmla="*/ 205581 w 3845718"/>
              <a:gd name="connsiteY34" fmla="*/ 1123950 h 3741737"/>
              <a:gd name="connsiteX35" fmla="*/ 340518 w 3845718"/>
              <a:gd name="connsiteY35" fmla="*/ 1003300 h 3741737"/>
              <a:gd name="connsiteX36" fmla="*/ 392906 w 3845718"/>
              <a:gd name="connsiteY36" fmla="*/ 750887 h 3741737"/>
              <a:gd name="connsiteX37" fmla="*/ 412749 w 3845718"/>
              <a:gd name="connsiteY37" fmla="*/ 625475 h 3741737"/>
              <a:gd name="connsiteX38" fmla="*/ 579437 w 3845718"/>
              <a:gd name="connsiteY38" fmla="*/ 700087 h 3741737"/>
              <a:gd name="connsiteX39" fmla="*/ 734218 w 3845718"/>
              <a:gd name="connsiteY39" fmla="*/ 758825 h 3741737"/>
              <a:gd name="connsiteX40" fmla="*/ 746124 w 3845718"/>
              <a:gd name="connsiteY40" fmla="*/ 685800 h 3741737"/>
              <a:gd name="connsiteX41" fmla="*/ 689768 w 3845718"/>
              <a:gd name="connsiteY41" fmla="*/ 606425 h 3741737"/>
              <a:gd name="connsiteX42" fmla="*/ 832643 w 3845718"/>
              <a:gd name="connsiteY42" fmla="*/ 568325 h 3741737"/>
              <a:gd name="connsiteX43" fmla="*/ 921543 w 3845718"/>
              <a:gd name="connsiteY43" fmla="*/ 561975 h 3741737"/>
              <a:gd name="connsiteX44" fmla="*/ 953293 w 3845718"/>
              <a:gd name="connsiteY44" fmla="*/ 542925 h 3741737"/>
              <a:gd name="connsiteX45" fmla="*/ 981868 w 3845718"/>
              <a:gd name="connsiteY45" fmla="*/ 561975 h 3741737"/>
              <a:gd name="connsiteX46" fmla="*/ 1048543 w 3845718"/>
              <a:gd name="connsiteY46" fmla="*/ 546100 h 3741737"/>
              <a:gd name="connsiteX47" fmla="*/ 1061243 w 3845718"/>
              <a:gd name="connsiteY47" fmla="*/ 514350 h 3741737"/>
              <a:gd name="connsiteX48" fmla="*/ 1302543 w 3845718"/>
              <a:gd name="connsiteY48" fmla="*/ 485775 h 3741737"/>
              <a:gd name="connsiteX49" fmla="*/ 1261268 w 3845718"/>
              <a:gd name="connsiteY49" fmla="*/ 219075 h 3741737"/>
              <a:gd name="connsiteX50" fmla="*/ 1175543 w 3845718"/>
              <a:gd name="connsiteY50" fmla="*/ 0 h 3741737"/>
              <a:gd name="connsiteX51" fmla="*/ 1280318 w 3845718"/>
              <a:gd name="connsiteY51" fmla="*/ 12700 h 3741737"/>
              <a:gd name="connsiteX52" fmla="*/ 1400968 w 3845718"/>
              <a:gd name="connsiteY52" fmla="*/ 60325 h 3741737"/>
              <a:gd name="connsiteX53" fmla="*/ 1477168 w 3845718"/>
              <a:gd name="connsiteY53" fmla="*/ 130175 h 3741737"/>
              <a:gd name="connsiteX54" fmla="*/ 1537493 w 3845718"/>
              <a:gd name="connsiteY54" fmla="*/ 222250 h 3741737"/>
              <a:gd name="connsiteX55" fmla="*/ 1581943 w 3845718"/>
              <a:gd name="connsiteY55" fmla="*/ 412750 h 3741737"/>
              <a:gd name="connsiteX56" fmla="*/ 1678781 w 3845718"/>
              <a:gd name="connsiteY56" fmla="*/ 380206 h 3741737"/>
              <a:gd name="connsiteX57" fmla="*/ 1685923 w 3845718"/>
              <a:gd name="connsiteY57" fmla="*/ 310357 h 3741737"/>
              <a:gd name="connsiteX58" fmla="*/ 1710531 w 3845718"/>
              <a:gd name="connsiteY58" fmla="*/ 305594 h 3741737"/>
              <a:gd name="connsiteX59" fmla="*/ 1747838 w 3845718"/>
              <a:gd name="connsiteY59" fmla="*/ 289720 h 3741737"/>
              <a:gd name="connsiteX60" fmla="*/ 1843087 w 3845718"/>
              <a:gd name="connsiteY60" fmla="*/ 295274 h 3741737"/>
              <a:gd name="connsiteX61" fmla="*/ 1884361 w 3845718"/>
              <a:gd name="connsiteY61" fmla="*/ 304007 h 3741737"/>
              <a:gd name="connsiteX62" fmla="*/ 1887537 w 3845718"/>
              <a:gd name="connsiteY62" fmla="*/ 245268 h 3741737"/>
              <a:gd name="connsiteX63" fmla="*/ 1921668 w 3845718"/>
              <a:gd name="connsiteY63" fmla="*/ 254000 h 3741737"/>
              <a:gd name="connsiteX64" fmla="*/ 1908174 w 3845718"/>
              <a:gd name="connsiteY64" fmla="*/ 328612 h 3741737"/>
              <a:gd name="connsiteX65" fmla="*/ 1972468 w 3845718"/>
              <a:gd name="connsiteY65" fmla="*/ 331788 h 3741737"/>
              <a:gd name="connsiteX66" fmla="*/ 2008186 w 3845718"/>
              <a:gd name="connsiteY66" fmla="*/ 312737 h 3741737"/>
              <a:gd name="connsiteX67" fmla="*/ 2052637 w 3845718"/>
              <a:gd name="connsiteY67" fmla="*/ 324644 h 3741737"/>
              <a:gd name="connsiteX68" fmla="*/ 2055018 w 3845718"/>
              <a:gd name="connsiteY68" fmla="*/ 359568 h 3741737"/>
              <a:gd name="connsiteX69" fmla="*/ 2105818 w 3845718"/>
              <a:gd name="connsiteY69" fmla="*/ 373856 h 3741737"/>
              <a:gd name="connsiteX70" fmla="*/ 2128837 w 3845718"/>
              <a:gd name="connsiteY70" fmla="*/ 361950 h 3741737"/>
              <a:gd name="connsiteX71" fmla="*/ 2188368 w 3845718"/>
              <a:gd name="connsiteY71" fmla="*/ 313531 h 3741737"/>
              <a:gd name="connsiteX72" fmla="*/ 2229643 w 3845718"/>
              <a:gd name="connsiteY72" fmla="*/ 338931 h 3741737"/>
              <a:gd name="connsiteX73" fmla="*/ 2248693 w 3845718"/>
              <a:gd name="connsiteY73" fmla="*/ 331788 h 3741737"/>
              <a:gd name="connsiteX74" fmla="*/ 2276474 w 3845718"/>
              <a:gd name="connsiteY74" fmla="*/ 273844 h 3741737"/>
              <a:gd name="connsiteX75" fmla="*/ 2337593 w 3845718"/>
              <a:gd name="connsiteY75" fmla="*/ 235743 h 3741737"/>
              <a:gd name="connsiteX76" fmla="*/ 2326480 w 3845718"/>
              <a:gd name="connsiteY76" fmla="*/ 252414 h 3741737"/>
              <a:gd name="connsiteX77" fmla="*/ 2375693 w 3845718"/>
              <a:gd name="connsiteY77" fmla="*/ 346075 h 3741737"/>
              <a:gd name="connsiteX78" fmla="*/ 2470943 w 3845718"/>
              <a:gd name="connsiteY78" fmla="*/ 388937 h 3741737"/>
              <a:gd name="connsiteX79" fmla="*/ 2480468 w 3845718"/>
              <a:gd name="connsiteY79" fmla="*/ 477838 h 3741737"/>
              <a:gd name="connsiteX80" fmla="*/ 2501105 w 3845718"/>
              <a:gd name="connsiteY80" fmla="*/ 511175 h 3741737"/>
              <a:gd name="connsiteX81" fmla="*/ 2529681 w 3845718"/>
              <a:gd name="connsiteY81" fmla="*/ 568325 h 3741737"/>
              <a:gd name="connsiteX82" fmla="*/ 2480468 w 3845718"/>
              <a:gd name="connsiteY82" fmla="*/ 688975 h 3741737"/>
              <a:gd name="connsiteX83" fmla="*/ 2564606 w 3845718"/>
              <a:gd name="connsiteY83" fmla="*/ 633413 h 3741737"/>
              <a:gd name="connsiteX84" fmla="*/ 2692400 w 3845718"/>
              <a:gd name="connsiteY84" fmla="*/ 642938 h 3741737"/>
              <a:gd name="connsiteX85" fmla="*/ 2744787 w 3845718"/>
              <a:gd name="connsiteY85" fmla="*/ 609600 h 3741737"/>
              <a:gd name="connsiteX86" fmla="*/ 2806699 w 3845718"/>
              <a:gd name="connsiteY86" fmla="*/ 630236 h 3741737"/>
              <a:gd name="connsiteX87" fmla="*/ 2867818 w 3845718"/>
              <a:gd name="connsiteY87" fmla="*/ 539750 h 3741737"/>
              <a:gd name="connsiteX88" fmla="*/ 2910681 w 3845718"/>
              <a:gd name="connsiteY88" fmla="*/ 547687 h 3741737"/>
              <a:gd name="connsiteX89" fmla="*/ 2978943 w 3845718"/>
              <a:gd name="connsiteY89" fmla="*/ 447675 h 3741737"/>
              <a:gd name="connsiteX90" fmla="*/ 3069430 w 3845718"/>
              <a:gd name="connsiteY90" fmla="*/ 481013 h 3741737"/>
              <a:gd name="connsiteX91" fmla="*/ 3128168 w 3845718"/>
              <a:gd name="connsiteY91" fmla="*/ 469900 h 3741737"/>
              <a:gd name="connsiteX92" fmla="*/ 3198018 w 3845718"/>
              <a:gd name="connsiteY92" fmla="*/ 495300 h 3741737"/>
              <a:gd name="connsiteX93" fmla="*/ 3204368 w 3845718"/>
              <a:gd name="connsiteY93" fmla="*/ 571500 h 3741737"/>
              <a:gd name="connsiteX94" fmla="*/ 3172618 w 3845718"/>
              <a:gd name="connsiteY94" fmla="*/ 654050 h 3741737"/>
              <a:gd name="connsiteX95" fmla="*/ 3204368 w 3845718"/>
              <a:gd name="connsiteY95" fmla="*/ 749300 h 3741737"/>
              <a:gd name="connsiteX96" fmla="*/ 3331368 w 3845718"/>
              <a:gd name="connsiteY96" fmla="*/ 781050 h 3741737"/>
              <a:gd name="connsiteX97" fmla="*/ 3284537 w 3845718"/>
              <a:gd name="connsiteY97" fmla="*/ 899319 h 3741737"/>
              <a:gd name="connsiteX98" fmla="*/ 3350418 w 3845718"/>
              <a:gd name="connsiteY98" fmla="*/ 1003300 h 3741737"/>
              <a:gd name="connsiteX99" fmla="*/ 3382168 w 3845718"/>
              <a:gd name="connsiteY99" fmla="*/ 1009650 h 3741737"/>
              <a:gd name="connsiteX100" fmla="*/ 3337718 w 3845718"/>
              <a:gd name="connsiteY100" fmla="*/ 1117600 h 3741737"/>
              <a:gd name="connsiteX101" fmla="*/ 3413918 w 3845718"/>
              <a:gd name="connsiteY101" fmla="*/ 1123950 h 3741737"/>
              <a:gd name="connsiteX102" fmla="*/ 3548062 w 3845718"/>
              <a:gd name="connsiteY102" fmla="*/ 1060450 h 3741737"/>
              <a:gd name="connsiteX103" fmla="*/ 3712368 w 3845718"/>
              <a:gd name="connsiteY103" fmla="*/ 908050 h 3741737"/>
              <a:gd name="connsiteX104" fmla="*/ 3701256 w 3845718"/>
              <a:gd name="connsiteY104" fmla="*/ 1030288 h 3741737"/>
              <a:gd name="connsiteX105" fmla="*/ 3793331 w 3845718"/>
              <a:gd name="connsiteY105" fmla="*/ 1119187 h 3741737"/>
              <a:gd name="connsiteX106" fmla="*/ 3845718 w 3845718"/>
              <a:gd name="connsiteY106" fmla="*/ 1270000 h 3741737"/>
              <a:gd name="connsiteX107" fmla="*/ 3540124 w 3845718"/>
              <a:gd name="connsiteY107" fmla="*/ 1458118 h 3741737"/>
              <a:gd name="connsiteX108" fmla="*/ 3607593 w 3845718"/>
              <a:gd name="connsiteY108" fmla="*/ 1585913 h 3741737"/>
              <a:gd name="connsiteX109" fmla="*/ 3559174 w 3845718"/>
              <a:gd name="connsiteY109" fmla="*/ 1687513 h 3741737"/>
              <a:gd name="connsiteX110" fmla="*/ 3604418 w 3845718"/>
              <a:gd name="connsiteY110" fmla="*/ 1720850 h 3741737"/>
              <a:gd name="connsiteX111" fmla="*/ 3629818 w 3845718"/>
              <a:gd name="connsiteY111" fmla="*/ 1771650 h 3741737"/>
              <a:gd name="connsiteX112" fmla="*/ 3629818 w 3845718"/>
              <a:gd name="connsiteY112" fmla="*/ 1847850 h 3741737"/>
              <a:gd name="connsiteX113" fmla="*/ 3604418 w 3845718"/>
              <a:gd name="connsiteY113" fmla="*/ 1873250 h 3741737"/>
              <a:gd name="connsiteX114" fmla="*/ 3598068 w 3845718"/>
              <a:gd name="connsiteY114" fmla="*/ 1911350 h 3741737"/>
              <a:gd name="connsiteX115" fmla="*/ 3528218 w 3845718"/>
              <a:gd name="connsiteY115" fmla="*/ 1885950 h 3741737"/>
              <a:gd name="connsiteX116" fmla="*/ 3509168 w 3845718"/>
              <a:gd name="connsiteY116" fmla="*/ 2012950 h 3741737"/>
              <a:gd name="connsiteX117" fmla="*/ 3432175 w 3845718"/>
              <a:gd name="connsiteY117" fmla="*/ 1977231 h 3741737"/>
              <a:gd name="connsiteX118" fmla="*/ 3299618 w 3845718"/>
              <a:gd name="connsiteY118" fmla="*/ 2039937 h 3741737"/>
              <a:gd name="connsiteX119" fmla="*/ 3445668 w 3845718"/>
              <a:gd name="connsiteY119" fmla="*/ 2286000 h 3741737"/>
              <a:gd name="connsiteX120" fmla="*/ 3483768 w 3845718"/>
              <a:gd name="connsiteY120" fmla="*/ 2286000 h 3741737"/>
              <a:gd name="connsiteX121" fmla="*/ 3477418 w 3845718"/>
              <a:gd name="connsiteY121" fmla="*/ 2374900 h 3741737"/>
              <a:gd name="connsiteX122" fmla="*/ 3407568 w 3845718"/>
              <a:gd name="connsiteY122" fmla="*/ 2350294 h 3741737"/>
              <a:gd name="connsiteX123" fmla="*/ 3299618 w 3845718"/>
              <a:gd name="connsiteY123" fmla="*/ 2387600 h 3741737"/>
              <a:gd name="connsiteX124" fmla="*/ 3077368 w 3845718"/>
              <a:gd name="connsiteY124" fmla="*/ 2381250 h 3741737"/>
              <a:gd name="connsiteX125" fmla="*/ 2982118 w 3845718"/>
              <a:gd name="connsiteY125" fmla="*/ 2381250 h 3741737"/>
              <a:gd name="connsiteX126" fmla="*/ 2905918 w 3845718"/>
              <a:gd name="connsiteY126" fmla="*/ 2305050 h 3741737"/>
              <a:gd name="connsiteX127" fmla="*/ 2848768 w 3845718"/>
              <a:gd name="connsiteY127" fmla="*/ 2292350 h 3741737"/>
              <a:gd name="connsiteX128" fmla="*/ 2834481 w 3845718"/>
              <a:gd name="connsiteY128" fmla="*/ 2212975 h 3741737"/>
              <a:gd name="connsiteX129" fmla="*/ 2643980 w 3845718"/>
              <a:gd name="connsiteY129" fmla="*/ 2155825 h 3741737"/>
              <a:gd name="connsiteX130" fmla="*/ 2620168 w 3845718"/>
              <a:gd name="connsiteY130" fmla="*/ 2273300 h 3741737"/>
              <a:gd name="connsiteX131" fmla="*/ 2639218 w 3845718"/>
              <a:gd name="connsiteY131" fmla="*/ 2362200 h 3741737"/>
              <a:gd name="connsiteX132" fmla="*/ 2607468 w 3845718"/>
              <a:gd name="connsiteY132" fmla="*/ 2476500 h 3741737"/>
              <a:gd name="connsiteX133" fmla="*/ 3001168 w 3845718"/>
              <a:gd name="connsiteY133" fmla="*/ 2546350 h 3741737"/>
              <a:gd name="connsiteX134" fmla="*/ 3045618 w 3845718"/>
              <a:gd name="connsiteY134" fmla="*/ 3003550 h 3741737"/>
              <a:gd name="connsiteX135" fmla="*/ 1978818 w 3845718"/>
              <a:gd name="connsiteY135" fmla="*/ 3060700 h 3741737"/>
              <a:gd name="connsiteX136" fmla="*/ 1959768 w 3845718"/>
              <a:gd name="connsiteY136" fmla="*/ 3117850 h 3741737"/>
              <a:gd name="connsiteX137" fmla="*/ 2010568 w 3845718"/>
              <a:gd name="connsiteY137" fmla="*/ 3143250 h 3741737"/>
              <a:gd name="connsiteX138" fmla="*/ 2029618 w 3845718"/>
              <a:gd name="connsiteY138" fmla="*/ 3219450 h 3741737"/>
              <a:gd name="connsiteX139" fmla="*/ 2023268 w 3845718"/>
              <a:gd name="connsiteY139" fmla="*/ 3378200 h 3741737"/>
              <a:gd name="connsiteX140" fmla="*/ 2093118 w 3845718"/>
              <a:gd name="connsiteY140" fmla="*/ 3473450 h 3741737"/>
              <a:gd name="connsiteX141" fmla="*/ 2055018 w 3845718"/>
              <a:gd name="connsiteY141" fmla="*/ 3638550 h 3741737"/>
              <a:gd name="connsiteX142" fmla="*/ 2112168 w 3845718"/>
              <a:gd name="connsiteY142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375445 w 3845718"/>
              <a:gd name="connsiteY22" fmla="*/ 2252667 h 3741737"/>
              <a:gd name="connsiteX23" fmla="*/ 368301 w 3845718"/>
              <a:gd name="connsiteY23" fmla="*/ 2288385 h 3741737"/>
              <a:gd name="connsiteX24" fmla="*/ 278605 w 3845718"/>
              <a:gd name="connsiteY24" fmla="*/ 2244725 h 3741737"/>
              <a:gd name="connsiteX25" fmla="*/ 245268 w 3845718"/>
              <a:gd name="connsiteY25" fmla="*/ 2171700 h 3741737"/>
              <a:gd name="connsiteX26" fmla="*/ 252411 w 3845718"/>
              <a:gd name="connsiteY26" fmla="*/ 2115344 h 3741737"/>
              <a:gd name="connsiteX27" fmla="*/ 217487 w 3845718"/>
              <a:gd name="connsiteY27" fmla="*/ 2114550 h 3741737"/>
              <a:gd name="connsiteX28" fmla="*/ 230981 w 3845718"/>
              <a:gd name="connsiteY28" fmla="*/ 2072481 h 3741737"/>
              <a:gd name="connsiteX29" fmla="*/ 105567 w 3845718"/>
              <a:gd name="connsiteY29" fmla="*/ 2023269 h 3741737"/>
              <a:gd name="connsiteX30" fmla="*/ 42068 w 3845718"/>
              <a:gd name="connsiteY30" fmla="*/ 1957387 h 3741737"/>
              <a:gd name="connsiteX31" fmla="*/ 83343 w 3845718"/>
              <a:gd name="connsiteY31" fmla="*/ 1717675 h 3741737"/>
              <a:gd name="connsiteX32" fmla="*/ 0 w 3845718"/>
              <a:gd name="connsiteY32" fmla="*/ 1545432 h 3741737"/>
              <a:gd name="connsiteX33" fmla="*/ 30956 w 3845718"/>
              <a:gd name="connsiteY33" fmla="*/ 1500187 h 3741737"/>
              <a:gd name="connsiteX34" fmla="*/ 205581 w 3845718"/>
              <a:gd name="connsiteY34" fmla="*/ 1123950 h 3741737"/>
              <a:gd name="connsiteX35" fmla="*/ 340518 w 3845718"/>
              <a:gd name="connsiteY35" fmla="*/ 1003300 h 3741737"/>
              <a:gd name="connsiteX36" fmla="*/ 392906 w 3845718"/>
              <a:gd name="connsiteY36" fmla="*/ 750887 h 3741737"/>
              <a:gd name="connsiteX37" fmla="*/ 412749 w 3845718"/>
              <a:gd name="connsiteY37" fmla="*/ 625475 h 3741737"/>
              <a:gd name="connsiteX38" fmla="*/ 579437 w 3845718"/>
              <a:gd name="connsiteY38" fmla="*/ 700087 h 3741737"/>
              <a:gd name="connsiteX39" fmla="*/ 734218 w 3845718"/>
              <a:gd name="connsiteY39" fmla="*/ 758825 h 3741737"/>
              <a:gd name="connsiteX40" fmla="*/ 746124 w 3845718"/>
              <a:gd name="connsiteY40" fmla="*/ 685800 h 3741737"/>
              <a:gd name="connsiteX41" fmla="*/ 689768 w 3845718"/>
              <a:gd name="connsiteY41" fmla="*/ 606425 h 3741737"/>
              <a:gd name="connsiteX42" fmla="*/ 832643 w 3845718"/>
              <a:gd name="connsiteY42" fmla="*/ 568325 h 3741737"/>
              <a:gd name="connsiteX43" fmla="*/ 921543 w 3845718"/>
              <a:gd name="connsiteY43" fmla="*/ 561975 h 3741737"/>
              <a:gd name="connsiteX44" fmla="*/ 953293 w 3845718"/>
              <a:gd name="connsiteY44" fmla="*/ 542925 h 3741737"/>
              <a:gd name="connsiteX45" fmla="*/ 981868 w 3845718"/>
              <a:gd name="connsiteY45" fmla="*/ 561975 h 3741737"/>
              <a:gd name="connsiteX46" fmla="*/ 1048543 w 3845718"/>
              <a:gd name="connsiteY46" fmla="*/ 546100 h 3741737"/>
              <a:gd name="connsiteX47" fmla="*/ 1061243 w 3845718"/>
              <a:gd name="connsiteY47" fmla="*/ 514350 h 3741737"/>
              <a:gd name="connsiteX48" fmla="*/ 1302543 w 3845718"/>
              <a:gd name="connsiteY48" fmla="*/ 485775 h 3741737"/>
              <a:gd name="connsiteX49" fmla="*/ 1261268 w 3845718"/>
              <a:gd name="connsiteY49" fmla="*/ 219075 h 3741737"/>
              <a:gd name="connsiteX50" fmla="*/ 1175543 w 3845718"/>
              <a:gd name="connsiteY50" fmla="*/ 0 h 3741737"/>
              <a:gd name="connsiteX51" fmla="*/ 1280318 w 3845718"/>
              <a:gd name="connsiteY51" fmla="*/ 12700 h 3741737"/>
              <a:gd name="connsiteX52" fmla="*/ 1400968 w 3845718"/>
              <a:gd name="connsiteY52" fmla="*/ 60325 h 3741737"/>
              <a:gd name="connsiteX53" fmla="*/ 1477168 w 3845718"/>
              <a:gd name="connsiteY53" fmla="*/ 130175 h 3741737"/>
              <a:gd name="connsiteX54" fmla="*/ 1537493 w 3845718"/>
              <a:gd name="connsiteY54" fmla="*/ 222250 h 3741737"/>
              <a:gd name="connsiteX55" fmla="*/ 1581943 w 3845718"/>
              <a:gd name="connsiteY55" fmla="*/ 412750 h 3741737"/>
              <a:gd name="connsiteX56" fmla="*/ 1678781 w 3845718"/>
              <a:gd name="connsiteY56" fmla="*/ 380206 h 3741737"/>
              <a:gd name="connsiteX57" fmla="*/ 1685923 w 3845718"/>
              <a:gd name="connsiteY57" fmla="*/ 310357 h 3741737"/>
              <a:gd name="connsiteX58" fmla="*/ 1710531 w 3845718"/>
              <a:gd name="connsiteY58" fmla="*/ 305594 h 3741737"/>
              <a:gd name="connsiteX59" fmla="*/ 1747838 w 3845718"/>
              <a:gd name="connsiteY59" fmla="*/ 289720 h 3741737"/>
              <a:gd name="connsiteX60" fmla="*/ 1843087 w 3845718"/>
              <a:gd name="connsiteY60" fmla="*/ 295274 h 3741737"/>
              <a:gd name="connsiteX61" fmla="*/ 1884361 w 3845718"/>
              <a:gd name="connsiteY61" fmla="*/ 304007 h 3741737"/>
              <a:gd name="connsiteX62" fmla="*/ 1887537 w 3845718"/>
              <a:gd name="connsiteY62" fmla="*/ 245268 h 3741737"/>
              <a:gd name="connsiteX63" fmla="*/ 1921668 w 3845718"/>
              <a:gd name="connsiteY63" fmla="*/ 254000 h 3741737"/>
              <a:gd name="connsiteX64" fmla="*/ 1908174 w 3845718"/>
              <a:gd name="connsiteY64" fmla="*/ 328612 h 3741737"/>
              <a:gd name="connsiteX65" fmla="*/ 1972468 w 3845718"/>
              <a:gd name="connsiteY65" fmla="*/ 331788 h 3741737"/>
              <a:gd name="connsiteX66" fmla="*/ 2008186 w 3845718"/>
              <a:gd name="connsiteY66" fmla="*/ 312737 h 3741737"/>
              <a:gd name="connsiteX67" fmla="*/ 2052637 w 3845718"/>
              <a:gd name="connsiteY67" fmla="*/ 324644 h 3741737"/>
              <a:gd name="connsiteX68" fmla="*/ 2055018 w 3845718"/>
              <a:gd name="connsiteY68" fmla="*/ 359568 h 3741737"/>
              <a:gd name="connsiteX69" fmla="*/ 2105818 w 3845718"/>
              <a:gd name="connsiteY69" fmla="*/ 373856 h 3741737"/>
              <a:gd name="connsiteX70" fmla="*/ 2128837 w 3845718"/>
              <a:gd name="connsiteY70" fmla="*/ 361950 h 3741737"/>
              <a:gd name="connsiteX71" fmla="*/ 2188368 w 3845718"/>
              <a:gd name="connsiteY71" fmla="*/ 313531 h 3741737"/>
              <a:gd name="connsiteX72" fmla="*/ 2229643 w 3845718"/>
              <a:gd name="connsiteY72" fmla="*/ 338931 h 3741737"/>
              <a:gd name="connsiteX73" fmla="*/ 2248693 w 3845718"/>
              <a:gd name="connsiteY73" fmla="*/ 331788 h 3741737"/>
              <a:gd name="connsiteX74" fmla="*/ 2276474 w 3845718"/>
              <a:gd name="connsiteY74" fmla="*/ 273844 h 3741737"/>
              <a:gd name="connsiteX75" fmla="*/ 2337593 w 3845718"/>
              <a:gd name="connsiteY75" fmla="*/ 235743 h 3741737"/>
              <a:gd name="connsiteX76" fmla="*/ 2326480 w 3845718"/>
              <a:gd name="connsiteY76" fmla="*/ 252414 h 3741737"/>
              <a:gd name="connsiteX77" fmla="*/ 2375693 w 3845718"/>
              <a:gd name="connsiteY77" fmla="*/ 346075 h 3741737"/>
              <a:gd name="connsiteX78" fmla="*/ 2470943 w 3845718"/>
              <a:gd name="connsiteY78" fmla="*/ 388937 h 3741737"/>
              <a:gd name="connsiteX79" fmla="*/ 2480468 w 3845718"/>
              <a:gd name="connsiteY79" fmla="*/ 477838 h 3741737"/>
              <a:gd name="connsiteX80" fmla="*/ 2501105 w 3845718"/>
              <a:gd name="connsiteY80" fmla="*/ 511175 h 3741737"/>
              <a:gd name="connsiteX81" fmla="*/ 2529681 w 3845718"/>
              <a:gd name="connsiteY81" fmla="*/ 568325 h 3741737"/>
              <a:gd name="connsiteX82" fmla="*/ 2480468 w 3845718"/>
              <a:gd name="connsiteY82" fmla="*/ 688975 h 3741737"/>
              <a:gd name="connsiteX83" fmla="*/ 2564606 w 3845718"/>
              <a:gd name="connsiteY83" fmla="*/ 633413 h 3741737"/>
              <a:gd name="connsiteX84" fmla="*/ 2692400 w 3845718"/>
              <a:gd name="connsiteY84" fmla="*/ 642938 h 3741737"/>
              <a:gd name="connsiteX85" fmla="*/ 2744787 w 3845718"/>
              <a:gd name="connsiteY85" fmla="*/ 609600 h 3741737"/>
              <a:gd name="connsiteX86" fmla="*/ 2806699 w 3845718"/>
              <a:gd name="connsiteY86" fmla="*/ 630236 h 3741737"/>
              <a:gd name="connsiteX87" fmla="*/ 2867818 w 3845718"/>
              <a:gd name="connsiteY87" fmla="*/ 539750 h 3741737"/>
              <a:gd name="connsiteX88" fmla="*/ 2910681 w 3845718"/>
              <a:gd name="connsiteY88" fmla="*/ 547687 h 3741737"/>
              <a:gd name="connsiteX89" fmla="*/ 2978943 w 3845718"/>
              <a:gd name="connsiteY89" fmla="*/ 447675 h 3741737"/>
              <a:gd name="connsiteX90" fmla="*/ 3069430 w 3845718"/>
              <a:gd name="connsiteY90" fmla="*/ 481013 h 3741737"/>
              <a:gd name="connsiteX91" fmla="*/ 3128168 w 3845718"/>
              <a:gd name="connsiteY91" fmla="*/ 469900 h 3741737"/>
              <a:gd name="connsiteX92" fmla="*/ 3198018 w 3845718"/>
              <a:gd name="connsiteY92" fmla="*/ 495300 h 3741737"/>
              <a:gd name="connsiteX93" fmla="*/ 3204368 w 3845718"/>
              <a:gd name="connsiteY93" fmla="*/ 571500 h 3741737"/>
              <a:gd name="connsiteX94" fmla="*/ 3172618 w 3845718"/>
              <a:gd name="connsiteY94" fmla="*/ 654050 h 3741737"/>
              <a:gd name="connsiteX95" fmla="*/ 3204368 w 3845718"/>
              <a:gd name="connsiteY95" fmla="*/ 749300 h 3741737"/>
              <a:gd name="connsiteX96" fmla="*/ 3331368 w 3845718"/>
              <a:gd name="connsiteY96" fmla="*/ 781050 h 3741737"/>
              <a:gd name="connsiteX97" fmla="*/ 3284537 w 3845718"/>
              <a:gd name="connsiteY97" fmla="*/ 899319 h 3741737"/>
              <a:gd name="connsiteX98" fmla="*/ 3350418 w 3845718"/>
              <a:gd name="connsiteY98" fmla="*/ 1003300 h 3741737"/>
              <a:gd name="connsiteX99" fmla="*/ 3382168 w 3845718"/>
              <a:gd name="connsiteY99" fmla="*/ 1009650 h 3741737"/>
              <a:gd name="connsiteX100" fmla="*/ 3337718 w 3845718"/>
              <a:gd name="connsiteY100" fmla="*/ 1117600 h 3741737"/>
              <a:gd name="connsiteX101" fmla="*/ 3413918 w 3845718"/>
              <a:gd name="connsiteY101" fmla="*/ 1123950 h 3741737"/>
              <a:gd name="connsiteX102" fmla="*/ 3548062 w 3845718"/>
              <a:gd name="connsiteY102" fmla="*/ 1060450 h 3741737"/>
              <a:gd name="connsiteX103" fmla="*/ 3712368 w 3845718"/>
              <a:gd name="connsiteY103" fmla="*/ 908050 h 3741737"/>
              <a:gd name="connsiteX104" fmla="*/ 3701256 w 3845718"/>
              <a:gd name="connsiteY104" fmla="*/ 1030288 h 3741737"/>
              <a:gd name="connsiteX105" fmla="*/ 3793331 w 3845718"/>
              <a:gd name="connsiteY105" fmla="*/ 1119187 h 3741737"/>
              <a:gd name="connsiteX106" fmla="*/ 3845718 w 3845718"/>
              <a:gd name="connsiteY106" fmla="*/ 1270000 h 3741737"/>
              <a:gd name="connsiteX107" fmla="*/ 3540124 w 3845718"/>
              <a:gd name="connsiteY107" fmla="*/ 1458118 h 3741737"/>
              <a:gd name="connsiteX108" fmla="*/ 3607593 w 3845718"/>
              <a:gd name="connsiteY108" fmla="*/ 1585913 h 3741737"/>
              <a:gd name="connsiteX109" fmla="*/ 3559174 w 3845718"/>
              <a:gd name="connsiteY109" fmla="*/ 1687513 h 3741737"/>
              <a:gd name="connsiteX110" fmla="*/ 3604418 w 3845718"/>
              <a:gd name="connsiteY110" fmla="*/ 1720850 h 3741737"/>
              <a:gd name="connsiteX111" fmla="*/ 3629818 w 3845718"/>
              <a:gd name="connsiteY111" fmla="*/ 1771650 h 3741737"/>
              <a:gd name="connsiteX112" fmla="*/ 3629818 w 3845718"/>
              <a:gd name="connsiteY112" fmla="*/ 1847850 h 3741737"/>
              <a:gd name="connsiteX113" fmla="*/ 3604418 w 3845718"/>
              <a:gd name="connsiteY113" fmla="*/ 1873250 h 3741737"/>
              <a:gd name="connsiteX114" fmla="*/ 3598068 w 3845718"/>
              <a:gd name="connsiteY114" fmla="*/ 1911350 h 3741737"/>
              <a:gd name="connsiteX115" fmla="*/ 3528218 w 3845718"/>
              <a:gd name="connsiteY115" fmla="*/ 1885950 h 3741737"/>
              <a:gd name="connsiteX116" fmla="*/ 3509168 w 3845718"/>
              <a:gd name="connsiteY116" fmla="*/ 2012950 h 3741737"/>
              <a:gd name="connsiteX117" fmla="*/ 3432175 w 3845718"/>
              <a:gd name="connsiteY117" fmla="*/ 1977231 h 3741737"/>
              <a:gd name="connsiteX118" fmla="*/ 3299618 w 3845718"/>
              <a:gd name="connsiteY118" fmla="*/ 2039937 h 3741737"/>
              <a:gd name="connsiteX119" fmla="*/ 3445668 w 3845718"/>
              <a:gd name="connsiteY119" fmla="*/ 2286000 h 3741737"/>
              <a:gd name="connsiteX120" fmla="*/ 3483768 w 3845718"/>
              <a:gd name="connsiteY120" fmla="*/ 2286000 h 3741737"/>
              <a:gd name="connsiteX121" fmla="*/ 3477418 w 3845718"/>
              <a:gd name="connsiteY121" fmla="*/ 2374900 h 3741737"/>
              <a:gd name="connsiteX122" fmla="*/ 3407568 w 3845718"/>
              <a:gd name="connsiteY122" fmla="*/ 2350294 h 3741737"/>
              <a:gd name="connsiteX123" fmla="*/ 3299618 w 3845718"/>
              <a:gd name="connsiteY123" fmla="*/ 2387600 h 3741737"/>
              <a:gd name="connsiteX124" fmla="*/ 3077368 w 3845718"/>
              <a:gd name="connsiteY124" fmla="*/ 2381250 h 3741737"/>
              <a:gd name="connsiteX125" fmla="*/ 2982118 w 3845718"/>
              <a:gd name="connsiteY125" fmla="*/ 2381250 h 3741737"/>
              <a:gd name="connsiteX126" fmla="*/ 2905918 w 3845718"/>
              <a:gd name="connsiteY126" fmla="*/ 2305050 h 3741737"/>
              <a:gd name="connsiteX127" fmla="*/ 2848768 w 3845718"/>
              <a:gd name="connsiteY127" fmla="*/ 2292350 h 3741737"/>
              <a:gd name="connsiteX128" fmla="*/ 2834481 w 3845718"/>
              <a:gd name="connsiteY128" fmla="*/ 2212975 h 3741737"/>
              <a:gd name="connsiteX129" fmla="*/ 2643980 w 3845718"/>
              <a:gd name="connsiteY129" fmla="*/ 2155825 h 3741737"/>
              <a:gd name="connsiteX130" fmla="*/ 2620168 w 3845718"/>
              <a:gd name="connsiteY130" fmla="*/ 2273300 h 3741737"/>
              <a:gd name="connsiteX131" fmla="*/ 2639218 w 3845718"/>
              <a:gd name="connsiteY131" fmla="*/ 2362200 h 3741737"/>
              <a:gd name="connsiteX132" fmla="*/ 2607468 w 3845718"/>
              <a:gd name="connsiteY132" fmla="*/ 2476500 h 3741737"/>
              <a:gd name="connsiteX133" fmla="*/ 3001168 w 3845718"/>
              <a:gd name="connsiteY133" fmla="*/ 2546350 h 3741737"/>
              <a:gd name="connsiteX134" fmla="*/ 3045618 w 3845718"/>
              <a:gd name="connsiteY134" fmla="*/ 3003550 h 3741737"/>
              <a:gd name="connsiteX135" fmla="*/ 1978818 w 3845718"/>
              <a:gd name="connsiteY135" fmla="*/ 3060700 h 3741737"/>
              <a:gd name="connsiteX136" fmla="*/ 1959768 w 3845718"/>
              <a:gd name="connsiteY136" fmla="*/ 3117850 h 3741737"/>
              <a:gd name="connsiteX137" fmla="*/ 2010568 w 3845718"/>
              <a:gd name="connsiteY137" fmla="*/ 3143250 h 3741737"/>
              <a:gd name="connsiteX138" fmla="*/ 2029618 w 3845718"/>
              <a:gd name="connsiteY138" fmla="*/ 3219450 h 3741737"/>
              <a:gd name="connsiteX139" fmla="*/ 2023268 w 3845718"/>
              <a:gd name="connsiteY139" fmla="*/ 3378200 h 3741737"/>
              <a:gd name="connsiteX140" fmla="*/ 2093118 w 3845718"/>
              <a:gd name="connsiteY140" fmla="*/ 3473450 h 3741737"/>
              <a:gd name="connsiteX141" fmla="*/ 2055018 w 3845718"/>
              <a:gd name="connsiteY141" fmla="*/ 3638550 h 3741737"/>
              <a:gd name="connsiteX142" fmla="*/ 2112168 w 3845718"/>
              <a:gd name="connsiteY142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527845 w 3845718"/>
              <a:gd name="connsiteY22" fmla="*/ 2228854 h 3741737"/>
              <a:gd name="connsiteX23" fmla="*/ 375445 w 3845718"/>
              <a:gd name="connsiteY23" fmla="*/ 2252667 h 3741737"/>
              <a:gd name="connsiteX24" fmla="*/ 368301 w 3845718"/>
              <a:gd name="connsiteY24" fmla="*/ 2288385 h 3741737"/>
              <a:gd name="connsiteX25" fmla="*/ 278605 w 3845718"/>
              <a:gd name="connsiteY25" fmla="*/ 2244725 h 3741737"/>
              <a:gd name="connsiteX26" fmla="*/ 245268 w 3845718"/>
              <a:gd name="connsiteY26" fmla="*/ 2171700 h 3741737"/>
              <a:gd name="connsiteX27" fmla="*/ 252411 w 3845718"/>
              <a:gd name="connsiteY27" fmla="*/ 2115344 h 3741737"/>
              <a:gd name="connsiteX28" fmla="*/ 217487 w 3845718"/>
              <a:gd name="connsiteY28" fmla="*/ 2114550 h 3741737"/>
              <a:gd name="connsiteX29" fmla="*/ 230981 w 3845718"/>
              <a:gd name="connsiteY29" fmla="*/ 2072481 h 3741737"/>
              <a:gd name="connsiteX30" fmla="*/ 105567 w 3845718"/>
              <a:gd name="connsiteY30" fmla="*/ 2023269 h 3741737"/>
              <a:gd name="connsiteX31" fmla="*/ 42068 w 3845718"/>
              <a:gd name="connsiteY31" fmla="*/ 1957387 h 3741737"/>
              <a:gd name="connsiteX32" fmla="*/ 83343 w 3845718"/>
              <a:gd name="connsiteY32" fmla="*/ 1717675 h 3741737"/>
              <a:gd name="connsiteX33" fmla="*/ 0 w 3845718"/>
              <a:gd name="connsiteY33" fmla="*/ 1545432 h 3741737"/>
              <a:gd name="connsiteX34" fmla="*/ 30956 w 3845718"/>
              <a:gd name="connsiteY34" fmla="*/ 1500187 h 3741737"/>
              <a:gd name="connsiteX35" fmla="*/ 205581 w 3845718"/>
              <a:gd name="connsiteY35" fmla="*/ 1123950 h 3741737"/>
              <a:gd name="connsiteX36" fmla="*/ 340518 w 3845718"/>
              <a:gd name="connsiteY36" fmla="*/ 1003300 h 3741737"/>
              <a:gd name="connsiteX37" fmla="*/ 392906 w 3845718"/>
              <a:gd name="connsiteY37" fmla="*/ 750887 h 3741737"/>
              <a:gd name="connsiteX38" fmla="*/ 412749 w 3845718"/>
              <a:gd name="connsiteY38" fmla="*/ 625475 h 3741737"/>
              <a:gd name="connsiteX39" fmla="*/ 579437 w 3845718"/>
              <a:gd name="connsiteY39" fmla="*/ 700087 h 3741737"/>
              <a:gd name="connsiteX40" fmla="*/ 734218 w 3845718"/>
              <a:gd name="connsiteY40" fmla="*/ 758825 h 3741737"/>
              <a:gd name="connsiteX41" fmla="*/ 746124 w 3845718"/>
              <a:gd name="connsiteY41" fmla="*/ 685800 h 3741737"/>
              <a:gd name="connsiteX42" fmla="*/ 689768 w 3845718"/>
              <a:gd name="connsiteY42" fmla="*/ 606425 h 3741737"/>
              <a:gd name="connsiteX43" fmla="*/ 832643 w 3845718"/>
              <a:gd name="connsiteY43" fmla="*/ 568325 h 3741737"/>
              <a:gd name="connsiteX44" fmla="*/ 921543 w 3845718"/>
              <a:gd name="connsiteY44" fmla="*/ 561975 h 3741737"/>
              <a:gd name="connsiteX45" fmla="*/ 953293 w 3845718"/>
              <a:gd name="connsiteY45" fmla="*/ 542925 h 3741737"/>
              <a:gd name="connsiteX46" fmla="*/ 981868 w 3845718"/>
              <a:gd name="connsiteY46" fmla="*/ 561975 h 3741737"/>
              <a:gd name="connsiteX47" fmla="*/ 1048543 w 3845718"/>
              <a:gd name="connsiteY47" fmla="*/ 546100 h 3741737"/>
              <a:gd name="connsiteX48" fmla="*/ 1061243 w 3845718"/>
              <a:gd name="connsiteY48" fmla="*/ 514350 h 3741737"/>
              <a:gd name="connsiteX49" fmla="*/ 1302543 w 3845718"/>
              <a:gd name="connsiteY49" fmla="*/ 485775 h 3741737"/>
              <a:gd name="connsiteX50" fmla="*/ 1261268 w 3845718"/>
              <a:gd name="connsiteY50" fmla="*/ 219075 h 3741737"/>
              <a:gd name="connsiteX51" fmla="*/ 1175543 w 3845718"/>
              <a:gd name="connsiteY51" fmla="*/ 0 h 3741737"/>
              <a:gd name="connsiteX52" fmla="*/ 1280318 w 3845718"/>
              <a:gd name="connsiteY52" fmla="*/ 12700 h 3741737"/>
              <a:gd name="connsiteX53" fmla="*/ 1400968 w 3845718"/>
              <a:gd name="connsiteY53" fmla="*/ 60325 h 3741737"/>
              <a:gd name="connsiteX54" fmla="*/ 1477168 w 3845718"/>
              <a:gd name="connsiteY54" fmla="*/ 130175 h 3741737"/>
              <a:gd name="connsiteX55" fmla="*/ 1537493 w 3845718"/>
              <a:gd name="connsiteY55" fmla="*/ 222250 h 3741737"/>
              <a:gd name="connsiteX56" fmla="*/ 1581943 w 3845718"/>
              <a:gd name="connsiteY56" fmla="*/ 412750 h 3741737"/>
              <a:gd name="connsiteX57" fmla="*/ 1678781 w 3845718"/>
              <a:gd name="connsiteY57" fmla="*/ 380206 h 3741737"/>
              <a:gd name="connsiteX58" fmla="*/ 1685923 w 3845718"/>
              <a:gd name="connsiteY58" fmla="*/ 310357 h 3741737"/>
              <a:gd name="connsiteX59" fmla="*/ 1710531 w 3845718"/>
              <a:gd name="connsiteY59" fmla="*/ 305594 h 3741737"/>
              <a:gd name="connsiteX60" fmla="*/ 1747838 w 3845718"/>
              <a:gd name="connsiteY60" fmla="*/ 289720 h 3741737"/>
              <a:gd name="connsiteX61" fmla="*/ 1843087 w 3845718"/>
              <a:gd name="connsiteY61" fmla="*/ 295274 h 3741737"/>
              <a:gd name="connsiteX62" fmla="*/ 1884361 w 3845718"/>
              <a:gd name="connsiteY62" fmla="*/ 304007 h 3741737"/>
              <a:gd name="connsiteX63" fmla="*/ 1887537 w 3845718"/>
              <a:gd name="connsiteY63" fmla="*/ 245268 h 3741737"/>
              <a:gd name="connsiteX64" fmla="*/ 1921668 w 3845718"/>
              <a:gd name="connsiteY64" fmla="*/ 254000 h 3741737"/>
              <a:gd name="connsiteX65" fmla="*/ 1908174 w 3845718"/>
              <a:gd name="connsiteY65" fmla="*/ 328612 h 3741737"/>
              <a:gd name="connsiteX66" fmla="*/ 1972468 w 3845718"/>
              <a:gd name="connsiteY66" fmla="*/ 331788 h 3741737"/>
              <a:gd name="connsiteX67" fmla="*/ 2008186 w 3845718"/>
              <a:gd name="connsiteY67" fmla="*/ 312737 h 3741737"/>
              <a:gd name="connsiteX68" fmla="*/ 2052637 w 3845718"/>
              <a:gd name="connsiteY68" fmla="*/ 324644 h 3741737"/>
              <a:gd name="connsiteX69" fmla="*/ 2055018 w 3845718"/>
              <a:gd name="connsiteY69" fmla="*/ 359568 h 3741737"/>
              <a:gd name="connsiteX70" fmla="*/ 2105818 w 3845718"/>
              <a:gd name="connsiteY70" fmla="*/ 373856 h 3741737"/>
              <a:gd name="connsiteX71" fmla="*/ 2128837 w 3845718"/>
              <a:gd name="connsiteY71" fmla="*/ 361950 h 3741737"/>
              <a:gd name="connsiteX72" fmla="*/ 2188368 w 3845718"/>
              <a:gd name="connsiteY72" fmla="*/ 313531 h 3741737"/>
              <a:gd name="connsiteX73" fmla="*/ 2229643 w 3845718"/>
              <a:gd name="connsiteY73" fmla="*/ 338931 h 3741737"/>
              <a:gd name="connsiteX74" fmla="*/ 2248693 w 3845718"/>
              <a:gd name="connsiteY74" fmla="*/ 331788 h 3741737"/>
              <a:gd name="connsiteX75" fmla="*/ 2276474 w 3845718"/>
              <a:gd name="connsiteY75" fmla="*/ 273844 h 3741737"/>
              <a:gd name="connsiteX76" fmla="*/ 2337593 w 3845718"/>
              <a:gd name="connsiteY76" fmla="*/ 235743 h 3741737"/>
              <a:gd name="connsiteX77" fmla="*/ 2326480 w 3845718"/>
              <a:gd name="connsiteY77" fmla="*/ 252414 h 3741737"/>
              <a:gd name="connsiteX78" fmla="*/ 2375693 w 3845718"/>
              <a:gd name="connsiteY78" fmla="*/ 346075 h 3741737"/>
              <a:gd name="connsiteX79" fmla="*/ 2470943 w 3845718"/>
              <a:gd name="connsiteY79" fmla="*/ 388937 h 3741737"/>
              <a:gd name="connsiteX80" fmla="*/ 2480468 w 3845718"/>
              <a:gd name="connsiteY80" fmla="*/ 477838 h 3741737"/>
              <a:gd name="connsiteX81" fmla="*/ 2501105 w 3845718"/>
              <a:gd name="connsiteY81" fmla="*/ 511175 h 3741737"/>
              <a:gd name="connsiteX82" fmla="*/ 2529681 w 3845718"/>
              <a:gd name="connsiteY82" fmla="*/ 568325 h 3741737"/>
              <a:gd name="connsiteX83" fmla="*/ 2480468 w 3845718"/>
              <a:gd name="connsiteY83" fmla="*/ 688975 h 3741737"/>
              <a:gd name="connsiteX84" fmla="*/ 2564606 w 3845718"/>
              <a:gd name="connsiteY84" fmla="*/ 633413 h 3741737"/>
              <a:gd name="connsiteX85" fmla="*/ 2692400 w 3845718"/>
              <a:gd name="connsiteY85" fmla="*/ 642938 h 3741737"/>
              <a:gd name="connsiteX86" fmla="*/ 2744787 w 3845718"/>
              <a:gd name="connsiteY86" fmla="*/ 609600 h 3741737"/>
              <a:gd name="connsiteX87" fmla="*/ 2806699 w 3845718"/>
              <a:gd name="connsiteY87" fmla="*/ 630236 h 3741737"/>
              <a:gd name="connsiteX88" fmla="*/ 2867818 w 3845718"/>
              <a:gd name="connsiteY88" fmla="*/ 539750 h 3741737"/>
              <a:gd name="connsiteX89" fmla="*/ 2910681 w 3845718"/>
              <a:gd name="connsiteY89" fmla="*/ 547687 h 3741737"/>
              <a:gd name="connsiteX90" fmla="*/ 2978943 w 3845718"/>
              <a:gd name="connsiteY90" fmla="*/ 447675 h 3741737"/>
              <a:gd name="connsiteX91" fmla="*/ 3069430 w 3845718"/>
              <a:gd name="connsiteY91" fmla="*/ 481013 h 3741737"/>
              <a:gd name="connsiteX92" fmla="*/ 3128168 w 3845718"/>
              <a:gd name="connsiteY92" fmla="*/ 469900 h 3741737"/>
              <a:gd name="connsiteX93" fmla="*/ 3198018 w 3845718"/>
              <a:gd name="connsiteY93" fmla="*/ 495300 h 3741737"/>
              <a:gd name="connsiteX94" fmla="*/ 3204368 w 3845718"/>
              <a:gd name="connsiteY94" fmla="*/ 571500 h 3741737"/>
              <a:gd name="connsiteX95" fmla="*/ 3172618 w 3845718"/>
              <a:gd name="connsiteY95" fmla="*/ 654050 h 3741737"/>
              <a:gd name="connsiteX96" fmla="*/ 3204368 w 3845718"/>
              <a:gd name="connsiteY96" fmla="*/ 749300 h 3741737"/>
              <a:gd name="connsiteX97" fmla="*/ 3331368 w 3845718"/>
              <a:gd name="connsiteY97" fmla="*/ 781050 h 3741737"/>
              <a:gd name="connsiteX98" fmla="*/ 3284537 w 3845718"/>
              <a:gd name="connsiteY98" fmla="*/ 899319 h 3741737"/>
              <a:gd name="connsiteX99" fmla="*/ 3350418 w 3845718"/>
              <a:gd name="connsiteY99" fmla="*/ 1003300 h 3741737"/>
              <a:gd name="connsiteX100" fmla="*/ 3382168 w 3845718"/>
              <a:gd name="connsiteY100" fmla="*/ 1009650 h 3741737"/>
              <a:gd name="connsiteX101" fmla="*/ 3337718 w 3845718"/>
              <a:gd name="connsiteY101" fmla="*/ 1117600 h 3741737"/>
              <a:gd name="connsiteX102" fmla="*/ 3413918 w 3845718"/>
              <a:gd name="connsiteY102" fmla="*/ 1123950 h 3741737"/>
              <a:gd name="connsiteX103" fmla="*/ 3548062 w 3845718"/>
              <a:gd name="connsiteY103" fmla="*/ 1060450 h 3741737"/>
              <a:gd name="connsiteX104" fmla="*/ 3712368 w 3845718"/>
              <a:gd name="connsiteY104" fmla="*/ 908050 h 3741737"/>
              <a:gd name="connsiteX105" fmla="*/ 3701256 w 3845718"/>
              <a:gd name="connsiteY105" fmla="*/ 1030288 h 3741737"/>
              <a:gd name="connsiteX106" fmla="*/ 3793331 w 3845718"/>
              <a:gd name="connsiteY106" fmla="*/ 1119187 h 3741737"/>
              <a:gd name="connsiteX107" fmla="*/ 3845718 w 3845718"/>
              <a:gd name="connsiteY107" fmla="*/ 1270000 h 3741737"/>
              <a:gd name="connsiteX108" fmla="*/ 3540124 w 3845718"/>
              <a:gd name="connsiteY108" fmla="*/ 1458118 h 3741737"/>
              <a:gd name="connsiteX109" fmla="*/ 3607593 w 3845718"/>
              <a:gd name="connsiteY109" fmla="*/ 1585913 h 3741737"/>
              <a:gd name="connsiteX110" fmla="*/ 3559174 w 3845718"/>
              <a:gd name="connsiteY110" fmla="*/ 1687513 h 3741737"/>
              <a:gd name="connsiteX111" fmla="*/ 3604418 w 3845718"/>
              <a:gd name="connsiteY111" fmla="*/ 1720850 h 3741737"/>
              <a:gd name="connsiteX112" fmla="*/ 3629818 w 3845718"/>
              <a:gd name="connsiteY112" fmla="*/ 1771650 h 3741737"/>
              <a:gd name="connsiteX113" fmla="*/ 3629818 w 3845718"/>
              <a:gd name="connsiteY113" fmla="*/ 1847850 h 3741737"/>
              <a:gd name="connsiteX114" fmla="*/ 3604418 w 3845718"/>
              <a:gd name="connsiteY114" fmla="*/ 1873250 h 3741737"/>
              <a:gd name="connsiteX115" fmla="*/ 3598068 w 3845718"/>
              <a:gd name="connsiteY115" fmla="*/ 1911350 h 3741737"/>
              <a:gd name="connsiteX116" fmla="*/ 3528218 w 3845718"/>
              <a:gd name="connsiteY116" fmla="*/ 1885950 h 3741737"/>
              <a:gd name="connsiteX117" fmla="*/ 3509168 w 3845718"/>
              <a:gd name="connsiteY117" fmla="*/ 2012950 h 3741737"/>
              <a:gd name="connsiteX118" fmla="*/ 3432175 w 3845718"/>
              <a:gd name="connsiteY118" fmla="*/ 1977231 h 3741737"/>
              <a:gd name="connsiteX119" fmla="*/ 3299618 w 3845718"/>
              <a:gd name="connsiteY119" fmla="*/ 2039937 h 3741737"/>
              <a:gd name="connsiteX120" fmla="*/ 3445668 w 3845718"/>
              <a:gd name="connsiteY120" fmla="*/ 2286000 h 3741737"/>
              <a:gd name="connsiteX121" fmla="*/ 3483768 w 3845718"/>
              <a:gd name="connsiteY121" fmla="*/ 2286000 h 3741737"/>
              <a:gd name="connsiteX122" fmla="*/ 3477418 w 3845718"/>
              <a:gd name="connsiteY122" fmla="*/ 2374900 h 3741737"/>
              <a:gd name="connsiteX123" fmla="*/ 3407568 w 3845718"/>
              <a:gd name="connsiteY123" fmla="*/ 2350294 h 3741737"/>
              <a:gd name="connsiteX124" fmla="*/ 3299618 w 3845718"/>
              <a:gd name="connsiteY124" fmla="*/ 2387600 h 3741737"/>
              <a:gd name="connsiteX125" fmla="*/ 3077368 w 3845718"/>
              <a:gd name="connsiteY125" fmla="*/ 2381250 h 3741737"/>
              <a:gd name="connsiteX126" fmla="*/ 2982118 w 3845718"/>
              <a:gd name="connsiteY126" fmla="*/ 2381250 h 3741737"/>
              <a:gd name="connsiteX127" fmla="*/ 2905918 w 3845718"/>
              <a:gd name="connsiteY127" fmla="*/ 2305050 h 3741737"/>
              <a:gd name="connsiteX128" fmla="*/ 2848768 w 3845718"/>
              <a:gd name="connsiteY128" fmla="*/ 2292350 h 3741737"/>
              <a:gd name="connsiteX129" fmla="*/ 2834481 w 3845718"/>
              <a:gd name="connsiteY129" fmla="*/ 2212975 h 3741737"/>
              <a:gd name="connsiteX130" fmla="*/ 2643980 w 3845718"/>
              <a:gd name="connsiteY130" fmla="*/ 2155825 h 3741737"/>
              <a:gd name="connsiteX131" fmla="*/ 2620168 w 3845718"/>
              <a:gd name="connsiteY131" fmla="*/ 2273300 h 3741737"/>
              <a:gd name="connsiteX132" fmla="*/ 2639218 w 3845718"/>
              <a:gd name="connsiteY132" fmla="*/ 2362200 h 3741737"/>
              <a:gd name="connsiteX133" fmla="*/ 2607468 w 3845718"/>
              <a:gd name="connsiteY133" fmla="*/ 2476500 h 3741737"/>
              <a:gd name="connsiteX134" fmla="*/ 3001168 w 3845718"/>
              <a:gd name="connsiteY134" fmla="*/ 2546350 h 3741737"/>
              <a:gd name="connsiteX135" fmla="*/ 3045618 w 3845718"/>
              <a:gd name="connsiteY135" fmla="*/ 3003550 h 3741737"/>
              <a:gd name="connsiteX136" fmla="*/ 1978818 w 3845718"/>
              <a:gd name="connsiteY136" fmla="*/ 3060700 h 3741737"/>
              <a:gd name="connsiteX137" fmla="*/ 1959768 w 3845718"/>
              <a:gd name="connsiteY137" fmla="*/ 3117850 h 3741737"/>
              <a:gd name="connsiteX138" fmla="*/ 2010568 w 3845718"/>
              <a:gd name="connsiteY138" fmla="*/ 3143250 h 3741737"/>
              <a:gd name="connsiteX139" fmla="*/ 2029618 w 3845718"/>
              <a:gd name="connsiteY139" fmla="*/ 3219450 h 3741737"/>
              <a:gd name="connsiteX140" fmla="*/ 2023268 w 3845718"/>
              <a:gd name="connsiteY140" fmla="*/ 3378200 h 3741737"/>
              <a:gd name="connsiteX141" fmla="*/ 2093118 w 3845718"/>
              <a:gd name="connsiteY141" fmla="*/ 3473450 h 3741737"/>
              <a:gd name="connsiteX142" fmla="*/ 2055018 w 3845718"/>
              <a:gd name="connsiteY142" fmla="*/ 3638550 h 3741737"/>
              <a:gd name="connsiteX143" fmla="*/ 2112168 w 3845718"/>
              <a:gd name="connsiteY143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434976 w 3845718"/>
              <a:gd name="connsiteY22" fmla="*/ 2235998 h 3741737"/>
              <a:gd name="connsiteX23" fmla="*/ 375445 w 3845718"/>
              <a:gd name="connsiteY23" fmla="*/ 2252667 h 3741737"/>
              <a:gd name="connsiteX24" fmla="*/ 368301 w 3845718"/>
              <a:gd name="connsiteY24" fmla="*/ 2288385 h 3741737"/>
              <a:gd name="connsiteX25" fmla="*/ 278605 w 3845718"/>
              <a:gd name="connsiteY25" fmla="*/ 2244725 h 3741737"/>
              <a:gd name="connsiteX26" fmla="*/ 245268 w 3845718"/>
              <a:gd name="connsiteY26" fmla="*/ 2171700 h 3741737"/>
              <a:gd name="connsiteX27" fmla="*/ 252411 w 3845718"/>
              <a:gd name="connsiteY27" fmla="*/ 2115344 h 3741737"/>
              <a:gd name="connsiteX28" fmla="*/ 217487 w 3845718"/>
              <a:gd name="connsiteY28" fmla="*/ 2114550 h 3741737"/>
              <a:gd name="connsiteX29" fmla="*/ 230981 w 3845718"/>
              <a:gd name="connsiteY29" fmla="*/ 2072481 h 3741737"/>
              <a:gd name="connsiteX30" fmla="*/ 105567 w 3845718"/>
              <a:gd name="connsiteY30" fmla="*/ 2023269 h 3741737"/>
              <a:gd name="connsiteX31" fmla="*/ 42068 w 3845718"/>
              <a:gd name="connsiteY31" fmla="*/ 1957387 h 3741737"/>
              <a:gd name="connsiteX32" fmla="*/ 83343 w 3845718"/>
              <a:gd name="connsiteY32" fmla="*/ 1717675 h 3741737"/>
              <a:gd name="connsiteX33" fmla="*/ 0 w 3845718"/>
              <a:gd name="connsiteY33" fmla="*/ 1545432 h 3741737"/>
              <a:gd name="connsiteX34" fmla="*/ 30956 w 3845718"/>
              <a:gd name="connsiteY34" fmla="*/ 1500187 h 3741737"/>
              <a:gd name="connsiteX35" fmla="*/ 205581 w 3845718"/>
              <a:gd name="connsiteY35" fmla="*/ 1123950 h 3741737"/>
              <a:gd name="connsiteX36" fmla="*/ 340518 w 3845718"/>
              <a:gd name="connsiteY36" fmla="*/ 1003300 h 3741737"/>
              <a:gd name="connsiteX37" fmla="*/ 392906 w 3845718"/>
              <a:gd name="connsiteY37" fmla="*/ 750887 h 3741737"/>
              <a:gd name="connsiteX38" fmla="*/ 412749 w 3845718"/>
              <a:gd name="connsiteY38" fmla="*/ 625475 h 3741737"/>
              <a:gd name="connsiteX39" fmla="*/ 579437 w 3845718"/>
              <a:gd name="connsiteY39" fmla="*/ 700087 h 3741737"/>
              <a:gd name="connsiteX40" fmla="*/ 734218 w 3845718"/>
              <a:gd name="connsiteY40" fmla="*/ 758825 h 3741737"/>
              <a:gd name="connsiteX41" fmla="*/ 746124 w 3845718"/>
              <a:gd name="connsiteY41" fmla="*/ 685800 h 3741737"/>
              <a:gd name="connsiteX42" fmla="*/ 689768 w 3845718"/>
              <a:gd name="connsiteY42" fmla="*/ 606425 h 3741737"/>
              <a:gd name="connsiteX43" fmla="*/ 832643 w 3845718"/>
              <a:gd name="connsiteY43" fmla="*/ 568325 h 3741737"/>
              <a:gd name="connsiteX44" fmla="*/ 921543 w 3845718"/>
              <a:gd name="connsiteY44" fmla="*/ 561975 h 3741737"/>
              <a:gd name="connsiteX45" fmla="*/ 953293 w 3845718"/>
              <a:gd name="connsiteY45" fmla="*/ 542925 h 3741737"/>
              <a:gd name="connsiteX46" fmla="*/ 981868 w 3845718"/>
              <a:gd name="connsiteY46" fmla="*/ 561975 h 3741737"/>
              <a:gd name="connsiteX47" fmla="*/ 1048543 w 3845718"/>
              <a:gd name="connsiteY47" fmla="*/ 546100 h 3741737"/>
              <a:gd name="connsiteX48" fmla="*/ 1061243 w 3845718"/>
              <a:gd name="connsiteY48" fmla="*/ 514350 h 3741737"/>
              <a:gd name="connsiteX49" fmla="*/ 1302543 w 3845718"/>
              <a:gd name="connsiteY49" fmla="*/ 485775 h 3741737"/>
              <a:gd name="connsiteX50" fmla="*/ 1261268 w 3845718"/>
              <a:gd name="connsiteY50" fmla="*/ 219075 h 3741737"/>
              <a:gd name="connsiteX51" fmla="*/ 1175543 w 3845718"/>
              <a:gd name="connsiteY51" fmla="*/ 0 h 3741737"/>
              <a:gd name="connsiteX52" fmla="*/ 1280318 w 3845718"/>
              <a:gd name="connsiteY52" fmla="*/ 12700 h 3741737"/>
              <a:gd name="connsiteX53" fmla="*/ 1400968 w 3845718"/>
              <a:gd name="connsiteY53" fmla="*/ 60325 h 3741737"/>
              <a:gd name="connsiteX54" fmla="*/ 1477168 w 3845718"/>
              <a:gd name="connsiteY54" fmla="*/ 130175 h 3741737"/>
              <a:gd name="connsiteX55" fmla="*/ 1537493 w 3845718"/>
              <a:gd name="connsiteY55" fmla="*/ 222250 h 3741737"/>
              <a:gd name="connsiteX56" fmla="*/ 1581943 w 3845718"/>
              <a:gd name="connsiteY56" fmla="*/ 412750 h 3741737"/>
              <a:gd name="connsiteX57" fmla="*/ 1678781 w 3845718"/>
              <a:gd name="connsiteY57" fmla="*/ 380206 h 3741737"/>
              <a:gd name="connsiteX58" fmla="*/ 1685923 w 3845718"/>
              <a:gd name="connsiteY58" fmla="*/ 310357 h 3741737"/>
              <a:gd name="connsiteX59" fmla="*/ 1710531 w 3845718"/>
              <a:gd name="connsiteY59" fmla="*/ 305594 h 3741737"/>
              <a:gd name="connsiteX60" fmla="*/ 1747838 w 3845718"/>
              <a:gd name="connsiteY60" fmla="*/ 289720 h 3741737"/>
              <a:gd name="connsiteX61" fmla="*/ 1843087 w 3845718"/>
              <a:gd name="connsiteY61" fmla="*/ 295274 h 3741737"/>
              <a:gd name="connsiteX62" fmla="*/ 1884361 w 3845718"/>
              <a:gd name="connsiteY62" fmla="*/ 304007 h 3741737"/>
              <a:gd name="connsiteX63" fmla="*/ 1887537 w 3845718"/>
              <a:gd name="connsiteY63" fmla="*/ 245268 h 3741737"/>
              <a:gd name="connsiteX64" fmla="*/ 1921668 w 3845718"/>
              <a:gd name="connsiteY64" fmla="*/ 254000 h 3741737"/>
              <a:gd name="connsiteX65" fmla="*/ 1908174 w 3845718"/>
              <a:gd name="connsiteY65" fmla="*/ 328612 h 3741737"/>
              <a:gd name="connsiteX66" fmla="*/ 1972468 w 3845718"/>
              <a:gd name="connsiteY66" fmla="*/ 331788 h 3741737"/>
              <a:gd name="connsiteX67" fmla="*/ 2008186 w 3845718"/>
              <a:gd name="connsiteY67" fmla="*/ 312737 h 3741737"/>
              <a:gd name="connsiteX68" fmla="*/ 2052637 w 3845718"/>
              <a:gd name="connsiteY68" fmla="*/ 324644 h 3741737"/>
              <a:gd name="connsiteX69" fmla="*/ 2055018 w 3845718"/>
              <a:gd name="connsiteY69" fmla="*/ 359568 h 3741737"/>
              <a:gd name="connsiteX70" fmla="*/ 2105818 w 3845718"/>
              <a:gd name="connsiteY70" fmla="*/ 373856 h 3741737"/>
              <a:gd name="connsiteX71" fmla="*/ 2128837 w 3845718"/>
              <a:gd name="connsiteY71" fmla="*/ 361950 h 3741737"/>
              <a:gd name="connsiteX72" fmla="*/ 2188368 w 3845718"/>
              <a:gd name="connsiteY72" fmla="*/ 313531 h 3741737"/>
              <a:gd name="connsiteX73" fmla="*/ 2229643 w 3845718"/>
              <a:gd name="connsiteY73" fmla="*/ 338931 h 3741737"/>
              <a:gd name="connsiteX74" fmla="*/ 2248693 w 3845718"/>
              <a:gd name="connsiteY74" fmla="*/ 331788 h 3741737"/>
              <a:gd name="connsiteX75" fmla="*/ 2276474 w 3845718"/>
              <a:gd name="connsiteY75" fmla="*/ 273844 h 3741737"/>
              <a:gd name="connsiteX76" fmla="*/ 2337593 w 3845718"/>
              <a:gd name="connsiteY76" fmla="*/ 235743 h 3741737"/>
              <a:gd name="connsiteX77" fmla="*/ 2326480 w 3845718"/>
              <a:gd name="connsiteY77" fmla="*/ 252414 h 3741737"/>
              <a:gd name="connsiteX78" fmla="*/ 2375693 w 3845718"/>
              <a:gd name="connsiteY78" fmla="*/ 346075 h 3741737"/>
              <a:gd name="connsiteX79" fmla="*/ 2470943 w 3845718"/>
              <a:gd name="connsiteY79" fmla="*/ 388937 h 3741737"/>
              <a:gd name="connsiteX80" fmla="*/ 2480468 w 3845718"/>
              <a:gd name="connsiteY80" fmla="*/ 477838 h 3741737"/>
              <a:gd name="connsiteX81" fmla="*/ 2501105 w 3845718"/>
              <a:gd name="connsiteY81" fmla="*/ 511175 h 3741737"/>
              <a:gd name="connsiteX82" fmla="*/ 2529681 w 3845718"/>
              <a:gd name="connsiteY82" fmla="*/ 568325 h 3741737"/>
              <a:gd name="connsiteX83" fmla="*/ 2480468 w 3845718"/>
              <a:gd name="connsiteY83" fmla="*/ 688975 h 3741737"/>
              <a:gd name="connsiteX84" fmla="*/ 2564606 w 3845718"/>
              <a:gd name="connsiteY84" fmla="*/ 633413 h 3741737"/>
              <a:gd name="connsiteX85" fmla="*/ 2692400 w 3845718"/>
              <a:gd name="connsiteY85" fmla="*/ 642938 h 3741737"/>
              <a:gd name="connsiteX86" fmla="*/ 2744787 w 3845718"/>
              <a:gd name="connsiteY86" fmla="*/ 609600 h 3741737"/>
              <a:gd name="connsiteX87" fmla="*/ 2806699 w 3845718"/>
              <a:gd name="connsiteY87" fmla="*/ 630236 h 3741737"/>
              <a:gd name="connsiteX88" fmla="*/ 2867818 w 3845718"/>
              <a:gd name="connsiteY88" fmla="*/ 539750 h 3741737"/>
              <a:gd name="connsiteX89" fmla="*/ 2910681 w 3845718"/>
              <a:gd name="connsiteY89" fmla="*/ 547687 h 3741737"/>
              <a:gd name="connsiteX90" fmla="*/ 2978943 w 3845718"/>
              <a:gd name="connsiteY90" fmla="*/ 447675 h 3741737"/>
              <a:gd name="connsiteX91" fmla="*/ 3069430 w 3845718"/>
              <a:gd name="connsiteY91" fmla="*/ 481013 h 3741737"/>
              <a:gd name="connsiteX92" fmla="*/ 3128168 w 3845718"/>
              <a:gd name="connsiteY92" fmla="*/ 469900 h 3741737"/>
              <a:gd name="connsiteX93" fmla="*/ 3198018 w 3845718"/>
              <a:gd name="connsiteY93" fmla="*/ 495300 h 3741737"/>
              <a:gd name="connsiteX94" fmla="*/ 3204368 w 3845718"/>
              <a:gd name="connsiteY94" fmla="*/ 571500 h 3741737"/>
              <a:gd name="connsiteX95" fmla="*/ 3172618 w 3845718"/>
              <a:gd name="connsiteY95" fmla="*/ 654050 h 3741737"/>
              <a:gd name="connsiteX96" fmla="*/ 3204368 w 3845718"/>
              <a:gd name="connsiteY96" fmla="*/ 749300 h 3741737"/>
              <a:gd name="connsiteX97" fmla="*/ 3331368 w 3845718"/>
              <a:gd name="connsiteY97" fmla="*/ 781050 h 3741737"/>
              <a:gd name="connsiteX98" fmla="*/ 3284537 w 3845718"/>
              <a:gd name="connsiteY98" fmla="*/ 899319 h 3741737"/>
              <a:gd name="connsiteX99" fmla="*/ 3350418 w 3845718"/>
              <a:gd name="connsiteY99" fmla="*/ 1003300 h 3741737"/>
              <a:gd name="connsiteX100" fmla="*/ 3382168 w 3845718"/>
              <a:gd name="connsiteY100" fmla="*/ 1009650 h 3741737"/>
              <a:gd name="connsiteX101" fmla="*/ 3337718 w 3845718"/>
              <a:gd name="connsiteY101" fmla="*/ 1117600 h 3741737"/>
              <a:gd name="connsiteX102" fmla="*/ 3413918 w 3845718"/>
              <a:gd name="connsiteY102" fmla="*/ 1123950 h 3741737"/>
              <a:gd name="connsiteX103" fmla="*/ 3548062 w 3845718"/>
              <a:gd name="connsiteY103" fmla="*/ 1060450 h 3741737"/>
              <a:gd name="connsiteX104" fmla="*/ 3712368 w 3845718"/>
              <a:gd name="connsiteY104" fmla="*/ 908050 h 3741737"/>
              <a:gd name="connsiteX105" fmla="*/ 3701256 w 3845718"/>
              <a:gd name="connsiteY105" fmla="*/ 1030288 h 3741737"/>
              <a:gd name="connsiteX106" fmla="*/ 3793331 w 3845718"/>
              <a:gd name="connsiteY106" fmla="*/ 1119187 h 3741737"/>
              <a:gd name="connsiteX107" fmla="*/ 3845718 w 3845718"/>
              <a:gd name="connsiteY107" fmla="*/ 1270000 h 3741737"/>
              <a:gd name="connsiteX108" fmla="*/ 3540124 w 3845718"/>
              <a:gd name="connsiteY108" fmla="*/ 1458118 h 3741737"/>
              <a:gd name="connsiteX109" fmla="*/ 3607593 w 3845718"/>
              <a:gd name="connsiteY109" fmla="*/ 1585913 h 3741737"/>
              <a:gd name="connsiteX110" fmla="*/ 3559174 w 3845718"/>
              <a:gd name="connsiteY110" fmla="*/ 1687513 h 3741737"/>
              <a:gd name="connsiteX111" fmla="*/ 3604418 w 3845718"/>
              <a:gd name="connsiteY111" fmla="*/ 1720850 h 3741737"/>
              <a:gd name="connsiteX112" fmla="*/ 3629818 w 3845718"/>
              <a:gd name="connsiteY112" fmla="*/ 1771650 h 3741737"/>
              <a:gd name="connsiteX113" fmla="*/ 3629818 w 3845718"/>
              <a:gd name="connsiteY113" fmla="*/ 1847850 h 3741737"/>
              <a:gd name="connsiteX114" fmla="*/ 3604418 w 3845718"/>
              <a:gd name="connsiteY114" fmla="*/ 1873250 h 3741737"/>
              <a:gd name="connsiteX115" fmla="*/ 3598068 w 3845718"/>
              <a:gd name="connsiteY115" fmla="*/ 1911350 h 3741737"/>
              <a:gd name="connsiteX116" fmla="*/ 3528218 w 3845718"/>
              <a:gd name="connsiteY116" fmla="*/ 1885950 h 3741737"/>
              <a:gd name="connsiteX117" fmla="*/ 3509168 w 3845718"/>
              <a:gd name="connsiteY117" fmla="*/ 2012950 h 3741737"/>
              <a:gd name="connsiteX118" fmla="*/ 3432175 w 3845718"/>
              <a:gd name="connsiteY118" fmla="*/ 1977231 h 3741737"/>
              <a:gd name="connsiteX119" fmla="*/ 3299618 w 3845718"/>
              <a:gd name="connsiteY119" fmla="*/ 2039937 h 3741737"/>
              <a:gd name="connsiteX120" fmla="*/ 3445668 w 3845718"/>
              <a:gd name="connsiteY120" fmla="*/ 2286000 h 3741737"/>
              <a:gd name="connsiteX121" fmla="*/ 3483768 w 3845718"/>
              <a:gd name="connsiteY121" fmla="*/ 2286000 h 3741737"/>
              <a:gd name="connsiteX122" fmla="*/ 3477418 w 3845718"/>
              <a:gd name="connsiteY122" fmla="*/ 2374900 h 3741737"/>
              <a:gd name="connsiteX123" fmla="*/ 3407568 w 3845718"/>
              <a:gd name="connsiteY123" fmla="*/ 2350294 h 3741737"/>
              <a:gd name="connsiteX124" fmla="*/ 3299618 w 3845718"/>
              <a:gd name="connsiteY124" fmla="*/ 2387600 h 3741737"/>
              <a:gd name="connsiteX125" fmla="*/ 3077368 w 3845718"/>
              <a:gd name="connsiteY125" fmla="*/ 2381250 h 3741737"/>
              <a:gd name="connsiteX126" fmla="*/ 2982118 w 3845718"/>
              <a:gd name="connsiteY126" fmla="*/ 2381250 h 3741737"/>
              <a:gd name="connsiteX127" fmla="*/ 2905918 w 3845718"/>
              <a:gd name="connsiteY127" fmla="*/ 2305050 h 3741737"/>
              <a:gd name="connsiteX128" fmla="*/ 2848768 w 3845718"/>
              <a:gd name="connsiteY128" fmla="*/ 2292350 h 3741737"/>
              <a:gd name="connsiteX129" fmla="*/ 2834481 w 3845718"/>
              <a:gd name="connsiteY129" fmla="*/ 2212975 h 3741737"/>
              <a:gd name="connsiteX130" fmla="*/ 2643980 w 3845718"/>
              <a:gd name="connsiteY130" fmla="*/ 2155825 h 3741737"/>
              <a:gd name="connsiteX131" fmla="*/ 2620168 w 3845718"/>
              <a:gd name="connsiteY131" fmla="*/ 2273300 h 3741737"/>
              <a:gd name="connsiteX132" fmla="*/ 2639218 w 3845718"/>
              <a:gd name="connsiteY132" fmla="*/ 2362200 h 3741737"/>
              <a:gd name="connsiteX133" fmla="*/ 2607468 w 3845718"/>
              <a:gd name="connsiteY133" fmla="*/ 2476500 h 3741737"/>
              <a:gd name="connsiteX134" fmla="*/ 3001168 w 3845718"/>
              <a:gd name="connsiteY134" fmla="*/ 2546350 h 3741737"/>
              <a:gd name="connsiteX135" fmla="*/ 3045618 w 3845718"/>
              <a:gd name="connsiteY135" fmla="*/ 3003550 h 3741737"/>
              <a:gd name="connsiteX136" fmla="*/ 1978818 w 3845718"/>
              <a:gd name="connsiteY136" fmla="*/ 3060700 h 3741737"/>
              <a:gd name="connsiteX137" fmla="*/ 1959768 w 3845718"/>
              <a:gd name="connsiteY137" fmla="*/ 3117850 h 3741737"/>
              <a:gd name="connsiteX138" fmla="*/ 2010568 w 3845718"/>
              <a:gd name="connsiteY138" fmla="*/ 3143250 h 3741737"/>
              <a:gd name="connsiteX139" fmla="*/ 2029618 w 3845718"/>
              <a:gd name="connsiteY139" fmla="*/ 3219450 h 3741737"/>
              <a:gd name="connsiteX140" fmla="*/ 2023268 w 3845718"/>
              <a:gd name="connsiteY140" fmla="*/ 3378200 h 3741737"/>
              <a:gd name="connsiteX141" fmla="*/ 2093118 w 3845718"/>
              <a:gd name="connsiteY141" fmla="*/ 3473450 h 3741737"/>
              <a:gd name="connsiteX142" fmla="*/ 2055018 w 3845718"/>
              <a:gd name="connsiteY142" fmla="*/ 3638550 h 3741737"/>
              <a:gd name="connsiteX143" fmla="*/ 2112168 w 3845718"/>
              <a:gd name="connsiteY143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592139 w 3845718"/>
              <a:gd name="connsiteY22" fmla="*/ 2209804 h 3741737"/>
              <a:gd name="connsiteX23" fmla="*/ 434976 w 3845718"/>
              <a:gd name="connsiteY23" fmla="*/ 2235998 h 3741737"/>
              <a:gd name="connsiteX24" fmla="*/ 375445 w 3845718"/>
              <a:gd name="connsiteY24" fmla="*/ 2252667 h 3741737"/>
              <a:gd name="connsiteX25" fmla="*/ 368301 w 3845718"/>
              <a:gd name="connsiteY25" fmla="*/ 2288385 h 3741737"/>
              <a:gd name="connsiteX26" fmla="*/ 278605 w 3845718"/>
              <a:gd name="connsiteY26" fmla="*/ 2244725 h 3741737"/>
              <a:gd name="connsiteX27" fmla="*/ 245268 w 3845718"/>
              <a:gd name="connsiteY27" fmla="*/ 2171700 h 3741737"/>
              <a:gd name="connsiteX28" fmla="*/ 252411 w 3845718"/>
              <a:gd name="connsiteY28" fmla="*/ 2115344 h 3741737"/>
              <a:gd name="connsiteX29" fmla="*/ 217487 w 3845718"/>
              <a:gd name="connsiteY29" fmla="*/ 2114550 h 3741737"/>
              <a:gd name="connsiteX30" fmla="*/ 230981 w 3845718"/>
              <a:gd name="connsiteY30" fmla="*/ 2072481 h 3741737"/>
              <a:gd name="connsiteX31" fmla="*/ 105567 w 3845718"/>
              <a:gd name="connsiteY31" fmla="*/ 2023269 h 3741737"/>
              <a:gd name="connsiteX32" fmla="*/ 42068 w 3845718"/>
              <a:gd name="connsiteY32" fmla="*/ 1957387 h 3741737"/>
              <a:gd name="connsiteX33" fmla="*/ 83343 w 3845718"/>
              <a:gd name="connsiteY33" fmla="*/ 1717675 h 3741737"/>
              <a:gd name="connsiteX34" fmla="*/ 0 w 3845718"/>
              <a:gd name="connsiteY34" fmla="*/ 1545432 h 3741737"/>
              <a:gd name="connsiteX35" fmla="*/ 30956 w 3845718"/>
              <a:gd name="connsiteY35" fmla="*/ 1500187 h 3741737"/>
              <a:gd name="connsiteX36" fmla="*/ 205581 w 3845718"/>
              <a:gd name="connsiteY36" fmla="*/ 1123950 h 3741737"/>
              <a:gd name="connsiteX37" fmla="*/ 340518 w 3845718"/>
              <a:gd name="connsiteY37" fmla="*/ 1003300 h 3741737"/>
              <a:gd name="connsiteX38" fmla="*/ 392906 w 3845718"/>
              <a:gd name="connsiteY38" fmla="*/ 750887 h 3741737"/>
              <a:gd name="connsiteX39" fmla="*/ 412749 w 3845718"/>
              <a:gd name="connsiteY39" fmla="*/ 625475 h 3741737"/>
              <a:gd name="connsiteX40" fmla="*/ 579437 w 3845718"/>
              <a:gd name="connsiteY40" fmla="*/ 700087 h 3741737"/>
              <a:gd name="connsiteX41" fmla="*/ 734218 w 3845718"/>
              <a:gd name="connsiteY41" fmla="*/ 758825 h 3741737"/>
              <a:gd name="connsiteX42" fmla="*/ 746124 w 3845718"/>
              <a:gd name="connsiteY42" fmla="*/ 685800 h 3741737"/>
              <a:gd name="connsiteX43" fmla="*/ 689768 w 3845718"/>
              <a:gd name="connsiteY43" fmla="*/ 606425 h 3741737"/>
              <a:gd name="connsiteX44" fmla="*/ 832643 w 3845718"/>
              <a:gd name="connsiteY44" fmla="*/ 568325 h 3741737"/>
              <a:gd name="connsiteX45" fmla="*/ 921543 w 3845718"/>
              <a:gd name="connsiteY45" fmla="*/ 561975 h 3741737"/>
              <a:gd name="connsiteX46" fmla="*/ 953293 w 3845718"/>
              <a:gd name="connsiteY46" fmla="*/ 542925 h 3741737"/>
              <a:gd name="connsiteX47" fmla="*/ 981868 w 3845718"/>
              <a:gd name="connsiteY47" fmla="*/ 561975 h 3741737"/>
              <a:gd name="connsiteX48" fmla="*/ 1048543 w 3845718"/>
              <a:gd name="connsiteY48" fmla="*/ 546100 h 3741737"/>
              <a:gd name="connsiteX49" fmla="*/ 1061243 w 3845718"/>
              <a:gd name="connsiteY49" fmla="*/ 514350 h 3741737"/>
              <a:gd name="connsiteX50" fmla="*/ 1302543 w 3845718"/>
              <a:gd name="connsiteY50" fmla="*/ 485775 h 3741737"/>
              <a:gd name="connsiteX51" fmla="*/ 1261268 w 3845718"/>
              <a:gd name="connsiteY51" fmla="*/ 219075 h 3741737"/>
              <a:gd name="connsiteX52" fmla="*/ 1175543 w 3845718"/>
              <a:gd name="connsiteY52" fmla="*/ 0 h 3741737"/>
              <a:gd name="connsiteX53" fmla="*/ 1280318 w 3845718"/>
              <a:gd name="connsiteY53" fmla="*/ 12700 h 3741737"/>
              <a:gd name="connsiteX54" fmla="*/ 1400968 w 3845718"/>
              <a:gd name="connsiteY54" fmla="*/ 60325 h 3741737"/>
              <a:gd name="connsiteX55" fmla="*/ 1477168 w 3845718"/>
              <a:gd name="connsiteY55" fmla="*/ 130175 h 3741737"/>
              <a:gd name="connsiteX56" fmla="*/ 1537493 w 3845718"/>
              <a:gd name="connsiteY56" fmla="*/ 222250 h 3741737"/>
              <a:gd name="connsiteX57" fmla="*/ 1581943 w 3845718"/>
              <a:gd name="connsiteY57" fmla="*/ 412750 h 3741737"/>
              <a:gd name="connsiteX58" fmla="*/ 1678781 w 3845718"/>
              <a:gd name="connsiteY58" fmla="*/ 380206 h 3741737"/>
              <a:gd name="connsiteX59" fmla="*/ 1685923 w 3845718"/>
              <a:gd name="connsiteY59" fmla="*/ 310357 h 3741737"/>
              <a:gd name="connsiteX60" fmla="*/ 1710531 w 3845718"/>
              <a:gd name="connsiteY60" fmla="*/ 305594 h 3741737"/>
              <a:gd name="connsiteX61" fmla="*/ 1747838 w 3845718"/>
              <a:gd name="connsiteY61" fmla="*/ 289720 h 3741737"/>
              <a:gd name="connsiteX62" fmla="*/ 1843087 w 3845718"/>
              <a:gd name="connsiteY62" fmla="*/ 295274 h 3741737"/>
              <a:gd name="connsiteX63" fmla="*/ 1884361 w 3845718"/>
              <a:gd name="connsiteY63" fmla="*/ 304007 h 3741737"/>
              <a:gd name="connsiteX64" fmla="*/ 1887537 w 3845718"/>
              <a:gd name="connsiteY64" fmla="*/ 245268 h 3741737"/>
              <a:gd name="connsiteX65" fmla="*/ 1921668 w 3845718"/>
              <a:gd name="connsiteY65" fmla="*/ 254000 h 3741737"/>
              <a:gd name="connsiteX66" fmla="*/ 1908174 w 3845718"/>
              <a:gd name="connsiteY66" fmla="*/ 328612 h 3741737"/>
              <a:gd name="connsiteX67" fmla="*/ 1972468 w 3845718"/>
              <a:gd name="connsiteY67" fmla="*/ 331788 h 3741737"/>
              <a:gd name="connsiteX68" fmla="*/ 2008186 w 3845718"/>
              <a:gd name="connsiteY68" fmla="*/ 312737 h 3741737"/>
              <a:gd name="connsiteX69" fmla="*/ 2052637 w 3845718"/>
              <a:gd name="connsiteY69" fmla="*/ 324644 h 3741737"/>
              <a:gd name="connsiteX70" fmla="*/ 2055018 w 3845718"/>
              <a:gd name="connsiteY70" fmla="*/ 359568 h 3741737"/>
              <a:gd name="connsiteX71" fmla="*/ 2105818 w 3845718"/>
              <a:gd name="connsiteY71" fmla="*/ 373856 h 3741737"/>
              <a:gd name="connsiteX72" fmla="*/ 2128837 w 3845718"/>
              <a:gd name="connsiteY72" fmla="*/ 361950 h 3741737"/>
              <a:gd name="connsiteX73" fmla="*/ 2188368 w 3845718"/>
              <a:gd name="connsiteY73" fmla="*/ 313531 h 3741737"/>
              <a:gd name="connsiteX74" fmla="*/ 2229643 w 3845718"/>
              <a:gd name="connsiteY74" fmla="*/ 338931 h 3741737"/>
              <a:gd name="connsiteX75" fmla="*/ 2248693 w 3845718"/>
              <a:gd name="connsiteY75" fmla="*/ 331788 h 3741737"/>
              <a:gd name="connsiteX76" fmla="*/ 2276474 w 3845718"/>
              <a:gd name="connsiteY76" fmla="*/ 273844 h 3741737"/>
              <a:gd name="connsiteX77" fmla="*/ 2337593 w 3845718"/>
              <a:gd name="connsiteY77" fmla="*/ 235743 h 3741737"/>
              <a:gd name="connsiteX78" fmla="*/ 2326480 w 3845718"/>
              <a:gd name="connsiteY78" fmla="*/ 252414 h 3741737"/>
              <a:gd name="connsiteX79" fmla="*/ 2375693 w 3845718"/>
              <a:gd name="connsiteY79" fmla="*/ 346075 h 3741737"/>
              <a:gd name="connsiteX80" fmla="*/ 2470943 w 3845718"/>
              <a:gd name="connsiteY80" fmla="*/ 388937 h 3741737"/>
              <a:gd name="connsiteX81" fmla="*/ 2480468 w 3845718"/>
              <a:gd name="connsiteY81" fmla="*/ 477838 h 3741737"/>
              <a:gd name="connsiteX82" fmla="*/ 2501105 w 3845718"/>
              <a:gd name="connsiteY82" fmla="*/ 511175 h 3741737"/>
              <a:gd name="connsiteX83" fmla="*/ 2529681 w 3845718"/>
              <a:gd name="connsiteY83" fmla="*/ 568325 h 3741737"/>
              <a:gd name="connsiteX84" fmla="*/ 2480468 w 3845718"/>
              <a:gd name="connsiteY84" fmla="*/ 688975 h 3741737"/>
              <a:gd name="connsiteX85" fmla="*/ 2564606 w 3845718"/>
              <a:gd name="connsiteY85" fmla="*/ 633413 h 3741737"/>
              <a:gd name="connsiteX86" fmla="*/ 2692400 w 3845718"/>
              <a:gd name="connsiteY86" fmla="*/ 642938 h 3741737"/>
              <a:gd name="connsiteX87" fmla="*/ 2744787 w 3845718"/>
              <a:gd name="connsiteY87" fmla="*/ 609600 h 3741737"/>
              <a:gd name="connsiteX88" fmla="*/ 2806699 w 3845718"/>
              <a:gd name="connsiteY88" fmla="*/ 630236 h 3741737"/>
              <a:gd name="connsiteX89" fmla="*/ 2867818 w 3845718"/>
              <a:gd name="connsiteY89" fmla="*/ 539750 h 3741737"/>
              <a:gd name="connsiteX90" fmla="*/ 2910681 w 3845718"/>
              <a:gd name="connsiteY90" fmla="*/ 547687 h 3741737"/>
              <a:gd name="connsiteX91" fmla="*/ 2978943 w 3845718"/>
              <a:gd name="connsiteY91" fmla="*/ 447675 h 3741737"/>
              <a:gd name="connsiteX92" fmla="*/ 3069430 w 3845718"/>
              <a:gd name="connsiteY92" fmla="*/ 481013 h 3741737"/>
              <a:gd name="connsiteX93" fmla="*/ 3128168 w 3845718"/>
              <a:gd name="connsiteY93" fmla="*/ 469900 h 3741737"/>
              <a:gd name="connsiteX94" fmla="*/ 3198018 w 3845718"/>
              <a:gd name="connsiteY94" fmla="*/ 495300 h 3741737"/>
              <a:gd name="connsiteX95" fmla="*/ 3204368 w 3845718"/>
              <a:gd name="connsiteY95" fmla="*/ 571500 h 3741737"/>
              <a:gd name="connsiteX96" fmla="*/ 3172618 w 3845718"/>
              <a:gd name="connsiteY96" fmla="*/ 654050 h 3741737"/>
              <a:gd name="connsiteX97" fmla="*/ 3204368 w 3845718"/>
              <a:gd name="connsiteY97" fmla="*/ 749300 h 3741737"/>
              <a:gd name="connsiteX98" fmla="*/ 3331368 w 3845718"/>
              <a:gd name="connsiteY98" fmla="*/ 781050 h 3741737"/>
              <a:gd name="connsiteX99" fmla="*/ 3284537 w 3845718"/>
              <a:gd name="connsiteY99" fmla="*/ 899319 h 3741737"/>
              <a:gd name="connsiteX100" fmla="*/ 3350418 w 3845718"/>
              <a:gd name="connsiteY100" fmla="*/ 1003300 h 3741737"/>
              <a:gd name="connsiteX101" fmla="*/ 3382168 w 3845718"/>
              <a:gd name="connsiteY101" fmla="*/ 1009650 h 3741737"/>
              <a:gd name="connsiteX102" fmla="*/ 3337718 w 3845718"/>
              <a:gd name="connsiteY102" fmla="*/ 1117600 h 3741737"/>
              <a:gd name="connsiteX103" fmla="*/ 3413918 w 3845718"/>
              <a:gd name="connsiteY103" fmla="*/ 1123950 h 3741737"/>
              <a:gd name="connsiteX104" fmla="*/ 3548062 w 3845718"/>
              <a:gd name="connsiteY104" fmla="*/ 1060450 h 3741737"/>
              <a:gd name="connsiteX105" fmla="*/ 3712368 w 3845718"/>
              <a:gd name="connsiteY105" fmla="*/ 908050 h 3741737"/>
              <a:gd name="connsiteX106" fmla="*/ 3701256 w 3845718"/>
              <a:gd name="connsiteY106" fmla="*/ 1030288 h 3741737"/>
              <a:gd name="connsiteX107" fmla="*/ 3793331 w 3845718"/>
              <a:gd name="connsiteY107" fmla="*/ 1119187 h 3741737"/>
              <a:gd name="connsiteX108" fmla="*/ 3845718 w 3845718"/>
              <a:gd name="connsiteY108" fmla="*/ 1270000 h 3741737"/>
              <a:gd name="connsiteX109" fmla="*/ 3540124 w 3845718"/>
              <a:gd name="connsiteY109" fmla="*/ 1458118 h 3741737"/>
              <a:gd name="connsiteX110" fmla="*/ 3607593 w 3845718"/>
              <a:gd name="connsiteY110" fmla="*/ 1585913 h 3741737"/>
              <a:gd name="connsiteX111" fmla="*/ 3559174 w 3845718"/>
              <a:gd name="connsiteY111" fmla="*/ 1687513 h 3741737"/>
              <a:gd name="connsiteX112" fmla="*/ 3604418 w 3845718"/>
              <a:gd name="connsiteY112" fmla="*/ 1720850 h 3741737"/>
              <a:gd name="connsiteX113" fmla="*/ 3629818 w 3845718"/>
              <a:gd name="connsiteY113" fmla="*/ 1771650 h 3741737"/>
              <a:gd name="connsiteX114" fmla="*/ 3629818 w 3845718"/>
              <a:gd name="connsiteY114" fmla="*/ 1847850 h 3741737"/>
              <a:gd name="connsiteX115" fmla="*/ 3604418 w 3845718"/>
              <a:gd name="connsiteY115" fmla="*/ 1873250 h 3741737"/>
              <a:gd name="connsiteX116" fmla="*/ 3598068 w 3845718"/>
              <a:gd name="connsiteY116" fmla="*/ 1911350 h 3741737"/>
              <a:gd name="connsiteX117" fmla="*/ 3528218 w 3845718"/>
              <a:gd name="connsiteY117" fmla="*/ 1885950 h 3741737"/>
              <a:gd name="connsiteX118" fmla="*/ 3509168 w 3845718"/>
              <a:gd name="connsiteY118" fmla="*/ 2012950 h 3741737"/>
              <a:gd name="connsiteX119" fmla="*/ 3432175 w 3845718"/>
              <a:gd name="connsiteY119" fmla="*/ 1977231 h 3741737"/>
              <a:gd name="connsiteX120" fmla="*/ 3299618 w 3845718"/>
              <a:gd name="connsiteY120" fmla="*/ 2039937 h 3741737"/>
              <a:gd name="connsiteX121" fmla="*/ 3445668 w 3845718"/>
              <a:gd name="connsiteY121" fmla="*/ 2286000 h 3741737"/>
              <a:gd name="connsiteX122" fmla="*/ 3483768 w 3845718"/>
              <a:gd name="connsiteY122" fmla="*/ 2286000 h 3741737"/>
              <a:gd name="connsiteX123" fmla="*/ 3477418 w 3845718"/>
              <a:gd name="connsiteY123" fmla="*/ 2374900 h 3741737"/>
              <a:gd name="connsiteX124" fmla="*/ 3407568 w 3845718"/>
              <a:gd name="connsiteY124" fmla="*/ 2350294 h 3741737"/>
              <a:gd name="connsiteX125" fmla="*/ 3299618 w 3845718"/>
              <a:gd name="connsiteY125" fmla="*/ 2387600 h 3741737"/>
              <a:gd name="connsiteX126" fmla="*/ 3077368 w 3845718"/>
              <a:gd name="connsiteY126" fmla="*/ 2381250 h 3741737"/>
              <a:gd name="connsiteX127" fmla="*/ 2982118 w 3845718"/>
              <a:gd name="connsiteY127" fmla="*/ 2381250 h 3741737"/>
              <a:gd name="connsiteX128" fmla="*/ 2905918 w 3845718"/>
              <a:gd name="connsiteY128" fmla="*/ 2305050 h 3741737"/>
              <a:gd name="connsiteX129" fmla="*/ 2848768 w 3845718"/>
              <a:gd name="connsiteY129" fmla="*/ 2292350 h 3741737"/>
              <a:gd name="connsiteX130" fmla="*/ 2834481 w 3845718"/>
              <a:gd name="connsiteY130" fmla="*/ 2212975 h 3741737"/>
              <a:gd name="connsiteX131" fmla="*/ 2643980 w 3845718"/>
              <a:gd name="connsiteY131" fmla="*/ 2155825 h 3741737"/>
              <a:gd name="connsiteX132" fmla="*/ 2620168 w 3845718"/>
              <a:gd name="connsiteY132" fmla="*/ 2273300 h 3741737"/>
              <a:gd name="connsiteX133" fmla="*/ 2639218 w 3845718"/>
              <a:gd name="connsiteY133" fmla="*/ 2362200 h 3741737"/>
              <a:gd name="connsiteX134" fmla="*/ 2607468 w 3845718"/>
              <a:gd name="connsiteY134" fmla="*/ 2476500 h 3741737"/>
              <a:gd name="connsiteX135" fmla="*/ 3001168 w 3845718"/>
              <a:gd name="connsiteY135" fmla="*/ 2546350 h 3741737"/>
              <a:gd name="connsiteX136" fmla="*/ 3045618 w 3845718"/>
              <a:gd name="connsiteY136" fmla="*/ 3003550 h 3741737"/>
              <a:gd name="connsiteX137" fmla="*/ 1978818 w 3845718"/>
              <a:gd name="connsiteY137" fmla="*/ 3060700 h 3741737"/>
              <a:gd name="connsiteX138" fmla="*/ 1959768 w 3845718"/>
              <a:gd name="connsiteY138" fmla="*/ 3117850 h 3741737"/>
              <a:gd name="connsiteX139" fmla="*/ 2010568 w 3845718"/>
              <a:gd name="connsiteY139" fmla="*/ 3143250 h 3741737"/>
              <a:gd name="connsiteX140" fmla="*/ 2029618 w 3845718"/>
              <a:gd name="connsiteY140" fmla="*/ 3219450 h 3741737"/>
              <a:gd name="connsiteX141" fmla="*/ 2023268 w 3845718"/>
              <a:gd name="connsiteY141" fmla="*/ 3378200 h 3741737"/>
              <a:gd name="connsiteX142" fmla="*/ 2093118 w 3845718"/>
              <a:gd name="connsiteY142" fmla="*/ 3473450 h 3741737"/>
              <a:gd name="connsiteX143" fmla="*/ 2055018 w 3845718"/>
              <a:gd name="connsiteY143" fmla="*/ 3638550 h 3741737"/>
              <a:gd name="connsiteX144" fmla="*/ 2112168 w 3845718"/>
              <a:gd name="connsiteY144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461170 w 3845718"/>
              <a:gd name="connsiteY22" fmla="*/ 2197898 h 3741737"/>
              <a:gd name="connsiteX23" fmla="*/ 434976 w 3845718"/>
              <a:gd name="connsiteY23" fmla="*/ 2235998 h 3741737"/>
              <a:gd name="connsiteX24" fmla="*/ 375445 w 3845718"/>
              <a:gd name="connsiteY24" fmla="*/ 2252667 h 3741737"/>
              <a:gd name="connsiteX25" fmla="*/ 368301 w 3845718"/>
              <a:gd name="connsiteY25" fmla="*/ 2288385 h 3741737"/>
              <a:gd name="connsiteX26" fmla="*/ 278605 w 3845718"/>
              <a:gd name="connsiteY26" fmla="*/ 2244725 h 3741737"/>
              <a:gd name="connsiteX27" fmla="*/ 245268 w 3845718"/>
              <a:gd name="connsiteY27" fmla="*/ 2171700 h 3741737"/>
              <a:gd name="connsiteX28" fmla="*/ 252411 w 3845718"/>
              <a:gd name="connsiteY28" fmla="*/ 2115344 h 3741737"/>
              <a:gd name="connsiteX29" fmla="*/ 217487 w 3845718"/>
              <a:gd name="connsiteY29" fmla="*/ 2114550 h 3741737"/>
              <a:gd name="connsiteX30" fmla="*/ 230981 w 3845718"/>
              <a:gd name="connsiteY30" fmla="*/ 2072481 h 3741737"/>
              <a:gd name="connsiteX31" fmla="*/ 105567 w 3845718"/>
              <a:gd name="connsiteY31" fmla="*/ 2023269 h 3741737"/>
              <a:gd name="connsiteX32" fmla="*/ 42068 w 3845718"/>
              <a:gd name="connsiteY32" fmla="*/ 1957387 h 3741737"/>
              <a:gd name="connsiteX33" fmla="*/ 83343 w 3845718"/>
              <a:gd name="connsiteY33" fmla="*/ 1717675 h 3741737"/>
              <a:gd name="connsiteX34" fmla="*/ 0 w 3845718"/>
              <a:gd name="connsiteY34" fmla="*/ 1545432 h 3741737"/>
              <a:gd name="connsiteX35" fmla="*/ 30956 w 3845718"/>
              <a:gd name="connsiteY35" fmla="*/ 1500187 h 3741737"/>
              <a:gd name="connsiteX36" fmla="*/ 205581 w 3845718"/>
              <a:gd name="connsiteY36" fmla="*/ 1123950 h 3741737"/>
              <a:gd name="connsiteX37" fmla="*/ 340518 w 3845718"/>
              <a:gd name="connsiteY37" fmla="*/ 1003300 h 3741737"/>
              <a:gd name="connsiteX38" fmla="*/ 392906 w 3845718"/>
              <a:gd name="connsiteY38" fmla="*/ 750887 h 3741737"/>
              <a:gd name="connsiteX39" fmla="*/ 412749 w 3845718"/>
              <a:gd name="connsiteY39" fmla="*/ 625475 h 3741737"/>
              <a:gd name="connsiteX40" fmla="*/ 579437 w 3845718"/>
              <a:gd name="connsiteY40" fmla="*/ 700087 h 3741737"/>
              <a:gd name="connsiteX41" fmla="*/ 734218 w 3845718"/>
              <a:gd name="connsiteY41" fmla="*/ 758825 h 3741737"/>
              <a:gd name="connsiteX42" fmla="*/ 746124 w 3845718"/>
              <a:gd name="connsiteY42" fmla="*/ 685800 h 3741737"/>
              <a:gd name="connsiteX43" fmla="*/ 689768 w 3845718"/>
              <a:gd name="connsiteY43" fmla="*/ 606425 h 3741737"/>
              <a:gd name="connsiteX44" fmla="*/ 832643 w 3845718"/>
              <a:gd name="connsiteY44" fmla="*/ 568325 h 3741737"/>
              <a:gd name="connsiteX45" fmla="*/ 921543 w 3845718"/>
              <a:gd name="connsiteY45" fmla="*/ 561975 h 3741737"/>
              <a:gd name="connsiteX46" fmla="*/ 953293 w 3845718"/>
              <a:gd name="connsiteY46" fmla="*/ 542925 h 3741737"/>
              <a:gd name="connsiteX47" fmla="*/ 981868 w 3845718"/>
              <a:gd name="connsiteY47" fmla="*/ 561975 h 3741737"/>
              <a:gd name="connsiteX48" fmla="*/ 1048543 w 3845718"/>
              <a:gd name="connsiteY48" fmla="*/ 546100 h 3741737"/>
              <a:gd name="connsiteX49" fmla="*/ 1061243 w 3845718"/>
              <a:gd name="connsiteY49" fmla="*/ 514350 h 3741737"/>
              <a:gd name="connsiteX50" fmla="*/ 1302543 w 3845718"/>
              <a:gd name="connsiteY50" fmla="*/ 485775 h 3741737"/>
              <a:gd name="connsiteX51" fmla="*/ 1261268 w 3845718"/>
              <a:gd name="connsiteY51" fmla="*/ 219075 h 3741737"/>
              <a:gd name="connsiteX52" fmla="*/ 1175543 w 3845718"/>
              <a:gd name="connsiteY52" fmla="*/ 0 h 3741737"/>
              <a:gd name="connsiteX53" fmla="*/ 1280318 w 3845718"/>
              <a:gd name="connsiteY53" fmla="*/ 12700 h 3741737"/>
              <a:gd name="connsiteX54" fmla="*/ 1400968 w 3845718"/>
              <a:gd name="connsiteY54" fmla="*/ 60325 h 3741737"/>
              <a:gd name="connsiteX55" fmla="*/ 1477168 w 3845718"/>
              <a:gd name="connsiteY55" fmla="*/ 130175 h 3741737"/>
              <a:gd name="connsiteX56" fmla="*/ 1537493 w 3845718"/>
              <a:gd name="connsiteY56" fmla="*/ 222250 h 3741737"/>
              <a:gd name="connsiteX57" fmla="*/ 1581943 w 3845718"/>
              <a:gd name="connsiteY57" fmla="*/ 412750 h 3741737"/>
              <a:gd name="connsiteX58" fmla="*/ 1678781 w 3845718"/>
              <a:gd name="connsiteY58" fmla="*/ 380206 h 3741737"/>
              <a:gd name="connsiteX59" fmla="*/ 1685923 w 3845718"/>
              <a:gd name="connsiteY59" fmla="*/ 310357 h 3741737"/>
              <a:gd name="connsiteX60" fmla="*/ 1710531 w 3845718"/>
              <a:gd name="connsiteY60" fmla="*/ 305594 h 3741737"/>
              <a:gd name="connsiteX61" fmla="*/ 1747838 w 3845718"/>
              <a:gd name="connsiteY61" fmla="*/ 289720 h 3741737"/>
              <a:gd name="connsiteX62" fmla="*/ 1843087 w 3845718"/>
              <a:gd name="connsiteY62" fmla="*/ 295274 h 3741737"/>
              <a:gd name="connsiteX63" fmla="*/ 1884361 w 3845718"/>
              <a:gd name="connsiteY63" fmla="*/ 304007 h 3741737"/>
              <a:gd name="connsiteX64" fmla="*/ 1887537 w 3845718"/>
              <a:gd name="connsiteY64" fmla="*/ 245268 h 3741737"/>
              <a:gd name="connsiteX65" fmla="*/ 1921668 w 3845718"/>
              <a:gd name="connsiteY65" fmla="*/ 254000 h 3741737"/>
              <a:gd name="connsiteX66" fmla="*/ 1908174 w 3845718"/>
              <a:gd name="connsiteY66" fmla="*/ 328612 h 3741737"/>
              <a:gd name="connsiteX67" fmla="*/ 1972468 w 3845718"/>
              <a:gd name="connsiteY67" fmla="*/ 331788 h 3741737"/>
              <a:gd name="connsiteX68" fmla="*/ 2008186 w 3845718"/>
              <a:gd name="connsiteY68" fmla="*/ 312737 h 3741737"/>
              <a:gd name="connsiteX69" fmla="*/ 2052637 w 3845718"/>
              <a:gd name="connsiteY69" fmla="*/ 324644 h 3741737"/>
              <a:gd name="connsiteX70" fmla="*/ 2055018 w 3845718"/>
              <a:gd name="connsiteY70" fmla="*/ 359568 h 3741737"/>
              <a:gd name="connsiteX71" fmla="*/ 2105818 w 3845718"/>
              <a:gd name="connsiteY71" fmla="*/ 373856 h 3741737"/>
              <a:gd name="connsiteX72" fmla="*/ 2128837 w 3845718"/>
              <a:gd name="connsiteY72" fmla="*/ 361950 h 3741737"/>
              <a:gd name="connsiteX73" fmla="*/ 2188368 w 3845718"/>
              <a:gd name="connsiteY73" fmla="*/ 313531 h 3741737"/>
              <a:gd name="connsiteX74" fmla="*/ 2229643 w 3845718"/>
              <a:gd name="connsiteY74" fmla="*/ 338931 h 3741737"/>
              <a:gd name="connsiteX75" fmla="*/ 2248693 w 3845718"/>
              <a:gd name="connsiteY75" fmla="*/ 331788 h 3741737"/>
              <a:gd name="connsiteX76" fmla="*/ 2276474 w 3845718"/>
              <a:gd name="connsiteY76" fmla="*/ 273844 h 3741737"/>
              <a:gd name="connsiteX77" fmla="*/ 2337593 w 3845718"/>
              <a:gd name="connsiteY77" fmla="*/ 235743 h 3741737"/>
              <a:gd name="connsiteX78" fmla="*/ 2326480 w 3845718"/>
              <a:gd name="connsiteY78" fmla="*/ 252414 h 3741737"/>
              <a:gd name="connsiteX79" fmla="*/ 2375693 w 3845718"/>
              <a:gd name="connsiteY79" fmla="*/ 346075 h 3741737"/>
              <a:gd name="connsiteX80" fmla="*/ 2470943 w 3845718"/>
              <a:gd name="connsiteY80" fmla="*/ 388937 h 3741737"/>
              <a:gd name="connsiteX81" fmla="*/ 2480468 w 3845718"/>
              <a:gd name="connsiteY81" fmla="*/ 477838 h 3741737"/>
              <a:gd name="connsiteX82" fmla="*/ 2501105 w 3845718"/>
              <a:gd name="connsiteY82" fmla="*/ 511175 h 3741737"/>
              <a:gd name="connsiteX83" fmla="*/ 2529681 w 3845718"/>
              <a:gd name="connsiteY83" fmla="*/ 568325 h 3741737"/>
              <a:gd name="connsiteX84" fmla="*/ 2480468 w 3845718"/>
              <a:gd name="connsiteY84" fmla="*/ 688975 h 3741737"/>
              <a:gd name="connsiteX85" fmla="*/ 2564606 w 3845718"/>
              <a:gd name="connsiteY85" fmla="*/ 633413 h 3741737"/>
              <a:gd name="connsiteX86" fmla="*/ 2692400 w 3845718"/>
              <a:gd name="connsiteY86" fmla="*/ 642938 h 3741737"/>
              <a:gd name="connsiteX87" fmla="*/ 2744787 w 3845718"/>
              <a:gd name="connsiteY87" fmla="*/ 609600 h 3741737"/>
              <a:gd name="connsiteX88" fmla="*/ 2806699 w 3845718"/>
              <a:gd name="connsiteY88" fmla="*/ 630236 h 3741737"/>
              <a:gd name="connsiteX89" fmla="*/ 2867818 w 3845718"/>
              <a:gd name="connsiteY89" fmla="*/ 539750 h 3741737"/>
              <a:gd name="connsiteX90" fmla="*/ 2910681 w 3845718"/>
              <a:gd name="connsiteY90" fmla="*/ 547687 h 3741737"/>
              <a:gd name="connsiteX91" fmla="*/ 2978943 w 3845718"/>
              <a:gd name="connsiteY91" fmla="*/ 447675 h 3741737"/>
              <a:gd name="connsiteX92" fmla="*/ 3069430 w 3845718"/>
              <a:gd name="connsiteY92" fmla="*/ 481013 h 3741737"/>
              <a:gd name="connsiteX93" fmla="*/ 3128168 w 3845718"/>
              <a:gd name="connsiteY93" fmla="*/ 469900 h 3741737"/>
              <a:gd name="connsiteX94" fmla="*/ 3198018 w 3845718"/>
              <a:gd name="connsiteY94" fmla="*/ 495300 h 3741737"/>
              <a:gd name="connsiteX95" fmla="*/ 3204368 w 3845718"/>
              <a:gd name="connsiteY95" fmla="*/ 571500 h 3741737"/>
              <a:gd name="connsiteX96" fmla="*/ 3172618 w 3845718"/>
              <a:gd name="connsiteY96" fmla="*/ 654050 h 3741737"/>
              <a:gd name="connsiteX97" fmla="*/ 3204368 w 3845718"/>
              <a:gd name="connsiteY97" fmla="*/ 749300 h 3741737"/>
              <a:gd name="connsiteX98" fmla="*/ 3331368 w 3845718"/>
              <a:gd name="connsiteY98" fmla="*/ 781050 h 3741737"/>
              <a:gd name="connsiteX99" fmla="*/ 3284537 w 3845718"/>
              <a:gd name="connsiteY99" fmla="*/ 899319 h 3741737"/>
              <a:gd name="connsiteX100" fmla="*/ 3350418 w 3845718"/>
              <a:gd name="connsiteY100" fmla="*/ 1003300 h 3741737"/>
              <a:gd name="connsiteX101" fmla="*/ 3382168 w 3845718"/>
              <a:gd name="connsiteY101" fmla="*/ 1009650 h 3741737"/>
              <a:gd name="connsiteX102" fmla="*/ 3337718 w 3845718"/>
              <a:gd name="connsiteY102" fmla="*/ 1117600 h 3741737"/>
              <a:gd name="connsiteX103" fmla="*/ 3413918 w 3845718"/>
              <a:gd name="connsiteY103" fmla="*/ 1123950 h 3741737"/>
              <a:gd name="connsiteX104" fmla="*/ 3548062 w 3845718"/>
              <a:gd name="connsiteY104" fmla="*/ 1060450 h 3741737"/>
              <a:gd name="connsiteX105" fmla="*/ 3712368 w 3845718"/>
              <a:gd name="connsiteY105" fmla="*/ 908050 h 3741737"/>
              <a:gd name="connsiteX106" fmla="*/ 3701256 w 3845718"/>
              <a:gd name="connsiteY106" fmla="*/ 1030288 h 3741737"/>
              <a:gd name="connsiteX107" fmla="*/ 3793331 w 3845718"/>
              <a:gd name="connsiteY107" fmla="*/ 1119187 h 3741737"/>
              <a:gd name="connsiteX108" fmla="*/ 3845718 w 3845718"/>
              <a:gd name="connsiteY108" fmla="*/ 1270000 h 3741737"/>
              <a:gd name="connsiteX109" fmla="*/ 3540124 w 3845718"/>
              <a:gd name="connsiteY109" fmla="*/ 1458118 h 3741737"/>
              <a:gd name="connsiteX110" fmla="*/ 3607593 w 3845718"/>
              <a:gd name="connsiteY110" fmla="*/ 1585913 h 3741737"/>
              <a:gd name="connsiteX111" fmla="*/ 3559174 w 3845718"/>
              <a:gd name="connsiteY111" fmla="*/ 1687513 h 3741737"/>
              <a:gd name="connsiteX112" fmla="*/ 3604418 w 3845718"/>
              <a:gd name="connsiteY112" fmla="*/ 1720850 h 3741737"/>
              <a:gd name="connsiteX113" fmla="*/ 3629818 w 3845718"/>
              <a:gd name="connsiteY113" fmla="*/ 1771650 h 3741737"/>
              <a:gd name="connsiteX114" fmla="*/ 3629818 w 3845718"/>
              <a:gd name="connsiteY114" fmla="*/ 1847850 h 3741737"/>
              <a:gd name="connsiteX115" fmla="*/ 3604418 w 3845718"/>
              <a:gd name="connsiteY115" fmla="*/ 1873250 h 3741737"/>
              <a:gd name="connsiteX116" fmla="*/ 3598068 w 3845718"/>
              <a:gd name="connsiteY116" fmla="*/ 1911350 h 3741737"/>
              <a:gd name="connsiteX117" fmla="*/ 3528218 w 3845718"/>
              <a:gd name="connsiteY117" fmla="*/ 1885950 h 3741737"/>
              <a:gd name="connsiteX118" fmla="*/ 3509168 w 3845718"/>
              <a:gd name="connsiteY118" fmla="*/ 2012950 h 3741737"/>
              <a:gd name="connsiteX119" fmla="*/ 3432175 w 3845718"/>
              <a:gd name="connsiteY119" fmla="*/ 1977231 h 3741737"/>
              <a:gd name="connsiteX120" fmla="*/ 3299618 w 3845718"/>
              <a:gd name="connsiteY120" fmla="*/ 2039937 h 3741737"/>
              <a:gd name="connsiteX121" fmla="*/ 3445668 w 3845718"/>
              <a:gd name="connsiteY121" fmla="*/ 2286000 h 3741737"/>
              <a:gd name="connsiteX122" fmla="*/ 3483768 w 3845718"/>
              <a:gd name="connsiteY122" fmla="*/ 2286000 h 3741737"/>
              <a:gd name="connsiteX123" fmla="*/ 3477418 w 3845718"/>
              <a:gd name="connsiteY123" fmla="*/ 2374900 h 3741737"/>
              <a:gd name="connsiteX124" fmla="*/ 3407568 w 3845718"/>
              <a:gd name="connsiteY124" fmla="*/ 2350294 h 3741737"/>
              <a:gd name="connsiteX125" fmla="*/ 3299618 w 3845718"/>
              <a:gd name="connsiteY125" fmla="*/ 2387600 h 3741737"/>
              <a:gd name="connsiteX126" fmla="*/ 3077368 w 3845718"/>
              <a:gd name="connsiteY126" fmla="*/ 2381250 h 3741737"/>
              <a:gd name="connsiteX127" fmla="*/ 2982118 w 3845718"/>
              <a:gd name="connsiteY127" fmla="*/ 2381250 h 3741737"/>
              <a:gd name="connsiteX128" fmla="*/ 2905918 w 3845718"/>
              <a:gd name="connsiteY128" fmla="*/ 2305050 h 3741737"/>
              <a:gd name="connsiteX129" fmla="*/ 2848768 w 3845718"/>
              <a:gd name="connsiteY129" fmla="*/ 2292350 h 3741737"/>
              <a:gd name="connsiteX130" fmla="*/ 2834481 w 3845718"/>
              <a:gd name="connsiteY130" fmla="*/ 2212975 h 3741737"/>
              <a:gd name="connsiteX131" fmla="*/ 2643980 w 3845718"/>
              <a:gd name="connsiteY131" fmla="*/ 2155825 h 3741737"/>
              <a:gd name="connsiteX132" fmla="*/ 2620168 w 3845718"/>
              <a:gd name="connsiteY132" fmla="*/ 2273300 h 3741737"/>
              <a:gd name="connsiteX133" fmla="*/ 2639218 w 3845718"/>
              <a:gd name="connsiteY133" fmla="*/ 2362200 h 3741737"/>
              <a:gd name="connsiteX134" fmla="*/ 2607468 w 3845718"/>
              <a:gd name="connsiteY134" fmla="*/ 2476500 h 3741737"/>
              <a:gd name="connsiteX135" fmla="*/ 3001168 w 3845718"/>
              <a:gd name="connsiteY135" fmla="*/ 2546350 h 3741737"/>
              <a:gd name="connsiteX136" fmla="*/ 3045618 w 3845718"/>
              <a:gd name="connsiteY136" fmla="*/ 3003550 h 3741737"/>
              <a:gd name="connsiteX137" fmla="*/ 1978818 w 3845718"/>
              <a:gd name="connsiteY137" fmla="*/ 3060700 h 3741737"/>
              <a:gd name="connsiteX138" fmla="*/ 1959768 w 3845718"/>
              <a:gd name="connsiteY138" fmla="*/ 3117850 h 3741737"/>
              <a:gd name="connsiteX139" fmla="*/ 2010568 w 3845718"/>
              <a:gd name="connsiteY139" fmla="*/ 3143250 h 3741737"/>
              <a:gd name="connsiteX140" fmla="*/ 2029618 w 3845718"/>
              <a:gd name="connsiteY140" fmla="*/ 3219450 h 3741737"/>
              <a:gd name="connsiteX141" fmla="*/ 2023268 w 3845718"/>
              <a:gd name="connsiteY141" fmla="*/ 3378200 h 3741737"/>
              <a:gd name="connsiteX142" fmla="*/ 2093118 w 3845718"/>
              <a:gd name="connsiteY142" fmla="*/ 3473450 h 3741737"/>
              <a:gd name="connsiteX143" fmla="*/ 2055018 w 3845718"/>
              <a:gd name="connsiteY143" fmla="*/ 3638550 h 3741737"/>
              <a:gd name="connsiteX144" fmla="*/ 2112168 w 3845718"/>
              <a:gd name="connsiteY144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599283 w 3845718"/>
              <a:gd name="connsiteY22" fmla="*/ 2176467 h 3741737"/>
              <a:gd name="connsiteX23" fmla="*/ 461170 w 3845718"/>
              <a:gd name="connsiteY23" fmla="*/ 2197898 h 3741737"/>
              <a:gd name="connsiteX24" fmla="*/ 434976 w 3845718"/>
              <a:gd name="connsiteY24" fmla="*/ 2235998 h 3741737"/>
              <a:gd name="connsiteX25" fmla="*/ 375445 w 3845718"/>
              <a:gd name="connsiteY25" fmla="*/ 2252667 h 3741737"/>
              <a:gd name="connsiteX26" fmla="*/ 368301 w 3845718"/>
              <a:gd name="connsiteY26" fmla="*/ 2288385 h 3741737"/>
              <a:gd name="connsiteX27" fmla="*/ 278605 w 3845718"/>
              <a:gd name="connsiteY27" fmla="*/ 2244725 h 3741737"/>
              <a:gd name="connsiteX28" fmla="*/ 245268 w 3845718"/>
              <a:gd name="connsiteY28" fmla="*/ 2171700 h 3741737"/>
              <a:gd name="connsiteX29" fmla="*/ 252411 w 3845718"/>
              <a:gd name="connsiteY29" fmla="*/ 2115344 h 3741737"/>
              <a:gd name="connsiteX30" fmla="*/ 217487 w 3845718"/>
              <a:gd name="connsiteY30" fmla="*/ 2114550 h 3741737"/>
              <a:gd name="connsiteX31" fmla="*/ 230981 w 3845718"/>
              <a:gd name="connsiteY31" fmla="*/ 2072481 h 3741737"/>
              <a:gd name="connsiteX32" fmla="*/ 105567 w 3845718"/>
              <a:gd name="connsiteY32" fmla="*/ 2023269 h 3741737"/>
              <a:gd name="connsiteX33" fmla="*/ 42068 w 3845718"/>
              <a:gd name="connsiteY33" fmla="*/ 1957387 h 3741737"/>
              <a:gd name="connsiteX34" fmla="*/ 83343 w 3845718"/>
              <a:gd name="connsiteY34" fmla="*/ 1717675 h 3741737"/>
              <a:gd name="connsiteX35" fmla="*/ 0 w 3845718"/>
              <a:gd name="connsiteY35" fmla="*/ 1545432 h 3741737"/>
              <a:gd name="connsiteX36" fmla="*/ 30956 w 3845718"/>
              <a:gd name="connsiteY36" fmla="*/ 1500187 h 3741737"/>
              <a:gd name="connsiteX37" fmla="*/ 205581 w 3845718"/>
              <a:gd name="connsiteY37" fmla="*/ 1123950 h 3741737"/>
              <a:gd name="connsiteX38" fmla="*/ 340518 w 3845718"/>
              <a:gd name="connsiteY38" fmla="*/ 1003300 h 3741737"/>
              <a:gd name="connsiteX39" fmla="*/ 392906 w 3845718"/>
              <a:gd name="connsiteY39" fmla="*/ 750887 h 3741737"/>
              <a:gd name="connsiteX40" fmla="*/ 412749 w 3845718"/>
              <a:gd name="connsiteY40" fmla="*/ 625475 h 3741737"/>
              <a:gd name="connsiteX41" fmla="*/ 579437 w 3845718"/>
              <a:gd name="connsiteY41" fmla="*/ 700087 h 3741737"/>
              <a:gd name="connsiteX42" fmla="*/ 734218 w 3845718"/>
              <a:gd name="connsiteY42" fmla="*/ 758825 h 3741737"/>
              <a:gd name="connsiteX43" fmla="*/ 746124 w 3845718"/>
              <a:gd name="connsiteY43" fmla="*/ 685800 h 3741737"/>
              <a:gd name="connsiteX44" fmla="*/ 689768 w 3845718"/>
              <a:gd name="connsiteY44" fmla="*/ 606425 h 3741737"/>
              <a:gd name="connsiteX45" fmla="*/ 832643 w 3845718"/>
              <a:gd name="connsiteY45" fmla="*/ 568325 h 3741737"/>
              <a:gd name="connsiteX46" fmla="*/ 921543 w 3845718"/>
              <a:gd name="connsiteY46" fmla="*/ 561975 h 3741737"/>
              <a:gd name="connsiteX47" fmla="*/ 953293 w 3845718"/>
              <a:gd name="connsiteY47" fmla="*/ 542925 h 3741737"/>
              <a:gd name="connsiteX48" fmla="*/ 981868 w 3845718"/>
              <a:gd name="connsiteY48" fmla="*/ 561975 h 3741737"/>
              <a:gd name="connsiteX49" fmla="*/ 1048543 w 3845718"/>
              <a:gd name="connsiteY49" fmla="*/ 546100 h 3741737"/>
              <a:gd name="connsiteX50" fmla="*/ 1061243 w 3845718"/>
              <a:gd name="connsiteY50" fmla="*/ 514350 h 3741737"/>
              <a:gd name="connsiteX51" fmla="*/ 1302543 w 3845718"/>
              <a:gd name="connsiteY51" fmla="*/ 485775 h 3741737"/>
              <a:gd name="connsiteX52" fmla="*/ 1261268 w 3845718"/>
              <a:gd name="connsiteY52" fmla="*/ 219075 h 3741737"/>
              <a:gd name="connsiteX53" fmla="*/ 1175543 w 3845718"/>
              <a:gd name="connsiteY53" fmla="*/ 0 h 3741737"/>
              <a:gd name="connsiteX54" fmla="*/ 1280318 w 3845718"/>
              <a:gd name="connsiteY54" fmla="*/ 12700 h 3741737"/>
              <a:gd name="connsiteX55" fmla="*/ 1400968 w 3845718"/>
              <a:gd name="connsiteY55" fmla="*/ 60325 h 3741737"/>
              <a:gd name="connsiteX56" fmla="*/ 1477168 w 3845718"/>
              <a:gd name="connsiteY56" fmla="*/ 130175 h 3741737"/>
              <a:gd name="connsiteX57" fmla="*/ 1537493 w 3845718"/>
              <a:gd name="connsiteY57" fmla="*/ 222250 h 3741737"/>
              <a:gd name="connsiteX58" fmla="*/ 1581943 w 3845718"/>
              <a:gd name="connsiteY58" fmla="*/ 412750 h 3741737"/>
              <a:gd name="connsiteX59" fmla="*/ 1678781 w 3845718"/>
              <a:gd name="connsiteY59" fmla="*/ 380206 h 3741737"/>
              <a:gd name="connsiteX60" fmla="*/ 1685923 w 3845718"/>
              <a:gd name="connsiteY60" fmla="*/ 310357 h 3741737"/>
              <a:gd name="connsiteX61" fmla="*/ 1710531 w 3845718"/>
              <a:gd name="connsiteY61" fmla="*/ 305594 h 3741737"/>
              <a:gd name="connsiteX62" fmla="*/ 1747838 w 3845718"/>
              <a:gd name="connsiteY62" fmla="*/ 289720 h 3741737"/>
              <a:gd name="connsiteX63" fmla="*/ 1843087 w 3845718"/>
              <a:gd name="connsiteY63" fmla="*/ 295274 h 3741737"/>
              <a:gd name="connsiteX64" fmla="*/ 1884361 w 3845718"/>
              <a:gd name="connsiteY64" fmla="*/ 304007 h 3741737"/>
              <a:gd name="connsiteX65" fmla="*/ 1887537 w 3845718"/>
              <a:gd name="connsiteY65" fmla="*/ 245268 h 3741737"/>
              <a:gd name="connsiteX66" fmla="*/ 1921668 w 3845718"/>
              <a:gd name="connsiteY66" fmla="*/ 254000 h 3741737"/>
              <a:gd name="connsiteX67" fmla="*/ 1908174 w 3845718"/>
              <a:gd name="connsiteY67" fmla="*/ 328612 h 3741737"/>
              <a:gd name="connsiteX68" fmla="*/ 1972468 w 3845718"/>
              <a:gd name="connsiteY68" fmla="*/ 331788 h 3741737"/>
              <a:gd name="connsiteX69" fmla="*/ 2008186 w 3845718"/>
              <a:gd name="connsiteY69" fmla="*/ 312737 h 3741737"/>
              <a:gd name="connsiteX70" fmla="*/ 2052637 w 3845718"/>
              <a:gd name="connsiteY70" fmla="*/ 324644 h 3741737"/>
              <a:gd name="connsiteX71" fmla="*/ 2055018 w 3845718"/>
              <a:gd name="connsiteY71" fmla="*/ 359568 h 3741737"/>
              <a:gd name="connsiteX72" fmla="*/ 2105818 w 3845718"/>
              <a:gd name="connsiteY72" fmla="*/ 373856 h 3741737"/>
              <a:gd name="connsiteX73" fmla="*/ 2128837 w 3845718"/>
              <a:gd name="connsiteY73" fmla="*/ 361950 h 3741737"/>
              <a:gd name="connsiteX74" fmla="*/ 2188368 w 3845718"/>
              <a:gd name="connsiteY74" fmla="*/ 313531 h 3741737"/>
              <a:gd name="connsiteX75" fmla="*/ 2229643 w 3845718"/>
              <a:gd name="connsiteY75" fmla="*/ 338931 h 3741737"/>
              <a:gd name="connsiteX76" fmla="*/ 2248693 w 3845718"/>
              <a:gd name="connsiteY76" fmla="*/ 331788 h 3741737"/>
              <a:gd name="connsiteX77" fmla="*/ 2276474 w 3845718"/>
              <a:gd name="connsiteY77" fmla="*/ 273844 h 3741737"/>
              <a:gd name="connsiteX78" fmla="*/ 2337593 w 3845718"/>
              <a:gd name="connsiteY78" fmla="*/ 235743 h 3741737"/>
              <a:gd name="connsiteX79" fmla="*/ 2326480 w 3845718"/>
              <a:gd name="connsiteY79" fmla="*/ 252414 h 3741737"/>
              <a:gd name="connsiteX80" fmla="*/ 2375693 w 3845718"/>
              <a:gd name="connsiteY80" fmla="*/ 346075 h 3741737"/>
              <a:gd name="connsiteX81" fmla="*/ 2470943 w 3845718"/>
              <a:gd name="connsiteY81" fmla="*/ 388937 h 3741737"/>
              <a:gd name="connsiteX82" fmla="*/ 2480468 w 3845718"/>
              <a:gd name="connsiteY82" fmla="*/ 477838 h 3741737"/>
              <a:gd name="connsiteX83" fmla="*/ 2501105 w 3845718"/>
              <a:gd name="connsiteY83" fmla="*/ 511175 h 3741737"/>
              <a:gd name="connsiteX84" fmla="*/ 2529681 w 3845718"/>
              <a:gd name="connsiteY84" fmla="*/ 568325 h 3741737"/>
              <a:gd name="connsiteX85" fmla="*/ 2480468 w 3845718"/>
              <a:gd name="connsiteY85" fmla="*/ 688975 h 3741737"/>
              <a:gd name="connsiteX86" fmla="*/ 2564606 w 3845718"/>
              <a:gd name="connsiteY86" fmla="*/ 633413 h 3741737"/>
              <a:gd name="connsiteX87" fmla="*/ 2692400 w 3845718"/>
              <a:gd name="connsiteY87" fmla="*/ 642938 h 3741737"/>
              <a:gd name="connsiteX88" fmla="*/ 2744787 w 3845718"/>
              <a:gd name="connsiteY88" fmla="*/ 609600 h 3741737"/>
              <a:gd name="connsiteX89" fmla="*/ 2806699 w 3845718"/>
              <a:gd name="connsiteY89" fmla="*/ 630236 h 3741737"/>
              <a:gd name="connsiteX90" fmla="*/ 2867818 w 3845718"/>
              <a:gd name="connsiteY90" fmla="*/ 539750 h 3741737"/>
              <a:gd name="connsiteX91" fmla="*/ 2910681 w 3845718"/>
              <a:gd name="connsiteY91" fmla="*/ 547687 h 3741737"/>
              <a:gd name="connsiteX92" fmla="*/ 2978943 w 3845718"/>
              <a:gd name="connsiteY92" fmla="*/ 447675 h 3741737"/>
              <a:gd name="connsiteX93" fmla="*/ 3069430 w 3845718"/>
              <a:gd name="connsiteY93" fmla="*/ 481013 h 3741737"/>
              <a:gd name="connsiteX94" fmla="*/ 3128168 w 3845718"/>
              <a:gd name="connsiteY94" fmla="*/ 469900 h 3741737"/>
              <a:gd name="connsiteX95" fmla="*/ 3198018 w 3845718"/>
              <a:gd name="connsiteY95" fmla="*/ 495300 h 3741737"/>
              <a:gd name="connsiteX96" fmla="*/ 3204368 w 3845718"/>
              <a:gd name="connsiteY96" fmla="*/ 571500 h 3741737"/>
              <a:gd name="connsiteX97" fmla="*/ 3172618 w 3845718"/>
              <a:gd name="connsiteY97" fmla="*/ 654050 h 3741737"/>
              <a:gd name="connsiteX98" fmla="*/ 3204368 w 3845718"/>
              <a:gd name="connsiteY98" fmla="*/ 749300 h 3741737"/>
              <a:gd name="connsiteX99" fmla="*/ 3331368 w 3845718"/>
              <a:gd name="connsiteY99" fmla="*/ 781050 h 3741737"/>
              <a:gd name="connsiteX100" fmla="*/ 3284537 w 3845718"/>
              <a:gd name="connsiteY100" fmla="*/ 899319 h 3741737"/>
              <a:gd name="connsiteX101" fmla="*/ 3350418 w 3845718"/>
              <a:gd name="connsiteY101" fmla="*/ 1003300 h 3741737"/>
              <a:gd name="connsiteX102" fmla="*/ 3382168 w 3845718"/>
              <a:gd name="connsiteY102" fmla="*/ 1009650 h 3741737"/>
              <a:gd name="connsiteX103" fmla="*/ 3337718 w 3845718"/>
              <a:gd name="connsiteY103" fmla="*/ 1117600 h 3741737"/>
              <a:gd name="connsiteX104" fmla="*/ 3413918 w 3845718"/>
              <a:gd name="connsiteY104" fmla="*/ 1123950 h 3741737"/>
              <a:gd name="connsiteX105" fmla="*/ 3548062 w 3845718"/>
              <a:gd name="connsiteY105" fmla="*/ 1060450 h 3741737"/>
              <a:gd name="connsiteX106" fmla="*/ 3712368 w 3845718"/>
              <a:gd name="connsiteY106" fmla="*/ 908050 h 3741737"/>
              <a:gd name="connsiteX107" fmla="*/ 3701256 w 3845718"/>
              <a:gd name="connsiteY107" fmla="*/ 1030288 h 3741737"/>
              <a:gd name="connsiteX108" fmla="*/ 3793331 w 3845718"/>
              <a:gd name="connsiteY108" fmla="*/ 1119187 h 3741737"/>
              <a:gd name="connsiteX109" fmla="*/ 3845718 w 3845718"/>
              <a:gd name="connsiteY109" fmla="*/ 1270000 h 3741737"/>
              <a:gd name="connsiteX110" fmla="*/ 3540124 w 3845718"/>
              <a:gd name="connsiteY110" fmla="*/ 1458118 h 3741737"/>
              <a:gd name="connsiteX111" fmla="*/ 3607593 w 3845718"/>
              <a:gd name="connsiteY111" fmla="*/ 1585913 h 3741737"/>
              <a:gd name="connsiteX112" fmla="*/ 3559174 w 3845718"/>
              <a:gd name="connsiteY112" fmla="*/ 1687513 h 3741737"/>
              <a:gd name="connsiteX113" fmla="*/ 3604418 w 3845718"/>
              <a:gd name="connsiteY113" fmla="*/ 1720850 h 3741737"/>
              <a:gd name="connsiteX114" fmla="*/ 3629818 w 3845718"/>
              <a:gd name="connsiteY114" fmla="*/ 1771650 h 3741737"/>
              <a:gd name="connsiteX115" fmla="*/ 3629818 w 3845718"/>
              <a:gd name="connsiteY115" fmla="*/ 1847850 h 3741737"/>
              <a:gd name="connsiteX116" fmla="*/ 3604418 w 3845718"/>
              <a:gd name="connsiteY116" fmla="*/ 1873250 h 3741737"/>
              <a:gd name="connsiteX117" fmla="*/ 3598068 w 3845718"/>
              <a:gd name="connsiteY117" fmla="*/ 1911350 h 3741737"/>
              <a:gd name="connsiteX118" fmla="*/ 3528218 w 3845718"/>
              <a:gd name="connsiteY118" fmla="*/ 1885950 h 3741737"/>
              <a:gd name="connsiteX119" fmla="*/ 3509168 w 3845718"/>
              <a:gd name="connsiteY119" fmla="*/ 2012950 h 3741737"/>
              <a:gd name="connsiteX120" fmla="*/ 3432175 w 3845718"/>
              <a:gd name="connsiteY120" fmla="*/ 1977231 h 3741737"/>
              <a:gd name="connsiteX121" fmla="*/ 3299618 w 3845718"/>
              <a:gd name="connsiteY121" fmla="*/ 2039937 h 3741737"/>
              <a:gd name="connsiteX122" fmla="*/ 3445668 w 3845718"/>
              <a:gd name="connsiteY122" fmla="*/ 2286000 h 3741737"/>
              <a:gd name="connsiteX123" fmla="*/ 3483768 w 3845718"/>
              <a:gd name="connsiteY123" fmla="*/ 2286000 h 3741737"/>
              <a:gd name="connsiteX124" fmla="*/ 3477418 w 3845718"/>
              <a:gd name="connsiteY124" fmla="*/ 2374900 h 3741737"/>
              <a:gd name="connsiteX125" fmla="*/ 3407568 w 3845718"/>
              <a:gd name="connsiteY125" fmla="*/ 2350294 h 3741737"/>
              <a:gd name="connsiteX126" fmla="*/ 3299618 w 3845718"/>
              <a:gd name="connsiteY126" fmla="*/ 2387600 h 3741737"/>
              <a:gd name="connsiteX127" fmla="*/ 3077368 w 3845718"/>
              <a:gd name="connsiteY127" fmla="*/ 2381250 h 3741737"/>
              <a:gd name="connsiteX128" fmla="*/ 2982118 w 3845718"/>
              <a:gd name="connsiteY128" fmla="*/ 2381250 h 3741737"/>
              <a:gd name="connsiteX129" fmla="*/ 2905918 w 3845718"/>
              <a:gd name="connsiteY129" fmla="*/ 2305050 h 3741737"/>
              <a:gd name="connsiteX130" fmla="*/ 2848768 w 3845718"/>
              <a:gd name="connsiteY130" fmla="*/ 2292350 h 3741737"/>
              <a:gd name="connsiteX131" fmla="*/ 2834481 w 3845718"/>
              <a:gd name="connsiteY131" fmla="*/ 2212975 h 3741737"/>
              <a:gd name="connsiteX132" fmla="*/ 2643980 w 3845718"/>
              <a:gd name="connsiteY132" fmla="*/ 2155825 h 3741737"/>
              <a:gd name="connsiteX133" fmla="*/ 2620168 w 3845718"/>
              <a:gd name="connsiteY133" fmla="*/ 2273300 h 3741737"/>
              <a:gd name="connsiteX134" fmla="*/ 2639218 w 3845718"/>
              <a:gd name="connsiteY134" fmla="*/ 2362200 h 3741737"/>
              <a:gd name="connsiteX135" fmla="*/ 2607468 w 3845718"/>
              <a:gd name="connsiteY135" fmla="*/ 2476500 h 3741737"/>
              <a:gd name="connsiteX136" fmla="*/ 3001168 w 3845718"/>
              <a:gd name="connsiteY136" fmla="*/ 2546350 h 3741737"/>
              <a:gd name="connsiteX137" fmla="*/ 3045618 w 3845718"/>
              <a:gd name="connsiteY137" fmla="*/ 3003550 h 3741737"/>
              <a:gd name="connsiteX138" fmla="*/ 1978818 w 3845718"/>
              <a:gd name="connsiteY138" fmla="*/ 3060700 h 3741737"/>
              <a:gd name="connsiteX139" fmla="*/ 1959768 w 3845718"/>
              <a:gd name="connsiteY139" fmla="*/ 3117850 h 3741737"/>
              <a:gd name="connsiteX140" fmla="*/ 2010568 w 3845718"/>
              <a:gd name="connsiteY140" fmla="*/ 3143250 h 3741737"/>
              <a:gd name="connsiteX141" fmla="*/ 2029618 w 3845718"/>
              <a:gd name="connsiteY141" fmla="*/ 3219450 h 3741737"/>
              <a:gd name="connsiteX142" fmla="*/ 2023268 w 3845718"/>
              <a:gd name="connsiteY142" fmla="*/ 3378200 h 3741737"/>
              <a:gd name="connsiteX143" fmla="*/ 2093118 w 3845718"/>
              <a:gd name="connsiteY143" fmla="*/ 3473450 h 3741737"/>
              <a:gd name="connsiteX144" fmla="*/ 2055018 w 3845718"/>
              <a:gd name="connsiteY144" fmla="*/ 3638550 h 3741737"/>
              <a:gd name="connsiteX145" fmla="*/ 2112168 w 3845718"/>
              <a:gd name="connsiteY145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489745 w 3845718"/>
              <a:gd name="connsiteY22" fmla="*/ 2212185 h 3741737"/>
              <a:gd name="connsiteX23" fmla="*/ 461170 w 3845718"/>
              <a:gd name="connsiteY23" fmla="*/ 2197898 h 3741737"/>
              <a:gd name="connsiteX24" fmla="*/ 434976 w 3845718"/>
              <a:gd name="connsiteY24" fmla="*/ 2235998 h 3741737"/>
              <a:gd name="connsiteX25" fmla="*/ 375445 w 3845718"/>
              <a:gd name="connsiteY25" fmla="*/ 2252667 h 3741737"/>
              <a:gd name="connsiteX26" fmla="*/ 368301 w 3845718"/>
              <a:gd name="connsiteY26" fmla="*/ 2288385 h 3741737"/>
              <a:gd name="connsiteX27" fmla="*/ 278605 w 3845718"/>
              <a:gd name="connsiteY27" fmla="*/ 2244725 h 3741737"/>
              <a:gd name="connsiteX28" fmla="*/ 245268 w 3845718"/>
              <a:gd name="connsiteY28" fmla="*/ 2171700 h 3741737"/>
              <a:gd name="connsiteX29" fmla="*/ 252411 w 3845718"/>
              <a:gd name="connsiteY29" fmla="*/ 2115344 h 3741737"/>
              <a:gd name="connsiteX30" fmla="*/ 217487 w 3845718"/>
              <a:gd name="connsiteY30" fmla="*/ 2114550 h 3741737"/>
              <a:gd name="connsiteX31" fmla="*/ 230981 w 3845718"/>
              <a:gd name="connsiteY31" fmla="*/ 2072481 h 3741737"/>
              <a:gd name="connsiteX32" fmla="*/ 105567 w 3845718"/>
              <a:gd name="connsiteY32" fmla="*/ 2023269 h 3741737"/>
              <a:gd name="connsiteX33" fmla="*/ 42068 w 3845718"/>
              <a:gd name="connsiteY33" fmla="*/ 1957387 h 3741737"/>
              <a:gd name="connsiteX34" fmla="*/ 83343 w 3845718"/>
              <a:gd name="connsiteY34" fmla="*/ 1717675 h 3741737"/>
              <a:gd name="connsiteX35" fmla="*/ 0 w 3845718"/>
              <a:gd name="connsiteY35" fmla="*/ 1545432 h 3741737"/>
              <a:gd name="connsiteX36" fmla="*/ 30956 w 3845718"/>
              <a:gd name="connsiteY36" fmla="*/ 1500187 h 3741737"/>
              <a:gd name="connsiteX37" fmla="*/ 205581 w 3845718"/>
              <a:gd name="connsiteY37" fmla="*/ 1123950 h 3741737"/>
              <a:gd name="connsiteX38" fmla="*/ 340518 w 3845718"/>
              <a:gd name="connsiteY38" fmla="*/ 1003300 h 3741737"/>
              <a:gd name="connsiteX39" fmla="*/ 392906 w 3845718"/>
              <a:gd name="connsiteY39" fmla="*/ 750887 h 3741737"/>
              <a:gd name="connsiteX40" fmla="*/ 412749 w 3845718"/>
              <a:gd name="connsiteY40" fmla="*/ 625475 h 3741737"/>
              <a:gd name="connsiteX41" fmla="*/ 579437 w 3845718"/>
              <a:gd name="connsiteY41" fmla="*/ 700087 h 3741737"/>
              <a:gd name="connsiteX42" fmla="*/ 734218 w 3845718"/>
              <a:gd name="connsiteY42" fmla="*/ 758825 h 3741737"/>
              <a:gd name="connsiteX43" fmla="*/ 746124 w 3845718"/>
              <a:gd name="connsiteY43" fmla="*/ 685800 h 3741737"/>
              <a:gd name="connsiteX44" fmla="*/ 689768 w 3845718"/>
              <a:gd name="connsiteY44" fmla="*/ 606425 h 3741737"/>
              <a:gd name="connsiteX45" fmla="*/ 832643 w 3845718"/>
              <a:gd name="connsiteY45" fmla="*/ 568325 h 3741737"/>
              <a:gd name="connsiteX46" fmla="*/ 921543 w 3845718"/>
              <a:gd name="connsiteY46" fmla="*/ 561975 h 3741737"/>
              <a:gd name="connsiteX47" fmla="*/ 953293 w 3845718"/>
              <a:gd name="connsiteY47" fmla="*/ 542925 h 3741737"/>
              <a:gd name="connsiteX48" fmla="*/ 981868 w 3845718"/>
              <a:gd name="connsiteY48" fmla="*/ 561975 h 3741737"/>
              <a:gd name="connsiteX49" fmla="*/ 1048543 w 3845718"/>
              <a:gd name="connsiteY49" fmla="*/ 546100 h 3741737"/>
              <a:gd name="connsiteX50" fmla="*/ 1061243 w 3845718"/>
              <a:gd name="connsiteY50" fmla="*/ 514350 h 3741737"/>
              <a:gd name="connsiteX51" fmla="*/ 1302543 w 3845718"/>
              <a:gd name="connsiteY51" fmla="*/ 485775 h 3741737"/>
              <a:gd name="connsiteX52" fmla="*/ 1261268 w 3845718"/>
              <a:gd name="connsiteY52" fmla="*/ 219075 h 3741737"/>
              <a:gd name="connsiteX53" fmla="*/ 1175543 w 3845718"/>
              <a:gd name="connsiteY53" fmla="*/ 0 h 3741737"/>
              <a:gd name="connsiteX54" fmla="*/ 1280318 w 3845718"/>
              <a:gd name="connsiteY54" fmla="*/ 12700 h 3741737"/>
              <a:gd name="connsiteX55" fmla="*/ 1400968 w 3845718"/>
              <a:gd name="connsiteY55" fmla="*/ 60325 h 3741737"/>
              <a:gd name="connsiteX56" fmla="*/ 1477168 w 3845718"/>
              <a:gd name="connsiteY56" fmla="*/ 130175 h 3741737"/>
              <a:gd name="connsiteX57" fmla="*/ 1537493 w 3845718"/>
              <a:gd name="connsiteY57" fmla="*/ 222250 h 3741737"/>
              <a:gd name="connsiteX58" fmla="*/ 1581943 w 3845718"/>
              <a:gd name="connsiteY58" fmla="*/ 412750 h 3741737"/>
              <a:gd name="connsiteX59" fmla="*/ 1678781 w 3845718"/>
              <a:gd name="connsiteY59" fmla="*/ 380206 h 3741737"/>
              <a:gd name="connsiteX60" fmla="*/ 1685923 w 3845718"/>
              <a:gd name="connsiteY60" fmla="*/ 310357 h 3741737"/>
              <a:gd name="connsiteX61" fmla="*/ 1710531 w 3845718"/>
              <a:gd name="connsiteY61" fmla="*/ 305594 h 3741737"/>
              <a:gd name="connsiteX62" fmla="*/ 1747838 w 3845718"/>
              <a:gd name="connsiteY62" fmla="*/ 289720 h 3741737"/>
              <a:gd name="connsiteX63" fmla="*/ 1843087 w 3845718"/>
              <a:gd name="connsiteY63" fmla="*/ 295274 h 3741737"/>
              <a:gd name="connsiteX64" fmla="*/ 1884361 w 3845718"/>
              <a:gd name="connsiteY64" fmla="*/ 304007 h 3741737"/>
              <a:gd name="connsiteX65" fmla="*/ 1887537 w 3845718"/>
              <a:gd name="connsiteY65" fmla="*/ 245268 h 3741737"/>
              <a:gd name="connsiteX66" fmla="*/ 1921668 w 3845718"/>
              <a:gd name="connsiteY66" fmla="*/ 254000 h 3741737"/>
              <a:gd name="connsiteX67" fmla="*/ 1908174 w 3845718"/>
              <a:gd name="connsiteY67" fmla="*/ 328612 h 3741737"/>
              <a:gd name="connsiteX68" fmla="*/ 1972468 w 3845718"/>
              <a:gd name="connsiteY68" fmla="*/ 331788 h 3741737"/>
              <a:gd name="connsiteX69" fmla="*/ 2008186 w 3845718"/>
              <a:gd name="connsiteY69" fmla="*/ 312737 h 3741737"/>
              <a:gd name="connsiteX70" fmla="*/ 2052637 w 3845718"/>
              <a:gd name="connsiteY70" fmla="*/ 324644 h 3741737"/>
              <a:gd name="connsiteX71" fmla="*/ 2055018 w 3845718"/>
              <a:gd name="connsiteY71" fmla="*/ 359568 h 3741737"/>
              <a:gd name="connsiteX72" fmla="*/ 2105818 w 3845718"/>
              <a:gd name="connsiteY72" fmla="*/ 373856 h 3741737"/>
              <a:gd name="connsiteX73" fmla="*/ 2128837 w 3845718"/>
              <a:gd name="connsiteY73" fmla="*/ 361950 h 3741737"/>
              <a:gd name="connsiteX74" fmla="*/ 2188368 w 3845718"/>
              <a:gd name="connsiteY74" fmla="*/ 313531 h 3741737"/>
              <a:gd name="connsiteX75" fmla="*/ 2229643 w 3845718"/>
              <a:gd name="connsiteY75" fmla="*/ 338931 h 3741737"/>
              <a:gd name="connsiteX76" fmla="*/ 2248693 w 3845718"/>
              <a:gd name="connsiteY76" fmla="*/ 331788 h 3741737"/>
              <a:gd name="connsiteX77" fmla="*/ 2276474 w 3845718"/>
              <a:gd name="connsiteY77" fmla="*/ 273844 h 3741737"/>
              <a:gd name="connsiteX78" fmla="*/ 2337593 w 3845718"/>
              <a:gd name="connsiteY78" fmla="*/ 235743 h 3741737"/>
              <a:gd name="connsiteX79" fmla="*/ 2326480 w 3845718"/>
              <a:gd name="connsiteY79" fmla="*/ 252414 h 3741737"/>
              <a:gd name="connsiteX80" fmla="*/ 2375693 w 3845718"/>
              <a:gd name="connsiteY80" fmla="*/ 346075 h 3741737"/>
              <a:gd name="connsiteX81" fmla="*/ 2470943 w 3845718"/>
              <a:gd name="connsiteY81" fmla="*/ 388937 h 3741737"/>
              <a:gd name="connsiteX82" fmla="*/ 2480468 w 3845718"/>
              <a:gd name="connsiteY82" fmla="*/ 477838 h 3741737"/>
              <a:gd name="connsiteX83" fmla="*/ 2501105 w 3845718"/>
              <a:gd name="connsiteY83" fmla="*/ 511175 h 3741737"/>
              <a:gd name="connsiteX84" fmla="*/ 2529681 w 3845718"/>
              <a:gd name="connsiteY84" fmla="*/ 568325 h 3741737"/>
              <a:gd name="connsiteX85" fmla="*/ 2480468 w 3845718"/>
              <a:gd name="connsiteY85" fmla="*/ 688975 h 3741737"/>
              <a:gd name="connsiteX86" fmla="*/ 2564606 w 3845718"/>
              <a:gd name="connsiteY86" fmla="*/ 633413 h 3741737"/>
              <a:gd name="connsiteX87" fmla="*/ 2692400 w 3845718"/>
              <a:gd name="connsiteY87" fmla="*/ 642938 h 3741737"/>
              <a:gd name="connsiteX88" fmla="*/ 2744787 w 3845718"/>
              <a:gd name="connsiteY88" fmla="*/ 609600 h 3741737"/>
              <a:gd name="connsiteX89" fmla="*/ 2806699 w 3845718"/>
              <a:gd name="connsiteY89" fmla="*/ 630236 h 3741737"/>
              <a:gd name="connsiteX90" fmla="*/ 2867818 w 3845718"/>
              <a:gd name="connsiteY90" fmla="*/ 539750 h 3741737"/>
              <a:gd name="connsiteX91" fmla="*/ 2910681 w 3845718"/>
              <a:gd name="connsiteY91" fmla="*/ 547687 h 3741737"/>
              <a:gd name="connsiteX92" fmla="*/ 2978943 w 3845718"/>
              <a:gd name="connsiteY92" fmla="*/ 447675 h 3741737"/>
              <a:gd name="connsiteX93" fmla="*/ 3069430 w 3845718"/>
              <a:gd name="connsiteY93" fmla="*/ 481013 h 3741737"/>
              <a:gd name="connsiteX94" fmla="*/ 3128168 w 3845718"/>
              <a:gd name="connsiteY94" fmla="*/ 469900 h 3741737"/>
              <a:gd name="connsiteX95" fmla="*/ 3198018 w 3845718"/>
              <a:gd name="connsiteY95" fmla="*/ 495300 h 3741737"/>
              <a:gd name="connsiteX96" fmla="*/ 3204368 w 3845718"/>
              <a:gd name="connsiteY96" fmla="*/ 571500 h 3741737"/>
              <a:gd name="connsiteX97" fmla="*/ 3172618 w 3845718"/>
              <a:gd name="connsiteY97" fmla="*/ 654050 h 3741737"/>
              <a:gd name="connsiteX98" fmla="*/ 3204368 w 3845718"/>
              <a:gd name="connsiteY98" fmla="*/ 749300 h 3741737"/>
              <a:gd name="connsiteX99" fmla="*/ 3331368 w 3845718"/>
              <a:gd name="connsiteY99" fmla="*/ 781050 h 3741737"/>
              <a:gd name="connsiteX100" fmla="*/ 3284537 w 3845718"/>
              <a:gd name="connsiteY100" fmla="*/ 899319 h 3741737"/>
              <a:gd name="connsiteX101" fmla="*/ 3350418 w 3845718"/>
              <a:gd name="connsiteY101" fmla="*/ 1003300 h 3741737"/>
              <a:gd name="connsiteX102" fmla="*/ 3382168 w 3845718"/>
              <a:gd name="connsiteY102" fmla="*/ 1009650 h 3741737"/>
              <a:gd name="connsiteX103" fmla="*/ 3337718 w 3845718"/>
              <a:gd name="connsiteY103" fmla="*/ 1117600 h 3741737"/>
              <a:gd name="connsiteX104" fmla="*/ 3413918 w 3845718"/>
              <a:gd name="connsiteY104" fmla="*/ 1123950 h 3741737"/>
              <a:gd name="connsiteX105" fmla="*/ 3548062 w 3845718"/>
              <a:gd name="connsiteY105" fmla="*/ 1060450 h 3741737"/>
              <a:gd name="connsiteX106" fmla="*/ 3712368 w 3845718"/>
              <a:gd name="connsiteY106" fmla="*/ 908050 h 3741737"/>
              <a:gd name="connsiteX107" fmla="*/ 3701256 w 3845718"/>
              <a:gd name="connsiteY107" fmla="*/ 1030288 h 3741737"/>
              <a:gd name="connsiteX108" fmla="*/ 3793331 w 3845718"/>
              <a:gd name="connsiteY108" fmla="*/ 1119187 h 3741737"/>
              <a:gd name="connsiteX109" fmla="*/ 3845718 w 3845718"/>
              <a:gd name="connsiteY109" fmla="*/ 1270000 h 3741737"/>
              <a:gd name="connsiteX110" fmla="*/ 3540124 w 3845718"/>
              <a:gd name="connsiteY110" fmla="*/ 1458118 h 3741737"/>
              <a:gd name="connsiteX111" fmla="*/ 3607593 w 3845718"/>
              <a:gd name="connsiteY111" fmla="*/ 1585913 h 3741737"/>
              <a:gd name="connsiteX112" fmla="*/ 3559174 w 3845718"/>
              <a:gd name="connsiteY112" fmla="*/ 1687513 h 3741737"/>
              <a:gd name="connsiteX113" fmla="*/ 3604418 w 3845718"/>
              <a:gd name="connsiteY113" fmla="*/ 1720850 h 3741737"/>
              <a:gd name="connsiteX114" fmla="*/ 3629818 w 3845718"/>
              <a:gd name="connsiteY114" fmla="*/ 1771650 h 3741737"/>
              <a:gd name="connsiteX115" fmla="*/ 3629818 w 3845718"/>
              <a:gd name="connsiteY115" fmla="*/ 1847850 h 3741737"/>
              <a:gd name="connsiteX116" fmla="*/ 3604418 w 3845718"/>
              <a:gd name="connsiteY116" fmla="*/ 1873250 h 3741737"/>
              <a:gd name="connsiteX117" fmla="*/ 3598068 w 3845718"/>
              <a:gd name="connsiteY117" fmla="*/ 1911350 h 3741737"/>
              <a:gd name="connsiteX118" fmla="*/ 3528218 w 3845718"/>
              <a:gd name="connsiteY118" fmla="*/ 1885950 h 3741737"/>
              <a:gd name="connsiteX119" fmla="*/ 3509168 w 3845718"/>
              <a:gd name="connsiteY119" fmla="*/ 2012950 h 3741737"/>
              <a:gd name="connsiteX120" fmla="*/ 3432175 w 3845718"/>
              <a:gd name="connsiteY120" fmla="*/ 1977231 h 3741737"/>
              <a:gd name="connsiteX121" fmla="*/ 3299618 w 3845718"/>
              <a:gd name="connsiteY121" fmla="*/ 2039937 h 3741737"/>
              <a:gd name="connsiteX122" fmla="*/ 3445668 w 3845718"/>
              <a:gd name="connsiteY122" fmla="*/ 2286000 h 3741737"/>
              <a:gd name="connsiteX123" fmla="*/ 3483768 w 3845718"/>
              <a:gd name="connsiteY123" fmla="*/ 2286000 h 3741737"/>
              <a:gd name="connsiteX124" fmla="*/ 3477418 w 3845718"/>
              <a:gd name="connsiteY124" fmla="*/ 2374900 h 3741737"/>
              <a:gd name="connsiteX125" fmla="*/ 3407568 w 3845718"/>
              <a:gd name="connsiteY125" fmla="*/ 2350294 h 3741737"/>
              <a:gd name="connsiteX126" fmla="*/ 3299618 w 3845718"/>
              <a:gd name="connsiteY126" fmla="*/ 2387600 h 3741737"/>
              <a:gd name="connsiteX127" fmla="*/ 3077368 w 3845718"/>
              <a:gd name="connsiteY127" fmla="*/ 2381250 h 3741737"/>
              <a:gd name="connsiteX128" fmla="*/ 2982118 w 3845718"/>
              <a:gd name="connsiteY128" fmla="*/ 2381250 h 3741737"/>
              <a:gd name="connsiteX129" fmla="*/ 2905918 w 3845718"/>
              <a:gd name="connsiteY129" fmla="*/ 2305050 h 3741737"/>
              <a:gd name="connsiteX130" fmla="*/ 2848768 w 3845718"/>
              <a:gd name="connsiteY130" fmla="*/ 2292350 h 3741737"/>
              <a:gd name="connsiteX131" fmla="*/ 2834481 w 3845718"/>
              <a:gd name="connsiteY131" fmla="*/ 2212975 h 3741737"/>
              <a:gd name="connsiteX132" fmla="*/ 2643980 w 3845718"/>
              <a:gd name="connsiteY132" fmla="*/ 2155825 h 3741737"/>
              <a:gd name="connsiteX133" fmla="*/ 2620168 w 3845718"/>
              <a:gd name="connsiteY133" fmla="*/ 2273300 h 3741737"/>
              <a:gd name="connsiteX134" fmla="*/ 2639218 w 3845718"/>
              <a:gd name="connsiteY134" fmla="*/ 2362200 h 3741737"/>
              <a:gd name="connsiteX135" fmla="*/ 2607468 w 3845718"/>
              <a:gd name="connsiteY135" fmla="*/ 2476500 h 3741737"/>
              <a:gd name="connsiteX136" fmla="*/ 3001168 w 3845718"/>
              <a:gd name="connsiteY136" fmla="*/ 2546350 h 3741737"/>
              <a:gd name="connsiteX137" fmla="*/ 3045618 w 3845718"/>
              <a:gd name="connsiteY137" fmla="*/ 3003550 h 3741737"/>
              <a:gd name="connsiteX138" fmla="*/ 1978818 w 3845718"/>
              <a:gd name="connsiteY138" fmla="*/ 3060700 h 3741737"/>
              <a:gd name="connsiteX139" fmla="*/ 1959768 w 3845718"/>
              <a:gd name="connsiteY139" fmla="*/ 3117850 h 3741737"/>
              <a:gd name="connsiteX140" fmla="*/ 2010568 w 3845718"/>
              <a:gd name="connsiteY140" fmla="*/ 3143250 h 3741737"/>
              <a:gd name="connsiteX141" fmla="*/ 2029618 w 3845718"/>
              <a:gd name="connsiteY141" fmla="*/ 3219450 h 3741737"/>
              <a:gd name="connsiteX142" fmla="*/ 2023268 w 3845718"/>
              <a:gd name="connsiteY142" fmla="*/ 3378200 h 3741737"/>
              <a:gd name="connsiteX143" fmla="*/ 2093118 w 3845718"/>
              <a:gd name="connsiteY143" fmla="*/ 3473450 h 3741737"/>
              <a:gd name="connsiteX144" fmla="*/ 2055018 w 3845718"/>
              <a:gd name="connsiteY144" fmla="*/ 3638550 h 3741737"/>
              <a:gd name="connsiteX145" fmla="*/ 2112168 w 3845718"/>
              <a:gd name="connsiteY145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601664 w 3845718"/>
              <a:gd name="connsiteY22" fmla="*/ 2193135 h 3741737"/>
              <a:gd name="connsiteX23" fmla="*/ 489745 w 3845718"/>
              <a:gd name="connsiteY23" fmla="*/ 2212185 h 3741737"/>
              <a:gd name="connsiteX24" fmla="*/ 461170 w 3845718"/>
              <a:gd name="connsiteY24" fmla="*/ 2197898 h 3741737"/>
              <a:gd name="connsiteX25" fmla="*/ 434976 w 3845718"/>
              <a:gd name="connsiteY25" fmla="*/ 2235998 h 3741737"/>
              <a:gd name="connsiteX26" fmla="*/ 375445 w 3845718"/>
              <a:gd name="connsiteY26" fmla="*/ 2252667 h 3741737"/>
              <a:gd name="connsiteX27" fmla="*/ 368301 w 3845718"/>
              <a:gd name="connsiteY27" fmla="*/ 2288385 h 3741737"/>
              <a:gd name="connsiteX28" fmla="*/ 278605 w 3845718"/>
              <a:gd name="connsiteY28" fmla="*/ 2244725 h 3741737"/>
              <a:gd name="connsiteX29" fmla="*/ 245268 w 3845718"/>
              <a:gd name="connsiteY29" fmla="*/ 2171700 h 3741737"/>
              <a:gd name="connsiteX30" fmla="*/ 252411 w 3845718"/>
              <a:gd name="connsiteY30" fmla="*/ 2115344 h 3741737"/>
              <a:gd name="connsiteX31" fmla="*/ 217487 w 3845718"/>
              <a:gd name="connsiteY31" fmla="*/ 2114550 h 3741737"/>
              <a:gd name="connsiteX32" fmla="*/ 230981 w 3845718"/>
              <a:gd name="connsiteY32" fmla="*/ 2072481 h 3741737"/>
              <a:gd name="connsiteX33" fmla="*/ 105567 w 3845718"/>
              <a:gd name="connsiteY33" fmla="*/ 2023269 h 3741737"/>
              <a:gd name="connsiteX34" fmla="*/ 42068 w 3845718"/>
              <a:gd name="connsiteY34" fmla="*/ 1957387 h 3741737"/>
              <a:gd name="connsiteX35" fmla="*/ 83343 w 3845718"/>
              <a:gd name="connsiteY35" fmla="*/ 1717675 h 3741737"/>
              <a:gd name="connsiteX36" fmla="*/ 0 w 3845718"/>
              <a:gd name="connsiteY36" fmla="*/ 1545432 h 3741737"/>
              <a:gd name="connsiteX37" fmla="*/ 30956 w 3845718"/>
              <a:gd name="connsiteY37" fmla="*/ 1500187 h 3741737"/>
              <a:gd name="connsiteX38" fmla="*/ 205581 w 3845718"/>
              <a:gd name="connsiteY38" fmla="*/ 1123950 h 3741737"/>
              <a:gd name="connsiteX39" fmla="*/ 340518 w 3845718"/>
              <a:gd name="connsiteY39" fmla="*/ 1003300 h 3741737"/>
              <a:gd name="connsiteX40" fmla="*/ 392906 w 3845718"/>
              <a:gd name="connsiteY40" fmla="*/ 750887 h 3741737"/>
              <a:gd name="connsiteX41" fmla="*/ 412749 w 3845718"/>
              <a:gd name="connsiteY41" fmla="*/ 625475 h 3741737"/>
              <a:gd name="connsiteX42" fmla="*/ 579437 w 3845718"/>
              <a:gd name="connsiteY42" fmla="*/ 700087 h 3741737"/>
              <a:gd name="connsiteX43" fmla="*/ 734218 w 3845718"/>
              <a:gd name="connsiteY43" fmla="*/ 758825 h 3741737"/>
              <a:gd name="connsiteX44" fmla="*/ 746124 w 3845718"/>
              <a:gd name="connsiteY44" fmla="*/ 685800 h 3741737"/>
              <a:gd name="connsiteX45" fmla="*/ 689768 w 3845718"/>
              <a:gd name="connsiteY45" fmla="*/ 606425 h 3741737"/>
              <a:gd name="connsiteX46" fmla="*/ 832643 w 3845718"/>
              <a:gd name="connsiteY46" fmla="*/ 568325 h 3741737"/>
              <a:gd name="connsiteX47" fmla="*/ 921543 w 3845718"/>
              <a:gd name="connsiteY47" fmla="*/ 561975 h 3741737"/>
              <a:gd name="connsiteX48" fmla="*/ 953293 w 3845718"/>
              <a:gd name="connsiteY48" fmla="*/ 542925 h 3741737"/>
              <a:gd name="connsiteX49" fmla="*/ 981868 w 3845718"/>
              <a:gd name="connsiteY49" fmla="*/ 561975 h 3741737"/>
              <a:gd name="connsiteX50" fmla="*/ 1048543 w 3845718"/>
              <a:gd name="connsiteY50" fmla="*/ 546100 h 3741737"/>
              <a:gd name="connsiteX51" fmla="*/ 1061243 w 3845718"/>
              <a:gd name="connsiteY51" fmla="*/ 514350 h 3741737"/>
              <a:gd name="connsiteX52" fmla="*/ 1302543 w 3845718"/>
              <a:gd name="connsiteY52" fmla="*/ 485775 h 3741737"/>
              <a:gd name="connsiteX53" fmla="*/ 1261268 w 3845718"/>
              <a:gd name="connsiteY53" fmla="*/ 219075 h 3741737"/>
              <a:gd name="connsiteX54" fmla="*/ 1175543 w 3845718"/>
              <a:gd name="connsiteY54" fmla="*/ 0 h 3741737"/>
              <a:gd name="connsiteX55" fmla="*/ 1280318 w 3845718"/>
              <a:gd name="connsiteY55" fmla="*/ 12700 h 3741737"/>
              <a:gd name="connsiteX56" fmla="*/ 1400968 w 3845718"/>
              <a:gd name="connsiteY56" fmla="*/ 60325 h 3741737"/>
              <a:gd name="connsiteX57" fmla="*/ 1477168 w 3845718"/>
              <a:gd name="connsiteY57" fmla="*/ 130175 h 3741737"/>
              <a:gd name="connsiteX58" fmla="*/ 1537493 w 3845718"/>
              <a:gd name="connsiteY58" fmla="*/ 222250 h 3741737"/>
              <a:gd name="connsiteX59" fmla="*/ 1581943 w 3845718"/>
              <a:gd name="connsiteY59" fmla="*/ 412750 h 3741737"/>
              <a:gd name="connsiteX60" fmla="*/ 1678781 w 3845718"/>
              <a:gd name="connsiteY60" fmla="*/ 380206 h 3741737"/>
              <a:gd name="connsiteX61" fmla="*/ 1685923 w 3845718"/>
              <a:gd name="connsiteY61" fmla="*/ 310357 h 3741737"/>
              <a:gd name="connsiteX62" fmla="*/ 1710531 w 3845718"/>
              <a:gd name="connsiteY62" fmla="*/ 305594 h 3741737"/>
              <a:gd name="connsiteX63" fmla="*/ 1747838 w 3845718"/>
              <a:gd name="connsiteY63" fmla="*/ 289720 h 3741737"/>
              <a:gd name="connsiteX64" fmla="*/ 1843087 w 3845718"/>
              <a:gd name="connsiteY64" fmla="*/ 295274 h 3741737"/>
              <a:gd name="connsiteX65" fmla="*/ 1884361 w 3845718"/>
              <a:gd name="connsiteY65" fmla="*/ 304007 h 3741737"/>
              <a:gd name="connsiteX66" fmla="*/ 1887537 w 3845718"/>
              <a:gd name="connsiteY66" fmla="*/ 245268 h 3741737"/>
              <a:gd name="connsiteX67" fmla="*/ 1921668 w 3845718"/>
              <a:gd name="connsiteY67" fmla="*/ 254000 h 3741737"/>
              <a:gd name="connsiteX68" fmla="*/ 1908174 w 3845718"/>
              <a:gd name="connsiteY68" fmla="*/ 328612 h 3741737"/>
              <a:gd name="connsiteX69" fmla="*/ 1972468 w 3845718"/>
              <a:gd name="connsiteY69" fmla="*/ 331788 h 3741737"/>
              <a:gd name="connsiteX70" fmla="*/ 2008186 w 3845718"/>
              <a:gd name="connsiteY70" fmla="*/ 312737 h 3741737"/>
              <a:gd name="connsiteX71" fmla="*/ 2052637 w 3845718"/>
              <a:gd name="connsiteY71" fmla="*/ 324644 h 3741737"/>
              <a:gd name="connsiteX72" fmla="*/ 2055018 w 3845718"/>
              <a:gd name="connsiteY72" fmla="*/ 359568 h 3741737"/>
              <a:gd name="connsiteX73" fmla="*/ 2105818 w 3845718"/>
              <a:gd name="connsiteY73" fmla="*/ 373856 h 3741737"/>
              <a:gd name="connsiteX74" fmla="*/ 2128837 w 3845718"/>
              <a:gd name="connsiteY74" fmla="*/ 361950 h 3741737"/>
              <a:gd name="connsiteX75" fmla="*/ 2188368 w 3845718"/>
              <a:gd name="connsiteY75" fmla="*/ 313531 h 3741737"/>
              <a:gd name="connsiteX76" fmla="*/ 2229643 w 3845718"/>
              <a:gd name="connsiteY76" fmla="*/ 338931 h 3741737"/>
              <a:gd name="connsiteX77" fmla="*/ 2248693 w 3845718"/>
              <a:gd name="connsiteY77" fmla="*/ 331788 h 3741737"/>
              <a:gd name="connsiteX78" fmla="*/ 2276474 w 3845718"/>
              <a:gd name="connsiteY78" fmla="*/ 273844 h 3741737"/>
              <a:gd name="connsiteX79" fmla="*/ 2337593 w 3845718"/>
              <a:gd name="connsiteY79" fmla="*/ 235743 h 3741737"/>
              <a:gd name="connsiteX80" fmla="*/ 2326480 w 3845718"/>
              <a:gd name="connsiteY80" fmla="*/ 252414 h 3741737"/>
              <a:gd name="connsiteX81" fmla="*/ 2375693 w 3845718"/>
              <a:gd name="connsiteY81" fmla="*/ 346075 h 3741737"/>
              <a:gd name="connsiteX82" fmla="*/ 2470943 w 3845718"/>
              <a:gd name="connsiteY82" fmla="*/ 388937 h 3741737"/>
              <a:gd name="connsiteX83" fmla="*/ 2480468 w 3845718"/>
              <a:gd name="connsiteY83" fmla="*/ 477838 h 3741737"/>
              <a:gd name="connsiteX84" fmla="*/ 2501105 w 3845718"/>
              <a:gd name="connsiteY84" fmla="*/ 511175 h 3741737"/>
              <a:gd name="connsiteX85" fmla="*/ 2529681 w 3845718"/>
              <a:gd name="connsiteY85" fmla="*/ 568325 h 3741737"/>
              <a:gd name="connsiteX86" fmla="*/ 2480468 w 3845718"/>
              <a:gd name="connsiteY86" fmla="*/ 688975 h 3741737"/>
              <a:gd name="connsiteX87" fmla="*/ 2564606 w 3845718"/>
              <a:gd name="connsiteY87" fmla="*/ 633413 h 3741737"/>
              <a:gd name="connsiteX88" fmla="*/ 2692400 w 3845718"/>
              <a:gd name="connsiteY88" fmla="*/ 642938 h 3741737"/>
              <a:gd name="connsiteX89" fmla="*/ 2744787 w 3845718"/>
              <a:gd name="connsiteY89" fmla="*/ 609600 h 3741737"/>
              <a:gd name="connsiteX90" fmla="*/ 2806699 w 3845718"/>
              <a:gd name="connsiteY90" fmla="*/ 630236 h 3741737"/>
              <a:gd name="connsiteX91" fmla="*/ 2867818 w 3845718"/>
              <a:gd name="connsiteY91" fmla="*/ 539750 h 3741737"/>
              <a:gd name="connsiteX92" fmla="*/ 2910681 w 3845718"/>
              <a:gd name="connsiteY92" fmla="*/ 547687 h 3741737"/>
              <a:gd name="connsiteX93" fmla="*/ 2978943 w 3845718"/>
              <a:gd name="connsiteY93" fmla="*/ 447675 h 3741737"/>
              <a:gd name="connsiteX94" fmla="*/ 3069430 w 3845718"/>
              <a:gd name="connsiteY94" fmla="*/ 481013 h 3741737"/>
              <a:gd name="connsiteX95" fmla="*/ 3128168 w 3845718"/>
              <a:gd name="connsiteY95" fmla="*/ 469900 h 3741737"/>
              <a:gd name="connsiteX96" fmla="*/ 3198018 w 3845718"/>
              <a:gd name="connsiteY96" fmla="*/ 495300 h 3741737"/>
              <a:gd name="connsiteX97" fmla="*/ 3204368 w 3845718"/>
              <a:gd name="connsiteY97" fmla="*/ 571500 h 3741737"/>
              <a:gd name="connsiteX98" fmla="*/ 3172618 w 3845718"/>
              <a:gd name="connsiteY98" fmla="*/ 654050 h 3741737"/>
              <a:gd name="connsiteX99" fmla="*/ 3204368 w 3845718"/>
              <a:gd name="connsiteY99" fmla="*/ 749300 h 3741737"/>
              <a:gd name="connsiteX100" fmla="*/ 3331368 w 3845718"/>
              <a:gd name="connsiteY100" fmla="*/ 781050 h 3741737"/>
              <a:gd name="connsiteX101" fmla="*/ 3284537 w 3845718"/>
              <a:gd name="connsiteY101" fmla="*/ 899319 h 3741737"/>
              <a:gd name="connsiteX102" fmla="*/ 3350418 w 3845718"/>
              <a:gd name="connsiteY102" fmla="*/ 1003300 h 3741737"/>
              <a:gd name="connsiteX103" fmla="*/ 3382168 w 3845718"/>
              <a:gd name="connsiteY103" fmla="*/ 1009650 h 3741737"/>
              <a:gd name="connsiteX104" fmla="*/ 3337718 w 3845718"/>
              <a:gd name="connsiteY104" fmla="*/ 1117600 h 3741737"/>
              <a:gd name="connsiteX105" fmla="*/ 3413918 w 3845718"/>
              <a:gd name="connsiteY105" fmla="*/ 1123950 h 3741737"/>
              <a:gd name="connsiteX106" fmla="*/ 3548062 w 3845718"/>
              <a:gd name="connsiteY106" fmla="*/ 1060450 h 3741737"/>
              <a:gd name="connsiteX107" fmla="*/ 3712368 w 3845718"/>
              <a:gd name="connsiteY107" fmla="*/ 908050 h 3741737"/>
              <a:gd name="connsiteX108" fmla="*/ 3701256 w 3845718"/>
              <a:gd name="connsiteY108" fmla="*/ 1030288 h 3741737"/>
              <a:gd name="connsiteX109" fmla="*/ 3793331 w 3845718"/>
              <a:gd name="connsiteY109" fmla="*/ 1119187 h 3741737"/>
              <a:gd name="connsiteX110" fmla="*/ 3845718 w 3845718"/>
              <a:gd name="connsiteY110" fmla="*/ 1270000 h 3741737"/>
              <a:gd name="connsiteX111" fmla="*/ 3540124 w 3845718"/>
              <a:gd name="connsiteY111" fmla="*/ 1458118 h 3741737"/>
              <a:gd name="connsiteX112" fmla="*/ 3607593 w 3845718"/>
              <a:gd name="connsiteY112" fmla="*/ 1585913 h 3741737"/>
              <a:gd name="connsiteX113" fmla="*/ 3559174 w 3845718"/>
              <a:gd name="connsiteY113" fmla="*/ 1687513 h 3741737"/>
              <a:gd name="connsiteX114" fmla="*/ 3604418 w 3845718"/>
              <a:gd name="connsiteY114" fmla="*/ 1720850 h 3741737"/>
              <a:gd name="connsiteX115" fmla="*/ 3629818 w 3845718"/>
              <a:gd name="connsiteY115" fmla="*/ 1771650 h 3741737"/>
              <a:gd name="connsiteX116" fmla="*/ 3629818 w 3845718"/>
              <a:gd name="connsiteY116" fmla="*/ 1847850 h 3741737"/>
              <a:gd name="connsiteX117" fmla="*/ 3604418 w 3845718"/>
              <a:gd name="connsiteY117" fmla="*/ 1873250 h 3741737"/>
              <a:gd name="connsiteX118" fmla="*/ 3598068 w 3845718"/>
              <a:gd name="connsiteY118" fmla="*/ 1911350 h 3741737"/>
              <a:gd name="connsiteX119" fmla="*/ 3528218 w 3845718"/>
              <a:gd name="connsiteY119" fmla="*/ 1885950 h 3741737"/>
              <a:gd name="connsiteX120" fmla="*/ 3509168 w 3845718"/>
              <a:gd name="connsiteY120" fmla="*/ 2012950 h 3741737"/>
              <a:gd name="connsiteX121" fmla="*/ 3432175 w 3845718"/>
              <a:gd name="connsiteY121" fmla="*/ 1977231 h 3741737"/>
              <a:gd name="connsiteX122" fmla="*/ 3299618 w 3845718"/>
              <a:gd name="connsiteY122" fmla="*/ 2039937 h 3741737"/>
              <a:gd name="connsiteX123" fmla="*/ 3445668 w 3845718"/>
              <a:gd name="connsiteY123" fmla="*/ 2286000 h 3741737"/>
              <a:gd name="connsiteX124" fmla="*/ 3483768 w 3845718"/>
              <a:gd name="connsiteY124" fmla="*/ 2286000 h 3741737"/>
              <a:gd name="connsiteX125" fmla="*/ 3477418 w 3845718"/>
              <a:gd name="connsiteY125" fmla="*/ 2374900 h 3741737"/>
              <a:gd name="connsiteX126" fmla="*/ 3407568 w 3845718"/>
              <a:gd name="connsiteY126" fmla="*/ 2350294 h 3741737"/>
              <a:gd name="connsiteX127" fmla="*/ 3299618 w 3845718"/>
              <a:gd name="connsiteY127" fmla="*/ 2387600 h 3741737"/>
              <a:gd name="connsiteX128" fmla="*/ 3077368 w 3845718"/>
              <a:gd name="connsiteY128" fmla="*/ 2381250 h 3741737"/>
              <a:gd name="connsiteX129" fmla="*/ 2982118 w 3845718"/>
              <a:gd name="connsiteY129" fmla="*/ 2381250 h 3741737"/>
              <a:gd name="connsiteX130" fmla="*/ 2905918 w 3845718"/>
              <a:gd name="connsiteY130" fmla="*/ 2305050 h 3741737"/>
              <a:gd name="connsiteX131" fmla="*/ 2848768 w 3845718"/>
              <a:gd name="connsiteY131" fmla="*/ 2292350 h 3741737"/>
              <a:gd name="connsiteX132" fmla="*/ 2834481 w 3845718"/>
              <a:gd name="connsiteY132" fmla="*/ 2212975 h 3741737"/>
              <a:gd name="connsiteX133" fmla="*/ 2643980 w 3845718"/>
              <a:gd name="connsiteY133" fmla="*/ 2155825 h 3741737"/>
              <a:gd name="connsiteX134" fmla="*/ 2620168 w 3845718"/>
              <a:gd name="connsiteY134" fmla="*/ 2273300 h 3741737"/>
              <a:gd name="connsiteX135" fmla="*/ 2639218 w 3845718"/>
              <a:gd name="connsiteY135" fmla="*/ 2362200 h 3741737"/>
              <a:gd name="connsiteX136" fmla="*/ 2607468 w 3845718"/>
              <a:gd name="connsiteY136" fmla="*/ 2476500 h 3741737"/>
              <a:gd name="connsiteX137" fmla="*/ 3001168 w 3845718"/>
              <a:gd name="connsiteY137" fmla="*/ 2546350 h 3741737"/>
              <a:gd name="connsiteX138" fmla="*/ 3045618 w 3845718"/>
              <a:gd name="connsiteY138" fmla="*/ 3003550 h 3741737"/>
              <a:gd name="connsiteX139" fmla="*/ 1978818 w 3845718"/>
              <a:gd name="connsiteY139" fmla="*/ 3060700 h 3741737"/>
              <a:gd name="connsiteX140" fmla="*/ 1959768 w 3845718"/>
              <a:gd name="connsiteY140" fmla="*/ 3117850 h 3741737"/>
              <a:gd name="connsiteX141" fmla="*/ 2010568 w 3845718"/>
              <a:gd name="connsiteY141" fmla="*/ 3143250 h 3741737"/>
              <a:gd name="connsiteX142" fmla="*/ 2029618 w 3845718"/>
              <a:gd name="connsiteY142" fmla="*/ 3219450 h 3741737"/>
              <a:gd name="connsiteX143" fmla="*/ 2023268 w 3845718"/>
              <a:gd name="connsiteY143" fmla="*/ 3378200 h 3741737"/>
              <a:gd name="connsiteX144" fmla="*/ 2093118 w 3845718"/>
              <a:gd name="connsiteY144" fmla="*/ 3473450 h 3741737"/>
              <a:gd name="connsiteX145" fmla="*/ 2055018 w 3845718"/>
              <a:gd name="connsiteY145" fmla="*/ 3638550 h 3741737"/>
              <a:gd name="connsiteX146" fmla="*/ 2112168 w 3845718"/>
              <a:gd name="connsiteY146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504032 w 3845718"/>
              <a:gd name="connsiteY22" fmla="*/ 2181229 h 3741737"/>
              <a:gd name="connsiteX23" fmla="*/ 489745 w 3845718"/>
              <a:gd name="connsiteY23" fmla="*/ 2212185 h 3741737"/>
              <a:gd name="connsiteX24" fmla="*/ 461170 w 3845718"/>
              <a:gd name="connsiteY24" fmla="*/ 2197898 h 3741737"/>
              <a:gd name="connsiteX25" fmla="*/ 434976 w 3845718"/>
              <a:gd name="connsiteY25" fmla="*/ 2235998 h 3741737"/>
              <a:gd name="connsiteX26" fmla="*/ 375445 w 3845718"/>
              <a:gd name="connsiteY26" fmla="*/ 2252667 h 3741737"/>
              <a:gd name="connsiteX27" fmla="*/ 368301 w 3845718"/>
              <a:gd name="connsiteY27" fmla="*/ 2288385 h 3741737"/>
              <a:gd name="connsiteX28" fmla="*/ 278605 w 3845718"/>
              <a:gd name="connsiteY28" fmla="*/ 2244725 h 3741737"/>
              <a:gd name="connsiteX29" fmla="*/ 245268 w 3845718"/>
              <a:gd name="connsiteY29" fmla="*/ 2171700 h 3741737"/>
              <a:gd name="connsiteX30" fmla="*/ 252411 w 3845718"/>
              <a:gd name="connsiteY30" fmla="*/ 2115344 h 3741737"/>
              <a:gd name="connsiteX31" fmla="*/ 217487 w 3845718"/>
              <a:gd name="connsiteY31" fmla="*/ 2114550 h 3741737"/>
              <a:gd name="connsiteX32" fmla="*/ 230981 w 3845718"/>
              <a:gd name="connsiteY32" fmla="*/ 2072481 h 3741737"/>
              <a:gd name="connsiteX33" fmla="*/ 105567 w 3845718"/>
              <a:gd name="connsiteY33" fmla="*/ 2023269 h 3741737"/>
              <a:gd name="connsiteX34" fmla="*/ 42068 w 3845718"/>
              <a:gd name="connsiteY34" fmla="*/ 1957387 h 3741737"/>
              <a:gd name="connsiteX35" fmla="*/ 83343 w 3845718"/>
              <a:gd name="connsiteY35" fmla="*/ 1717675 h 3741737"/>
              <a:gd name="connsiteX36" fmla="*/ 0 w 3845718"/>
              <a:gd name="connsiteY36" fmla="*/ 1545432 h 3741737"/>
              <a:gd name="connsiteX37" fmla="*/ 30956 w 3845718"/>
              <a:gd name="connsiteY37" fmla="*/ 1500187 h 3741737"/>
              <a:gd name="connsiteX38" fmla="*/ 205581 w 3845718"/>
              <a:gd name="connsiteY38" fmla="*/ 1123950 h 3741737"/>
              <a:gd name="connsiteX39" fmla="*/ 340518 w 3845718"/>
              <a:gd name="connsiteY39" fmla="*/ 1003300 h 3741737"/>
              <a:gd name="connsiteX40" fmla="*/ 392906 w 3845718"/>
              <a:gd name="connsiteY40" fmla="*/ 750887 h 3741737"/>
              <a:gd name="connsiteX41" fmla="*/ 412749 w 3845718"/>
              <a:gd name="connsiteY41" fmla="*/ 625475 h 3741737"/>
              <a:gd name="connsiteX42" fmla="*/ 579437 w 3845718"/>
              <a:gd name="connsiteY42" fmla="*/ 700087 h 3741737"/>
              <a:gd name="connsiteX43" fmla="*/ 734218 w 3845718"/>
              <a:gd name="connsiteY43" fmla="*/ 758825 h 3741737"/>
              <a:gd name="connsiteX44" fmla="*/ 746124 w 3845718"/>
              <a:gd name="connsiteY44" fmla="*/ 685800 h 3741737"/>
              <a:gd name="connsiteX45" fmla="*/ 689768 w 3845718"/>
              <a:gd name="connsiteY45" fmla="*/ 606425 h 3741737"/>
              <a:gd name="connsiteX46" fmla="*/ 832643 w 3845718"/>
              <a:gd name="connsiteY46" fmla="*/ 568325 h 3741737"/>
              <a:gd name="connsiteX47" fmla="*/ 921543 w 3845718"/>
              <a:gd name="connsiteY47" fmla="*/ 561975 h 3741737"/>
              <a:gd name="connsiteX48" fmla="*/ 953293 w 3845718"/>
              <a:gd name="connsiteY48" fmla="*/ 542925 h 3741737"/>
              <a:gd name="connsiteX49" fmla="*/ 981868 w 3845718"/>
              <a:gd name="connsiteY49" fmla="*/ 561975 h 3741737"/>
              <a:gd name="connsiteX50" fmla="*/ 1048543 w 3845718"/>
              <a:gd name="connsiteY50" fmla="*/ 546100 h 3741737"/>
              <a:gd name="connsiteX51" fmla="*/ 1061243 w 3845718"/>
              <a:gd name="connsiteY51" fmla="*/ 514350 h 3741737"/>
              <a:gd name="connsiteX52" fmla="*/ 1302543 w 3845718"/>
              <a:gd name="connsiteY52" fmla="*/ 485775 h 3741737"/>
              <a:gd name="connsiteX53" fmla="*/ 1261268 w 3845718"/>
              <a:gd name="connsiteY53" fmla="*/ 219075 h 3741737"/>
              <a:gd name="connsiteX54" fmla="*/ 1175543 w 3845718"/>
              <a:gd name="connsiteY54" fmla="*/ 0 h 3741737"/>
              <a:gd name="connsiteX55" fmla="*/ 1280318 w 3845718"/>
              <a:gd name="connsiteY55" fmla="*/ 12700 h 3741737"/>
              <a:gd name="connsiteX56" fmla="*/ 1400968 w 3845718"/>
              <a:gd name="connsiteY56" fmla="*/ 60325 h 3741737"/>
              <a:gd name="connsiteX57" fmla="*/ 1477168 w 3845718"/>
              <a:gd name="connsiteY57" fmla="*/ 130175 h 3741737"/>
              <a:gd name="connsiteX58" fmla="*/ 1537493 w 3845718"/>
              <a:gd name="connsiteY58" fmla="*/ 222250 h 3741737"/>
              <a:gd name="connsiteX59" fmla="*/ 1581943 w 3845718"/>
              <a:gd name="connsiteY59" fmla="*/ 412750 h 3741737"/>
              <a:gd name="connsiteX60" fmla="*/ 1678781 w 3845718"/>
              <a:gd name="connsiteY60" fmla="*/ 380206 h 3741737"/>
              <a:gd name="connsiteX61" fmla="*/ 1685923 w 3845718"/>
              <a:gd name="connsiteY61" fmla="*/ 310357 h 3741737"/>
              <a:gd name="connsiteX62" fmla="*/ 1710531 w 3845718"/>
              <a:gd name="connsiteY62" fmla="*/ 305594 h 3741737"/>
              <a:gd name="connsiteX63" fmla="*/ 1747838 w 3845718"/>
              <a:gd name="connsiteY63" fmla="*/ 289720 h 3741737"/>
              <a:gd name="connsiteX64" fmla="*/ 1843087 w 3845718"/>
              <a:gd name="connsiteY64" fmla="*/ 295274 h 3741737"/>
              <a:gd name="connsiteX65" fmla="*/ 1884361 w 3845718"/>
              <a:gd name="connsiteY65" fmla="*/ 304007 h 3741737"/>
              <a:gd name="connsiteX66" fmla="*/ 1887537 w 3845718"/>
              <a:gd name="connsiteY66" fmla="*/ 245268 h 3741737"/>
              <a:gd name="connsiteX67" fmla="*/ 1921668 w 3845718"/>
              <a:gd name="connsiteY67" fmla="*/ 254000 h 3741737"/>
              <a:gd name="connsiteX68" fmla="*/ 1908174 w 3845718"/>
              <a:gd name="connsiteY68" fmla="*/ 328612 h 3741737"/>
              <a:gd name="connsiteX69" fmla="*/ 1972468 w 3845718"/>
              <a:gd name="connsiteY69" fmla="*/ 331788 h 3741737"/>
              <a:gd name="connsiteX70" fmla="*/ 2008186 w 3845718"/>
              <a:gd name="connsiteY70" fmla="*/ 312737 h 3741737"/>
              <a:gd name="connsiteX71" fmla="*/ 2052637 w 3845718"/>
              <a:gd name="connsiteY71" fmla="*/ 324644 h 3741737"/>
              <a:gd name="connsiteX72" fmla="*/ 2055018 w 3845718"/>
              <a:gd name="connsiteY72" fmla="*/ 359568 h 3741737"/>
              <a:gd name="connsiteX73" fmla="*/ 2105818 w 3845718"/>
              <a:gd name="connsiteY73" fmla="*/ 373856 h 3741737"/>
              <a:gd name="connsiteX74" fmla="*/ 2128837 w 3845718"/>
              <a:gd name="connsiteY74" fmla="*/ 361950 h 3741737"/>
              <a:gd name="connsiteX75" fmla="*/ 2188368 w 3845718"/>
              <a:gd name="connsiteY75" fmla="*/ 313531 h 3741737"/>
              <a:gd name="connsiteX76" fmla="*/ 2229643 w 3845718"/>
              <a:gd name="connsiteY76" fmla="*/ 338931 h 3741737"/>
              <a:gd name="connsiteX77" fmla="*/ 2248693 w 3845718"/>
              <a:gd name="connsiteY77" fmla="*/ 331788 h 3741737"/>
              <a:gd name="connsiteX78" fmla="*/ 2276474 w 3845718"/>
              <a:gd name="connsiteY78" fmla="*/ 273844 h 3741737"/>
              <a:gd name="connsiteX79" fmla="*/ 2337593 w 3845718"/>
              <a:gd name="connsiteY79" fmla="*/ 235743 h 3741737"/>
              <a:gd name="connsiteX80" fmla="*/ 2326480 w 3845718"/>
              <a:gd name="connsiteY80" fmla="*/ 252414 h 3741737"/>
              <a:gd name="connsiteX81" fmla="*/ 2375693 w 3845718"/>
              <a:gd name="connsiteY81" fmla="*/ 346075 h 3741737"/>
              <a:gd name="connsiteX82" fmla="*/ 2470943 w 3845718"/>
              <a:gd name="connsiteY82" fmla="*/ 388937 h 3741737"/>
              <a:gd name="connsiteX83" fmla="*/ 2480468 w 3845718"/>
              <a:gd name="connsiteY83" fmla="*/ 477838 h 3741737"/>
              <a:gd name="connsiteX84" fmla="*/ 2501105 w 3845718"/>
              <a:gd name="connsiteY84" fmla="*/ 511175 h 3741737"/>
              <a:gd name="connsiteX85" fmla="*/ 2529681 w 3845718"/>
              <a:gd name="connsiteY85" fmla="*/ 568325 h 3741737"/>
              <a:gd name="connsiteX86" fmla="*/ 2480468 w 3845718"/>
              <a:gd name="connsiteY86" fmla="*/ 688975 h 3741737"/>
              <a:gd name="connsiteX87" fmla="*/ 2564606 w 3845718"/>
              <a:gd name="connsiteY87" fmla="*/ 633413 h 3741737"/>
              <a:gd name="connsiteX88" fmla="*/ 2692400 w 3845718"/>
              <a:gd name="connsiteY88" fmla="*/ 642938 h 3741737"/>
              <a:gd name="connsiteX89" fmla="*/ 2744787 w 3845718"/>
              <a:gd name="connsiteY89" fmla="*/ 609600 h 3741737"/>
              <a:gd name="connsiteX90" fmla="*/ 2806699 w 3845718"/>
              <a:gd name="connsiteY90" fmla="*/ 630236 h 3741737"/>
              <a:gd name="connsiteX91" fmla="*/ 2867818 w 3845718"/>
              <a:gd name="connsiteY91" fmla="*/ 539750 h 3741737"/>
              <a:gd name="connsiteX92" fmla="*/ 2910681 w 3845718"/>
              <a:gd name="connsiteY92" fmla="*/ 547687 h 3741737"/>
              <a:gd name="connsiteX93" fmla="*/ 2978943 w 3845718"/>
              <a:gd name="connsiteY93" fmla="*/ 447675 h 3741737"/>
              <a:gd name="connsiteX94" fmla="*/ 3069430 w 3845718"/>
              <a:gd name="connsiteY94" fmla="*/ 481013 h 3741737"/>
              <a:gd name="connsiteX95" fmla="*/ 3128168 w 3845718"/>
              <a:gd name="connsiteY95" fmla="*/ 469900 h 3741737"/>
              <a:gd name="connsiteX96" fmla="*/ 3198018 w 3845718"/>
              <a:gd name="connsiteY96" fmla="*/ 495300 h 3741737"/>
              <a:gd name="connsiteX97" fmla="*/ 3204368 w 3845718"/>
              <a:gd name="connsiteY97" fmla="*/ 571500 h 3741737"/>
              <a:gd name="connsiteX98" fmla="*/ 3172618 w 3845718"/>
              <a:gd name="connsiteY98" fmla="*/ 654050 h 3741737"/>
              <a:gd name="connsiteX99" fmla="*/ 3204368 w 3845718"/>
              <a:gd name="connsiteY99" fmla="*/ 749300 h 3741737"/>
              <a:gd name="connsiteX100" fmla="*/ 3331368 w 3845718"/>
              <a:gd name="connsiteY100" fmla="*/ 781050 h 3741737"/>
              <a:gd name="connsiteX101" fmla="*/ 3284537 w 3845718"/>
              <a:gd name="connsiteY101" fmla="*/ 899319 h 3741737"/>
              <a:gd name="connsiteX102" fmla="*/ 3350418 w 3845718"/>
              <a:gd name="connsiteY102" fmla="*/ 1003300 h 3741737"/>
              <a:gd name="connsiteX103" fmla="*/ 3382168 w 3845718"/>
              <a:gd name="connsiteY103" fmla="*/ 1009650 h 3741737"/>
              <a:gd name="connsiteX104" fmla="*/ 3337718 w 3845718"/>
              <a:gd name="connsiteY104" fmla="*/ 1117600 h 3741737"/>
              <a:gd name="connsiteX105" fmla="*/ 3413918 w 3845718"/>
              <a:gd name="connsiteY105" fmla="*/ 1123950 h 3741737"/>
              <a:gd name="connsiteX106" fmla="*/ 3548062 w 3845718"/>
              <a:gd name="connsiteY106" fmla="*/ 1060450 h 3741737"/>
              <a:gd name="connsiteX107" fmla="*/ 3712368 w 3845718"/>
              <a:gd name="connsiteY107" fmla="*/ 908050 h 3741737"/>
              <a:gd name="connsiteX108" fmla="*/ 3701256 w 3845718"/>
              <a:gd name="connsiteY108" fmla="*/ 1030288 h 3741737"/>
              <a:gd name="connsiteX109" fmla="*/ 3793331 w 3845718"/>
              <a:gd name="connsiteY109" fmla="*/ 1119187 h 3741737"/>
              <a:gd name="connsiteX110" fmla="*/ 3845718 w 3845718"/>
              <a:gd name="connsiteY110" fmla="*/ 1270000 h 3741737"/>
              <a:gd name="connsiteX111" fmla="*/ 3540124 w 3845718"/>
              <a:gd name="connsiteY111" fmla="*/ 1458118 h 3741737"/>
              <a:gd name="connsiteX112" fmla="*/ 3607593 w 3845718"/>
              <a:gd name="connsiteY112" fmla="*/ 1585913 h 3741737"/>
              <a:gd name="connsiteX113" fmla="*/ 3559174 w 3845718"/>
              <a:gd name="connsiteY113" fmla="*/ 1687513 h 3741737"/>
              <a:gd name="connsiteX114" fmla="*/ 3604418 w 3845718"/>
              <a:gd name="connsiteY114" fmla="*/ 1720850 h 3741737"/>
              <a:gd name="connsiteX115" fmla="*/ 3629818 w 3845718"/>
              <a:gd name="connsiteY115" fmla="*/ 1771650 h 3741737"/>
              <a:gd name="connsiteX116" fmla="*/ 3629818 w 3845718"/>
              <a:gd name="connsiteY116" fmla="*/ 1847850 h 3741737"/>
              <a:gd name="connsiteX117" fmla="*/ 3604418 w 3845718"/>
              <a:gd name="connsiteY117" fmla="*/ 1873250 h 3741737"/>
              <a:gd name="connsiteX118" fmla="*/ 3598068 w 3845718"/>
              <a:gd name="connsiteY118" fmla="*/ 1911350 h 3741737"/>
              <a:gd name="connsiteX119" fmla="*/ 3528218 w 3845718"/>
              <a:gd name="connsiteY119" fmla="*/ 1885950 h 3741737"/>
              <a:gd name="connsiteX120" fmla="*/ 3509168 w 3845718"/>
              <a:gd name="connsiteY120" fmla="*/ 2012950 h 3741737"/>
              <a:gd name="connsiteX121" fmla="*/ 3432175 w 3845718"/>
              <a:gd name="connsiteY121" fmla="*/ 1977231 h 3741737"/>
              <a:gd name="connsiteX122" fmla="*/ 3299618 w 3845718"/>
              <a:gd name="connsiteY122" fmla="*/ 2039937 h 3741737"/>
              <a:gd name="connsiteX123" fmla="*/ 3445668 w 3845718"/>
              <a:gd name="connsiteY123" fmla="*/ 2286000 h 3741737"/>
              <a:gd name="connsiteX124" fmla="*/ 3483768 w 3845718"/>
              <a:gd name="connsiteY124" fmla="*/ 2286000 h 3741737"/>
              <a:gd name="connsiteX125" fmla="*/ 3477418 w 3845718"/>
              <a:gd name="connsiteY125" fmla="*/ 2374900 h 3741737"/>
              <a:gd name="connsiteX126" fmla="*/ 3407568 w 3845718"/>
              <a:gd name="connsiteY126" fmla="*/ 2350294 h 3741737"/>
              <a:gd name="connsiteX127" fmla="*/ 3299618 w 3845718"/>
              <a:gd name="connsiteY127" fmla="*/ 2387600 h 3741737"/>
              <a:gd name="connsiteX128" fmla="*/ 3077368 w 3845718"/>
              <a:gd name="connsiteY128" fmla="*/ 2381250 h 3741737"/>
              <a:gd name="connsiteX129" fmla="*/ 2982118 w 3845718"/>
              <a:gd name="connsiteY129" fmla="*/ 2381250 h 3741737"/>
              <a:gd name="connsiteX130" fmla="*/ 2905918 w 3845718"/>
              <a:gd name="connsiteY130" fmla="*/ 2305050 h 3741737"/>
              <a:gd name="connsiteX131" fmla="*/ 2848768 w 3845718"/>
              <a:gd name="connsiteY131" fmla="*/ 2292350 h 3741737"/>
              <a:gd name="connsiteX132" fmla="*/ 2834481 w 3845718"/>
              <a:gd name="connsiteY132" fmla="*/ 2212975 h 3741737"/>
              <a:gd name="connsiteX133" fmla="*/ 2643980 w 3845718"/>
              <a:gd name="connsiteY133" fmla="*/ 2155825 h 3741737"/>
              <a:gd name="connsiteX134" fmla="*/ 2620168 w 3845718"/>
              <a:gd name="connsiteY134" fmla="*/ 2273300 h 3741737"/>
              <a:gd name="connsiteX135" fmla="*/ 2639218 w 3845718"/>
              <a:gd name="connsiteY135" fmla="*/ 2362200 h 3741737"/>
              <a:gd name="connsiteX136" fmla="*/ 2607468 w 3845718"/>
              <a:gd name="connsiteY136" fmla="*/ 2476500 h 3741737"/>
              <a:gd name="connsiteX137" fmla="*/ 3001168 w 3845718"/>
              <a:gd name="connsiteY137" fmla="*/ 2546350 h 3741737"/>
              <a:gd name="connsiteX138" fmla="*/ 3045618 w 3845718"/>
              <a:gd name="connsiteY138" fmla="*/ 3003550 h 3741737"/>
              <a:gd name="connsiteX139" fmla="*/ 1978818 w 3845718"/>
              <a:gd name="connsiteY139" fmla="*/ 3060700 h 3741737"/>
              <a:gd name="connsiteX140" fmla="*/ 1959768 w 3845718"/>
              <a:gd name="connsiteY140" fmla="*/ 3117850 h 3741737"/>
              <a:gd name="connsiteX141" fmla="*/ 2010568 w 3845718"/>
              <a:gd name="connsiteY141" fmla="*/ 3143250 h 3741737"/>
              <a:gd name="connsiteX142" fmla="*/ 2029618 w 3845718"/>
              <a:gd name="connsiteY142" fmla="*/ 3219450 h 3741737"/>
              <a:gd name="connsiteX143" fmla="*/ 2023268 w 3845718"/>
              <a:gd name="connsiteY143" fmla="*/ 3378200 h 3741737"/>
              <a:gd name="connsiteX144" fmla="*/ 2093118 w 3845718"/>
              <a:gd name="connsiteY144" fmla="*/ 3473450 h 3741737"/>
              <a:gd name="connsiteX145" fmla="*/ 2055018 w 3845718"/>
              <a:gd name="connsiteY145" fmla="*/ 3638550 h 3741737"/>
              <a:gd name="connsiteX146" fmla="*/ 2112168 w 3845718"/>
              <a:gd name="connsiteY146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613570 w 3845718"/>
              <a:gd name="connsiteY22" fmla="*/ 2169323 h 3741737"/>
              <a:gd name="connsiteX23" fmla="*/ 504032 w 3845718"/>
              <a:gd name="connsiteY23" fmla="*/ 2181229 h 3741737"/>
              <a:gd name="connsiteX24" fmla="*/ 489745 w 3845718"/>
              <a:gd name="connsiteY24" fmla="*/ 2212185 h 3741737"/>
              <a:gd name="connsiteX25" fmla="*/ 461170 w 3845718"/>
              <a:gd name="connsiteY25" fmla="*/ 2197898 h 3741737"/>
              <a:gd name="connsiteX26" fmla="*/ 434976 w 3845718"/>
              <a:gd name="connsiteY26" fmla="*/ 2235998 h 3741737"/>
              <a:gd name="connsiteX27" fmla="*/ 375445 w 3845718"/>
              <a:gd name="connsiteY27" fmla="*/ 2252667 h 3741737"/>
              <a:gd name="connsiteX28" fmla="*/ 368301 w 3845718"/>
              <a:gd name="connsiteY28" fmla="*/ 2288385 h 3741737"/>
              <a:gd name="connsiteX29" fmla="*/ 278605 w 3845718"/>
              <a:gd name="connsiteY29" fmla="*/ 2244725 h 3741737"/>
              <a:gd name="connsiteX30" fmla="*/ 245268 w 3845718"/>
              <a:gd name="connsiteY30" fmla="*/ 2171700 h 3741737"/>
              <a:gd name="connsiteX31" fmla="*/ 252411 w 3845718"/>
              <a:gd name="connsiteY31" fmla="*/ 2115344 h 3741737"/>
              <a:gd name="connsiteX32" fmla="*/ 217487 w 3845718"/>
              <a:gd name="connsiteY32" fmla="*/ 2114550 h 3741737"/>
              <a:gd name="connsiteX33" fmla="*/ 230981 w 3845718"/>
              <a:gd name="connsiteY33" fmla="*/ 2072481 h 3741737"/>
              <a:gd name="connsiteX34" fmla="*/ 105567 w 3845718"/>
              <a:gd name="connsiteY34" fmla="*/ 2023269 h 3741737"/>
              <a:gd name="connsiteX35" fmla="*/ 42068 w 3845718"/>
              <a:gd name="connsiteY35" fmla="*/ 1957387 h 3741737"/>
              <a:gd name="connsiteX36" fmla="*/ 83343 w 3845718"/>
              <a:gd name="connsiteY36" fmla="*/ 1717675 h 3741737"/>
              <a:gd name="connsiteX37" fmla="*/ 0 w 3845718"/>
              <a:gd name="connsiteY37" fmla="*/ 1545432 h 3741737"/>
              <a:gd name="connsiteX38" fmla="*/ 30956 w 3845718"/>
              <a:gd name="connsiteY38" fmla="*/ 1500187 h 3741737"/>
              <a:gd name="connsiteX39" fmla="*/ 205581 w 3845718"/>
              <a:gd name="connsiteY39" fmla="*/ 1123950 h 3741737"/>
              <a:gd name="connsiteX40" fmla="*/ 340518 w 3845718"/>
              <a:gd name="connsiteY40" fmla="*/ 1003300 h 3741737"/>
              <a:gd name="connsiteX41" fmla="*/ 392906 w 3845718"/>
              <a:gd name="connsiteY41" fmla="*/ 750887 h 3741737"/>
              <a:gd name="connsiteX42" fmla="*/ 412749 w 3845718"/>
              <a:gd name="connsiteY42" fmla="*/ 625475 h 3741737"/>
              <a:gd name="connsiteX43" fmla="*/ 579437 w 3845718"/>
              <a:gd name="connsiteY43" fmla="*/ 700087 h 3741737"/>
              <a:gd name="connsiteX44" fmla="*/ 734218 w 3845718"/>
              <a:gd name="connsiteY44" fmla="*/ 758825 h 3741737"/>
              <a:gd name="connsiteX45" fmla="*/ 746124 w 3845718"/>
              <a:gd name="connsiteY45" fmla="*/ 685800 h 3741737"/>
              <a:gd name="connsiteX46" fmla="*/ 689768 w 3845718"/>
              <a:gd name="connsiteY46" fmla="*/ 606425 h 3741737"/>
              <a:gd name="connsiteX47" fmla="*/ 832643 w 3845718"/>
              <a:gd name="connsiteY47" fmla="*/ 568325 h 3741737"/>
              <a:gd name="connsiteX48" fmla="*/ 921543 w 3845718"/>
              <a:gd name="connsiteY48" fmla="*/ 561975 h 3741737"/>
              <a:gd name="connsiteX49" fmla="*/ 953293 w 3845718"/>
              <a:gd name="connsiteY49" fmla="*/ 542925 h 3741737"/>
              <a:gd name="connsiteX50" fmla="*/ 981868 w 3845718"/>
              <a:gd name="connsiteY50" fmla="*/ 561975 h 3741737"/>
              <a:gd name="connsiteX51" fmla="*/ 1048543 w 3845718"/>
              <a:gd name="connsiteY51" fmla="*/ 546100 h 3741737"/>
              <a:gd name="connsiteX52" fmla="*/ 1061243 w 3845718"/>
              <a:gd name="connsiteY52" fmla="*/ 514350 h 3741737"/>
              <a:gd name="connsiteX53" fmla="*/ 1302543 w 3845718"/>
              <a:gd name="connsiteY53" fmla="*/ 485775 h 3741737"/>
              <a:gd name="connsiteX54" fmla="*/ 1261268 w 3845718"/>
              <a:gd name="connsiteY54" fmla="*/ 219075 h 3741737"/>
              <a:gd name="connsiteX55" fmla="*/ 1175543 w 3845718"/>
              <a:gd name="connsiteY55" fmla="*/ 0 h 3741737"/>
              <a:gd name="connsiteX56" fmla="*/ 1280318 w 3845718"/>
              <a:gd name="connsiteY56" fmla="*/ 12700 h 3741737"/>
              <a:gd name="connsiteX57" fmla="*/ 1400968 w 3845718"/>
              <a:gd name="connsiteY57" fmla="*/ 60325 h 3741737"/>
              <a:gd name="connsiteX58" fmla="*/ 1477168 w 3845718"/>
              <a:gd name="connsiteY58" fmla="*/ 130175 h 3741737"/>
              <a:gd name="connsiteX59" fmla="*/ 1537493 w 3845718"/>
              <a:gd name="connsiteY59" fmla="*/ 222250 h 3741737"/>
              <a:gd name="connsiteX60" fmla="*/ 1581943 w 3845718"/>
              <a:gd name="connsiteY60" fmla="*/ 412750 h 3741737"/>
              <a:gd name="connsiteX61" fmla="*/ 1678781 w 3845718"/>
              <a:gd name="connsiteY61" fmla="*/ 380206 h 3741737"/>
              <a:gd name="connsiteX62" fmla="*/ 1685923 w 3845718"/>
              <a:gd name="connsiteY62" fmla="*/ 310357 h 3741737"/>
              <a:gd name="connsiteX63" fmla="*/ 1710531 w 3845718"/>
              <a:gd name="connsiteY63" fmla="*/ 305594 h 3741737"/>
              <a:gd name="connsiteX64" fmla="*/ 1747838 w 3845718"/>
              <a:gd name="connsiteY64" fmla="*/ 289720 h 3741737"/>
              <a:gd name="connsiteX65" fmla="*/ 1843087 w 3845718"/>
              <a:gd name="connsiteY65" fmla="*/ 295274 h 3741737"/>
              <a:gd name="connsiteX66" fmla="*/ 1884361 w 3845718"/>
              <a:gd name="connsiteY66" fmla="*/ 304007 h 3741737"/>
              <a:gd name="connsiteX67" fmla="*/ 1887537 w 3845718"/>
              <a:gd name="connsiteY67" fmla="*/ 245268 h 3741737"/>
              <a:gd name="connsiteX68" fmla="*/ 1921668 w 3845718"/>
              <a:gd name="connsiteY68" fmla="*/ 254000 h 3741737"/>
              <a:gd name="connsiteX69" fmla="*/ 1908174 w 3845718"/>
              <a:gd name="connsiteY69" fmla="*/ 328612 h 3741737"/>
              <a:gd name="connsiteX70" fmla="*/ 1972468 w 3845718"/>
              <a:gd name="connsiteY70" fmla="*/ 331788 h 3741737"/>
              <a:gd name="connsiteX71" fmla="*/ 2008186 w 3845718"/>
              <a:gd name="connsiteY71" fmla="*/ 312737 h 3741737"/>
              <a:gd name="connsiteX72" fmla="*/ 2052637 w 3845718"/>
              <a:gd name="connsiteY72" fmla="*/ 324644 h 3741737"/>
              <a:gd name="connsiteX73" fmla="*/ 2055018 w 3845718"/>
              <a:gd name="connsiteY73" fmla="*/ 359568 h 3741737"/>
              <a:gd name="connsiteX74" fmla="*/ 2105818 w 3845718"/>
              <a:gd name="connsiteY74" fmla="*/ 373856 h 3741737"/>
              <a:gd name="connsiteX75" fmla="*/ 2128837 w 3845718"/>
              <a:gd name="connsiteY75" fmla="*/ 361950 h 3741737"/>
              <a:gd name="connsiteX76" fmla="*/ 2188368 w 3845718"/>
              <a:gd name="connsiteY76" fmla="*/ 313531 h 3741737"/>
              <a:gd name="connsiteX77" fmla="*/ 2229643 w 3845718"/>
              <a:gd name="connsiteY77" fmla="*/ 338931 h 3741737"/>
              <a:gd name="connsiteX78" fmla="*/ 2248693 w 3845718"/>
              <a:gd name="connsiteY78" fmla="*/ 331788 h 3741737"/>
              <a:gd name="connsiteX79" fmla="*/ 2276474 w 3845718"/>
              <a:gd name="connsiteY79" fmla="*/ 273844 h 3741737"/>
              <a:gd name="connsiteX80" fmla="*/ 2337593 w 3845718"/>
              <a:gd name="connsiteY80" fmla="*/ 235743 h 3741737"/>
              <a:gd name="connsiteX81" fmla="*/ 2326480 w 3845718"/>
              <a:gd name="connsiteY81" fmla="*/ 252414 h 3741737"/>
              <a:gd name="connsiteX82" fmla="*/ 2375693 w 3845718"/>
              <a:gd name="connsiteY82" fmla="*/ 346075 h 3741737"/>
              <a:gd name="connsiteX83" fmla="*/ 2470943 w 3845718"/>
              <a:gd name="connsiteY83" fmla="*/ 388937 h 3741737"/>
              <a:gd name="connsiteX84" fmla="*/ 2480468 w 3845718"/>
              <a:gd name="connsiteY84" fmla="*/ 477838 h 3741737"/>
              <a:gd name="connsiteX85" fmla="*/ 2501105 w 3845718"/>
              <a:gd name="connsiteY85" fmla="*/ 511175 h 3741737"/>
              <a:gd name="connsiteX86" fmla="*/ 2529681 w 3845718"/>
              <a:gd name="connsiteY86" fmla="*/ 568325 h 3741737"/>
              <a:gd name="connsiteX87" fmla="*/ 2480468 w 3845718"/>
              <a:gd name="connsiteY87" fmla="*/ 688975 h 3741737"/>
              <a:gd name="connsiteX88" fmla="*/ 2564606 w 3845718"/>
              <a:gd name="connsiteY88" fmla="*/ 633413 h 3741737"/>
              <a:gd name="connsiteX89" fmla="*/ 2692400 w 3845718"/>
              <a:gd name="connsiteY89" fmla="*/ 642938 h 3741737"/>
              <a:gd name="connsiteX90" fmla="*/ 2744787 w 3845718"/>
              <a:gd name="connsiteY90" fmla="*/ 609600 h 3741737"/>
              <a:gd name="connsiteX91" fmla="*/ 2806699 w 3845718"/>
              <a:gd name="connsiteY91" fmla="*/ 630236 h 3741737"/>
              <a:gd name="connsiteX92" fmla="*/ 2867818 w 3845718"/>
              <a:gd name="connsiteY92" fmla="*/ 539750 h 3741737"/>
              <a:gd name="connsiteX93" fmla="*/ 2910681 w 3845718"/>
              <a:gd name="connsiteY93" fmla="*/ 547687 h 3741737"/>
              <a:gd name="connsiteX94" fmla="*/ 2978943 w 3845718"/>
              <a:gd name="connsiteY94" fmla="*/ 447675 h 3741737"/>
              <a:gd name="connsiteX95" fmla="*/ 3069430 w 3845718"/>
              <a:gd name="connsiteY95" fmla="*/ 481013 h 3741737"/>
              <a:gd name="connsiteX96" fmla="*/ 3128168 w 3845718"/>
              <a:gd name="connsiteY96" fmla="*/ 469900 h 3741737"/>
              <a:gd name="connsiteX97" fmla="*/ 3198018 w 3845718"/>
              <a:gd name="connsiteY97" fmla="*/ 495300 h 3741737"/>
              <a:gd name="connsiteX98" fmla="*/ 3204368 w 3845718"/>
              <a:gd name="connsiteY98" fmla="*/ 571500 h 3741737"/>
              <a:gd name="connsiteX99" fmla="*/ 3172618 w 3845718"/>
              <a:gd name="connsiteY99" fmla="*/ 654050 h 3741737"/>
              <a:gd name="connsiteX100" fmla="*/ 3204368 w 3845718"/>
              <a:gd name="connsiteY100" fmla="*/ 749300 h 3741737"/>
              <a:gd name="connsiteX101" fmla="*/ 3331368 w 3845718"/>
              <a:gd name="connsiteY101" fmla="*/ 781050 h 3741737"/>
              <a:gd name="connsiteX102" fmla="*/ 3284537 w 3845718"/>
              <a:gd name="connsiteY102" fmla="*/ 899319 h 3741737"/>
              <a:gd name="connsiteX103" fmla="*/ 3350418 w 3845718"/>
              <a:gd name="connsiteY103" fmla="*/ 1003300 h 3741737"/>
              <a:gd name="connsiteX104" fmla="*/ 3382168 w 3845718"/>
              <a:gd name="connsiteY104" fmla="*/ 1009650 h 3741737"/>
              <a:gd name="connsiteX105" fmla="*/ 3337718 w 3845718"/>
              <a:gd name="connsiteY105" fmla="*/ 1117600 h 3741737"/>
              <a:gd name="connsiteX106" fmla="*/ 3413918 w 3845718"/>
              <a:gd name="connsiteY106" fmla="*/ 1123950 h 3741737"/>
              <a:gd name="connsiteX107" fmla="*/ 3548062 w 3845718"/>
              <a:gd name="connsiteY107" fmla="*/ 1060450 h 3741737"/>
              <a:gd name="connsiteX108" fmla="*/ 3712368 w 3845718"/>
              <a:gd name="connsiteY108" fmla="*/ 908050 h 3741737"/>
              <a:gd name="connsiteX109" fmla="*/ 3701256 w 3845718"/>
              <a:gd name="connsiteY109" fmla="*/ 1030288 h 3741737"/>
              <a:gd name="connsiteX110" fmla="*/ 3793331 w 3845718"/>
              <a:gd name="connsiteY110" fmla="*/ 1119187 h 3741737"/>
              <a:gd name="connsiteX111" fmla="*/ 3845718 w 3845718"/>
              <a:gd name="connsiteY111" fmla="*/ 1270000 h 3741737"/>
              <a:gd name="connsiteX112" fmla="*/ 3540124 w 3845718"/>
              <a:gd name="connsiteY112" fmla="*/ 1458118 h 3741737"/>
              <a:gd name="connsiteX113" fmla="*/ 3607593 w 3845718"/>
              <a:gd name="connsiteY113" fmla="*/ 1585913 h 3741737"/>
              <a:gd name="connsiteX114" fmla="*/ 3559174 w 3845718"/>
              <a:gd name="connsiteY114" fmla="*/ 1687513 h 3741737"/>
              <a:gd name="connsiteX115" fmla="*/ 3604418 w 3845718"/>
              <a:gd name="connsiteY115" fmla="*/ 1720850 h 3741737"/>
              <a:gd name="connsiteX116" fmla="*/ 3629818 w 3845718"/>
              <a:gd name="connsiteY116" fmla="*/ 1771650 h 3741737"/>
              <a:gd name="connsiteX117" fmla="*/ 3629818 w 3845718"/>
              <a:gd name="connsiteY117" fmla="*/ 1847850 h 3741737"/>
              <a:gd name="connsiteX118" fmla="*/ 3604418 w 3845718"/>
              <a:gd name="connsiteY118" fmla="*/ 1873250 h 3741737"/>
              <a:gd name="connsiteX119" fmla="*/ 3598068 w 3845718"/>
              <a:gd name="connsiteY119" fmla="*/ 1911350 h 3741737"/>
              <a:gd name="connsiteX120" fmla="*/ 3528218 w 3845718"/>
              <a:gd name="connsiteY120" fmla="*/ 1885950 h 3741737"/>
              <a:gd name="connsiteX121" fmla="*/ 3509168 w 3845718"/>
              <a:gd name="connsiteY121" fmla="*/ 2012950 h 3741737"/>
              <a:gd name="connsiteX122" fmla="*/ 3432175 w 3845718"/>
              <a:gd name="connsiteY122" fmla="*/ 1977231 h 3741737"/>
              <a:gd name="connsiteX123" fmla="*/ 3299618 w 3845718"/>
              <a:gd name="connsiteY123" fmla="*/ 2039937 h 3741737"/>
              <a:gd name="connsiteX124" fmla="*/ 3445668 w 3845718"/>
              <a:gd name="connsiteY124" fmla="*/ 2286000 h 3741737"/>
              <a:gd name="connsiteX125" fmla="*/ 3483768 w 3845718"/>
              <a:gd name="connsiteY125" fmla="*/ 2286000 h 3741737"/>
              <a:gd name="connsiteX126" fmla="*/ 3477418 w 3845718"/>
              <a:gd name="connsiteY126" fmla="*/ 2374900 h 3741737"/>
              <a:gd name="connsiteX127" fmla="*/ 3407568 w 3845718"/>
              <a:gd name="connsiteY127" fmla="*/ 2350294 h 3741737"/>
              <a:gd name="connsiteX128" fmla="*/ 3299618 w 3845718"/>
              <a:gd name="connsiteY128" fmla="*/ 2387600 h 3741737"/>
              <a:gd name="connsiteX129" fmla="*/ 3077368 w 3845718"/>
              <a:gd name="connsiteY129" fmla="*/ 2381250 h 3741737"/>
              <a:gd name="connsiteX130" fmla="*/ 2982118 w 3845718"/>
              <a:gd name="connsiteY130" fmla="*/ 2381250 h 3741737"/>
              <a:gd name="connsiteX131" fmla="*/ 2905918 w 3845718"/>
              <a:gd name="connsiteY131" fmla="*/ 2305050 h 3741737"/>
              <a:gd name="connsiteX132" fmla="*/ 2848768 w 3845718"/>
              <a:gd name="connsiteY132" fmla="*/ 2292350 h 3741737"/>
              <a:gd name="connsiteX133" fmla="*/ 2834481 w 3845718"/>
              <a:gd name="connsiteY133" fmla="*/ 2212975 h 3741737"/>
              <a:gd name="connsiteX134" fmla="*/ 2643980 w 3845718"/>
              <a:gd name="connsiteY134" fmla="*/ 2155825 h 3741737"/>
              <a:gd name="connsiteX135" fmla="*/ 2620168 w 3845718"/>
              <a:gd name="connsiteY135" fmla="*/ 2273300 h 3741737"/>
              <a:gd name="connsiteX136" fmla="*/ 2639218 w 3845718"/>
              <a:gd name="connsiteY136" fmla="*/ 2362200 h 3741737"/>
              <a:gd name="connsiteX137" fmla="*/ 2607468 w 3845718"/>
              <a:gd name="connsiteY137" fmla="*/ 2476500 h 3741737"/>
              <a:gd name="connsiteX138" fmla="*/ 3001168 w 3845718"/>
              <a:gd name="connsiteY138" fmla="*/ 2546350 h 3741737"/>
              <a:gd name="connsiteX139" fmla="*/ 3045618 w 3845718"/>
              <a:gd name="connsiteY139" fmla="*/ 3003550 h 3741737"/>
              <a:gd name="connsiteX140" fmla="*/ 1978818 w 3845718"/>
              <a:gd name="connsiteY140" fmla="*/ 3060700 h 3741737"/>
              <a:gd name="connsiteX141" fmla="*/ 1959768 w 3845718"/>
              <a:gd name="connsiteY141" fmla="*/ 3117850 h 3741737"/>
              <a:gd name="connsiteX142" fmla="*/ 2010568 w 3845718"/>
              <a:gd name="connsiteY142" fmla="*/ 3143250 h 3741737"/>
              <a:gd name="connsiteX143" fmla="*/ 2029618 w 3845718"/>
              <a:gd name="connsiteY143" fmla="*/ 3219450 h 3741737"/>
              <a:gd name="connsiteX144" fmla="*/ 2023268 w 3845718"/>
              <a:gd name="connsiteY144" fmla="*/ 3378200 h 3741737"/>
              <a:gd name="connsiteX145" fmla="*/ 2093118 w 3845718"/>
              <a:gd name="connsiteY145" fmla="*/ 3473450 h 3741737"/>
              <a:gd name="connsiteX146" fmla="*/ 2055018 w 3845718"/>
              <a:gd name="connsiteY146" fmla="*/ 3638550 h 3741737"/>
              <a:gd name="connsiteX147" fmla="*/ 2112168 w 3845718"/>
              <a:gd name="connsiteY147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570708 w 3845718"/>
              <a:gd name="connsiteY22" fmla="*/ 2166942 h 3741737"/>
              <a:gd name="connsiteX23" fmla="*/ 504032 w 3845718"/>
              <a:gd name="connsiteY23" fmla="*/ 2181229 h 3741737"/>
              <a:gd name="connsiteX24" fmla="*/ 489745 w 3845718"/>
              <a:gd name="connsiteY24" fmla="*/ 2212185 h 3741737"/>
              <a:gd name="connsiteX25" fmla="*/ 461170 w 3845718"/>
              <a:gd name="connsiteY25" fmla="*/ 2197898 h 3741737"/>
              <a:gd name="connsiteX26" fmla="*/ 434976 w 3845718"/>
              <a:gd name="connsiteY26" fmla="*/ 2235998 h 3741737"/>
              <a:gd name="connsiteX27" fmla="*/ 375445 w 3845718"/>
              <a:gd name="connsiteY27" fmla="*/ 2252667 h 3741737"/>
              <a:gd name="connsiteX28" fmla="*/ 368301 w 3845718"/>
              <a:gd name="connsiteY28" fmla="*/ 2288385 h 3741737"/>
              <a:gd name="connsiteX29" fmla="*/ 278605 w 3845718"/>
              <a:gd name="connsiteY29" fmla="*/ 2244725 h 3741737"/>
              <a:gd name="connsiteX30" fmla="*/ 245268 w 3845718"/>
              <a:gd name="connsiteY30" fmla="*/ 2171700 h 3741737"/>
              <a:gd name="connsiteX31" fmla="*/ 252411 w 3845718"/>
              <a:gd name="connsiteY31" fmla="*/ 2115344 h 3741737"/>
              <a:gd name="connsiteX32" fmla="*/ 217487 w 3845718"/>
              <a:gd name="connsiteY32" fmla="*/ 2114550 h 3741737"/>
              <a:gd name="connsiteX33" fmla="*/ 230981 w 3845718"/>
              <a:gd name="connsiteY33" fmla="*/ 2072481 h 3741737"/>
              <a:gd name="connsiteX34" fmla="*/ 105567 w 3845718"/>
              <a:gd name="connsiteY34" fmla="*/ 2023269 h 3741737"/>
              <a:gd name="connsiteX35" fmla="*/ 42068 w 3845718"/>
              <a:gd name="connsiteY35" fmla="*/ 1957387 h 3741737"/>
              <a:gd name="connsiteX36" fmla="*/ 83343 w 3845718"/>
              <a:gd name="connsiteY36" fmla="*/ 1717675 h 3741737"/>
              <a:gd name="connsiteX37" fmla="*/ 0 w 3845718"/>
              <a:gd name="connsiteY37" fmla="*/ 1545432 h 3741737"/>
              <a:gd name="connsiteX38" fmla="*/ 30956 w 3845718"/>
              <a:gd name="connsiteY38" fmla="*/ 1500187 h 3741737"/>
              <a:gd name="connsiteX39" fmla="*/ 205581 w 3845718"/>
              <a:gd name="connsiteY39" fmla="*/ 1123950 h 3741737"/>
              <a:gd name="connsiteX40" fmla="*/ 340518 w 3845718"/>
              <a:gd name="connsiteY40" fmla="*/ 1003300 h 3741737"/>
              <a:gd name="connsiteX41" fmla="*/ 392906 w 3845718"/>
              <a:gd name="connsiteY41" fmla="*/ 750887 h 3741737"/>
              <a:gd name="connsiteX42" fmla="*/ 412749 w 3845718"/>
              <a:gd name="connsiteY42" fmla="*/ 625475 h 3741737"/>
              <a:gd name="connsiteX43" fmla="*/ 579437 w 3845718"/>
              <a:gd name="connsiteY43" fmla="*/ 700087 h 3741737"/>
              <a:gd name="connsiteX44" fmla="*/ 734218 w 3845718"/>
              <a:gd name="connsiteY44" fmla="*/ 758825 h 3741737"/>
              <a:gd name="connsiteX45" fmla="*/ 746124 w 3845718"/>
              <a:gd name="connsiteY45" fmla="*/ 685800 h 3741737"/>
              <a:gd name="connsiteX46" fmla="*/ 689768 w 3845718"/>
              <a:gd name="connsiteY46" fmla="*/ 606425 h 3741737"/>
              <a:gd name="connsiteX47" fmla="*/ 832643 w 3845718"/>
              <a:gd name="connsiteY47" fmla="*/ 568325 h 3741737"/>
              <a:gd name="connsiteX48" fmla="*/ 921543 w 3845718"/>
              <a:gd name="connsiteY48" fmla="*/ 561975 h 3741737"/>
              <a:gd name="connsiteX49" fmla="*/ 953293 w 3845718"/>
              <a:gd name="connsiteY49" fmla="*/ 542925 h 3741737"/>
              <a:gd name="connsiteX50" fmla="*/ 981868 w 3845718"/>
              <a:gd name="connsiteY50" fmla="*/ 561975 h 3741737"/>
              <a:gd name="connsiteX51" fmla="*/ 1048543 w 3845718"/>
              <a:gd name="connsiteY51" fmla="*/ 546100 h 3741737"/>
              <a:gd name="connsiteX52" fmla="*/ 1061243 w 3845718"/>
              <a:gd name="connsiteY52" fmla="*/ 514350 h 3741737"/>
              <a:gd name="connsiteX53" fmla="*/ 1302543 w 3845718"/>
              <a:gd name="connsiteY53" fmla="*/ 485775 h 3741737"/>
              <a:gd name="connsiteX54" fmla="*/ 1261268 w 3845718"/>
              <a:gd name="connsiteY54" fmla="*/ 219075 h 3741737"/>
              <a:gd name="connsiteX55" fmla="*/ 1175543 w 3845718"/>
              <a:gd name="connsiteY55" fmla="*/ 0 h 3741737"/>
              <a:gd name="connsiteX56" fmla="*/ 1280318 w 3845718"/>
              <a:gd name="connsiteY56" fmla="*/ 12700 h 3741737"/>
              <a:gd name="connsiteX57" fmla="*/ 1400968 w 3845718"/>
              <a:gd name="connsiteY57" fmla="*/ 60325 h 3741737"/>
              <a:gd name="connsiteX58" fmla="*/ 1477168 w 3845718"/>
              <a:gd name="connsiteY58" fmla="*/ 130175 h 3741737"/>
              <a:gd name="connsiteX59" fmla="*/ 1537493 w 3845718"/>
              <a:gd name="connsiteY59" fmla="*/ 222250 h 3741737"/>
              <a:gd name="connsiteX60" fmla="*/ 1581943 w 3845718"/>
              <a:gd name="connsiteY60" fmla="*/ 412750 h 3741737"/>
              <a:gd name="connsiteX61" fmla="*/ 1678781 w 3845718"/>
              <a:gd name="connsiteY61" fmla="*/ 380206 h 3741737"/>
              <a:gd name="connsiteX62" fmla="*/ 1685923 w 3845718"/>
              <a:gd name="connsiteY62" fmla="*/ 310357 h 3741737"/>
              <a:gd name="connsiteX63" fmla="*/ 1710531 w 3845718"/>
              <a:gd name="connsiteY63" fmla="*/ 305594 h 3741737"/>
              <a:gd name="connsiteX64" fmla="*/ 1747838 w 3845718"/>
              <a:gd name="connsiteY64" fmla="*/ 289720 h 3741737"/>
              <a:gd name="connsiteX65" fmla="*/ 1843087 w 3845718"/>
              <a:gd name="connsiteY65" fmla="*/ 295274 h 3741737"/>
              <a:gd name="connsiteX66" fmla="*/ 1884361 w 3845718"/>
              <a:gd name="connsiteY66" fmla="*/ 304007 h 3741737"/>
              <a:gd name="connsiteX67" fmla="*/ 1887537 w 3845718"/>
              <a:gd name="connsiteY67" fmla="*/ 245268 h 3741737"/>
              <a:gd name="connsiteX68" fmla="*/ 1921668 w 3845718"/>
              <a:gd name="connsiteY68" fmla="*/ 254000 h 3741737"/>
              <a:gd name="connsiteX69" fmla="*/ 1908174 w 3845718"/>
              <a:gd name="connsiteY69" fmla="*/ 328612 h 3741737"/>
              <a:gd name="connsiteX70" fmla="*/ 1972468 w 3845718"/>
              <a:gd name="connsiteY70" fmla="*/ 331788 h 3741737"/>
              <a:gd name="connsiteX71" fmla="*/ 2008186 w 3845718"/>
              <a:gd name="connsiteY71" fmla="*/ 312737 h 3741737"/>
              <a:gd name="connsiteX72" fmla="*/ 2052637 w 3845718"/>
              <a:gd name="connsiteY72" fmla="*/ 324644 h 3741737"/>
              <a:gd name="connsiteX73" fmla="*/ 2055018 w 3845718"/>
              <a:gd name="connsiteY73" fmla="*/ 359568 h 3741737"/>
              <a:gd name="connsiteX74" fmla="*/ 2105818 w 3845718"/>
              <a:gd name="connsiteY74" fmla="*/ 373856 h 3741737"/>
              <a:gd name="connsiteX75" fmla="*/ 2128837 w 3845718"/>
              <a:gd name="connsiteY75" fmla="*/ 361950 h 3741737"/>
              <a:gd name="connsiteX76" fmla="*/ 2188368 w 3845718"/>
              <a:gd name="connsiteY76" fmla="*/ 313531 h 3741737"/>
              <a:gd name="connsiteX77" fmla="*/ 2229643 w 3845718"/>
              <a:gd name="connsiteY77" fmla="*/ 338931 h 3741737"/>
              <a:gd name="connsiteX78" fmla="*/ 2248693 w 3845718"/>
              <a:gd name="connsiteY78" fmla="*/ 331788 h 3741737"/>
              <a:gd name="connsiteX79" fmla="*/ 2276474 w 3845718"/>
              <a:gd name="connsiteY79" fmla="*/ 273844 h 3741737"/>
              <a:gd name="connsiteX80" fmla="*/ 2337593 w 3845718"/>
              <a:gd name="connsiteY80" fmla="*/ 235743 h 3741737"/>
              <a:gd name="connsiteX81" fmla="*/ 2326480 w 3845718"/>
              <a:gd name="connsiteY81" fmla="*/ 252414 h 3741737"/>
              <a:gd name="connsiteX82" fmla="*/ 2375693 w 3845718"/>
              <a:gd name="connsiteY82" fmla="*/ 346075 h 3741737"/>
              <a:gd name="connsiteX83" fmla="*/ 2470943 w 3845718"/>
              <a:gd name="connsiteY83" fmla="*/ 388937 h 3741737"/>
              <a:gd name="connsiteX84" fmla="*/ 2480468 w 3845718"/>
              <a:gd name="connsiteY84" fmla="*/ 477838 h 3741737"/>
              <a:gd name="connsiteX85" fmla="*/ 2501105 w 3845718"/>
              <a:gd name="connsiteY85" fmla="*/ 511175 h 3741737"/>
              <a:gd name="connsiteX86" fmla="*/ 2529681 w 3845718"/>
              <a:gd name="connsiteY86" fmla="*/ 568325 h 3741737"/>
              <a:gd name="connsiteX87" fmla="*/ 2480468 w 3845718"/>
              <a:gd name="connsiteY87" fmla="*/ 688975 h 3741737"/>
              <a:gd name="connsiteX88" fmla="*/ 2564606 w 3845718"/>
              <a:gd name="connsiteY88" fmla="*/ 633413 h 3741737"/>
              <a:gd name="connsiteX89" fmla="*/ 2692400 w 3845718"/>
              <a:gd name="connsiteY89" fmla="*/ 642938 h 3741737"/>
              <a:gd name="connsiteX90" fmla="*/ 2744787 w 3845718"/>
              <a:gd name="connsiteY90" fmla="*/ 609600 h 3741737"/>
              <a:gd name="connsiteX91" fmla="*/ 2806699 w 3845718"/>
              <a:gd name="connsiteY91" fmla="*/ 630236 h 3741737"/>
              <a:gd name="connsiteX92" fmla="*/ 2867818 w 3845718"/>
              <a:gd name="connsiteY92" fmla="*/ 539750 h 3741737"/>
              <a:gd name="connsiteX93" fmla="*/ 2910681 w 3845718"/>
              <a:gd name="connsiteY93" fmla="*/ 547687 h 3741737"/>
              <a:gd name="connsiteX94" fmla="*/ 2978943 w 3845718"/>
              <a:gd name="connsiteY94" fmla="*/ 447675 h 3741737"/>
              <a:gd name="connsiteX95" fmla="*/ 3069430 w 3845718"/>
              <a:gd name="connsiteY95" fmla="*/ 481013 h 3741737"/>
              <a:gd name="connsiteX96" fmla="*/ 3128168 w 3845718"/>
              <a:gd name="connsiteY96" fmla="*/ 469900 h 3741737"/>
              <a:gd name="connsiteX97" fmla="*/ 3198018 w 3845718"/>
              <a:gd name="connsiteY97" fmla="*/ 495300 h 3741737"/>
              <a:gd name="connsiteX98" fmla="*/ 3204368 w 3845718"/>
              <a:gd name="connsiteY98" fmla="*/ 571500 h 3741737"/>
              <a:gd name="connsiteX99" fmla="*/ 3172618 w 3845718"/>
              <a:gd name="connsiteY99" fmla="*/ 654050 h 3741737"/>
              <a:gd name="connsiteX100" fmla="*/ 3204368 w 3845718"/>
              <a:gd name="connsiteY100" fmla="*/ 749300 h 3741737"/>
              <a:gd name="connsiteX101" fmla="*/ 3331368 w 3845718"/>
              <a:gd name="connsiteY101" fmla="*/ 781050 h 3741737"/>
              <a:gd name="connsiteX102" fmla="*/ 3284537 w 3845718"/>
              <a:gd name="connsiteY102" fmla="*/ 899319 h 3741737"/>
              <a:gd name="connsiteX103" fmla="*/ 3350418 w 3845718"/>
              <a:gd name="connsiteY103" fmla="*/ 1003300 h 3741737"/>
              <a:gd name="connsiteX104" fmla="*/ 3382168 w 3845718"/>
              <a:gd name="connsiteY104" fmla="*/ 1009650 h 3741737"/>
              <a:gd name="connsiteX105" fmla="*/ 3337718 w 3845718"/>
              <a:gd name="connsiteY105" fmla="*/ 1117600 h 3741737"/>
              <a:gd name="connsiteX106" fmla="*/ 3413918 w 3845718"/>
              <a:gd name="connsiteY106" fmla="*/ 1123950 h 3741737"/>
              <a:gd name="connsiteX107" fmla="*/ 3548062 w 3845718"/>
              <a:gd name="connsiteY107" fmla="*/ 1060450 h 3741737"/>
              <a:gd name="connsiteX108" fmla="*/ 3712368 w 3845718"/>
              <a:gd name="connsiteY108" fmla="*/ 908050 h 3741737"/>
              <a:gd name="connsiteX109" fmla="*/ 3701256 w 3845718"/>
              <a:gd name="connsiteY109" fmla="*/ 1030288 h 3741737"/>
              <a:gd name="connsiteX110" fmla="*/ 3793331 w 3845718"/>
              <a:gd name="connsiteY110" fmla="*/ 1119187 h 3741737"/>
              <a:gd name="connsiteX111" fmla="*/ 3845718 w 3845718"/>
              <a:gd name="connsiteY111" fmla="*/ 1270000 h 3741737"/>
              <a:gd name="connsiteX112" fmla="*/ 3540124 w 3845718"/>
              <a:gd name="connsiteY112" fmla="*/ 1458118 h 3741737"/>
              <a:gd name="connsiteX113" fmla="*/ 3607593 w 3845718"/>
              <a:gd name="connsiteY113" fmla="*/ 1585913 h 3741737"/>
              <a:gd name="connsiteX114" fmla="*/ 3559174 w 3845718"/>
              <a:gd name="connsiteY114" fmla="*/ 1687513 h 3741737"/>
              <a:gd name="connsiteX115" fmla="*/ 3604418 w 3845718"/>
              <a:gd name="connsiteY115" fmla="*/ 1720850 h 3741737"/>
              <a:gd name="connsiteX116" fmla="*/ 3629818 w 3845718"/>
              <a:gd name="connsiteY116" fmla="*/ 1771650 h 3741737"/>
              <a:gd name="connsiteX117" fmla="*/ 3629818 w 3845718"/>
              <a:gd name="connsiteY117" fmla="*/ 1847850 h 3741737"/>
              <a:gd name="connsiteX118" fmla="*/ 3604418 w 3845718"/>
              <a:gd name="connsiteY118" fmla="*/ 1873250 h 3741737"/>
              <a:gd name="connsiteX119" fmla="*/ 3598068 w 3845718"/>
              <a:gd name="connsiteY119" fmla="*/ 1911350 h 3741737"/>
              <a:gd name="connsiteX120" fmla="*/ 3528218 w 3845718"/>
              <a:gd name="connsiteY120" fmla="*/ 1885950 h 3741737"/>
              <a:gd name="connsiteX121" fmla="*/ 3509168 w 3845718"/>
              <a:gd name="connsiteY121" fmla="*/ 2012950 h 3741737"/>
              <a:gd name="connsiteX122" fmla="*/ 3432175 w 3845718"/>
              <a:gd name="connsiteY122" fmla="*/ 1977231 h 3741737"/>
              <a:gd name="connsiteX123" fmla="*/ 3299618 w 3845718"/>
              <a:gd name="connsiteY123" fmla="*/ 2039937 h 3741737"/>
              <a:gd name="connsiteX124" fmla="*/ 3445668 w 3845718"/>
              <a:gd name="connsiteY124" fmla="*/ 2286000 h 3741737"/>
              <a:gd name="connsiteX125" fmla="*/ 3483768 w 3845718"/>
              <a:gd name="connsiteY125" fmla="*/ 2286000 h 3741737"/>
              <a:gd name="connsiteX126" fmla="*/ 3477418 w 3845718"/>
              <a:gd name="connsiteY126" fmla="*/ 2374900 h 3741737"/>
              <a:gd name="connsiteX127" fmla="*/ 3407568 w 3845718"/>
              <a:gd name="connsiteY127" fmla="*/ 2350294 h 3741737"/>
              <a:gd name="connsiteX128" fmla="*/ 3299618 w 3845718"/>
              <a:gd name="connsiteY128" fmla="*/ 2387600 h 3741737"/>
              <a:gd name="connsiteX129" fmla="*/ 3077368 w 3845718"/>
              <a:gd name="connsiteY129" fmla="*/ 2381250 h 3741737"/>
              <a:gd name="connsiteX130" fmla="*/ 2982118 w 3845718"/>
              <a:gd name="connsiteY130" fmla="*/ 2381250 h 3741737"/>
              <a:gd name="connsiteX131" fmla="*/ 2905918 w 3845718"/>
              <a:gd name="connsiteY131" fmla="*/ 2305050 h 3741737"/>
              <a:gd name="connsiteX132" fmla="*/ 2848768 w 3845718"/>
              <a:gd name="connsiteY132" fmla="*/ 2292350 h 3741737"/>
              <a:gd name="connsiteX133" fmla="*/ 2834481 w 3845718"/>
              <a:gd name="connsiteY133" fmla="*/ 2212975 h 3741737"/>
              <a:gd name="connsiteX134" fmla="*/ 2643980 w 3845718"/>
              <a:gd name="connsiteY134" fmla="*/ 2155825 h 3741737"/>
              <a:gd name="connsiteX135" fmla="*/ 2620168 w 3845718"/>
              <a:gd name="connsiteY135" fmla="*/ 2273300 h 3741737"/>
              <a:gd name="connsiteX136" fmla="*/ 2639218 w 3845718"/>
              <a:gd name="connsiteY136" fmla="*/ 2362200 h 3741737"/>
              <a:gd name="connsiteX137" fmla="*/ 2607468 w 3845718"/>
              <a:gd name="connsiteY137" fmla="*/ 2476500 h 3741737"/>
              <a:gd name="connsiteX138" fmla="*/ 3001168 w 3845718"/>
              <a:gd name="connsiteY138" fmla="*/ 2546350 h 3741737"/>
              <a:gd name="connsiteX139" fmla="*/ 3045618 w 3845718"/>
              <a:gd name="connsiteY139" fmla="*/ 3003550 h 3741737"/>
              <a:gd name="connsiteX140" fmla="*/ 1978818 w 3845718"/>
              <a:gd name="connsiteY140" fmla="*/ 3060700 h 3741737"/>
              <a:gd name="connsiteX141" fmla="*/ 1959768 w 3845718"/>
              <a:gd name="connsiteY141" fmla="*/ 3117850 h 3741737"/>
              <a:gd name="connsiteX142" fmla="*/ 2010568 w 3845718"/>
              <a:gd name="connsiteY142" fmla="*/ 3143250 h 3741737"/>
              <a:gd name="connsiteX143" fmla="*/ 2029618 w 3845718"/>
              <a:gd name="connsiteY143" fmla="*/ 3219450 h 3741737"/>
              <a:gd name="connsiteX144" fmla="*/ 2023268 w 3845718"/>
              <a:gd name="connsiteY144" fmla="*/ 3378200 h 3741737"/>
              <a:gd name="connsiteX145" fmla="*/ 2093118 w 3845718"/>
              <a:gd name="connsiteY145" fmla="*/ 3473450 h 3741737"/>
              <a:gd name="connsiteX146" fmla="*/ 2055018 w 3845718"/>
              <a:gd name="connsiteY146" fmla="*/ 3638550 h 3741737"/>
              <a:gd name="connsiteX147" fmla="*/ 2112168 w 3845718"/>
              <a:gd name="connsiteY147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685008 w 3845718"/>
              <a:gd name="connsiteY22" fmla="*/ 2152654 h 3741737"/>
              <a:gd name="connsiteX23" fmla="*/ 570708 w 3845718"/>
              <a:gd name="connsiteY23" fmla="*/ 2166942 h 3741737"/>
              <a:gd name="connsiteX24" fmla="*/ 504032 w 3845718"/>
              <a:gd name="connsiteY24" fmla="*/ 2181229 h 3741737"/>
              <a:gd name="connsiteX25" fmla="*/ 489745 w 3845718"/>
              <a:gd name="connsiteY25" fmla="*/ 2212185 h 3741737"/>
              <a:gd name="connsiteX26" fmla="*/ 461170 w 3845718"/>
              <a:gd name="connsiteY26" fmla="*/ 2197898 h 3741737"/>
              <a:gd name="connsiteX27" fmla="*/ 434976 w 3845718"/>
              <a:gd name="connsiteY27" fmla="*/ 2235998 h 3741737"/>
              <a:gd name="connsiteX28" fmla="*/ 375445 w 3845718"/>
              <a:gd name="connsiteY28" fmla="*/ 2252667 h 3741737"/>
              <a:gd name="connsiteX29" fmla="*/ 368301 w 3845718"/>
              <a:gd name="connsiteY29" fmla="*/ 2288385 h 3741737"/>
              <a:gd name="connsiteX30" fmla="*/ 278605 w 3845718"/>
              <a:gd name="connsiteY30" fmla="*/ 2244725 h 3741737"/>
              <a:gd name="connsiteX31" fmla="*/ 245268 w 3845718"/>
              <a:gd name="connsiteY31" fmla="*/ 2171700 h 3741737"/>
              <a:gd name="connsiteX32" fmla="*/ 252411 w 3845718"/>
              <a:gd name="connsiteY32" fmla="*/ 2115344 h 3741737"/>
              <a:gd name="connsiteX33" fmla="*/ 217487 w 3845718"/>
              <a:gd name="connsiteY33" fmla="*/ 2114550 h 3741737"/>
              <a:gd name="connsiteX34" fmla="*/ 230981 w 3845718"/>
              <a:gd name="connsiteY34" fmla="*/ 2072481 h 3741737"/>
              <a:gd name="connsiteX35" fmla="*/ 105567 w 3845718"/>
              <a:gd name="connsiteY35" fmla="*/ 2023269 h 3741737"/>
              <a:gd name="connsiteX36" fmla="*/ 42068 w 3845718"/>
              <a:gd name="connsiteY36" fmla="*/ 1957387 h 3741737"/>
              <a:gd name="connsiteX37" fmla="*/ 83343 w 3845718"/>
              <a:gd name="connsiteY37" fmla="*/ 1717675 h 3741737"/>
              <a:gd name="connsiteX38" fmla="*/ 0 w 3845718"/>
              <a:gd name="connsiteY38" fmla="*/ 1545432 h 3741737"/>
              <a:gd name="connsiteX39" fmla="*/ 30956 w 3845718"/>
              <a:gd name="connsiteY39" fmla="*/ 1500187 h 3741737"/>
              <a:gd name="connsiteX40" fmla="*/ 205581 w 3845718"/>
              <a:gd name="connsiteY40" fmla="*/ 1123950 h 3741737"/>
              <a:gd name="connsiteX41" fmla="*/ 340518 w 3845718"/>
              <a:gd name="connsiteY41" fmla="*/ 1003300 h 3741737"/>
              <a:gd name="connsiteX42" fmla="*/ 392906 w 3845718"/>
              <a:gd name="connsiteY42" fmla="*/ 750887 h 3741737"/>
              <a:gd name="connsiteX43" fmla="*/ 412749 w 3845718"/>
              <a:gd name="connsiteY43" fmla="*/ 625475 h 3741737"/>
              <a:gd name="connsiteX44" fmla="*/ 579437 w 3845718"/>
              <a:gd name="connsiteY44" fmla="*/ 700087 h 3741737"/>
              <a:gd name="connsiteX45" fmla="*/ 734218 w 3845718"/>
              <a:gd name="connsiteY45" fmla="*/ 758825 h 3741737"/>
              <a:gd name="connsiteX46" fmla="*/ 746124 w 3845718"/>
              <a:gd name="connsiteY46" fmla="*/ 685800 h 3741737"/>
              <a:gd name="connsiteX47" fmla="*/ 689768 w 3845718"/>
              <a:gd name="connsiteY47" fmla="*/ 606425 h 3741737"/>
              <a:gd name="connsiteX48" fmla="*/ 832643 w 3845718"/>
              <a:gd name="connsiteY48" fmla="*/ 568325 h 3741737"/>
              <a:gd name="connsiteX49" fmla="*/ 921543 w 3845718"/>
              <a:gd name="connsiteY49" fmla="*/ 561975 h 3741737"/>
              <a:gd name="connsiteX50" fmla="*/ 953293 w 3845718"/>
              <a:gd name="connsiteY50" fmla="*/ 542925 h 3741737"/>
              <a:gd name="connsiteX51" fmla="*/ 981868 w 3845718"/>
              <a:gd name="connsiteY51" fmla="*/ 561975 h 3741737"/>
              <a:gd name="connsiteX52" fmla="*/ 1048543 w 3845718"/>
              <a:gd name="connsiteY52" fmla="*/ 546100 h 3741737"/>
              <a:gd name="connsiteX53" fmla="*/ 1061243 w 3845718"/>
              <a:gd name="connsiteY53" fmla="*/ 514350 h 3741737"/>
              <a:gd name="connsiteX54" fmla="*/ 1302543 w 3845718"/>
              <a:gd name="connsiteY54" fmla="*/ 485775 h 3741737"/>
              <a:gd name="connsiteX55" fmla="*/ 1261268 w 3845718"/>
              <a:gd name="connsiteY55" fmla="*/ 219075 h 3741737"/>
              <a:gd name="connsiteX56" fmla="*/ 1175543 w 3845718"/>
              <a:gd name="connsiteY56" fmla="*/ 0 h 3741737"/>
              <a:gd name="connsiteX57" fmla="*/ 1280318 w 3845718"/>
              <a:gd name="connsiteY57" fmla="*/ 12700 h 3741737"/>
              <a:gd name="connsiteX58" fmla="*/ 1400968 w 3845718"/>
              <a:gd name="connsiteY58" fmla="*/ 60325 h 3741737"/>
              <a:gd name="connsiteX59" fmla="*/ 1477168 w 3845718"/>
              <a:gd name="connsiteY59" fmla="*/ 130175 h 3741737"/>
              <a:gd name="connsiteX60" fmla="*/ 1537493 w 3845718"/>
              <a:gd name="connsiteY60" fmla="*/ 222250 h 3741737"/>
              <a:gd name="connsiteX61" fmla="*/ 1581943 w 3845718"/>
              <a:gd name="connsiteY61" fmla="*/ 412750 h 3741737"/>
              <a:gd name="connsiteX62" fmla="*/ 1678781 w 3845718"/>
              <a:gd name="connsiteY62" fmla="*/ 380206 h 3741737"/>
              <a:gd name="connsiteX63" fmla="*/ 1685923 w 3845718"/>
              <a:gd name="connsiteY63" fmla="*/ 310357 h 3741737"/>
              <a:gd name="connsiteX64" fmla="*/ 1710531 w 3845718"/>
              <a:gd name="connsiteY64" fmla="*/ 305594 h 3741737"/>
              <a:gd name="connsiteX65" fmla="*/ 1747838 w 3845718"/>
              <a:gd name="connsiteY65" fmla="*/ 289720 h 3741737"/>
              <a:gd name="connsiteX66" fmla="*/ 1843087 w 3845718"/>
              <a:gd name="connsiteY66" fmla="*/ 295274 h 3741737"/>
              <a:gd name="connsiteX67" fmla="*/ 1884361 w 3845718"/>
              <a:gd name="connsiteY67" fmla="*/ 304007 h 3741737"/>
              <a:gd name="connsiteX68" fmla="*/ 1887537 w 3845718"/>
              <a:gd name="connsiteY68" fmla="*/ 245268 h 3741737"/>
              <a:gd name="connsiteX69" fmla="*/ 1921668 w 3845718"/>
              <a:gd name="connsiteY69" fmla="*/ 254000 h 3741737"/>
              <a:gd name="connsiteX70" fmla="*/ 1908174 w 3845718"/>
              <a:gd name="connsiteY70" fmla="*/ 328612 h 3741737"/>
              <a:gd name="connsiteX71" fmla="*/ 1972468 w 3845718"/>
              <a:gd name="connsiteY71" fmla="*/ 331788 h 3741737"/>
              <a:gd name="connsiteX72" fmla="*/ 2008186 w 3845718"/>
              <a:gd name="connsiteY72" fmla="*/ 312737 h 3741737"/>
              <a:gd name="connsiteX73" fmla="*/ 2052637 w 3845718"/>
              <a:gd name="connsiteY73" fmla="*/ 324644 h 3741737"/>
              <a:gd name="connsiteX74" fmla="*/ 2055018 w 3845718"/>
              <a:gd name="connsiteY74" fmla="*/ 359568 h 3741737"/>
              <a:gd name="connsiteX75" fmla="*/ 2105818 w 3845718"/>
              <a:gd name="connsiteY75" fmla="*/ 373856 h 3741737"/>
              <a:gd name="connsiteX76" fmla="*/ 2128837 w 3845718"/>
              <a:gd name="connsiteY76" fmla="*/ 361950 h 3741737"/>
              <a:gd name="connsiteX77" fmla="*/ 2188368 w 3845718"/>
              <a:gd name="connsiteY77" fmla="*/ 313531 h 3741737"/>
              <a:gd name="connsiteX78" fmla="*/ 2229643 w 3845718"/>
              <a:gd name="connsiteY78" fmla="*/ 338931 h 3741737"/>
              <a:gd name="connsiteX79" fmla="*/ 2248693 w 3845718"/>
              <a:gd name="connsiteY79" fmla="*/ 331788 h 3741737"/>
              <a:gd name="connsiteX80" fmla="*/ 2276474 w 3845718"/>
              <a:gd name="connsiteY80" fmla="*/ 273844 h 3741737"/>
              <a:gd name="connsiteX81" fmla="*/ 2337593 w 3845718"/>
              <a:gd name="connsiteY81" fmla="*/ 235743 h 3741737"/>
              <a:gd name="connsiteX82" fmla="*/ 2326480 w 3845718"/>
              <a:gd name="connsiteY82" fmla="*/ 252414 h 3741737"/>
              <a:gd name="connsiteX83" fmla="*/ 2375693 w 3845718"/>
              <a:gd name="connsiteY83" fmla="*/ 346075 h 3741737"/>
              <a:gd name="connsiteX84" fmla="*/ 2470943 w 3845718"/>
              <a:gd name="connsiteY84" fmla="*/ 388937 h 3741737"/>
              <a:gd name="connsiteX85" fmla="*/ 2480468 w 3845718"/>
              <a:gd name="connsiteY85" fmla="*/ 477838 h 3741737"/>
              <a:gd name="connsiteX86" fmla="*/ 2501105 w 3845718"/>
              <a:gd name="connsiteY86" fmla="*/ 511175 h 3741737"/>
              <a:gd name="connsiteX87" fmla="*/ 2529681 w 3845718"/>
              <a:gd name="connsiteY87" fmla="*/ 568325 h 3741737"/>
              <a:gd name="connsiteX88" fmla="*/ 2480468 w 3845718"/>
              <a:gd name="connsiteY88" fmla="*/ 688975 h 3741737"/>
              <a:gd name="connsiteX89" fmla="*/ 2564606 w 3845718"/>
              <a:gd name="connsiteY89" fmla="*/ 633413 h 3741737"/>
              <a:gd name="connsiteX90" fmla="*/ 2692400 w 3845718"/>
              <a:gd name="connsiteY90" fmla="*/ 642938 h 3741737"/>
              <a:gd name="connsiteX91" fmla="*/ 2744787 w 3845718"/>
              <a:gd name="connsiteY91" fmla="*/ 609600 h 3741737"/>
              <a:gd name="connsiteX92" fmla="*/ 2806699 w 3845718"/>
              <a:gd name="connsiteY92" fmla="*/ 630236 h 3741737"/>
              <a:gd name="connsiteX93" fmla="*/ 2867818 w 3845718"/>
              <a:gd name="connsiteY93" fmla="*/ 539750 h 3741737"/>
              <a:gd name="connsiteX94" fmla="*/ 2910681 w 3845718"/>
              <a:gd name="connsiteY94" fmla="*/ 547687 h 3741737"/>
              <a:gd name="connsiteX95" fmla="*/ 2978943 w 3845718"/>
              <a:gd name="connsiteY95" fmla="*/ 447675 h 3741737"/>
              <a:gd name="connsiteX96" fmla="*/ 3069430 w 3845718"/>
              <a:gd name="connsiteY96" fmla="*/ 481013 h 3741737"/>
              <a:gd name="connsiteX97" fmla="*/ 3128168 w 3845718"/>
              <a:gd name="connsiteY97" fmla="*/ 469900 h 3741737"/>
              <a:gd name="connsiteX98" fmla="*/ 3198018 w 3845718"/>
              <a:gd name="connsiteY98" fmla="*/ 495300 h 3741737"/>
              <a:gd name="connsiteX99" fmla="*/ 3204368 w 3845718"/>
              <a:gd name="connsiteY99" fmla="*/ 571500 h 3741737"/>
              <a:gd name="connsiteX100" fmla="*/ 3172618 w 3845718"/>
              <a:gd name="connsiteY100" fmla="*/ 654050 h 3741737"/>
              <a:gd name="connsiteX101" fmla="*/ 3204368 w 3845718"/>
              <a:gd name="connsiteY101" fmla="*/ 749300 h 3741737"/>
              <a:gd name="connsiteX102" fmla="*/ 3331368 w 3845718"/>
              <a:gd name="connsiteY102" fmla="*/ 781050 h 3741737"/>
              <a:gd name="connsiteX103" fmla="*/ 3284537 w 3845718"/>
              <a:gd name="connsiteY103" fmla="*/ 899319 h 3741737"/>
              <a:gd name="connsiteX104" fmla="*/ 3350418 w 3845718"/>
              <a:gd name="connsiteY104" fmla="*/ 1003300 h 3741737"/>
              <a:gd name="connsiteX105" fmla="*/ 3382168 w 3845718"/>
              <a:gd name="connsiteY105" fmla="*/ 1009650 h 3741737"/>
              <a:gd name="connsiteX106" fmla="*/ 3337718 w 3845718"/>
              <a:gd name="connsiteY106" fmla="*/ 1117600 h 3741737"/>
              <a:gd name="connsiteX107" fmla="*/ 3413918 w 3845718"/>
              <a:gd name="connsiteY107" fmla="*/ 1123950 h 3741737"/>
              <a:gd name="connsiteX108" fmla="*/ 3548062 w 3845718"/>
              <a:gd name="connsiteY108" fmla="*/ 1060450 h 3741737"/>
              <a:gd name="connsiteX109" fmla="*/ 3712368 w 3845718"/>
              <a:gd name="connsiteY109" fmla="*/ 908050 h 3741737"/>
              <a:gd name="connsiteX110" fmla="*/ 3701256 w 3845718"/>
              <a:gd name="connsiteY110" fmla="*/ 1030288 h 3741737"/>
              <a:gd name="connsiteX111" fmla="*/ 3793331 w 3845718"/>
              <a:gd name="connsiteY111" fmla="*/ 1119187 h 3741737"/>
              <a:gd name="connsiteX112" fmla="*/ 3845718 w 3845718"/>
              <a:gd name="connsiteY112" fmla="*/ 1270000 h 3741737"/>
              <a:gd name="connsiteX113" fmla="*/ 3540124 w 3845718"/>
              <a:gd name="connsiteY113" fmla="*/ 1458118 h 3741737"/>
              <a:gd name="connsiteX114" fmla="*/ 3607593 w 3845718"/>
              <a:gd name="connsiteY114" fmla="*/ 1585913 h 3741737"/>
              <a:gd name="connsiteX115" fmla="*/ 3559174 w 3845718"/>
              <a:gd name="connsiteY115" fmla="*/ 1687513 h 3741737"/>
              <a:gd name="connsiteX116" fmla="*/ 3604418 w 3845718"/>
              <a:gd name="connsiteY116" fmla="*/ 1720850 h 3741737"/>
              <a:gd name="connsiteX117" fmla="*/ 3629818 w 3845718"/>
              <a:gd name="connsiteY117" fmla="*/ 1771650 h 3741737"/>
              <a:gd name="connsiteX118" fmla="*/ 3629818 w 3845718"/>
              <a:gd name="connsiteY118" fmla="*/ 1847850 h 3741737"/>
              <a:gd name="connsiteX119" fmla="*/ 3604418 w 3845718"/>
              <a:gd name="connsiteY119" fmla="*/ 1873250 h 3741737"/>
              <a:gd name="connsiteX120" fmla="*/ 3598068 w 3845718"/>
              <a:gd name="connsiteY120" fmla="*/ 1911350 h 3741737"/>
              <a:gd name="connsiteX121" fmla="*/ 3528218 w 3845718"/>
              <a:gd name="connsiteY121" fmla="*/ 1885950 h 3741737"/>
              <a:gd name="connsiteX122" fmla="*/ 3509168 w 3845718"/>
              <a:gd name="connsiteY122" fmla="*/ 2012950 h 3741737"/>
              <a:gd name="connsiteX123" fmla="*/ 3432175 w 3845718"/>
              <a:gd name="connsiteY123" fmla="*/ 1977231 h 3741737"/>
              <a:gd name="connsiteX124" fmla="*/ 3299618 w 3845718"/>
              <a:gd name="connsiteY124" fmla="*/ 2039937 h 3741737"/>
              <a:gd name="connsiteX125" fmla="*/ 3445668 w 3845718"/>
              <a:gd name="connsiteY125" fmla="*/ 2286000 h 3741737"/>
              <a:gd name="connsiteX126" fmla="*/ 3483768 w 3845718"/>
              <a:gd name="connsiteY126" fmla="*/ 2286000 h 3741737"/>
              <a:gd name="connsiteX127" fmla="*/ 3477418 w 3845718"/>
              <a:gd name="connsiteY127" fmla="*/ 2374900 h 3741737"/>
              <a:gd name="connsiteX128" fmla="*/ 3407568 w 3845718"/>
              <a:gd name="connsiteY128" fmla="*/ 2350294 h 3741737"/>
              <a:gd name="connsiteX129" fmla="*/ 3299618 w 3845718"/>
              <a:gd name="connsiteY129" fmla="*/ 2387600 h 3741737"/>
              <a:gd name="connsiteX130" fmla="*/ 3077368 w 3845718"/>
              <a:gd name="connsiteY130" fmla="*/ 2381250 h 3741737"/>
              <a:gd name="connsiteX131" fmla="*/ 2982118 w 3845718"/>
              <a:gd name="connsiteY131" fmla="*/ 2381250 h 3741737"/>
              <a:gd name="connsiteX132" fmla="*/ 2905918 w 3845718"/>
              <a:gd name="connsiteY132" fmla="*/ 2305050 h 3741737"/>
              <a:gd name="connsiteX133" fmla="*/ 2848768 w 3845718"/>
              <a:gd name="connsiteY133" fmla="*/ 2292350 h 3741737"/>
              <a:gd name="connsiteX134" fmla="*/ 2834481 w 3845718"/>
              <a:gd name="connsiteY134" fmla="*/ 2212975 h 3741737"/>
              <a:gd name="connsiteX135" fmla="*/ 2643980 w 3845718"/>
              <a:gd name="connsiteY135" fmla="*/ 2155825 h 3741737"/>
              <a:gd name="connsiteX136" fmla="*/ 2620168 w 3845718"/>
              <a:gd name="connsiteY136" fmla="*/ 2273300 h 3741737"/>
              <a:gd name="connsiteX137" fmla="*/ 2639218 w 3845718"/>
              <a:gd name="connsiteY137" fmla="*/ 2362200 h 3741737"/>
              <a:gd name="connsiteX138" fmla="*/ 2607468 w 3845718"/>
              <a:gd name="connsiteY138" fmla="*/ 2476500 h 3741737"/>
              <a:gd name="connsiteX139" fmla="*/ 3001168 w 3845718"/>
              <a:gd name="connsiteY139" fmla="*/ 2546350 h 3741737"/>
              <a:gd name="connsiteX140" fmla="*/ 3045618 w 3845718"/>
              <a:gd name="connsiteY140" fmla="*/ 3003550 h 3741737"/>
              <a:gd name="connsiteX141" fmla="*/ 1978818 w 3845718"/>
              <a:gd name="connsiteY141" fmla="*/ 3060700 h 3741737"/>
              <a:gd name="connsiteX142" fmla="*/ 1959768 w 3845718"/>
              <a:gd name="connsiteY142" fmla="*/ 3117850 h 3741737"/>
              <a:gd name="connsiteX143" fmla="*/ 2010568 w 3845718"/>
              <a:gd name="connsiteY143" fmla="*/ 3143250 h 3741737"/>
              <a:gd name="connsiteX144" fmla="*/ 2029618 w 3845718"/>
              <a:gd name="connsiteY144" fmla="*/ 3219450 h 3741737"/>
              <a:gd name="connsiteX145" fmla="*/ 2023268 w 3845718"/>
              <a:gd name="connsiteY145" fmla="*/ 3378200 h 3741737"/>
              <a:gd name="connsiteX146" fmla="*/ 2093118 w 3845718"/>
              <a:gd name="connsiteY146" fmla="*/ 3473450 h 3741737"/>
              <a:gd name="connsiteX147" fmla="*/ 2055018 w 3845718"/>
              <a:gd name="connsiteY147" fmla="*/ 3638550 h 3741737"/>
              <a:gd name="connsiteX148" fmla="*/ 2112168 w 3845718"/>
              <a:gd name="connsiteY148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620714 w 3845718"/>
              <a:gd name="connsiteY22" fmla="*/ 2140748 h 3741737"/>
              <a:gd name="connsiteX23" fmla="*/ 570708 w 3845718"/>
              <a:gd name="connsiteY23" fmla="*/ 2166942 h 3741737"/>
              <a:gd name="connsiteX24" fmla="*/ 504032 w 3845718"/>
              <a:gd name="connsiteY24" fmla="*/ 2181229 h 3741737"/>
              <a:gd name="connsiteX25" fmla="*/ 489745 w 3845718"/>
              <a:gd name="connsiteY25" fmla="*/ 2212185 h 3741737"/>
              <a:gd name="connsiteX26" fmla="*/ 461170 w 3845718"/>
              <a:gd name="connsiteY26" fmla="*/ 2197898 h 3741737"/>
              <a:gd name="connsiteX27" fmla="*/ 434976 w 3845718"/>
              <a:gd name="connsiteY27" fmla="*/ 2235998 h 3741737"/>
              <a:gd name="connsiteX28" fmla="*/ 375445 w 3845718"/>
              <a:gd name="connsiteY28" fmla="*/ 2252667 h 3741737"/>
              <a:gd name="connsiteX29" fmla="*/ 368301 w 3845718"/>
              <a:gd name="connsiteY29" fmla="*/ 2288385 h 3741737"/>
              <a:gd name="connsiteX30" fmla="*/ 278605 w 3845718"/>
              <a:gd name="connsiteY30" fmla="*/ 2244725 h 3741737"/>
              <a:gd name="connsiteX31" fmla="*/ 245268 w 3845718"/>
              <a:gd name="connsiteY31" fmla="*/ 2171700 h 3741737"/>
              <a:gd name="connsiteX32" fmla="*/ 252411 w 3845718"/>
              <a:gd name="connsiteY32" fmla="*/ 2115344 h 3741737"/>
              <a:gd name="connsiteX33" fmla="*/ 217487 w 3845718"/>
              <a:gd name="connsiteY33" fmla="*/ 2114550 h 3741737"/>
              <a:gd name="connsiteX34" fmla="*/ 230981 w 3845718"/>
              <a:gd name="connsiteY34" fmla="*/ 2072481 h 3741737"/>
              <a:gd name="connsiteX35" fmla="*/ 105567 w 3845718"/>
              <a:gd name="connsiteY35" fmla="*/ 2023269 h 3741737"/>
              <a:gd name="connsiteX36" fmla="*/ 42068 w 3845718"/>
              <a:gd name="connsiteY36" fmla="*/ 1957387 h 3741737"/>
              <a:gd name="connsiteX37" fmla="*/ 83343 w 3845718"/>
              <a:gd name="connsiteY37" fmla="*/ 1717675 h 3741737"/>
              <a:gd name="connsiteX38" fmla="*/ 0 w 3845718"/>
              <a:gd name="connsiteY38" fmla="*/ 1545432 h 3741737"/>
              <a:gd name="connsiteX39" fmla="*/ 30956 w 3845718"/>
              <a:gd name="connsiteY39" fmla="*/ 1500187 h 3741737"/>
              <a:gd name="connsiteX40" fmla="*/ 205581 w 3845718"/>
              <a:gd name="connsiteY40" fmla="*/ 1123950 h 3741737"/>
              <a:gd name="connsiteX41" fmla="*/ 340518 w 3845718"/>
              <a:gd name="connsiteY41" fmla="*/ 1003300 h 3741737"/>
              <a:gd name="connsiteX42" fmla="*/ 392906 w 3845718"/>
              <a:gd name="connsiteY42" fmla="*/ 750887 h 3741737"/>
              <a:gd name="connsiteX43" fmla="*/ 412749 w 3845718"/>
              <a:gd name="connsiteY43" fmla="*/ 625475 h 3741737"/>
              <a:gd name="connsiteX44" fmla="*/ 579437 w 3845718"/>
              <a:gd name="connsiteY44" fmla="*/ 700087 h 3741737"/>
              <a:gd name="connsiteX45" fmla="*/ 734218 w 3845718"/>
              <a:gd name="connsiteY45" fmla="*/ 758825 h 3741737"/>
              <a:gd name="connsiteX46" fmla="*/ 746124 w 3845718"/>
              <a:gd name="connsiteY46" fmla="*/ 685800 h 3741737"/>
              <a:gd name="connsiteX47" fmla="*/ 689768 w 3845718"/>
              <a:gd name="connsiteY47" fmla="*/ 606425 h 3741737"/>
              <a:gd name="connsiteX48" fmla="*/ 832643 w 3845718"/>
              <a:gd name="connsiteY48" fmla="*/ 568325 h 3741737"/>
              <a:gd name="connsiteX49" fmla="*/ 921543 w 3845718"/>
              <a:gd name="connsiteY49" fmla="*/ 561975 h 3741737"/>
              <a:gd name="connsiteX50" fmla="*/ 953293 w 3845718"/>
              <a:gd name="connsiteY50" fmla="*/ 542925 h 3741737"/>
              <a:gd name="connsiteX51" fmla="*/ 981868 w 3845718"/>
              <a:gd name="connsiteY51" fmla="*/ 561975 h 3741737"/>
              <a:gd name="connsiteX52" fmla="*/ 1048543 w 3845718"/>
              <a:gd name="connsiteY52" fmla="*/ 546100 h 3741737"/>
              <a:gd name="connsiteX53" fmla="*/ 1061243 w 3845718"/>
              <a:gd name="connsiteY53" fmla="*/ 514350 h 3741737"/>
              <a:gd name="connsiteX54" fmla="*/ 1302543 w 3845718"/>
              <a:gd name="connsiteY54" fmla="*/ 485775 h 3741737"/>
              <a:gd name="connsiteX55" fmla="*/ 1261268 w 3845718"/>
              <a:gd name="connsiteY55" fmla="*/ 219075 h 3741737"/>
              <a:gd name="connsiteX56" fmla="*/ 1175543 w 3845718"/>
              <a:gd name="connsiteY56" fmla="*/ 0 h 3741737"/>
              <a:gd name="connsiteX57" fmla="*/ 1280318 w 3845718"/>
              <a:gd name="connsiteY57" fmla="*/ 12700 h 3741737"/>
              <a:gd name="connsiteX58" fmla="*/ 1400968 w 3845718"/>
              <a:gd name="connsiteY58" fmla="*/ 60325 h 3741737"/>
              <a:gd name="connsiteX59" fmla="*/ 1477168 w 3845718"/>
              <a:gd name="connsiteY59" fmla="*/ 130175 h 3741737"/>
              <a:gd name="connsiteX60" fmla="*/ 1537493 w 3845718"/>
              <a:gd name="connsiteY60" fmla="*/ 222250 h 3741737"/>
              <a:gd name="connsiteX61" fmla="*/ 1581943 w 3845718"/>
              <a:gd name="connsiteY61" fmla="*/ 412750 h 3741737"/>
              <a:gd name="connsiteX62" fmla="*/ 1678781 w 3845718"/>
              <a:gd name="connsiteY62" fmla="*/ 380206 h 3741737"/>
              <a:gd name="connsiteX63" fmla="*/ 1685923 w 3845718"/>
              <a:gd name="connsiteY63" fmla="*/ 310357 h 3741737"/>
              <a:gd name="connsiteX64" fmla="*/ 1710531 w 3845718"/>
              <a:gd name="connsiteY64" fmla="*/ 305594 h 3741737"/>
              <a:gd name="connsiteX65" fmla="*/ 1747838 w 3845718"/>
              <a:gd name="connsiteY65" fmla="*/ 289720 h 3741737"/>
              <a:gd name="connsiteX66" fmla="*/ 1843087 w 3845718"/>
              <a:gd name="connsiteY66" fmla="*/ 295274 h 3741737"/>
              <a:gd name="connsiteX67" fmla="*/ 1884361 w 3845718"/>
              <a:gd name="connsiteY67" fmla="*/ 304007 h 3741737"/>
              <a:gd name="connsiteX68" fmla="*/ 1887537 w 3845718"/>
              <a:gd name="connsiteY68" fmla="*/ 245268 h 3741737"/>
              <a:gd name="connsiteX69" fmla="*/ 1921668 w 3845718"/>
              <a:gd name="connsiteY69" fmla="*/ 254000 h 3741737"/>
              <a:gd name="connsiteX70" fmla="*/ 1908174 w 3845718"/>
              <a:gd name="connsiteY70" fmla="*/ 328612 h 3741737"/>
              <a:gd name="connsiteX71" fmla="*/ 1972468 w 3845718"/>
              <a:gd name="connsiteY71" fmla="*/ 331788 h 3741737"/>
              <a:gd name="connsiteX72" fmla="*/ 2008186 w 3845718"/>
              <a:gd name="connsiteY72" fmla="*/ 312737 h 3741737"/>
              <a:gd name="connsiteX73" fmla="*/ 2052637 w 3845718"/>
              <a:gd name="connsiteY73" fmla="*/ 324644 h 3741737"/>
              <a:gd name="connsiteX74" fmla="*/ 2055018 w 3845718"/>
              <a:gd name="connsiteY74" fmla="*/ 359568 h 3741737"/>
              <a:gd name="connsiteX75" fmla="*/ 2105818 w 3845718"/>
              <a:gd name="connsiteY75" fmla="*/ 373856 h 3741737"/>
              <a:gd name="connsiteX76" fmla="*/ 2128837 w 3845718"/>
              <a:gd name="connsiteY76" fmla="*/ 361950 h 3741737"/>
              <a:gd name="connsiteX77" fmla="*/ 2188368 w 3845718"/>
              <a:gd name="connsiteY77" fmla="*/ 313531 h 3741737"/>
              <a:gd name="connsiteX78" fmla="*/ 2229643 w 3845718"/>
              <a:gd name="connsiteY78" fmla="*/ 338931 h 3741737"/>
              <a:gd name="connsiteX79" fmla="*/ 2248693 w 3845718"/>
              <a:gd name="connsiteY79" fmla="*/ 331788 h 3741737"/>
              <a:gd name="connsiteX80" fmla="*/ 2276474 w 3845718"/>
              <a:gd name="connsiteY80" fmla="*/ 273844 h 3741737"/>
              <a:gd name="connsiteX81" fmla="*/ 2337593 w 3845718"/>
              <a:gd name="connsiteY81" fmla="*/ 235743 h 3741737"/>
              <a:gd name="connsiteX82" fmla="*/ 2326480 w 3845718"/>
              <a:gd name="connsiteY82" fmla="*/ 252414 h 3741737"/>
              <a:gd name="connsiteX83" fmla="*/ 2375693 w 3845718"/>
              <a:gd name="connsiteY83" fmla="*/ 346075 h 3741737"/>
              <a:gd name="connsiteX84" fmla="*/ 2470943 w 3845718"/>
              <a:gd name="connsiteY84" fmla="*/ 388937 h 3741737"/>
              <a:gd name="connsiteX85" fmla="*/ 2480468 w 3845718"/>
              <a:gd name="connsiteY85" fmla="*/ 477838 h 3741737"/>
              <a:gd name="connsiteX86" fmla="*/ 2501105 w 3845718"/>
              <a:gd name="connsiteY86" fmla="*/ 511175 h 3741737"/>
              <a:gd name="connsiteX87" fmla="*/ 2529681 w 3845718"/>
              <a:gd name="connsiteY87" fmla="*/ 568325 h 3741737"/>
              <a:gd name="connsiteX88" fmla="*/ 2480468 w 3845718"/>
              <a:gd name="connsiteY88" fmla="*/ 688975 h 3741737"/>
              <a:gd name="connsiteX89" fmla="*/ 2564606 w 3845718"/>
              <a:gd name="connsiteY89" fmla="*/ 633413 h 3741737"/>
              <a:gd name="connsiteX90" fmla="*/ 2692400 w 3845718"/>
              <a:gd name="connsiteY90" fmla="*/ 642938 h 3741737"/>
              <a:gd name="connsiteX91" fmla="*/ 2744787 w 3845718"/>
              <a:gd name="connsiteY91" fmla="*/ 609600 h 3741737"/>
              <a:gd name="connsiteX92" fmla="*/ 2806699 w 3845718"/>
              <a:gd name="connsiteY92" fmla="*/ 630236 h 3741737"/>
              <a:gd name="connsiteX93" fmla="*/ 2867818 w 3845718"/>
              <a:gd name="connsiteY93" fmla="*/ 539750 h 3741737"/>
              <a:gd name="connsiteX94" fmla="*/ 2910681 w 3845718"/>
              <a:gd name="connsiteY94" fmla="*/ 547687 h 3741737"/>
              <a:gd name="connsiteX95" fmla="*/ 2978943 w 3845718"/>
              <a:gd name="connsiteY95" fmla="*/ 447675 h 3741737"/>
              <a:gd name="connsiteX96" fmla="*/ 3069430 w 3845718"/>
              <a:gd name="connsiteY96" fmla="*/ 481013 h 3741737"/>
              <a:gd name="connsiteX97" fmla="*/ 3128168 w 3845718"/>
              <a:gd name="connsiteY97" fmla="*/ 469900 h 3741737"/>
              <a:gd name="connsiteX98" fmla="*/ 3198018 w 3845718"/>
              <a:gd name="connsiteY98" fmla="*/ 495300 h 3741737"/>
              <a:gd name="connsiteX99" fmla="*/ 3204368 w 3845718"/>
              <a:gd name="connsiteY99" fmla="*/ 571500 h 3741737"/>
              <a:gd name="connsiteX100" fmla="*/ 3172618 w 3845718"/>
              <a:gd name="connsiteY100" fmla="*/ 654050 h 3741737"/>
              <a:gd name="connsiteX101" fmla="*/ 3204368 w 3845718"/>
              <a:gd name="connsiteY101" fmla="*/ 749300 h 3741737"/>
              <a:gd name="connsiteX102" fmla="*/ 3331368 w 3845718"/>
              <a:gd name="connsiteY102" fmla="*/ 781050 h 3741737"/>
              <a:gd name="connsiteX103" fmla="*/ 3284537 w 3845718"/>
              <a:gd name="connsiteY103" fmla="*/ 899319 h 3741737"/>
              <a:gd name="connsiteX104" fmla="*/ 3350418 w 3845718"/>
              <a:gd name="connsiteY104" fmla="*/ 1003300 h 3741737"/>
              <a:gd name="connsiteX105" fmla="*/ 3382168 w 3845718"/>
              <a:gd name="connsiteY105" fmla="*/ 1009650 h 3741737"/>
              <a:gd name="connsiteX106" fmla="*/ 3337718 w 3845718"/>
              <a:gd name="connsiteY106" fmla="*/ 1117600 h 3741737"/>
              <a:gd name="connsiteX107" fmla="*/ 3413918 w 3845718"/>
              <a:gd name="connsiteY107" fmla="*/ 1123950 h 3741737"/>
              <a:gd name="connsiteX108" fmla="*/ 3548062 w 3845718"/>
              <a:gd name="connsiteY108" fmla="*/ 1060450 h 3741737"/>
              <a:gd name="connsiteX109" fmla="*/ 3712368 w 3845718"/>
              <a:gd name="connsiteY109" fmla="*/ 908050 h 3741737"/>
              <a:gd name="connsiteX110" fmla="*/ 3701256 w 3845718"/>
              <a:gd name="connsiteY110" fmla="*/ 1030288 h 3741737"/>
              <a:gd name="connsiteX111" fmla="*/ 3793331 w 3845718"/>
              <a:gd name="connsiteY111" fmla="*/ 1119187 h 3741737"/>
              <a:gd name="connsiteX112" fmla="*/ 3845718 w 3845718"/>
              <a:gd name="connsiteY112" fmla="*/ 1270000 h 3741737"/>
              <a:gd name="connsiteX113" fmla="*/ 3540124 w 3845718"/>
              <a:gd name="connsiteY113" fmla="*/ 1458118 h 3741737"/>
              <a:gd name="connsiteX114" fmla="*/ 3607593 w 3845718"/>
              <a:gd name="connsiteY114" fmla="*/ 1585913 h 3741737"/>
              <a:gd name="connsiteX115" fmla="*/ 3559174 w 3845718"/>
              <a:gd name="connsiteY115" fmla="*/ 1687513 h 3741737"/>
              <a:gd name="connsiteX116" fmla="*/ 3604418 w 3845718"/>
              <a:gd name="connsiteY116" fmla="*/ 1720850 h 3741737"/>
              <a:gd name="connsiteX117" fmla="*/ 3629818 w 3845718"/>
              <a:gd name="connsiteY117" fmla="*/ 1771650 h 3741737"/>
              <a:gd name="connsiteX118" fmla="*/ 3629818 w 3845718"/>
              <a:gd name="connsiteY118" fmla="*/ 1847850 h 3741737"/>
              <a:gd name="connsiteX119" fmla="*/ 3604418 w 3845718"/>
              <a:gd name="connsiteY119" fmla="*/ 1873250 h 3741737"/>
              <a:gd name="connsiteX120" fmla="*/ 3598068 w 3845718"/>
              <a:gd name="connsiteY120" fmla="*/ 1911350 h 3741737"/>
              <a:gd name="connsiteX121" fmla="*/ 3528218 w 3845718"/>
              <a:gd name="connsiteY121" fmla="*/ 1885950 h 3741737"/>
              <a:gd name="connsiteX122" fmla="*/ 3509168 w 3845718"/>
              <a:gd name="connsiteY122" fmla="*/ 2012950 h 3741737"/>
              <a:gd name="connsiteX123" fmla="*/ 3432175 w 3845718"/>
              <a:gd name="connsiteY123" fmla="*/ 1977231 h 3741737"/>
              <a:gd name="connsiteX124" fmla="*/ 3299618 w 3845718"/>
              <a:gd name="connsiteY124" fmla="*/ 2039937 h 3741737"/>
              <a:gd name="connsiteX125" fmla="*/ 3445668 w 3845718"/>
              <a:gd name="connsiteY125" fmla="*/ 2286000 h 3741737"/>
              <a:gd name="connsiteX126" fmla="*/ 3483768 w 3845718"/>
              <a:gd name="connsiteY126" fmla="*/ 2286000 h 3741737"/>
              <a:gd name="connsiteX127" fmla="*/ 3477418 w 3845718"/>
              <a:gd name="connsiteY127" fmla="*/ 2374900 h 3741737"/>
              <a:gd name="connsiteX128" fmla="*/ 3407568 w 3845718"/>
              <a:gd name="connsiteY128" fmla="*/ 2350294 h 3741737"/>
              <a:gd name="connsiteX129" fmla="*/ 3299618 w 3845718"/>
              <a:gd name="connsiteY129" fmla="*/ 2387600 h 3741737"/>
              <a:gd name="connsiteX130" fmla="*/ 3077368 w 3845718"/>
              <a:gd name="connsiteY130" fmla="*/ 2381250 h 3741737"/>
              <a:gd name="connsiteX131" fmla="*/ 2982118 w 3845718"/>
              <a:gd name="connsiteY131" fmla="*/ 2381250 h 3741737"/>
              <a:gd name="connsiteX132" fmla="*/ 2905918 w 3845718"/>
              <a:gd name="connsiteY132" fmla="*/ 2305050 h 3741737"/>
              <a:gd name="connsiteX133" fmla="*/ 2848768 w 3845718"/>
              <a:gd name="connsiteY133" fmla="*/ 2292350 h 3741737"/>
              <a:gd name="connsiteX134" fmla="*/ 2834481 w 3845718"/>
              <a:gd name="connsiteY134" fmla="*/ 2212975 h 3741737"/>
              <a:gd name="connsiteX135" fmla="*/ 2643980 w 3845718"/>
              <a:gd name="connsiteY135" fmla="*/ 2155825 h 3741737"/>
              <a:gd name="connsiteX136" fmla="*/ 2620168 w 3845718"/>
              <a:gd name="connsiteY136" fmla="*/ 2273300 h 3741737"/>
              <a:gd name="connsiteX137" fmla="*/ 2639218 w 3845718"/>
              <a:gd name="connsiteY137" fmla="*/ 2362200 h 3741737"/>
              <a:gd name="connsiteX138" fmla="*/ 2607468 w 3845718"/>
              <a:gd name="connsiteY138" fmla="*/ 2476500 h 3741737"/>
              <a:gd name="connsiteX139" fmla="*/ 3001168 w 3845718"/>
              <a:gd name="connsiteY139" fmla="*/ 2546350 h 3741737"/>
              <a:gd name="connsiteX140" fmla="*/ 3045618 w 3845718"/>
              <a:gd name="connsiteY140" fmla="*/ 3003550 h 3741737"/>
              <a:gd name="connsiteX141" fmla="*/ 1978818 w 3845718"/>
              <a:gd name="connsiteY141" fmla="*/ 3060700 h 3741737"/>
              <a:gd name="connsiteX142" fmla="*/ 1959768 w 3845718"/>
              <a:gd name="connsiteY142" fmla="*/ 3117850 h 3741737"/>
              <a:gd name="connsiteX143" fmla="*/ 2010568 w 3845718"/>
              <a:gd name="connsiteY143" fmla="*/ 3143250 h 3741737"/>
              <a:gd name="connsiteX144" fmla="*/ 2029618 w 3845718"/>
              <a:gd name="connsiteY144" fmla="*/ 3219450 h 3741737"/>
              <a:gd name="connsiteX145" fmla="*/ 2023268 w 3845718"/>
              <a:gd name="connsiteY145" fmla="*/ 3378200 h 3741737"/>
              <a:gd name="connsiteX146" fmla="*/ 2093118 w 3845718"/>
              <a:gd name="connsiteY146" fmla="*/ 3473450 h 3741737"/>
              <a:gd name="connsiteX147" fmla="*/ 2055018 w 3845718"/>
              <a:gd name="connsiteY147" fmla="*/ 3638550 h 3741737"/>
              <a:gd name="connsiteX148" fmla="*/ 2112168 w 3845718"/>
              <a:gd name="connsiteY148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723108 w 3845718"/>
              <a:gd name="connsiteY22" fmla="*/ 2135985 h 3741737"/>
              <a:gd name="connsiteX23" fmla="*/ 620714 w 3845718"/>
              <a:gd name="connsiteY23" fmla="*/ 2140748 h 3741737"/>
              <a:gd name="connsiteX24" fmla="*/ 570708 w 3845718"/>
              <a:gd name="connsiteY24" fmla="*/ 2166942 h 3741737"/>
              <a:gd name="connsiteX25" fmla="*/ 504032 w 3845718"/>
              <a:gd name="connsiteY25" fmla="*/ 2181229 h 3741737"/>
              <a:gd name="connsiteX26" fmla="*/ 489745 w 3845718"/>
              <a:gd name="connsiteY26" fmla="*/ 2212185 h 3741737"/>
              <a:gd name="connsiteX27" fmla="*/ 461170 w 3845718"/>
              <a:gd name="connsiteY27" fmla="*/ 2197898 h 3741737"/>
              <a:gd name="connsiteX28" fmla="*/ 434976 w 3845718"/>
              <a:gd name="connsiteY28" fmla="*/ 2235998 h 3741737"/>
              <a:gd name="connsiteX29" fmla="*/ 375445 w 3845718"/>
              <a:gd name="connsiteY29" fmla="*/ 2252667 h 3741737"/>
              <a:gd name="connsiteX30" fmla="*/ 368301 w 3845718"/>
              <a:gd name="connsiteY30" fmla="*/ 2288385 h 3741737"/>
              <a:gd name="connsiteX31" fmla="*/ 278605 w 3845718"/>
              <a:gd name="connsiteY31" fmla="*/ 2244725 h 3741737"/>
              <a:gd name="connsiteX32" fmla="*/ 245268 w 3845718"/>
              <a:gd name="connsiteY32" fmla="*/ 2171700 h 3741737"/>
              <a:gd name="connsiteX33" fmla="*/ 252411 w 3845718"/>
              <a:gd name="connsiteY33" fmla="*/ 2115344 h 3741737"/>
              <a:gd name="connsiteX34" fmla="*/ 217487 w 3845718"/>
              <a:gd name="connsiteY34" fmla="*/ 2114550 h 3741737"/>
              <a:gd name="connsiteX35" fmla="*/ 230981 w 3845718"/>
              <a:gd name="connsiteY35" fmla="*/ 2072481 h 3741737"/>
              <a:gd name="connsiteX36" fmla="*/ 105567 w 3845718"/>
              <a:gd name="connsiteY36" fmla="*/ 2023269 h 3741737"/>
              <a:gd name="connsiteX37" fmla="*/ 42068 w 3845718"/>
              <a:gd name="connsiteY37" fmla="*/ 1957387 h 3741737"/>
              <a:gd name="connsiteX38" fmla="*/ 83343 w 3845718"/>
              <a:gd name="connsiteY38" fmla="*/ 1717675 h 3741737"/>
              <a:gd name="connsiteX39" fmla="*/ 0 w 3845718"/>
              <a:gd name="connsiteY39" fmla="*/ 1545432 h 3741737"/>
              <a:gd name="connsiteX40" fmla="*/ 30956 w 3845718"/>
              <a:gd name="connsiteY40" fmla="*/ 1500187 h 3741737"/>
              <a:gd name="connsiteX41" fmla="*/ 205581 w 3845718"/>
              <a:gd name="connsiteY41" fmla="*/ 1123950 h 3741737"/>
              <a:gd name="connsiteX42" fmla="*/ 340518 w 3845718"/>
              <a:gd name="connsiteY42" fmla="*/ 1003300 h 3741737"/>
              <a:gd name="connsiteX43" fmla="*/ 392906 w 3845718"/>
              <a:gd name="connsiteY43" fmla="*/ 750887 h 3741737"/>
              <a:gd name="connsiteX44" fmla="*/ 412749 w 3845718"/>
              <a:gd name="connsiteY44" fmla="*/ 625475 h 3741737"/>
              <a:gd name="connsiteX45" fmla="*/ 579437 w 3845718"/>
              <a:gd name="connsiteY45" fmla="*/ 700087 h 3741737"/>
              <a:gd name="connsiteX46" fmla="*/ 734218 w 3845718"/>
              <a:gd name="connsiteY46" fmla="*/ 758825 h 3741737"/>
              <a:gd name="connsiteX47" fmla="*/ 746124 w 3845718"/>
              <a:gd name="connsiteY47" fmla="*/ 685800 h 3741737"/>
              <a:gd name="connsiteX48" fmla="*/ 689768 w 3845718"/>
              <a:gd name="connsiteY48" fmla="*/ 606425 h 3741737"/>
              <a:gd name="connsiteX49" fmla="*/ 832643 w 3845718"/>
              <a:gd name="connsiteY49" fmla="*/ 568325 h 3741737"/>
              <a:gd name="connsiteX50" fmla="*/ 921543 w 3845718"/>
              <a:gd name="connsiteY50" fmla="*/ 561975 h 3741737"/>
              <a:gd name="connsiteX51" fmla="*/ 953293 w 3845718"/>
              <a:gd name="connsiteY51" fmla="*/ 542925 h 3741737"/>
              <a:gd name="connsiteX52" fmla="*/ 981868 w 3845718"/>
              <a:gd name="connsiteY52" fmla="*/ 561975 h 3741737"/>
              <a:gd name="connsiteX53" fmla="*/ 1048543 w 3845718"/>
              <a:gd name="connsiteY53" fmla="*/ 546100 h 3741737"/>
              <a:gd name="connsiteX54" fmla="*/ 1061243 w 3845718"/>
              <a:gd name="connsiteY54" fmla="*/ 514350 h 3741737"/>
              <a:gd name="connsiteX55" fmla="*/ 1302543 w 3845718"/>
              <a:gd name="connsiteY55" fmla="*/ 485775 h 3741737"/>
              <a:gd name="connsiteX56" fmla="*/ 1261268 w 3845718"/>
              <a:gd name="connsiteY56" fmla="*/ 219075 h 3741737"/>
              <a:gd name="connsiteX57" fmla="*/ 1175543 w 3845718"/>
              <a:gd name="connsiteY57" fmla="*/ 0 h 3741737"/>
              <a:gd name="connsiteX58" fmla="*/ 1280318 w 3845718"/>
              <a:gd name="connsiteY58" fmla="*/ 12700 h 3741737"/>
              <a:gd name="connsiteX59" fmla="*/ 1400968 w 3845718"/>
              <a:gd name="connsiteY59" fmla="*/ 60325 h 3741737"/>
              <a:gd name="connsiteX60" fmla="*/ 1477168 w 3845718"/>
              <a:gd name="connsiteY60" fmla="*/ 130175 h 3741737"/>
              <a:gd name="connsiteX61" fmla="*/ 1537493 w 3845718"/>
              <a:gd name="connsiteY61" fmla="*/ 222250 h 3741737"/>
              <a:gd name="connsiteX62" fmla="*/ 1581943 w 3845718"/>
              <a:gd name="connsiteY62" fmla="*/ 412750 h 3741737"/>
              <a:gd name="connsiteX63" fmla="*/ 1678781 w 3845718"/>
              <a:gd name="connsiteY63" fmla="*/ 380206 h 3741737"/>
              <a:gd name="connsiteX64" fmla="*/ 1685923 w 3845718"/>
              <a:gd name="connsiteY64" fmla="*/ 310357 h 3741737"/>
              <a:gd name="connsiteX65" fmla="*/ 1710531 w 3845718"/>
              <a:gd name="connsiteY65" fmla="*/ 305594 h 3741737"/>
              <a:gd name="connsiteX66" fmla="*/ 1747838 w 3845718"/>
              <a:gd name="connsiteY66" fmla="*/ 289720 h 3741737"/>
              <a:gd name="connsiteX67" fmla="*/ 1843087 w 3845718"/>
              <a:gd name="connsiteY67" fmla="*/ 295274 h 3741737"/>
              <a:gd name="connsiteX68" fmla="*/ 1884361 w 3845718"/>
              <a:gd name="connsiteY68" fmla="*/ 304007 h 3741737"/>
              <a:gd name="connsiteX69" fmla="*/ 1887537 w 3845718"/>
              <a:gd name="connsiteY69" fmla="*/ 245268 h 3741737"/>
              <a:gd name="connsiteX70" fmla="*/ 1921668 w 3845718"/>
              <a:gd name="connsiteY70" fmla="*/ 254000 h 3741737"/>
              <a:gd name="connsiteX71" fmla="*/ 1908174 w 3845718"/>
              <a:gd name="connsiteY71" fmla="*/ 328612 h 3741737"/>
              <a:gd name="connsiteX72" fmla="*/ 1972468 w 3845718"/>
              <a:gd name="connsiteY72" fmla="*/ 331788 h 3741737"/>
              <a:gd name="connsiteX73" fmla="*/ 2008186 w 3845718"/>
              <a:gd name="connsiteY73" fmla="*/ 312737 h 3741737"/>
              <a:gd name="connsiteX74" fmla="*/ 2052637 w 3845718"/>
              <a:gd name="connsiteY74" fmla="*/ 324644 h 3741737"/>
              <a:gd name="connsiteX75" fmla="*/ 2055018 w 3845718"/>
              <a:gd name="connsiteY75" fmla="*/ 359568 h 3741737"/>
              <a:gd name="connsiteX76" fmla="*/ 2105818 w 3845718"/>
              <a:gd name="connsiteY76" fmla="*/ 373856 h 3741737"/>
              <a:gd name="connsiteX77" fmla="*/ 2128837 w 3845718"/>
              <a:gd name="connsiteY77" fmla="*/ 361950 h 3741737"/>
              <a:gd name="connsiteX78" fmla="*/ 2188368 w 3845718"/>
              <a:gd name="connsiteY78" fmla="*/ 313531 h 3741737"/>
              <a:gd name="connsiteX79" fmla="*/ 2229643 w 3845718"/>
              <a:gd name="connsiteY79" fmla="*/ 338931 h 3741737"/>
              <a:gd name="connsiteX80" fmla="*/ 2248693 w 3845718"/>
              <a:gd name="connsiteY80" fmla="*/ 331788 h 3741737"/>
              <a:gd name="connsiteX81" fmla="*/ 2276474 w 3845718"/>
              <a:gd name="connsiteY81" fmla="*/ 273844 h 3741737"/>
              <a:gd name="connsiteX82" fmla="*/ 2337593 w 3845718"/>
              <a:gd name="connsiteY82" fmla="*/ 235743 h 3741737"/>
              <a:gd name="connsiteX83" fmla="*/ 2326480 w 3845718"/>
              <a:gd name="connsiteY83" fmla="*/ 252414 h 3741737"/>
              <a:gd name="connsiteX84" fmla="*/ 2375693 w 3845718"/>
              <a:gd name="connsiteY84" fmla="*/ 346075 h 3741737"/>
              <a:gd name="connsiteX85" fmla="*/ 2470943 w 3845718"/>
              <a:gd name="connsiteY85" fmla="*/ 388937 h 3741737"/>
              <a:gd name="connsiteX86" fmla="*/ 2480468 w 3845718"/>
              <a:gd name="connsiteY86" fmla="*/ 477838 h 3741737"/>
              <a:gd name="connsiteX87" fmla="*/ 2501105 w 3845718"/>
              <a:gd name="connsiteY87" fmla="*/ 511175 h 3741737"/>
              <a:gd name="connsiteX88" fmla="*/ 2529681 w 3845718"/>
              <a:gd name="connsiteY88" fmla="*/ 568325 h 3741737"/>
              <a:gd name="connsiteX89" fmla="*/ 2480468 w 3845718"/>
              <a:gd name="connsiteY89" fmla="*/ 688975 h 3741737"/>
              <a:gd name="connsiteX90" fmla="*/ 2564606 w 3845718"/>
              <a:gd name="connsiteY90" fmla="*/ 633413 h 3741737"/>
              <a:gd name="connsiteX91" fmla="*/ 2692400 w 3845718"/>
              <a:gd name="connsiteY91" fmla="*/ 642938 h 3741737"/>
              <a:gd name="connsiteX92" fmla="*/ 2744787 w 3845718"/>
              <a:gd name="connsiteY92" fmla="*/ 609600 h 3741737"/>
              <a:gd name="connsiteX93" fmla="*/ 2806699 w 3845718"/>
              <a:gd name="connsiteY93" fmla="*/ 630236 h 3741737"/>
              <a:gd name="connsiteX94" fmla="*/ 2867818 w 3845718"/>
              <a:gd name="connsiteY94" fmla="*/ 539750 h 3741737"/>
              <a:gd name="connsiteX95" fmla="*/ 2910681 w 3845718"/>
              <a:gd name="connsiteY95" fmla="*/ 547687 h 3741737"/>
              <a:gd name="connsiteX96" fmla="*/ 2978943 w 3845718"/>
              <a:gd name="connsiteY96" fmla="*/ 447675 h 3741737"/>
              <a:gd name="connsiteX97" fmla="*/ 3069430 w 3845718"/>
              <a:gd name="connsiteY97" fmla="*/ 481013 h 3741737"/>
              <a:gd name="connsiteX98" fmla="*/ 3128168 w 3845718"/>
              <a:gd name="connsiteY98" fmla="*/ 469900 h 3741737"/>
              <a:gd name="connsiteX99" fmla="*/ 3198018 w 3845718"/>
              <a:gd name="connsiteY99" fmla="*/ 495300 h 3741737"/>
              <a:gd name="connsiteX100" fmla="*/ 3204368 w 3845718"/>
              <a:gd name="connsiteY100" fmla="*/ 571500 h 3741737"/>
              <a:gd name="connsiteX101" fmla="*/ 3172618 w 3845718"/>
              <a:gd name="connsiteY101" fmla="*/ 654050 h 3741737"/>
              <a:gd name="connsiteX102" fmla="*/ 3204368 w 3845718"/>
              <a:gd name="connsiteY102" fmla="*/ 749300 h 3741737"/>
              <a:gd name="connsiteX103" fmla="*/ 3331368 w 3845718"/>
              <a:gd name="connsiteY103" fmla="*/ 781050 h 3741737"/>
              <a:gd name="connsiteX104" fmla="*/ 3284537 w 3845718"/>
              <a:gd name="connsiteY104" fmla="*/ 899319 h 3741737"/>
              <a:gd name="connsiteX105" fmla="*/ 3350418 w 3845718"/>
              <a:gd name="connsiteY105" fmla="*/ 1003300 h 3741737"/>
              <a:gd name="connsiteX106" fmla="*/ 3382168 w 3845718"/>
              <a:gd name="connsiteY106" fmla="*/ 1009650 h 3741737"/>
              <a:gd name="connsiteX107" fmla="*/ 3337718 w 3845718"/>
              <a:gd name="connsiteY107" fmla="*/ 1117600 h 3741737"/>
              <a:gd name="connsiteX108" fmla="*/ 3413918 w 3845718"/>
              <a:gd name="connsiteY108" fmla="*/ 1123950 h 3741737"/>
              <a:gd name="connsiteX109" fmla="*/ 3548062 w 3845718"/>
              <a:gd name="connsiteY109" fmla="*/ 1060450 h 3741737"/>
              <a:gd name="connsiteX110" fmla="*/ 3712368 w 3845718"/>
              <a:gd name="connsiteY110" fmla="*/ 908050 h 3741737"/>
              <a:gd name="connsiteX111" fmla="*/ 3701256 w 3845718"/>
              <a:gd name="connsiteY111" fmla="*/ 1030288 h 3741737"/>
              <a:gd name="connsiteX112" fmla="*/ 3793331 w 3845718"/>
              <a:gd name="connsiteY112" fmla="*/ 1119187 h 3741737"/>
              <a:gd name="connsiteX113" fmla="*/ 3845718 w 3845718"/>
              <a:gd name="connsiteY113" fmla="*/ 1270000 h 3741737"/>
              <a:gd name="connsiteX114" fmla="*/ 3540124 w 3845718"/>
              <a:gd name="connsiteY114" fmla="*/ 1458118 h 3741737"/>
              <a:gd name="connsiteX115" fmla="*/ 3607593 w 3845718"/>
              <a:gd name="connsiteY115" fmla="*/ 1585913 h 3741737"/>
              <a:gd name="connsiteX116" fmla="*/ 3559174 w 3845718"/>
              <a:gd name="connsiteY116" fmla="*/ 1687513 h 3741737"/>
              <a:gd name="connsiteX117" fmla="*/ 3604418 w 3845718"/>
              <a:gd name="connsiteY117" fmla="*/ 1720850 h 3741737"/>
              <a:gd name="connsiteX118" fmla="*/ 3629818 w 3845718"/>
              <a:gd name="connsiteY118" fmla="*/ 1771650 h 3741737"/>
              <a:gd name="connsiteX119" fmla="*/ 3629818 w 3845718"/>
              <a:gd name="connsiteY119" fmla="*/ 1847850 h 3741737"/>
              <a:gd name="connsiteX120" fmla="*/ 3604418 w 3845718"/>
              <a:gd name="connsiteY120" fmla="*/ 1873250 h 3741737"/>
              <a:gd name="connsiteX121" fmla="*/ 3598068 w 3845718"/>
              <a:gd name="connsiteY121" fmla="*/ 1911350 h 3741737"/>
              <a:gd name="connsiteX122" fmla="*/ 3528218 w 3845718"/>
              <a:gd name="connsiteY122" fmla="*/ 1885950 h 3741737"/>
              <a:gd name="connsiteX123" fmla="*/ 3509168 w 3845718"/>
              <a:gd name="connsiteY123" fmla="*/ 2012950 h 3741737"/>
              <a:gd name="connsiteX124" fmla="*/ 3432175 w 3845718"/>
              <a:gd name="connsiteY124" fmla="*/ 1977231 h 3741737"/>
              <a:gd name="connsiteX125" fmla="*/ 3299618 w 3845718"/>
              <a:gd name="connsiteY125" fmla="*/ 2039937 h 3741737"/>
              <a:gd name="connsiteX126" fmla="*/ 3445668 w 3845718"/>
              <a:gd name="connsiteY126" fmla="*/ 2286000 h 3741737"/>
              <a:gd name="connsiteX127" fmla="*/ 3483768 w 3845718"/>
              <a:gd name="connsiteY127" fmla="*/ 2286000 h 3741737"/>
              <a:gd name="connsiteX128" fmla="*/ 3477418 w 3845718"/>
              <a:gd name="connsiteY128" fmla="*/ 2374900 h 3741737"/>
              <a:gd name="connsiteX129" fmla="*/ 3407568 w 3845718"/>
              <a:gd name="connsiteY129" fmla="*/ 2350294 h 3741737"/>
              <a:gd name="connsiteX130" fmla="*/ 3299618 w 3845718"/>
              <a:gd name="connsiteY130" fmla="*/ 2387600 h 3741737"/>
              <a:gd name="connsiteX131" fmla="*/ 3077368 w 3845718"/>
              <a:gd name="connsiteY131" fmla="*/ 2381250 h 3741737"/>
              <a:gd name="connsiteX132" fmla="*/ 2982118 w 3845718"/>
              <a:gd name="connsiteY132" fmla="*/ 2381250 h 3741737"/>
              <a:gd name="connsiteX133" fmla="*/ 2905918 w 3845718"/>
              <a:gd name="connsiteY133" fmla="*/ 2305050 h 3741737"/>
              <a:gd name="connsiteX134" fmla="*/ 2848768 w 3845718"/>
              <a:gd name="connsiteY134" fmla="*/ 2292350 h 3741737"/>
              <a:gd name="connsiteX135" fmla="*/ 2834481 w 3845718"/>
              <a:gd name="connsiteY135" fmla="*/ 2212975 h 3741737"/>
              <a:gd name="connsiteX136" fmla="*/ 2643980 w 3845718"/>
              <a:gd name="connsiteY136" fmla="*/ 2155825 h 3741737"/>
              <a:gd name="connsiteX137" fmla="*/ 2620168 w 3845718"/>
              <a:gd name="connsiteY137" fmla="*/ 2273300 h 3741737"/>
              <a:gd name="connsiteX138" fmla="*/ 2639218 w 3845718"/>
              <a:gd name="connsiteY138" fmla="*/ 2362200 h 3741737"/>
              <a:gd name="connsiteX139" fmla="*/ 2607468 w 3845718"/>
              <a:gd name="connsiteY139" fmla="*/ 2476500 h 3741737"/>
              <a:gd name="connsiteX140" fmla="*/ 3001168 w 3845718"/>
              <a:gd name="connsiteY140" fmla="*/ 2546350 h 3741737"/>
              <a:gd name="connsiteX141" fmla="*/ 3045618 w 3845718"/>
              <a:gd name="connsiteY141" fmla="*/ 3003550 h 3741737"/>
              <a:gd name="connsiteX142" fmla="*/ 1978818 w 3845718"/>
              <a:gd name="connsiteY142" fmla="*/ 3060700 h 3741737"/>
              <a:gd name="connsiteX143" fmla="*/ 1959768 w 3845718"/>
              <a:gd name="connsiteY143" fmla="*/ 3117850 h 3741737"/>
              <a:gd name="connsiteX144" fmla="*/ 2010568 w 3845718"/>
              <a:gd name="connsiteY144" fmla="*/ 3143250 h 3741737"/>
              <a:gd name="connsiteX145" fmla="*/ 2029618 w 3845718"/>
              <a:gd name="connsiteY145" fmla="*/ 3219450 h 3741737"/>
              <a:gd name="connsiteX146" fmla="*/ 2023268 w 3845718"/>
              <a:gd name="connsiteY146" fmla="*/ 3378200 h 3741737"/>
              <a:gd name="connsiteX147" fmla="*/ 2093118 w 3845718"/>
              <a:gd name="connsiteY147" fmla="*/ 3473450 h 3741737"/>
              <a:gd name="connsiteX148" fmla="*/ 2055018 w 3845718"/>
              <a:gd name="connsiteY148" fmla="*/ 3638550 h 3741737"/>
              <a:gd name="connsiteX149" fmla="*/ 2112168 w 3845718"/>
              <a:gd name="connsiteY149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654051 w 3845718"/>
              <a:gd name="connsiteY22" fmla="*/ 2102648 h 3741737"/>
              <a:gd name="connsiteX23" fmla="*/ 620714 w 3845718"/>
              <a:gd name="connsiteY23" fmla="*/ 2140748 h 3741737"/>
              <a:gd name="connsiteX24" fmla="*/ 570708 w 3845718"/>
              <a:gd name="connsiteY24" fmla="*/ 2166942 h 3741737"/>
              <a:gd name="connsiteX25" fmla="*/ 504032 w 3845718"/>
              <a:gd name="connsiteY25" fmla="*/ 2181229 h 3741737"/>
              <a:gd name="connsiteX26" fmla="*/ 489745 w 3845718"/>
              <a:gd name="connsiteY26" fmla="*/ 2212185 h 3741737"/>
              <a:gd name="connsiteX27" fmla="*/ 461170 w 3845718"/>
              <a:gd name="connsiteY27" fmla="*/ 2197898 h 3741737"/>
              <a:gd name="connsiteX28" fmla="*/ 434976 w 3845718"/>
              <a:gd name="connsiteY28" fmla="*/ 2235998 h 3741737"/>
              <a:gd name="connsiteX29" fmla="*/ 375445 w 3845718"/>
              <a:gd name="connsiteY29" fmla="*/ 2252667 h 3741737"/>
              <a:gd name="connsiteX30" fmla="*/ 368301 w 3845718"/>
              <a:gd name="connsiteY30" fmla="*/ 2288385 h 3741737"/>
              <a:gd name="connsiteX31" fmla="*/ 278605 w 3845718"/>
              <a:gd name="connsiteY31" fmla="*/ 2244725 h 3741737"/>
              <a:gd name="connsiteX32" fmla="*/ 245268 w 3845718"/>
              <a:gd name="connsiteY32" fmla="*/ 2171700 h 3741737"/>
              <a:gd name="connsiteX33" fmla="*/ 252411 w 3845718"/>
              <a:gd name="connsiteY33" fmla="*/ 2115344 h 3741737"/>
              <a:gd name="connsiteX34" fmla="*/ 217487 w 3845718"/>
              <a:gd name="connsiteY34" fmla="*/ 2114550 h 3741737"/>
              <a:gd name="connsiteX35" fmla="*/ 230981 w 3845718"/>
              <a:gd name="connsiteY35" fmla="*/ 2072481 h 3741737"/>
              <a:gd name="connsiteX36" fmla="*/ 105567 w 3845718"/>
              <a:gd name="connsiteY36" fmla="*/ 2023269 h 3741737"/>
              <a:gd name="connsiteX37" fmla="*/ 42068 w 3845718"/>
              <a:gd name="connsiteY37" fmla="*/ 1957387 h 3741737"/>
              <a:gd name="connsiteX38" fmla="*/ 83343 w 3845718"/>
              <a:gd name="connsiteY38" fmla="*/ 1717675 h 3741737"/>
              <a:gd name="connsiteX39" fmla="*/ 0 w 3845718"/>
              <a:gd name="connsiteY39" fmla="*/ 1545432 h 3741737"/>
              <a:gd name="connsiteX40" fmla="*/ 30956 w 3845718"/>
              <a:gd name="connsiteY40" fmla="*/ 1500187 h 3741737"/>
              <a:gd name="connsiteX41" fmla="*/ 205581 w 3845718"/>
              <a:gd name="connsiteY41" fmla="*/ 1123950 h 3741737"/>
              <a:gd name="connsiteX42" fmla="*/ 340518 w 3845718"/>
              <a:gd name="connsiteY42" fmla="*/ 1003300 h 3741737"/>
              <a:gd name="connsiteX43" fmla="*/ 392906 w 3845718"/>
              <a:gd name="connsiteY43" fmla="*/ 750887 h 3741737"/>
              <a:gd name="connsiteX44" fmla="*/ 412749 w 3845718"/>
              <a:gd name="connsiteY44" fmla="*/ 625475 h 3741737"/>
              <a:gd name="connsiteX45" fmla="*/ 579437 w 3845718"/>
              <a:gd name="connsiteY45" fmla="*/ 700087 h 3741737"/>
              <a:gd name="connsiteX46" fmla="*/ 734218 w 3845718"/>
              <a:gd name="connsiteY46" fmla="*/ 758825 h 3741737"/>
              <a:gd name="connsiteX47" fmla="*/ 746124 w 3845718"/>
              <a:gd name="connsiteY47" fmla="*/ 685800 h 3741737"/>
              <a:gd name="connsiteX48" fmla="*/ 689768 w 3845718"/>
              <a:gd name="connsiteY48" fmla="*/ 606425 h 3741737"/>
              <a:gd name="connsiteX49" fmla="*/ 832643 w 3845718"/>
              <a:gd name="connsiteY49" fmla="*/ 568325 h 3741737"/>
              <a:gd name="connsiteX50" fmla="*/ 921543 w 3845718"/>
              <a:gd name="connsiteY50" fmla="*/ 561975 h 3741737"/>
              <a:gd name="connsiteX51" fmla="*/ 953293 w 3845718"/>
              <a:gd name="connsiteY51" fmla="*/ 542925 h 3741737"/>
              <a:gd name="connsiteX52" fmla="*/ 981868 w 3845718"/>
              <a:gd name="connsiteY52" fmla="*/ 561975 h 3741737"/>
              <a:gd name="connsiteX53" fmla="*/ 1048543 w 3845718"/>
              <a:gd name="connsiteY53" fmla="*/ 546100 h 3741737"/>
              <a:gd name="connsiteX54" fmla="*/ 1061243 w 3845718"/>
              <a:gd name="connsiteY54" fmla="*/ 514350 h 3741737"/>
              <a:gd name="connsiteX55" fmla="*/ 1302543 w 3845718"/>
              <a:gd name="connsiteY55" fmla="*/ 485775 h 3741737"/>
              <a:gd name="connsiteX56" fmla="*/ 1261268 w 3845718"/>
              <a:gd name="connsiteY56" fmla="*/ 219075 h 3741737"/>
              <a:gd name="connsiteX57" fmla="*/ 1175543 w 3845718"/>
              <a:gd name="connsiteY57" fmla="*/ 0 h 3741737"/>
              <a:gd name="connsiteX58" fmla="*/ 1280318 w 3845718"/>
              <a:gd name="connsiteY58" fmla="*/ 12700 h 3741737"/>
              <a:gd name="connsiteX59" fmla="*/ 1400968 w 3845718"/>
              <a:gd name="connsiteY59" fmla="*/ 60325 h 3741737"/>
              <a:gd name="connsiteX60" fmla="*/ 1477168 w 3845718"/>
              <a:gd name="connsiteY60" fmla="*/ 130175 h 3741737"/>
              <a:gd name="connsiteX61" fmla="*/ 1537493 w 3845718"/>
              <a:gd name="connsiteY61" fmla="*/ 222250 h 3741737"/>
              <a:gd name="connsiteX62" fmla="*/ 1581943 w 3845718"/>
              <a:gd name="connsiteY62" fmla="*/ 412750 h 3741737"/>
              <a:gd name="connsiteX63" fmla="*/ 1678781 w 3845718"/>
              <a:gd name="connsiteY63" fmla="*/ 380206 h 3741737"/>
              <a:gd name="connsiteX64" fmla="*/ 1685923 w 3845718"/>
              <a:gd name="connsiteY64" fmla="*/ 310357 h 3741737"/>
              <a:gd name="connsiteX65" fmla="*/ 1710531 w 3845718"/>
              <a:gd name="connsiteY65" fmla="*/ 305594 h 3741737"/>
              <a:gd name="connsiteX66" fmla="*/ 1747838 w 3845718"/>
              <a:gd name="connsiteY66" fmla="*/ 289720 h 3741737"/>
              <a:gd name="connsiteX67" fmla="*/ 1843087 w 3845718"/>
              <a:gd name="connsiteY67" fmla="*/ 295274 h 3741737"/>
              <a:gd name="connsiteX68" fmla="*/ 1884361 w 3845718"/>
              <a:gd name="connsiteY68" fmla="*/ 304007 h 3741737"/>
              <a:gd name="connsiteX69" fmla="*/ 1887537 w 3845718"/>
              <a:gd name="connsiteY69" fmla="*/ 245268 h 3741737"/>
              <a:gd name="connsiteX70" fmla="*/ 1921668 w 3845718"/>
              <a:gd name="connsiteY70" fmla="*/ 254000 h 3741737"/>
              <a:gd name="connsiteX71" fmla="*/ 1908174 w 3845718"/>
              <a:gd name="connsiteY71" fmla="*/ 328612 h 3741737"/>
              <a:gd name="connsiteX72" fmla="*/ 1972468 w 3845718"/>
              <a:gd name="connsiteY72" fmla="*/ 331788 h 3741737"/>
              <a:gd name="connsiteX73" fmla="*/ 2008186 w 3845718"/>
              <a:gd name="connsiteY73" fmla="*/ 312737 h 3741737"/>
              <a:gd name="connsiteX74" fmla="*/ 2052637 w 3845718"/>
              <a:gd name="connsiteY74" fmla="*/ 324644 h 3741737"/>
              <a:gd name="connsiteX75" fmla="*/ 2055018 w 3845718"/>
              <a:gd name="connsiteY75" fmla="*/ 359568 h 3741737"/>
              <a:gd name="connsiteX76" fmla="*/ 2105818 w 3845718"/>
              <a:gd name="connsiteY76" fmla="*/ 373856 h 3741737"/>
              <a:gd name="connsiteX77" fmla="*/ 2128837 w 3845718"/>
              <a:gd name="connsiteY77" fmla="*/ 361950 h 3741737"/>
              <a:gd name="connsiteX78" fmla="*/ 2188368 w 3845718"/>
              <a:gd name="connsiteY78" fmla="*/ 313531 h 3741737"/>
              <a:gd name="connsiteX79" fmla="*/ 2229643 w 3845718"/>
              <a:gd name="connsiteY79" fmla="*/ 338931 h 3741737"/>
              <a:gd name="connsiteX80" fmla="*/ 2248693 w 3845718"/>
              <a:gd name="connsiteY80" fmla="*/ 331788 h 3741737"/>
              <a:gd name="connsiteX81" fmla="*/ 2276474 w 3845718"/>
              <a:gd name="connsiteY81" fmla="*/ 273844 h 3741737"/>
              <a:gd name="connsiteX82" fmla="*/ 2337593 w 3845718"/>
              <a:gd name="connsiteY82" fmla="*/ 235743 h 3741737"/>
              <a:gd name="connsiteX83" fmla="*/ 2326480 w 3845718"/>
              <a:gd name="connsiteY83" fmla="*/ 252414 h 3741737"/>
              <a:gd name="connsiteX84" fmla="*/ 2375693 w 3845718"/>
              <a:gd name="connsiteY84" fmla="*/ 346075 h 3741737"/>
              <a:gd name="connsiteX85" fmla="*/ 2470943 w 3845718"/>
              <a:gd name="connsiteY85" fmla="*/ 388937 h 3741737"/>
              <a:gd name="connsiteX86" fmla="*/ 2480468 w 3845718"/>
              <a:gd name="connsiteY86" fmla="*/ 477838 h 3741737"/>
              <a:gd name="connsiteX87" fmla="*/ 2501105 w 3845718"/>
              <a:gd name="connsiteY87" fmla="*/ 511175 h 3741737"/>
              <a:gd name="connsiteX88" fmla="*/ 2529681 w 3845718"/>
              <a:gd name="connsiteY88" fmla="*/ 568325 h 3741737"/>
              <a:gd name="connsiteX89" fmla="*/ 2480468 w 3845718"/>
              <a:gd name="connsiteY89" fmla="*/ 688975 h 3741737"/>
              <a:gd name="connsiteX90" fmla="*/ 2564606 w 3845718"/>
              <a:gd name="connsiteY90" fmla="*/ 633413 h 3741737"/>
              <a:gd name="connsiteX91" fmla="*/ 2692400 w 3845718"/>
              <a:gd name="connsiteY91" fmla="*/ 642938 h 3741737"/>
              <a:gd name="connsiteX92" fmla="*/ 2744787 w 3845718"/>
              <a:gd name="connsiteY92" fmla="*/ 609600 h 3741737"/>
              <a:gd name="connsiteX93" fmla="*/ 2806699 w 3845718"/>
              <a:gd name="connsiteY93" fmla="*/ 630236 h 3741737"/>
              <a:gd name="connsiteX94" fmla="*/ 2867818 w 3845718"/>
              <a:gd name="connsiteY94" fmla="*/ 539750 h 3741737"/>
              <a:gd name="connsiteX95" fmla="*/ 2910681 w 3845718"/>
              <a:gd name="connsiteY95" fmla="*/ 547687 h 3741737"/>
              <a:gd name="connsiteX96" fmla="*/ 2978943 w 3845718"/>
              <a:gd name="connsiteY96" fmla="*/ 447675 h 3741737"/>
              <a:gd name="connsiteX97" fmla="*/ 3069430 w 3845718"/>
              <a:gd name="connsiteY97" fmla="*/ 481013 h 3741737"/>
              <a:gd name="connsiteX98" fmla="*/ 3128168 w 3845718"/>
              <a:gd name="connsiteY98" fmla="*/ 469900 h 3741737"/>
              <a:gd name="connsiteX99" fmla="*/ 3198018 w 3845718"/>
              <a:gd name="connsiteY99" fmla="*/ 495300 h 3741737"/>
              <a:gd name="connsiteX100" fmla="*/ 3204368 w 3845718"/>
              <a:gd name="connsiteY100" fmla="*/ 571500 h 3741737"/>
              <a:gd name="connsiteX101" fmla="*/ 3172618 w 3845718"/>
              <a:gd name="connsiteY101" fmla="*/ 654050 h 3741737"/>
              <a:gd name="connsiteX102" fmla="*/ 3204368 w 3845718"/>
              <a:gd name="connsiteY102" fmla="*/ 749300 h 3741737"/>
              <a:gd name="connsiteX103" fmla="*/ 3331368 w 3845718"/>
              <a:gd name="connsiteY103" fmla="*/ 781050 h 3741737"/>
              <a:gd name="connsiteX104" fmla="*/ 3284537 w 3845718"/>
              <a:gd name="connsiteY104" fmla="*/ 899319 h 3741737"/>
              <a:gd name="connsiteX105" fmla="*/ 3350418 w 3845718"/>
              <a:gd name="connsiteY105" fmla="*/ 1003300 h 3741737"/>
              <a:gd name="connsiteX106" fmla="*/ 3382168 w 3845718"/>
              <a:gd name="connsiteY106" fmla="*/ 1009650 h 3741737"/>
              <a:gd name="connsiteX107" fmla="*/ 3337718 w 3845718"/>
              <a:gd name="connsiteY107" fmla="*/ 1117600 h 3741737"/>
              <a:gd name="connsiteX108" fmla="*/ 3413918 w 3845718"/>
              <a:gd name="connsiteY108" fmla="*/ 1123950 h 3741737"/>
              <a:gd name="connsiteX109" fmla="*/ 3548062 w 3845718"/>
              <a:gd name="connsiteY109" fmla="*/ 1060450 h 3741737"/>
              <a:gd name="connsiteX110" fmla="*/ 3712368 w 3845718"/>
              <a:gd name="connsiteY110" fmla="*/ 908050 h 3741737"/>
              <a:gd name="connsiteX111" fmla="*/ 3701256 w 3845718"/>
              <a:gd name="connsiteY111" fmla="*/ 1030288 h 3741737"/>
              <a:gd name="connsiteX112" fmla="*/ 3793331 w 3845718"/>
              <a:gd name="connsiteY112" fmla="*/ 1119187 h 3741737"/>
              <a:gd name="connsiteX113" fmla="*/ 3845718 w 3845718"/>
              <a:gd name="connsiteY113" fmla="*/ 1270000 h 3741737"/>
              <a:gd name="connsiteX114" fmla="*/ 3540124 w 3845718"/>
              <a:gd name="connsiteY114" fmla="*/ 1458118 h 3741737"/>
              <a:gd name="connsiteX115" fmla="*/ 3607593 w 3845718"/>
              <a:gd name="connsiteY115" fmla="*/ 1585913 h 3741737"/>
              <a:gd name="connsiteX116" fmla="*/ 3559174 w 3845718"/>
              <a:gd name="connsiteY116" fmla="*/ 1687513 h 3741737"/>
              <a:gd name="connsiteX117" fmla="*/ 3604418 w 3845718"/>
              <a:gd name="connsiteY117" fmla="*/ 1720850 h 3741737"/>
              <a:gd name="connsiteX118" fmla="*/ 3629818 w 3845718"/>
              <a:gd name="connsiteY118" fmla="*/ 1771650 h 3741737"/>
              <a:gd name="connsiteX119" fmla="*/ 3629818 w 3845718"/>
              <a:gd name="connsiteY119" fmla="*/ 1847850 h 3741737"/>
              <a:gd name="connsiteX120" fmla="*/ 3604418 w 3845718"/>
              <a:gd name="connsiteY120" fmla="*/ 1873250 h 3741737"/>
              <a:gd name="connsiteX121" fmla="*/ 3598068 w 3845718"/>
              <a:gd name="connsiteY121" fmla="*/ 1911350 h 3741737"/>
              <a:gd name="connsiteX122" fmla="*/ 3528218 w 3845718"/>
              <a:gd name="connsiteY122" fmla="*/ 1885950 h 3741737"/>
              <a:gd name="connsiteX123" fmla="*/ 3509168 w 3845718"/>
              <a:gd name="connsiteY123" fmla="*/ 2012950 h 3741737"/>
              <a:gd name="connsiteX124" fmla="*/ 3432175 w 3845718"/>
              <a:gd name="connsiteY124" fmla="*/ 1977231 h 3741737"/>
              <a:gd name="connsiteX125" fmla="*/ 3299618 w 3845718"/>
              <a:gd name="connsiteY125" fmla="*/ 2039937 h 3741737"/>
              <a:gd name="connsiteX126" fmla="*/ 3445668 w 3845718"/>
              <a:gd name="connsiteY126" fmla="*/ 2286000 h 3741737"/>
              <a:gd name="connsiteX127" fmla="*/ 3483768 w 3845718"/>
              <a:gd name="connsiteY127" fmla="*/ 2286000 h 3741737"/>
              <a:gd name="connsiteX128" fmla="*/ 3477418 w 3845718"/>
              <a:gd name="connsiteY128" fmla="*/ 2374900 h 3741737"/>
              <a:gd name="connsiteX129" fmla="*/ 3407568 w 3845718"/>
              <a:gd name="connsiteY129" fmla="*/ 2350294 h 3741737"/>
              <a:gd name="connsiteX130" fmla="*/ 3299618 w 3845718"/>
              <a:gd name="connsiteY130" fmla="*/ 2387600 h 3741737"/>
              <a:gd name="connsiteX131" fmla="*/ 3077368 w 3845718"/>
              <a:gd name="connsiteY131" fmla="*/ 2381250 h 3741737"/>
              <a:gd name="connsiteX132" fmla="*/ 2982118 w 3845718"/>
              <a:gd name="connsiteY132" fmla="*/ 2381250 h 3741737"/>
              <a:gd name="connsiteX133" fmla="*/ 2905918 w 3845718"/>
              <a:gd name="connsiteY133" fmla="*/ 2305050 h 3741737"/>
              <a:gd name="connsiteX134" fmla="*/ 2848768 w 3845718"/>
              <a:gd name="connsiteY134" fmla="*/ 2292350 h 3741737"/>
              <a:gd name="connsiteX135" fmla="*/ 2834481 w 3845718"/>
              <a:gd name="connsiteY135" fmla="*/ 2212975 h 3741737"/>
              <a:gd name="connsiteX136" fmla="*/ 2643980 w 3845718"/>
              <a:gd name="connsiteY136" fmla="*/ 2155825 h 3741737"/>
              <a:gd name="connsiteX137" fmla="*/ 2620168 w 3845718"/>
              <a:gd name="connsiteY137" fmla="*/ 2273300 h 3741737"/>
              <a:gd name="connsiteX138" fmla="*/ 2639218 w 3845718"/>
              <a:gd name="connsiteY138" fmla="*/ 2362200 h 3741737"/>
              <a:gd name="connsiteX139" fmla="*/ 2607468 w 3845718"/>
              <a:gd name="connsiteY139" fmla="*/ 2476500 h 3741737"/>
              <a:gd name="connsiteX140" fmla="*/ 3001168 w 3845718"/>
              <a:gd name="connsiteY140" fmla="*/ 2546350 h 3741737"/>
              <a:gd name="connsiteX141" fmla="*/ 3045618 w 3845718"/>
              <a:gd name="connsiteY141" fmla="*/ 3003550 h 3741737"/>
              <a:gd name="connsiteX142" fmla="*/ 1978818 w 3845718"/>
              <a:gd name="connsiteY142" fmla="*/ 3060700 h 3741737"/>
              <a:gd name="connsiteX143" fmla="*/ 1959768 w 3845718"/>
              <a:gd name="connsiteY143" fmla="*/ 3117850 h 3741737"/>
              <a:gd name="connsiteX144" fmla="*/ 2010568 w 3845718"/>
              <a:gd name="connsiteY144" fmla="*/ 3143250 h 3741737"/>
              <a:gd name="connsiteX145" fmla="*/ 2029618 w 3845718"/>
              <a:gd name="connsiteY145" fmla="*/ 3219450 h 3741737"/>
              <a:gd name="connsiteX146" fmla="*/ 2023268 w 3845718"/>
              <a:gd name="connsiteY146" fmla="*/ 3378200 h 3741737"/>
              <a:gd name="connsiteX147" fmla="*/ 2093118 w 3845718"/>
              <a:gd name="connsiteY147" fmla="*/ 3473450 h 3741737"/>
              <a:gd name="connsiteX148" fmla="*/ 2055018 w 3845718"/>
              <a:gd name="connsiteY148" fmla="*/ 3638550 h 3741737"/>
              <a:gd name="connsiteX149" fmla="*/ 2112168 w 3845718"/>
              <a:gd name="connsiteY149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765970 w 3845718"/>
              <a:gd name="connsiteY22" fmla="*/ 2105029 h 3741737"/>
              <a:gd name="connsiteX23" fmla="*/ 654051 w 3845718"/>
              <a:gd name="connsiteY23" fmla="*/ 2102648 h 3741737"/>
              <a:gd name="connsiteX24" fmla="*/ 620714 w 3845718"/>
              <a:gd name="connsiteY24" fmla="*/ 2140748 h 3741737"/>
              <a:gd name="connsiteX25" fmla="*/ 570708 w 3845718"/>
              <a:gd name="connsiteY25" fmla="*/ 2166942 h 3741737"/>
              <a:gd name="connsiteX26" fmla="*/ 504032 w 3845718"/>
              <a:gd name="connsiteY26" fmla="*/ 2181229 h 3741737"/>
              <a:gd name="connsiteX27" fmla="*/ 489745 w 3845718"/>
              <a:gd name="connsiteY27" fmla="*/ 2212185 h 3741737"/>
              <a:gd name="connsiteX28" fmla="*/ 461170 w 3845718"/>
              <a:gd name="connsiteY28" fmla="*/ 2197898 h 3741737"/>
              <a:gd name="connsiteX29" fmla="*/ 434976 w 3845718"/>
              <a:gd name="connsiteY29" fmla="*/ 2235998 h 3741737"/>
              <a:gd name="connsiteX30" fmla="*/ 375445 w 3845718"/>
              <a:gd name="connsiteY30" fmla="*/ 2252667 h 3741737"/>
              <a:gd name="connsiteX31" fmla="*/ 368301 w 3845718"/>
              <a:gd name="connsiteY31" fmla="*/ 2288385 h 3741737"/>
              <a:gd name="connsiteX32" fmla="*/ 278605 w 3845718"/>
              <a:gd name="connsiteY32" fmla="*/ 2244725 h 3741737"/>
              <a:gd name="connsiteX33" fmla="*/ 245268 w 3845718"/>
              <a:gd name="connsiteY33" fmla="*/ 2171700 h 3741737"/>
              <a:gd name="connsiteX34" fmla="*/ 252411 w 3845718"/>
              <a:gd name="connsiteY34" fmla="*/ 2115344 h 3741737"/>
              <a:gd name="connsiteX35" fmla="*/ 217487 w 3845718"/>
              <a:gd name="connsiteY35" fmla="*/ 2114550 h 3741737"/>
              <a:gd name="connsiteX36" fmla="*/ 230981 w 3845718"/>
              <a:gd name="connsiteY36" fmla="*/ 2072481 h 3741737"/>
              <a:gd name="connsiteX37" fmla="*/ 105567 w 3845718"/>
              <a:gd name="connsiteY37" fmla="*/ 2023269 h 3741737"/>
              <a:gd name="connsiteX38" fmla="*/ 42068 w 3845718"/>
              <a:gd name="connsiteY38" fmla="*/ 1957387 h 3741737"/>
              <a:gd name="connsiteX39" fmla="*/ 83343 w 3845718"/>
              <a:gd name="connsiteY39" fmla="*/ 1717675 h 3741737"/>
              <a:gd name="connsiteX40" fmla="*/ 0 w 3845718"/>
              <a:gd name="connsiteY40" fmla="*/ 1545432 h 3741737"/>
              <a:gd name="connsiteX41" fmla="*/ 30956 w 3845718"/>
              <a:gd name="connsiteY41" fmla="*/ 1500187 h 3741737"/>
              <a:gd name="connsiteX42" fmla="*/ 205581 w 3845718"/>
              <a:gd name="connsiteY42" fmla="*/ 1123950 h 3741737"/>
              <a:gd name="connsiteX43" fmla="*/ 340518 w 3845718"/>
              <a:gd name="connsiteY43" fmla="*/ 1003300 h 3741737"/>
              <a:gd name="connsiteX44" fmla="*/ 392906 w 3845718"/>
              <a:gd name="connsiteY44" fmla="*/ 750887 h 3741737"/>
              <a:gd name="connsiteX45" fmla="*/ 412749 w 3845718"/>
              <a:gd name="connsiteY45" fmla="*/ 625475 h 3741737"/>
              <a:gd name="connsiteX46" fmla="*/ 579437 w 3845718"/>
              <a:gd name="connsiteY46" fmla="*/ 700087 h 3741737"/>
              <a:gd name="connsiteX47" fmla="*/ 734218 w 3845718"/>
              <a:gd name="connsiteY47" fmla="*/ 758825 h 3741737"/>
              <a:gd name="connsiteX48" fmla="*/ 746124 w 3845718"/>
              <a:gd name="connsiteY48" fmla="*/ 685800 h 3741737"/>
              <a:gd name="connsiteX49" fmla="*/ 689768 w 3845718"/>
              <a:gd name="connsiteY49" fmla="*/ 606425 h 3741737"/>
              <a:gd name="connsiteX50" fmla="*/ 832643 w 3845718"/>
              <a:gd name="connsiteY50" fmla="*/ 568325 h 3741737"/>
              <a:gd name="connsiteX51" fmla="*/ 921543 w 3845718"/>
              <a:gd name="connsiteY51" fmla="*/ 561975 h 3741737"/>
              <a:gd name="connsiteX52" fmla="*/ 953293 w 3845718"/>
              <a:gd name="connsiteY52" fmla="*/ 542925 h 3741737"/>
              <a:gd name="connsiteX53" fmla="*/ 981868 w 3845718"/>
              <a:gd name="connsiteY53" fmla="*/ 561975 h 3741737"/>
              <a:gd name="connsiteX54" fmla="*/ 1048543 w 3845718"/>
              <a:gd name="connsiteY54" fmla="*/ 546100 h 3741737"/>
              <a:gd name="connsiteX55" fmla="*/ 1061243 w 3845718"/>
              <a:gd name="connsiteY55" fmla="*/ 514350 h 3741737"/>
              <a:gd name="connsiteX56" fmla="*/ 1302543 w 3845718"/>
              <a:gd name="connsiteY56" fmla="*/ 485775 h 3741737"/>
              <a:gd name="connsiteX57" fmla="*/ 1261268 w 3845718"/>
              <a:gd name="connsiteY57" fmla="*/ 219075 h 3741737"/>
              <a:gd name="connsiteX58" fmla="*/ 1175543 w 3845718"/>
              <a:gd name="connsiteY58" fmla="*/ 0 h 3741737"/>
              <a:gd name="connsiteX59" fmla="*/ 1280318 w 3845718"/>
              <a:gd name="connsiteY59" fmla="*/ 12700 h 3741737"/>
              <a:gd name="connsiteX60" fmla="*/ 1400968 w 3845718"/>
              <a:gd name="connsiteY60" fmla="*/ 60325 h 3741737"/>
              <a:gd name="connsiteX61" fmla="*/ 1477168 w 3845718"/>
              <a:gd name="connsiteY61" fmla="*/ 130175 h 3741737"/>
              <a:gd name="connsiteX62" fmla="*/ 1537493 w 3845718"/>
              <a:gd name="connsiteY62" fmla="*/ 222250 h 3741737"/>
              <a:gd name="connsiteX63" fmla="*/ 1581943 w 3845718"/>
              <a:gd name="connsiteY63" fmla="*/ 412750 h 3741737"/>
              <a:gd name="connsiteX64" fmla="*/ 1678781 w 3845718"/>
              <a:gd name="connsiteY64" fmla="*/ 380206 h 3741737"/>
              <a:gd name="connsiteX65" fmla="*/ 1685923 w 3845718"/>
              <a:gd name="connsiteY65" fmla="*/ 310357 h 3741737"/>
              <a:gd name="connsiteX66" fmla="*/ 1710531 w 3845718"/>
              <a:gd name="connsiteY66" fmla="*/ 305594 h 3741737"/>
              <a:gd name="connsiteX67" fmla="*/ 1747838 w 3845718"/>
              <a:gd name="connsiteY67" fmla="*/ 289720 h 3741737"/>
              <a:gd name="connsiteX68" fmla="*/ 1843087 w 3845718"/>
              <a:gd name="connsiteY68" fmla="*/ 295274 h 3741737"/>
              <a:gd name="connsiteX69" fmla="*/ 1884361 w 3845718"/>
              <a:gd name="connsiteY69" fmla="*/ 304007 h 3741737"/>
              <a:gd name="connsiteX70" fmla="*/ 1887537 w 3845718"/>
              <a:gd name="connsiteY70" fmla="*/ 245268 h 3741737"/>
              <a:gd name="connsiteX71" fmla="*/ 1921668 w 3845718"/>
              <a:gd name="connsiteY71" fmla="*/ 254000 h 3741737"/>
              <a:gd name="connsiteX72" fmla="*/ 1908174 w 3845718"/>
              <a:gd name="connsiteY72" fmla="*/ 328612 h 3741737"/>
              <a:gd name="connsiteX73" fmla="*/ 1972468 w 3845718"/>
              <a:gd name="connsiteY73" fmla="*/ 331788 h 3741737"/>
              <a:gd name="connsiteX74" fmla="*/ 2008186 w 3845718"/>
              <a:gd name="connsiteY74" fmla="*/ 312737 h 3741737"/>
              <a:gd name="connsiteX75" fmla="*/ 2052637 w 3845718"/>
              <a:gd name="connsiteY75" fmla="*/ 324644 h 3741737"/>
              <a:gd name="connsiteX76" fmla="*/ 2055018 w 3845718"/>
              <a:gd name="connsiteY76" fmla="*/ 359568 h 3741737"/>
              <a:gd name="connsiteX77" fmla="*/ 2105818 w 3845718"/>
              <a:gd name="connsiteY77" fmla="*/ 373856 h 3741737"/>
              <a:gd name="connsiteX78" fmla="*/ 2128837 w 3845718"/>
              <a:gd name="connsiteY78" fmla="*/ 361950 h 3741737"/>
              <a:gd name="connsiteX79" fmla="*/ 2188368 w 3845718"/>
              <a:gd name="connsiteY79" fmla="*/ 313531 h 3741737"/>
              <a:gd name="connsiteX80" fmla="*/ 2229643 w 3845718"/>
              <a:gd name="connsiteY80" fmla="*/ 338931 h 3741737"/>
              <a:gd name="connsiteX81" fmla="*/ 2248693 w 3845718"/>
              <a:gd name="connsiteY81" fmla="*/ 331788 h 3741737"/>
              <a:gd name="connsiteX82" fmla="*/ 2276474 w 3845718"/>
              <a:gd name="connsiteY82" fmla="*/ 273844 h 3741737"/>
              <a:gd name="connsiteX83" fmla="*/ 2337593 w 3845718"/>
              <a:gd name="connsiteY83" fmla="*/ 235743 h 3741737"/>
              <a:gd name="connsiteX84" fmla="*/ 2326480 w 3845718"/>
              <a:gd name="connsiteY84" fmla="*/ 252414 h 3741737"/>
              <a:gd name="connsiteX85" fmla="*/ 2375693 w 3845718"/>
              <a:gd name="connsiteY85" fmla="*/ 346075 h 3741737"/>
              <a:gd name="connsiteX86" fmla="*/ 2470943 w 3845718"/>
              <a:gd name="connsiteY86" fmla="*/ 388937 h 3741737"/>
              <a:gd name="connsiteX87" fmla="*/ 2480468 w 3845718"/>
              <a:gd name="connsiteY87" fmla="*/ 477838 h 3741737"/>
              <a:gd name="connsiteX88" fmla="*/ 2501105 w 3845718"/>
              <a:gd name="connsiteY88" fmla="*/ 511175 h 3741737"/>
              <a:gd name="connsiteX89" fmla="*/ 2529681 w 3845718"/>
              <a:gd name="connsiteY89" fmla="*/ 568325 h 3741737"/>
              <a:gd name="connsiteX90" fmla="*/ 2480468 w 3845718"/>
              <a:gd name="connsiteY90" fmla="*/ 688975 h 3741737"/>
              <a:gd name="connsiteX91" fmla="*/ 2564606 w 3845718"/>
              <a:gd name="connsiteY91" fmla="*/ 633413 h 3741737"/>
              <a:gd name="connsiteX92" fmla="*/ 2692400 w 3845718"/>
              <a:gd name="connsiteY92" fmla="*/ 642938 h 3741737"/>
              <a:gd name="connsiteX93" fmla="*/ 2744787 w 3845718"/>
              <a:gd name="connsiteY93" fmla="*/ 609600 h 3741737"/>
              <a:gd name="connsiteX94" fmla="*/ 2806699 w 3845718"/>
              <a:gd name="connsiteY94" fmla="*/ 630236 h 3741737"/>
              <a:gd name="connsiteX95" fmla="*/ 2867818 w 3845718"/>
              <a:gd name="connsiteY95" fmla="*/ 539750 h 3741737"/>
              <a:gd name="connsiteX96" fmla="*/ 2910681 w 3845718"/>
              <a:gd name="connsiteY96" fmla="*/ 547687 h 3741737"/>
              <a:gd name="connsiteX97" fmla="*/ 2978943 w 3845718"/>
              <a:gd name="connsiteY97" fmla="*/ 447675 h 3741737"/>
              <a:gd name="connsiteX98" fmla="*/ 3069430 w 3845718"/>
              <a:gd name="connsiteY98" fmla="*/ 481013 h 3741737"/>
              <a:gd name="connsiteX99" fmla="*/ 3128168 w 3845718"/>
              <a:gd name="connsiteY99" fmla="*/ 469900 h 3741737"/>
              <a:gd name="connsiteX100" fmla="*/ 3198018 w 3845718"/>
              <a:gd name="connsiteY100" fmla="*/ 495300 h 3741737"/>
              <a:gd name="connsiteX101" fmla="*/ 3204368 w 3845718"/>
              <a:gd name="connsiteY101" fmla="*/ 571500 h 3741737"/>
              <a:gd name="connsiteX102" fmla="*/ 3172618 w 3845718"/>
              <a:gd name="connsiteY102" fmla="*/ 654050 h 3741737"/>
              <a:gd name="connsiteX103" fmla="*/ 3204368 w 3845718"/>
              <a:gd name="connsiteY103" fmla="*/ 749300 h 3741737"/>
              <a:gd name="connsiteX104" fmla="*/ 3331368 w 3845718"/>
              <a:gd name="connsiteY104" fmla="*/ 781050 h 3741737"/>
              <a:gd name="connsiteX105" fmla="*/ 3284537 w 3845718"/>
              <a:gd name="connsiteY105" fmla="*/ 899319 h 3741737"/>
              <a:gd name="connsiteX106" fmla="*/ 3350418 w 3845718"/>
              <a:gd name="connsiteY106" fmla="*/ 1003300 h 3741737"/>
              <a:gd name="connsiteX107" fmla="*/ 3382168 w 3845718"/>
              <a:gd name="connsiteY107" fmla="*/ 1009650 h 3741737"/>
              <a:gd name="connsiteX108" fmla="*/ 3337718 w 3845718"/>
              <a:gd name="connsiteY108" fmla="*/ 1117600 h 3741737"/>
              <a:gd name="connsiteX109" fmla="*/ 3413918 w 3845718"/>
              <a:gd name="connsiteY109" fmla="*/ 1123950 h 3741737"/>
              <a:gd name="connsiteX110" fmla="*/ 3548062 w 3845718"/>
              <a:gd name="connsiteY110" fmla="*/ 1060450 h 3741737"/>
              <a:gd name="connsiteX111" fmla="*/ 3712368 w 3845718"/>
              <a:gd name="connsiteY111" fmla="*/ 908050 h 3741737"/>
              <a:gd name="connsiteX112" fmla="*/ 3701256 w 3845718"/>
              <a:gd name="connsiteY112" fmla="*/ 1030288 h 3741737"/>
              <a:gd name="connsiteX113" fmla="*/ 3793331 w 3845718"/>
              <a:gd name="connsiteY113" fmla="*/ 1119187 h 3741737"/>
              <a:gd name="connsiteX114" fmla="*/ 3845718 w 3845718"/>
              <a:gd name="connsiteY114" fmla="*/ 1270000 h 3741737"/>
              <a:gd name="connsiteX115" fmla="*/ 3540124 w 3845718"/>
              <a:gd name="connsiteY115" fmla="*/ 1458118 h 3741737"/>
              <a:gd name="connsiteX116" fmla="*/ 3607593 w 3845718"/>
              <a:gd name="connsiteY116" fmla="*/ 1585913 h 3741737"/>
              <a:gd name="connsiteX117" fmla="*/ 3559174 w 3845718"/>
              <a:gd name="connsiteY117" fmla="*/ 1687513 h 3741737"/>
              <a:gd name="connsiteX118" fmla="*/ 3604418 w 3845718"/>
              <a:gd name="connsiteY118" fmla="*/ 1720850 h 3741737"/>
              <a:gd name="connsiteX119" fmla="*/ 3629818 w 3845718"/>
              <a:gd name="connsiteY119" fmla="*/ 1771650 h 3741737"/>
              <a:gd name="connsiteX120" fmla="*/ 3629818 w 3845718"/>
              <a:gd name="connsiteY120" fmla="*/ 1847850 h 3741737"/>
              <a:gd name="connsiteX121" fmla="*/ 3604418 w 3845718"/>
              <a:gd name="connsiteY121" fmla="*/ 1873250 h 3741737"/>
              <a:gd name="connsiteX122" fmla="*/ 3598068 w 3845718"/>
              <a:gd name="connsiteY122" fmla="*/ 1911350 h 3741737"/>
              <a:gd name="connsiteX123" fmla="*/ 3528218 w 3845718"/>
              <a:gd name="connsiteY123" fmla="*/ 1885950 h 3741737"/>
              <a:gd name="connsiteX124" fmla="*/ 3509168 w 3845718"/>
              <a:gd name="connsiteY124" fmla="*/ 2012950 h 3741737"/>
              <a:gd name="connsiteX125" fmla="*/ 3432175 w 3845718"/>
              <a:gd name="connsiteY125" fmla="*/ 1977231 h 3741737"/>
              <a:gd name="connsiteX126" fmla="*/ 3299618 w 3845718"/>
              <a:gd name="connsiteY126" fmla="*/ 2039937 h 3741737"/>
              <a:gd name="connsiteX127" fmla="*/ 3445668 w 3845718"/>
              <a:gd name="connsiteY127" fmla="*/ 2286000 h 3741737"/>
              <a:gd name="connsiteX128" fmla="*/ 3483768 w 3845718"/>
              <a:gd name="connsiteY128" fmla="*/ 2286000 h 3741737"/>
              <a:gd name="connsiteX129" fmla="*/ 3477418 w 3845718"/>
              <a:gd name="connsiteY129" fmla="*/ 2374900 h 3741737"/>
              <a:gd name="connsiteX130" fmla="*/ 3407568 w 3845718"/>
              <a:gd name="connsiteY130" fmla="*/ 2350294 h 3741737"/>
              <a:gd name="connsiteX131" fmla="*/ 3299618 w 3845718"/>
              <a:gd name="connsiteY131" fmla="*/ 2387600 h 3741737"/>
              <a:gd name="connsiteX132" fmla="*/ 3077368 w 3845718"/>
              <a:gd name="connsiteY132" fmla="*/ 2381250 h 3741737"/>
              <a:gd name="connsiteX133" fmla="*/ 2982118 w 3845718"/>
              <a:gd name="connsiteY133" fmla="*/ 2381250 h 3741737"/>
              <a:gd name="connsiteX134" fmla="*/ 2905918 w 3845718"/>
              <a:gd name="connsiteY134" fmla="*/ 2305050 h 3741737"/>
              <a:gd name="connsiteX135" fmla="*/ 2848768 w 3845718"/>
              <a:gd name="connsiteY135" fmla="*/ 2292350 h 3741737"/>
              <a:gd name="connsiteX136" fmla="*/ 2834481 w 3845718"/>
              <a:gd name="connsiteY136" fmla="*/ 2212975 h 3741737"/>
              <a:gd name="connsiteX137" fmla="*/ 2643980 w 3845718"/>
              <a:gd name="connsiteY137" fmla="*/ 2155825 h 3741737"/>
              <a:gd name="connsiteX138" fmla="*/ 2620168 w 3845718"/>
              <a:gd name="connsiteY138" fmla="*/ 2273300 h 3741737"/>
              <a:gd name="connsiteX139" fmla="*/ 2639218 w 3845718"/>
              <a:gd name="connsiteY139" fmla="*/ 2362200 h 3741737"/>
              <a:gd name="connsiteX140" fmla="*/ 2607468 w 3845718"/>
              <a:gd name="connsiteY140" fmla="*/ 2476500 h 3741737"/>
              <a:gd name="connsiteX141" fmla="*/ 3001168 w 3845718"/>
              <a:gd name="connsiteY141" fmla="*/ 2546350 h 3741737"/>
              <a:gd name="connsiteX142" fmla="*/ 3045618 w 3845718"/>
              <a:gd name="connsiteY142" fmla="*/ 3003550 h 3741737"/>
              <a:gd name="connsiteX143" fmla="*/ 1978818 w 3845718"/>
              <a:gd name="connsiteY143" fmla="*/ 3060700 h 3741737"/>
              <a:gd name="connsiteX144" fmla="*/ 1959768 w 3845718"/>
              <a:gd name="connsiteY144" fmla="*/ 3117850 h 3741737"/>
              <a:gd name="connsiteX145" fmla="*/ 2010568 w 3845718"/>
              <a:gd name="connsiteY145" fmla="*/ 3143250 h 3741737"/>
              <a:gd name="connsiteX146" fmla="*/ 2029618 w 3845718"/>
              <a:gd name="connsiteY146" fmla="*/ 3219450 h 3741737"/>
              <a:gd name="connsiteX147" fmla="*/ 2023268 w 3845718"/>
              <a:gd name="connsiteY147" fmla="*/ 3378200 h 3741737"/>
              <a:gd name="connsiteX148" fmla="*/ 2093118 w 3845718"/>
              <a:gd name="connsiteY148" fmla="*/ 3473450 h 3741737"/>
              <a:gd name="connsiteX149" fmla="*/ 2055018 w 3845718"/>
              <a:gd name="connsiteY149" fmla="*/ 3638550 h 3741737"/>
              <a:gd name="connsiteX150" fmla="*/ 2112168 w 3845718"/>
              <a:gd name="connsiteY15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654051 w 3845718"/>
              <a:gd name="connsiteY22" fmla="*/ 2078835 h 3741737"/>
              <a:gd name="connsiteX23" fmla="*/ 654051 w 3845718"/>
              <a:gd name="connsiteY23" fmla="*/ 2102648 h 3741737"/>
              <a:gd name="connsiteX24" fmla="*/ 620714 w 3845718"/>
              <a:gd name="connsiteY24" fmla="*/ 2140748 h 3741737"/>
              <a:gd name="connsiteX25" fmla="*/ 570708 w 3845718"/>
              <a:gd name="connsiteY25" fmla="*/ 2166942 h 3741737"/>
              <a:gd name="connsiteX26" fmla="*/ 504032 w 3845718"/>
              <a:gd name="connsiteY26" fmla="*/ 2181229 h 3741737"/>
              <a:gd name="connsiteX27" fmla="*/ 489745 w 3845718"/>
              <a:gd name="connsiteY27" fmla="*/ 2212185 h 3741737"/>
              <a:gd name="connsiteX28" fmla="*/ 461170 w 3845718"/>
              <a:gd name="connsiteY28" fmla="*/ 2197898 h 3741737"/>
              <a:gd name="connsiteX29" fmla="*/ 434976 w 3845718"/>
              <a:gd name="connsiteY29" fmla="*/ 2235998 h 3741737"/>
              <a:gd name="connsiteX30" fmla="*/ 375445 w 3845718"/>
              <a:gd name="connsiteY30" fmla="*/ 2252667 h 3741737"/>
              <a:gd name="connsiteX31" fmla="*/ 368301 w 3845718"/>
              <a:gd name="connsiteY31" fmla="*/ 2288385 h 3741737"/>
              <a:gd name="connsiteX32" fmla="*/ 278605 w 3845718"/>
              <a:gd name="connsiteY32" fmla="*/ 2244725 h 3741737"/>
              <a:gd name="connsiteX33" fmla="*/ 245268 w 3845718"/>
              <a:gd name="connsiteY33" fmla="*/ 2171700 h 3741737"/>
              <a:gd name="connsiteX34" fmla="*/ 252411 w 3845718"/>
              <a:gd name="connsiteY34" fmla="*/ 2115344 h 3741737"/>
              <a:gd name="connsiteX35" fmla="*/ 217487 w 3845718"/>
              <a:gd name="connsiteY35" fmla="*/ 2114550 h 3741737"/>
              <a:gd name="connsiteX36" fmla="*/ 230981 w 3845718"/>
              <a:gd name="connsiteY36" fmla="*/ 2072481 h 3741737"/>
              <a:gd name="connsiteX37" fmla="*/ 105567 w 3845718"/>
              <a:gd name="connsiteY37" fmla="*/ 2023269 h 3741737"/>
              <a:gd name="connsiteX38" fmla="*/ 42068 w 3845718"/>
              <a:gd name="connsiteY38" fmla="*/ 1957387 h 3741737"/>
              <a:gd name="connsiteX39" fmla="*/ 83343 w 3845718"/>
              <a:gd name="connsiteY39" fmla="*/ 1717675 h 3741737"/>
              <a:gd name="connsiteX40" fmla="*/ 0 w 3845718"/>
              <a:gd name="connsiteY40" fmla="*/ 1545432 h 3741737"/>
              <a:gd name="connsiteX41" fmla="*/ 30956 w 3845718"/>
              <a:gd name="connsiteY41" fmla="*/ 1500187 h 3741737"/>
              <a:gd name="connsiteX42" fmla="*/ 205581 w 3845718"/>
              <a:gd name="connsiteY42" fmla="*/ 1123950 h 3741737"/>
              <a:gd name="connsiteX43" fmla="*/ 340518 w 3845718"/>
              <a:gd name="connsiteY43" fmla="*/ 1003300 h 3741737"/>
              <a:gd name="connsiteX44" fmla="*/ 392906 w 3845718"/>
              <a:gd name="connsiteY44" fmla="*/ 750887 h 3741737"/>
              <a:gd name="connsiteX45" fmla="*/ 412749 w 3845718"/>
              <a:gd name="connsiteY45" fmla="*/ 625475 h 3741737"/>
              <a:gd name="connsiteX46" fmla="*/ 579437 w 3845718"/>
              <a:gd name="connsiteY46" fmla="*/ 700087 h 3741737"/>
              <a:gd name="connsiteX47" fmla="*/ 734218 w 3845718"/>
              <a:gd name="connsiteY47" fmla="*/ 758825 h 3741737"/>
              <a:gd name="connsiteX48" fmla="*/ 746124 w 3845718"/>
              <a:gd name="connsiteY48" fmla="*/ 685800 h 3741737"/>
              <a:gd name="connsiteX49" fmla="*/ 689768 w 3845718"/>
              <a:gd name="connsiteY49" fmla="*/ 606425 h 3741737"/>
              <a:gd name="connsiteX50" fmla="*/ 832643 w 3845718"/>
              <a:gd name="connsiteY50" fmla="*/ 568325 h 3741737"/>
              <a:gd name="connsiteX51" fmla="*/ 921543 w 3845718"/>
              <a:gd name="connsiteY51" fmla="*/ 561975 h 3741737"/>
              <a:gd name="connsiteX52" fmla="*/ 953293 w 3845718"/>
              <a:gd name="connsiteY52" fmla="*/ 542925 h 3741737"/>
              <a:gd name="connsiteX53" fmla="*/ 981868 w 3845718"/>
              <a:gd name="connsiteY53" fmla="*/ 561975 h 3741737"/>
              <a:gd name="connsiteX54" fmla="*/ 1048543 w 3845718"/>
              <a:gd name="connsiteY54" fmla="*/ 546100 h 3741737"/>
              <a:gd name="connsiteX55" fmla="*/ 1061243 w 3845718"/>
              <a:gd name="connsiteY55" fmla="*/ 514350 h 3741737"/>
              <a:gd name="connsiteX56" fmla="*/ 1302543 w 3845718"/>
              <a:gd name="connsiteY56" fmla="*/ 485775 h 3741737"/>
              <a:gd name="connsiteX57" fmla="*/ 1261268 w 3845718"/>
              <a:gd name="connsiteY57" fmla="*/ 219075 h 3741737"/>
              <a:gd name="connsiteX58" fmla="*/ 1175543 w 3845718"/>
              <a:gd name="connsiteY58" fmla="*/ 0 h 3741737"/>
              <a:gd name="connsiteX59" fmla="*/ 1280318 w 3845718"/>
              <a:gd name="connsiteY59" fmla="*/ 12700 h 3741737"/>
              <a:gd name="connsiteX60" fmla="*/ 1400968 w 3845718"/>
              <a:gd name="connsiteY60" fmla="*/ 60325 h 3741737"/>
              <a:gd name="connsiteX61" fmla="*/ 1477168 w 3845718"/>
              <a:gd name="connsiteY61" fmla="*/ 130175 h 3741737"/>
              <a:gd name="connsiteX62" fmla="*/ 1537493 w 3845718"/>
              <a:gd name="connsiteY62" fmla="*/ 222250 h 3741737"/>
              <a:gd name="connsiteX63" fmla="*/ 1581943 w 3845718"/>
              <a:gd name="connsiteY63" fmla="*/ 412750 h 3741737"/>
              <a:gd name="connsiteX64" fmla="*/ 1678781 w 3845718"/>
              <a:gd name="connsiteY64" fmla="*/ 380206 h 3741737"/>
              <a:gd name="connsiteX65" fmla="*/ 1685923 w 3845718"/>
              <a:gd name="connsiteY65" fmla="*/ 310357 h 3741737"/>
              <a:gd name="connsiteX66" fmla="*/ 1710531 w 3845718"/>
              <a:gd name="connsiteY66" fmla="*/ 305594 h 3741737"/>
              <a:gd name="connsiteX67" fmla="*/ 1747838 w 3845718"/>
              <a:gd name="connsiteY67" fmla="*/ 289720 h 3741737"/>
              <a:gd name="connsiteX68" fmla="*/ 1843087 w 3845718"/>
              <a:gd name="connsiteY68" fmla="*/ 295274 h 3741737"/>
              <a:gd name="connsiteX69" fmla="*/ 1884361 w 3845718"/>
              <a:gd name="connsiteY69" fmla="*/ 304007 h 3741737"/>
              <a:gd name="connsiteX70" fmla="*/ 1887537 w 3845718"/>
              <a:gd name="connsiteY70" fmla="*/ 245268 h 3741737"/>
              <a:gd name="connsiteX71" fmla="*/ 1921668 w 3845718"/>
              <a:gd name="connsiteY71" fmla="*/ 254000 h 3741737"/>
              <a:gd name="connsiteX72" fmla="*/ 1908174 w 3845718"/>
              <a:gd name="connsiteY72" fmla="*/ 328612 h 3741737"/>
              <a:gd name="connsiteX73" fmla="*/ 1972468 w 3845718"/>
              <a:gd name="connsiteY73" fmla="*/ 331788 h 3741737"/>
              <a:gd name="connsiteX74" fmla="*/ 2008186 w 3845718"/>
              <a:gd name="connsiteY74" fmla="*/ 312737 h 3741737"/>
              <a:gd name="connsiteX75" fmla="*/ 2052637 w 3845718"/>
              <a:gd name="connsiteY75" fmla="*/ 324644 h 3741737"/>
              <a:gd name="connsiteX76" fmla="*/ 2055018 w 3845718"/>
              <a:gd name="connsiteY76" fmla="*/ 359568 h 3741737"/>
              <a:gd name="connsiteX77" fmla="*/ 2105818 w 3845718"/>
              <a:gd name="connsiteY77" fmla="*/ 373856 h 3741737"/>
              <a:gd name="connsiteX78" fmla="*/ 2128837 w 3845718"/>
              <a:gd name="connsiteY78" fmla="*/ 361950 h 3741737"/>
              <a:gd name="connsiteX79" fmla="*/ 2188368 w 3845718"/>
              <a:gd name="connsiteY79" fmla="*/ 313531 h 3741737"/>
              <a:gd name="connsiteX80" fmla="*/ 2229643 w 3845718"/>
              <a:gd name="connsiteY80" fmla="*/ 338931 h 3741737"/>
              <a:gd name="connsiteX81" fmla="*/ 2248693 w 3845718"/>
              <a:gd name="connsiteY81" fmla="*/ 331788 h 3741737"/>
              <a:gd name="connsiteX82" fmla="*/ 2276474 w 3845718"/>
              <a:gd name="connsiteY82" fmla="*/ 273844 h 3741737"/>
              <a:gd name="connsiteX83" fmla="*/ 2337593 w 3845718"/>
              <a:gd name="connsiteY83" fmla="*/ 235743 h 3741737"/>
              <a:gd name="connsiteX84" fmla="*/ 2326480 w 3845718"/>
              <a:gd name="connsiteY84" fmla="*/ 252414 h 3741737"/>
              <a:gd name="connsiteX85" fmla="*/ 2375693 w 3845718"/>
              <a:gd name="connsiteY85" fmla="*/ 346075 h 3741737"/>
              <a:gd name="connsiteX86" fmla="*/ 2470943 w 3845718"/>
              <a:gd name="connsiteY86" fmla="*/ 388937 h 3741737"/>
              <a:gd name="connsiteX87" fmla="*/ 2480468 w 3845718"/>
              <a:gd name="connsiteY87" fmla="*/ 477838 h 3741737"/>
              <a:gd name="connsiteX88" fmla="*/ 2501105 w 3845718"/>
              <a:gd name="connsiteY88" fmla="*/ 511175 h 3741737"/>
              <a:gd name="connsiteX89" fmla="*/ 2529681 w 3845718"/>
              <a:gd name="connsiteY89" fmla="*/ 568325 h 3741737"/>
              <a:gd name="connsiteX90" fmla="*/ 2480468 w 3845718"/>
              <a:gd name="connsiteY90" fmla="*/ 688975 h 3741737"/>
              <a:gd name="connsiteX91" fmla="*/ 2564606 w 3845718"/>
              <a:gd name="connsiteY91" fmla="*/ 633413 h 3741737"/>
              <a:gd name="connsiteX92" fmla="*/ 2692400 w 3845718"/>
              <a:gd name="connsiteY92" fmla="*/ 642938 h 3741737"/>
              <a:gd name="connsiteX93" fmla="*/ 2744787 w 3845718"/>
              <a:gd name="connsiteY93" fmla="*/ 609600 h 3741737"/>
              <a:gd name="connsiteX94" fmla="*/ 2806699 w 3845718"/>
              <a:gd name="connsiteY94" fmla="*/ 630236 h 3741737"/>
              <a:gd name="connsiteX95" fmla="*/ 2867818 w 3845718"/>
              <a:gd name="connsiteY95" fmla="*/ 539750 h 3741737"/>
              <a:gd name="connsiteX96" fmla="*/ 2910681 w 3845718"/>
              <a:gd name="connsiteY96" fmla="*/ 547687 h 3741737"/>
              <a:gd name="connsiteX97" fmla="*/ 2978943 w 3845718"/>
              <a:gd name="connsiteY97" fmla="*/ 447675 h 3741737"/>
              <a:gd name="connsiteX98" fmla="*/ 3069430 w 3845718"/>
              <a:gd name="connsiteY98" fmla="*/ 481013 h 3741737"/>
              <a:gd name="connsiteX99" fmla="*/ 3128168 w 3845718"/>
              <a:gd name="connsiteY99" fmla="*/ 469900 h 3741737"/>
              <a:gd name="connsiteX100" fmla="*/ 3198018 w 3845718"/>
              <a:gd name="connsiteY100" fmla="*/ 495300 h 3741737"/>
              <a:gd name="connsiteX101" fmla="*/ 3204368 w 3845718"/>
              <a:gd name="connsiteY101" fmla="*/ 571500 h 3741737"/>
              <a:gd name="connsiteX102" fmla="*/ 3172618 w 3845718"/>
              <a:gd name="connsiteY102" fmla="*/ 654050 h 3741737"/>
              <a:gd name="connsiteX103" fmla="*/ 3204368 w 3845718"/>
              <a:gd name="connsiteY103" fmla="*/ 749300 h 3741737"/>
              <a:gd name="connsiteX104" fmla="*/ 3331368 w 3845718"/>
              <a:gd name="connsiteY104" fmla="*/ 781050 h 3741737"/>
              <a:gd name="connsiteX105" fmla="*/ 3284537 w 3845718"/>
              <a:gd name="connsiteY105" fmla="*/ 899319 h 3741737"/>
              <a:gd name="connsiteX106" fmla="*/ 3350418 w 3845718"/>
              <a:gd name="connsiteY106" fmla="*/ 1003300 h 3741737"/>
              <a:gd name="connsiteX107" fmla="*/ 3382168 w 3845718"/>
              <a:gd name="connsiteY107" fmla="*/ 1009650 h 3741737"/>
              <a:gd name="connsiteX108" fmla="*/ 3337718 w 3845718"/>
              <a:gd name="connsiteY108" fmla="*/ 1117600 h 3741737"/>
              <a:gd name="connsiteX109" fmla="*/ 3413918 w 3845718"/>
              <a:gd name="connsiteY109" fmla="*/ 1123950 h 3741737"/>
              <a:gd name="connsiteX110" fmla="*/ 3548062 w 3845718"/>
              <a:gd name="connsiteY110" fmla="*/ 1060450 h 3741737"/>
              <a:gd name="connsiteX111" fmla="*/ 3712368 w 3845718"/>
              <a:gd name="connsiteY111" fmla="*/ 908050 h 3741737"/>
              <a:gd name="connsiteX112" fmla="*/ 3701256 w 3845718"/>
              <a:gd name="connsiteY112" fmla="*/ 1030288 h 3741737"/>
              <a:gd name="connsiteX113" fmla="*/ 3793331 w 3845718"/>
              <a:gd name="connsiteY113" fmla="*/ 1119187 h 3741737"/>
              <a:gd name="connsiteX114" fmla="*/ 3845718 w 3845718"/>
              <a:gd name="connsiteY114" fmla="*/ 1270000 h 3741737"/>
              <a:gd name="connsiteX115" fmla="*/ 3540124 w 3845718"/>
              <a:gd name="connsiteY115" fmla="*/ 1458118 h 3741737"/>
              <a:gd name="connsiteX116" fmla="*/ 3607593 w 3845718"/>
              <a:gd name="connsiteY116" fmla="*/ 1585913 h 3741737"/>
              <a:gd name="connsiteX117" fmla="*/ 3559174 w 3845718"/>
              <a:gd name="connsiteY117" fmla="*/ 1687513 h 3741737"/>
              <a:gd name="connsiteX118" fmla="*/ 3604418 w 3845718"/>
              <a:gd name="connsiteY118" fmla="*/ 1720850 h 3741737"/>
              <a:gd name="connsiteX119" fmla="*/ 3629818 w 3845718"/>
              <a:gd name="connsiteY119" fmla="*/ 1771650 h 3741737"/>
              <a:gd name="connsiteX120" fmla="*/ 3629818 w 3845718"/>
              <a:gd name="connsiteY120" fmla="*/ 1847850 h 3741737"/>
              <a:gd name="connsiteX121" fmla="*/ 3604418 w 3845718"/>
              <a:gd name="connsiteY121" fmla="*/ 1873250 h 3741737"/>
              <a:gd name="connsiteX122" fmla="*/ 3598068 w 3845718"/>
              <a:gd name="connsiteY122" fmla="*/ 1911350 h 3741737"/>
              <a:gd name="connsiteX123" fmla="*/ 3528218 w 3845718"/>
              <a:gd name="connsiteY123" fmla="*/ 1885950 h 3741737"/>
              <a:gd name="connsiteX124" fmla="*/ 3509168 w 3845718"/>
              <a:gd name="connsiteY124" fmla="*/ 2012950 h 3741737"/>
              <a:gd name="connsiteX125" fmla="*/ 3432175 w 3845718"/>
              <a:gd name="connsiteY125" fmla="*/ 1977231 h 3741737"/>
              <a:gd name="connsiteX126" fmla="*/ 3299618 w 3845718"/>
              <a:gd name="connsiteY126" fmla="*/ 2039937 h 3741737"/>
              <a:gd name="connsiteX127" fmla="*/ 3445668 w 3845718"/>
              <a:gd name="connsiteY127" fmla="*/ 2286000 h 3741737"/>
              <a:gd name="connsiteX128" fmla="*/ 3483768 w 3845718"/>
              <a:gd name="connsiteY128" fmla="*/ 2286000 h 3741737"/>
              <a:gd name="connsiteX129" fmla="*/ 3477418 w 3845718"/>
              <a:gd name="connsiteY129" fmla="*/ 2374900 h 3741737"/>
              <a:gd name="connsiteX130" fmla="*/ 3407568 w 3845718"/>
              <a:gd name="connsiteY130" fmla="*/ 2350294 h 3741737"/>
              <a:gd name="connsiteX131" fmla="*/ 3299618 w 3845718"/>
              <a:gd name="connsiteY131" fmla="*/ 2387600 h 3741737"/>
              <a:gd name="connsiteX132" fmla="*/ 3077368 w 3845718"/>
              <a:gd name="connsiteY132" fmla="*/ 2381250 h 3741737"/>
              <a:gd name="connsiteX133" fmla="*/ 2982118 w 3845718"/>
              <a:gd name="connsiteY133" fmla="*/ 2381250 h 3741737"/>
              <a:gd name="connsiteX134" fmla="*/ 2905918 w 3845718"/>
              <a:gd name="connsiteY134" fmla="*/ 2305050 h 3741737"/>
              <a:gd name="connsiteX135" fmla="*/ 2848768 w 3845718"/>
              <a:gd name="connsiteY135" fmla="*/ 2292350 h 3741737"/>
              <a:gd name="connsiteX136" fmla="*/ 2834481 w 3845718"/>
              <a:gd name="connsiteY136" fmla="*/ 2212975 h 3741737"/>
              <a:gd name="connsiteX137" fmla="*/ 2643980 w 3845718"/>
              <a:gd name="connsiteY137" fmla="*/ 2155825 h 3741737"/>
              <a:gd name="connsiteX138" fmla="*/ 2620168 w 3845718"/>
              <a:gd name="connsiteY138" fmla="*/ 2273300 h 3741737"/>
              <a:gd name="connsiteX139" fmla="*/ 2639218 w 3845718"/>
              <a:gd name="connsiteY139" fmla="*/ 2362200 h 3741737"/>
              <a:gd name="connsiteX140" fmla="*/ 2607468 w 3845718"/>
              <a:gd name="connsiteY140" fmla="*/ 2476500 h 3741737"/>
              <a:gd name="connsiteX141" fmla="*/ 3001168 w 3845718"/>
              <a:gd name="connsiteY141" fmla="*/ 2546350 h 3741737"/>
              <a:gd name="connsiteX142" fmla="*/ 3045618 w 3845718"/>
              <a:gd name="connsiteY142" fmla="*/ 3003550 h 3741737"/>
              <a:gd name="connsiteX143" fmla="*/ 1978818 w 3845718"/>
              <a:gd name="connsiteY143" fmla="*/ 3060700 h 3741737"/>
              <a:gd name="connsiteX144" fmla="*/ 1959768 w 3845718"/>
              <a:gd name="connsiteY144" fmla="*/ 3117850 h 3741737"/>
              <a:gd name="connsiteX145" fmla="*/ 2010568 w 3845718"/>
              <a:gd name="connsiteY145" fmla="*/ 3143250 h 3741737"/>
              <a:gd name="connsiteX146" fmla="*/ 2029618 w 3845718"/>
              <a:gd name="connsiteY146" fmla="*/ 3219450 h 3741737"/>
              <a:gd name="connsiteX147" fmla="*/ 2023268 w 3845718"/>
              <a:gd name="connsiteY147" fmla="*/ 3378200 h 3741737"/>
              <a:gd name="connsiteX148" fmla="*/ 2093118 w 3845718"/>
              <a:gd name="connsiteY148" fmla="*/ 3473450 h 3741737"/>
              <a:gd name="connsiteX149" fmla="*/ 2055018 w 3845718"/>
              <a:gd name="connsiteY149" fmla="*/ 3638550 h 3741737"/>
              <a:gd name="connsiteX150" fmla="*/ 2112168 w 3845718"/>
              <a:gd name="connsiteY150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777876 w 3845718"/>
              <a:gd name="connsiteY22" fmla="*/ 2088360 h 3741737"/>
              <a:gd name="connsiteX23" fmla="*/ 654051 w 3845718"/>
              <a:gd name="connsiteY23" fmla="*/ 2078835 h 3741737"/>
              <a:gd name="connsiteX24" fmla="*/ 654051 w 3845718"/>
              <a:gd name="connsiteY24" fmla="*/ 2102648 h 3741737"/>
              <a:gd name="connsiteX25" fmla="*/ 620714 w 3845718"/>
              <a:gd name="connsiteY25" fmla="*/ 2140748 h 3741737"/>
              <a:gd name="connsiteX26" fmla="*/ 570708 w 3845718"/>
              <a:gd name="connsiteY26" fmla="*/ 2166942 h 3741737"/>
              <a:gd name="connsiteX27" fmla="*/ 504032 w 3845718"/>
              <a:gd name="connsiteY27" fmla="*/ 2181229 h 3741737"/>
              <a:gd name="connsiteX28" fmla="*/ 489745 w 3845718"/>
              <a:gd name="connsiteY28" fmla="*/ 2212185 h 3741737"/>
              <a:gd name="connsiteX29" fmla="*/ 461170 w 3845718"/>
              <a:gd name="connsiteY29" fmla="*/ 2197898 h 3741737"/>
              <a:gd name="connsiteX30" fmla="*/ 434976 w 3845718"/>
              <a:gd name="connsiteY30" fmla="*/ 2235998 h 3741737"/>
              <a:gd name="connsiteX31" fmla="*/ 375445 w 3845718"/>
              <a:gd name="connsiteY31" fmla="*/ 2252667 h 3741737"/>
              <a:gd name="connsiteX32" fmla="*/ 368301 w 3845718"/>
              <a:gd name="connsiteY32" fmla="*/ 2288385 h 3741737"/>
              <a:gd name="connsiteX33" fmla="*/ 278605 w 3845718"/>
              <a:gd name="connsiteY33" fmla="*/ 2244725 h 3741737"/>
              <a:gd name="connsiteX34" fmla="*/ 245268 w 3845718"/>
              <a:gd name="connsiteY34" fmla="*/ 2171700 h 3741737"/>
              <a:gd name="connsiteX35" fmla="*/ 252411 w 3845718"/>
              <a:gd name="connsiteY35" fmla="*/ 2115344 h 3741737"/>
              <a:gd name="connsiteX36" fmla="*/ 217487 w 3845718"/>
              <a:gd name="connsiteY36" fmla="*/ 2114550 h 3741737"/>
              <a:gd name="connsiteX37" fmla="*/ 230981 w 3845718"/>
              <a:gd name="connsiteY37" fmla="*/ 2072481 h 3741737"/>
              <a:gd name="connsiteX38" fmla="*/ 105567 w 3845718"/>
              <a:gd name="connsiteY38" fmla="*/ 2023269 h 3741737"/>
              <a:gd name="connsiteX39" fmla="*/ 42068 w 3845718"/>
              <a:gd name="connsiteY39" fmla="*/ 1957387 h 3741737"/>
              <a:gd name="connsiteX40" fmla="*/ 83343 w 3845718"/>
              <a:gd name="connsiteY40" fmla="*/ 1717675 h 3741737"/>
              <a:gd name="connsiteX41" fmla="*/ 0 w 3845718"/>
              <a:gd name="connsiteY41" fmla="*/ 1545432 h 3741737"/>
              <a:gd name="connsiteX42" fmla="*/ 30956 w 3845718"/>
              <a:gd name="connsiteY42" fmla="*/ 1500187 h 3741737"/>
              <a:gd name="connsiteX43" fmla="*/ 205581 w 3845718"/>
              <a:gd name="connsiteY43" fmla="*/ 1123950 h 3741737"/>
              <a:gd name="connsiteX44" fmla="*/ 340518 w 3845718"/>
              <a:gd name="connsiteY44" fmla="*/ 1003300 h 3741737"/>
              <a:gd name="connsiteX45" fmla="*/ 392906 w 3845718"/>
              <a:gd name="connsiteY45" fmla="*/ 750887 h 3741737"/>
              <a:gd name="connsiteX46" fmla="*/ 412749 w 3845718"/>
              <a:gd name="connsiteY46" fmla="*/ 625475 h 3741737"/>
              <a:gd name="connsiteX47" fmla="*/ 579437 w 3845718"/>
              <a:gd name="connsiteY47" fmla="*/ 700087 h 3741737"/>
              <a:gd name="connsiteX48" fmla="*/ 734218 w 3845718"/>
              <a:gd name="connsiteY48" fmla="*/ 758825 h 3741737"/>
              <a:gd name="connsiteX49" fmla="*/ 746124 w 3845718"/>
              <a:gd name="connsiteY49" fmla="*/ 685800 h 3741737"/>
              <a:gd name="connsiteX50" fmla="*/ 689768 w 3845718"/>
              <a:gd name="connsiteY50" fmla="*/ 606425 h 3741737"/>
              <a:gd name="connsiteX51" fmla="*/ 832643 w 3845718"/>
              <a:gd name="connsiteY51" fmla="*/ 568325 h 3741737"/>
              <a:gd name="connsiteX52" fmla="*/ 921543 w 3845718"/>
              <a:gd name="connsiteY52" fmla="*/ 561975 h 3741737"/>
              <a:gd name="connsiteX53" fmla="*/ 953293 w 3845718"/>
              <a:gd name="connsiteY53" fmla="*/ 542925 h 3741737"/>
              <a:gd name="connsiteX54" fmla="*/ 981868 w 3845718"/>
              <a:gd name="connsiteY54" fmla="*/ 561975 h 3741737"/>
              <a:gd name="connsiteX55" fmla="*/ 1048543 w 3845718"/>
              <a:gd name="connsiteY55" fmla="*/ 546100 h 3741737"/>
              <a:gd name="connsiteX56" fmla="*/ 1061243 w 3845718"/>
              <a:gd name="connsiteY56" fmla="*/ 514350 h 3741737"/>
              <a:gd name="connsiteX57" fmla="*/ 1302543 w 3845718"/>
              <a:gd name="connsiteY57" fmla="*/ 485775 h 3741737"/>
              <a:gd name="connsiteX58" fmla="*/ 1261268 w 3845718"/>
              <a:gd name="connsiteY58" fmla="*/ 219075 h 3741737"/>
              <a:gd name="connsiteX59" fmla="*/ 1175543 w 3845718"/>
              <a:gd name="connsiteY59" fmla="*/ 0 h 3741737"/>
              <a:gd name="connsiteX60" fmla="*/ 1280318 w 3845718"/>
              <a:gd name="connsiteY60" fmla="*/ 12700 h 3741737"/>
              <a:gd name="connsiteX61" fmla="*/ 1400968 w 3845718"/>
              <a:gd name="connsiteY61" fmla="*/ 60325 h 3741737"/>
              <a:gd name="connsiteX62" fmla="*/ 1477168 w 3845718"/>
              <a:gd name="connsiteY62" fmla="*/ 130175 h 3741737"/>
              <a:gd name="connsiteX63" fmla="*/ 1537493 w 3845718"/>
              <a:gd name="connsiteY63" fmla="*/ 222250 h 3741737"/>
              <a:gd name="connsiteX64" fmla="*/ 1581943 w 3845718"/>
              <a:gd name="connsiteY64" fmla="*/ 412750 h 3741737"/>
              <a:gd name="connsiteX65" fmla="*/ 1678781 w 3845718"/>
              <a:gd name="connsiteY65" fmla="*/ 380206 h 3741737"/>
              <a:gd name="connsiteX66" fmla="*/ 1685923 w 3845718"/>
              <a:gd name="connsiteY66" fmla="*/ 310357 h 3741737"/>
              <a:gd name="connsiteX67" fmla="*/ 1710531 w 3845718"/>
              <a:gd name="connsiteY67" fmla="*/ 305594 h 3741737"/>
              <a:gd name="connsiteX68" fmla="*/ 1747838 w 3845718"/>
              <a:gd name="connsiteY68" fmla="*/ 289720 h 3741737"/>
              <a:gd name="connsiteX69" fmla="*/ 1843087 w 3845718"/>
              <a:gd name="connsiteY69" fmla="*/ 295274 h 3741737"/>
              <a:gd name="connsiteX70" fmla="*/ 1884361 w 3845718"/>
              <a:gd name="connsiteY70" fmla="*/ 304007 h 3741737"/>
              <a:gd name="connsiteX71" fmla="*/ 1887537 w 3845718"/>
              <a:gd name="connsiteY71" fmla="*/ 245268 h 3741737"/>
              <a:gd name="connsiteX72" fmla="*/ 1921668 w 3845718"/>
              <a:gd name="connsiteY72" fmla="*/ 254000 h 3741737"/>
              <a:gd name="connsiteX73" fmla="*/ 1908174 w 3845718"/>
              <a:gd name="connsiteY73" fmla="*/ 328612 h 3741737"/>
              <a:gd name="connsiteX74" fmla="*/ 1972468 w 3845718"/>
              <a:gd name="connsiteY74" fmla="*/ 331788 h 3741737"/>
              <a:gd name="connsiteX75" fmla="*/ 2008186 w 3845718"/>
              <a:gd name="connsiteY75" fmla="*/ 312737 h 3741737"/>
              <a:gd name="connsiteX76" fmla="*/ 2052637 w 3845718"/>
              <a:gd name="connsiteY76" fmla="*/ 324644 h 3741737"/>
              <a:gd name="connsiteX77" fmla="*/ 2055018 w 3845718"/>
              <a:gd name="connsiteY77" fmla="*/ 359568 h 3741737"/>
              <a:gd name="connsiteX78" fmla="*/ 2105818 w 3845718"/>
              <a:gd name="connsiteY78" fmla="*/ 373856 h 3741737"/>
              <a:gd name="connsiteX79" fmla="*/ 2128837 w 3845718"/>
              <a:gd name="connsiteY79" fmla="*/ 361950 h 3741737"/>
              <a:gd name="connsiteX80" fmla="*/ 2188368 w 3845718"/>
              <a:gd name="connsiteY80" fmla="*/ 313531 h 3741737"/>
              <a:gd name="connsiteX81" fmla="*/ 2229643 w 3845718"/>
              <a:gd name="connsiteY81" fmla="*/ 338931 h 3741737"/>
              <a:gd name="connsiteX82" fmla="*/ 2248693 w 3845718"/>
              <a:gd name="connsiteY82" fmla="*/ 331788 h 3741737"/>
              <a:gd name="connsiteX83" fmla="*/ 2276474 w 3845718"/>
              <a:gd name="connsiteY83" fmla="*/ 273844 h 3741737"/>
              <a:gd name="connsiteX84" fmla="*/ 2337593 w 3845718"/>
              <a:gd name="connsiteY84" fmla="*/ 235743 h 3741737"/>
              <a:gd name="connsiteX85" fmla="*/ 2326480 w 3845718"/>
              <a:gd name="connsiteY85" fmla="*/ 252414 h 3741737"/>
              <a:gd name="connsiteX86" fmla="*/ 2375693 w 3845718"/>
              <a:gd name="connsiteY86" fmla="*/ 346075 h 3741737"/>
              <a:gd name="connsiteX87" fmla="*/ 2470943 w 3845718"/>
              <a:gd name="connsiteY87" fmla="*/ 388937 h 3741737"/>
              <a:gd name="connsiteX88" fmla="*/ 2480468 w 3845718"/>
              <a:gd name="connsiteY88" fmla="*/ 477838 h 3741737"/>
              <a:gd name="connsiteX89" fmla="*/ 2501105 w 3845718"/>
              <a:gd name="connsiteY89" fmla="*/ 511175 h 3741737"/>
              <a:gd name="connsiteX90" fmla="*/ 2529681 w 3845718"/>
              <a:gd name="connsiteY90" fmla="*/ 568325 h 3741737"/>
              <a:gd name="connsiteX91" fmla="*/ 2480468 w 3845718"/>
              <a:gd name="connsiteY91" fmla="*/ 688975 h 3741737"/>
              <a:gd name="connsiteX92" fmla="*/ 2564606 w 3845718"/>
              <a:gd name="connsiteY92" fmla="*/ 633413 h 3741737"/>
              <a:gd name="connsiteX93" fmla="*/ 2692400 w 3845718"/>
              <a:gd name="connsiteY93" fmla="*/ 642938 h 3741737"/>
              <a:gd name="connsiteX94" fmla="*/ 2744787 w 3845718"/>
              <a:gd name="connsiteY94" fmla="*/ 609600 h 3741737"/>
              <a:gd name="connsiteX95" fmla="*/ 2806699 w 3845718"/>
              <a:gd name="connsiteY95" fmla="*/ 630236 h 3741737"/>
              <a:gd name="connsiteX96" fmla="*/ 2867818 w 3845718"/>
              <a:gd name="connsiteY96" fmla="*/ 539750 h 3741737"/>
              <a:gd name="connsiteX97" fmla="*/ 2910681 w 3845718"/>
              <a:gd name="connsiteY97" fmla="*/ 547687 h 3741737"/>
              <a:gd name="connsiteX98" fmla="*/ 2978943 w 3845718"/>
              <a:gd name="connsiteY98" fmla="*/ 447675 h 3741737"/>
              <a:gd name="connsiteX99" fmla="*/ 3069430 w 3845718"/>
              <a:gd name="connsiteY99" fmla="*/ 481013 h 3741737"/>
              <a:gd name="connsiteX100" fmla="*/ 3128168 w 3845718"/>
              <a:gd name="connsiteY100" fmla="*/ 469900 h 3741737"/>
              <a:gd name="connsiteX101" fmla="*/ 3198018 w 3845718"/>
              <a:gd name="connsiteY101" fmla="*/ 495300 h 3741737"/>
              <a:gd name="connsiteX102" fmla="*/ 3204368 w 3845718"/>
              <a:gd name="connsiteY102" fmla="*/ 571500 h 3741737"/>
              <a:gd name="connsiteX103" fmla="*/ 3172618 w 3845718"/>
              <a:gd name="connsiteY103" fmla="*/ 654050 h 3741737"/>
              <a:gd name="connsiteX104" fmla="*/ 3204368 w 3845718"/>
              <a:gd name="connsiteY104" fmla="*/ 749300 h 3741737"/>
              <a:gd name="connsiteX105" fmla="*/ 3331368 w 3845718"/>
              <a:gd name="connsiteY105" fmla="*/ 781050 h 3741737"/>
              <a:gd name="connsiteX106" fmla="*/ 3284537 w 3845718"/>
              <a:gd name="connsiteY106" fmla="*/ 899319 h 3741737"/>
              <a:gd name="connsiteX107" fmla="*/ 3350418 w 3845718"/>
              <a:gd name="connsiteY107" fmla="*/ 1003300 h 3741737"/>
              <a:gd name="connsiteX108" fmla="*/ 3382168 w 3845718"/>
              <a:gd name="connsiteY108" fmla="*/ 1009650 h 3741737"/>
              <a:gd name="connsiteX109" fmla="*/ 3337718 w 3845718"/>
              <a:gd name="connsiteY109" fmla="*/ 1117600 h 3741737"/>
              <a:gd name="connsiteX110" fmla="*/ 3413918 w 3845718"/>
              <a:gd name="connsiteY110" fmla="*/ 1123950 h 3741737"/>
              <a:gd name="connsiteX111" fmla="*/ 3548062 w 3845718"/>
              <a:gd name="connsiteY111" fmla="*/ 1060450 h 3741737"/>
              <a:gd name="connsiteX112" fmla="*/ 3712368 w 3845718"/>
              <a:gd name="connsiteY112" fmla="*/ 908050 h 3741737"/>
              <a:gd name="connsiteX113" fmla="*/ 3701256 w 3845718"/>
              <a:gd name="connsiteY113" fmla="*/ 1030288 h 3741737"/>
              <a:gd name="connsiteX114" fmla="*/ 3793331 w 3845718"/>
              <a:gd name="connsiteY114" fmla="*/ 1119187 h 3741737"/>
              <a:gd name="connsiteX115" fmla="*/ 3845718 w 3845718"/>
              <a:gd name="connsiteY115" fmla="*/ 1270000 h 3741737"/>
              <a:gd name="connsiteX116" fmla="*/ 3540124 w 3845718"/>
              <a:gd name="connsiteY116" fmla="*/ 1458118 h 3741737"/>
              <a:gd name="connsiteX117" fmla="*/ 3607593 w 3845718"/>
              <a:gd name="connsiteY117" fmla="*/ 1585913 h 3741737"/>
              <a:gd name="connsiteX118" fmla="*/ 3559174 w 3845718"/>
              <a:gd name="connsiteY118" fmla="*/ 1687513 h 3741737"/>
              <a:gd name="connsiteX119" fmla="*/ 3604418 w 3845718"/>
              <a:gd name="connsiteY119" fmla="*/ 1720850 h 3741737"/>
              <a:gd name="connsiteX120" fmla="*/ 3629818 w 3845718"/>
              <a:gd name="connsiteY120" fmla="*/ 1771650 h 3741737"/>
              <a:gd name="connsiteX121" fmla="*/ 3629818 w 3845718"/>
              <a:gd name="connsiteY121" fmla="*/ 1847850 h 3741737"/>
              <a:gd name="connsiteX122" fmla="*/ 3604418 w 3845718"/>
              <a:gd name="connsiteY122" fmla="*/ 1873250 h 3741737"/>
              <a:gd name="connsiteX123" fmla="*/ 3598068 w 3845718"/>
              <a:gd name="connsiteY123" fmla="*/ 1911350 h 3741737"/>
              <a:gd name="connsiteX124" fmla="*/ 3528218 w 3845718"/>
              <a:gd name="connsiteY124" fmla="*/ 1885950 h 3741737"/>
              <a:gd name="connsiteX125" fmla="*/ 3509168 w 3845718"/>
              <a:gd name="connsiteY125" fmla="*/ 2012950 h 3741737"/>
              <a:gd name="connsiteX126" fmla="*/ 3432175 w 3845718"/>
              <a:gd name="connsiteY126" fmla="*/ 1977231 h 3741737"/>
              <a:gd name="connsiteX127" fmla="*/ 3299618 w 3845718"/>
              <a:gd name="connsiteY127" fmla="*/ 2039937 h 3741737"/>
              <a:gd name="connsiteX128" fmla="*/ 3445668 w 3845718"/>
              <a:gd name="connsiteY128" fmla="*/ 2286000 h 3741737"/>
              <a:gd name="connsiteX129" fmla="*/ 3483768 w 3845718"/>
              <a:gd name="connsiteY129" fmla="*/ 2286000 h 3741737"/>
              <a:gd name="connsiteX130" fmla="*/ 3477418 w 3845718"/>
              <a:gd name="connsiteY130" fmla="*/ 2374900 h 3741737"/>
              <a:gd name="connsiteX131" fmla="*/ 3407568 w 3845718"/>
              <a:gd name="connsiteY131" fmla="*/ 2350294 h 3741737"/>
              <a:gd name="connsiteX132" fmla="*/ 3299618 w 3845718"/>
              <a:gd name="connsiteY132" fmla="*/ 2387600 h 3741737"/>
              <a:gd name="connsiteX133" fmla="*/ 3077368 w 3845718"/>
              <a:gd name="connsiteY133" fmla="*/ 2381250 h 3741737"/>
              <a:gd name="connsiteX134" fmla="*/ 2982118 w 3845718"/>
              <a:gd name="connsiteY134" fmla="*/ 2381250 h 3741737"/>
              <a:gd name="connsiteX135" fmla="*/ 2905918 w 3845718"/>
              <a:gd name="connsiteY135" fmla="*/ 2305050 h 3741737"/>
              <a:gd name="connsiteX136" fmla="*/ 2848768 w 3845718"/>
              <a:gd name="connsiteY136" fmla="*/ 2292350 h 3741737"/>
              <a:gd name="connsiteX137" fmla="*/ 2834481 w 3845718"/>
              <a:gd name="connsiteY137" fmla="*/ 2212975 h 3741737"/>
              <a:gd name="connsiteX138" fmla="*/ 2643980 w 3845718"/>
              <a:gd name="connsiteY138" fmla="*/ 2155825 h 3741737"/>
              <a:gd name="connsiteX139" fmla="*/ 2620168 w 3845718"/>
              <a:gd name="connsiteY139" fmla="*/ 2273300 h 3741737"/>
              <a:gd name="connsiteX140" fmla="*/ 2639218 w 3845718"/>
              <a:gd name="connsiteY140" fmla="*/ 2362200 h 3741737"/>
              <a:gd name="connsiteX141" fmla="*/ 2607468 w 3845718"/>
              <a:gd name="connsiteY141" fmla="*/ 2476500 h 3741737"/>
              <a:gd name="connsiteX142" fmla="*/ 3001168 w 3845718"/>
              <a:gd name="connsiteY142" fmla="*/ 2546350 h 3741737"/>
              <a:gd name="connsiteX143" fmla="*/ 3045618 w 3845718"/>
              <a:gd name="connsiteY143" fmla="*/ 3003550 h 3741737"/>
              <a:gd name="connsiteX144" fmla="*/ 1978818 w 3845718"/>
              <a:gd name="connsiteY144" fmla="*/ 3060700 h 3741737"/>
              <a:gd name="connsiteX145" fmla="*/ 1959768 w 3845718"/>
              <a:gd name="connsiteY145" fmla="*/ 3117850 h 3741737"/>
              <a:gd name="connsiteX146" fmla="*/ 2010568 w 3845718"/>
              <a:gd name="connsiteY146" fmla="*/ 3143250 h 3741737"/>
              <a:gd name="connsiteX147" fmla="*/ 2029618 w 3845718"/>
              <a:gd name="connsiteY147" fmla="*/ 3219450 h 3741737"/>
              <a:gd name="connsiteX148" fmla="*/ 2023268 w 3845718"/>
              <a:gd name="connsiteY148" fmla="*/ 3378200 h 3741737"/>
              <a:gd name="connsiteX149" fmla="*/ 2093118 w 3845718"/>
              <a:gd name="connsiteY149" fmla="*/ 3473450 h 3741737"/>
              <a:gd name="connsiteX150" fmla="*/ 2055018 w 3845718"/>
              <a:gd name="connsiteY150" fmla="*/ 3638550 h 3741737"/>
              <a:gd name="connsiteX151" fmla="*/ 2112168 w 3845718"/>
              <a:gd name="connsiteY151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689770 w 3845718"/>
              <a:gd name="connsiteY22" fmla="*/ 2000254 h 3741737"/>
              <a:gd name="connsiteX23" fmla="*/ 654051 w 3845718"/>
              <a:gd name="connsiteY23" fmla="*/ 2078835 h 3741737"/>
              <a:gd name="connsiteX24" fmla="*/ 654051 w 3845718"/>
              <a:gd name="connsiteY24" fmla="*/ 2102648 h 3741737"/>
              <a:gd name="connsiteX25" fmla="*/ 620714 w 3845718"/>
              <a:gd name="connsiteY25" fmla="*/ 2140748 h 3741737"/>
              <a:gd name="connsiteX26" fmla="*/ 570708 w 3845718"/>
              <a:gd name="connsiteY26" fmla="*/ 2166942 h 3741737"/>
              <a:gd name="connsiteX27" fmla="*/ 504032 w 3845718"/>
              <a:gd name="connsiteY27" fmla="*/ 2181229 h 3741737"/>
              <a:gd name="connsiteX28" fmla="*/ 489745 w 3845718"/>
              <a:gd name="connsiteY28" fmla="*/ 2212185 h 3741737"/>
              <a:gd name="connsiteX29" fmla="*/ 461170 w 3845718"/>
              <a:gd name="connsiteY29" fmla="*/ 2197898 h 3741737"/>
              <a:gd name="connsiteX30" fmla="*/ 434976 w 3845718"/>
              <a:gd name="connsiteY30" fmla="*/ 2235998 h 3741737"/>
              <a:gd name="connsiteX31" fmla="*/ 375445 w 3845718"/>
              <a:gd name="connsiteY31" fmla="*/ 2252667 h 3741737"/>
              <a:gd name="connsiteX32" fmla="*/ 368301 w 3845718"/>
              <a:gd name="connsiteY32" fmla="*/ 2288385 h 3741737"/>
              <a:gd name="connsiteX33" fmla="*/ 278605 w 3845718"/>
              <a:gd name="connsiteY33" fmla="*/ 2244725 h 3741737"/>
              <a:gd name="connsiteX34" fmla="*/ 245268 w 3845718"/>
              <a:gd name="connsiteY34" fmla="*/ 2171700 h 3741737"/>
              <a:gd name="connsiteX35" fmla="*/ 252411 w 3845718"/>
              <a:gd name="connsiteY35" fmla="*/ 2115344 h 3741737"/>
              <a:gd name="connsiteX36" fmla="*/ 217487 w 3845718"/>
              <a:gd name="connsiteY36" fmla="*/ 2114550 h 3741737"/>
              <a:gd name="connsiteX37" fmla="*/ 230981 w 3845718"/>
              <a:gd name="connsiteY37" fmla="*/ 2072481 h 3741737"/>
              <a:gd name="connsiteX38" fmla="*/ 105567 w 3845718"/>
              <a:gd name="connsiteY38" fmla="*/ 2023269 h 3741737"/>
              <a:gd name="connsiteX39" fmla="*/ 42068 w 3845718"/>
              <a:gd name="connsiteY39" fmla="*/ 1957387 h 3741737"/>
              <a:gd name="connsiteX40" fmla="*/ 83343 w 3845718"/>
              <a:gd name="connsiteY40" fmla="*/ 1717675 h 3741737"/>
              <a:gd name="connsiteX41" fmla="*/ 0 w 3845718"/>
              <a:gd name="connsiteY41" fmla="*/ 1545432 h 3741737"/>
              <a:gd name="connsiteX42" fmla="*/ 30956 w 3845718"/>
              <a:gd name="connsiteY42" fmla="*/ 1500187 h 3741737"/>
              <a:gd name="connsiteX43" fmla="*/ 205581 w 3845718"/>
              <a:gd name="connsiteY43" fmla="*/ 1123950 h 3741737"/>
              <a:gd name="connsiteX44" fmla="*/ 340518 w 3845718"/>
              <a:gd name="connsiteY44" fmla="*/ 1003300 h 3741737"/>
              <a:gd name="connsiteX45" fmla="*/ 392906 w 3845718"/>
              <a:gd name="connsiteY45" fmla="*/ 750887 h 3741737"/>
              <a:gd name="connsiteX46" fmla="*/ 412749 w 3845718"/>
              <a:gd name="connsiteY46" fmla="*/ 625475 h 3741737"/>
              <a:gd name="connsiteX47" fmla="*/ 579437 w 3845718"/>
              <a:gd name="connsiteY47" fmla="*/ 700087 h 3741737"/>
              <a:gd name="connsiteX48" fmla="*/ 734218 w 3845718"/>
              <a:gd name="connsiteY48" fmla="*/ 758825 h 3741737"/>
              <a:gd name="connsiteX49" fmla="*/ 746124 w 3845718"/>
              <a:gd name="connsiteY49" fmla="*/ 685800 h 3741737"/>
              <a:gd name="connsiteX50" fmla="*/ 689768 w 3845718"/>
              <a:gd name="connsiteY50" fmla="*/ 606425 h 3741737"/>
              <a:gd name="connsiteX51" fmla="*/ 832643 w 3845718"/>
              <a:gd name="connsiteY51" fmla="*/ 568325 h 3741737"/>
              <a:gd name="connsiteX52" fmla="*/ 921543 w 3845718"/>
              <a:gd name="connsiteY52" fmla="*/ 561975 h 3741737"/>
              <a:gd name="connsiteX53" fmla="*/ 953293 w 3845718"/>
              <a:gd name="connsiteY53" fmla="*/ 542925 h 3741737"/>
              <a:gd name="connsiteX54" fmla="*/ 981868 w 3845718"/>
              <a:gd name="connsiteY54" fmla="*/ 561975 h 3741737"/>
              <a:gd name="connsiteX55" fmla="*/ 1048543 w 3845718"/>
              <a:gd name="connsiteY55" fmla="*/ 546100 h 3741737"/>
              <a:gd name="connsiteX56" fmla="*/ 1061243 w 3845718"/>
              <a:gd name="connsiteY56" fmla="*/ 514350 h 3741737"/>
              <a:gd name="connsiteX57" fmla="*/ 1302543 w 3845718"/>
              <a:gd name="connsiteY57" fmla="*/ 485775 h 3741737"/>
              <a:gd name="connsiteX58" fmla="*/ 1261268 w 3845718"/>
              <a:gd name="connsiteY58" fmla="*/ 219075 h 3741737"/>
              <a:gd name="connsiteX59" fmla="*/ 1175543 w 3845718"/>
              <a:gd name="connsiteY59" fmla="*/ 0 h 3741737"/>
              <a:gd name="connsiteX60" fmla="*/ 1280318 w 3845718"/>
              <a:gd name="connsiteY60" fmla="*/ 12700 h 3741737"/>
              <a:gd name="connsiteX61" fmla="*/ 1400968 w 3845718"/>
              <a:gd name="connsiteY61" fmla="*/ 60325 h 3741737"/>
              <a:gd name="connsiteX62" fmla="*/ 1477168 w 3845718"/>
              <a:gd name="connsiteY62" fmla="*/ 130175 h 3741737"/>
              <a:gd name="connsiteX63" fmla="*/ 1537493 w 3845718"/>
              <a:gd name="connsiteY63" fmla="*/ 222250 h 3741737"/>
              <a:gd name="connsiteX64" fmla="*/ 1581943 w 3845718"/>
              <a:gd name="connsiteY64" fmla="*/ 412750 h 3741737"/>
              <a:gd name="connsiteX65" fmla="*/ 1678781 w 3845718"/>
              <a:gd name="connsiteY65" fmla="*/ 380206 h 3741737"/>
              <a:gd name="connsiteX66" fmla="*/ 1685923 w 3845718"/>
              <a:gd name="connsiteY66" fmla="*/ 310357 h 3741737"/>
              <a:gd name="connsiteX67" fmla="*/ 1710531 w 3845718"/>
              <a:gd name="connsiteY67" fmla="*/ 305594 h 3741737"/>
              <a:gd name="connsiteX68" fmla="*/ 1747838 w 3845718"/>
              <a:gd name="connsiteY68" fmla="*/ 289720 h 3741737"/>
              <a:gd name="connsiteX69" fmla="*/ 1843087 w 3845718"/>
              <a:gd name="connsiteY69" fmla="*/ 295274 h 3741737"/>
              <a:gd name="connsiteX70" fmla="*/ 1884361 w 3845718"/>
              <a:gd name="connsiteY70" fmla="*/ 304007 h 3741737"/>
              <a:gd name="connsiteX71" fmla="*/ 1887537 w 3845718"/>
              <a:gd name="connsiteY71" fmla="*/ 245268 h 3741737"/>
              <a:gd name="connsiteX72" fmla="*/ 1921668 w 3845718"/>
              <a:gd name="connsiteY72" fmla="*/ 254000 h 3741737"/>
              <a:gd name="connsiteX73" fmla="*/ 1908174 w 3845718"/>
              <a:gd name="connsiteY73" fmla="*/ 328612 h 3741737"/>
              <a:gd name="connsiteX74" fmla="*/ 1972468 w 3845718"/>
              <a:gd name="connsiteY74" fmla="*/ 331788 h 3741737"/>
              <a:gd name="connsiteX75" fmla="*/ 2008186 w 3845718"/>
              <a:gd name="connsiteY75" fmla="*/ 312737 h 3741737"/>
              <a:gd name="connsiteX76" fmla="*/ 2052637 w 3845718"/>
              <a:gd name="connsiteY76" fmla="*/ 324644 h 3741737"/>
              <a:gd name="connsiteX77" fmla="*/ 2055018 w 3845718"/>
              <a:gd name="connsiteY77" fmla="*/ 359568 h 3741737"/>
              <a:gd name="connsiteX78" fmla="*/ 2105818 w 3845718"/>
              <a:gd name="connsiteY78" fmla="*/ 373856 h 3741737"/>
              <a:gd name="connsiteX79" fmla="*/ 2128837 w 3845718"/>
              <a:gd name="connsiteY79" fmla="*/ 361950 h 3741737"/>
              <a:gd name="connsiteX80" fmla="*/ 2188368 w 3845718"/>
              <a:gd name="connsiteY80" fmla="*/ 313531 h 3741737"/>
              <a:gd name="connsiteX81" fmla="*/ 2229643 w 3845718"/>
              <a:gd name="connsiteY81" fmla="*/ 338931 h 3741737"/>
              <a:gd name="connsiteX82" fmla="*/ 2248693 w 3845718"/>
              <a:gd name="connsiteY82" fmla="*/ 331788 h 3741737"/>
              <a:gd name="connsiteX83" fmla="*/ 2276474 w 3845718"/>
              <a:gd name="connsiteY83" fmla="*/ 273844 h 3741737"/>
              <a:gd name="connsiteX84" fmla="*/ 2337593 w 3845718"/>
              <a:gd name="connsiteY84" fmla="*/ 235743 h 3741737"/>
              <a:gd name="connsiteX85" fmla="*/ 2326480 w 3845718"/>
              <a:gd name="connsiteY85" fmla="*/ 252414 h 3741737"/>
              <a:gd name="connsiteX86" fmla="*/ 2375693 w 3845718"/>
              <a:gd name="connsiteY86" fmla="*/ 346075 h 3741737"/>
              <a:gd name="connsiteX87" fmla="*/ 2470943 w 3845718"/>
              <a:gd name="connsiteY87" fmla="*/ 388937 h 3741737"/>
              <a:gd name="connsiteX88" fmla="*/ 2480468 w 3845718"/>
              <a:gd name="connsiteY88" fmla="*/ 477838 h 3741737"/>
              <a:gd name="connsiteX89" fmla="*/ 2501105 w 3845718"/>
              <a:gd name="connsiteY89" fmla="*/ 511175 h 3741737"/>
              <a:gd name="connsiteX90" fmla="*/ 2529681 w 3845718"/>
              <a:gd name="connsiteY90" fmla="*/ 568325 h 3741737"/>
              <a:gd name="connsiteX91" fmla="*/ 2480468 w 3845718"/>
              <a:gd name="connsiteY91" fmla="*/ 688975 h 3741737"/>
              <a:gd name="connsiteX92" fmla="*/ 2564606 w 3845718"/>
              <a:gd name="connsiteY92" fmla="*/ 633413 h 3741737"/>
              <a:gd name="connsiteX93" fmla="*/ 2692400 w 3845718"/>
              <a:gd name="connsiteY93" fmla="*/ 642938 h 3741737"/>
              <a:gd name="connsiteX94" fmla="*/ 2744787 w 3845718"/>
              <a:gd name="connsiteY94" fmla="*/ 609600 h 3741737"/>
              <a:gd name="connsiteX95" fmla="*/ 2806699 w 3845718"/>
              <a:gd name="connsiteY95" fmla="*/ 630236 h 3741737"/>
              <a:gd name="connsiteX96" fmla="*/ 2867818 w 3845718"/>
              <a:gd name="connsiteY96" fmla="*/ 539750 h 3741737"/>
              <a:gd name="connsiteX97" fmla="*/ 2910681 w 3845718"/>
              <a:gd name="connsiteY97" fmla="*/ 547687 h 3741737"/>
              <a:gd name="connsiteX98" fmla="*/ 2978943 w 3845718"/>
              <a:gd name="connsiteY98" fmla="*/ 447675 h 3741737"/>
              <a:gd name="connsiteX99" fmla="*/ 3069430 w 3845718"/>
              <a:gd name="connsiteY99" fmla="*/ 481013 h 3741737"/>
              <a:gd name="connsiteX100" fmla="*/ 3128168 w 3845718"/>
              <a:gd name="connsiteY100" fmla="*/ 469900 h 3741737"/>
              <a:gd name="connsiteX101" fmla="*/ 3198018 w 3845718"/>
              <a:gd name="connsiteY101" fmla="*/ 495300 h 3741737"/>
              <a:gd name="connsiteX102" fmla="*/ 3204368 w 3845718"/>
              <a:gd name="connsiteY102" fmla="*/ 571500 h 3741737"/>
              <a:gd name="connsiteX103" fmla="*/ 3172618 w 3845718"/>
              <a:gd name="connsiteY103" fmla="*/ 654050 h 3741737"/>
              <a:gd name="connsiteX104" fmla="*/ 3204368 w 3845718"/>
              <a:gd name="connsiteY104" fmla="*/ 749300 h 3741737"/>
              <a:gd name="connsiteX105" fmla="*/ 3331368 w 3845718"/>
              <a:gd name="connsiteY105" fmla="*/ 781050 h 3741737"/>
              <a:gd name="connsiteX106" fmla="*/ 3284537 w 3845718"/>
              <a:gd name="connsiteY106" fmla="*/ 899319 h 3741737"/>
              <a:gd name="connsiteX107" fmla="*/ 3350418 w 3845718"/>
              <a:gd name="connsiteY107" fmla="*/ 1003300 h 3741737"/>
              <a:gd name="connsiteX108" fmla="*/ 3382168 w 3845718"/>
              <a:gd name="connsiteY108" fmla="*/ 1009650 h 3741737"/>
              <a:gd name="connsiteX109" fmla="*/ 3337718 w 3845718"/>
              <a:gd name="connsiteY109" fmla="*/ 1117600 h 3741737"/>
              <a:gd name="connsiteX110" fmla="*/ 3413918 w 3845718"/>
              <a:gd name="connsiteY110" fmla="*/ 1123950 h 3741737"/>
              <a:gd name="connsiteX111" fmla="*/ 3548062 w 3845718"/>
              <a:gd name="connsiteY111" fmla="*/ 1060450 h 3741737"/>
              <a:gd name="connsiteX112" fmla="*/ 3712368 w 3845718"/>
              <a:gd name="connsiteY112" fmla="*/ 908050 h 3741737"/>
              <a:gd name="connsiteX113" fmla="*/ 3701256 w 3845718"/>
              <a:gd name="connsiteY113" fmla="*/ 1030288 h 3741737"/>
              <a:gd name="connsiteX114" fmla="*/ 3793331 w 3845718"/>
              <a:gd name="connsiteY114" fmla="*/ 1119187 h 3741737"/>
              <a:gd name="connsiteX115" fmla="*/ 3845718 w 3845718"/>
              <a:gd name="connsiteY115" fmla="*/ 1270000 h 3741737"/>
              <a:gd name="connsiteX116" fmla="*/ 3540124 w 3845718"/>
              <a:gd name="connsiteY116" fmla="*/ 1458118 h 3741737"/>
              <a:gd name="connsiteX117" fmla="*/ 3607593 w 3845718"/>
              <a:gd name="connsiteY117" fmla="*/ 1585913 h 3741737"/>
              <a:gd name="connsiteX118" fmla="*/ 3559174 w 3845718"/>
              <a:gd name="connsiteY118" fmla="*/ 1687513 h 3741737"/>
              <a:gd name="connsiteX119" fmla="*/ 3604418 w 3845718"/>
              <a:gd name="connsiteY119" fmla="*/ 1720850 h 3741737"/>
              <a:gd name="connsiteX120" fmla="*/ 3629818 w 3845718"/>
              <a:gd name="connsiteY120" fmla="*/ 1771650 h 3741737"/>
              <a:gd name="connsiteX121" fmla="*/ 3629818 w 3845718"/>
              <a:gd name="connsiteY121" fmla="*/ 1847850 h 3741737"/>
              <a:gd name="connsiteX122" fmla="*/ 3604418 w 3845718"/>
              <a:gd name="connsiteY122" fmla="*/ 1873250 h 3741737"/>
              <a:gd name="connsiteX123" fmla="*/ 3598068 w 3845718"/>
              <a:gd name="connsiteY123" fmla="*/ 1911350 h 3741737"/>
              <a:gd name="connsiteX124" fmla="*/ 3528218 w 3845718"/>
              <a:gd name="connsiteY124" fmla="*/ 1885950 h 3741737"/>
              <a:gd name="connsiteX125" fmla="*/ 3509168 w 3845718"/>
              <a:gd name="connsiteY125" fmla="*/ 2012950 h 3741737"/>
              <a:gd name="connsiteX126" fmla="*/ 3432175 w 3845718"/>
              <a:gd name="connsiteY126" fmla="*/ 1977231 h 3741737"/>
              <a:gd name="connsiteX127" fmla="*/ 3299618 w 3845718"/>
              <a:gd name="connsiteY127" fmla="*/ 2039937 h 3741737"/>
              <a:gd name="connsiteX128" fmla="*/ 3445668 w 3845718"/>
              <a:gd name="connsiteY128" fmla="*/ 2286000 h 3741737"/>
              <a:gd name="connsiteX129" fmla="*/ 3483768 w 3845718"/>
              <a:gd name="connsiteY129" fmla="*/ 2286000 h 3741737"/>
              <a:gd name="connsiteX130" fmla="*/ 3477418 w 3845718"/>
              <a:gd name="connsiteY130" fmla="*/ 2374900 h 3741737"/>
              <a:gd name="connsiteX131" fmla="*/ 3407568 w 3845718"/>
              <a:gd name="connsiteY131" fmla="*/ 2350294 h 3741737"/>
              <a:gd name="connsiteX132" fmla="*/ 3299618 w 3845718"/>
              <a:gd name="connsiteY132" fmla="*/ 2387600 h 3741737"/>
              <a:gd name="connsiteX133" fmla="*/ 3077368 w 3845718"/>
              <a:gd name="connsiteY133" fmla="*/ 2381250 h 3741737"/>
              <a:gd name="connsiteX134" fmla="*/ 2982118 w 3845718"/>
              <a:gd name="connsiteY134" fmla="*/ 2381250 h 3741737"/>
              <a:gd name="connsiteX135" fmla="*/ 2905918 w 3845718"/>
              <a:gd name="connsiteY135" fmla="*/ 2305050 h 3741737"/>
              <a:gd name="connsiteX136" fmla="*/ 2848768 w 3845718"/>
              <a:gd name="connsiteY136" fmla="*/ 2292350 h 3741737"/>
              <a:gd name="connsiteX137" fmla="*/ 2834481 w 3845718"/>
              <a:gd name="connsiteY137" fmla="*/ 2212975 h 3741737"/>
              <a:gd name="connsiteX138" fmla="*/ 2643980 w 3845718"/>
              <a:gd name="connsiteY138" fmla="*/ 2155825 h 3741737"/>
              <a:gd name="connsiteX139" fmla="*/ 2620168 w 3845718"/>
              <a:gd name="connsiteY139" fmla="*/ 2273300 h 3741737"/>
              <a:gd name="connsiteX140" fmla="*/ 2639218 w 3845718"/>
              <a:gd name="connsiteY140" fmla="*/ 2362200 h 3741737"/>
              <a:gd name="connsiteX141" fmla="*/ 2607468 w 3845718"/>
              <a:gd name="connsiteY141" fmla="*/ 2476500 h 3741737"/>
              <a:gd name="connsiteX142" fmla="*/ 3001168 w 3845718"/>
              <a:gd name="connsiteY142" fmla="*/ 2546350 h 3741737"/>
              <a:gd name="connsiteX143" fmla="*/ 3045618 w 3845718"/>
              <a:gd name="connsiteY143" fmla="*/ 3003550 h 3741737"/>
              <a:gd name="connsiteX144" fmla="*/ 1978818 w 3845718"/>
              <a:gd name="connsiteY144" fmla="*/ 3060700 h 3741737"/>
              <a:gd name="connsiteX145" fmla="*/ 1959768 w 3845718"/>
              <a:gd name="connsiteY145" fmla="*/ 3117850 h 3741737"/>
              <a:gd name="connsiteX146" fmla="*/ 2010568 w 3845718"/>
              <a:gd name="connsiteY146" fmla="*/ 3143250 h 3741737"/>
              <a:gd name="connsiteX147" fmla="*/ 2029618 w 3845718"/>
              <a:gd name="connsiteY147" fmla="*/ 3219450 h 3741737"/>
              <a:gd name="connsiteX148" fmla="*/ 2023268 w 3845718"/>
              <a:gd name="connsiteY148" fmla="*/ 3378200 h 3741737"/>
              <a:gd name="connsiteX149" fmla="*/ 2093118 w 3845718"/>
              <a:gd name="connsiteY149" fmla="*/ 3473450 h 3741737"/>
              <a:gd name="connsiteX150" fmla="*/ 2055018 w 3845718"/>
              <a:gd name="connsiteY150" fmla="*/ 3638550 h 3741737"/>
              <a:gd name="connsiteX151" fmla="*/ 2112168 w 3845718"/>
              <a:gd name="connsiteY151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804070 w 3845718"/>
              <a:gd name="connsiteY22" fmla="*/ 2021685 h 3741737"/>
              <a:gd name="connsiteX23" fmla="*/ 689770 w 3845718"/>
              <a:gd name="connsiteY23" fmla="*/ 2000254 h 3741737"/>
              <a:gd name="connsiteX24" fmla="*/ 654051 w 3845718"/>
              <a:gd name="connsiteY24" fmla="*/ 2078835 h 3741737"/>
              <a:gd name="connsiteX25" fmla="*/ 654051 w 3845718"/>
              <a:gd name="connsiteY25" fmla="*/ 2102648 h 3741737"/>
              <a:gd name="connsiteX26" fmla="*/ 620714 w 3845718"/>
              <a:gd name="connsiteY26" fmla="*/ 2140748 h 3741737"/>
              <a:gd name="connsiteX27" fmla="*/ 570708 w 3845718"/>
              <a:gd name="connsiteY27" fmla="*/ 2166942 h 3741737"/>
              <a:gd name="connsiteX28" fmla="*/ 504032 w 3845718"/>
              <a:gd name="connsiteY28" fmla="*/ 2181229 h 3741737"/>
              <a:gd name="connsiteX29" fmla="*/ 489745 w 3845718"/>
              <a:gd name="connsiteY29" fmla="*/ 2212185 h 3741737"/>
              <a:gd name="connsiteX30" fmla="*/ 461170 w 3845718"/>
              <a:gd name="connsiteY30" fmla="*/ 2197898 h 3741737"/>
              <a:gd name="connsiteX31" fmla="*/ 434976 w 3845718"/>
              <a:gd name="connsiteY31" fmla="*/ 2235998 h 3741737"/>
              <a:gd name="connsiteX32" fmla="*/ 375445 w 3845718"/>
              <a:gd name="connsiteY32" fmla="*/ 2252667 h 3741737"/>
              <a:gd name="connsiteX33" fmla="*/ 368301 w 3845718"/>
              <a:gd name="connsiteY33" fmla="*/ 2288385 h 3741737"/>
              <a:gd name="connsiteX34" fmla="*/ 278605 w 3845718"/>
              <a:gd name="connsiteY34" fmla="*/ 2244725 h 3741737"/>
              <a:gd name="connsiteX35" fmla="*/ 245268 w 3845718"/>
              <a:gd name="connsiteY35" fmla="*/ 2171700 h 3741737"/>
              <a:gd name="connsiteX36" fmla="*/ 252411 w 3845718"/>
              <a:gd name="connsiteY36" fmla="*/ 2115344 h 3741737"/>
              <a:gd name="connsiteX37" fmla="*/ 217487 w 3845718"/>
              <a:gd name="connsiteY37" fmla="*/ 2114550 h 3741737"/>
              <a:gd name="connsiteX38" fmla="*/ 230981 w 3845718"/>
              <a:gd name="connsiteY38" fmla="*/ 2072481 h 3741737"/>
              <a:gd name="connsiteX39" fmla="*/ 105567 w 3845718"/>
              <a:gd name="connsiteY39" fmla="*/ 2023269 h 3741737"/>
              <a:gd name="connsiteX40" fmla="*/ 42068 w 3845718"/>
              <a:gd name="connsiteY40" fmla="*/ 1957387 h 3741737"/>
              <a:gd name="connsiteX41" fmla="*/ 83343 w 3845718"/>
              <a:gd name="connsiteY41" fmla="*/ 1717675 h 3741737"/>
              <a:gd name="connsiteX42" fmla="*/ 0 w 3845718"/>
              <a:gd name="connsiteY42" fmla="*/ 1545432 h 3741737"/>
              <a:gd name="connsiteX43" fmla="*/ 30956 w 3845718"/>
              <a:gd name="connsiteY43" fmla="*/ 1500187 h 3741737"/>
              <a:gd name="connsiteX44" fmla="*/ 205581 w 3845718"/>
              <a:gd name="connsiteY44" fmla="*/ 1123950 h 3741737"/>
              <a:gd name="connsiteX45" fmla="*/ 340518 w 3845718"/>
              <a:gd name="connsiteY45" fmla="*/ 1003300 h 3741737"/>
              <a:gd name="connsiteX46" fmla="*/ 392906 w 3845718"/>
              <a:gd name="connsiteY46" fmla="*/ 750887 h 3741737"/>
              <a:gd name="connsiteX47" fmla="*/ 412749 w 3845718"/>
              <a:gd name="connsiteY47" fmla="*/ 625475 h 3741737"/>
              <a:gd name="connsiteX48" fmla="*/ 579437 w 3845718"/>
              <a:gd name="connsiteY48" fmla="*/ 700087 h 3741737"/>
              <a:gd name="connsiteX49" fmla="*/ 734218 w 3845718"/>
              <a:gd name="connsiteY49" fmla="*/ 758825 h 3741737"/>
              <a:gd name="connsiteX50" fmla="*/ 746124 w 3845718"/>
              <a:gd name="connsiteY50" fmla="*/ 685800 h 3741737"/>
              <a:gd name="connsiteX51" fmla="*/ 689768 w 3845718"/>
              <a:gd name="connsiteY51" fmla="*/ 606425 h 3741737"/>
              <a:gd name="connsiteX52" fmla="*/ 832643 w 3845718"/>
              <a:gd name="connsiteY52" fmla="*/ 568325 h 3741737"/>
              <a:gd name="connsiteX53" fmla="*/ 921543 w 3845718"/>
              <a:gd name="connsiteY53" fmla="*/ 561975 h 3741737"/>
              <a:gd name="connsiteX54" fmla="*/ 953293 w 3845718"/>
              <a:gd name="connsiteY54" fmla="*/ 542925 h 3741737"/>
              <a:gd name="connsiteX55" fmla="*/ 981868 w 3845718"/>
              <a:gd name="connsiteY55" fmla="*/ 561975 h 3741737"/>
              <a:gd name="connsiteX56" fmla="*/ 1048543 w 3845718"/>
              <a:gd name="connsiteY56" fmla="*/ 546100 h 3741737"/>
              <a:gd name="connsiteX57" fmla="*/ 1061243 w 3845718"/>
              <a:gd name="connsiteY57" fmla="*/ 514350 h 3741737"/>
              <a:gd name="connsiteX58" fmla="*/ 1302543 w 3845718"/>
              <a:gd name="connsiteY58" fmla="*/ 485775 h 3741737"/>
              <a:gd name="connsiteX59" fmla="*/ 1261268 w 3845718"/>
              <a:gd name="connsiteY59" fmla="*/ 219075 h 3741737"/>
              <a:gd name="connsiteX60" fmla="*/ 1175543 w 3845718"/>
              <a:gd name="connsiteY60" fmla="*/ 0 h 3741737"/>
              <a:gd name="connsiteX61" fmla="*/ 1280318 w 3845718"/>
              <a:gd name="connsiteY61" fmla="*/ 12700 h 3741737"/>
              <a:gd name="connsiteX62" fmla="*/ 1400968 w 3845718"/>
              <a:gd name="connsiteY62" fmla="*/ 60325 h 3741737"/>
              <a:gd name="connsiteX63" fmla="*/ 1477168 w 3845718"/>
              <a:gd name="connsiteY63" fmla="*/ 130175 h 3741737"/>
              <a:gd name="connsiteX64" fmla="*/ 1537493 w 3845718"/>
              <a:gd name="connsiteY64" fmla="*/ 222250 h 3741737"/>
              <a:gd name="connsiteX65" fmla="*/ 1581943 w 3845718"/>
              <a:gd name="connsiteY65" fmla="*/ 412750 h 3741737"/>
              <a:gd name="connsiteX66" fmla="*/ 1678781 w 3845718"/>
              <a:gd name="connsiteY66" fmla="*/ 380206 h 3741737"/>
              <a:gd name="connsiteX67" fmla="*/ 1685923 w 3845718"/>
              <a:gd name="connsiteY67" fmla="*/ 310357 h 3741737"/>
              <a:gd name="connsiteX68" fmla="*/ 1710531 w 3845718"/>
              <a:gd name="connsiteY68" fmla="*/ 305594 h 3741737"/>
              <a:gd name="connsiteX69" fmla="*/ 1747838 w 3845718"/>
              <a:gd name="connsiteY69" fmla="*/ 289720 h 3741737"/>
              <a:gd name="connsiteX70" fmla="*/ 1843087 w 3845718"/>
              <a:gd name="connsiteY70" fmla="*/ 295274 h 3741737"/>
              <a:gd name="connsiteX71" fmla="*/ 1884361 w 3845718"/>
              <a:gd name="connsiteY71" fmla="*/ 304007 h 3741737"/>
              <a:gd name="connsiteX72" fmla="*/ 1887537 w 3845718"/>
              <a:gd name="connsiteY72" fmla="*/ 245268 h 3741737"/>
              <a:gd name="connsiteX73" fmla="*/ 1921668 w 3845718"/>
              <a:gd name="connsiteY73" fmla="*/ 254000 h 3741737"/>
              <a:gd name="connsiteX74" fmla="*/ 1908174 w 3845718"/>
              <a:gd name="connsiteY74" fmla="*/ 328612 h 3741737"/>
              <a:gd name="connsiteX75" fmla="*/ 1972468 w 3845718"/>
              <a:gd name="connsiteY75" fmla="*/ 331788 h 3741737"/>
              <a:gd name="connsiteX76" fmla="*/ 2008186 w 3845718"/>
              <a:gd name="connsiteY76" fmla="*/ 312737 h 3741737"/>
              <a:gd name="connsiteX77" fmla="*/ 2052637 w 3845718"/>
              <a:gd name="connsiteY77" fmla="*/ 324644 h 3741737"/>
              <a:gd name="connsiteX78" fmla="*/ 2055018 w 3845718"/>
              <a:gd name="connsiteY78" fmla="*/ 359568 h 3741737"/>
              <a:gd name="connsiteX79" fmla="*/ 2105818 w 3845718"/>
              <a:gd name="connsiteY79" fmla="*/ 373856 h 3741737"/>
              <a:gd name="connsiteX80" fmla="*/ 2128837 w 3845718"/>
              <a:gd name="connsiteY80" fmla="*/ 361950 h 3741737"/>
              <a:gd name="connsiteX81" fmla="*/ 2188368 w 3845718"/>
              <a:gd name="connsiteY81" fmla="*/ 313531 h 3741737"/>
              <a:gd name="connsiteX82" fmla="*/ 2229643 w 3845718"/>
              <a:gd name="connsiteY82" fmla="*/ 338931 h 3741737"/>
              <a:gd name="connsiteX83" fmla="*/ 2248693 w 3845718"/>
              <a:gd name="connsiteY83" fmla="*/ 331788 h 3741737"/>
              <a:gd name="connsiteX84" fmla="*/ 2276474 w 3845718"/>
              <a:gd name="connsiteY84" fmla="*/ 273844 h 3741737"/>
              <a:gd name="connsiteX85" fmla="*/ 2337593 w 3845718"/>
              <a:gd name="connsiteY85" fmla="*/ 235743 h 3741737"/>
              <a:gd name="connsiteX86" fmla="*/ 2326480 w 3845718"/>
              <a:gd name="connsiteY86" fmla="*/ 252414 h 3741737"/>
              <a:gd name="connsiteX87" fmla="*/ 2375693 w 3845718"/>
              <a:gd name="connsiteY87" fmla="*/ 346075 h 3741737"/>
              <a:gd name="connsiteX88" fmla="*/ 2470943 w 3845718"/>
              <a:gd name="connsiteY88" fmla="*/ 388937 h 3741737"/>
              <a:gd name="connsiteX89" fmla="*/ 2480468 w 3845718"/>
              <a:gd name="connsiteY89" fmla="*/ 477838 h 3741737"/>
              <a:gd name="connsiteX90" fmla="*/ 2501105 w 3845718"/>
              <a:gd name="connsiteY90" fmla="*/ 511175 h 3741737"/>
              <a:gd name="connsiteX91" fmla="*/ 2529681 w 3845718"/>
              <a:gd name="connsiteY91" fmla="*/ 568325 h 3741737"/>
              <a:gd name="connsiteX92" fmla="*/ 2480468 w 3845718"/>
              <a:gd name="connsiteY92" fmla="*/ 688975 h 3741737"/>
              <a:gd name="connsiteX93" fmla="*/ 2564606 w 3845718"/>
              <a:gd name="connsiteY93" fmla="*/ 633413 h 3741737"/>
              <a:gd name="connsiteX94" fmla="*/ 2692400 w 3845718"/>
              <a:gd name="connsiteY94" fmla="*/ 642938 h 3741737"/>
              <a:gd name="connsiteX95" fmla="*/ 2744787 w 3845718"/>
              <a:gd name="connsiteY95" fmla="*/ 609600 h 3741737"/>
              <a:gd name="connsiteX96" fmla="*/ 2806699 w 3845718"/>
              <a:gd name="connsiteY96" fmla="*/ 630236 h 3741737"/>
              <a:gd name="connsiteX97" fmla="*/ 2867818 w 3845718"/>
              <a:gd name="connsiteY97" fmla="*/ 539750 h 3741737"/>
              <a:gd name="connsiteX98" fmla="*/ 2910681 w 3845718"/>
              <a:gd name="connsiteY98" fmla="*/ 547687 h 3741737"/>
              <a:gd name="connsiteX99" fmla="*/ 2978943 w 3845718"/>
              <a:gd name="connsiteY99" fmla="*/ 447675 h 3741737"/>
              <a:gd name="connsiteX100" fmla="*/ 3069430 w 3845718"/>
              <a:gd name="connsiteY100" fmla="*/ 481013 h 3741737"/>
              <a:gd name="connsiteX101" fmla="*/ 3128168 w 3845718"/>
              <a:gd name="connsiteY101" fmla="*/ 469900 h 3741737"/>
              <a:gd name="connsiteX102" fmla="*/ 3198018 w 3845718"/>
              <a:gd name="connsiteY102" fmla="*/ 495300 h 3741737"/>
              <a:gd name="connsiteX103" fmla="*/ 3204368 w 3845718"/>
              <a:gd name="connsiteY103" fmla="*/ 571500 h 3741737"/>
              <a:gd name="connsiteX104" fmla="*/ 3172618 w 3845718"/>
              <a:gd name="connsiteY104" fmla="*/ 654050 h 3741737"/>
              <a:gd name="connsiteX105" fmla="*/ 3204368 w 3845718"/>
              <a:gd name="connsiteY105" fmla="*/ 749300 h 3741737"/>
              <a:gd name="connsiteX106" fmla="*/ 3331368 w 3845718"/>
              <a:gd name="connsiteY106" fmla="*/ 781050 h 3741737"/>
              <a:gd name="connsiteX107" fmla="*/ 3284537 w 3845718"/>
              <a:gd name="connsiteY107" fmla="*/ 899319 h 3741737"/>
              <a:gd name="connsiteX108" fmla="*/ 3350418 w 3845718"/>
              <a:gd name="connsiteY108" fmla="*/ 1003300 h 3741737"/>
              <a:gd name="connsiteX109" fmla="*/ 3382168 w 3845718"/>
              <a:gd name="connsiteY109" fmla="*/ 1009650 h 3741737"/>
              <a:gd name="connsiteX110" fmla="*/ 3337718 w 3845718"/>
              <a:gd name="connsiteY110" fmla="*/ 1117600 h 3741737"/>
              <a:gd name="connsiteX111" fmla="*/ 3413918 w 3845718"/>
              <a:gd name="connsiteY111" fmla="*/ 1123950 h 3741737"/>
              <a:gd name="connsiteX112" fmla="*/ 3548062 w 3845718"/>
              <a:gd name="connsiteY112" fmla="*/ 1060450 h 3741737"/>
              <a:gd name="connsiteX113" fmla="*/ 3712368 w 3845718"/>
              <a:gd name="connsiteY113" fmla="*/ 908050 h 3741737"/>
              <a:gd name="connsiteX114" fmla="*/ 3701256 w 3845718"/>
              <a:gd name="connsiteY114" fmla="*/ 1030288 h 3741737"/>
              <a:gd name="connsiteX115" fmla="*/ 3793331 w 3845718"/>
              <a:gd name="connsiteY115" fmla="*/ 1119187 h 3741737"/>
              <a:gd name="connsiteX116" fmla="*/ 3845718 w 3845718"/>
              <a:gd name="connsiteY116" fmla="*/ 1270000 h 3741737"/>
              <a:gd name="connsiteX117" fmla="*/ 3540124 w 3845718"/>
              <a:gd name="connsiteY117" fmla="*/ 1458118 h 3741737"/>
              <a:gd name="connsiteX118" fmla="*/ 3607593 w 3845718"/>
              <a:gd name="connsiteY118" fmla="*/ 1585913 h 3741737"/>
              <a:gd name="connsiteX119" fmla="*/ 3559174 w 3845718"/>
              <a:gd name="connsiteY119" fmla="*/ 1687513 h 3741737"/>
              <a:gd name="connsiteX120" fmla="*/ 3604418 w 3845718"/>
              <a:gd name="connsiteY120" fmla="*/ 1720850 h 3741737"/>
              <a:gd name="connsiteX121" fmla="*/ 3629818 w 3845718"/>
              <a:gd name="connsiteY121" fmla="*/ 1771650 h 3741737"/>
              <a:gd name="connsiteX122" fmla="*/ 3629818 w 3845718"/>
              <a:gd name="connsiteY122" fmla="*/ 1847850 h 3741737"/>
              <a:gd name="connsiteX123" fmla="*/ 3604418 w 3845718"/>
              <a:gd name="connsiteY123" fmla="*/ 1873250 h 3741737"/>
              <a:gd name="connsiteX124" fmla="*/ 3598068 w 3845718"/>
              <a:gd name="connsiteY124" fmla="*/ 1911350 h 3741737"/>
              <a:gd name="connsiteX125" fmla="*/ 3528218 w 3845718"/>
              <a:gd name="connsiteY125" fmla="*/ 1885950 h 3741737"/>
              <a:gd name="connsiteX126" fmla="*/ 3509168 w 3845718"/>
              <a:gd name="connsiteY126" fmla="*/ 2012950 h 3741737"/>
              <a:gd name="connsiteX127" fmla="*/ 3432175 w 3845718"/>
              <a:gd name="connsiteY127" fmla="*/ 1977231 h 3741737"/>
              <a:gd name="connsiteX128" fmla="*/ 3299618 w 3845718"/>
              <a:gd name="connsiteY128" fmla="*/ 2039937 h 3741737"/>
              <a:gd name="connsiteX129" fmla="*/ 3445668 w 3845718"/>
              <a:gd name="connsiteY129" fmla="*/ 2286000 h 3741737"/>
              <a:gd name="connsiteX130" fmla="*/ 3483768 w 3845718"/>
              <a:gd name="connsiteY130" fmla="*/ 2286000 h 3741737"/>
              <a:gd name="connsiteX131" fmla="*/ 3477418 w 3845718"/>
              <a:gd name="connsiteY131" fmla="*/ 2374900 h 3741737"/>
              <a:gd name="connsiteX132" fmla="*/ 3407568 w 3845718"/>
              <a:gd name="connsiteY132" fmla="*/ 2350294 h 3741737"/>
              <a:gd name="connsiteX133" fmla="*/ 3299618 w 3845718"/>
              <a:gd name="connsiteY133" fmla="*/ 2387600 h 3741737"/>
              <a:gd name="connsiteX134" fmla="*/ 3077368 w 3845718"/>
              <a:gd name="connsiteY134" fmla="*/ 2381250 h 3741737"/>
              <a:gd name="connsiteX135" fmla="*/ 2982118 w 3845718"/>
              <a:gd name="connsiteY135" fmla="*/ 2381250 h 3741737"/>
              <a:gd name="connsiteX136" fmla="*/ 2905918 w 3845718"/>
              <a:gd name="connsiteY136" fmla="*/ 2305050 h 3741737"/>
              <a:gd name="connsiteX137" fmla="*/ 2848768 w 3845718"/>
              <a:gd name="connsiteY137" fmla="*/ 2292350 h 3741737"/>
              <a:gd name="connsiteX138" fmla="*/ 2834481 w 3845718"/>
              <a:gd name="connsiteY138" fmla="*/ 2212975 h 3741737"/>
              <a:gd name="connsiteX139" fmla="*/ 2643980 w 3845718"/>
              <a:gd name="connsiteY139" fmla="*/ 2155825 h 3741737"/>
              <a:gd name="connsiteX140" fmla="*/ 2620168 w 3845718"/>
              <a:gd name="connsiteY140" fmla="*/ 2273300 h 3741737"/>
              <a:gd name="connsiteX141" fmla="*/ 2639218 w 3845718"/>
              <a:gd name="connsiteY141" fmla="*/ 2362200 h 3741737"/>
              <a:gd name="connsiteX142" fmla="*/ 2607468 w 3845718"/>
              <a:gd name="connsiteY142" fmla="*/ 2476500 h 3741737"/>
              <a:gd name="connsiteX143" fmla="*/ 3001168 w 3845718"/>
              <a:gd name="connsiteY143" fmla="*/ 2546350 h 3741737"/>
              <a:gd name="connsiteX144" fmla="*/ 3045618 w 3845718"/>
              <a:gd name="connsiteY144" fmla="*/ 3003550 h 3741737"/>
              <a:gd name="connsiteX145" fmla="*/ 1978818 w 3845718"/>
              <a:gd name="connsiteY145" fmla="*/ 3060700 h 3741737"/>
              <a:gd name="connsiteX146" fmla="*/ 1959768 w 3845718"/>
              <a:gd name="connsiteY146" fmla="*/ 3117850 h 3741737"/>
              <a:gd name="connsiteX147" fmla="*/ 2010568 w 3845718"/>
              <a:gd name="connsiteY147" fmla="*/ 3143250 h 3741737"/>
              <a:gd name="connsiteX148" fmla="*/ 2029618 w 3845718"/>
              <a:gd name="connsiteY148" fmla="*/ 3219450 h 3741737"/>
              <a:gd name="connsiteX149" fmla="*/ 2023268 w 3845718"/>
              <a:gd name="connsiteY149" fmla="*/ 3378200 h 3741737"/>
              <a:gd name="connsiteX150" fmla="*/ 2093118 w 3845718"/>
              <a:gd name="connsiteY150" fmla="*/ 3473450 h 3741737"/>
              <a:gd name="connsiteX151" fmla="*/ 2055018 w 3845718"/>
              <a:gd name="connsiteY151" fmla="*/ 3638550 h 3741737"/>
              <a:gd name="connsiteX152" fmla="*/ 2112168 w 3845718"/>
              <a:gd name="connsiteY152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777876 w 3845718"/>
              <a:gd name="connsiteY22" fmla="*/ 1921673 h 3741737"/>
              <a:gd name="connsiteX23" fmla="*/ 689770 w 3845718"/>
              <a:gd name="connsiteY23" fmla="*/ 2000254 h 3741737"/>
              <a:gd name="connsiteX24" fmla="*/ 654051 w 3845718"/>
              <a:gd name="connsiteY24" fmla="*/ 2078835 h 3741737"/>
              <a:gd name="connsiteX25" fmla="*/ 654051 w 3845718"/>
              <a:gd name="connsiteY25" fmla="*/ 2102648 h 3741737"/>
              <a:gd name="connsiteX26" fmla="*/ 620714 w 3845718"/>
              <a:gd name="connsiteY26" fmla="*/ 2140748 h 3741737"/>
              <a:gd name="connsiteX27" fmla="*/ 570708 w 3845718"/>
              <a:gd name="connsiteY27" fmla="*/ 2166942 h 3741737"/>
              <a:gd name="connsiteX28" fmla="*/ 504032 w 3845718"/>
              <a:gd name="connsiteY28" fmla="*/ 2181229 h 3741737"/>
              <a:gd name="connsiteX29" fmla="*/ 489745 w 3845718"/>
              <a:gd name="connsiteY29" fmla="*/ 2212185 h 3741737"/>
              <a:gd name="connsiteX30" fmla="*/ 461170 w 3845718"/>
              <a:gd name="connsiteY30" fmla="*/ 2197898 h 3741737"/>
              <a:gd name="connsiteX31" fmla="*/ 434976 w 3845718"/>
              <a:gd name="connsiteY31" fmla="*/ 2235998 h 3741737"/>
              <a:gd name="connsiteX32" fmla="*/ 375445 w 3845718"/>
              <a:gd name="connsiteY32" fmla="*/ 2252667 h 3741737"/>
              <a:gd name="connsiteX33" fmla="*/ 368301 w 3845718"/>
              <a:gd name="connsiteY33" fmla="*/ 2288385 h 3741737"/>
              <a:gd name="connsiteX34" fmla="*/ 278605 w 3845718"/>
              <a:gd name="connsiteY34" fmla="*/ 2244725 h 3741737"/>
              <a:gd name="connsiteX35" fmla="*/ 245268 w 3845718"/>
              <a:gd name="connsiteY35" fmla="*/ 2171700 h 3741737"/>
              <a:gd name="connsiteX36" fmla="*/ 252411 w 3845718"/>
              <a:gd name="connsiteY36" fmla="*/ 2115344 h 3741737"/>
              <a:gd name="connsiteX37" fmla="*/ 217487 w 3845718"/>
              <a:gd name="connsiteY37" fmla="*/ 2114550 h 3741737"/>
              <a:gd name="connsiteX38" fmla="*/ 230981 w 3845718"/>
              <a:gd name="connsiteY38" fmla="*/ 2072481 h 3741737"/>
              <a:gd name="connsiteX39" fmla="*/ 105567 w 3845718"/>
              <a:gd name="connsiteY39" fmla="*/ 2023269 h 3741737"/>
              <a:gd name="connsiteX40" fmla="*/ 42068 w 3845718"/>
              <a:gd name="connsiteY40" fmla="*/ 1957387 h 3741737"/>
              <a:gd name="connsiteX41" fmla="*/ 83343 w 3845718"/>
              <a:gd name="connsiteY41" fmla="*/ 1717675 h 3741737"/>
              <a:gd name="connsiteX42" fmla="*/ 0 w 3845718"/>
              <a:gd name="connsiteY42" fmla="*/ 1545432 h 3741737"/>
              <a:gd name="connsiteX43" fmla="*/ 30956 w 3845718"/>
              <a:gd name="connsiteY43" fmla="*/ 1500187 h 3741737"/>
              <a:gd name="connsiteX44" fmla="*/ 205581 w 3845718"/>
              <a:gd name="connsiteY44" fmla="*/ 1123950 h 3741737"/>
              <a:gd name="connsiteX45" fmla="*/ 340518 w 3845718"/>
              <a:gd name="connsiteY45" fmla="*/ 1003300 h 3741737"/>
              <a:gd name="connsiteX46" fmla="*/ 392906 w 3845718"/>
              <a:gd name="connsiteY46" fmla="*/ 750887 h 3741737"/>
              <a:gd name="connsiteX47" fmla="*/ 412749 w 3845718"/>
              <a:gd name="connsiteY47" fmla="*/ 625475 h 3741737"/>
              <a:gd name="connsiteX48" fmla="*/ 579437 w 3845718"/>
              <a:gd name="connsiteY48" fmla="*/ 700087 h 3741737"/>
              <a:gd name="connsiteX49" fmla="*/ 734218 w 3845718"/>
              <a:gd name="connsiteY49" fmla="*/ 758825 h 3741737"/>
              <a:gd name="connsiteX50" fmla="*/ 746124 w 3845718"/>
              <a:gd name="connsiteY50" fmla="*/ 685800 h 3741737"/>
              <a:gd name="connsiteX51" fmla="*/ 689768 w 3845718"/>
              <a:gd name="connsiteY51" fmla="*/ 606425 h 3741737"/>
              <a:gd name="connsiteX52" fmla="*/ 832643 w 3845718"/>
              <a:gd name="connsiteY52" fmla="*/ 568325 h 3741737"/>
              <a:gd name="connsiteX53" fmla="*/ 921543 w 3845718"/>
              <a:gd name="connsiteY53" fmla="*/ 561975 h 3741737"/>
              <a:gd name="connsiteX54" fmla="*/ 953293 w 3845718"/>
              <a:gd name="connsiteY54" fmla="*/ 542925 h 3741737"/>
              <a:gd name="connsiteX55" fmla="*/ 981868 w 3845718"/>
              <a:gd name="connsiteY55" fmla="*/ 561975 h 3741737"/>
              <a:gd name="connsiteX56" fmla="*/ 1048543 w 3845718"/>
              <a:gd name="connsiteY56" fmla="*/ 546100 h 3741737"/>
              <a:gd name="connsiteX57" fmla="*/ 1061243 w 3845718"/>
              <a:gd name="connsiteY57" fmla="*/ 514350 h 3741737"/>
              <a:gd name="connsiteX58" fmla="*/ 1302543 w 3845718"/>
              <a:gd name="connsiteY58" fmla="*/ 485775 h 3741737"/>
              <a:gd name="connsiteX59" fmla="*/ 1261268 w 3845718"/>
              <a:gd name="connsiteY59" fmla="*/ 219075 h 3741737"/>
              <a:gd name="connsiteX60" fmla="*/ 1175543 w 3845718"/>
              <a:gd name="connsiteY60" fmla="*/ 0 h 3741737"/>
              <a:gd name="connsiteX61" fmla="*/ 1280318 w 3845718"/>
              <a:gd name="connsiteY61" fmla="*/ 12700 h 3741737"/>
              <a:gd name="connsiteX62" fmla="*/ 1400968 w 3845718"/>
              <a:gd name="connsiteY62" fmla="*/ 60325 h 3741737"/>
              <a:gd name="connsiteX63" fmla="*/ 1477168 w 3845718"/>
              <a:gd name="connsiteY63" fmla="*/ 130175 h 3741737"/>
              <a:gd name="connsiteX64" fmla="*/ 1537493 w 3845718"/>
              <a:gd name="connsiteY64" fmla="*/ 222250 h 3741737"/>
              <a:gd name="connsiteX65" fmla="*/ 1581943 w 3845718"/>
              <a:gd name="connsiteY65" fmla="*/ 412750 h 3741737"/>
              <a:gd name="connsiteX66" fmla="*/ 1678781 w 3845718"/>
              <a:gd name="connsiteY66" fmla="*/ 380206 h 3741737"/>
              <a:gd name="connsiteX67" fmla="*/ 1685923 w 3845718"/>
              <a:gd name="connsiteY67" fmla="*/ 310357 h 3741737"/>
              <a:gd name="connsiteX68" fmla="*/ 1710531 w 3845718"/>
              <a:gd name="connsiteY68" fmla="*/ 305594 h 3741737"/>
              <a:gd name="connsiteX69" fmla="*/ 1747838 w 3845718"/>
              <a:gd name="connsiteY69" fmla="*/ 289720 h 3741737"/>
              <a:gd name="connsiteX70" fmla="*/ 1843087 w 3845718"/>
              <a:gd name="connsiteY70" fmla="*/ 295274 h 3741737"/>
              <a:gd name="connsiteX71" fmla="*/ 1884361 w 3845718"/>
              <a:gd name="connsiteY71" fmla="*/ 304007 h 3741737"/>
              <a:gd name="connsiteX72" fmla="*/ 1887537 w 3845718"/>
              <a:gd name="connsiteY72" fmla="*/ 245268 h 3741737"/>
              <a:gd name="connsiteX73" fmla="*/ 1921668 w 3845718"/>
              <a:gd name="connsiteY73" fmla="*/ 254000 h 3741737"/>
              <a:gd name="connsiteX74" fmla="*/ 1908174 w 3845718"/>
              <a:gd name="connsiteY74" fmla="*/ 328612 h 3741737"/>
              <a:gd name="connsiteX75" fmla="*/ 1972468 w 3845718"/>
              <a:gd name="connsiteY75" fmla="*/ 331788 h 3741737"/>
              <a:gd name="connsiteX76" fmla="*/ 2008186 w 3845718"/>
              <a:gd name="connsiteY76" fmla="*/ 312737 h 3741737"/>
              <a:gd name="connsiteX77" fmla="*/ 2052637 w 3845718"/>
              <a:gd name="connsiteY77" fmla="*/ 324644 h 3741737"/>
              <a:gd name="connsiteX78" fmla="*/ 2055018 w 3845718"/>
              <a:gd name="connsiteY78" fmla="*/ 359568 h 3741737"/>
              <a:gd name="connsiteX79" fmla="*/ 2105818 w 3845718"/>
              <a:gd name="connsiteY79" fmla="*/ 373856 h 3741737"/>
              <a:gd name="connsiteX80" fmla="*/ 2128837 w 3845718"/>
              <a:gd name="connsiteY80" fmla="*/ 361950 h 3741737"/>
              <a:gd name="connsiteX81" fmla="*/ 2188368 w 3845718"/>
              <a:gd name="connsiteY81" fmla="*/ 313531 h 3741737"/>
              <a:gd name="connsiteX82" fmla="*/ 2229643 w 3845718"/>
              <a:gd name="connsiteY82" fmla="*/ 338931 h 3741737"/>
              <a:gd name="connsiteX83" fmla="*/ 2248693 w 3845718"/>
              <a:gd name="connsiteY83" fmla="*/ 331788 h 3741737"/>
              <a:gd name="connsiteX84" fmla="*/ 2276474 w 3845718"/>
              <a:gd name="connsiteY84" fmla="*/ 273844 h 3741737"/>
              <a:gd name="connsiteX85" fmla="*/ 2337593 w 3845718"/>
              <a:gd name="connsiteY85" fmla="*/ 235743 h 3741737"/>
              <a:gd name="connsiteX86" fmla="*/ 2326480 w 3845718"/>
              <a:gd name="connsiteY86" fmla="*/ 252414 h 3741737"/>
              <a:gd name="connsiteX87" fmla="*/ 2375693 w 3845718"/>
              <a:gd name="connsiteY87" fmla="*/ 346075 h 3741737"/>
              <a:gd name="connsiteX88" fmla="*/ 2470943 w 3845718"/>
              <a:gd name="connsiteY88" fmla="*/ 388937 h 3741737"/>
              <a:gd name="connsiteX89" fmla="*/ 2480468 w 3845718"/>
              <a:gd name="connsiteY89" fmla="*/ 477838 h 3741737"/>
              <a:gd name="connsiteX90" fmla="*/ 2501105 w 3845718"/>
              <a:gd name="connsiteY90" fmla="*/ 511175 h 3741737"/>
              <a:gd name="connsiteX91" fmla="*/ 2529681 w 3845718"/>
              <a:gd name="connsiteY91" fmla="*/ 568325 h 3741737"/>
              <a:gd name="connsiteX92" fmla="*/ 2480468 w 3845718"/>
              <a:gd name="connsiteY92" fmla="*/ 688975 h 3741737"/>
              <a:gd name="connsiteX93" fmla="*/ 2564606 w 3845718"/>
              <a:gd name="connsiteY93" fmla="*/ 633413 h 3741737"/>
              <a:gd name="connsiteX94" fmla="*/ 2692400 w 3845718"/>
              <a:gd name="connsiteY94" fmla="*/ 642938 h 3741737"/>
              <a:gd name="connsiteX95" fmla="*/ 2744787 w 3845718"/>
              <a:gd name="connsiteY95" fmla="*/ 609600 h 3741737"/>
              <a:gd name="connsiteX96" fmla="*/ 2806699 w 3845718"/>
              <a:gd name="connsiteY96" fmla="*/ 630236 h 3741737"/>
              <a:gd name="connsiteX97" fmla="*/ 2867818 w 3845718"/>
              <a:gd name="connsiteY97" fmla="*/ 539750 h 3741737"/>
              <a:gd name="connsiteX98" fmla="*/ 2910681 w 3845718"/>
              <a:gd name="connsiteY98" fmla="*/ 547687 h 3741737"/>
              <a:gd name="connsiteX99" fmla="*/ 2978943 w 3845718"/>
              <a:gd name="connsiteY99" fmla="*/ 447675 h 3741737"/>
              <a:gd name="connsiteX100" fmla="*/ 3069430 w 3845718"/>
              <a:gd name="connsiteY100" fmla="*/ 481013 h 3741737"/>
              <a:gd name="connsiteX101" fmla="*/ 3128168 w 3845718"/>
              <a:gd name="connsiteY101" fmla="*/ 469900 h 3741737"/>
              <a:gd name="connsiteX102" fmla="*/ 3198018 w 3845718"/>
              <a:gd name="connsiteY102" fmla="*/ 495300 h 3741737"/>
              <a:gd name="connsiteX103" fmla="*/ 3204368 w 3845718"/>
              <a:gd name="connsiteY103" fmla="*/ 571500 h 3741737"/>
              <a:gd name="connsiteX104" fmla="*/ 3172618 w 3845718"/>
              <a:gd name="connsiteY104" fmla="*/ 654050 h 3741737"/>
              <a:gd name="connsiteX105" fmla="*/ 3204368 w 3845718"/>
              <a:gd name="connsiteY105" fmla="*/ 749300 h 3741737"/>
              <a:gd name="connsiteX106" fmla="*/ 3331368 w 3845718"/>
              <a:gd name="connsiteY106" fmla="*/ 781050 h 3741737"/>
              <a:gd name="connsiteX107" fmla="*/ 3284537 w 3845718"/>
              <a:gd name="connsiteY107" fmla="*/ 899319 h 3741737"/>
              <a:gd name="connsiteX108" fmla="*/ 3350418 w 3845718"/>
              <a:gd name="connsiteY108" fmla="*/ 1003300 h 3741737"/>
              <a:gd name="connsiteX109" fmla="*/ 3382168 w 3845718"/>
              <a:gd name="connsiteY109" fmla="*/ 1009650 h 3741737"/>
              <a:gd name="connsiteX110" fmla="*/ 3337718 w 3845718"/>
              <a:gd name="connsiteY110" fmla="*/ 1117600 h 3741737"/>
              <a:gd name="connsiteX111" fmla="*/ 3413918 w 3845718"/>
              <a:gd name="connsiteY111" fmla="*/ 1123950 h 3741737"/>
              <a:gd name="connsiteX112" fmla="*/ 3548062 w 3845718"/>
              <a:gd name="connsiteY112" fmla="*/ 1060450 h 3741737"/>
              <a:gd name="connsiteX113" fmla="*/ 3712368 w 3845718"/>
              <a:gd name="connsiteY113" fmla="*/ 908050 h 3741737"/>
              <a:gd name="connsiteX114" fmla="*/ 3701256 w 3845718"/>
              <a:gd name="connsiteY114" fmla="*/ 1030288 h 3741737"/>
              <a:gd name="connsiteX115" fmla="*/ 3793331 w 3845718"/>
              <a:gd name="connsiteY115" fmla="*/ 1119187 h 3741737"/>
              <a:gd name="connsiteX116" fmla="*/ 3845718 w 3845718"/>
              <a:gd name="connsiteY116" fmla="*/ 1270000 h 3741737"/>
              <a:gd name="connsiteX117" fmla="*/ 3540124 w 3845718"/>
              <a:gd name="connsiteY117" fmla="*/ 1458118 h 3741737"/>
              <a:gd name="connsiteX118" fmla="*/ 3607593 w 3845718"/>
              <a:gd name="connsiteY118" fmla="*/ 1585913 h 3741737"/>
              <a:gd name="connsiteX119" fmla="*/ 3559174 w 3845718"/>
              <a:gd name="connsiteY119" fmla="*/ 1687513 h 3741737"/>
              <a:gd name="connsiteX120" fmla="*/ 3604418 w 3845718"/>
              <a:gd name="connsiteY120" fmla="*/ 1720850 h 3741737"/>
              <a:gd name="connsiteX121" fmla="*/ 3629818 w 3845718"/>
              <a:gd name="connsiteY121" fmla="*/ 1771650 h 3741737"/>
              <a:gd name="connsiteX122" fmla="*/ 3629818 w 3845718"/>
              <a:gd name="connsiteY122" fmla="*/ 1847850 h 3741737"/>
              <a:gd name="connsiteX123" fmla="*/ 3604418 w 3845718"/>
              <a:gd name="connsiteY123" fmla="*/ 1873250 h 3741737"/>
              <a:gd name="connsiteX124" fmla="*/ 3598068 w 3845718"/>
              <a:gd name="connsiteY124" fmla="*/ 1911350 h 3741737"/>
              <a:gd name="connsiteX125" fmla="*/ 3528218 w 3845718"/>
              <a:gd name="connsiteY125" fmla="*/ 1885950 h 3741737"/>
              <a:gd name="connsiteX126" fmla="*/ 3509168 w 3845718"/>
              <a:gd name="connsiteY126" fmla="*/ 2012950 h 3741737"/>
              <a:gd name="connsiteX127" fmla="*/ 3432175 w 3845718"/>
              <a:gd name="connsiteY127" fmla="*/ 1977231 h 3741737"/>
              <a:gd name="connsiteX128" fmla="*/ 3299618 w 3845718"/>
              <a:gd name="connsiteY128" fmla="*/ 2039937 h 3741737"/>
              <a:gd name="connsiteX129" fmla="*/ 3445668 w 3845718"/>
              <a:gd name="connsiteY129" fmla="*/ 2286000 h 3741737"/>
              <a:gd name="connsiteX130" fmla="*/ 3483768 w 3845718"/>
              <a:gd name="connsiteY130" fmla="*/ 2286000 h 3741737"/>
              <a:gd name="connsiteX131" fmla="*/ 3477418 w 3845718"/>
              <a:gd name="connsiteY131" fmla="*/ 2374900 h 3741737"/>
              <a:gd name="connsiteX132" fmla="*/ 3407568 w 3845718"/>
              <a:gd name="connsiteY132" fmla="*/ 2350294 h 3741737"/>
              <a:gd name="connsiteX133" fmla="*/ 3299618 w 3845718"/>
              <a:gd name="connsiteY133" fmla="*/ 2387600 h 3741737"/>
              <a:gd name="connsiteX134" fmla="*/ 3077368 w 3845718"/>
              <a:gd name="connsiteY134" fmla="*/ 2381250 h 3741737"/>
              <a:gd name="connsiteX135" fmla="*/ 2982118 w 3845718"/>
              <a:gd name="connsiteY135" fmla="*/ 2381250 h 3741737"/>
              <a:gd name="connsiteX136" fmla="*/ 2905918 w 3845718"/>
              <a:gd name="connsiteY136" fmla="*/ 2305050 h 3741737"/>
              <a:gd name="connsiteX137" fmla="*/ 2848768 w 3845718"/>
              <a:gd name="connsiteY137" fmla="*/ 2292350 h 3741737"/>
              <a:gd name="connsiteX138" fmla="*/ 2834481 w 3845718"/>
              <a:gd name="connsiteY138" fmla="*/ 2212975 h 3741737"/>
              <a:gd name="connsiteX139" fmla="*/ 2643980 w 3845718"/>
              <a:gd name="connsiteY139" fmla="*/ 2155825 h 3741737"/>
              <a:gd name="connsiteX140" fmla="*/ 2620168 w 3845718"/>
              <a:gd name="connsiteY140" fmla="*/ 2273300 h 3741737"/>
              <a:gd name="connsiteX141" fmla="*/ 2639218 w 3845718"/>
              <a:gd name="connsiteY141" fmla="*/ 2362200 h 3741737"/>
              <a:gd name="connsiteX142" fmla="*/ 2607468 w 3845718"/>
              <a:gd name="connsiteY142" fmla="*/ 2476500 h 3741737"/>
              <a:gd name="connsiteX143" fmla="*/ 3001168 w 3845718"/>
              <a:gd name="connsiteY143" fmla="*/ 2546350 h 3741737"/>
              <a:gd name="connsiteX144" fmla="*/ 3045618 w 3845718"/>
              <a:gd name="connsiteY144" fmla="*/ 3003550 h 3741737"/>
              <a:gd name="connsiteX145" fmla="*/ 1978818 w 3845718"/>
              <a:gd name="connsiteY145" fmla="*/ 3060700 h 3741737"/>
              <a:gd name="connsiteX146" fmla="*/ 1959768 w 3845718"/>
              <a:gd name="connsiteY146" fmla="*/ 3117850 h 3741737"/>
              <a:gd name="connsiteX147" fmla="*/ 2010568 w 3845718"/>
              <a:gd name="connsiteY147" fmla="*/ 3143250 h 3741737"/>
              <a:gd name="connsiteX148" fmla="*/ 2029618 w 3845718"/>
              <a:gd name="connsiteY148" fmla="*/ 3219450 h 3741737"/>
              <a:gd name="connsiteX149" fmla="*/ 2023268 w 3845718"/>
              <a:gd name="connsiteY149" fmla="*/ 3378200 h 3741737"/>
              <a:gd name="connsiteX150" fmla="*/ 2093118 w 3845718"/>
              <a:gd name="connsiteY150" fmla="*/ 3473450 h 3741737"/>
              <a:gd name="connsiteX151" fmla="*/ 2055018 w 3845718"/>
              <a:gd name="connsiteY151" fmla="*/ 3638550 h 3741737"/>
              <a:gd name="connsiteX152" fmla="*/ 2112168 w 3845718"/>
              <a:gd name="connsiteY152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877889 w 3845718"/>
              <a:gd name="connsiteY22" fmla="*/ 1957392 h 3741737"/>
              <a:gd name="connsiteX23" fmla="*/ 777876 w 3845718"/>
              <a:gd name="connsiteY23" fmla="*/ 1921673 h 3741737"/>
              <a:gd name="connsiteX24" fmla="*/ 689770 w 3845718"/>
              <a:gd name="connsiteY24" fmla="*/ 2000254 h 3741737"/>
              <a:gd name="connsiteX25" fmla="*/ 654051 w 3845718"/>
              <a:gd name="connsiteY25" fmla="*/ 2078835 h 3741737"/>
              <a:gd name="connsiteX26" fmla="*/ 654051 w 3845718"/>
              <a:gd name="connsiteY26" fmla="*/ 2102648 h 3741737"/>
              <a:gd name="connsiteX27" fmla="*/ 620714 w 3845718"/>
              <a:gd name="connsiteY27" fmla="*/ 2140748 h 3741737"/>
              <a:gd name="connsiteX28" fmla="*/ 570708 w 3845718"/>
              <a:gd name="connsiteY28" fmla="*/ 2166942 h 3741737"/>
              <a:gd name="connsiteX29" fmla="*/ 504032 w 3845718"/>
              <a:gd name="connsiteY29" fmla="*/ 2181229 h 3741737"/>
              <a:gd name="connsiteX30" fmla="*/ 489745 w 3845718"/>
              <a:gd name="connsiteY30" fmla="*/ 2212185 h 3741737"/>
              <a:gd name="connsiteX31" fmla="*/ 461170 w 3845718"/>
              <a:gd name="connsiteY31" fmla="*/ 2197898 h 3741737"/>
              <a:gd name="connsiteX32" fmla="*/ 434976 w 3845718"/>
              <a:gd name="connsiteY32" fmla="*/ 2235998 h 3741737"/>
              <a:gd name="connsiteX33" fmla="*/ 375445 w 3845718"/>
              <a:gd name="connsiteY33" fmla="*/ 2252667 h 3741737"/>
              <a:gd name="connsiteX34" fmla="*/ 368301 w 3845718"/>
              <a:gd name="connsiteY34" fmla="*/ 2288385 h 3741737"/>
              <a:gd name="connsiteX35" fmla="*/ 278605 w 3845718"/>
              <a:gd name="connsiteY35" fmla="*/ 2244725 h 3741737"/>
              <a:gd name="connsiteX36" fmla="*/ 245268 w 3845718"/>
              <a:gd name="connsiteY36" fmla="*/ 2171700 h 3741737"/>
              <a:gd name="connsiteX37" fmla="*/ 252411 w 3845718"/>
              <a:gd name="connsiteY37" fmla="*/ 2115344 h 3741737"/>
              <a:gd name="connsiteX38" fmla="*/ 217487 w 3845718"/>
              <a:gd name="connsiteY38" fmla="*/ 2114550 h 3741737"/>
              <a:gd name="connsiteX39" fmla="*/ 230981 w 3845718"/>
              <a:gd name="connsiteY39" fmla="*/ 2072481 h 3741737"/>
              <a:gd name="connsiteX40" fmla="*/ 105567 w 3845718"/>
              <a:gd name="connsiteY40" fmla="*/ 2023269 h 3741737"/>
              <a:gd name="connsiteX41" fmla="*/ 42068 w 3845718"/>
              <a:gd name="connsiteY41" fmla="*/ 1957387 h 3741737"/>
              <a:gd name="connsiteX42" fmla="*/ 83343 w 3845718"/>
              <a:gd name="connsiteY42" fmla="*/ 1717675 h 3741737"/>
              <a:gd name="connsiteX43" fmla="*/ 0 w 3845718"/>
              <a:gd name="connsiteY43" fmla="*/ 1545432 h 3741737"/>
              <a:gd name="connsiteX44" fmla="*/ 30956 w 3845718"/>
              <a:gd name="connsiteY44" fmla="*/ 1500187 h 3741737"/>
              <a:gd name="connsiteX45" fmla="*/ 205581 w 3845718"/>
              <a:gd name="connsiteY45" fmla="*/ 1123950 h 3741737"/>
              <a:gd name="connsiteX46" fmla="*/ 340518 w 3845718"/>
              <a:gd name="connsiteY46" fmla="*/ 1003300 h 3741737"/>
              <a:gd name="connsiteX47" fmla="*/ 392906 w 3845718"/>
              <a:gd name="connsiteY47" fmla="*/ 750887 h 3741737"/>
              <a:gd name="connsiteX48" fmla="*/ 412749 w 3845718"/>
              <a:gd name="connsiteY48" fmla="*/ 625475 h 3741737"/>
              <a:gd name="connsiteX49" fmla="*/ 579437 w 3845718"/>
              <a:gd name="connsiteY49" fmla="*/ 700087 h 3741737"/>
              <a:gd name="connsiteX50" fmla="*/ 734218 w 3845718"/>
              <a:gd name="connsiteY50" fmla="*/ 758825 h 3741737"/>
              <a:gd name="connsiteX51" fmla="*/ 746124 w 3845718"/>
              <a:gd name="connsiteY51" fmla="*/ 685800 h 3741737"/>
              <a:gd name="connsiteX52" fmla="*/ 689768 w 3845718"/>
              <a:gd name="connsiteY52" fmla="*/ 606425 h 3741737"/>
              <a:gd name="connsiteX53" fmla="*/ 832643 w 3845718"/>
              <a:gd name="connsiteY53" fmla="*/ 568325 h 3741737"/>
              <a:gd name="connsiteX54" fmla="*/ 921543 w 3845718"/>
              <a:gd name="connsiteY54" fmla="*/ 561975 h 3741737"/>
              <a:gd name="connsiteX55" fmla="*/ 953293 w 3845718"/>
              <a:gd name="connsiteY55" fmla="*/ 542925 h 3741737"/>
              <a:gd name="connsiteX56" fmla="*/ 981868 w 3845718"/>
              <a:gd name="connsiteY56" fmla="*/ 561975 h 3741737"/>
              <a:gd name="connsiteX57" fmla="*/ 1048543 w 3845718"/>
              <a:gd name="connsiteY57" fmla="*/ 546100 h 3741737"/>
              <a:gd name="connsiteX58" fmla="*/ 1061243 w 3845718"/>
              <a:gd name="connsiteY58" fmla="*/ 514350 h 3741737"/>
              <a:gd name="connsiteX59" fmla="*/ 1302543 w 3845718"/>
              <a:gd name="connsiteY59" fmla="*/ 485775 h 3741737"/>
              <a:gd name="connsiteX60" fmla="*/ 1261268 w 3845718"/>
              <a:gd name="connsiteY60" fmla="*/ 219075 h 3741737"/>
              <a:gd name="connsiteX61" fmla="*/ 1175543 w 3845718"/>
              <a:gd name="connsiteY61" fmla="*/ 0 h 3741737"/>
              <a:gd name="connsiteX62" fmla="*/ 1280318 w 3845718"/>
              <a:gd name="connsiteY62" fmla="*/ 12700 h 3741737"/>
              <a:gd name="connsiteX63" fmla="*/ 1400968 w 3845718"/>
              <a:gd name="connsiteY63" fmla="*/ 60325 h 3741737"/>
              <a:gd name="connsiteX64" fmla="*/ 1477168 w 3845718"/>
              <a:gd name="connsiteY64" fmla="*/ 130175 h 3741737"/>
              <a:gd name="connsiteX65" fmla="*/ 1537493 w 3845718"/>
              <a:gd name="connsiteY65" fmla="*/ 222250 h 3741737"/>
              <a:gd name="connsiteX66" fmla="*/ 1581943 w 3845718"/>
              <a:gd name="connsiteY66" fmla="*/ 412750 h 3741737"/>
              <a:gd name="connsiteX67" fmla="*/ 1678781 w 3845718"/>
              <a:gd name="connsiteY67" fmla="*/ 380206 h 3741737"/>
              <a:gd name="connsiteX68" fmla="*/ 1685923 w 3845718"/>
              <a:gd name="connsiteY68" fmla="*/ 310357 h 3741737"/>
              <a:gd name="connsiteX69" fmla="*/ 1710531 w 3845718"/>
              <a:gd name="connsiteY69" fmla="*/ 305594 h 3741737"/>
              <a:gd name="connsiteX70" fmla="*/ 1747838 w 3845718"/>
              <a:gd name="connsiteY70" fmla="*/ 289720 h 3741737"/>
              <a:gd name="connsiteX71" fmla="*/ 1843087 w 3845718"/>
              <a:gd name="connsiteY71" fmla="*/ 295274 h 3741737"/>
              <a:gd name="connsiteX72" fmla="*/ 1884361 w 3845718"/>
              <a:gd name="connsiteY72" fmla="*/ 304007 h 3741737"/>
              <a:gd name="connsiteX73" fmla="*/ 1887537 w 3845718"/>
              <a:gd name="connsiteY73" fmla="*/ 245268 h 3741737"/>
              <a:gd name="connsiteX74" fmla="*/ 1921668 w 3845718"/>
              <a:gd name="connsiteY74" fmla="*/ 254000 h 3741737"/>
              <a:gd name="connsiteX75" fmla="*/ 1908174 w 3845718"/>
              <a:gd name="connsiteY75" fmla="*/ 328612 h 3741737"/>
              <a:gd name="connsiteX76" fmla="*/ 1972468 w 3845718"/>
              <a:gd name="connsiteY76" fmla="*/ 331788 h 3741737"/>
              <a:gd name="connsiteX77" fmla="*/ 2008186 w 3845718"/>
              <a:gd name="connsiteY77" fmla="*/ 312737 h 3741737"/>
              <a:gd name="connsiteX78" fmla="*/ 2052637 w 3845718"/>
              <a:gd name="connsiteY78" fmla="*/ 324644 h 3741737"/>
              <a:gd name="connsiteX79" fmla="*/ 2055018 w 3845718"/>
              <a:gd name="connsiteY79" fmla="*/ 359568 h 3741737"/>
              <a:gd name="connsiteX80" fmla="*/ 2105818 w 3845718"/>
              <a:gd name="connsiteY80" fmla="*/ 373856 h 3741737"/>
              <a:gd name="connsiteX81" fmla="*/ 2128837 w 3845718"/>
              <a:gd name="connsiteY81" fmla="*/ 361950 h 3741737"/>
              <a:gd name="connsiteX82" fmla="*/ 2188368 w 3845718"/>
              <a:gd name="connsiteY82" fmla="*/ 313531 h 3741737"/>
              <a:gd name="connsiteX83" fmla="*/ 2229643 w 3845718"/>
              <a:gd name="connsiteY83" fmla="*/ 338931 h 3741737"/>
              <a:gd name="connsiteX84" fmla="*/ 2248693 w 3845718"/>
              <a:gd name="connsiteY84" fmla="*/ 331788 h 3741737"/>
              <a:gd name="connsiteX85" fmla="*/ 2276474 w 3845718"/>
              <a:gd name="connsiteY85" fmla="*/ 273844 h 3741737"/>
              <a:gd name="connsiteX86" fmla="*/ 2337593 w 3845718"/>
              <a:gd name="connsiteY86" fmla="*/ 235743 h 3741737"/>
              <a:gd name="connsiteX87" fmla="*/ 2326480 w 3845718"/>
              <a:gd name="connsiteY87" fmla="*/ 252414 h 3741737"/>
              <a:gd name="connsiteX88" fmla="*/ 2375693 w 3845718"/>
              <a:gd name="connsiteY88" fmla="*/ 346075 h 3741737"/>
              <a:gd name="connsiteX89" fmla="*/ 2470943 w 3845718"/>
              <a:gd name="connsiteY89" fmla="*/ 388937 h 3741737"/>
              <a:gd name="connsiteX90" fmla="*/ 2480468 w 3845718"/>
              <a:gd name="connsiteY90" fmla="*/ 477838 h 3741737"/>
              <a:gd name="connsiteX91" fmla="*/ 2501105 w 3845718"/>
              <a:gd name="connsiteY91" fmla="*/ 511175 h 3741737"/>
              <a:gd name="connsiteX92" fmla="*/ 2529681 w 3845718"/>
              <a:gd name="connsiteY92" fmla="*/ 568325 h 3741737"/>
              <a:gd name="connsiteX93" fmla="*/ 2480468 w 3845718"/>
              <a:gd name="connsiteY93" fmla="*/ 688975 h 3741737"/>
              <a:gd name="connsiteX94" fmla="*/ 2564606 w 3845718"/>
              <a:gd name="connsiteY94" fmla="*/ 633413 h 3741737"/>
              <a:gd name="connsiteX95" fmla="*/ 2692400 w 3845718"/>
              <a:gd name="connsiteY95" fmla="*/ 642938 h 3741737"/>
              <a:gd name="connsiteX96" fmla="*/ 2744787 w 3845718"/>
              <a:gd name="connsiteY96" fmla="*/ 609600 h 3741737"/>
              <a:gd name="connsiteX97" fmla="*/ 2806699 w 3845718"/>
              <a:gd name="connsiteY97" fmla="*/ 630236 h 3741737"/>
              <a:gd name="connsiteX98" fmla="*/ 2867818 w 3845718"/>
              <a:gd name="connsiteY98" fmla="*/ 539750 h 3741737"/>
              <a:gd name="connsiteX99" fmla="*/ 2910681 w 3845718"/>
              <a:gd name="connsiteY99" fmla="*/ 547687 h 3741737"/>
              <a:gd name="connsiteX100" fmla="*/ 2978943 w 3845718"/>
              <a:gd name="connsiteY100" fmla="*/ 447675 h 3741737"/>
              <a:gd name="connsiteX101" fmla="*/ 3069430 w 3845718"/>
              <a:gd name="connsiteY101" fmla="*/ 481013 h 3741737"/>
              <a:gd name="connsiteX102" fmla="*/ 3128168 w 3845718"/>
              <a:gd name="connsiteY102" fmla="*/ 469900 h 3741737"/>
              <a:gd name="connsiteX103" fmla="*/ 3198018 w 3845718"/>
              <a:gd name="connsiteY103" fmla="*/ 495300 h 3741737"/>
              <a:gd name="connsiteX104" fmla="*/ 3204368 w 3845718"/>
              <a:gd name="connsiteY104" fmla="*/ 571500 h 3741737"/>
              <a:gd name="connsiteX105" fmla="*/ 3172618 w 3845718"/>
              <a:gd name="connsiteY105" fmla="*/ 654050 h 3741737"/>
              <a:gd name="connsiteX106" fmla="*/ 3204368 w 3845718"/>
              <a:gd name="connsiteY106" fmla="*/ 749300 h 3741737"/>
              <a:gd name="connsiteX107" fmla="*/ 3331368 w 3845718"/>
              <a:gd name="connsiteY107" fmla="*/ 781050 h 3741737"/>
              <a:gd name="connsiteX108" fmla="*/ 3284537 w 3845718"/>
              <a:gd name="connsiteY108" fmla="*/ 899319 h 3741737"/>
              <a:gd name="connsiteX109" fmla="*/ 3350418 w 3845718"/>
              <a:gd name="connsiteY109" fmla="*/ 1003300 h 3741737"/>
              <a:gd name="connsiteX110" fmla="*/ 3382168 w 3845718"/>
              <a:gd name="connsiteY110" fmla="*/ 1009650 h 3741737"/>
              <a:gd name="connsiteX111" fmla="*/ 3337718 w 3845718"/>
              <a:gd name="connsiteY111" fmla="*/ 1117600 h 3741737"/>
              <a:gd name="connsiteX112" fmla="*/ 3413918 w 3845718"/>
              <a:gd name="connsiteY112" fmla="*/ 1123950 h 3741737"/>
              <a:gd name="connsiteX113" fmla="*/ 3548062 w 3845718"/>
              <a:gd name="connsiteY113" fmla="*/ 1060450 h 3741737"/>
              <a:gd name="connsiteX114" fmla="*/ 3712368 w 3845718"/>
              <a:gd name="connsiteY114" fmla="*/ 908050 h 3741737"/>
              <a:gd name="connsiteX115" fmla="*/ 3701256 w 3845718"/>
              <a:gd name="connsiteY115" fmla="*/ 1030288 h 3741737"/>
              <a:gd name="connsiteX116" fmla="*/ 3793331 w 3845718"/>
              <a:gd name="connsiteY116" fmla="*/ 1119187 h 3741737"/>
              <a:gd name="connsiteX117" fmla="*/ 3845718 w 3845718"/>
              <a:gd name="connsiteY117" fmla="*/ 1270000 h 3741737"/>
              <a:gd name="connsiteX118" fmla="*/ 3540124 w 3845718"/>
              <a:gd name="connsiteY118" fmla="*/ 1458118 h 3741737"/>
              <a:gd name="connsiteX119" fmla="*/ 3607593 w 3845718"/>
              <a:gd name="connsiteY119" fmla="*/ 1585913 h 3741737"/>
              <a:gd name="connsiteX120" fmla="*/ 3559174 w 3845718"/>
              <a:gd name="connsiteY120" fmla="*/ 1687513 h 3741737"/>
              <a:gd name="connsiteX121" fmla="*/ 3604418 w 3845718"/>
              <a:gd name="connsiteY121" fmla="*/ 1720850 h 3741737"/>
              <a:gd name="connsiteX122" fmla="*/ 3629818 w 3845718"/>
              <a:gd name="connsiteY122" fmla="*/ 1771650 h 3741737"/>
              <a:gd name="connsiteX123" fmla="*/ 3629818 w 3845718"/>
              <a:gd name="connsiteY123" fmla="*/ 1847850 h 3741737"/>
              <a:gd name="connsiteX124" fmla="*/ 3604418 w 3845718"/>
              <a:gd name="connsiteY124" fmla="*/ 1873250 h 3741737"/>
              <a:gd name="connsiteX125" fmla="*/ 3598068 w 3845718"/>
              <a:gd name="connsiteY125" fmla="*/ 1911350 h 3741737"/>
              <a:gd name="connsiteX126" fmla="*/ 3528218 w 3845718"/>
              <a:gd name="connsiteY126" fmla="*/ 1885950 h 3741737"/>
              <a:gd name="connsiteX127" fmla="*/ 3509168 w 3845718"/>
              <a:gd name="connsiteY127" fmla="*/ 2012950 h 3741737"/>
              <a:gd name="connsiteX128" fmla="*/ 3432175 w 3845718"/>
              <a:gd name="connsiteY128" fmla="*/ 1977231 h 3741737"/>
              <a:gd name="connsiteX129" fmla="*/ 3299618 w 3845718"/>
              <a:gd name="connsiteY129" fmla="*/ 2039937 h 3741737"/>
              <a:gd name="connsiteX130" fmla="*/ 3445668 w 3845718"/>
              <a:gd name="connsiteY130" fmla="*/ 2286000 h 3741737"/>
              <a:gd name="connsiteX131" fmla="*/ 3483768 w 3845718"/>
              <a:gd name="connsiteY131" fmla="*/ 2286000 h 3741737"/>
              <a:gd name="connsiteX132" fmla="*/ 3477418 w 3845718"/>
              <a:gd name="connsiteY132" fmla="*/ 2374900 h 3741737"/>
              <a:gd name="connsiteX133" fmla="*/ 3407568 w 3845718"/>
              <a:gd name="connsiteY133" fmla="*/ 2350294 h 3741737"/>
              <a:gd name="connsiteX134" fmla="*/ 3299618 w 3845718"/>
              <a:gd name="connsiteY134" fmla="*/ 2387600 h 3741737"/>
              <a:gd name="connsiteX135" fmla="*/ 3077368 w 3845718"/>
              <a:gd name="connsiteY135" fmla="*/ 2381250 h 3741737"/>
              <a:gd name="connsiteX136" fmla="*/ 2982118 w 3845718"/>
              <a:gd name="connsiteY136" fmla="*/ 2381250 h 3741737"/>
              <a:gd name="connsiteX137" fmla="*/ 2905918 w 3845718"/>
              <a:gd name="connsiteY137" fmla="*/ 2305050 h 3741737"/>
              <a:gd name="connsiteX138" fmla="*/ 2848768 w 3845718"/>
              <a:gd name="connsiteY138" fmla="*/ 2292350 h 3741737"/>
              <a:gd name="connsiteX139" fmla="*/ 2834481 w 3845718"/>
              <a:gd name="connsiteY139" fmla="*/ 2212975 h 3741737"/>
              <a:gd name="connsiteX140" fmla="*/ 2643980 w 3845718"/>
              <a:gd name="connsiteY140" fmla="*/ 2155825 h 3741737"/>
              <a:gd name="connsiteX141" fmla="*/ 2620168 w 3845718"/>
              <a:gd name="connsiteY141" fmla="*/ 2273300 h 3741737"/>
              <a:gd name="connsiteX142" fmla="*/ 2639218 w 3845718"/>
              <a:gd name="connsiteY142" fmla="*/ 2362200 h 3741737"/>
              <a:gd name="connsiteX143" fmla="*/ 2607468 w 3845718"/>
              <a:gd name="connsiteY143" fmla="*/ 2476500 h 3741737"/>
              <a:gd name="connsiteX144" fmla="*/ 3001168 w 3845718"/>
              <a:gd name="connsiteY144" fmla="*/ 2546350 h 3741737"/>
              <a:gd name="connsiteX145" fmla="*/ 3045618 w 3845718"/>
              <a:gd name="connsiteY145" fmla="*/ 3003550 h 3741737"/>
              <a:gd name="connsiteX146" fmla="*/ 1978818 w 3845718"/>
              <a:gd name="connsiteY146" fmla="*/ 3060700 h 3741737"/>
              <a:gd name="connsiteX147" fmla="*/ 1959768 w 3845718"/>
              <a:gd name="connsiteY147" fmla="*/ 3117850 h 3741737"/>
              <a:gd name="connsiteX148" fmla="*/ 2010568 w 3845718"/>
              <a:gd name="connsiteY148" fmla="*/ 3143250 h 3741737"/>
              <a:gd name="connsiteX149" fmla="*/ 2029618 w 3845718"/>
              <a:gd name="connsiteY149" fmla="*/ 3219450 h 3741737"/>
              <a:gd name="connsiteX150" fmla="*/ 2023268 w 3845718"/>
              <a:gd name="connsiteY150" fmla="*/ 3378200 h 3741737"/>
              <a:gd name="connsiteX151" fmla="*/ 2093118 w 3845718"/>
              <a:gd name="connsiteY151" fmla="*/ 3473450 h 3741737"/>
              <a:gd name="connsiteX152" fmla="*/ 2055018 w 3845718"/>
              <a:gd name="connsiteY152" fmla="*/ 3638550 h 3741737"/>
              <a:gd name="connsiteX153" fmla="*/ 2112168 w 3845718"/>
              <a:gd name="connsiteY153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870745 w 3845718"/>
              <a:gd name="connsiteY22" fmla="*/ 1938342 h 3741737"/>
              <a:gd name="connsiteX23" fmla="*/ 777876 w 3845718"/>
              <a:gd name="connsiteY23" fmla="*/ 1921673 h 3741737"/>
              <a:gd name="connsiteX24" fmla="*/ 689770 w 3845718"/>
              <a:gd name="connsiteY24" fmla="*/ 2000254 h 3741737"/>
              <a:gd name="connsiteX25" fmla="*/ 654051 w 3845718"/>
              <a:gd name="connsiteY25" fmla="*/ 2078835 h 3741737"/>
              <a:gd name="connsiteX26" fmla="*/ 654051 w 3845718"/>
              <a:gd name="connsiteY26" fmla="*/ 2102648 h 3741737"/>
              <a:gd name="connsiteX27" fmla="*/ 620714 w 3845718"/>
              <a:gd name="connsiteY27" fmla="*/ 2140748 h 3741737"/>
              <a:gd name="connsiteX28" fmla="*/ 570708 w 3845718"/>
              <a:gd name="connsiteY28" fmla="*/ 2166942 h 3741737"/>
              <a:gd name="connsiteX29" fmla="*/ 504032 w 3845718"/>
              <a:gd name="connsiteY29" fmla="*/ 2181229 h 3741737"/>
              <a:gd name="connsiteX30" fmla="*/ 489745 w 3845718"/>
              <a:gd name="connsiteY30" fmla="*/ 2212185 h 3741737"/>
              <a:gd name="connsiteX31" fmla="*/ 461170 w 3845718"/>
              <a:gd name="connsiteY31" fmla="*/ 2197898 h 3741737"/>
              <a:gd name="connsiteX32" fmla="*/ 434976 w 3845718"/>
              <a:gd name="connsiteY32" fmla="*/ 2235998 h 3741737"/>
              <a:gd name="connsiteX33" fmla="*/ 375445 w 3845718"/>
              <a:gd name="connsiteY33" fmla="*/ 2252667 h 3741737"/>
              <a:gd name="connsiteX34" fmla="*/ 368301 w 3845718"/>
              <a:gd name="connsiteY34" fmla="*/ 2288385 h 3741737"/>
              <a:gd name="connsiteX35" fmla="*/ 278605 w 3845718"/>
              <a:gd name="connsiteY35" fmla="*/ 2244725 h 3741737"/>
              <a:gd name="connsiteX36" fmla="*/ 245268 w 3845718"/>
              <a:gd name="connsiteY36" fmla="*/ 2171700 h 3741737"/>
              <a:gd name="connsiteX37" fmla="*/ 252411 w 3845718"/>
              <a:gd name="connsiteY37" fmla="*/ 2115344 h 3741737"/>
              <a:gd name="connsiteX38" fmla="*/ 217487 w 3845718"/>
              <a:gd name="connsiteY38" fmla="*/ 2114550 h 3741737"/>
              <a:gd name="connsiteX39" fmla="*/ 230981 w 3845718"/>
              <a:gd name="connsiteY39" fmla="*/ 2072481 h 3741737"/>
              <a:gd name="connsiteX40" fmla="*/ 105567 w 3845718"/>
              <a:gd name="connsiteY40" fmla="*/ 2023269 h 3741737"/>
              <a:gd name="connsiteX41" fmla="*/ 42068 w 3845718"/>
              <a:gd name="connsiteY41" fmla="*/ 1957387 h 3741737"/>
              <a:gd name="connsiteX42" fmla="*/ 83343 w 3845718"/>
              <a:gd name="connsiteY42" fmla="*/ 1717675 h 3741737"/>
              <a:gd name="connsiteX43" fmla="*/ 0 w 3845718"/>
              <a:gd name="connsiteY43" fmla="*/ 1545432 h 3741737"/>
              <a:gd name="connsiteX44" fmla="*/ 30956 w 3845718"/>
              <a:gd name="connsiteY44" fmla="*/ 1500187 h 3741737"/>
              <a:gd name="connsiteX45" fmla="*/ 205581 w 3845718"/>
              <a:gd name="connsiteY45" fmla="*/ 1123950 h 3741737"/>
              <a:gd name="connsiteX46" fmla="*/ 340518 w 3845718"/>
              <a:gd name="connsiteY46" fmla="*/ 1003300 h 3741737"/>
              <a:gd name="connsiteX47" fmla="*/ 392906 w 3845718"/>
              <a:gd name="connsiteY47" fmla="*/ 750887 h 3741737"/>
              <a:gd name="connsiteX48" fmla="*/ 412749 w 3845718"/>
              <a:gd name="connsiteY48" fmla="*/ 625475 h 3741737"/>
              <a:gd name="connsiteX49" fmla="*/ 579437 w 3845718"/>
              <a:gd name="connsiteY49" fmla="*/ 700087 h 3741737"/>
              <a:gd name="connsiteX50" fmla="*/ 734218 w 3845718"/>
              <a:gd name="connsiteY50" fmla="*/ 758825 h 3741737"/>
              <a:gd name="connsiteX51" fmla="*/ 746124 w 3845718"/>
              <a:gd name="connsiteY51" fmla="*/ 685800 h 3741737"/>
              <a:gd name="connsiteX52" fmla="*/ 689768 w 3845718"/>
              <a:gd name="connsiteY52" fmla="*/ 606425 h 3741737"/>
              <a:gd name="connsiteX53" fmla="*/ 832643 w 3845718"/>
              <a:gd name="connsiteY53" fmla="*/ 568325 h 3741737"/>
              <a:gd name="connsiteX54" fmla="*/ 921543 w 3845718"/>
              <a:gd name="connsiteY54" fmla="*/ 561975 h 3741737"/>
              <a:gd name="connsiteX55" fmla="*/ 953293 w 3845718"/>
              <a:gd name="connsiteY55" fmla="*/ 542925 h 3741737"/>
              <a:gd name="connsiteX56" fmla="*/ 981868 w 3845718"/>
              <a:gd name="connsiteY56" fmla="*/ 561975 h 3741737"/>
              <a:gd name="connsiteX57" fmla="*/ 1048543 w 3845718"/>
              <a:gd name="connsiteY57" fmla="*/ 546100 h 3741737"/>
              <a:gd name="connsiteX58" fmla="*/ 1061243 w 3845718"/>
              <a:gd name="connsiteY58" fmla="*/ 514350 h 3741737"/>
              <a:gd name="connsiteX59" fmla="*/ 1302543 w 3845718"/>
              <a:gd name="connsiteY59" fmla="*/ 485775 h 3741737"/>
              <a:gd name="connsiteX60" fmla="*/ 1261268 w 3845718"/>
              <a:gd name="connsiteY60" fmla="*/ 219075 h 3741737"/>
              <a:gd name="connsiteX61" fmla="*/ 1175543 w 3845718"/>
              <a:gd name="connsiteY61" fmla="*/ 0 h 3741737"/>
              <a:gd name="connsiteX62" fmla="*/ 1280318 w 3845718"/>
              <a:gd name="connsiteY62" fmla="*/ 12700 h 3741737"/>
              <a:gd name="connsiteX63" fmla="*/ 1400968 w 3845718"/>
              <a:gd name="connsiteY63" fmla="*/ 60325 h 3741737"/>
              <a:gd name="connsiteX64" fmla="*/ 1477168 w 3845718"/>
              <a:gd name="connsiteY64" fmla="*/ 130175 h 3741737"/>
              <a:gd name="connsiteX65" fmla="*/ 1537493 w 3845718"/>
              <a:gd name="connsiteY65" fmla="*/ 222250 h 3741737"/>
              <a:gd name="connsiteX66" fmla="*/ 1581943 w 3845718"/>
              <a:gd name="connsiteY66" fmla="*/ 412750 h 3741737"/>
              <a:gd name="connsiteX67" fmla="*/ 1678781 w 3845718"/>
              <a:gd name="connsiteY67" fmla="*/ 380206 h 3741737"/>
              <a:gd name="connsiteX68" fmla="*/ 1685923 w 3845718"/>
              <a:gd name="connsiteY68" fmla="*/ 310357 h 3741737"/>
              <a:gd name="connsiteX69" fmla="*/ 1710531 w 3845718"/>
              <a:gd name="connsiteY69" fmla="*/ 305594 h 3741737"/>
              <a:gd name="connsiteX70" fmla="*/ 1747838 w 3845718"/>
              <a:gd name="connsiteY70" fmla="*/ 289720 h 3741737"/>
              <a:gd name="connsiteX71" fmla="*/ 1843087 w 3845718"/>
              <a:gd name="connsiteY71" fmla="*/ 295274 h 3741737"/>
              <a:gd name="connsiteX72" fmla="*/ 1884361 w 3845718"/>
              <a:gd name="connsiteY72" fmla="*/ 304007 h 3741737"/>
              <a:gd name="connsiteX73" fmla="*/ 1887537 w 3845718"/>
              <a:gd name="connsiteY73" fmla="*/ 245268 h 3741737"/>
              <a:gd name="connsiteX74" fmla="*/ 1921668 w 3845718"/>
              <a:gd name="connsiteY74" fmla="*/ 254000 h 3741737"/>
              <a:gd name="connsiteX75" fmla="*/ 1908174 w 3845718"/>
              <a:gd name="connsiteY75" fmla="*/ 328612 h 3741737"/>
              <a:gd name="connsiteX76" fmla="*/ 1972468 w 3845718"/>
              <a:gd name="connsiteY76" fmla="*/ 331788 h 3741737"/>
              <a:gd name="connsiteX77" fmla="*/ 2008186 w 3845718"/>
              <a:gd name="connsiteY77" fmla="*/ 312737 h 3741737"/>
              <a:gd name="connsiteX78" fmla="*/ 2052637 w 3845718"/>
              <a:gd name="connsiteY78" fmla="*/ 324644 h 3741737"/>
              <a:gd name="connsiteX79" fmla="*/ 2055018 w 3845718"/>
              <a:gd name="connsiteY79" fmla="*/ 359568 h 3741737"/>
              <a:gd name="connsiteX80" fmla="*/ 2105818 w 3845718"/>
              <a:gd name="connsiteY80" fmla="*/ 373856 h 3741737"/>
              <a:gd name="connsiteX81" fmla="*/ 2128837 w 3845718"/>
              <a:gd name="connsiteY81" fmla="*/ 361950 h 3741737"/>
              <a:gd name="connsiteX82" fmla="*/ 2188368 w 3845718"/>
              <a:gd name="connsiteY82" fmla="*/ 313531 h 3741737"/>
              <a:gd name="connsiteX83" fmla="*/ 2229643 w 3845718"/>
              <a:gd name="connsiteY83" fmla="*/ 338931 h 3741737"/>
              <a:gd name="connsiteX84" fmla="*/ 2248693 w 3845718"/>
              <a:gd name="connsiteY84" fmla="*/ 331788 h 3741737"/>
              <a:gd name="connsiteX85" fmla="*/ 2276474 w 3845718"/>
              <a:gd name="connsiteY85" fmla="*/ 273844 h 3741737"/>
              <a:gd name="connsiteX86" fmla="*/ 2337593 w 3845718"/>
              <a:gd name="connsiteY86" fmla="*/ 235743 h 3741737"/>
              <a:gd name="connsiteX87" fmla="*/ 2326480 w 3845718"/>
              <a:gd name="connsiteY87" fmla="*/ 252414 h 3741737"/>
              <a:gd name="connsiteX88" fmla="*/ 2375693 w 3845718"/>
              <a:gd name="connsiteY88" fmla="*/ 346075 h 3741737"/>
              <a:gd name="connsiteX89" fmla="*/ 2470943 w 3845718"/>
              <a:gd name="connsiteY89" fmla="*/ 388937 h 3741737"/>
              <a:gd name="connsiteX90" fmla="*/ 2480468 w 3845718"/>
              <a:gd name="connsiteY90" fmla="*/ 477838 h 3741737"/>
              <a:gd name="connsiteX91" fmla="*/ 2501105 w 3845718"/>
              <a:gd name="connsiteY91" fmla="*/ 511175 h 3741737"/>
              <a:gd name="connsiteX92" fmla="*/ 2529681 w 3845718"/>
              <a:gd name="connsiteY92" fmla="*/ 568325 h 3741737"/>
              <a:gd name="connsiteX93" fmla="*/ 2480468 w 3845718"/>
              <a:gd name="connsiteY93" fmla="*/ 688975 h 3741737"/>
              <a:gd name="connsiteX94" fmla="*/ 2564606 w 3845718"/>
              <a:gd name="connsiteY94" fmla="*/ 633413 h 3741737"/>
              <a:gd name="connsiteX95" fmla="*/ 2692400 w 3845718"/>
              <a:gd name="connsiteY95" fmla="*/ 642938 h 3741737"/>
              <a:gd name="connsiteX96" fmla="*/ 2744787 w 3845718"/>
              <a:gd name="connsiteY96" fmla="*/ 609600 h 3741737"/>
              <a:gd name="connsiteX97" fmla="*/ 2806699 w 3845718"/>
              <a:gd name="connsiteY97" fmla="*/ 630236 h 3741737"/>
              <a:gd name="connsiteX98" fmla="*/ 2867818 w 3845718"/>
              <a:gd name="connsiteY98" fmla="*/ 539750 h 3741737"/>
              <a:gd name="connsiteX99" fmla="*/ 2910681 w 3845718"/>
              <a:gd name="connsiteY99" fmla="*/ 547687 h 3741737"/>
              <a:gd name="connsiteX100" fmla="*/ 2978943 w 3845718"/>
              <a:gd name="connsiteY100" fmla="*/ 447675 h 3741737"/>
              <a:gd name="connsiteX101" fmla="*/ 3069430 w 3845718"/>
              <a:gd name="connsiteY101" fmla="*/ 481013 h 3741737"/>
              <a:gd name="connsiteX102" fmla="*/ 3128168 w 3845718"/>
              <a:gd name="connsiteY102" fmla="*/ 469900 h 3741737"/>
              <a:gd name="connsiteX103" fmla="*/ 3198018 w 3845718"/>
              <a:gd name="connsiteY103" fmla="*/ 495300 h 3741737"/>
              <a:gd name="connsiteX104" fmla="*/ 3204368 w 3845718"/>
              <a:gd name="connsiteY104" fmla="*/ 571500 h 3741737"/>
              <a:gd name="connsiteX105" fmla="*/ 3172618 w 3845718"/>
              <a:gd name="connsiteY105" fmla="*/ 654050 h 3741737"/>
              <a:gd name="connsiteX106" fmla="*/ 3204368 w 3845718"/>
              <a:gd name="connsiteY106" fmla="*/ 749300 h 3741737"/>
              <a:gd name="connsiteX107" fmla="*/ 3331368 w 3845718"/>
              <a:gd name="connsiteY107" fmla="*/ 781050 h 3741737"/>
              <a:gd name="connsiteX108" fmla="*/ 3284537 w 3845718"/>
              <a:gd name="connsiteY108" fmla="*/ 899319 h 3741737"/>
              <a:gd name="connsiteX109" fmla="*/ 3350418 w 3845718"/>
              <a:gd name="connsiteY109" fmla="*/ 1003300 h 3741737"/>
              <a:gd name="connsiteX110" fmla="*/ 3382168 w 3845718"/>
              <a:gd name="connsiteY110" fmla="*/ 1009650 h 3741737"/>
              <a:gd name="connsiteX111" fmla="*/ 3337718 w 3845718"/>
              <a:gd name="connsiteY111" fmla="*/ 1117600 h 3741737"/>
              <a:gd name="connsiteX112" fmla="*/ 3413918 w 3845718"/>
              <a:gd name="connsiteY112" fmla="*/ 1123950 h 3741737"/>
              <a:gd name="connsiteX113" fmla="*/ 3548062 w 3845718"/>
              <a:gd name="connsiteY113" fmla="*/ 1060450 h 3741737"/>
              <a:gd name="connsiteX114" fmla="*/ 3712368 w 3845718"/>
              <a:gd name="connsiteY114" fmla="*/ 908050 h 3741737"/>
              <a:gd name="connsiteX115" fmla="*/ 3701256 w 3845718"/>
              <a:gd name="connsiteY115" fmla="*/ 1030288 h 3741737"/>
              <a:gd name="connsiteX116" fmla="*/ 3793331 w 3845718"/>
              <a:gd name="connsiteY116" fmla="*/ 1119187 h 3741737"/>
              <a:gd name="connsiteX117" fmla="*/ 3845718 w 3845718"/>
              <a:gd name="connsiteY117" fmla="*/ 1270000 h 3741737"/>
              <a:gd name="connsiteX118" fmla="*/ 3540124 w 3845718"/>
              <a:gd name="connsiteY118" fmla="*/ 1458118 h 3741737"/>
              <a:gd name="connsiteX119" fmla="*/ 3607593 w 3845718"/>
              <a:gd name="connsiteY119" fmla="*/ 1585913 h 3741737"/>
              <a:gd name="connsiteX120" fmla="*/ 3559174 w 3845718"/>
              <a:gd name="connsiteY120" fmla="*/ 1687513 h 3741737"/>
              <a:gd name="connsiteX121" fmla="*/ 3604418 w 3845718"/>
              <a:gd name="connsiteY121" fmla="*/ 1720850 h 3741737"/>
              <a:gd name="connsiteX122" fmla="*/ 3629818 w 3845718"/>
              <a:gd name="connsiteY122" fmla="*/ 1771650 h 3741737"/>
              <a:gd name="connsiteX123" fmla="*/ 3629818 w 3845718"/>
              <a:gd name="connsiteY123" fmla="*/ 1847850 h 3741737"/>
              <a:gd name="connsiteX124" fmla="*/ 3604418 w 3845718"/>
              <a:gd name="connsiteY124" fmla="*/ 1873250 h 3741737"/>
              <a:gd name="connsiteX125" fmla="*/ 3598068 w 3845718"/>
              <a:gd name="connsiteY125" fmla="*/ 1911350 h 3741737"/>
              <a:gd name="connsiteX126" fmla="*/ 3528218 w 3845718"/>
              <a:gd name="connsiteY126" fmla="*/ 1885950 h 3741737"/>
              <a:gd name="connsiteX127" fmla="*/ 3509168 w 3845718"/>
              <a:gd name="connsiteY127" fmla="*/ 2012950 h 3741737"/>
              <a:gd name="connsiteX128" fmla="*/ 3432175 w 3845718"/>
              <a:gd name="connsiteY128" fmla="*/ 1977231 h 3741737"/>
              <a:gd name="connsiteX129" fmla="*/ 3299618 w 3845718"/>
              <a:gd name="connsiteY129" fmla="*/ 2039937 h 3741737"/>
              <a:gd name="connsiteX130" fmla="*/ 3445668 w 3845718"/>
              <a:gd name="connsiteY130" fmla="*/ 2286000 h 3741737"/>
              <a:gd name="connsiteX131" fmla="*/ 3483768 w 3845718"/>
              <a:gd name="connsiteY131" fmla="*/ 2286000 h 3741737"/>
              <a:gd name="connsiteX132" fmla="*/ 3477418 w 3845718"/>
              <a:gd name="connsiteY132" fmla="*/ 2374900 h 3741737"/>
              <a:gd name="connsiteX133" fmla="*/ 3407568 w 3845718"/>
              <a:gd name="connsiteY133" fmla="*/ 2350294 h 3741737"/>
              <a:gd name="connsiteX134" fmla="*/ 3299618 w 3845718"/>
              <a:gd name="connsiteY134" fmla="*/ 2387600 h 3741737"/>
              <a:gd name="connsiteX135" fmla="*/ 3077368 w 3845718"/>
              <a:gd name="connsiteY135" fmla="*/ 2381250 h 3741737"/>
              <a:gd name="connsiteX136" fmla="*/ 2982118 w 3845718"/>
              <a:gd name="connsiteY136" fmla="*/ 2381250 h 3741737"/>
              <a:gd name="connsiteX137" fmla="*/ 2905918 w 3845718"/>
              <a:gd name="connsiteY137" fmla="*/ 2305050 h 3741737"/>
              <a:gd name="connsiteX138" fmla="*/ 2848768 w 3845718"/>
              <a:gd name="connsiteY138" fmla="*/ 2292350 h 3741737"/>
              <a:gd name="connsiteX139" fmla="*/ 2834481 w 3845718"/>
              <a:gd name="connsiteY139" fmla="*/ 2212975 h 3741737"/>
              <a:gd name="connsiteX140" fmla="*/ 2643980 w 3845718"/>
              <a:gd name="connsiteY140" fmla="*/ 2155825 h 3741737"/>
              <a:gd name="connsiteX141" fmla="*/ 2620168 w 3845718"/>
              <a:gd name="connsiteY141" fmla="*/ 2273300 h 3741737"/>
              <a:gd name="connsiteX142" fmla="*/ 2639218 w 3845718"/>
              <a:gd name="connsiteY142" fmla="*/ 2362200 h 3741737"/>
              <a:gd name="connsiteX143" fmla="*/ 2607468 w 3845718"/>
              <a:gd name="connsiteY143" fmla="*/ 2476500 h 3741737"/>
              <a:gd name="connsiteX144" fmla="*/ 3001168 w 3845718"/>
              <a:gd name="connsiteY144" fmla="*/ 2546350 h 3741737"/>
              <a:gd name="connsiteX145" fmla="*/ 3045618 w 3845718"/>
              <a:gd name="connsiteY145" fmla="*/ 3003550 h 3741737"/>
              <a:gd name="connsiteX146" fmla="*/ 1978818 w 3845718"/>
              <a:gd name="connsiteY146" fmla="*/ 3060700 h 3741737"/>
              <a:gd name="connsiteX147" fmla="*/ 1959768 w 3845718"/>
              <a:gd name="connsiteY147" fmla="*/ 3117850 h 3741737"/>
              <a:gd name="connsiteX148" fmla="*/ 2010568 w 3845718"/>
              <a:gd name="connsiteY148" fmla="*/ 3143250 h 3741737"/>
              <a:gd name="connsiteX149" fmla="*/ 2029618 w 3845718"/>
              <a:gd name="connsiteY149" fmla="*/ 3219450 h 3741737"/>
              <a:gd name="connsiteX150" fmla="*/ 2023268 w 3845718"/>
              <a:gd name="connsiteY150" fmla="*/ 3378200 h 3741737"/>
              <a:gd name="connsiteX151" fmla="*/ 2093118 w 3845718"/>
              <a:gd name="connsiteY151" fmla="*/ 3473450 h 3741737"/>
              <a:gd name="connsiteX152" fmla="*/ 2055018 w 3845718"/>
              <a:gd name="connsiteY152" fmla="*/ 3638550 h 3741737"/>
              <a:gd name="connsiteX153" fmla="*/ 2112168 w 3845718"/>
              <a:gd name="connsiteY153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930276 w 3845718"/>
              <a:gd name="connsiteY22" fmla="*/ 1971679 h 3741737"/>
              <a:gd name="connsiteX23" fmla="*/ 870745 w 3845718"/>
              <a:gd name="connsiteY23" fmla="*/ 1938342 h 3741737"/>
              <a:gd name="connsiteX24" fmla="*/ 777876 w 3845718"/>
              <a:gd name="connsiteY24" fmla="*/ 1921673 h 3741737"/>
              <a:gd name="connsiteX25" fmla="*/ 689770 w 3845718"/>
              <a:gd name="connsiteY25" fmla="*/ 2000254 h 3741737"/>
              <a:gd name="connsiteX26" fmla="*/ 654051 w 3845718"/>
              <a:gd name="connsiteY26" fmla="*/ 2078835 h 3741737"/>
              <a:gd name="connsiteX27" fmla="*/ 654051 w 3845718"/>
              <a:gd name="connsiteY27" fmla="*/ 2102648 h 3741737"/>
              <a:gd name="connsiteX28" fmla="*/ 620714 w 3845718"/>
              <a:gd name="connsiteY28" fmla="*/ 2140748 h 3741737"/>
              <a:gd name="connsiteX29" fmla="*/ 570708 w 3845718"/>
              <a:gd name="connsiteY29" fmla="*/ 2166942 h 3741737"/>
              <a:gd name="connsiteX30" fmla="*/ 504032 w 3845718"/>
              <a:gd name="connsiteY30" fmla="*/ 2181229 h 3741737"/>
              <a:gd name="connsiteX31" fmla="*/ 489745 w 3845718"/>
              <a:gd name="connsiteY31" fmla="*/ 2212185 h 3741737"/>
              <a:gd name="connsiteX32" fmla="*/ 461170 w 3845718"/>
              <a:gd name="connsiteY32" fmla="*/ 2197898 h 3741737"/>
              <a:gd name="connsiteX33" fmla="*/ 434976 w 3845718"/>
              <a:gd name="connsiteY33" fmla="*/ 2235998 h 3741737"/>
              <a:gd name="connsiteX34" fmla="*/ 375445 w 3845718"/>
              <a:gd name="connsiteY34" fmla="*/ 2252667 h 3741737"/>
              <a:gd name="connsiteX35" fmla="*/ 368301 w 3845718"/>
              <a:gd name="connsiteY35" fmla="*/ 2288385 h 3741737"/>
              <a:gd name="connsiteX36" fmla="*/ 278605 w 3845718"/>
              <a:gd name="connsiteY36" fmla="*/ 2244725 h 3741737"/>
              <a:gd name="connsiteX37" fmla="*/ 245268 w 3845718"/>
              <a:gd name="connsiteY37" fmla="*/ 2171700 h 3741737"/>
              <a:gd name="connsiteX38" fmla="*/ 252411 w 3845718"/>
              <a:gd name="connsiteY38" fmla="*/ 2115344 h 3741737"/>
              <a:gd name="connsiteX39" fmla="*/ 217487 w 3845718"/>
              <a:gd name="connsiteY39" fmla="*/ 2114550 h 3741737"/>
              <a:gd name="connsiteX40" fmla="*/ 230981 w 3845718"/>
              <a:gd name="connsiteY40" fmla="*/ 2072481 h 3741737"/>
              <a:gd name="connsiteX41" fmla="*/ 105567 w 3845718"/>
              <a:gd name="connsiteY41" fmla="*/ 2023269 h 3741737"/>
              <a:gd name="connsiteX42" fmla="*/ 42068 w 3845718"/>
              <a:gd name="connsiteY42" fmla="*/ 1957387 h 3741737"/>
              <a:gd name="connsiteX43" fmla="*/ 83343 w 3845718"/>
              <a:gd name="connsiteY43" fmla="*/ 1717675 h 3741737"/>
              <a:gd name="connsiteX44" fmla="*/ 0 w 3845718"/>
              <a:gd name="connsiteY44" fmla="*/ 1545432 h 3741737"/>
              <a:gd name="connsiteX45" fmla="*/ 30956 w 3845718"/>
              <a:gd name="connsiteY45" fmla="*/ 1500187 h 3741737"/>
              <a:gd name="connsiteX46" fmla="*/ 205581 w 3845718"/>
              <a:gd name="connsiteY46" fmla="*/ 1123950 h 3741737"/>
              <a:gd name="connsiteX47" fmla="*/ 340518 w 3845718"/>
              <a:gd name="connsiteY47" fmla="*/ 1003300 h 3741737"/>
              <a:gd name="connsiteX48" fmla="*/ 392906 w 3845718"/>
              <a:gd name="connsiteY48" fmla="*/ 750887 h 3741737"/>
              <a:gd name="connsiteX49" fmla="*/ 412749 w 3845718"/>
              <a:gd name="connsiteY49" fmla="*/ 625475 h 3741737"/>
              <a:gd name="connsiteX50" fmla="*/ 579437 w 3845718"/>
              <a:gd name="connsiteY50" fmla="*/ 700087 h 3741737"/>
              <a:gd name="connsiteX51" fmla="*/ 734218 w 3845718"/>
              <a:gd name="connsiteY51" fmla="*/ 758825 h 3741737"/>
              <a:gd name="connsiteX52" fmla="*/ 746124 w 3845718"/>
              <a:gd name="connsiteY52" fmla="*/ 685800 h 3741737"/>
              <a:gd name="connsiteX53" fmla="*/ 689768 w 3845718"/>
              <a:gd name="connsiteY53" fmla="*/ 606425 h 3741737"/>
              <a:gd name="connsiteX54" fmla="*/ 832643 w 3845718"/>
              <a:gd name="connsiteY54" fmla="*/ 568325 h 3741737"/>
              <a:gd name="connsiteX55" fmla="*/ 921543 w 3845718"/>
              <a:gd name="connsiteY55" fmla="*/ 561975 h 3741737"/>
              <a:gd name="connsiteX56" fmla="*/ 953293 w 3845718"/>
              <a:gd name="connsiteY56" fmla="*/ 542925 h 3741737"/>
              <a:gd name="connsiteX57" fmla="*/ 981868 w 3845718"/>
              <a:gd name="connsiteY57" fmla="*/ 561975 h 3741737"/>
              <a:gd name="connsiteX58" fmla="*/ 1048543 w 3845718"/>
              <a:gd name="connsiteY58" fmla="*/ 546100 h 3741737"/>
              <a:gd name="connsiteX59" fmla="*/ 1061243 w 3845718"/>
              <a:gd name="connsiteY59" fmla="*/ 514350 h 3741737"/>
              <a:gd name="connsiteX60" fmla="*/ 1302543 w 3845718"/>
              <a:gd name="connsiteY60" fmla="*/ 485775 h 3741737"/>
              <a:gd name="connsiteX61" fmla="*/ 1261268 w 3845718"/>
              <a:gd name="connsiteY61" fmla="*/ 219075 h 3741737"/>
              <a:gd name="connsiteX62" fmla="*/ 1175543 w 3845718"/>
              <a:gd name="connsiteY62" fmla="*/ 0 h 3741737"/>
              <a:gd name="connsiteX63" fmla="*/ 1280318 w 3845718"/>
              <a:gd name="connsiteY63" fmla="*/ 12700 h 3741737"/>
              <a:gd name="connsiteX64" fmla="*/ 1400968 w 3845718"/>
              <a:gd name="connsiteY64" fmla="*/ 60325 h 3741737"/>
              <a:gd name="connsiteX65" fmla="*/ 1477168 w 3845718"/>
              <a:gd name="connsiteY65" fmla="*/ 130175 h 3741737"/>
              <a:gd name="connsiteX66" fmla="*/ 1537493 w 3845718"/>
              <a:gd name="connsiteY66" fmla="*/ 222250 h 3741737"/>
              <a:gd name="connsiteX67" fmla="*/ 1581943 w 3845718"/>
              <a:gd name="connsiteY67" fmla="*/ 412750 h 3741737"/>
              <a:gd name="connsiteX68" fmla="*/ 1678781 w 3845718"/>
              <a:gd name="connsiteY68" fmla="*/ 380206 h 3741737"/>
              <a:gd name="connsiteX69" fmla="*/ 1685923 w 3845718"/>
              <a:gd name="connsiteY69" fmla="*/ 310357 h 3741737"/>
              <a:gd name="connsiteX70" fmla="*/ 1710531 w 3845718"/>
              <a:gd name="connsiteY70" fmla="*/ 305594 h 3741737"/>
              <a:gd name="connsiteX71" fmla="*/ 1747838 w 3845718"/>
              <a:gd name="connsiteY71" fmla="*/ 289720 h 3741737"/>
              <a:gd name="connsiteX72" fmla="*/ 1843087 w 3845718"/>
              <a:gd name="connsiteY72" fmla="*/ 295274 h 3741737"/>
              <a:gd name="connsiteX73" fmla="*/ 1884361 w 3845718"/>
              <a:gd name="connsiteY73" fmla="*/ 304007 h 3741737"/>
              <a:gd name="connsiteX74" fmla="*/ 1887537 w 3845718"/>
              <a:gd name="connsiteY74" fmla="*/ 245268 h 3741737"/>
              <a:gd name="connsiteX75" fmla="*/ 1921668 w 3845718"/>
              <a:gd name="connsiteY75" fmla="*/ 254000 h 3741737"/>
              <a:gd name="connsiteX76" fmla="*/ 1908174 w 3845718"/>
              <a:gd name="connsiteY76" fmla="*/ 328612 h 3741737"/>
              <a:gd name="connsiteX77" fmla="*/ 1972468 w 3845718"/>
              <a:gd name="connsiteY77" fmla="*/ 331788 h 3741737"/>
              <a:gd name="connsiteX78" fmla="*/ 2008186 w 3845718"/>
              <a:gd name="connsiteY78" fmla="*/ 312737 h 3741737"/>
              <a:gd name="connsiteX79" fmla="*/ 2052637 w 3845718"/>
              <a:gd name="connsiteY79" fmla="*/ 324644 h 3741737"/>
              <a:gd name="connsiteX80" fmla="*/ 2055018 w 3845718"/>
              <a:gd name="connsiteY80" fmla="*/ 359568 h 3741737"/>
              <a:gd name="connsiteX81" fmla="*/ 2105818 w 3845718"/>
              <a:gd name="connsiteY81" fmla="*/ 373856 h 3741737"/>
              <a:gd name="connsiteX82" fmla="*/ 2128837 w 3845718"/>
              <a:gd name="connsiteY82" fmla="*/ 361950 h 3741737"/>
              <a:gd name="connsiteX83" fmla="*/ 2188368 w 3845718"/>
              <a:gd name="connsiteY83" fmla="*/ 313531 h 3741737"/>
              <a:gd name="connsiteX84" fmla="*/ 2229643 w 3845718"/>
              <a:gd name="connsiteY84" fmla="*/ 338931 h 3741737"/>
              <a:gd name="connsiteX85" fmla="*/ 2248693 w 3845718"/>
              <a:gd name="connsiteY85" fmla="*/ 331788 h 3741737"/>
              <a:gd name="connsiteX86" fmla="*/ 2276474 w 3845718"/>
              <a:gd name="connsiteY86" fmla="*/ 273844 h 3741737"/>
              <a:gd name="connsiteX87" fmla="*/ 2337593 w 3845718"/>
              <a:gd name="connsiteY87" fmla="*/ 235743 h 3741737"/>
              <a:gd name="connsiteX88" fmla="*/ 2326480 w 3845718"/>
              <a:gd name="connsiteY88" fmla="*/ 252414 h 3741737"/>
              <a:gd name="connsiteX89" fmla="*/ 2375693 w 3845718"/>
              <a:gd name="connsiteY89" fmla="*/ 346075 h 3741737"/>
              <a:gd name="connsiteX90" fmla="*/ 2470943 w 3845718"/>
              <a:gd name="connsiteY90" fmla="*/ 388937 h 3741737"/>
              <a:gd name="connsiteX91" fmla="*/ 2480468 w 3845718"/>
              <a:gd name="connsiteY91" fmla="*/ 477838 h 3741737"/>
              <a:gd name="connsiteX92" fmla="*/ 2501105 w 3845718"/>
              <a:gd name="connsiteY92" fmla="*/ 511175 h 3741737"/>
              <a:gd name="connsiteX93" fmla="*/ 2529681 w 3845718"/>
              <a:gd name="connsiteY93" fmla="*/ 568325 h 3741737"/>
              <a:gd name="connsiteX94" fmla="*/ 2480468 w 3845718"/>
              <a:gd name="connsiteY94" fmla="*/ 688975 h 3741737"/>
              <a:gd name="connsiteX95" fmla="*/ 2564606 w 3845718"/>
              <a:gd name="connsiteY95" fmla="*/ 633413 h 3741737"/>
              <a:gd name="connsiteX96" fmla="*/ 2692400 w 3845718"/>
              <a:gd name="connsiteY96" fmla="*/ 642938 h 3741737"/>
              <a:gd name="connsiteX97" fmla="*/ 2744787 w 3845718"/>
              <a:gd name="connsiteY97" fmla="*/ 609600 h 3741737"/>
              <a:gd name="connsiteX98" fmla="*/ 2806699 w 3845718"/>
              <a:gd name="connsiteY98" fmla="*/ 630236 h 3741737"/>
              <a:gd name="connsiteX99" fmla="*/ 2867818 w 3845718"/>
              <a:gd name="connsiteY99" fmla="*/ 539750 h 3741737"/>
              <a:gd name="connsiteX100" fmla="*/ 2910681 w 3845718"/>
              <a:gd name="connsiteY100" fmla="*/ 547687 h 3741737"/>
              <a:gd name="connsiteX101" fmla="*/ 2978943 w 3845718"/>
              <a:gd name="connsiteY101" fmla="*/ 447675 h 3741737"/>
              <a:gd name="connsiteX102" fmla="*/ 3069430 w 3845718"/>
              <a:gd name="connsiteY102" fmla="*/ 481013 h 3741737"/>
              <a:gd name="connsiteX103" fmla="*/ 3128168 w 3845718"/>
              <a:gd name="connsiteY103" fmla="*/ 469900 h 3741737"/>
              <a:gd name="connsiteX104" fmla="*/ 3198018 w 3845718"/>
              <a:gd name="connsiteY104" fmla="*/ 495300 h 3741737"/>
              <a:gd name="connsiteX105" fmla="*/ 3204368 w 3845718"/>
              <a:gd name="connsiteY105" fmla="*/ 571500 h 3741737"/>
              <a:gd name="connsiteX106" fmla="*/ 3172618 w 3845718"/>
              <a:gd name="connsiteY106" fmla="*/ 654050 h 3741737"/>
              <a:gd name="connsiteX107" fmla="*/ 3204368 w 3845718"/>
              <a:gd name="connsiteY107" fmla="*/ 749300 h 3741737"/>
              <a:gd name="connsiteX108" fmla="*/ 3331368 w 3845718"/>
              <a:gd name="connsiteY108" fmla="*/ 781050 h 3741737"/>
              <a:gd name="connsiteX109" fmla="*/ 3284537 w 3845718"/>
              <a:gd name="connsiteY109" fmla="*/ 899319 h 3741737"/>
              <a:gd name="connsiteX110" fmla="*/ 3350418 w 3845718"/>
              <a:gd name="connsiteY110" fmla="*/ 1003300 h 3741737"/>
              <a:gd name="connsiteX111" fmla="*/ 3382168 w 3845718"/>
              <a:gd name="connsiteY111" fmla="*/ 1009650 h 3741737"/>
              <a:gd name="connsiteX112" fmla="*/ 3337718 w 3845718"/>
              <a:gd name="connsiteY112" fmla="*/ 1117600 h 3741737"/>
              <a:gd name="connsiteX113" fmla="*/ 3413918 w 3845718"/>
              <a:gd name="connsiteY113" fmla="*/ 1123950 h 3741737"/>
              <a:gd name="connsiteX114" fmla="*/ 3548062 w 3845718"/>
              <a:gd name="connsiteY114" fmla="*/ 1060450 h 3741737"/>
              <a:gd name="connsiteX115" fmla="*/ 3712368 w 3845718"/>
              <a:gd name="connsiteY115" fmla="*/ 908050 h 3741737"/>
              <a:gd name="connsiteX116" fmla="*/ 3701256 w 3845718"/>
              <a:gd name="connsiteY116" fmla="*/ 1030288 h 3741737"/>
              <a:gd name="connsiteX117" fmla="*/ 3793331 w 3845718"/>
              <a:gd name="connsiteY117" fmla="*/ 1119187 h 3741737"/>
              <a:gd name="connsiteX118" fmla="*/ 3845718 w 3845718"/>
              <a:gd name="connsiteY118" fmla="*/ 1270000 h 3741737"/>
              <a:gd name="connsiteX119" fmla="*/ 3540124 w 3845718"/>
              <a:gd name="connsiteY119" fmla="*/ 1458118 h 3741737"/>
              <a:gd name="connsiteX120" fmla="*/ 3607593 w 3845718"/>
              <a:gd name="connsiteY120" fmla="*/ 1585913 h 3741737"/>
              <a:gd name="connsiteX121" fmla="*/ 3559174 w 3845718"/>
              <a:gd name="connsiteY121" fmla="*/ 1687513 h 3741737"/>
              <a:gd name="connsiteX122" fmla="*/ 3604418 w 3845718"/>
              <a:gd name="connsiteY122" fmla="*/ 1720850 h 3741737"/>
              <a:gd name="connsiteX123" fmla="*/ 3629818 w 3845718"/>
              <a:gd name="connsiteY123" fmla="*/ 1771650 h 3741737"/>
              <a:gd name="connsiteX124" fmla="*/ 3629818 w 3845718"/>
              <a:gd name="connsiteY124" fmla="*/ 1847850 h 3741737"/>
              <a:gd name="connsiteX125" fmla="*/ 3604418 w 3845718"/>
              <a:gd name="connsiteY125" fmla="*/ 1873250 h 3741737"/>
              <a:gd name="connsiteX126" fmla="*/ 3598068 w 3845718"/>
              <a:gd name="connsiteY126" fmla="*/ 1911350 h 3741737"/>
              <a:gd name="connsiteX127" fmla="*/ 3528218 w 3845718"/>
              <a:gd name="connsiteY127" fmla="*/ 1885950 h 3741737"/>
              <a:gd name="connsiteX128" fmla="*/ 3509168 w 3845718"/>
              <a:gd name="connsiteY128" fmla="*/ 2012950 h 3741737"/>
              <a:gd name="connsiteX129" fmla="*/ 3432175 w 3845718"/>
              <a:gd name="connsiteY129" fmla="*/ 1977231 h 3741737"/>
              <a:gd name="connsiteX130" fmla="*/ 3299618 w 3845718"/>
              <a:gd name="connsiteY130" fmla="*/ 2039937 h 3741737"/>
              <a:gd name="connsiteX131" fmla="*/ 3445668 w 3845718"/>
              <a:gd name="connsiteY131" fmla="*/ 2286000 h 3741737"/>
              <a:gd name="connsiteX132" fmla="*/ 3483768 w 3845718"/>
              <a:gd name="connsiteY132" fmla="*/ 2286000 h 3741737"/>
              <a:gd name="connsiteX133" fmla="*/ 3477418 w 3845718"/>
              <a:gd name="connsiteY133" fmla="*/ 2374900 h 3741737"/>
              <a:gd name="connsiteX134" fmla="*/ 3407568 w 3845718"/>
              <a:gd name="connsiteY134" fmla="*/ 2350294 h 3741737"/>
              <a:gd name="connsiteX135" fmla="*/ 3299618 w 3845718"/>
              <a:gd name="connsiteY135" fmla="*/ 2387600 h 3741737"/>
              <a:gd name="connsiteX136" fmla="*/ 3077368 w 3845718"/>
              <a:gd name="connsiteY136" fmla="*/ 2381250 h 3741737"/>
              <a:gd name="connsiteX137" fmla="*/ 2982118 w 3845718"/>
              <a:gd name="connsiteY137" fmla="*/ 2381250 h 3741737"/>
              <a:gd name="connsiteX138" fmla="*/ 2905918 w 3845718"/>
              <a:gd name="connsiteY138" fmla="*/ 2305050 h 3741737"/>
              <a:gd name="connsiteX139" fmla="*/ 2848768 w 3845718"/>
              <a:gd name="connsiteY139" fmla="*/ 2292350 h 3741737"/>
              <a:gd name="connsiteX140" fmla="*/ 2834481 w 3845718"/>
              <a:gd name="connsiteY140" fmla="*/ 2212975 h 3741737"/>
              <a:gd name="connsiteX141" fmla="*/ 2643980 w 3845718"/>
              <a:gd name="connsiteY141" fmla="*/ 2155825 h 3741737"/>
              <a:gd name="connsiteX142" fmla="*/ 2620168 w 3845718"/>
              <a:gd name="connsiteY142" fmla="*/ 2273300 h 3741737"/>
              <a:gd name="connsiteX143" fmla="*/ 2639218 w 3845718"/>
              <a:gd name="connsiteY143" fmla="*/ 2362200 h 3741737"/>
              <a:gd name="connsiteX144" fmla="*/ 2607468 w 3845718"/>
              <a:gd name="connsiteY144" fmla="*/ 2476500 h 3741737"/>
              <a:gd name="connsiteX145" fmla="*/ 3001168 w 3845718"/>
              <a:gd name="connsiteY145" fmla="*/ 2546350 h 3741737"/>
              <a:gd name="connsiteX146" fmla="*/ 3045618 w 3845718"/>
              <a:gd name="connsiteY146" fmla="*/ 3003550 h 3741737"/>
              <a:gd name="connsiteX147" fmla="*/ 1978818 w 3845718"/>
              <a:gd name="connsiteY147" fmla="*/ 3060700 h 3741737"/>
              <a:gd name="connsiteX148" fmla="*/ 1959768 w 3845718"/>
              <a:gd name="connsiteY148" fmla="*/ 3117850 h 3741737"/>
              <a:gd name="connsiteX149" fmla="*/ 2010568 w 3845718"/>
              <a:gd name="connsiteY149" fmla="*/ 3143250 h 3741737"/>
              <a:gd name="connsiteX150" fmla="*/ 2029618 w 3845718"/>
              <a:gd name="connsiteY150" fmla="*/ 3219450 h 3741737"/>
              <a:gd name="connsiteX151" fmla="*/ 2023268 w 3845718"/>
              <a:gd name="connsiteY151" fmla="*/ 3378200 h 3741737"/>
              <a:gd name="connsiteX152" fmla="*/ 2093118 w 3845718"/>
              <a:gd name="connsiteY152" fmla="*/ 3473450 h 3741737"/>
              <a:gd name="connsiteX153" fmla="*/ 2055018 w 3845718"/>
              <a:gd name="connsiteY153" fmla="*/ 3638550 h 3741737"/>
              <a:gd name="connsiteX154" fmla="*/ 2112168 w 3845718"/>
              <a:gd name="connsiteY154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673101 w 3845718"/>
              <a:gd name="connsiteY22" fmla="*/ 2121698 h 3741737"/>
              <a:gd name="connsiteX23" fmla="*/ 870745 w 3845718"/>
              <a:gd name="connsiteY23" fmla="*/ 1938342 h 3741737"/>
              <a:gd name="connsiteX24" fmla="*/ 777876 w 3845718"/>
              <a:gd name="connsiteY24" fmla="*/ 1921673 h 3741737"/>
              <a:gd name="connsiteX25" fmla="*/ 689770 w 3845718"/>
              <a:gd name="connsiteY25" fmla="*/ 2000254 h 3741737"/>
              <a:gd name="connsiteX26" fmla="*/ 654051 w 3845718"/>
              <a:gd name="connsiteY26" fmla="*/ 2078835 h 3741737"/>
              <a:gd name="connsiteX27" fmla="*/ 654051 w 3845718"/>
              <a:gd name="connsiteY27" fmla="*/ 2102648 h 3741737"/>
              <a:gd name="connsiteX28" fmla="*/ 620714 w 3845718"/>
              <a:gd name="connsiteY28" fmla="*/ 2140748 h 3741737"/>
              <a:gd name="connsiteX29" fmla="*/ 570708 w 3845718"/>
              <a:gd name="connsiteY29" fmla="*/ 2166942 h 3741737"/>
              <a:gd name="connsiteX30" fmla="*/ 504032 w 3845718"/>
              <a:gd name="connsiteY30" fmla="*/ 2181229 h 3741737"/>
              <a:gd name="connsiteX31" fmla="*/ 489745 w 3845718"/>
              <a:gd name="connsiteY31" fmla="*/ 2212185 h 3741737"/>
              <a:gd name="connsiteX32" fmla="*/ 461170 w 3845718"/>
              <a:gd name="connsiteY32" fmla="*/ 2197898 h 3741737"/>
              <a:gd name="connsiteX33" fmla="*/ 434976 w 3845718"/>
              <a:gd name="connsiteY33" fmla="*/ 2235998 h 3741737"/>
              <a:gd name="connsiteX34" fmla="*/ 375445 w 3845718"/>
              <a:gd name="connsiteY34" fmla="*/ 2252667 h 3741737"/>
              <a:gd name="connsiteX35" fmla="*/ 368301 w 3845718"/>
              <a:gd name="connsiteY35" fmla="*/ 2288385 h 3741737"/>
              <a:gd name="connsiteX36" fmla="*/ 278605 w 3845718"/>
              <a:gd name="connsiteY36" fmla="*/ 2244725 h 3741737"/>
              <a:gd name="connsiteX37" fmla="*/ 245268 w 3845718"/>
              <a:gd name="connsiteY37" fmla="*/ 2171700 h 3741737"/>
              <a:gd name="connsiteX38" fmla="*/ 252411 w 3845718"/>
              <a:gd name="connsiteY38" fmla="*/ 2115344 h 3741737"/>
              <a:gd name="connsiteX39" fmla="*/ 217487 w 3845718"/>
              <a:gd name="connsiteY39" fmla="*/ 2114550 h 3741737"/>
              <a:gd name="connsiteX40" fmla="*/ 230981 w 3845718"/>
              <a:gd name="connsiteY40" fmla="*/ 2072481 h 3741737"/>
              <a:gd name="connsiteX41" fmla="*/ 105567 w 3845718"/>
              <a:gd name="connsiteY41" fmla="*/ 2023269 h 3741737"/>
              <a:gd name="connsiteX42" fmla="*/ 42068 w 3845718"/>
              <a:gd name="connsiteY42" fmla="*/ 1957387 h 3741737"/>
              <a:gd name="connsiteX43" fmla="*/ 83343 w 3845718"/>
              <a:gd name="connsiteY43" fmla="*/ 1717675 h 3741737"/>
              <a:gd name="connsiteX44" fmla="*/ 0 w 3845718"/>
              <a:gd name="connsiteY44" fmla="*/ 1545432 h 3741737"/>
              <a:gd name="connsiteX45" fmla="*/ 30956 w 3845718"/>
              <a:gd name="connsiteY45" fmla="*/ 1500187 h 3741737"/>
              <a:gd name="connsiteX46" fmla="*/ 205581 w 3845718"/>
              <a:gd name="connsiteY46" fmla="*/ 1123950 h 3741737"/>
              <a:gd name="connsiteX47" fmla="*/ 340518 w 3845718"/>
              <a:gd name="connsiteY47" fmla="*/ 1003300 h 3741737"/>
              <a:gd name="connsiteX48" fmla="*/ 392906 w 3845718"/>
              <a:gd name="connsiteY48" fmla="*/ 750887 h 3741737"/>
              <a:gd name="connsiteX49" fmla="*/ 412749 w 3845718"/>
              <a:gd name="connsiteY49" fmla="*/ 625475 h 3741737"/>
              <a:gd name="connsiteX50" fmla="*/ 579437 w 3845718"/>
              <a:gd name="connsiteY50" fmla="*/ 700087 h 3741737"/>
              <a:gd name="connsiteX51" fmla="*/ 734218 w 3845718"/>
              <a:gd name="connsiteY51" fmla="*/ 758825 h 3741737"/>
              <a:gd name="connsiteX52" fmla="*/ 746124 w 3845718"/>
              <a:gd name="connsiteY52" fmla="*/ 685800 h 3741737"/>
              <a:gd name="connsiteX53" fmla="*/ 689768 w 3845718"/>
              <a:gd name="connsiteY53" fmla="*/ 606425 h 3741737"/>
              <a:gd name="connsiteX54" fmla="*/ 832643 w 3845718"/>
              <a:gd name="connsiteY54" fmla="*/ 568325 h 3741737"/>
              <a:gd name="connsiteX55" fmla="*/ 921543 w 3845718"/>
              <a:gd name="connsiteY55" fmla="*/ 561975 h 3741737"/>
              <a:gd name="connsiteX56" fmla="*/ 953293 w 3845718"/>
              <a:gd name="connsiteY56" fmla="*/ 542925 h 3741737"/>
              <a:gd name="connsiteX57" fmla="*/ 981868 w 3845718"/>
              <a:gd name="connsiteY57" fmla="*/ 561975 h 3741737"/>
              <a:gd name="connsiteX58" fmla="*/ 1048543 w 3845718"/>
              <a:gd name="connsiteY58" fmla="*/ 546100 h 3741737"/>
              <a:gd name="connsiteX59" fmla="*/ 1061243 w 3845718"/>
              <a:gd name="connsiteY59" fmla="*/ 514350 h 3741737"/>
              <a:gd name="connsiteX60" fmla="*/ 1302543 w 3845718"/>
              <a:gd name="connsiteY60" fmla="*/ 485775 h 3741737"/>
              <a:gd name="connsiteX61" fmla="*/ 1261268 w 3845718"/>
              <a:gd name="connsiteY61" fmla="*/ 219075 h 3741737"/>
              <a:gd name="connsiteX62" fmla="*/ 1175543 w 3845718"/>
              <a:gd name="connsiteY62" fmla="*/ 0 h 3741737"/>
              <a:gd name="connsiteX63" fmla="*/ 1280318 w 3845718"/>
              <a:gd name="connsiteY63" fmla="*/ 12700 h 3741737"/>
              <a:gd name="connsiteX64" fmla="*/ 1400968 w 3845718"/>
              <a:gd name="connsiteY64" fmla="*/ 60325 h 3741737"/>
              <a:gd name="connsiteX65" fmla="*/ 1477168 w 3845718"/>
              <a:gd name="connsiteY65" fmla="*/ 130175 h 3741737"/>
              <a:gd name="connsiteX66" fmla="*/ 1537493 w 3845718"/>
              <a:gd name="connsiteY66" fmla="*/ 222250 h 3741737"/>
              <a:gd name="connsiteX67" fmla="*/ 1581943 w 3845718"/>
              <a:gd name="connsiteY67" fmla="*/ 412750 h 3741737"/>
              <a:gd name="connsiteX68" fmla="*/ 1678781 w 3845718"/>
              <a:gd name="connsiteY68" fmla="*/ 380206 h 3741737"/>
              <a:gd name="connsiteX69" fmla="*/ 1685923 w 3845718"/>
              <a:gd name="connsiteY69" fmla="*/ 310357 h 3741737"/>
              <a:gd name="connsiteX70" fmla="*/ 1710531 w 3845718"/>
              <a:gd name="connsiteY70" fmla="*/ 305594 h 3741737"/>
              <a:gd name="connsiteX71" fmla="*/ 1747838 w 3845718"/>
              <a:gd name="connsiteY71" fmla="*/ 289720 h 3741737"/>
              <a:gd name="connsiteX72" fmla="*/ 1843087 w 3845718"/>
              <a:gd name="connsiteY72" fmla="*/ 295274 h 3741737"/>
              <a:gd name="connsiteX73" fmla="*/ 1884361 w 3845718"/>
              <a:gd name="connsiteY73" fmla="*/ 304007 h 3741737"/>
              <a:gd name="connsiteX74" fmla="*/ 1887537 w 3845718"/>
              <a:gd name="connsiteY74" fmla="*/ 245268 h 3741737"/>
              <a:gd name="connsiteX75" fmla="*/ 1921668 w 3845718"/>
              <a:gd name="connsiteY75" fmla="*/ 254000 h 3741737"/>
              <a:gd name="connsiteX76" fmla="*/ 1908174 w 3845718"/>
              <a:gd name="connsiteY76" fmla="*/ 328612 h 3741737"/>
              <a:gd name="connsiteX77" fmla="*/ 1972468 w 3845718"/>
              <a:gd name="connsiteY77" fmla="*/ 331788 h 3741737"/>
              <a:gd name="connsiteX78" fmla="*/ 2008186 w 3845718"/>
              <a:gd name="connsiteY78" fmla="*/ 312737 h 3741737"/>
              <a:gd name="connsiteX79" fmla="*/ 2052637 w 3845718"/>
              <a:gd name="connsiteY79" fmla="*/ 324644 h 3741737"/>
              <a:gd name="connsiteX80" fmla="*/ 2055018 w 3845718"/>
              <a:gd name="connsiteY80" fmla="*/ 359568 h 3741737"/>
              <a:gd name="connsiteX81" fmla="*/ 2105818 w 3845718"/>
              <a:gd name="connsiteY81" fmla="*/ 373856 h 3741737"/>
              <a:gd name="connsiteX82" fmla="*/ 2128837 w 3845718"/>
              <a:gd name="connsiteY82" fmla="*/ 361950 h 3741737"/>
              <a:gd name="connsiteX83" fmla="*/ 2188368 w 3845718"/>
              <a:gd name="connsiteY83" fmla="*/ 313531 h 3741737"/>
              <a:gd name="connsiteX84" fmla="*/ 2229643 w 3845718"/>
              <a:gd name="connsiteY84" fmla="*/ 338931 h 3741737"/>
              <a:gd name="connsiteX85" fmla="*/ 2248693 w 3845718"/>
              <a:gd name="connsiteY85" fmla="*/ 331788 h 3741737"/>
              <a:gd name="connsiteX86" fmla="*/ 2276474 w 3845718"/>
              <a:gd name="connsiteY86" fmla="*/ 273844 h 3741737"/>
              <a:gd name="connsiteX87" fmla="*/ 2337593 w 3845718"/>
              <a:gd name="connsiteY87" fmla="*/ 235743 h 3741737"/>
              <a:gd name="connsiteX88" fmla="*/ 2326480 w 3845718"/>
              <a:gd name="connsiteY88" fmla="*/ 252414 h 3741737"/>
              <a:gd name="connsiteX89" fmla="*/ 2375693 w 3845718"/>
              <a:gd name="connsiteY89" fmla="*/ 346075 h 3741737"/>
              <a:gd name="connsiteX90" fmla="*/ 2470943 w 3845718"/>
              <a:gd name="connsiteY90" fmla="*/ 388937 h 3741737"/>
              <a:gd name="connsiteX91" fmla="*/ 2480468 w 3845718"/>
              <a:gd name="connsiteY91" fmla="*/ 477838 h 3741737"/>
              <a:gd name="connsiteX92" fmla="*/ 2501105 w 3845718"/>
              <a:gd name="connsiteY92" fmla="*/ 511175 h 3741737"/>
              <a:gd name="connsiteX93" fmla="*/ 2529681 w 3845718"/>
              <a:gd name="connsiteY93" fmla="*/ 568325 h 3741737"/>
              <a:gd name="connsiteX94" fmla="*/ 2480468 w 3845718"/>
              <a:gd name="connsiteY94" fmla="*/ 688975 h 3741737"/>
              <a:gd name="connsiteX95" fmla="*/ 2564606 w 3845718"/>
              <a:gd name="connsiteY95" fmla="*/ 633413 h 3741737"/>
              <a:gd name="connsiteX96" fmla="*/ 2692400 w 3845718"/>
              <a:gd name="connsiteY96" fmla="*/ 642938 h 3741737"/>
              <a:gd name="connsiteX97" fmla="*/ 2744787 w 3845718"/>
              <a:gd name="connsiteY97" fmla="*/ 609600 h 3741737"/>
              <a:gd name="connsiteX98" fmla="*/ 2806699 w 3845718"/>
              <a:gd name="connsiteY98" fmla="*/ 630236 h 3741737"/>
              <a:gd name="connsiteX99" fmla="*/ 2867818 w 3845718"/>
              <a:gd name="connsiteY99" fmla="*/ 539750 h 3741737"/>
              <a:gd name="connsiteX100" fmla="*/ 2910681 w 3845718"/>
              <a:gd name="connsiteY100" fmla="*/ 547687 h 3741737"/>
              <a:gd name="connsiteX101" fmla="*/ 2978943 w 3845718"/>
              <a:gd name="connsiteY101" fmla="*/ 447675 h 3741737"/>
              <a:gd name="connsiteX102" fmla="*/ 3069430 w 3845718"/>
              <a:gd name="connsiteY102" fmla="*/ 481013 h 3741737"/>
              <a:gd name="connsiteX103" fmla="*/ 3128168 w 3845718"/>
              <a:gd name="connsiteY103" fmla="*/ 469900 h 3741737"/>
              <a:gd name="connsiteX104" fmla="*/ 3198018 w 3845718"/>
              <a:gd name="connsiteY104" fmla="*/ 495300 h 3741737"/>
              <a:gd name="connsiteX105" fmla="*/ 3204368 w 3845718"/>
              <a:gd name="connsiteY105" fmla="*/ 571500 h 3741737"/>
              <a:gd name="connsiteX106" fmla="*/ 3172618 w 3845718"/>
              <a:gd name="connsiteY106" fmla="*/ 654050 h 3741737"/>
              <a:gd name="connsiteX107" fmla="*/ 3204368 w 3845718"/>
              <a:gd name="connsiteY107" fmla="*/ 749300 h 3741737"/>
              <a:gd name="connsiteX108" fmla="*/ 3331368 w 3845718"/>
              <a:gd name="connsiteY108" fmla="*/ 781050 h 3741737"/>
              <a:gd name="connsiteX109" fmla="*/ 3284537 w 3845718"/>
              <a:gd name="connsiteY109" fmla="*/ 899319 h 3741737"/>
              <a:gd name="connsiteX110" fmla="*/ 3350418 w 3845718"/>
              <a:gd name="connsiteY110" fmla="*/ 1003300 h 3741737"/>
              <a:gd name="connsiteX111" fmla="*/ 3382168 w 3845718"/>
              <a:gd name="connsiteY111" fmla="*/ 1009650 h 3741737"/>
              <a:gd name="connsiteX112" fmla="*/ 3337718 w 3845718"/>
              <a:gd name="connsiteY112" fmla="*/ 1117600 h 3741737"/>
              <a:gd name="connsiteX113" fmla="*/ 3413918 w 3845718"/>
              <a:gd name="connsiteY113" fmla="*/ 1123950 h 3741737"/>
              <a:gd name="connsiteX114" fmla="*/ 3548062 w 3845718"/>
              <a:gd name="connsiteY114" fmla="*/ 1060450 h 3741737"/>
              <a:gd name="connsiteX115" fmla="*/ 3712368 w 3845718"/>
              <a:gd name="connsiteY115" fmla="*/ 908050 h 3741737"/>
              <a:gd name="connsiteX116" fmla="*/ 3701256 w 3845718"/>
              <a:gd name="connsiteY116" fmla="*/ 1030288 h 3741737"/>
              <a:gd name="connsiteX117" fmla="*/ 3793331 w 3845718"/>
              <a:gd name="connsiteY117" fmla="*/ 1119187 h 3741737"/>
              <a:gd name="connsiteX118" fmla="*/ 3845718 w 3845718"/>
              <a:gd name="connsiteY118" fmla="*/ 1270000 h 3741737"/>
              <a:gd name="connsiteX119" fmla="*/ 3540124 w 3845718"/>
              <a:gd name="connsiteY119" fmla="*/ 1458118 h 3741737"/>
              <a:gd name="connsiteX120" fmla="*/ 3607593 w 3845718"/>
              <a:gd name="connsiteY120" fmla="*/ 1585913 h 3741737"/>
              <a:gd name="connsiteX121" fmla="*/ 3559174 w 3845718"/>
              <a:gd name="connsiteY121" fmla="*/ 1687513 h 3741737"/>
              <a:gd name="connsiteX122" fmla="*/ 3604418 w 3845718"/>
              <a:gd name="connsiteY122" fmla="*/ 1720850 h 3741737"/>
              <a:gd name="connsiteX123" fmla="*/ 3629818 w 3845718"/>
              <a:gd name="connsiteY123" fmla="*/ 1771650 h 3741737"/>
              <a:gd name="connsiteX124" fmla="*/ 3629818 w 3845718"/>
              <a:gd name="connsiteY124" fmla="*/ 1847850 h 3741737"/>
              <a:gd name="connsiteX125" fmla="*/ 3604418 w 3845718"/>
              <a:gd name="connsiteY125" fmla="*/ 1873250 h 3741737"/>
              <a:gd name="connsiteX126" fmla="*/ 3598068 w 3845718"/>
              <a:gd name="connsiteY126" fmla="*/ 1911350 h 3741737"/>
              <a:gd name="connsiteX127" fmla="*/ 3528218 w 3845718"/>
              <a:gd name="connsiteY127" fmla="*/ 1885950 h 3741737"/>
              <a:gd name="connsiteX128" fmla="*/ 3509168 w 3845718"/>
              <a:gd name="connsiteY128" fmla="*/ 2012950 h 3741737"/>
              <a:gd name="connsiteX129" fmla="*/ 3432175 w 3845718"/>
              <a:gd name="connsiteY129" fmla="*/ 1977231 h 3741737"/>
              <a:gd name="connsiteX130" fmla="*/ 3299618 w 3845718"/>
              <a:gd name="connsiteY130" fmla="*/ 2039937 h 3741737"/>
              <a:gd name="connsiteX131" fmla="*/ 3445668 w 3845718"/>
              <a:gd name="connsiteY131" fmla="*/ 2286000 h 3741737"/>
              <a:gd name="connsiteX132" fmla="*/ 3483768 w 3845718"/>
              <a:gd name="connsiteY132" fmla="*/ 2286000 h 3741737"/>
              <a:gd name="connsiteX133" fmla="*/ 3477418 w 3845718"/>
              <a:gd name="connsiteY133" fmla="*/ 2374900 h 3741737"/>
              <a:gd name="connsiteX134" fmla="*/ 3407568 w 3845718"/>
              <a:gd name="connsiteY134" fmla="*/ 2350294 h 3741737"/>
              <a:gd name="connsiteX135" fmla="*/ 3299618 w 3845718"/>
              <a:gd name="connsiteY135" fmla="*/ 2387600 h 3741737"/>
              <a:gd name="connsiteX136" fmla="*/ 3077368 w 3845718"/>
              <a:gd name="connsiteY136" fmla="*/ 2381250 h 3741737"/>
              <a:gd name="connsiteX137" fmla="*/ 2982118 w 3845718"/>
              <a:gd name="connsiteY137" fmla="*/ 2381250 h 3741737"/>
              <a:gd name="connsiteX138" fmla="*/ 2905918 w 3845718"/>
              <a:gd name="connsiteY138" fmla="*/ 2305050 h 3741737"/>
              <a:gd name="connsiteX139" fmla="*/ 2848768 w 3845718"/>
              <a:gd name="connsiteY139" fmla="*/ 2292350 h 3741737"/>
              <a:gd name="connsiteX140" fmla="*/ 2834481 w 3845718"/>
              <a:gd name="connsiteY140" fmla="*/ 2212975 h 3741737"/>
              <a:gd name="connsiteX141" fmla="*/ 2643980 w 3845718"/>
              <a:gd name="connsiteY141" fmla="*/ 2155825 h 3741737"/>
              <a:gd name="connsiteX142" fmla="*/ 2620168 w 3845718"/>
              <a:gd name="connsiteY142" fmla="*/ 2273300 h 3741737"/>
              <a:gd name="connsiteX143" fmla="*/ 2639218 w 3845718"/>
              <a:gd name="connsiteY143" fmla="*/ 2362200 h 3741737"/>
              <a:gd name="connsiteX144" fmla="*/ 2607468 w 3845718"/>
              <a:gd name="connsiteY144" fmla="*/ 2476500 h 3741737"/>
              <a:gd name="connsiteX145" fmla="*/ 3001168 w 3845718"/>
              <a:gd name="connsiteY145" fmla="*/ 2546350 h 3741737"/>
              <a:gd name="connsiteX146" fmla="*/ 3045618 w 3845718"/>
              <a:gd name="connsiteY146" fmla="*/ 3003550 h 3741737"/>
              <a:gd name="connsiteX147" fmla="*/ 1978818 w 3845718"/>
              <a:gd name="connsiteY147" fmla="*/ 3060700 h 3741737"/>
              <a:gd name="connsiteX148" fmla="*/ 1959768 w 3845718"/>
              <a:gd name="connsiteY148" fmla="*/ 3117850 h 3741737"/>
              <a:gd name="connsiteX149" fmla="*/ 2010568 w 3845718"/>
              <a:gd name="connsiteY149" fmla="*/ 3143250 h 3741737"/>
              <a:gd name="connsiteX150" fmla="*/ 2029618 w 3845718"/>
              <a:gd name="connsiteY150" fmla="*/ 3219450 h 3741737"/>
              <a:gd name="connsiteX151" fmla="*/ 2023268 w 3845718"/>
              <a:gd name="connsiteY151" fmla="*/ 3378200 h 3741737"/>
              <a:gd name="connsiteX152" fmla="*/ 2093118 w 3845718"/>
              <a:gd name="connsiteY152" fmla="*/ 3473450 h 3741737"/>
              <a:gd name="connsiteX153" fmla="*/ 2055018 w 3845718"/>
              <a:gd name="connsiteY153" fmla="*/ 3638550 h 3741737"/>
              <a:gd name="connsiteX154" fmla="*/ 2112168 w 3845718"/>
              <a:gd name="connsiteY154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673101 w 3845718"/>
              <a:gd name="connsiteY22" fmla="*/ 2121698 h 3741737"/>
              <a:gd name="connsiteX23" fmla="*/ 765970 w 3845718"/>
              <a:gd name="connsiteY23" fmla="*/ 2026448 h 3741737"/>
              <a:gd name="connsiteX24" fmla="*/ 870745 w 3845718"/>
              <a:gd name="connsiteY24" fmla="*/ 1938342 h 3741737"/>
              <a:gd name="connsiteX25" fmla="*/ 777876 w 3845718"/>
              <a:gd name="connsiteY25" fmla="*/ 1921673 h 3741737"/>
              <a:gd name="connsiteX26" fmla="*/ 689770 w 3845718"/>
              <a:gd name="connsiteY26" fmla="*/ 2000254 h 3741737"/>
              <a:gd name="connsiteX27" fmla="*/ 654051 w 3845718"/>
              <a:gd name="connsiteY27" fmla="*/ 2078835 h 3741737"/>
              <a:gd name="connsiteX28" fmla="*/ 654051 w 3845718"/>
              <a:gd name="connsiteY28" fmla="*/ 2102648 h 3741737"/>
              <a:gd name="connsiteX29" fmla="*/ 620714 w 3845718"/>
              <a:gd name="connsiteY29" fmla="*/ 2140748 h 3741737"/>
              <a:gd name="connsiteX30" fmla="*/ 570708 w 3845718"/>
              <a:gd name="connsiteY30" fmla="*/ 2166942 h 3741737"/>
              <a:gd name="connsiteX31" fmla="*/ 504032 w 3845718"/>
              <a:gd name="connsiteY31" fmla="*/ 2181229 h 3741737"/>
              <a:gd name="connsiteX32" fmla="*/ 489745 w 3845718"/>
              <a:gd name="connsiteY32" fmla="*/ 2212185 h 3741737"/>
              <a:gd name="connsiteX33" fmla="*/ 461170 w 3845718"/>
              <a:gd name="connsiteY33" fmla="*/ 2197898 h 3741737"/>
              <a:gd name="connsiteX34" fmla="*/ 434976 w 3845718"/>
              <a:gd name="connsiteY34" fmla="*/ 2235998 h 3741737"/>
              <a:gd name="connsiteX35" fmla="*/ 375445 w 3845718"/>
              <a:gd name="connsiteY35" fmla="*/ 2252667 h 3741737"/>
              <a:gd name="connsiteX36" fmla="*/ 368301 w 3845718"/>
              <a:gd name="connsiteY36" fmla="*/ 2288385 h 3741737"/>
              <a:gd name="connsiteX37" fmla="*/ 278605 w 3845718"/>
              <a:gd name="connsiteY37" fmla="*/ 2244725 h 3741737"/>
              <a:gd name="connsiteX38" fmla="*/ 245268 w 3845718"/>
              <a:gd name="connsiteY38" fmla="*/ 2171700 h 3741737"/>
              <a:gd name="connsiteX39" fmla="*/ 252411 w 3845718"/>
              <a:gd name="connsiteY39" fmla="*/ 2115344 h 3741737"/>
              <a:gd name="connsiteX40" fmla="*/ 217487 w 3845718"/>
              <a:gd name="connsiteY40" fmla="*/ 2114550 h 3741737"/>
              <a:gd name="connsiteX41" fmla="*/ 230981 w 3845718"/>
              <a:gd name="connsiteY41" fmla="*/ 2072481 h 3741737"/>
              <a:gd name="connsiteX42" fmla="*/ 105567 w 3845718"/>
              <a:gd name="connsiteY42" fmla="*/ 2023269 h 3741737"/>
              <a:gd name="connsiteX43" fmla="*/ 42068 w 3845718"/>
              <a:gd name="connsiteY43" fmla="*/ 1957387 h 3741737"/>
              <a:gd name="connsiteX44" fmla="*/ 83343 w 3845718"/>
              <a:gd name="connsiteY44" fmla="*/ 1717675 h 3741737"/>
              <a:gd name="connsiteX45" fmla="*/ 0 w 3845718"/>
              <a:gd name="connsiteY45" fmla="*/ 1545432 h 3741737"/>
              <a:gd name="connsiteX46" fmla="*/ 30956 w 3845718"/>
              <a:gd name="connsiteY46" fmla="*/ 1500187 h 3741737"/>
              <a:gd name="connsiteX47" fmla="*/ 205581 w 3845718"/>
              <a:gd name="connsiteY47" fmla="*/ 1123950 h 3741737"/>
              <a:gd name="connsiteX48" fmla="*/ 340518 w 3845718"/>
              <a:gd name="connsiteY48" fmla="*/ 1003300 h 3741737"/>
              <a:gd name="connsiteX49" fmla="*/ 392906 w 3845718"/>
              <a:gd name="connsiteY49" fmla="*/ 750887 h 3741737"/>
              <a:gd name="connsiteX50" fmla="*/ 412749 w 3845718"/>
              <a:gd name="connsiteY50" fmla="*/ 625475 h 3741737"/>
              <a:gd name="connsiteX51" fmla="*/ 579437 w 3845718"/>
              <a:gd name="connsiteY51" fmla="*/ 700087 h 3741737"/>
              <a:gd name="connsiteX52" fmla="*/ 734218 w 3845718"/>
              <a:gd name="connsiteY52" fmla="*/ 758825 h 3741737"/>
              <a:gd name="connsiteX53" fmla="*/ 746124 w 3845718"/>
              <a:gd name="connsiteY53" fmla="*/ 685800 h 3741737"/>
              <a:gd name="connsiteX54" fmla="*/ 689768 w 3845718"/>
              <a:gd name="connsiteY54" fmla="*/ 606425 h 3741737"/>
              <a:gd name="connsiteX55" fmla="*/ 832643 w 3845718"/>
              <a:gd name="connsiteY55" fmla="*/ 568325 h 3741737"/>
              <a:gd name="connsiteX56" fmla="*/ 921543 w 3845718"/>
              <a:gd name="connsiteY56" fmla="*/ 561975 h 3741737"/>
              <a:gd name="connsiteX57" fmla="*/ 953293 w 3845718"/>
              <a:gd name="connsiteY57" fmla="*/ 542925 h 3741737"/>
              <a:gd name="connsiteX58" fmla="*/ 981868 w 3845718"/>
              <a:gd name="connsiteY58" fmla="*/ 561975 h 3741737"/>
              <a:gd name="connsiteX59" fmla="*/ 1048543 w 3845718"/>
              <a:gd name="connsiteY59" fmla="*/ 546100 h 3741737"/>
              <a:gd name="connsiteX60" fmla="*/ 1061243 w 3845718"/>
              <a:gd name="connsiteY60" fmla="*/ 514350 h 3741737"/>
              <a:gd name="connsiteX61" fmla="*/ 1302543 w 3845718"/>
              <a:gd name="connsiteY61" fmla="*/ 485775 h 3741737"/>
              <a:gd name="connsiteX62" fmla="*/ 1261268 w 3845718"/>
              <a:gd name="connsiteY62" fmla="*/ 219075 h 3741737"/>
              <a:gd name="connsiteX63" fmla="*/ 1175543 w 3845718"/>
              <a:gd name="connsiteY63" fmla="*/ 0 h 3741737"/>
              <a:gd name="connsiteX64" fmla="*/ 1280318 w 3845718"/>
              <a:gd name="connsiteY64" fmla="*/ 12700 h 3741737"/>
              <a:gd name="connsiteX65" fmla="*/ 1400968 w 3845718"/>
              <a:gd name="connsiteY65" fmla="*/ 60325 h 3741737"/>
              <a:gd name="connsiteX66" fmla="*/ 1477168 w 3845718"/>
              <a:gd name="connsiteY66" fmla="*/ 130175 h 3741737"/>
              <a:gd name="connsiteX67" fmla="*/ 1537493 w 3845718"/>
              <a:gd name="connsiteY67" fmla="*/ 222250 h 3741737"/>
              <a:gd name="connsiteX68" fmla="*/ 1581943 w 3845718"/>
              <a:gd name="connsiteY68" fmla="*/ 412750 h 3741737"/>
              <a:gd name="connsiteX69" fmla="*/ 1678781 w 3845718"/>
              <a:gd name="connsiteY69" fmla="*/ 380206 h 3741737"/>
              <a:gd name="connsiteX70" fmla="*/ 1685923 w 3845718"/>
              <a:gd name="connsiteY70" fmla="*/ 310357 h 3741737"/>
              <a:gd name="connsiteX71" fmla="*/ 1710531 w 3845718"/>
              <a:gd name="connsiteY71" fmla="*/ 305594 h 3741737"/>
              <a:gd name="connsiteX72" fmla="*/ 1747838 w 3845718"/>
              <a:gd name="connsiteY72" fmla="*/ 289720 h 3741737"/>
              <a:gd name="connsiteX73" fmla="*/ 1843087 w 3845718"/>
              <a:gd name="connsiteY73" fmla="*/ 295274 h 3741737"/>
              <a:gd name="connsiteX74" fmla="*/ 1884361 w 3845718"/>
              <a:gd name="connsiteY74" fmla="*/ 304007 h 3741737"/>
              <a:gd name="connsiteX75" fmla="*/ 1887537 w 3845718"/>
              <a:gd name="connsiteY75" fmla="*/ 245268 h 3741737"/>
              <a:gd name="connsiteX76" fmla="*/ 1921668 w 3845718"/>
              <a:gd name="connsiteY76" fmla="*/ 254000 h 3741737"/>
              <a:gd name="connsiteX77" fmla="*/ 1908174 w 3845718"/>
              <a:gd name="connsiteY77" fmla="*/ 328612 h 3741737"/>
              <a:gd name="connsiteX78" fmla="*/ 1972468 w 3845718"/>
              <a:gd name="connsiteY78" fmla="*/ 331788 h 3741737"/>
              <a:gd name="connsiteX79" fmla="*/ 2008186 w 3845718"/>
              <a:gd name="connsiteY79" fmla="*/ 312737 h 3741737"/>
              <a:gd name="connsiteX80" fmla="*/ 2052637 w 3845718"/>
              <a:gd name="connsiteY80" fmla="*/ 324644 h 3741737"/>
              <a:gd name="connsiteX81" fmla="*/ 2055018 w 3845718"/>
              <a:gd name="connsiteY81" fmla="*/ 359568 h 3741737"/>
              <a:gd name="connsiteX82" fmla="*/ 2105818 w 3845718"/>
              <a:gd name="connsiteY82" fmla="*/ 373856 h 3741737"/>
              <a:gd name="connsiteX83" fmla="*/ 2128837 w 3845718"/>
              <a:gd name="connsiteY83" fmla="*/ 361950 h 3741737"/>
              <a:gd name="connsiteX84" fmla="*/ 2188368 w 3845718"/>
              <a:gd name="connsiteY84" fmla="*/ 313531 h 3741737"/>
              <a:gd name="connsiteX85" fmla="*/ 2229643 w 3845718"/>
              <a:gd name="connsiteY85" fmla="*/ 338931 h 3741737"/>
              <a:gd name="connsiteX86" fmla="*/ 2248693 w 3845718"/>
              <a:gd name="connsiteY86" fmla="*/ 331788 h 3741737"/>
              <a:gd name="connsiteX87" fmla="*/ 2276474 w 3845718"/>
              <a:gd name="connsiteY87" fmla="*/ 273844 h 3741737"/>
              <a:gd name="connsiteX88" fmla="*/ 2337593 w 3845718"/>
              <a:gd name="connsiteY88" fmla="*/ 235743 h 3741737"/>
              <a:gd name="connsiteX89" fmla="*/ 2326480 w 3845718"/>
              <a:gd name="connsiteY89" fmla="*/ 252414 h 3741737"/>
              <a:gd name="connsiteX90" fmla="*/ 2375693 w 3845718"/>
              <a:gd name="connsiteY90" fmla="*/ 346075 h 3741737"/>
              <a:gd name="connsiteX91" fmla="*/ 2470943 w 3845718"/>
              <a:gd name="connsiteY91" fmla="*/ 388937 h 3741737"/>
              <a:gd name="connsiteX92" fmla="*/ 2480468 w 3845718"/>
              <a:gd name="connsiteY92" fmla="*/ 477838 h 3741737"/>
              <a:gd name="connsiteX93" fmla="*/ 2501105 w 3845718"/>
              <a:gd name="connsiteY93" fmla="*/ 511175 h 3741737"/>
              <a:gd name="connsiteX94" fmla="*/ 2529681 w 3845718"/>
              <a:gd name="connsiteY94" fmla="*/ 568325 h 3741737"/>
              <a:gd name="connsiteX95" fmla="*/ 2480468 w 3845718"/>
              <a:gd name="connsiteY95" fmla="*/ 688975 h 3741737"/>
              <a:gd name="connsiteX96" fmla="*/ 2564606 w 3845718"/>
              <a:gd name="connsiteY96" fmla="*/ 633413 h 3741737"/>
              <a:gd name="connsiteX97" fmla="*/ 2692400 w 3845718"/>
              <a:gd name="connsiteY97" fmla="*/ 642938 h 3741737"/>
              <a:gd name="connsiteX98" fmla="*/ 2744787 w 3845718"/>
              <a:gd name="connsiteY98" fmla="*/ 609600 h 3741737"/>
              <a:gd name="connsiteX99" fmla="*/ 2806699 w 3845718"/>
              <a:gd name="connsiteY99" fmla="*/ 630236 h 3741737"/>
              <a:gd name="connsiteX100" fmla="*/ 2867818 w 3845718"/>
              <a:gd name="connsiteY100" fmla="*/ 539750 h 3741737"/>
              <a:gd name="connsiteX101" fmla="*/ 2910681 w 3845718"/>
              <a:gd name="connsiteY101" fmla="*/ 547687 h 3741737"/>
              <a:gd name="connsiteX102" fmla="*/ 2978943 w 3845718"/>
              <a:gd name="connsiteY102" fmla="*/ 447675 h 3741737"/>
              <a:gd name="connsiteX103" fmla="*/ 3069430 w 3845718"/>
              <a:gd name="connsiteY103" fmla="*/ 481013 h 3741737"/>
              <a:gd name="connsiteX104" fmla="*/ 3128168 w 3845718"/>
              <a:gd name="connsiteY104" fmla="*/ 469900 h 3741737"/>
              <a:gd name="connsiteX105" fmla="*/ 3198018 w 3845718"/>
              <a:gd name="connsiteY105" fmla="*/ 495300 h 3741737"/>
              <a:gd name="connsiteX106" fmla="*/ 3204368 w 3845718"/>
              <a:gd name="connsiteY106" fmla="*/ 571500 h 3741737"/>
              <a:gd name="connsiteX107" fmla="*/ 3172618 w 3845718"/>
              <a:gd name="connsiteY107" fmla="*/ 654050 h 3741737"/>
              <a:gd name="connsiteX108" fmla="*/ 3204368 w 3845718"/>
              <a:gd name="connsiteY108" fmla="*/ 749300 h 3741737"/>
              <a:gd name="connsiteX109" fmla="*/ 3331368 w 3845718"/>
              <a:gd name="connsiteY109" fmla="*/ 781050 h 3741737"/>
              <a:gd name="connsiteX110" fmla="*/ 3284537 w 3845718"/>
              <a:gd name="connsiteY110" fmla="*/ 899319 h 3741737"/>
              <a:gd name="connsiteX111" fmla="*/ 3350418 w 3845718"/>
              <a:gd name="connsiteY111" fmla="*/ 1003300 h 3741737"/>
              <a:gd name="connsiteX112" fmla="*/ 3382168 w 3845718"/>
              <a:gd name="connsiteY112" fmla="*/ 1009650 h 3741737"/>
              <a:gd name="connsiteX113" fmla="*/ 3337718 w 3845718"/>
              <a:gd name="connsiteY113" fmla="*/ 1117600 h 3741737"/>
              <a:gd name="connsiteX114" fmla="*/ 3413918 w 3845718"/>
              <a:gd name="connsiteY114" fmla="*/ 1123950 h 3741737"/>
              <a:gd name="connsiteX115" fmla="*/ 3548062 w 3845718"/>
              <a:gd name="connsiteY115" fmla="*/ 1060450 h 3741737"/>
              <a:gd name="connsiteX116" fmla="*/ 3712368 w 3845718"/>
              <a:gd name="connsiteY116" fmla="*/ 908050 h 3741737"/>
              <a:gd name="connsiteX117" fmla="*/ 3701256 w 3845718"/>
              <a:gd name="connsiteY117" fmla="*/ 1030288 h 3741737"/>
              <a:gd name="connsiteX118" fmla="*/ 3793331 w 3845718"/>
              <a:gd name="connsiteY118" fmla="*/ 1119187 h 3741737"/>
              <a:gd name="connsiteX119" fmla="*/ 3845718 w 3845718"/>
              <a:gd name="connsiteY119" fmla="*/ 1270000 h 3741737"/>
              <a:gd name="connsiteX120" fmla="*/ 3540124 w 3845718"/>
              <a:gd name="connsiteY120" fmla="*/ 1458118 h 3741737"/>
              <a:gd name="connsiteX121" fmla="*/ 3607593 w 3845718"/>
              <a:gd name="connsiteY121" fmla="*/ 1585913 h 3741737"/>
              <a:gd name="connsiteX122" fmla="*/ 3559174 w 3845718"/>
              <a:gd name="connsiteY122" fmla="*/ 1687513 h 3741737"/>
              <a:gd name="connsiteX123" fmla="*/ 3604418 w 3845718"/>
              <a:gd name="connsiteY123" fmla="*/ 1720850 h 3741737"/>
              <a:gd name="connsiteX124" fmla="*/ 3629818 w 3845718"/>
              <a:gd name="connsiteY124" fmla="*/ 1771650 h 3741737"/>
              <a:gd name="connsiteX125" fmla="*/ 3629818 w 3845718"/>
              <a:gd name="connsiteY125" fmla="*/ 1847850 h 3741737"/>
              <a:gd name="connsiteX126" fmla="*/ 3604418 w 3845718"/>
              <a:gd name="connsiteY126" fmla="*/ 1873250 h 3741737"/>
              <a:gd name="connsiteX127" fmla="*/ 3598068 w 3845718"/>
              <a:gd name="connsiteY127" fmla="*/ 1911350 h 3741737"/>
              <a:gd name="connsiteX128" fmla="*/ 3528218 w 3845718"/>
              <a:gd name="connsiteY128" fmla="*/ 1885950 h 3741737"/>
              <a:gd name="connsiteX129" fmla="*/ 3509168 w 3845718"/>
              <a:gd name="connsiteY129" fmla="*/ 2012950 h 3741737"/>
              <a:gd name="connsiteX130" fmla="*/ 3432175 w 3845718"/>
              <a:gd name="connsiteY130" fmla="*/ 1977231 h 3741737"/>
              <a:gd name="connsiteX131" fmla="*/ 3299618 w 3845718"/>
              <a:gd name="connsiteY131" fmla="*/ 2039937 h 3741737"/>
              <a:gd name="connsiteX132" fmla="*/ 3445668 w 3845718"/>
              <a:gd name="connsiteY132" fmla="*/ 2286000 h 3741737"/>
              <a:gd name="connsiteX133" fmla="*/ 3483768 w 3845718"/>
              <a:gd name="connsiteY133" fmla="*/ 2286000 h 3741737"/>
              <a:gd name="connsiteX134" fmla="*/ 3477418 w 3845718"/>
              <a:gd name="connsiteY134" fmla="*/ 2374900 h 3741737"/>
              <a:gd name="connsiteX135" fmla="*/ 3407568 w 3845718"/>
              <a:gd name="connsiteY135" fmla="*/ 2350294 h 3741737"/>
              <a:gd name="connsiteX136" fmla="*/ 3299618 w 3845718"/>
              <a:gd name="connsiteY136" fmla="*/ 2387600 h 3741737"/>
              <a:gd name="connsiteX137" fmla="*/ 3077368 w 3845718"/>
              <a:gd name="connsiteY137" fmla="*/ 2381250 h 3741737"/>
              <a:gd name="connsiteX138" fmla="*/ 2982118 w 3845718"/>
              <a:gd name="connsiteY138" fmla="*/ 2381250 h 3741737"/>
              <a:gd name="connsiteX139" fmla="*/ 2905918 w 3845718"/>
              <a:gd name="connsiteY139" fmla="*/ 2305050 h 3741737"/>
              <a:gd name="connsiteX140" fmla="*/ 2848768 w 3845718"/>
              <a:gd name="connsiteY140" fmla="*/ 2292350 h 3741737"/>
              <a:gd name="connsiteX141" fmla="*/ 2834481 w 3845718"/>
              <a:gd name="connsiteY141" fmla="*/ 2212975 h 3741737"/>
              <a:gd name="connsiteX142" fmla="*/ 2643980 w 3845718"/>
              <a:gd name="connsiteY142" fmla="*/ 2155825 h 3741737"/>
              <a:gd name="connsiteX143" fmla="*/ 2620168 w 3845718"/>
              <a:gd name="connsiteY143" fmla="*/ 2273300 h 3741737"/>
              <a:gd name="connsiteX144" fmla="*/ 2639218 w 3845718"/>
              <a:gd name="connsiteY144" fmla="*/ 2362200 h 3741737"/>
              <a:gd name="connsiteX145" fmla="*/ 2607468 w 3845718"/>
              <a:gd name="connsiteY145" fmla="*/ 2476500 h 3741737"/>
              <a:gd name="connsiteX146" fmla="*/ 3001168 w 3845718"/>
              <a:gd name="connsiteY146" fmla="*/ 2546350 h 3741737"/>
              <a:gd name="connsiteX147" fmla="*/ 3045618 w 3845718"/>
              <a:gd name="connsiteY147" fmla="*/ 3003550 h 3741737"/>
              <a:gd name="connsiteX148" fmla="*/ 1978818 w 3845718"/>
              <a:gd name="connsiteY148" fmla="*/ 3060700 h 3741737"/>
              <a:gd name="connsiteX149" fmla="*/ 1959768 w 3845718"/>
              <a:gd name="connsiteY149" fmla="*/ 3117850 h 3741737"/>
              <a:gd name="connsiteX150" fmla="*/ 2010568 w 3845718"/>
              <a:gd name="connsiteY150" fmla="*/ 3143250 h 3741737"/>
              <a:gd name="connsiteX151" fmla="*/ 2029618 w 3845718"/>
              <a:gd name="connsiteY151" fmla="*/ 3219450 h 3741737"/>
              <a:gd name="connsiteX152" fmla="*/ 2023268 w 3845718"/>
              <a:gd name="connsiteY152" fmla="*/ 3378200 h 3741737"/>
              <a:gd name="connsiteX153" fmla="*/ 2093118 w 3845718"/>
              <a:gd name="connsiteY153" fmla="*/ 3473450 h 3741737"/>
              <a:gd name="connsiteX154" fmla="*/ 2055018 w 3845718"/>
              <a:gd name="connsiteY154" fmla="*/ 3638550 h 3741737"/>
              <a:gd name="connsiteX155" fmla="*/ 2112168 w 3845718"/>
              <a:gd name="connsiteY155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994569 w 3845718"/>
              <a:gd name="connsiteY22" fmla="*/ 2238379 h 3741737"/>
              <a:gd name="connsiteX23" fmla="*/ 765970 w 3845718"/>
              <a:gd name="connsiteY23" fmla="*/ 2026448 h 3741737"/>
              <a:gd name="connsiteX24" fmla="*/ 870745 w 3845718"/>
              <a:gd name="connsiteY24" fmla="*/ 1938342 h 3741737"/>
              <a:gd name="connsiteX25" fmla="*/ 777876 w 3845718"/>
              <a:gd name="connsiteY25" fmla="*/ 1921673 h 3741737"/>
              <a:gd name="connsiteX26" fmla="*/ 689770 w 3845718"/>
              <a:gd name="connsiteY26" fmla="*/ 2000254 h 3741737"/>
              <a:gd name="connsiteX27" fmla="*/ 654051 w 3845718"/>
              <a:gd name="connsiteY27" fmla="*/ 2078835 h 3741737"/>
              <a:gd name="connsiteX28" fmla="*/ 654051 w 3845718"/>
              <a:gd name="connsiteY28" fmla="*/ 2102648 h 3741737"/>
              <a:gd name="connsiteX29" fmla="*/ 620714 w 3845718"/>
              <a:gd name="connsiteY29" fmla="*/ 2140748 h 3741737"/>
              <a:gd name="connsiteX30" fmla="*/ 570708 w 3845718"/>
              <a:gd name="connsiteY30" fmla="*/ 2166942 h 3741737"/>
              <a:gd name="connsiteX31" fmla="*/ 504032 w 3845718"/>
              <a:gd name="connsiteY31" fmla="*/ 2181229 h 3741737"/>
              <a:gd name="connsiteX32" fmla="*/ 489745 w 3845718"/>
              <a:gd name="connsiteY32" fmla="*/ 2212185 h 3741737"/>
              <a:gd name="connsiteX33" fmla="*/ 461170 w 3845718"/>
              <a:gd name="connsiteY33" fmla="*/ 2197898 h 3741737"/>
              <a:gd name="connsiteX34" fmla="*/ 434976 w 3845718"/>
              <a:gd name="connsiteY34" fmla="*/ 2235998 h 3741737"/>
              <a:gd name="connsiteX35" fmla="*/ 375445 w 3845718"/>
              <a:gd name="connsiteY35" fmla="*/ 2252667 h 3741737"/>
              <a:gd name="connsiteX36" fmla="*/ 368301 w 3845718"/>
              <a:gd name="connsiteY36" fmla="*/ 2288385 h 3741737"/>
              <a:gd name="connsiteX37" fmla="*/ 278605 w 3845718"/>
              <a:gd name="connsiteY37" fmla="*/ 2244725 h 3741737"/>
              <a:gd name="connsiteX38" fmla="*/ 245268 w 3845718"/>
              <a:gd name="connsiteY38" fmla="*/ 2171700 h 3741737"/>
              <a:gd name="connsiteX39" fmla="*/ 252411 w 3845718"/>
              <a:gd name="connsiteY39" fmla="*/ 2115344 h 3741737"/>
              <a:gd name="connsiteX40" fmla="*/ 217487 w 3845718"/>
              <a:gd name="connsiteY40" fmla="*/ 2114550 h 3741737"/>
              <a:gd name="connsiteX41" fmla="*/ 230981 w 3845718"/>
              <a:gd name="connsiteY41" fmla="*/ 2072481 h 3741737"/>
              <a:gd name="connsiteX42" fmla="*/ 105567 w 3845718"/>
              <a:gd name="connsiteY42" fmla="*/ 2023269 h 3741737"/>
              <a:gd name="connsiteX43" fmla="*/ 42068 w 3845718"/>
              <a:gd name="connsiteY43" fmla="*/ 1957387 h 3741737"/>
              <a:gd name="connsiteX44" fmla="*/ 83343 w 3845718"/>
              <a:gd name="connsiteY44" fmla="*/ 1717675 h 3741737"/>
              <a:gd name="connsiteX45" fmla="*/ 0 w 3845718"/>
              <a:gd name="connsiteY45" fmla="*/ 1545432 h 3741737"/>
              <a:gd name="connsiteX46" fmla="*/ 30956 w 3845718"/>
              <a:gd name="connsiteY46" fmla="*/ 1500187 h 3741737"/>
              <a:gd name="connsiteX47" fmla="*/ 205581 w 3845718"/>
              <a:gd name="connsiteY47" fmla="*/ 1123950 h 3741737"/>
              <a:gd name="connsiteX48" fmla="*/ 340518 w 3845718"/>
              <a:gd name="connsiteY48" fmla="*/ 1003300 h 3741737"/>
              <a:gd name="connsiteX49" fmla="*/ 392906 w 3845718"/>
              <a:gd name="connsiteY49" fmla="*/ 750887 h 3741737"/>
              <a:gd name="connsiteX50" fmla="*/ 412749 w 3845718"/>
              <a:gd name="connsiteY50" fmla="*/ 625475 h 3741737"/>
              <a:gd name="connsiteX51" fmla="*/ 579437 w 3845718"/>
              <a:gd name="connsiteY51" fmla="*/ 700087 h 3741737"/>
              <a:gd name="connsiteX52" fmla="*/ 734218 w 3845718"/>
              <a:gd name="connsiteY52" fmla="*/ 758825 h 3741737"/>
              <a:gd name="connsiteX53" fmla="*/ 746124 w 3845718"/>
              <a:gd name="connsiteY53" fmla="*/ 685800 h 3741737"/>
              <a:gd name="connsiteX54" fmla="*/ 689768 w 3845718"/>
              <a:gd name="connsiteY54" fmla="*/ 606425 h 3741737"/>
              <a:gd name="connsiteX55" fmla="*/ 832643 w 3845718"/>
              <a:gd name="connsiteY55" fmla="*/ 568325 h 3741737"/>
              <a:gd name="connsiteX56" fmla="*/ 921543 w 3845718"/>
              <a:gd name="connsiteY56" fmla="*/ 561975 h 3741737"/>
              <a:gd name="connsiteX57" fmla="*/ 953293 w 3845718"/>
              <a:gd name="connsiteY57" fmla="*/ 542925 h 3741737"/>
              <a:gd name="connsiteX58" fmla="*/ 981868 w 3845718"/>
              <a:gd name="connsiteY58" fmla="*/ 561975 h 3741737"/>
              <a:gd name="connsiteX59" fmla="*/ 1048543 w 3845718"/>
              <a:gd name="connsiteY59" fmla="*/ 546100 h 3741737"/>
              <a:gd name="connsiteX60" fmla="*/ 1061243 w 3845718"/>
              <a:gd name="connsiteY60" fmla="*/ 514350 h 3741737"/>
              <a:gd name="connsiteX61" fmla="*/ 1302543 w 3845718"/>
              <a:gd name="connsiteY61" fmla="*/ 485775 h 3741737"/>
              <a:gd name="connsiteX62" fmla="*/ 1261268 w 3845718"/>
              <a:gd name="connsiteY62" fmla="*/ 219075 h 3741737"/>
              <a:gd name="connsiteX63" fmla="*/ 1175543 w 3845718"/>
              <a:gd name="connsiteY63" fmla="*/ 0 h 3741737"/>
              <a:gd name="connsiteX64" fmla="*/ 1280318 w 3845718"/>
              <a:gd name="connsiteY64" fmla="*/ 12700 h 3741737"/>
              <a:gd name="connsiteX65" fmla="*/ 1400968 w 3845718"/>
              <a:gd name="connsiteY65" fmla="*/ 60325 h 3741737"/>
              <a:gd name="connsiteX66" fmla="*/ 1477168 w 3845718"/>
              <a:gd name="connsiteY66" fmla="*/ 130175 h 3741737"/>
              <a:gd name="connsiteX67" fmla="*/ 1537493 w 3845718"/>
              <a:gd name="connsiteY67" fmla="*/ 222250 h 3741737"/>
              <a:gd name="connsiteX68" fmla="*/ 1581943 w 3845718"/>
              <a:gd name="connsiteY68" fmla="*/ 412750 h 3741737"/>
              <a:gd name="connsiteX69" fmla="*/ 1678781 w 3845718"/>
              <a:gd name="connsiteY69" fmla="*/ 380206 h 3741737"/>
              <a:gd name="connsiteX70" fmla="*/ 1685923 w 3845718"/>
              <a:gd name="connsiteY70" fmla="*/ 310357 h 3741737"/>
              <a:gd name="connsiteX71" fmla="*/ 1710531 w 3845718"/>
              <a:gd name="connsiteY71" fmla="*/ 305594 h 3741737"/>
              <a:gd name="connsiteX72" fmla="*/ 1747838 w 3845718"/>
              <a:gd name="connsiteY72" fmla="*/ 289720 h 3741737"/>
              <a:gd name="connsiteX73" fmla="*/ 1843087 w 3845718"/>
              <a:gd name="connsiteY73" fmla="*/ 295274 h 3741737"/>
              <a:gd name="connsiteX74" fmla="*/ 1884361 w 3845718"/>
              <a:gd name="connsiteY74" fmla="*/ 304007 h 3741737"/>
              <a:gd name="connsiteX75" fmla="*/ 1887537 w 3845718"/>
              <a:gd name="connsiteY75" fmla="*/ 245268 h 3741737"/>
              <a:gd name="connsiteX76" fmla="*/ 1921668 w 3845718"/>
              <a:gd name="connsiteY76" fmla="*/ 254000 h 3741737"/>
              <a:gd name="connsiteX77" fmla="*/ 1908174 w 3845718"/>
              <a:gd name="connsiteY77" fmla="*/ 328612 h 3741737"/>
              <a:gd name="connsiteX78" fmla="*/ 1972468 w 3845718"/>
              <a:gd name="connsiteY78" fmla="*/ 331788 h 3741737"/>
              <a:gd name="connsiteX79" fmla="*/ 2008186 w 3845718"/>
              <a:gd name="connsiteY79" fmla="*/ 312737 h 3741737"/>
              <a:gd name="connsiteX80" fmla="*/ 2052637 w 3845718"/>
              <a:gd name="connsiteY80" fmla="*/ 324644 h 3741737"/>
              <a:gd name="connsiteX81" fmla="*/ 2055018 w 3845718"/>
              <a:gd name="connsiteY81" fmla="*/ 359568 h 3741737"/>
              <a:gd name="connsiteX82" fmla="*/ 2105818 w 3845718"/>
              <a:gd name="connsiteY82" fmla="*/ 373856 h 3741737"/>
              <a:gd name="connsiteX83" fmla="*/ 2128837 w 3845718"/>
              <a:gd name="connsiteY83" fmla="*/ 361950 h 3741737"/>
              <a:gd name="connsiteX84" fmla="*/ 2188368 w 3845718"/>
              <a:gd name="connsiteY84" fmla="*/ 313531 h 3741737"/>
              <a:gd name="connsiteX85" fmla="*/ 2229643 w 3845718"/>
              <a:gd name="connsiteY85" fmla="*/ 338931 h 3741737"/>
              <a:gd name="connsiteX86" fmla="*/ 2248693 w 3845718"/>
              <a:gd name="connsiteY86" fmla="*/ 331788 h 3741737"/>
              <a:gd name="connsiteX87" fmla="*/ 2276474 w 3845718"/>
              <a:gd name="connsiteY87" fmla="*/ 273844 h 3741737"/>
              <a:gd name="connsiteX88" fmla="*/ 2337593 w 3845718"/>
              <a:gd name="connsiteY88" fmla="*/ 235743 h 3741737"/>
              <a:gd name="connsiteX89" fmla="*/ 2326480 w 3845718"/>
              <a:gd name="connsiteY89" fmla="*/ 252414 h 3741737"/>
              <a:gd name="connsiteX90" fmla="*/ 2375693 w 3845718"/>
              <a:gd name="connsiteY90" fmla="*/ 346075 h 3741737"/>
              <a:gd name="connsiteX91" fmla="*/ 2470943 w 3845718"/>
              <a:gd name="connsiteY91" fmla="*/ 388937 h 3741737"/>
              <a:gd name="connsiteX92" fmla="*/ 2480468 w 3845718"/>
              <a:gd name="connsiteY92" fmla="*/ 477838 h 3741737"/>
              <a:gd name="connsiteX93" fmla="*/ 2501105 w 3845718"/>
              <a:gd name="connsiteY93" fmla="*/ 511175 h 3741737"/>
              <a:gd name="connsiteX94" fmla="*/ 2529681 w 3845718"/>
              <a:gd name="connsiteY94" fmla="*/ 568325 h 3741737"/>
              <a:gd name="connsiteX95" fmla="*/ 2480468 w 3845718"/>
              <a:gd name="connsiteY95" fmla="*/ 688975 h 3741737"/>
              <a:gd name="connsiteX96" fmla="*/ 2564606 w 3845718"/>
              <a:gd name="connsiteY96" fmla="*/ 633413 h 3741737"/>
              <a:gd name="connsiteX97" fmla="*/ 2692400 w 3845718"/>
              <a:gd name="connsiteY97" fmla="*/ 642938 h 3741737"/>
              <a:gd name="connsiteX98" fmla="*/ 2744787 w 3845718"/>
              <a:gd name="connsiteY98" fmla="*/ 609600 h 3741737"/>
              <a:gd name="connsiteX99" fmla="*/ 2806699 w 3845718"/>
              <a:gd name="connsiteY99" fmla="*/ 630236 h 3741737"/>
              <a:gd name="connsiteX100" fmla="*/ 2867818 w 3845718"/>
              <a:gd name="connsiteY100" fmla="*/ 539750 h 3741737"/>
              <a:gd name="connsiteX101" fmla="*/ 2910681 w 3845718"/>
              <a:gd name="connsiteY101" fmla="*/ 547687 h 3741737"/>
              <a:gd name="connsiteX102" fmla="*/ 2978943 w 3845718"/>
              <a:gd name="connsiteY102" fmla="*/ 447675 h 3741737"/>
              <a:gd name="connsiteX103" fmla="*/ 3069430 w 3845718"/>
              <a:gd name="connsiteY103" fmla="*/ 481013 h 3741737"/>
              <a:gd name="connsiteX104" fmla="*/ 3128168 w 3845718"/>
              <a:gd name="connsiteY104" fmla="*/ 469900 h 3741737"/>
              <a:gd name="connsiteX105" fmla="*/ 3198018 w 3845718"/>
              <a:gd name="connsiteY105" fmla="*/ 495300 h 3741737"/>
              <a:gd name="connsiteX106" fmla="*/ 3204368 w 3845718"/>
              <a:gd name="connsiteY106" fmla="*/ 571500 h 3741737"/>
              <a:gd name="connsiteX107" fmla="*/ 3172618 w 3845718"/>
              <a:gd name="connsiteY107" fmla="*/ 654050 h 3741737"/>
              <a:gd name="connsiteX108" fmla="*/ 3204368 w 3845718"/>
              <a:gd name="connsiteY108" fmla="*/ 749300 h 3741737"/>
              <a:gd name="connsiteX109" fmla="*/ 3331368 w 3845718"/>
              <a:gd name="connsiteY109" fmla="*/ 781050 h 3741737"/>
              <a:gd name="connsiteX110" fmla="*/ 3284537 w 3845718"/>
              <a:gd name="connsiteY110" fmla="*/ 899319 h 3741737"/>
              <a:gd name="connsiteX111" fmla="*/ 3350418 w 3845718"/>
              <a:gd name="connsiteY111" fmla="*/ 1003300 h 3741737"/>
              <a:gd name="connsiteX112" fmla="*/ 3382168 w 3845718"/>
              <a:gd name="connsiteY112" fmla="*/ 1009650 h 3741737"/>
              <a:gd name="connsiteX113" fmla="*/ 3337718 w 3845718"/>
              <a:gd name="connsiteY113" fmla="*/ 1117600 h 3741737"/>
              <a:gd name="connsiteX114" fmla="*/ 3413918 w 3845718"/>
              <a:gd name="connsiteY114" fmla="*/ 1123950 h 3741737"/>
              <a:gd name="connsiteX115" fmla="*/ 3548062 w 3845718"/>
              <a:gd name="connsiteY115" fmla="*/ 1060450 h 3741737"/>
              <a:gd name="connsiteX116" fmla="*/ 3712368 w 3845718"/>
              <a:gd name="connsiteY116" fmla="*/ 908050 h 3741737"/>
              <a:gd name="connsiteX117" fmla="*/ 3701256 w 3845718"/>
              <a:gd name="connsiteY117" fmla="*/ 1030288 h 3741737"/>
              <a:gd name="connsiteX118" fmla="*/ 3793331 w 3845718"/>
              <a:gd name="connsiteY118" fmla="*/ 1119187 h 3741737"/>
              <a:gd name="connsiteX119" fmla="*/ 3845718 w 3845718"/>
              <a:gd name="connsiteY119" fmla="*/ 1270000 h 3741737"/>
              <a:gd name="connsiteX120" fmla="*/ 3540124 w 3845718"/>
              <a:gd name="connsiteY120" fmla="*/ 1458118 h 3741737"/>
              <a:gd name="connsiteX121" fmla="*/ 3607593 w 3845718"/>
              <a:gd name="connsiteY121" fmla="*/ 1585913 h 3741737"/>
              <a:gd name="connsiteX122" fmla="*/ 3559174 w 3845718"/>
              <a:gd name="connsiteY122" fmla="*/ 1687513 h 3741737"/>
              <a:gd name="connsiteX123" fmla="*/ 3604418 w 3845718"/>
              <a:gd name="connsiteY123" fmla="*/ 1720850 h 3741737"/>
              <a:gd name="connsiteX124" fmla="*/ 3629818 w 3845718"/>
              <a:gd name="connsiteY124" fmla="*/ 1771650 h 3741737"/>
              <a:gd name="connsiteX125" fmla="*/ 3629818 w 3845718"/>
              <a:gd name="connsiteY125" fmla="*/ 1847850 h 3741737"/>
              <a:gd name="connsiteX126" fmla="*/ 3604418 w 3845718"/>
              <a:gd name="connsiteY126" fmla="*/ 1873250 h 3741737"/>
              <a:gd name="connsiteX127" fmla="*/ 3598068 w 3845718"/>
              <a:gd name="connsiteY127" fmla="*/ 1911350 h 3741737"/>
              <a:gd name="connsiteX128" fmla="*/ 3528218 w 3845718"/>
              <a:gd name="connsiteY128" fmla="*/ 1885950 h 3741737"/>
              <a:gd name="connsiteX129" fmla="*/ 3509168 w 3845718"/>
              <a:gd name="connsiteY129" fmla="*/ 2012950 h 3741737"/>
              <a:gd name="connsiteX130" fmla="*/ 3432175 w 3845718"/>
              <a:gd name="connsiteY130" fmla="*/ 1977231 h 3741737"/>
              <a:gd name="connsiteX131" fmla="*/ 3299618 w 3845718"/>
              <a:gd name="connsiteY131" fmla="*/ 2039937 h 3741737"/>
              <a:gd name="connsiteX132" fmla="*/ 3445668 w 3845718"/>
              <a:gd name="connsiteY132" fmla="*/ 2286000 h 3741737"/>
              <a:gd name="connsiteX133" fmla="*/ 3483768 w 3845718"/>
              <a:gd name="connsiteY133" fmla="*/ 2286000 h 3741737"/>
              <a:gd name="connsiteX134" fmla="*/ 3477418 w 3845718"/>
              <a:gd name="connsiteY134" fmla="*/ 2374900 h 3741737"/>
              <a:gd name="connsiteX135" fmla="*/ 3407568 w 3845718"/>
              <a:gd name="connsiteY135" fmla="*/ 2350294 h 3741737"/>
              <a:gd name="connsiteX136" fmla="*/ 3299618 w 3845718"/>
              <a:gd name="connsiteY136" fmla="*/ 2387600 h 3741737"/>
              <a:gd name="connsiteX137" fmla="*/ 3077368 w 3845718"/>
              <a:gd name="connsiteY137" fmla="*/ 2381250 h 3741737"/>
              <a:gd name="connsiteX138" fmla="*/ 2982118 w 3845718"/>
              <a:gd name="connsiteY138" fmla="*/ 2381250 h 3741737"/>
              <a:gd name="connsiteX139" fmla="*/ 2905918 w 3845718"/>
              <a:gd name="connsiteY139" fmla="*/ 2305050 h 3741737"/>
              <a:gd name="connsiteX140" fmla="*/ 2848768 w 3845718"/>
              <a:gd name="connsiteY140" fmla="*/ 2292350 h 3741737"/>
              <a:gd name="connsiteX141" fmla="*/ 2834481 w 3845718"/>
              <a:gd name="connsiteY141" fmla="*/ 2212975 h 3741737"/>
              <a:gd name="connsiteX142" fmla="*/ 2643980 w 3845718"/>
              <a:gd name="connsiteY142" fmla="*/ 2155825 h 3741737"/>
              <a:gd name="connsiteX143" fmla="*/ 2620168 w 3845718"/>
              <a:gd name="connsiteY143" fmla="*/ 2273300 h 3741737"/>
              <a:gd name="connsiteX144" fmla="*/ 2639218 w 3845718"/>
              <a:gd name="connsiteY144" fmla="*/ 2362200 h 3741737"/>
              <a:gd name="connsiteX145" fmla="*/ 2607468 w 3845718"/>
              <a:gd name="connsiteY145" fmla="*/ 2476500 h 3741737"/>
              <a:gd name="connsiteX146" fmla="*/ 3001168 w 3845718"/>
              <a:gd name="connsiteY146" fmla="*/ 2546350 h 3741737"/>
              <a:gd name="connsiteX147" fmla="*/ 3045618 w 3845718"/>
              <a:gd name="connsiteY147" fmla="*/ 3003550 h 3741737"/>
              <a:gd name="connsiteX148" fmla="*/ 1978818 w 3845718"/>
              <a:gd name="connsiteY148" fmla="*/ 3060700 h 3741737"/>
              <a:gd name="connsiteX149" fmla="*/ 1959768 w 3845718"/>
              <a:gd name="connsiteY149" fmla="*/ 3117850 h 3741737"/>
              <a:gd name="connsiteX150" fmla="*/ 2010568 w 3845718"/>
              <a:gd name="connsiteY150" fmla="*/ 3143250 h 3741737"/>
              <a:gd name="connsiteX151" fmla="*/ 2029618 w 3845718"/>
              <a:gd name="connsiteY151" fmla="*/ 3219450 h 3741737"/>
              <a:gd name="connsiteX152" fmla="*/ 2023268 w 3845718"/>
              <a:gd name="connsiteY152" fmla="*/ 3378200 h 3741737"/>
              <a:gd name="connsiteX153" fmla="*/ 2093118 w 3845718"/>
              <a:gd name="connsiteY153" fmla="*/ 3473450 h 3741737"/>
              <a:gd name="connsiteX154" fmla="*/ 2055018 w 3845718"/>
              <a:gd name="connsiteY154" fmla="*/ 3638550 h 3741737"/>
              <a:gd name="connsiteX155" fmla="*/ 2112168 w 3845718"/>
              <a:gd name="connsiteY155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994569 w 3845718"/>
              <a:gd name="connsiteY22" fmla="*/ 2238379 h 3741737"/>
              <a:gd name="connsiteX23" fmla="*/ 851695 w 3845718"/>
              <a:gd name="connsiteY23" fmla="*/ 2112173 h 3741737"/>
              <a:gd name="connsiteX24" fmla="*/ 765970 w 3845718"/>
              <a:gd name="connsiteY24" fmla="*/ 2026448 h 3741737"/>
              <a:gd name="connsiteX25" fmla="*/ 870745 w 3845718"/>
              <a:gd name="connsiteY25" fmla="*/ 1938342 h 3741737"/>
              <a:gd name="connsiteX26" fmla="*/ 777876 w 3845718"/>
              <a:gd name="connsiteY26" fmla="*/ 1921673 h 3741737"/>
              <a:gd name="connsiteX27" fmla="*/ 689770 w 3845718"/>
              <a:gd name="connsiteY27" fmla="*/ 2000254 h 3741737"/>
              <a:gd name="connsiteX28" fmla="*/ 654051 w 3845718"/>
              <a:gd name="connsiteY28" fmla="*/ 2078835 h 3741737"/>
              <a:gd name="connsiteX29" fmla="*/ 654051 w 3845718"/>
              <a:gd name="connsiteY29" fmla="*/ 2102648 h 3741737"/>
              <a:gd name="connsiteX30" fmla="*/ 620714 w 3845718"/>
              <a:gd name="connsiteY30" fmla="*/ 2140748 h 3741737"/>
              <a:gd name="connsiteX31" fmla="*/ 570708 w 3845718"/>
              <a:gd name="connsiteY31" fmla="*/ 2166942 h 3741737"/>
              <a:gd name="connsiteX32" fmla="*/ 504032 w 3845718"/>
              <a:gd name="connsiteY32" fmla="*/ 2181229 h 3741737"/>
              <a:gd name="connsiteX33" fmla="*/ 489745 w 3845718"/>
              <a:gd name="connsiteY33" fmla="*/ 2212185 h 3741737"/>
              <a:gd name="connsiteX34" fmla="*/ 461170 w 3845718"/>
              <a:gd name="connsiteY34" fmla="*/ 2197898 h 3741737"/>
              <a:gd name="connsiteX35" fmla="*/ 434976 w 3845718"/>
              <a:gd name="connsiteY35" fmla="*/ 2235998 h 3741737"/>
              <a:gd name="connsiteX36" fmla="*/ 375445 w 3845718"/>
              <a:gd name="connsiteY36" fmla="*/ 2252667 h 3741737"/>
              <a:gd name="connsiteX37" fmla="*/ 368301 w 3845718"/>
              <a:gd name="connsiteY37" fmla="*/ 2288385 h 3741737"/>
              <a:gd name="connsiteX38" fmla="*/ 278605 w 3845718"/>
              <a:gd name="connsiteY38" fmla="*/ 2244725 h 3741737"/>
              <a:gd name="connsiteX39" fmla="*/ 245268 w 3845718"/>
              <a:gd name="connsiteY39" fmla="*/ 2171700 h 3741737"/>
              <a:gd name="connsiteX40" fmla="*/ 252411 w 3845718"/>
              <a:gd name="connsiteY40" fmla="*/ 2115344 h 3741737"/>
              <a:gd name="connsiteX41" fmla="*/ 217487 w 3845718"/>
              <a:gd name="connsiteY41" fmla="*/ 2114550 h 3741737"/>
              <a:gd name="connsiteX42" fmla="*/ 230981 w 3845718"/>
              <a:gd name="connsiteY42" fmla="*/ 2072481 h 3741737"/>
              <a:gd name="connsiteX43" fmla="*/ 105567 w 3845718"/>
              <a:gd name="connsiteY43" fmla="*/ 2023269 h 3741737"/>
              <a:gd name="connsiteX44" fmla="*/ 42068 w 3845718"/>
              <a:gd name="connsiteY44" fmla="*/ 1957387 h 3741737"/>
              <a:gd name="connsiteX45" fmla="*/ 83343 w 3845718"/>
              <a:gd name="connsiteY45" fmla="*/ 1717675 h 3741737"/>
              <a:gd name="connsiteX46" fmla="*/ 0 w 3845718"/>
              <a:gd name="connsiteY46" fmla="*/ 1545432 h 3741737"/>
              <a:gd name="connsiteX47" fmla="*/ 30956 w 3845718"/>
              <a:gd name="connsiteY47" fmla="*/ 1500187 h 3741737"/>
              <a:gd name="connsiteX48" fmla="*/ 205581 w 3845718"/>
              <a:gd name="connsiteY48" fmla="*/ 1123950 h 3741737"/>
              <a:gd name="connsiteX49" fmla="*/ 340518 w 3845718"/>
              <a:gd name="connsiteY49" fmla="*/ 1003300 h 3741737"/>
              <a:gd name="connsiteX50" fmla="*/ 392906 w 3845718"/>
              <a:gd name="connsiteY50" fmla="*/ 750887 h 3741737"/>
              <a:gd name="connsiteX51" fmla="*/ 412749 w 3845718"/>
              <a:gd name="connsiteY51" fmla="*/ 625475 h 3741737"/>
              <a:gd name="connsiteX52" fmla="*/ 579437 w 3845718"/>
              <a:gd name="connsiteY52" fmla="*/ 700087 h 3741737"/>
              <a:gd name="connsiteX53" fmla="*/ 734218 w 3845718"/>
              <a:gd name="connsiteY53" fmla="*/ 758825 h 3741737"/>
              <a:gd name="connsiteX54" fmla="*/ 746124 w 3845718"/>
              <a:gd name="connsiteY54" fmla="*/ 685800 h 3741737"/>
              <a:gd name="connsiteX55" fmla="*/ 689768 w 3845718"/>
              <a:gd name="connsiteY55" fmla="*/ 606425 h 3741737"/>
              <a:gd name="connsiteX56" fmla="*/ 832643 w 3845718"/>
              <a:gd name="connsiteY56" fmla="*/ 568325 h 3741737"/>
              <a:gd name="connsiteX57" fmla="*/ 921543 w 3845718"/>
              <a:gd name="connsiteY57" fmla="*/ 561975 h 3741737"/>
              <a:gd name="connsiteX58" fmla="*/ 953293 w 3845718"/>
              <a:gd name="connsiteY58" fmla="*/ 542925 h 3741737"/>
              <a:gd name="connsiteX59" fmla="*/ 981868 w 3845718"/>
              <a:gd name="connsiteY59" fmla="*/ 561975 h 3741737"/>
              <a:gd name="connsiteX60" fmla="*/ 1048543 w 3845718"/>
              <a:gd name="connsiteY60" fmla="*/ 546100 h 3741737"/>
              <a:gd name="connsiteX61" fmla="*/ 1061243 w 3845718"/>
              <a:gd name="connsiteY61" fmla="*/ 514350 h 3741737"/>
              <a:gd name="connsiteX62" fmla="*/ 1302543 w 3845718"/>
              <a:gd name="connsiteY62" fmla="*/ 485775 h 3741737"/>
              <a:gd name="connsiteX63" fmla="*/ 1261268 w 3845718"/>
              <a:gd name="connsiteY63" fmla="*/ 219075 h 3741737"/>
              <a:gd name="connsiteX64" fmla="*/ 1175543 w 3845718"/>
              <a:gd name="connsiteY64" fmla="*/ 0 h 3741737"/>
              <a:gd name="connsiteX65" fmla="*/ 1280318 w 3845718"/>
              <a:gd name="connsiteY65" fmla="*/ 12700 h 3741737"/>
              <a:gd name="connsiteX66" fmla="*/ 1400968 w 3845718"/>
              <a:gd name="connsiteY66" fmla="*/ 60325 h 3741737"/>
              <a:gd name="connsiteX67" fmla="*/ 1477168 w 3845718"/>
              <a:gd name="connsiteY67" fmla="*/ 130175 h 3741737"/>
              <a:gd name="connsiteX68" fmla="*/ 1537493 w 3845718"/>
              <a:gd name="connsiteY68" fmla="*/ 222250 h 3741737"/>
              <a:gd name="connsiteX69" fmla="*/ 1581943 w 3845718"/>
              <a:gd name="connsiteY69" fmla="*/ 412750 h 3741737"/>
              <a:gd name="connsiteX70" fmla="*/ 1678781 w 3845718"/>
              <a:gd name="connsiteY70" fmla="*/ 380206 h 3741737"/>
              <a:gd name="connsiteX71" fmla="*/ 1685923 w 3845718"/>
              <a:gd name="connsiteY71" fmla="*/ 310357 h 3741737"/>
              <a:gd name="connsiteX72" fmla="*/ 1710531 w 3845718"/>
              <a:gd name="connsiteY72" fmla="*/ 305594 h 3741737"/>
              <a:gd name="connsiteX73" fmla="*/ 1747838 w 3845718"/>
              <a:gd name="connsiteY73" fmla="*/ 289720 h 3741737"/>
              <a:gd name="connsiteX74" fmla="*/ 1843087 w 3845718"/>
              <a:gd name="connsiteY74" fmla="*/ 295274 h 3741737"/>
              <a:gd name="connsiteX75" fmla="*/ 1884361 w 3845718"/>
              <a:gd name="connsiteY75" fmla="*/ 304007 h 3741737"/>
              <a:gd name="connsiteX76" fmla="*/ 1887537 w 3845718"/>
              <a:gd name="connsiteY76" fmla="*/ 245268 h 3741737"/>
              <a:gd name="connsiteX77" fmla="*/ 1921668 w 3845718"/>
              <a:gd name="connsiteY77" fmla="*/ 254000 h 3741737"/>
              <a:gd name="connsiteX78" fmla="*/ 1908174 w 3845718"/>
              <a:gd name="connsiteY78" fmla="*/ 328612 h 3741737"/>
              <a:gd name="connsiteX79" fmla="*/ 1972468 w 3845718"/>
              <a:gd name="connsiteY79" fmla="*/ 331788 h 3741737"/>
              <a:gd name="connsiteX80" fmla="*/ 2008186 w 3845718"/>
              <a:gd name="connsiteY80" fmla="*/ 312737 h 3741737"/>
              <a:gd name="connsiteX81" fmla="*/ 2052637 w 3845718"/>
              <a:gd name="connsiteY81" fmla="*/ 324644 h 3741737"/>
              <a:gd name="connsiteX82" fmla="*/ 2055018 w 3845718"/>
              <a:gd name="connsiteY82" fmla="*/ 359568 h 3741737"/>
              <a:gd name="connsiteX83" fmla="*/ 2105818 w 3845718"/>
              <a:gd name="connsiteY83" fmla="*/ 373856 h 3741737"/>
              <a:gd name="connsiteX84" fmla="*/ 2128837 w 3845718"/>
              <a:gd name="connsiteY84" fmla="*/ 361950 h 3741737"/>
              <a:gd name="connsiteX85" fmla="*/ 2188368 w 3845718"/>
              <a:gd name="connsiteY85" fmla="*/ 313531 h 3741737"/>
              <a:gd name="connsiteX86" fmla="*/ 2229643 w 3845718"/>
              <a:gd name="connsiteY86" fmla="*/ 338931 h 3741737"/>
              <a:gd name="connsiteX87" fmla="*/ 2248693 w 3845718"/>
              <a:gd name="connsiteY87" fmla="*/ 331788 h 3741737"/>
              <a:gd name="connsiteX88" fmla="*/ 2276474 w 3845718"/>
              <a:gd name="connsiteY88" fmla="*/ 273844 h 3741737"/>
              <a:gd name="connsiteX89" fmla="*/ 2337593 w 3845718"/>
              <a:gd name="connsiteY89" fmla="*/ 235743 h 3741737"/>
              <a:gd name="connsiteX90" fmla="*/ 2326480 w 3845718"/>
              <a:gd name="connsiteY90" fmla="*/ 252414 h 3741737"/>
              <a:gd name="connsiteX91" fmla="*/ 2375693 w 3845718"/>
              <a:gd name="connsiteY91" fmla="*/ 346075 h 3741737"/>
              <a:gd name="connsiteX92" fmla="*/ 2470943 w 3845718"/>
              <a:gd name="connsiteY92" fmla="*/ 388937 h 3741737"/>
              <a:gd name="connsiteX93" fmla="*/ 2480468 w 3845718"/>
              <a:gd name="connsiteY93" fmla="*/ 477838 h 3741737"/>
              <a:gd name="connsiteX94" fmla="*/ 2501105 w 3845718"/>
              <a:gd name="connsiteY94" fmla="*/ 511175 h 3741737"/>
              <a:gd name="connsiteX95" fmla="*/ 2529681 w 3845718"/>
              <a:gd name="connsiteY95" fmla="*/ 568325 h 3741737"/>
              <a:gd name="connsiteX96" fmla="*/ 2480468 w 3845718"/>
              <a:gd name="connsiteY96" fmla="*/ 688975 h 3741737"/>
              <a:gd name="connsiteX97" fmla="*/ 2564606 w 3845718"/>
              <a:gd name="connsiteY97" fmla="*/ 633413 h 3741737"/>
              <a:gd name="connsiteX98" fmla="*/ 2692400 w 3845718"/>
              <a:gd name="connsiteY98" fmla="*/ 642938 h 3741737"/>
              <a:gd name="connsiteX99" fmla="*/ 2744787 w 3845718"/>
              <a:gd name="connsiteY99" fmla="*/ 609600 h 3741737"/>
              <a:gd name="connsiteX100" fmla="*/ 2806699 w 3845718"/>
              <a:gd name="connsiteY100" fmla="*/ 630236 h 3741737"/>
              <a:gd name="connsiteX101" fmla="*/ 2867818 w 3845718"/>
              <a:gd name="connsiteY101" fmla="*/ 539750 h 3741737"/>
              <a:gd name="connsiteX102" fmla="*/ 2910681 w 3845718"/>
              <a:gd name="connsiteY102" fmla="*/ 547687 h 3741737"/>
              <a:gd name="connsiteX103" fmla="*/ 2978943 w 3845718"/>
              <a:gd name="connsiteY103" fmla="*/ 447675 h 3741737"/>
              <a:gd name="connsiteX104" fmla="*/ 3069430 w 3845718"/>
              <a:gd name="connsiteY104" fmla="*/ 481013 h 3741737"/>
              <a:gd name="connsiteX105" fmla="*/ 3128168 w 3845718"/>
              <a:gd name="connsiteY105" fmla="*/ 469900 h 3741737"/>
              <a:gd name="connsiteX106" fmla="*/ 3198018 w 3845718"/>
              <a:gd name="connsiteY106" fmla="*/ 495300 h 3741737"/>
              <a:gd name="connsiteX107" fmla="*/ 3204368 w 3845718"/>
              <a:gd name="connsiteY107" fmla="*/ 571500 h 3741737"/>
              <a:gd name="connsiteX108" fmla="*/ 3172618 w 3845718"/>
              <a:gd name="connsiteY108" fmla="*/ 654050 h 3741737"/>
              <a:gd name="connsiteX109" fmla="*/ 3204368 w 3845718"/>
              <a:gd name="connsiteY109" fmla="*/ 749300 h 3741737"/>
              <a:gd name="connsiteX110" fmla="*/ 3331368 w 3845718"/>
              <a:gd name="connsiteY110" fmla="*/ 781050 h 3741737"/>
              <a:gd name="connsiteX111" fmla="*/ 3284537 w 3845718"/>
              <a:gd name="connsiteY111" fmla="*/ 899319 h 3741737"/>
              <a:gd name="connsiteX112" fmla="*/ 3350418 w 3845718"/>
              <a:gd name="connsiteY112" fmla="*/ 1003300 h 3741737"/>
              <a:gd name="connsiteX113" fmla="*/ 3382168 w 3845718"/>
              <a:gd name="connsiteY113" fmla="*/ 1009650 h 3741737"/>
              <a:gd name="connsiteX114" fmla="*/ 3337718 w 3845718"/>
              <a:gd name="connsiteY114" fmla="*/ 1117600 h 3741737"/>
              <a:gd name="connsiteX115" fmla="*/ 3413918 w 3845718"/>
              <a:gd name="connsiteY115" fmla="*/ 1123950 h 3741737"/>
              <a:gd name="connsiteX116" fmla="*/ 3548062 w 3845718"/>
              <a:gd name="connsiteY116" fmla="*/ 1060450 h 3741737"/>
              <a:gd name="connsiteX117" fmla="*/ 3712368 w 3845718"/>
              <a:gd name="connsiteY117" fmla="*/ 908050 h 3741737"/>
              <a:gd name="connsiteX118" fmla="*/ 3701256 w 3845718"/>
              <a:gd name="connsiteY118" fmla="*/ 1030288 h 3741737"/>
              <a:gd name="connsiteX119" fmla="*/ 3793331 w 3845718"/>
              <a:gd name="connsiteY119" fmla="*/ 1119187 h 3741737"/>
              <a:gd name="connsiteX120" fmla="*/ 3845718 w 3845718"/>
              <a:gd name="connsiteY120" fmla="*/ 1270000 h 3741737"/>
              <a:gd name="connsiteX121" fmla="*/ 3540124 w 3845718"/>
              <a:gd name="connsiteY121" fmla="*/ 1458118 h 3741737"/>
              <a:gd name="connsiteX122" fmla="*/ 3607593 w 3845718"/>
              <a:gd name="connsiteY122" fmla="*/ 1585913 h 3741737"/>
              <a:gd name="connsiteX123" fmla="*/ 3559174 w 3845718"/>
              <a:gd name="connsiteY123" fmla="*/ 1687513 h 3741737"/>
              <a:gd name="connsiteX124" fmla="*/ 3604418 w 3845718"/>
              <a:gd name="connsiteY124" fmla="*/ 1720850 h 3741737"/>
              <a:gd name="connsiteX125" fmla="*/ 3629818 w 3845718"/>
              <a:gd name="connsiteY125" fmla="*/ 1771650 h 3741737"/>
              <a:gd name="connsiteX126" fmla="*/ 3629818 w 3845718"/>
              <a:gd name="connsiteY126" fmla="*/ 1847850 h 3741737"/>
              <a:gd name="connsiteX127" fmla="*/ 3604418 w 3845718"/>
              <a:gd name="connsiteY127" fmla="*/ 1873250 h 3741737"/>
              <a:gd name="connsiteX128" fmla="*/ 3598068 w 3845718"/>
              <a:gd name="connsiteY128" fmla="*/ 1911350 h 3741737"/>
              <a:gd name="connsiteX129" fmla="*/ 3528218 w 3845718"/>
              <a:gd name="connsiteY129" fmla="*/ 1885950 h 3741737"/>
              <a:gd name="connsiteX130" fmla="*/ 3509168 w 3845718"/>
              <a:gd name="connsiteY130" fmla="*/ 2012950 h 3741737"/>
              <a:gd name="connsiteX131" fmla="*/ 3432175 w 3845718"/>
              <a:gd name="connsiteY131" fmla="*/ 1977231 h 3741737"/>
              <a:gd name="connsiteX132" fmla="*/ 3299618 w 3845718"/>
              <a:gd name="connsiteY132" fmla="*/ 2039937 h 3741737"/>
              <a:gd name="connsiteX133" fmla="*/ 3445668 w 3845718"/>
              <a:gd name="connsiteY133" fmla="*/ 2286000 h 3741737"/>
              <a:gd name="connsiteX134" fmla="*/ 3483768 w 3845718"/>
              <a:gd name="connsiteY134" fmla="*/ 2286000 h 3741737"/>
              <a:gd name="connsiteX135" fmla="*/ 3477418 w 3845718"/>
              <a:gd name="connsiteY135" fmla="*/ 2374900 h 3741737"/>
              <a:gd name="connsiteX136" fmla="*/ 3407568 w 3845718"/>
              <a:gd name="connsiteY136" fmla="*/ 2350294 h 3741737"/>
              <a:gd name="connsiteX137" fmla="*/ 3299618 w 3845718"/>
              <a:gd name="connsiteY137" fmla="*/ 2387600 h 3741737"/>
              <a:gd name="connsiteX138" fmla="*/ 3077368 w 3845718"/>
              <a:gd name="connsiteY138" fmla="*/ 2381250 h 3741737"/>
              <a:gd name="connsiteX139" fmla="*/ 2982118 w 3845718"/>
              <a:gd name="connsiteY139" fmla="*/ 2381250 h 3741737"/>
              <a:gd name="connsiteX140" fmla="*/ 2905918 w 3845718"/>
              <a:gd name="connsiteY140" fmla="*/ 2305050 h 3741737"/>
              <a:gd name="connsiteX141" fmla="*/ 2848768 w 3845718"/>
              <a:gd name="connsiteY141" fmla="*/ 2292350 h 3741737"/>
              <a:gd name="connsiteX142" fmla="*/ 2834481 w 3845718"/>
              <a:gd name="connsiteY142" fmla="*/ 2212975 h 3741737"/>
              <a:gd name="connsiteX143" fmla="*/ 2643980 w 3845718"/>
              <a:gd name="connsiteY143" fmla="*/ 2155825 h 3741737"/>
              <a:gd name="connsiteX144" fmla="*/ 2620168 w 3845718"/>
              <a:gd name="connsiteY144" fmla="*/ 2273300 h 3741737"/>
              <a:gd name="connsiteX145" fmla="*/ 2639218 w 3845718"/>
              <a:gd name="connsiteY145" fmla="*/ 2362200 h 3741737"/>
              <a:gd name="connsiteX146" fmla="*/ 2607468 w 3845718"/>
              <a:gd name="connsiteY146" fmla="*/ 2476500 h 3741737"/>
              <a:gd name="connsiteX147" fmla="*/ 3001168 w 3845718"/>
              <a:gd name="connsiteY147" fmla="*/ 2546350 h 3741737"/>
              <a:gd name="connsiteX148" fmla="*/ 3045618 w 3845718"/>
              <a:gd name="connsiteY148" fmla="*/ 3003550 h 3741737"/>
              <a:gd name="connsiteX149" fmla="*/ 1978818 w 3845718"/>
              <a:gd name="connsiteY149" fmla="*/ 3060700 h 3741737"/>
              <a:gd name="connsiteX150" fmla="*/ 1959768 w 3845718"/>
              <a:gd name="connsiteY150" fmla="*/ 3117850 h 3741737"/>
              <a:gd name="connsiteX151" fmla="*/ 2010568 w 3845718"/>
              <a:gd name="connsiteY151" fmla="*/ 3143250 h 3741737"/>
              <a:gd name="connsiteX152" fmla="*/ 2029618 w 3845718"/>
              <a:gd name="connsiteY152" fmla="*/ 3219450 h 3741737"/>
              <a:gd name="connsiteX153" fmla="*/ 2023268 w 3845718"/>
              <a:gd name="connsiteY153" fmla="*/ 3378200 h 3741737"/>
              <a:gd name="connsiteX154" fmla="*/ 2093118 w 3845718"/>
              <a:gd name="connsiteY154" fmla="*/ 3473450 h 3741737"/>
              <a:gd name="connsiteX155" fmla="*/ 2055018 w 3845718"/>
              <a:gd name="connsiteY155" fmla="*/ 3638550 h 3741737"/>
              <a:gd name="connsiteX156" fmla="*/ 2112168 w 3845718"/>
              <a:gd name="connsiteY156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1132681 w 3845718"/>
              <a:gd name="connsiteY22" fmla="*/ 2102647 h 3741737"/>
              <a:gd name="connsiteX23" fmla="*/ 851695 w 3845718"/>
              <a:gd name="connsiteY23" fmla="*/ 2112173 h 3741737"/>
              <a:gd name="connsiteX24" fmla="*/ 765970 w 3845718"/>
              <a:gd name="connsiteY24" fmla="*/ 2026448 h 3741737"/>
              <a:gd name="connsiteX25" fmla="*/ 870745 w 3845718"/>
              <a:gd name="connsiteY25" fmla="*/ 1938342 h 3741737"/>
              <a:gd name="connsiteX26" fmla="*/ 777876 w 3845718"/>
              <a:gd name="connsiteY26" fmla="*/ 1921673 h 3741737"/>
              <a:gd name="connsiteX27" fmla="*/ 689770 w 3845718"/>
              <a:gd name="connsiteY27" fmla="*/ 2000254 h 3741737"/>
              <a:gd name="connsiteX28" fmla="*/ 654051 w 3845718"/>
              <a:gd name="connsiteY28" fmla="*/ 2078835 h 3741737"/>
              <a:gd name="connsiteX29" fmla="*/ 654051 w 3845718"/>
              <a:gd name="connsiteY29" fmla="*/ 2102648 h 3741737"/>
              <a:gd name="connsiteX30" fmla="*/ 620714 w 3845718"/>
              <a:gd name="connsiteY30" fmla="*/ 2140748 h 3741737"/>
              <a:gd name="connsiteX31" fmla="*/ 570708 w 3845718"/>
              <a:gd name="connsiteY31" fmla="*/ 2166942 h 3741737"/>
              <a:gd name="connsiteX32" fmla="*/ 504032 w 3845718"/>
              <a:gd name="connsiteY32" fmla="*/ 2181229 h 3741737"/>
              <a:gd name="connsiteX33" fmla="*/ 489745 w 3845718"/>
              <a:gd name="connsiteY33" fmla="*/ 2212185 h 3741737"/>
              <a:gd name="connsiteX34" fmla="*/ 461170 w 3845718"/>
              <a:gd name="connsiteY34" fmla="*/ 2197898 h 3741737"/>
              <a:gd name="connsiteX35" fmla="*/ 434976 w 3845718"/>
              <a:gd name="connsiteY35" fmla="*/ 2235998 h 3741737"/>
              <a:gd name="connsiteX36" fmla="*/ 375445 w 3845718"/>
              <a:gd name="connsiteY36" fmla="*/ 2252667 h 3741737"/>
              <a:gd name="connsiteX37" fmla="*/ 368301 w 3845718"/>
              <a:gd name="connsiteY37" fmla="*/ 2288385 h 3741737"/>
              <a:gd name="connsiteX38" fmla="*/ 278605 w 3845718"/>
              <a:gd name="connsiteY38" fmla="*/ 2244725 h 3741737"/>
              <a:gd name="connsiteX39" fmla="*/ 245268 w 3845718"/>
              <a:gd name="connsiteY39" fmla="*/ 2171700 h 3741737"/>
              <a:gd name="connsiteX40" fmla="*/ 252411 w 3845718"/>
              <a:gd name="connsiteY40" fmla="*/ 2115344 h 3741737"/>
              <a:gd name="connsiteX41" fmla="*/ 217487 w 3845718"/>
              <a:gd name="connsiteY41" fmla="*/ 2114550 h 3741737"/>
              <a:gd name="connsiteX42" fmla="*/ 230981 w 3845718"/>
              <a:gd name="connsiteY42" fmla="*/ 2072481 h 3741737"/>
              <a:gd name="connsiteX43" fmla="*/ 105567 w 3845718"/>
              <a:gd name="connsiteY43" fmla="*/ 2023269 h 3741737"/>
              <a:gd name="connsiteX44" fmla="*/ 42068 w 3845718"/>
              <a:gd name="connsiteY44" fmla="*/ 1957387 h 3741737"/>
              <a:gd name="connsiteX45" fmla="*/ 83343 w 3845718"/>
              <a:gd name="connsiteY45" fmla="*/ 1717675 h 3741737"/>
              <a:gd name="connsiteX46" fmla="*/ 0 w 3845718"/>
              <a:gd name="connsiteY46" fmla="*/ 1545432 h 3741737"/>
              <a:gd name="connsiteX47" fmla="*/ 30956 w 3845718"/>
              <a:gd name="connsiteY47" fmla="*/ 1500187 h 3741737"/>
              <a:gd name="connsiteX48" fmla="*/ 205581 w 3845718"/>
              <a:gd name="connsiteY48" fmla="*/ 1123950 h 3741737"/>
              <a:gd name="connsiteX49" fmla="*/ 340518 w 3845718"/>
              <a:gd name="connsiteY49" fmla="*/ 1003300 h 3741737"/>
              <a:gd name="connsiteX50" fmla="*/ 392906 w 3845718"/>
              <a:gd name="connsiteY50" fmla="*/ 750887 h 3741737"/>
              <a:gd name="connsiteX51" fmla="*/ 412749 w 3845718"/>
              <a:gd name="connsiteY51" fmla="*/ 625475 h 3741737"/>
              <a:gd name="connsiteX52" fmla="*/ 579437 w 3845718"/>
              <a:gd name="connsiteY52" fmla="*/ 700087 h 3741737"/>
              <a:gd name="connsiteX53" fmla="*/ 734218 w 3845718"/>
              <a:gd name="connsiteY53" fmla="*/ 758825 h 3741737"/>
              <a:gd name="connsiteX54" fmla="*/ 746124 w 3845718"/>
              <a:gd name="connsiteY54" fmla="*/ 685800 h 3741737"/>
              <a:gd name="connsiteX55" fmla="*/ 689768 w 3845718"/>
              <a:gd name="connsiteY55" fmla="*/ 606425 h 3741737"/>
              <a:gd name="connsiteX56" fmla="*/ 832643 w 3845718"/>
              <a:gd name="connsiteY56" fmla="*/ 568325 h 3741737"/>
              <a:gd name="connsiteX57" fmla="*/ 921543 w 3845718"/>
              <a:gd name="connsiteY57" fmla="*/ 561975 h 3741737"/>
              <a:gd name="connsiteX58" fmla="*/ 953293 w 3845718"/>
              <a:gd name="connsiteY58" fmla="*/ 542925 h 3741737"/>
              <a:gd name="connsiteX59" fmla="*/ 981868 w 3845718"/>
              <a:gd name="connsiteY59" fmla="*/ 561975 h 3741737"/>
              <a:gd name="connsiteX60" fmla="*/ 1048543 w 3845718"/>
              <a:gd name="connsiteY60" fmla="*/ 546100 h 3741737"/>
              <a:gd name="connsiteX61" fmla="*/ 1061243 w 3845718"/>
              <a:gd name="connsiteY61" fmla="*/ 514350 h 3741737"/>
              <a:gd name="connsiteX62" fmla="*/ 1302543 w 3845718"/>
              <a:gd name="connsiteY62" fmla="*/ 485775 h 3741737"/>
              <a:gd name="connsiteX63" fmla="*/ 1261268 w 3845718"/>
              <a:gd name="connsiteY63" fmla="*/ 219075 h 3741737"/>
              <a:gd name="connsiteX64" fmla="*/ 1175543 w 3845718"/>
              <a:gd name="connsiteY64" fmla="*/ 0 h 3741737"/>
              <a:gd name="connsiteX65" fmla="*/ 1280318 w 3845718"/>
              <a:gd name="connsiteY65" fmla="*/ 12700 h 3741737"/>
              <a:gd name="connsiteX66" fmla="*/ 1400968 w 3845718"/>
              <a:gd name="connsiteY66" fmla="*/ 60325 h 3741737"/>
              <a:gd name="connsiteX67" fmla="*/ 1477168 w 3845718"/>
              <a:gd name="connsiteY67" fmla="*/ 130175 h 3741737"/>
              <a:gd name="connsiteX68" fmla="*/ 1537493 w 3845718"/>
              <a:gd name="connsiteY68" fmla="*/ 222250 h 3741737"/>
              <a:gd name="connsiteX69" fmla="*/ 1581943 w 3845718"/>
              <a:gd name="connsiteY69" fmla="*/ 412750 h 3741737"/>
              <a:gd name="connsiteX70" fmla="*/ 1678781 w 3845718"/>
              <a:gd name="connsiteY70" fmla="*/ 380206 h 3741737"/>
              <a:gd name="connsiteX71" fmla="*/ 1685923 w 3845718"/>
              <a:gd name="connsiteY71" fmla="*/ 310357 h 3741737"/>
              <a:gd name="connsiteX72" fmla="*/ 1710531 w 3845718"/>
              <a:gd name="connsiteY72" fmla="*/ 305594 h 3741737"/>
              <a:gd name="connsiteX73" fmla="*/ 1747838 w 3845718"/>
              <a:gd name="connsiteY73" fmla="*/ 289720 h 3741737"/>
              <a:gd name="connsiteX74" fmla="*/ 1843087 w 3845718"/>
              <a:gd name="connsiteY74" fmla="*/ 295274 h 3741737"/>
              <a:gd name="connsiteX75" fmla="*/ 1884361 w 3845718"/>
              <a:gd name="connsiteY75" fmla="*/ 304007 h 3741737"/>
              <a:gd name="connsiteX76" fmla="*/ 1887537 w 3845718"/>
              <a:gd name="connsiteY76" fmla="*/ 245268 h 3741737"/>
              <a:gd name="connsiteX77" fmla="*/ 1921668 w 3845718"/>
              <a:gd name="connsiteY77" fmla="*/ 254000 h 3741737"/>
              <a:gd name="connsiteX78" fmla="*/ 1908174 w 3845718"/>
              <a:gd name="connsiteY78" fmla="*/ 328612 h 3741737"/>
              <a:gd name="connsiteX79" fmla="*/ 1972468 w 3845718"/>
              <a:gd name="connsiteY79" fmla="*/ 331788 h 3741737"/>
              <a:gd name="connsiteX80" fmla="*/ 2008186 w 3845718"/>
              <a:gd name="connsiteY80" fmla="*/ 312737 h 3741737"/>
              <a:gd name="connsiteX81" fmla="*/ 2052637 w 3845718"/>
              <a:gd name="connsiteY81" fmla="*/ 324644 h 3741737"/>
              <a:gd name="connsiteX82" fmla="*/ 2055018 w 3845718"/>
              <a:gd name="connsiteY82" fmla="*/ 359568 h 3741737"/>
              <a:gd name="connsiteX83" fmla="*/ 2105818 w 3845718"/>
              <a:gd name="connsiteY83" fmla="*/ 373856 h 3741737"/>
              <a:gd name="connsiteX84" fmla="*/ 2128837 w 3845718"/>
              <a:gd name="connsiteY84" fmla="*/ 361950 h 3741737"/>
              <a:gd name="connsiteX85" fmla="*/ 2188368 w 3845718"/>
              <a:gd name="connsiteY85" fmla="*/ 313531 h 3741737"/>
              <a:gd name="connsiteX86" fmla="*/ 2229643 w 3845718"/>
              <a:gd name="connsiteY86" fmla="*/ 338931 h 3741737"/>
              <a:gd name="connsiteX87" fmla="*/ 2248693 w 3845718"/>
              <a:gd name="connsiteY87" fmla="*/ 331788 h 3741737"/>
              <a:gd name="connsiteX88" fmla="*/ 2276474 w 3845718"/>
              <a:gd name="connsiteY88" fmla="*/ 273844 h 3741737"/>
              <a:gd name="connsiteX89" fmla="*/ 2337593 w 3845718"/>
              <a:gd name="connsiteY89" fmla="*/ 235743 h 3741737"/>
              <a:gd name="connsiteX90" fmla="*/ 2326480 w 3845718"/>
              <a:gd name="connsiteY90" fmla="*/ 252414 h 3741737"/>
              <a:gd name="connsiteX91" fmla="*/ 2375693 w 3845718"/>
              <a:gd name="connsiteY91" fmla="*/ 346075 h 3741737"/>
              <a:gd name="connsiteX92" fmla="*/ 2470943 w 3845718"/>
              <a:gd name="connsiteY92" fmla="*/ 388937 h 3741737"/>
              <a:gd name="connsiteX93" fmla="*/ 2480468 w 3845718"/>
              <a:gd name="connsiteY93" fmla="*/ 477838 h 3741737"/>
              <a:gd name="connsiteX94" fmla="*/ 2501105 w 3845718"/>
              <a:gd name="connsiteY94" fmla="*/ 511175 h 3741737"/>
              <a:gd name="connsiteX95" fmla="*/ 2529681 w 3845718"/>
              <a:gd name="connsiteY95" fmla="*/ 568325 h 3741737"/>
              <a:gd name="connsiteX96" fmla="*/ 2480468 w 3845718"/>
              <a:gd name="connsiteY96" fmla="*/ 688975 h 3741737"/>
              <a:gd name="connsiteX97" fmla="*/ 2564606 w 3845718"/>
              <a:gd name="connsiteY97" fmla="*/ 633413 h 3741737"/>
              <a:gd name="connsiteX98" fmla="*/ 2692400 w 3845718"/>
              <a:gd name="connsiteY98" fmla="*/ 642938 h 3741737"/>
              <a:gd name="connsiteX99" fmla="*/ 2744787 w 3845718"/>
              <a:gd name="connsiteY99" fmla="*/ 609600 h 3741737"/>
              <a:gd name="connsiteX100" fmla="*/ 2806699 w 3845718"/>
              <a:gd name="connsiteY100" fmla="*/ 630236 h 3741737"/>
              <a:gd name="connsiteX101" fmla="*/ 2867818 w 3845718"/>
              <a:gd name="connsiteY101" fmla="*/ 539750 h 3741737"/>
              <a:gd name="connsiteX102" fmla="*/ 2910681 w 3845718"/>
              <a:gd name="connsiteY102" fmla="*/ 547687 h 3741737"/>
              <a:gd name="connsiteX103" fmla="*/ 2978943 w 3845718"/>
              <a:gd name="connsiteY103" fmla="*/ 447675 h 3741737"/>
              <a:gd name="connsiteX104" fmla="*/ 3069430 w 3845718"/>
              <a:gd name="connsiteY104" fmla="*/ 481013 h 3741737"/>
              <a:gd name="connsiteX105" fmla="*/ 3128168 w 3845718"/>
              <a:gd name="connsiteY105" fmla="*/ 469900 h 3741737"/>
              <a:gd name="connsiteX106" fmla="*/ 3198018 w 3845718"/>
              <a:gd name="connsiteY106" fmla="*/ 495300 h 3741737"/>
              <a:gd name="connsiteX107" fmla="*/ 3204368 w 3845718"/>
              <a:gd name="connsiteY107" fmla="*/ 571500 h 3741737"/>
              <a:gd name="connsiteX108" fmla="*/ 3172618 w 3845718"/>
              <a:gd name="connsiteY108" fmla="*/ 654050 h 3741737"/>
              <a:gd name="connsiteX109" fmla="*/ 3204368 w 3845718"/>
              <a:gd name="connsiteY109" fmla="*/ 749300 h 3741737"/>
              <a:gd name="connsiteX110" fmla="*/ 3331368 w 3845718"/>
              <a:gd name="connsiteY110" fmla="*/ 781050 h 3741737"/>
              <a:gd name="connsiteX111" fmla="*/ 3284537 w 3845718"/>
              <a:gd name="connsiteY111" fmla="*/ 899319 h 3741737"/>
              <a:gd name="connsiteX112" fmla="*/ 3350418 w 3845718"/>
              <a:gd name="connsiteY112" fmla="*/ 1003300 h 3741737"/>
              <a:gd name="connsiteX113" fmla="*/ 3382168 w 3845718"/>
              <a:gd name="connsiteY113" fmla="*/ 1009650 h 3741737"/>
              <a:gd name="connsiteX114" fmla="*/ 3337718 w 3845718"/>
              <a:gd name="connsiteY114" fmla="*/ 1117600 h 3741737"/>
              <a:gd name="connsiteX115" fmla="*/ 3413918 w 3845718"/>
              <a:gd name="connsiteY115" fmla="*/ 1123950 h 3741737"/>
              <a:gd name="connsiteX116" fmla="*/ 3548062 w 3845718"/>
              <a:gd name="connsiteY116" fmla="*/ 1060450 h 3741737"/>
              <a:gd name="connsiteX117" fmla="*/ 3712368 w 3845718"/>
              <a:gd name="connsiteY117" fmla="*/ 908050 h 3741737"/>
              <a:gd name="connsiteX118" fmla="*/ 3701256 w 3845718"/>
              <a:gd name="connsiteY118" fmla="*/ 1030288 h 3741737"/>
              <a:gd name="connsiteX119" fmla="*/ 3793331 w 3845718"/>
              <a:gd name="connsiteY119" fmla="*/ 1119187 h 3741737"/>
              <a:gd name="connsiteX120" fmla="*/ 3845718 w 3845718"/>
              <a:gd name="connsiteY120" fmla="*/ 1270000 h 3741737"/>
              <a:gd name="connsiteX121" fmla="*/ 3540124 w 3845718"/>
              <a:gd name="connsiteY121" fmla="*/ 1458118 h 3741737"/>
              <a:gd name="connsiteX122" fmla="*/ 3607593 w 3845718"/>
              <a:gd name="connsiteY122" fmla="*/ 1585913 h 3741737"/>
              <a:gd name="connsiteX123" fmla="*/ 3559174 w 3845718"/>
              <a:gd name="connsiteY123" fmla="*/ 1687513 h 3741737"/>
              <a:gd name="connsiteX124" fmla="*/ 3604418 w 3845718"/>
              <a:gd name="connsiteY124" fmla="*/ 1720850 h 3741737"/>
              <a:gd name="connsiteX125" fmla="*/ 3629818 w 3845718"/>
              <a:gd name="connsiteY125" fmla="*/ 1771650 h 3741737"/>
              <a:gd name="connsiteX126" fmla="*/ 3629818 w 3845718"/>
              <a:gd name="connsiteY126" fmla="*/ 1847850 h 3741737"/>
              <a:gd name="connsiteX127" fmla="*/ 3604418 w 3845718"/>
              <a:gd name="connsiteY127" fmla="*/ 1873250 h 3741737"/>
              <a:gd name="connsiteX128" fmla="*/ 3598068 w 3845718"/>
              <a:gd name="connsiteY128" fmla="*/ 1911350 h 3741737"/>
              <a:gd name="connsiteX129" fmla="*/ 3528218 w 3845718"/>
              <a:gd name="connsiteY129" fmla="*/ 1885950 h 3741737"/>
              <a:gd name="connsiteX130" fmla="*/ 3509168 w 3845718"/>
              <a:gd name="connsiteY130" fmla="*/ 2012950 h 3741737"/>
              <a:gd name="connsiteX131" fmla="*/ 3432175 w 3845718"/>
              <a:gd name="connsiteY131" fmla="*/ 1977231 h 3741737"/>
              <a:gd name="connsiteX132" fmla="*/ 3299618 w 3845718"/>
              <a:gd name="connsiteY132" fmla="*/ 2039937 h 3741737"/>
              <a:gd name="connsiteX133" fmla="*/ 3445668 w 3845718"/>
              <a:gd name="connsiteY133" fmla="*/ 2286000 h 3741737"/>
              <a:gd name="connsiteX134" fmla="*/ 3483768 w 3845718"/>
              <a:gd name="connsiteY134" fmla="*/ 2286000 h 3741737"/>
              <a:gd name="connsiteX135" fmla="*/ 3477418 w 3845718"/>
              <a:gd name="connsiteY135" fmla="*/ 2374900 h 3741737"/>
              <a:gd name="connsiteX136" fmla="*/ 3407568 w 3845718"/>
              <a:gd name="connsiteY136" fmla="*/ 2350294 h 3741737"/>
              <a:gd name="connsiteX137" fmla="*/ 3299618 w 3845718"/>
              <a:gd name="connsiteY137" fmla="*/ 2387600 h 3741737"/>
              <a:gd name="connsiteX138" fmla="*/ 3077368 w 3845718"/>
              <a:gd name="connsiteY138" fmla="*/ 2381250 h 3741737"/>
              <a:gd name="connsiteX139" fmla="*/ 2982118 w 3845718"/>
              <a:gd name="connsiteY139" fmla="*/ 2381250 h 3741737"/>
              <a:gd name="connsiteX140" fmla="*/ 2905918 w 3845718"/>
              <a:gd name="connsiteY140" fmla="*/ 2305050 h 3741737"/>
              <a:gd name="connsiteX141" fmla="*/ 2848768 w 3845718"/>
              <a:gd name="connsiteY141" fmla="*/ 2292350 h 3741737"/>
              <a:gd name="connsiteX142" fmla="*/ 2834481 w 3845718"/>
              <a:gd name="connsiteY142" fmla="*/ 2212975 h 3741737"/>
              <a:gd name="connsiteX143" fmla="*/ 2643980 w 3845718"/>
              <a:gd name="connsiteY143" fmla="*/ 2155825 h 3741737"/>
              <a:gd name="connsiteX144" fmla="*/ 2620168 w 3845718"/>
              <a:gd name="connsiteY144" fmla="*/ 2273300 h 3741737"/>
              <a:gd name="connsiteX145" fmla="*/ 2639218 w 3845718"/>
              <a:gd name="connsiteY145" fmla="*/ 2362200 h 3741737"/>
              <a:gd name="connsiteX146" fmla="*/ 2607468 w 3845718"/>
              <a:gd name="connsiteY146" fmla="*/ 2476500 h 3741737"/>
              <a:gd name="connsiteX147" fmla="*/ 3001168 w 3845718"/>
              <a:gd name="connsiteY147" fmla="*/ 2546350 h 3741737"/>
              <a:gd name="connsiteX148" fmla="*/ 3045618 w 3845718"/>
              <a:gd name="connsiteY148" fmla="*/ 3003550 h 3741737"/>
              <a:gd name="connsiteX149" fmla="*/ 1978818 w 3845718"/>
              <a:gd name="connsiteY149" fmla="*/ 3060700 h 3741737"/>
              <a:gd name="connsiteX150" fmla="*/ 1959768 w 3845718"/>
              <a:gd name="connsiteY150" fmla="*/ 3117850 h 3741737"/>
              <a:gd name="connsiteX151" fmla="*/ 2010568 w 3845718"/>
              <a:gd name="connsiteY151" fmla="*/ 3143250 h 3741737"/>
              <a:gd name="connsiteX152" fmla="*/ 2029618 w 3845718"/>
              <a:gd name="connsiteY152" fmla="*/ 3219450 h 3741737"/>
              <a:gd name="connsiteX153" fmla="*/ 2023268 w 3845718"/>
              <a:gd name="connsiteY153" fmla="*/ 3378200 h 3741737"/>
              <a:gd name="connsiteX154" fmla="*/ 2093118 w 3845718"/>
              <a:gd name="connsiteY154" fmla="*/ 3473450 h 3741737"/>
              <a:gd name="connsiteX155" fmla="*/ 2055018 w 3845718"/>
              <a:gd name="connsiteY155" fmla="*/ 3638550 h 3741737"/>
              <a:gd name="connsiteX156" fmla="*/ 2112168 w 3845718"/>
              <a:gd name="connsiteY156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1132681 w 3845718"/>
              <a:gd name="connsiteY22" fmla="*/ 2102647 h 3741737"/>
              <a:gd name="connsiteX23" fmla="*/ 915989 w 3845718"/>
              <a:gd name="connsiteY23" fmla="*/ 2105029 h 3741737"/>
              <a:gd name="connsiteX24" fmla="*/ 851695 w 3845718"/>
              <a:gd name="connsiteY24" fmla="*/ 2112173 h 3741737"/>
              <a:gd name="connsiteX25" fmla="*/ 765970 w 3845718"/>
              <a:gd name="connsiteY25" fmla="*/ 2026448 h 3741737"/>
              <a:gd name="connsiteX26" fmla="*/ 870745 w 3845718"/>
              <a:gd name="connsiteY26" fmla="*/ 1938342 h 3741737"/>
              <a:gd name="connsiteX27" fmla="*/ 777876 w 3845718"/>
              <a:gd name="connsiteY27" fmla="*/ 1921673 h 3741737"/>
              <a:gd name="connsiteX28" fmla="*/ 689770 w 3845718"/>
              <a:gd name="connsiteY28" fmla="*/ 2000254 h 3741737"/>
              <a:gd name="connsiteX29" fmla="*/ 654051 w 3845718"/>
              <a:gd name="connsiteY29" fmla="*/ 2078835 h 3741737"/>
              <a:gd name="connsiteX30" fmla="*/ 654051 w 3845718"/>
              <a:gd name="connsiteY30" fmla="*/ 2102648 h 3741737"/>
              <a:gd name="connsiteX31" fmla="*/ 620714 w 3845718"/>
              <a:gd name="connsiteY31" fmla="*/ 2140748 h 3741737"/>
              <a:gd name="connsiteX32" fmla="*/ 570708 w 3845718"/>
              <a:gd name="connsiteY32" fmla="*/ 2166942 h 3741737"/>
              <a:gd name="connsiteX33" fmla="*/ 504032 w 3845718"/>
              <a:gd name="connsiteY33" fmla="*/ 2181229 h 3741737"/>
              <a:gd name="connsiteX34" fmla="*/ 489745 w 3845718"/>
              <a:gd name="connsiteY34" fmla="*/ 2212185 h 3741737"/>
              <a:gd name="connsiteX35" fmla="*/ 461170 w 3845718"/>
              <a:gd name="connsiteY35" fmla="*/ 2197898 h 3741737"/>
              <a:gd name="connsiteX36" fmla="*/ 434976 w 3845718"/>
              <a:gd name="connsiteY36" fmla="*/ 2235998 h 3741737"/>
              <a:gd name="connsiteX37" fmla="*/ 375445 w 3845718"/>
              <a:gd name="connsiteY37" fmla="*/ 2252667 h 3741737"/>
              <a:gd name="connsiteX38" fmla="*/ 368301 w 3845718"/>
              <a:gd name="connsiteY38" fmla="*/ 2288385 h 3741737"/>
              <a:gd name="connsiteX39" fmla="*/ 278605 w 3845718"/>
              <a:gd name="connsiteY39" fmla="*/ 2244725 h 3741737"/>
              <a:gd name="connsiteX40" fmla="*/ 245268 w 3845718"/>
              <a:gd name="connsiteY40" fmla="*/ 2171700 h 3741737"/>
              <a:gd name="connsiteX41" fmla="*/ 252411 w 3845718"/>
              <a:gd name="connsiteY41" fmla="*/ 2115344 h 3741737"/>
              <a:gd name="connsiteX42" fmla="*/ 217487 w 3845718"/>
              <a:gd name="connsiteY42" fmla="*/ 2114550 h 3741737"/>
              <a:gd name="connsiteX43" fmla="*/ 230981 w 3845718"/>
              <a:gd name="connsiteY43" fmla="*/ 2072481 h 3741737"/>
              <a:gd name="connsiteX44" fmla="*/ 105567 w 3845718"/>
              <a:gd name="connsiteY44" fmla="*/ 2023269 h 3741737"/>
              <a:gd name="connsiteX45" fmla="*/ 42068 w 3845718"/>
              <a:gd name="connsiteY45" fmla="*/ 1957387 h 3741737"/>
              <a:gd name="connsiteX46" fmla="*/ 83343 w 3845718"/>
              <a:gd name="connsiteY46" fmla="*/ 1717675 h 3741737"/>
              <a:gd name="connsiteX47" fmla="*/ 0 w 3845718"/>
              <a:gd name="connsiteY47" fmla="*/ 1545432 h 3741737"/>
              <a:gd name="connsiteX48" fmla="*/ 30956 w 3845718"/>
              <a:gd name="connsiteY48" fmla="*/ 1500187 h 3741737"/>
              <a:gd name="connsiteX49" fmla="*/ 205581 w 3845718"/>
              <a:gd name="connsiteY49" fmla="*/ 1123950 h 3741737"/>
              <a:gd name="connsiteX50" fmla="*/ 340518 w 3845718"/>
              <a:gd name="connsiteY50" fmla="*/ 1003300 h 3741737"/>
              <a:gd name="connsiteX51" fmla="*/ 392906 w 3845718"/>
              <a:gd name="connsiteY51" fmla="*/ 750887 h 3741737"/>
              <a:gd name="connsiteX52" fmla="*/ 412749 w 3845718"/>
              <a:gd name="connsiteY52" fmla="*/ 625475 h 3741737"/>
              <a:gd name="connsiteX53" fmla="*/ 579437 w 3845718"/>
              <a:gd name="connsiteY53" fmla="*/ 700087 h 3741737"/>
              <a:gd name="connsiteX54" fmla="*/ 734218 w 3845718"/>
              <a:gd name="connsiteY54" fmla="*/ 758825 h 3741737"/>
              <a:gd name="connsiteX55" fmla="*/ 746124 w 3845718"/>
              <a:gd name="connsiteY55" fmla="*/ 685800 h 3741737"/>
              <a:gd name="connsiteX56" fmla="*/ 689768 w 3845718"/>
              <a:gd name="connsiteY56" fmla="*/ 606425 h 3741737"/>
              <a:gd name="connsiteX57" fmla="*/ 832643 w 3845718"/>
              <a:gd name="connsiteY57" fmla="*/ 568325 h 3741737"/>
              <a:gd name="connsiteX58" fmla="*/ 921543 w 3845718"/>
              <a:gd name="connsiteY58" fmla="*/ 561975 h 3741737"/>
              <a:gd name="connsiteX59" fmla="*/ 953293 w 3845718"/>
              <a:gd name="connsiteY59" fmla="*/ 542925 h 3741737"/>
              <a:gd name="connsiteX60" fmla="*/ 981868 w 3845718"/>
              <a:gd name="connsiteY60" fmla="*/ 561975 h 3741737"/>
              <a:gd name="connsiteX61" fmla="*/ 1048543 w 3845718"/>
              <a:gd name="connsiteY61" fmla="*/ 546100 h 3741737"/>
              <a:gd name="connsiteX62" fmla="*/ 1061243 w 3845718"/>
              <a:gd name="connsiteY62" fmla="*/ 514350 h 3741737"/>
              <a:gd name="connsiteX63" fmla="*/ 1302543 w 3845718"/>
              <a:gd name="connsiteY63" fmla="*/ 485775 h 3741737"/>
              <a:gd name="connsiteX64" fmla="*/ 1261268 w 3845718"/>
              <a:gd name="connsiteY64" fmla="*/ 219075 h 3741737"/>
              <a:gd name="connsiteX65" fmla="*/ 1175543 w 3845718"/>
              <a:gd name="connsiteY65" fmla="*/ 0 h 3741737"/>
              <a:gd name="connsiteX66" fmla="*/ 1280318 w 3845718"/>
              <a:gd name="connsiteY66" fmla="*/ 12700 h 3741737"/>
              <a:gd name="connsiteX67" fmla="*/ 1400968 w 3845718"/>
              <a:gd name="connsiteY67" fmla="*/ 60325 h 3741737"/>
              <a:gd name="connsiteX68" fmla="*/ 1477168 w 3845718"/>
              <a:gd name="connsiteY68" fmla="*/ 130175 h 3741737"/>
              <a:gd name="connsiteX69" fmla="*/ 1537493 w 3845718"/>
              <a:gd name="connsiteY69" fmla="*/ 222250 h 3741737"/>
              <a:gd name="connsiteX70" fmla="*/ 1581943 w 3845718"/>
              <a:gd name="connsiteY70" fmla="*/ 412750 h 3741737"/>
              <a:gd name="connsiteX71" fmla="*/ 1678781 w 3845718"/>
              <a:gd name="connsiteY71" fmla="*/ 380206 h 3741737"/>
              <a:gd name="connsiteX72" fmla="*/ 1685923 w 3845718"/>
              <a:gd name="connsiteY72" fmla="*/ 310357 h 3741737"/>
              <a:gd name="connsiteX73" fmla="*/ 1710531 w 3845718"/>
              <a:gd name="connsiteY73" fmla="*/ 305594 h 3741737"/>
              <a:gd name="connsiteX74" fmla="*/ 1747838 w 3845718"/>
              <a:gd name="connsiteY74" fmla="*/ 289720 h 3741737"/>
              <a:gd name="connsiteX75" fmla="*/ 1843087 w 3845718"/>
              <a:gd name="connsiteY75" fmla="*/ 295274 h 3741737"/>
              <a:gd name="connsiteX76" fmla="*/ 1884361 w 3845718"/>
              <a:gd name="connsiteY76" fmla="*/ 304007 h 3741737"/>
              <a:gd name="connsiteX77" fmla="*/ 1887537 w 3845718"/>
              <a:gd name="connsiteY77" fmla="*/ 245268 h 3741737"/>
              <a:gd name="connsiteX78" fmla="*/ 1921668 w 3845718"/>
              <a:gd name="connsiteY78" fmla="*/ 254000 h 3741737"/>
              <a:gd name="connsiteX79" fmla="*/ 1908174 w 3845718"/>
              <a:gd name="connsiteY79" fmla="*/ 328612 h 3741737"/>
              <a:gd name="connsiteX80" fmla="*/ 1972468 w 3845718"/>
              <a:gd name="connsiteY80" fmla="*/ 331788 h 3741737"/>
              <a:gd name="connsiteX81" fmla="*/ 2008186 w 3845718"/>
              <a:gd name="connsiteY81" fmla="*/ 312737 h 3741737"/>
              <a:gd name="connsiteX82" fmla="*/ 2052637 w 3845718"/>
              <a:gd name="connsiteY82" fmla="*/ 324644 h 3741737"/>
              <a:gd name="connsiteX83" fmla="*/ 2055018 w 3845718"/>
              <a:gd name="connsiteY83" fmla="*/ 359568 h 3741737"/>
              <a:gd name="connsiteX84" fmla="*/ 2105818 w 3845718"/>
              <a:gd name="connsiteY84" fmla="*/ 373856 h 3741737"/>
              <a:gd name="connsiteX85" fmla="*/ 2128837 w 3845718"/>
              <a:gd name="connsiteY85" fmla="*/ 361950 h 3741737"/>
              <a:gd name="connsiteX86" fmla="*/ 2188368 w 3845718"/>
              <a:gd name="connsiteY86" fmla="*/ 313531 h 3741737"/>
              <a:gd name="connsiteX87" fmla="*/ 2229643 w 3845718"/>
              <a:gd name="connsiteY87" fmla="*/ 338931 h 3741737"/>
              <a:gd name="connsiteX88" fmla="*/ 2248693 w 3845718"/>
              <a:gd name="connsiteY88" fmla="*/ 331788 h 3741737"/>
              <a:gd name="connsiteX89" fmla="*/ 2276474 w 3845718"/>
              <a:gd name="connsiteY89" fmla="*/ 273844 h 3741737"/>
              <a:gd name="connsiteX90" fmla="*/ 2337593 w 3845718"/>
              <a:gd name="connsiteY90" fmla="*/ 235743 h 3741737"/>
              <a:gd name="connsiteX91" fmla="*/ 2326480 w 3845718"/>
              <a:gd name="connsiteY91" fmla="*/ 252414 h 3741737"/>
              <a:gd name="connsiteX92" fmla="*/ 2375693 w 3845718"/>
              <a:gd name="connsiteY92" fmla="*/ 346075 h 3741737"/>
              <a:gd name="connsiteX93" fmla="*/ 2470943 w 3845718"/>
              <a:gd name="connsiteY93" fmla="*/ 388937 h 3741737"/>
              <a:gd name="connsiteX94" fmla="*/ 2480468 w 3845718"/>
              <a:gd name="connsiteY94" fmla="*/ 477838 h 3741737"/>
              <a:gd name="connsiteX95" fmla="*/ 2501105 w 3845718"/>
              <a:gd name="connsiteY95" fmla="*/ 511175 h 3741737"/>
              <a:gd name="connsiteX96" fmla="*/ 2529681 w 3845718"/>
              <a:gd name="connsiteY96" fmla="*/ 568325 h 3741737"/>
              <a:gd name="connsiteX97" fmla="*/ 2480468 w 3845718"/>
              <a:gd name="connsiteY97" fmla="*/ 688975 h 3741737"/>
              <a:gd name="connsiteX98" fmla="*/ 2564606 w 3845718"/>
              <a:gd name="connsiteY98" fmla="*/ 633413 h 3741737"/>
              <a:gd name="connsiteX99" fmla="*/ 2692400 w 3845718"/>
              <a:gd name="connsiteY99" fmla="*/ 642938 h 3741737"/>
              <a:gd name="connsiteX100" fmla="*/ 2744787 w 3845718"/>
              <a:gd name="connsiteY100" fmla="*/ 609600 h 3741737"/>
              <a:gd name="connsiteX101" fmla="*/ 2806699 w 3845718"/>
              <a:gd name="connsiteY101" fmla="*/ 630236 h 3741737"/>
              <a:gd name="connsiteX102" fmla="*/ 2867818 w 3845718"/>
              <a:gd name="connsiteY102" fmla="*/ 539750 h 3741737"/>
              <a:gd name="connsiteX103" fmla="*/ 2910681 w 3845718"/>
              <a:gd name="connsiteY103" fmla="*/ 547687 h 3741737"/>
              <a:gd name="connsiteX104" fmla="*/ 2978943 w 3845718"/>
              <a:gd name="connsiteY104" fmla="*/ 447675 h 3741737"/>
              <a:gd name="connsiteX105" fmla="*/ 3069430 w 3845718"/>
              <a:gd name="connsiteY105" fmla="*/ 481013 h 3741737"/>
              <a:gd name="connsiteX106" fmla="*/ 3128168 w 3845718"/>
              <a:gd name="connsiteY106" fmla="*/ 469900 h 3741737"/>
              <a:gd name="connsiteX107" fmla="*/ 3198018 w 3845718"/>
              <a:gd name="connsiteY107" fmla="*/ 495300 h 3741737"/>
              <a:gd name="connsiteX108" fmla="*/ 3204368 w 3845718"/>
              <a:gd name="connsiteY108" fmla="*/ 571500 h 3741737"/>
              <a:gd name="connsiteX109" fmla="*/ 3172618 w 3845718"/>
              <a:gd name="connsiteY109" fmla="*/ 654050 h 3741737"/>
              <a:gd name="connsiteX110" fmla="*/ 3204368 w 3845718"/>
              <a:gd name="connsiteY110" fmla="*/ 749300 h 3741737"/>
              <a:gd name="connsiteX111" fmla="*/ 3331368 w 3845718"/>
              <a:gd name="connsiteY111" fmla="*/ 781050 h 3741737"/>
              <a:gd name="connsiteX112" fmla="*/ 3284537 w 3845718"/>
              <a:gd name="connsiteY112" fmla="*/ 899319 h 3741737"/>
              <a:gd name="connsiteX113" fmla="*/ 3350418 w 3845718"/>
              <a:gd name="connsiteY113" fmla="*/ 1003300 h 3741737"/>
              <a:gd name="connsiteX114" fmla="*/ 3382168 w 3845718"/>
              <a:gd name="connsiteY114" fmla="*/ 1009650 h 3741737"/>
              <a:gd name="connsiteX115" fmla="*/ 3337718 w 3845718"/>
              <a:gd name="connsiteY115" fmla="*/ 1117600 h 3741737"/>
              <a:gd name="connsiteX116" fmla="*/ 3413918 w 3845718"/>
              <a:gd name="connsiteY116" fmla="*/ 1123950 h 3741737"/>
              <a:gd name="connsiteX117" fmla="*/ 3548062 w 3845718"/>
              <a:gd name="connsiteY117" fmla="*/ 1060450 h 3741737"/>
              <a:gd name="connsiteX118" fmla="*/ 3712368 w 3845718"/>
              <a:gd name="connsiteY118" fmla="*/ 908050 h 3741737"/>
              <a:gd name="connsiteX119" fmla="*/ 3701256 w 3845718"/>
              <a:gd name="connsiteY119" fmla="*/ 1030288 h 3741737"/>
              <a:gd name="connsiteX120" fmla="*/ 3793331 w 3845718"/>
              <a:gd name="connsiteY120" fmla="*/ 1119187 h 3741737"/>
              <a:gd name="connsiteX121" fmla="*/ 3845718 w 3845718"/>
              <a:gd name="connsiteY121" fmla="*/ 1270000 h 3741737"/>
              <a:gd name="connsiteX122" fmla="*/ 3540124 w 3845718"/>
              <a:gd name="connsiteY122" fmla="*/ 1458118 h 3741737"/>
              <a:gd name="connsiteX123" fmla="*/ 3607593 w 3845718"/>
              <a:gd name="connsiteY123" fmla="*/ 1585913 h 3741737"/>
              <a:gd name="connsiteX124" fmla="*/ 3559174 w 3845718"/>
              <a:gd name="connsiteY124" fmla="*/ 1687513 h 3741737"/>
              <a:gd name="connsiteX125" fmla="*/ 3604418 w 3845718"/>
              <a:gd name="connsiteY125" fmla="*/ 1720850 h 3741737"/>
              <a:gd name="connsiteX126" fmla="*/ 3629818 w 3845718"/>
              <a:gd name="connsiteY126" fmla="*/ 1771650 h 3741737"/>
              <a:gd name="connsiteX127" fmla="*/ 3629818 w 3845718"/>
              <a:gd name="connsiteY127" fmla="*/ 1847850 h 3741737"/>
              <a:gd name="connsiteX128" fmla="*/ 3604418 w 3845718"/>
              <a:gd name="connsiteY128" fmla="*/ 1873250 h 3741737"/>
              <a:gd name="connsiteX129" fmla="*/ 3598068 w 3845718"/>
              <a:gd name="connsiteY129" fmla="*/ 1911350 h 3741737"/>
              <a:gd name="connsiteX130" fmla="*/ 3528218 w 3845718"/>
              <a:gd name="connsiteY130" fmla="*/ 1885950 h 3741737"/>
              <a:gd name="connsiteX131" fmla="*/ 3509168 w 3845718"/>
              <a:gd name="connsiteY131" fmla="*/ 2012950 h 3741737"/>
              <a:gd name="connsiteX132" fmla="*/ 3432175 w 3845718"/>
              <a:gd name="connsiteY132" fmla="*/ 1977231 h 3741737"/>
              <a:gd name="connsiteX133" fmla="*/ 3299618 w 3845718"/>
              <a:gd name="connsiteY133" fmla="*/ 2039937 h 3741737"/>
              <a:gd name="connsiteX134" fmla="*/ 3445668 w 3845718"/>
              <a:gd name="connsiteY134" fmla="*/ 2286000 h 3741737"/>
              <a:gd name="connsiteX135" fmla="*/ 3483768 w 3845718"/>
              <a:gd name="connsiteY135" fmla="*/ 2286000 h 3741737"/>
              <a:gd name="connsiteX136" fmla="*/ 3477418 w 3845718"/>
              <a:gd name="connsiteY136" fmla="*/ 2374900 h 3741737"/>
              <a:gd name="connsiteX137" fmla="*/ 3407568 w 3845718"/>
              <a:gd name="connsiteY137" fmla="*/ 2350294 h 3741737"/>
              <a:gd name="connsiteX138" fmla="*/ 3299618 w 3845718"/>
              <a:gd name="connsiteY138" fmla="*/ 2387600 h 3741737"/>
              <a:gd name="connsiteX139" fmla="*/ 3077368 w 3845718"/>
              <a:gd name="connsiteY139" fmla="*/ 2381250 h 3741737"/>
              <a:gd name="connsiteX140" fmla="*/ 2982118 w 3845718"/>
              <a:gd name="connsiteY140" fmla="*/ 2381250 h 3741737"/>
              <a:gd name="connsiteX141" fmla="*/ 2905918 w 3845718"/>
              <a:gd name="connsiteY141" fmla="*/ 2305050 h 3741737"/>
              <a:gd name="connsiteX142" fmla="*/ 2848768 w 3845718"/>
              <a:gd name="connsiteY142" fmla="*/ 2292350 h 3741737"/>
              <a:gd name="connsiteX143" fmla="*/ 2834481 w 3845718"/>
              <a:gd name="connsiteY143" fmla="*/ 2212975 h 3741737"/>
              <a:gd name="connsiteX144" fmla="*/ 2643980 w 3845718"/>
              <a:gd name="connsiteY144" fmla="*/ 2155825 h 3741737"/>
              <a:gd name="connsiteX145" fmla="*/ 2620168 w 3845718"/>
              <a:gd name="connsiteY145" fmla="*/ 2273300 h 3741737"/>
              <a:gd name="connsiteX146" fmla="*/ 2639218 w 3845718"/>
              <a:gd name="connsiteY146" fmla="*/ 2362200 h 3741737"/>
              <a:gd name="connsiteX147" fmla="*/ 2607468 w 3845718"/>
              <a:gd name="connsiteY147" fmla="*/ 2476500 h 3741737"/>
              <a:gd name="connsiteX148" fmla="*/ 3001168 w 3845718"/>
              <a:gd name="connsiteY148" fmla="*/ 2546350 h 3741737"/>
              <a:gd name="connsiteX149" fmla="*/ 3045618 w 3845718"/>
              <a:gd name="connsiteY149" fmla="*/ 3003550 h 3741737"/>
              <a:gd name="connsiteX150" fmla="*/ 1978818 w 3845718"/>
              <a:gd name="connsiteY150" fmla="*/ 3060700 h 3741737"/>
              <a:gd name="connsiteX151" fmla="*/ 1959768 w 3845718"/>
              <a:gd name="connsiteY151" fmla="*/ 3117850 h 3741737"/>
              <a:gd name="connsiteX152" fmla="*/ 2010568 w 3845718"/>
              <a:gd name="connsiteY152" fmla="*/ 3143250 h 3741737"/>
              <a:gd name="connsiteX153" fmla="*/ 2029618 w 3845718"/>
              <a:gd name="connsiteY153" fmla="*/ 3219450 h 3741737"/>
              <a:gd name="connsiteX154" fmla="*/ 2023268 w 3845718"/>
              <a:gd name="connsiteY154" fmla="*/ 3378200 h 3741737"/>
              <a:gd name="connsiteX155" fmla="*/ 2093118 w 3845718"/>
              <a:gd name="connsiteY155" fmla="*/ 3473450 h 3741737"/>
              <a:gd name="connsiteX156" fmla="*/ 2055018 w 3845718"/>
              <a:gd name="connsiteY156" fmla="*/ 3638550 h 3741737"/>
              <a:gd name="connsiteX157" fmla="*/ 2112168 w 3845718"/>
              <a:gd name="connsiteY157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1142206 w 3845718"/>
              <a:gd name="connsiteY22" fmla="*/ 2302672 h 3741737"/>
              <a:gd name="connsiteX23" fmla="*/ 915989 w 3845718"/>
              <a:gd name="connsiteY23" fmla="*/ 2105029 h 3741737"/>
              <a:gd name="connsiteX24" fmla="*/ 851695 w 3845718"/>
              <a:gd name="connsiteY24" fmla="*/ 2112173 h 3741737"/>
              <a:gd name="connsiteX25" fmla="*/ 765970 w 3845718"/>
              <a:gd name="connsiteY25" fmla="*/ 2026448 h 3741737"/>
              <a:gd name="connsiteX26" fmla="*/ 870745 w 3845718"/>
              <a:gd name="connsiteY26" fmla="*/ 1938342 h 3741737"/>
              <a:gd name="connsiteX27" fmla="*/ 777876 w 3845718"/>
              <a:gd name="connsiteY27" fmla="*/ 1921673 h 3741737"/>
              <a:gd name="connsiteX28" fmla="*/ 689770 w 3845718"/>
              <a:gd name="connsiteY28" fmla="*/ 2000254 h 3741737"/>
              <a:gd name="connsiteX29" fmla="*/ 654051 w 3845718"/>
              <a:gd name="connsiteY29" fmla="*/ 2078835 h 3741737"/>
              <a:gd name="connsiteX30" fmla="*/ 654051 w 3845718"/>
              <a:gd name="connsiteY30" fmla="*/ 2102648 h 3741737"/>
              <a:gd name="connsiteX31" fmla="*/ 620714 w 3845718"/>
              <a:gd name="connsiteY31" fmla="*/ 2140748 h 3741737"/>
              <a:gd name="connsiteX32" fmla="*/ 570708 w 3845718"/>
              <a:gd name="connsiteY32" fmla="*/ 2166942 h 3741737"/>
              <a:gd name="connsiteX33" fmla="*/ 504032 w 3845718"/>
              <a:gd name="connsiteY33" fmla="*/ 2181229 h 3741737"/>
              <a:gd name="connsiteX34" fmla="*/ 489745 w 3845718"/>
              <a:gd name="connsiteY34" fmla="*/ 2212185 h 3741737"/>
              <a:gd name="connsiteX35" fmla="*/ 461170 w 3845718"/>
              <a:gd name="connsiteY35" fmla="*/ 2197898 h 3741737"/>
              <a:gd name="connsiteX36" fmla="*/ 434976 w 3845718"/>
              <a:gd name="connsiteY36" fmla="*/ 2235998 h 3741737"/>
              <a:gd name="connsiteX37" fmla="*/ 375445 w 3845718"/>
              <a:gd name="connsiteY37" fmla="*/ 2252667 h 3741737"/>
              <a:gd name="connsiteX38" fmla="*/ 368301 w 3845718"/>
              <a:gd name="connsiteY38" fmla="*/ 2288385 h 3741737"/>
              <a:gd name="connsiteX39" fmla="*/ 278605 w 3845718"/>
              <a:gd name="connsiteY39" fmla="*/ 2244725 h 3741737"/>
              <a:gd name="connsiteX40" fmla="*/ 245268 w 3845718"/>
              <a:gd name="connsiteY40" fmla="*/ 2171700 h 3741737"/>
              <a:gd name="connsiteX41" fmla="*/ 252411 w 3845718"/>
              <a:gd name="connsiteY41" fmla="*/ 2115344 h 3741737"/>
              <a:gd name="connsiteX42" fmla="*/ 217487 w 3845718"/>
              <a:gd name="connsiteY42" fmla="*/ 2114550 h 3741737"/>
              <a:gd name="connsiteX43" fmla="*/ 230981 w 3845718"/>
              <a:gd name="connsiteY43" fmla="*/ 2072481 h 3741737"/>
              <a:gd name="connsiteX44" fmla="*/ 105567 w 3845718"/>
              <a:gd name="connsiteY44" fmla="*/ 2023269 h 3741737"/>
              <a:gd name="connsiteX45" fmla="*/ 42068 w 3845718"/>
              <a:gd name="connsiteY45" fmla="*/ 1957387 h 3741737"/>
              <a:gd name="connsiteX46" fmla="*/ 83343 w 3845718"/>
              <a:gd name="connsiteY46" fmla="*/ 1717675 h 3741737"/>
              <a:gd name="connsiteX47" fmla="*/ 0 w 3845718"/>
              <a:gd name="connsiteY47" fmla="*/ 1545432 h 3741737"/>
              <a:gd name="connsiteX48" fmla="*/ 30956 w 3845718"/>
              <a:gd name="connsiteY48" fmla="*/ 1500187 h 3741737"/>
              <a:gd name="connsiteX49" fmla="*/ 205581 w 3845718"/>
              <a:gd name="connsiteY49" fmla="*/ 1123950 h 3741737"/>
              <a:gd name="connsiteX50" fmla="*/ 340518 w 3845718"/>
              <a:gd name="connsiteY50" fmla="*/ 1003300 h 3741737"/>
              <a:gd name="connsiteX51" fmla="*/ 392906 w 3845718"/>
              <a:gd name="connsiteY51" fmla="*/ 750887 h 3741737"/>
              <a:gd name="connsiteX52" fmla="*/ 412749 w 3845718"/>
              <a:gd name="connsiteY52" fmla="*/ 625475 h 3741737"/>
              <a:gd name="connsiteX53" fmla="*/ 579437 w 3845718"/>
              <a:gd name="connsiteY53" fmla="*/ 700087 h 3741737"/>
              <a:gd name="connsiteX54" fmla="*/ 734218 w 3845718"/>
              <a:gd name="connsiteY54" fmla="*/ 758825 h 3741737"/>
              <a:gd name="connsiteX55" fmla="*/ 746124 w 3845718"/>
              <a:gd name="connsiteY55" fmla="*/ 685800 h 3741737"/>
              <a:gd name="connsiteX56" fmla="*/ 689768 w 3845718"/>
              <a:gd name="connsiteY56" fmla="*/ 606425 h 3741737"/>
              <a:gd name="connsiteX57" fmla="*/ 832643 w 3845718"/>
              <a:gd name="connsiteY57" fmla="*/ 568325 h 3741737"/>
              <a:gd name="connsiteX58" fmla="*/ 921543 w 3845718"/>
              <a:gd name="connsiteY58" fmla="*/ 561975 h 3741737"/>
              <a:gd name="connsiteX59" fmla="*/ 953293 w 3845718"/>
              <a:gd name="connsiteY59" fmla="*/ 542925 h 3741737"/>
              <a:gd name="connsiteX60" fmla="*/ 981868 w 3845718"/>
              <a:gd name="connsiteY60" fmla="*/ 561975 h 3741737"/>
              <a:gd name="connsiteX61" fmla="*/ 1048543 w 3845718"/>
              <a:gd name="connsiteY61" fmla="*/ 546100 h 3741737"/>
              <a:gd name="connsiteX62" fmla="*/ 1061243 w 3845718"/>
              <a:gd name="connsiteY62" fmla="*/ 514350 h 3741737"/>
              <a:gd name="connsiteX63" fmla="*/ 1302543 w 3845718"/>
              <a:gd name="connsiteY63" fmla="*/ 485775 h 3741737"/>
              <a:gd name="connsiteX64" fmla="*/ 1261268 w 3845718"/>
              <a:gd name="connsiteY64" fmla="*/ 219075 h 3741737"/>
              <a:gd name="connsiteX65" fmla="*/ 1175543 w 3845718"/>
              <a:gd name="connsiteY65" fmla="*/ 0 h 3741737"/>
              <a:gd name="connsiteX66" fmla="*/ 1280318 w 3845718"/>
              <a:gd name="connsiteY66" fmla="*/ 12700 h 3741737"/>
              <a:gd name="connsiteX67" fmla="*/ 1400968 w 3845718"/>
              <a:gd name="connsiteY67" fmla="*/ 60325 h 3741737"/>
              <a:gd name="connsiteX68" fmla="*/ 1477168 w 3845718"/>
              <a:gd name="connsiteY68" fmla="*/ 130175 h 3741737"/>
              <a:gd name="connsiteX69" fmla="*/ 1537493 w 3845718"/>
              <a:gd name="connsiteY69" fmla="*/ 222250 h 3741737"/>
              <a:gd name="connsiteX70" fmla="*/ 1581943 w 3845718"/>
              <a:gd name="connsiteY70" fmla="*/ 412750 h 3741737"/>
              <a:gd name="connsiteX71" fmla="*/ 1678781 w 3845718"/>
              <a:gd name="connsiteY71" fmla="*/ 380206 h 3741737"/>
              <a:gd name="connsiteX72" fmla="*/ 1685923 w 3845718"/>
              <a:gd name="connsiteY72" fmla="*/ 310357 h 3741737"/>
              <a:gd name="connsiteX73" fmla="*/ 1710531 w 3845718"/>
              <a:gd name="connsiteY73" fmla="*/ 305594 h 3741737"/>
              <a:gd name="connsiteX74" fmla="*/ 1747838 w 3845718"/>
              <a:gd name="connsiteY74" fmla="*/ 289720 h 3741737"/>
              <a:gd name="connsiteX75" fmla="*/ 1843087 w 3845718"/>
              <a:gd name="connsiteY75" fmla="*/ 295274 h 3741737"/>
              <a:gd name="connsiteX76" fmla="*/ 1884361 w 3845718"/>
              <a:gd name="connsiteY76" fmla="*/ 304007 h 3741737"/>
              <a:gd name="connsiteX77" fmla="*/ 1887537 w 3845718"/>
              <a:gd name="connsiteY77" fmla="*/ 245268 h 3741737"/>
              <a:gd name="connsiteX78" fmla="*/ 1921668 w 3845718"/>
              <a:gd name="connsiteY78" fmla="*/ 254000 h 3741737"/>
              <a:gd name="connsiteX79" fmla="*/ 1908174 w 3845718"/>
              <a:gd name="connsiteY79" fmla="*/ 328612 h 3741737"/>
              <a:gd name="connsiteX80" fmla="*/ 1972468 w 3845718"/>
              <a:gd name="connsiteY80" fmla="*/ 331788 h 3741737"/>
              <a:gd name="connsiteX81" fmla="*/ 2008186 w 3845718"/>
              <a:gd name="connsiteY81" fmla="*/ 312737 h 3741737"/>
              <a:gd name="connsiteX82" fmla="*/ 2052637 w 3845718"/>
              <a:gd name="connsiteY82" fmla="*/ 324644 h 3741737"/>
              <a:gd name="connsiteX83" fmla="*/ 2055018 w 3845718"/>
              <a:gd name="connsiteY83" fmla="*/ 359568 h 3741737"/>
              <a:gd name="connsiteX84" fmla="*/ 2105818 w 3845718"/>
              <a:gd name="connsiteY84" fmla="*/ 373856 h 3741737"/>
              <a:gd name="connsiteX85" fmla="*/ 2128837 w 3845718"/>
              <a:gd name="connsiteY85" fmla="*/ 361950 h 3741737"/>
              <a:gd name="connsiteX86" fmla="*/ 2188368 w 3845718"/>
              <a:gd name="connsiteY86" fmla="*/ 313531 h 3741737"/>
              <a:gd name="connsiteX87" fmla="*/ 2229643 w 3845718"/>
              <a:gd name="connsiteY87" fmla="*/ 338931 h 3741737"/>
              <a:gd name="connsiteX88" fmla="*/ 2248693 w 3845718"/>
              <a:gd name="connsiteY88" fmla="*/ 331788 h 3741737"/>
              <a:gd name="connsiteX89" fmla="*/ 2276474 w 3845718"/>
              <a:gd name="connsiteY89" fmla="*/ 273844 h 3741737"/>
              <a:gd name="connsiteX90" fmla="*/ 2337593 w 3845718"/>
              <a:gd name="connsiteY90" fmla="*/ 235743 h 3741737"/>
              <a:gd name="connsiteX91" fmla="*/ 2326480 w 3845718"/>
              <a:gd name="connsiteY91" fmla="*/ 252414 h 3741737"/>
              <a:gd name="connsiteX92" fmla="*/ 2375693 w 3845718"/>
              <a:gd name="connsiteY92" fmla="*/ 346075 h 3741737"/>
              <a:gd name="connsiteX93" fmla="*/ 2470943 w 3845718"/>
              <a:gd name="connsiteY93" fmla="*/ 388937 h 3741737"/>
              <a:gd name="connsiteX94" fmla="*/ 2480468 w 3845718"/>
              <a:gd name="connsiteY94" fmla="*/ 477838 h 3741737"/>
              <a:gd name="connsiteX95" fmla="*/ 2501105 w 3845718"/>
              <a:gd name="connsiteY95" fmla="*/ 511175 h 3741737"/>
              <a:gd name="connsiteX96" fmla="*/ 2529681 w 3845718"/>
              <a:gd name="connsiteY96" fmla="*/ 568325 h 3741737"/>
              <a:gd name="connsiteX97" fmla="*/ 2480468 w 3845718"/>
              <a:gd name="connsiteY97" fmla="*/ 688975 h 3741737"/>
              <a:gd name="connsiteX98" fmla="*/ 2564606 w 3845718"/>
              <a:gd name="connsiteY98" fmla="*/ 633413 h 3741737"/>
              <a:gd name="connsiteX99" fmla="*/ 2692400 w 3845718"/>
              <a:gd name="connsiteY99" fmla="*/ 642938 h 3741737"/>
              <a:gd name="connsiteX100" fmla="*/ 2744787 w 3845718"/>
              <a:gd name="connsiteY100" fmla="*/ 609600 h 3741737"/>
              <a:gd name="connsiteX101" fmla="*/ 2806699 w 3845718"/>
              <a:gd name="connsiteY101" fmla="*/ 630236 h 3741737"/>
              <a:gd name="connsiteX102" fmla="*/ 2867818 w 3845718"/>
              <a:gd name="connsiteY102" fmla="*/ 539750 h 3741737"/>
              <a:gd name="connsiteX103" fmla="*/ 2910681 w 3845718"/>
              <a:gd name="connsiteY103" fmla="*/ 547687 h 3741737"/>
              <a:gd name="connsiteX104" fmla="*/ 2978943 w 3845718"/>
              <a:gd name="connsiteY104" fmla="*/ 447675 h 3741737"/>
              <a:gd name="connsiteX105" fmla="*/ 3069430 w 3845718"/>
              <a:gd name="connsiteY105" fmla="*/ 481013 h 3741737"/>
              <a:gd name="connsiteX106" fmla="*/ 3128168 w 3845718"/>
              <a:gd name="connsiteY106" fmla="*/ 469900 h 3741737"/>
              <a:gd name="connsiteX107" fmla="*/ 3198018 w 3845718"/>
              <a:gd name="connsiteY107" fmla="*/ 495300 h 3741737"/>
              <a:gd name="connsiteX108" fmla="*/ 3204368 w 3845718"/>
              <a:gd name="connsiteY108" fmla="*/ 571500 h 3741737"/>
              <a:gd name="connsiteX109" fmla="*/ 3172618 w 3845718"/>
              <a:gd name="connsiteY109" fmla="*/ 654050 h 3741737"/>
              <a:gd name="connsiteX110" fmla="*/ 3204368 w 3845718"/>
              <a:gd name="connsiteY110" fmla="*/ 749300 h 3741737"/>
              <a:gd name="connsiteX111" fmla="*/ 3331368 w 3845718"/>
              <a:gd name="connsiteY111" fmla="*/ 781050 h 3741737"/>
              <a:gd name="connsiteX112" fmla="*/ 3284537 w 3845718"/>
              <a:gd name="connsiteY112" fmla="*/ 899319 h 3741737"/>
              <a:gd name="connsiteX113" fmla="*/ 3350418 w 3845718"/>
              <a:gd name="connsiteY113" fmla="*/ 1003300 h 3741737"/>
              <a:gd name="connsiteX114" fmla="*/ 3382168 w 3845718"/>
              <a:gd name="connsiteY114" fmla="*/ 1009650 h 3741737"/>
              <a:gd name="connsiteX115" fmla="*/ 3337718 w 3845718"/>
              <a:gd name="connsiteY115" fmla="*/ 1117600 h 3741737"/>
              <a:gd name="connsiteX116" fmla="*/ 3413918 w 3845718"/>
              <a:gd name="connsiteY116" fmla="*/ 1123950 h 3741737"/>
              <a:gd name="connsiteX117" fmla="*/ 3548062 w 3845718"/>
              <a:gd name="connsiteY117" fmla="*/ 1060450 h 3741737"/>
              <a:gd name="connsiteX118" fmla="*/ 3712368 w 3845718"/>
              <a:gd name="connsiteY118" fmla="*/ 908050 h 3741737"/>
              <a:gd name="connsiteX119" fmla="*/ 3701256 w 3845718"/>
              <a:gd name="connsiteY119" fmla="*/ 1030288 h 3741737"/>
              <a:gd name="connsiteX120" fmla="*/ 3793331 w 3845718"/>
              <a:gd name="connsiteY120" fmla="*/ 1119187 h 3741737"/>
              <a:gd name="connsiteX121" fmla="*/ 3845718 w 3845718"/>
              <a:gd name="connsiteY121" fmla="*/ 1270000 h 3741737"/>
              <a:gd name="connsiteX122" fmla="*/ 3540124 w 3845718"/>
              <a:gd name="connsiteY122" fmla="*/ 1458118 h 3741737"/>
              <a:gd name="connsiteX123" fmla="*/ 3607593 w 3845718"/>
              <a:gd name="connsiteY123" fmla="*/ 1585913 h 3741737"/>
              <a:gd name="connsiteX124" fmla="*/ 3559174 w 3845718"/>
              <a:gd name="connsiteY124" fmla="*/ 1687513 h 3741737"/>
              <a:gd name="connsiteX125" fmla="*/ 3604418 w 3845718"/>
              <a:gd name="connsiteY125" fmla="*/ 1720850 h 3741737"/>
              <a:gd name="connsiteX126" fmla="*/ 3629818 w 3845718"/>
              <a:gd name="connsiteY126" fmla="*/ 1771650 h 3741737"/>
              <a:gd name="connsiteX127" fmla="*/ 3629818 w 3845718"/>
              <a:gd name="connsiteY127" fmla="*/ 1847850 h 3741737"/>
              <a:gd name="connsiteX128" fmla="*/ 3604418 w 3845718"/>
              <a:gd name="connsiteY128" fmla="*/ 1873250 h 3741737"/>
              <a:gd name="connsiteX129" fmla="*/ 3598068 w 3845718"/>
              <a:gd name="connsiteY129" fmla="*/ 1911350 h 3741737"/>
              <a:gd name="connsiteX130" fmla="*/ 3528218 w 3845718"/>
              <a:gd name="connsiteY130" fmla="*/ 1885950 h 3741737"/>
              <a:gd name="connsiteX131" fmla="*/ 3509168 w 3845718"/>
              <a:gd name="connsiteY131" fmla="*/ 2012950 h 3741737"/>
              <a:gd name="connsiteX132" fmla="*/ 3432175 w 3845718"/>
              <a:gd name="connsiteY132" fmla="*/ 1977231 h 3741737"/>
              <a:gd name="connsiteX133" fmla="*/ 3299618 w 3845718"/>
              <a:gd name="connsiteY133" fmla="*/ 2039937 h 3741737"/>
              <a:gd name="connsiteX134" fmla="*/ 3445668 w 3845718"/>
              <a:gd name="connsiteY134" fmla="*/ 2286000 h 3741737"/>
              <a:gd name="connsiteX135" fmla="*/ 3483768 w 3845718"/>
              <a:gd name="connsiteY135" fmla="*/ 2286000 h 3741737"/>
              <a:gd name="connsiteX136" fmla="*/ 3477418 w 3845718"/>
              <a:gd name="connsiteY136" fmla="*/ 2374900 h 3741737"/>
              <a:gd name="connsiteX137" fmla="*/ 3407568 w 3845718"/>
              <a:gd name="connsiteY137" fmla="*/ 2350294 h 3741737"/>
              <a:gd name="connsiteX138" fmla="*/ 3299618 w 3845718"/>
              <a:gd name="connsiteY138" fmla="*/ 2387600 h 3741737"/>
              <a:gd name="connsiteX139" fmla="*/ 3077368 w 3845718"/>
              <a:gd name="connsiteY139" fmla="*/ 2381250 h 3741737"/>
              <a:gd name="connsiteX140" fmla="*/ 2982118 w 3845718"/>
              <a:gd name="connsiteY140" fmla="*/ 2381250 h 3741737"/>
              <a:gd name="connsiteX141" fmla="*/ 2905918 w 3845718"/>
              <a:gd name="connsiteY141" fmla="*/ 2305050 h 3741737"/>
              <a:gd name="connsiteX142" fmla="*/ 2848768 w 3845718"/>
              <a:gd name="connsiteY142" fmla="*/ 2292350 h 3741737"/>
              <a:gd name="connsiteX143" fmla="*/ 2834481 w 3845718"/>
              <a:gd name="connsiteY143" fmla="*/ 2212975 h 3741737"/>
              <a:gd name="connsiteX144" fmla="*/ 2643980 w 3845718"/>
              <a:gd name="connsiteY144" fmla="*/ 2155825 h 3741737"/>
              <a:gd name="connsiteX145" fmla="*/ 2620168 w 3845718"/>
              <a:gd name="connsiteY145" fmla="*/ 2273300 h 3741737"/>
              <a:gd name="connsiteX146" fmla="*/ 2639218 w 3845718"/>
              <a:gd name="connsiteY146" fmla="*/ 2362200 h 3741737"/>
              <a:gd name="connsiteX147" fmla="*/ 2607468 w 3845718"/>
              <a:gd name="connsiteY147" fmla="*/ 2476500 h 3741737"/>
              <a:gd name="connsiteX148" fmla="*/ 3001168 w 3845718"/>
              <a:gd name="connsiteY148" fmla="*/ 2546350 h 3741737"/>
              <a:gd name="connsiteX149" fmla="*/ 3045618 w 3845718"/>
              <a:gd name="connsiteY149" fmla="*/ 3003550 h 3741737"/>
              <a:gd name="connsiteX150" fmla="*/ 1978818 w 3845718"/>
              <a:gd name="connsiteY150" fmla="*/ 3060700 h 3741737"/>
              <a:gd name="connsiteX151" fmla="*/ 1959768 w 3845718"/>
              <a:gd name="connsiteY151" fmla="*/ 3117850 h 3741737"/>
              <a:gd name="connsiteX152" fmla="*/ 2010568 w 3845718"/>
              <a:gd name="connsiteY152" fmla="*/ 3143250 h 3741737"/>
              <a:gd name="connsiteX153" fmla="*/ 2029618 w 3845718"/>
              <a:gd name="connsiteY153" fmla="*/ 3219450 h 3741737"/>
              <a:gd name="connsiteX154" fmla="*/ 2023268 w 3845718"/>
              <a:gd name="connsiteY154" fmla="*/ 3378200 h 3741737"/>
              <a:gd name="connsiteX155" fmla="*/ 2093118 w 3845718"/>
              <a:gd name="connsiteY155" fmla="*/ 3473450 h 3741737"/>
              <a:gd name="connsiteX156" fmla="*/ 2055018 w 3845718"/>
              <a:gd name="connsiteY156" fmla="*/ 3638550 h 3741737"/>
              <a:gd name="connsiteX157" fmla="*/ 2112168 w 3845718"/>
              <a:gd name="connsiteY157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1142206 w 3845718"/>
              <a:gd name="connsiteY22" fmla="*/ 2302672 h 3741737"/>
              <a:gd name="connsiteX23" fmla="*/ 1001714 w 3845718"/>
              <a:gd name="connsiteY23" fmla="*/ 2176467 h 3741737"/>
              <a:gd name="connsiteX24" fmla="*/ 915989 w 3845718"/>
              <a:gd name="connsiteY24" fmla="*/ 2105029 h 3741737"/>
              <a:gd name="connsiteX25" fmla="*/ 851695 w 3845718"/>
              <a:gd name="connsiteY25" fmla="*/ 2112173 h 3741737"/>
              <a:gd name="connsiteX26" fmla="*/ 765970 w 3845718"/>
              <a:gd name="connsiteY26" fmla="*/ 2026448 h 3741737"/>
              <a:gd name="connsiteX27" fmla="*/ 870745 w 3845718"/>
              <a:gd name="connsiteY27" fmla="*/ 1938342 h 3741737"/>
              <a:gd name="connsiteX28" fmla="*/ 777876 w 3845718"/>
              <a:gd name="connsiteY28" fmla="*/ 1921673 h 3741737"/>
              <a:gd name="connsiteX29" fmla="*/ 689770 w 3845718"/>
              <a:gd name="connsiteY29" fmla="*/ 2000254 h 3741737"/>
              <a:gd name="connsiteX30" fmla="*/ 654051 w 3845718"/>
              <a:gd name="connsiteY30" fmla="*/ 2078835 h 3741737"/>
              <a:gd name="connsiteX31" fmla="*/ 654051 w 3845718"/>
              <a:gd name="connsiteY31" fmla="*/ 2102648 h 3741737"/>
              <a:gd name="connsiteX32" fmla="*/ 620714 w 3845718"/>
              <a:gd name="connsiteY32" fmla="*/ 2140748 h 3741737"/>
              <a:gd name="connsiteX33" fmla="*/ 570708 w 3845718"/>
              <a:gd name="connsiteY33" fmla="*/ 2166942 h 3741737"/>
              <a:gd name="connsiteX34" fmla="*/ 504032 w 3845718"/>
              <a:gd name="connsiteY34" fmla="*/ 2181229 h 3741737"/>
              <a:gd name="connsiteX35" fmla="*/ 489745 w 3845718"/>
              <a:gd name="connsiteY35" fmla="*/ 2212185 h 3741737"/>
              <a:gd name="connsiteX36" fmla="*/ 461170 w 3845718"/>
              <a:gd name="connsiteY36" fmla="*/ 2197898 h 3741737"/>
              <a:gd name="connsiteX37" fmla="*/ 434976 w 3845718"/>
              <a:gd name="connsiteY37" fmla="*/ 2235998 h 3741737"/>
              <a:gd name="connsiteX38" fmla="*/ 375445 w 3845718"/>
              <a:gd name="connsiteY38" fmla="*/ 2252667 h 3741737"/>
              <a:gd name="connsiteX39" fmla="*/ 368301 w 3845718"/>
              <a:gd name="connsiteY39" fmla="*/ 2288385 h 3741737"/>
              <a:gd name="connsiteX40" fmla="*/ 278605 w 3845718"/>
              <a:gd name="connsiteY40" fmla="*/ 2244725 h 3741737"/>
              <a:gd name="connsiteX41" fmla="*/ 245268 w 3845718"/>
              <a:gd name="connsiteY41" fmla="*/ 2171700 h 3741737"/>
              <a:gd name="connsiteX42" fmla="*/ 252411 w 3845718"/>
              <a:gd name="connsiteY42" fmla="*/ 2115344 h 3741737"/>
              <a:gd name="connsiteX43" fmla="*/ 217487 w 3845718"/>
              <a:gd name="connsiteY43" fmla="*/ 2114550 h 3741737"/>
              <a:gd name="connsiteX44" fmla="*/ 230981 w 3845718"/>
              <a:gd name="connsiteY44" fmla="*/ 2072481 h 3741737"/>
              <a:gd name="connsiteX45" fmla="*/ 105567 w 3845718"/>
              <a:gd name="connsiteY45" fmla="*/ 2023269 h 3741737"/>
              <a:gd name="connsiteX46" fmla="*/ 42068 w 3845718"/>
              <a:gd name="connsiteY46" fmla="*/ 1957387 h 3741737"/>
              <a:gd name="connsiteX47" fmla="*/ 83343 w 3845718"/>
              <a:gd name="connsiteY47" fmla="*/ 1717675 h 3741737"/>
              <a:gd name="connsiteX48" fmla="*/ 0 w 3845718"/>
              <a:gd name="connsiteY48" fmla="*/ 1545432 h 3741737"/>
              <a:gd name="connsiteX49" fmla="*/ 30956 w 3845718"/>
              <a:gd name="connsiteY49" fmla="*/ 1500187 h 3741737"/>
              <a:gd name="connsiteX50" fmla="*/ 205581 w 3845718"/>
              <a:gd name="connsiteY50" fmla="*/ 1123950 h 3741737"/>
              <a:gd name="connsiteX51" fmla="*/ 340518 w 3845718"/>
              <a:gd name="connsiteY51" fmla="*/ 1003300 h 3741737"/>
              <a:gd name="connsiteX52" fmla="*/ 392906 w 3845718"/>
              <a:gd name="connsiteY52" fmla="*/ 750887 h 3741737"/>
              <a:gd name="connsiteX53" fmla="*/ 412749 w 3845718"/>
              <a:gd name="connsiteY53" fmla="*/ 625475 h 3741737"/>
              <a:gd name="connsiteX54" fmla="*/ 579437 w 3845718"/>
              <a:gd name="connsiteY54" fmla="*/ 700087 h 3741737"/>
              <a:gd name="connsiteX55" fmla="*/ 734218 w 3845718"/>
              <a:gd name="connsiteY55" fmla="*/ 758825 h 3741737"/>
              <a:gd name="connsiteX56" fmla="*/ 746124 w 3845718"/>
              <a:gd name="connsiteY56" fmla="*/ 685800 h 3741737"/>
              <a:gd name="connsiteX57" fmla="*/ 689768 w 3845718"/>
              <a:gd name="connsiteY57" fmla="*/ 606425 h 3741737"/>
              <a:gd name="connsiteX58" fmla="*/ 832643 w 3845718"/>
              <a:gd name="connsiteY58" fmla="*/ 568325 h 3741737"/>
              <a:gd name="connsiteX59" fmla="*/ 921543 w 3845718"/>
              <a:gd name="connsiteY59" fmla="*/ 561975 h 3741737"/>
              <a:gd name="connsiteX60" fmla="*/ 953293 w 3845718"/>
              <a:gd name="connsiteY60" fmla="*/ 542925 h 3741737"/>
              <a:gd name="connsiteX61" fmla="*/ 981868 w 3845718"/>
              <a:gd name="connsiteY61" fmla="*/ 561975 h 3741737"/>
              <a:gd name="connsiteX62" fmla="*/ 1048543 w 3845718"/>
              <a:gd name="connsiteY62" fmla="*/ 546100 h 3741737"/>
              <a:gd name="connsiteX63" fmla="*/ 1061243 w 3845718"/>
              <a:gd name="connsiteY63" fmla="*/ 514350 h 3741737"/>
              <a:gd name="connsiteX64" fmla="*/ 1302543 w 3845718"/>
              <a:gd name="connsiteY64" fmla="*/ 485775 h 3741737"/>
              <a:gd name="connsiteX65" fmla="*/ 1261268 w 3845718"/>
              <a:gd name="connsiteY65" fmla="*/ 219075 h 3741737"/>
              <a:gd name="connsiteX66" fmla="*/ 1175543 w 3845718"/>
              <a:gd name="connsiteY66" fmla="*/ 0 h 3741737"/>
              <a:gd name="connsiteX67" fmla="*/ 1280318 w 3845718"/>
              <a:gd name="connsiteY67" fmla="*/ 12700 h 3741737"/>
              <a:gd name="connsiteX68" fmla="*/ 1400968 w 3845718"/>
              <a:gd name="connsiteY68" fmla="*/ 60325 h 3741737"/>
              <a:gd name="connsiteX69" fmla="*/ 1477168 w 3845718"/>
              <a:gd name="connsiteY69" fmla="*/ 130175 h 3741737"/>
              <a:gd name="connsiteX70" fmla="*/ 1537493 w 3845718"/>
              <a:gd name="connsiteY70" fmla="*/ 222250 h 3741737"/>
              <a:gd name="connsiteX71" fmla="*/ 1581943 w 3845718"/>
              <a:gd name="connsiteY71" fmla="*/ 412750 h 3741737"/>
              <a:gd name="connsiteX72" fmla="*/ 1678781 w 3845718"/>
              <a:gd name="connsiteY72" fmla="*/ 380206 h 3741737"/>
              <a:gd name="connsiteX73" fmla="*/ 1685923 w 3845718"/>
              <a:gd name="connsiteY73" fmla="*/ 310357 h 3741737"/>
              <a:gd name="connsiteX74" fmla="*/ 1710531 w 3845718"/>
              <a:gd name="connsiteY74" fmla="*/ 305594 h 3741737"/>
              <a:gd name="connsiteX75" fmla="*/ 1747838 w 3845718"/>
              <a:gd name="connsiteY75" fmla="*/ 289720 h 3741737"/>
              <a:gd name="connsiteX76" fmla="*/ 1843087 w 3845718"/>
              <a:gd name="connsiteY76" fmla="*/ 295274 h 3741737"/>
              <a:gd name="connsiteX77" fmla="*/ 1884361 w 3845718"/>
              <a:gd name="connsiteY77" fmla="*/ 304007 h 3741737"/>
              <a:gd name="connsiteX78" fmla="*/ 1887537 w 3845718"/>
              <a:gd name="connsiteY78" fmla="*/ 245268 h 3741737"/>
              <a:gd name="connsiteX79" fmla="*/ 1921668 w 3845718"/>
              <a:gd name="connsiteY79" fmla="*/ 254000 h 3741737"/>
              <a:gd name="connsiteX80" fmla="*/ 1908174 w 3845718"/>
              <a:gd name="connsiteY80" fmla="*/ 328612 h 3741737"/>
              <a:gd name="connsiteX81" fmla="*/ 1972468 w 3845718"/>
              <a:gd name="connsiteY81" fmla="*/ 331788 h 3741737"/>
              <a:gd name="connsiteX82" fmla="*/ 2008186 w 3845718"/>
              <a:gd name="connsiteY82" fmla="*/ 312737 h 3741737"/>
              <a:gd name="connsiteX83" fmla="*/ 2052637 w 3845718"/>
              <a:gd name="connsiteY83" fmla="*/ 324644 h 3741737"/>
              <a:gd name="connsiteX84" fmla="*/ 2055018 w 3845718"/>
              <a:gd name="connsiteY84" fmla="*/ 359568 h 3741737"/>
              <a:gd name="connsiteX85" fmla="*/ 2105818 w 3845718"/>
              <a:gd name="connsiteY85" fmla="*/ 373856 h 3741737"/>
              <a:gd name="connsiteX86" fmla="*/ 2128837 w 3845718"/>
              <a:gd name="connsiteY86" fmla="*/ 361950 h 3741737"/>
              <a:gd name="connsiteX87" fmla="*/ 2188368 w 3845718"/>
              <a:gd name="connsiteY87" fmla="*/ 313531 h 3741737"/>
              <a:gd name="connsiteX88" fmla="*/ 2229643 w 3845718"/>
              <a:gd name="connsiteY88" fmla="*/ 338931 h 3741737"/>
              <a:gd name="connsiteX89" fmla="*/ 2248693 w 3845718"/>
              <a:gd name="connsiteY89" fmla="*/ 331788 h 3741737"/>
              <a:gd name="connsiteX90" fmla="*/ 2276474 w 3845718"/>
              <a:gd name="connsiteY90" fmla="*/ 273844 h 3741737"/>
              <a:gd name="connsiteX91" fmla="*/ 2337593 w 3845718"/>
              <a:gd name="connsiteY91" fmla="*/ 235743 h 3741737"/>
              <a:gd name="connsiteX92" fmla="*/ 2326480 w 3845718"/>
              <a:gd name="connsiteY92" fmla="*/ 252414 h 3741737"/>
              <a:gd name="connsiteX93" fmla="*/ 2375693 w 3845718"/>
              <a:gd name="connsiteY93" fmla="*/ 346075 h 3741737"/>
              <a:gd name="connsiteX94" fmla="*/ 2470943 w 3845718"/>
              <a:gd name="connsiteY94" fmla="*/ 388937 h 3741737"/>
              <a:gd name="connsiteX95" fmla="*/ 2480468 w 3845718"/>
              <a:gd name="connsiteY95" fmla="*/ 477838 h 3741737"/>
              <a:gd name="connsiteX96" fmla="*/ 2501105 w 3845718"/>
              <a:gd name="connsiteY96" fmla="*/ 511175 h 3741737"/>
              <a:gd name="connsiteX97" fmla="*/ 2529681 w 3845718"/>
              <a:gd name="connsiteY97" fmla="*/ 568325 h 3741737"/>
              <a:gd name="connsiteX98" fmla="*/ 2480468 w 3845718"/>
              <a:gd name="connsiteY98" fmla="*/ 688975 h 3741737"/>
              <a:gd name="connsiteX99" fmla="*/ 2564606 w 3845718"/>
              <a:gd name="connsiteY99" fmla="*/ 633413 h 3741737"/>
              <a:gd name="connsiteX100" fmla="*/ 2692400 w 3845718"/>
              <a:gd name="connsiteY100" fmla="*/ 642938 h 3741737"/>
              <a:gd name="connsiteX101" fmla="*/ 2744787 w 3845718"/>
              <a:gd name="connsiteY101" fmla="*/ 609600 h 3741737"/>
              <a:gd name="connsiteX102" fmla="*/ 2806699 w 3845718"/>
              <a:gd name="connsiteY102" fmla="*/ 630236 h 3741737"/>
              <a:gd name="connsiteX103" fmla="*/ 2867818 w 3845718"/>
              <a:gd name="connsiteY103" fmla="*/ 539750 h 3741737"/>
              <a:gd name="connsiteX104" fmla="*/ 2910681 w 3845718"/>
              <a:gd name="connsiteY104" fmla="*/ 547687 h 3741737"/>
              <a:gd name="connsiteX105" fmla="*/ 2978943 w 3845718"/>
              <a:gd name="connsiteY105" fmla="*/ 447675 h 3741737"/>
              <a:gd name="connsiteX106" fmla="*/ 3069430 w 3845718"/>
              <a:gd name="connsiteY106" fmla="*/ 481013 h 3741737"/>
              <a:gd name="connsiteX107" fmla="*/ 3128168 w 3845718"/>
              <a:gd name="connsiteY107" fmla="*/ 469900 h 3741737"/>
              <a:gd name="connsiteX108" fmla="*/ 3198018 w 3845718"/>
              <a:gd name="connsiteY108" fmla="*/ 495300 h 3741737"/>
              <a:gd name="connsiteX109" fmla="*/ 3204368 w 3845718"/>
              <a:gd name="connsiteY109" fmla="*/ 571500 h 3741737"/>
              <a:gd name="connsiteX110" fmla="*/ 3172618 w 3845718"/>
              <a:gd name="connsiteY110" fmla="*/ 654050 h 3741737"/>
              <a:gd name="connsiteX111" fmla="*/ 3204368 w 3845718"/>
              <a:gd name="connsiteY111" fmla="*/ 749300 h 3741737"/>
              <a:gd name="connsiteX112" fmla="*/ 3331368 w 3845718"/>
              <a:gd name="connsiteY112" fmla="*/ 781050 h 3741737"/>
              <a:gd name="connsiteX113" fmla="*/ 3284537 w 3845718"/>
              <a:gd name="connsiteY113" fmla="*/ 899319 h 3741737"/>
              <a:gd name="connsiteX114" fmla="*/ 3350418 w 3845718"/>
              <a:gd name="connsiteY114" fmla="*/ 1003300 h 3741737"/>
              <a:gd name="connsiteX115" fmla="*/ 3382168 w 3845718"/>
              <a:gd name="connsiteY115" fmla="*/ 1009650 h 3741737"/>
              <a:gd name="connsiteX116" fmla="*/ 3337718 w 3845718"/>
              <a:gd name="connsiteY116" fmla="*/ 1117600 h 3741737"/>
              <a:gd name="connsiteX117" fmla="*/ 3413918 w 3845718"/>
              <a:gd name="connsiteY117" fmla="*/ 1123950 h 3741737"/>
              <a:gd name="connsiteX118" fmla="*/ 3548062 w 3845718"/>
              <a:gd name="connsiteY118" fmla="*/ 1060450 h 3741737"/>
              <a:gd name="connsiteX119" fmla="*/ 3712368 w 3845718"/>
              <a:gd name="connsiteY119" fmla="*/ 908050 h 3741737"/>
              <a:gd name="connsiteX120" fmla="*/ 3701256 w 3845718"/>
              <a:gd name="connsiteY120" fmla="*/ 1030288 h 3741737"/>
              <a:gd name="connsiteX121" fmla="*/ 3793331 w 3845718"/>
              <a:gd name="connsiteY121" fmla="*/ 1119187 h 3741737"/>
              <a:gd name="connsiteX122" fmla="*/ 3845718 w 3845718"/>
              <a:gd name="connsiteY122" fmla="*/ 1270000 h 3741737"/>
              <a:gd name="connsiteX123" fmla="*/ 3540124 w 3845718"/>
              <a:gd name="connsiteY123" fmla="*/ 1458118 h 3741737"/>
              <a:gd name="connsiteX124" fmla="*/ 3607593 w 3845718"/>
              <a:gd name="connsiteY124" fmla="*/ 1585913 h 3741737"/>
              <a:gd name="connsiteX125" fmla="*/ 3559174 w 3845718"/>
              <a:gd name="connsiteY125" fmla="*/ 1687513 h 3741737"/>
              <a:gd name="connsiteX126" fmla="*/ 3604418 w 3845718"/>
              <a:gd name="connsiteY126" fmla="*/ 1720850 h 3741737"/>
              <a:gd name="connsiteX127" fmla="*/ 3629818 w 3845718"/>
              <a:gd name="connsiteY127" fmla="*/ 1771650 h 3741737"/>
              <a:gd name="connsiteX128" fmla="*/ 3629818 w 3845718"/>
              <a:gd name="connsiteY128" fmla="*/ 1847850 h 3741737"/>
              <a:gd name="connsiteX129" fmla="*/ 3604418 w 3845718"/>
              <a:gd name="connsiteY129" fmla="*/ 1873250 h 3741737"/>
              <a:gd name="connsiteX130" fmla="*/ 3598068 w 3845718"/>
              <a:gd name="connsiteY130" fmla="*/ 1911350 h 3741737"/>
              <a:gd name="connsiteX131" fmla="*/ 3528218 w 3845718"/>
              <a:gd name="connsiteY131" fmla="*/ 1885950 h 3741737"/>
              <a:gd name="connsiteX132" fmla="*/ 3509168 w 3845718"/>
              <a:gd name="connsiteY132" fmla="*/ 2012950 h 3741737"/>
              <a:gd name="connsiteX133" fmla="*/ 3432175 w 3845718"/>
              <a:gd name="connsiteY133" fmla="*/ 1977231 h 3741737"/>
              <a:gd name="connsiteX134" fmla="*/ 3299618 w 3845718"/>
              <a:gd name="connsiteY134" fmla="*/ 2039937 h 3741737"/>
              <a:gd name="connsiteX135" fmla="*/ 3445668 w 3845718"/>
              <a:gd name="connsiteY135" fmla="*/ 2286000 h 3741737"/>
              <a:gd name="connsiteX136" fmla="*/ 3483768 w 3845718"/>
              <a:gd name="connsiteY136" fmla="*/ 2286000 h 3741737"/>
              <a:gd name="connsiteX137" fmla="*/ 3477418 w 3845718"/>
              <a:gd name="connsiteY137" fmla="*/ 2374900 h 3741737"/>
              <a:gd name="connsiteX138" fmla="*/ 3407568 w 3845718"/>
              <a:gd name="connsiteY138" fmla="*/ 2350294 h 3741737"/>
              <a:gd name="connsiteX139" fmla="*/ 3299618 w 3845718"/>
              <a:gd name="connsiteY139" fmla="*/ 2387600 h 3741737"/>
              <a:gd name="connsiteX140" fmla="*/ 3077368 w 3845718"/>
              <a:gd name="connsiteY140" fmla="*/ 2381250 h 3741737"/>
              <a:gd name="connsiteX141" fmla="*/ 2982118 w 3845718"/>
              <a:gd name="connsiteY141" fmla="*/ 2381250 h 3741737"/>
              <a:gd name="connsiteX142" fmla="*/ 2905918 w 3845718"/>
              <a:gd name="connsiteY142" fmla="*/ 2305050 h 3741737"/>
              <a:gd name="connsiteX143" fmla="*/ 2848768 w 3845718"/>
              <a:gd name="connsiteY143" fmla="*/ 2292350 h 3741737"/>
              <a:gd name="connsiteX144" fmla="*/ 2834481 w 3845718"/>
              <a:gd name="connsiteY144" fmla="*/ 2212975 h 3741737"/>
              <a:gd name="connsiteX145" fmla="*/ 2643980 w 3845718"/>
              <a:gd name="connsiteY145" fmla="*/ 2155825 h 3741737"/>
              <a:gd name="connsiteX146" fmla="*/ 2620168 w 3845718"/>
              <a:gd name="connsiteY146" fmla="*/ 2273300 h 3741737"/>
              <a:gd name="connsiteX147" fmla="*/ 2639218 w 3845718"/>
              <a:gd name="connsiteY147" fmla="*/ 2362200 h 3741737"/>
              <a:gd name="connsiteX148" fmla="*/ 2607468 w 3845718"/>
              <a:gd name="connsiteY148" fmla="*/ 2476500 h 3741737"/>
              <a:gd name="connsiteX149" fmla="*/ 3001168 w 3845718"/>
              <a:gd name="connsiteY149" fmla="*/ 2546350 h 3741737"/>
              <a:gd name="connsiteX150" fmla="*/ 3045618 w 3845718"/>
              <a:gd name="connsiteY150" fmla="*/ 3003550 h 3741737"/>
              <a:gd name="connsiteX151" fmla="*/ 1978818 w 3845718"/>
              <a:gd name="connsiteY151" fmla="*/ 3060700 h 3741737"/>
              <a:gd name="connsiteX152" fmla="*/ 1959768 w 3845718"/>
              <a:gd name="connsiteY152" fmla="*/ 3117850 h 3741737"/>
              <a:gd name="connsiteX153" fmla="*/ 2010568 w 3845718"/>
              <a:gd name="connsiteY153" fmla="*/ 3143250 h 3741737"/>
              <a:gd name="connsiteX154" fmla="*/ 2029618 w 3845718"/>
              <a:gd name="connsiteY154" fmla="*/ 3219450 h 3741737"/>
              <a:gd name="connsiteX155" fmla="*/ 2023268 w 3845718"/>
              <a:gd name="connsiteY155" fmla="*/ 3378200 h 3741737"/>
              <a:gd name="connsiteX156" fmla="*/ 2093118 w 3845718"/>
              <a:gd name="connsiteY156" fmla="*/ 3473450 h 3741737"/>
              <a:gd name="connsiteX157" fmla="*/ 2055018 w 3845718"/>
              <a:gd name="connsiteY157" fmla="*/ 3638550 h 3741737"/>
              <a:gd name="connsiteX158" fmla="*/ 2112168 w 3845718"/>
              <a:gd name="connsiteY158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1139825 w 3845718"/>
              <a:gd name="connsiteY22" fmla="*/ 1966915 h 3741737"/>
              <a:gd name="connsiteX23" fmla="*/ 1001714 w 3845718"/>
              <a:gd name="connsiteY23" fmla="*/ 2176467 h 3741737"/>
              <a:gd name="connsiteX24" fmla="*/ 915989 w 3845718"/>
              <a:gd name="connsiteY24" fmla="*/ 2105029 h 3741737"/>
              <a:gd name="connsiteX25" fmla="*/ 851695 w 3845718"/>
              <a:gd name="connsiteY25" fmla="*/ 2112173 h 3741737"/>
              <a:gd name="connsiteX26" fmla="*/ 765970 w 3845718"/>
              <a:gd name="connsiteY26" fmla="*/ 2026448 h 3741737"/>
              <a:gd name="connsiteX27" fmla="*/ 870745 w 3845718"/>
              <a:gd name="connsiteY27" fmla="*/ 1938342 h 3741737"/>
              <a:gd name="connsiteX28" fmla="*/ 777876 w 3845718"/>
              <a:gd name="connsiteY28" fmla="*/ 1921673 h 3741737"/>
              <a:gd name="connsiteX29" fmla="*/ 689770 w 3845718"/>
              <a:gd name="connsiteY29" fmla="*/ 2000254 h 3741737"/>
              <a:gd name="connsiteX30" fmla="*/ 654051 w 3845718"/>
              <a:gd name="connsiteY30" fmla="*/ 2078835 h 3741737"/>
              <a:gd name="connsiteX31" fmla="*/ 654051 w 3845718"/>
              <a:gd name="connsiteY31" fmla="*/ 2102648 h 3741737"/>
              <a:gd name="connsiteX32" fmla="*/ 620714 w 3845718"/>
              <a:gd name="connsiteY32" fmla="*/ 2140748 h 3741737"/>
              <a:gd name="connsiteX33" fmla="*/ 570708 w 3845718"/>
              <a:gd name="connsiteY33" fmla="*/ 2166942 h 3741737"/>
              <a:gd name="connsiteX34" fmla="*/ 504032 w 3845718"/>
              <a:gd name="connsiteY34" fmla="*/ 2181229 h 3741737"/>
              <a:gd name="connsiteX35" fmla="*/ 489745 w 3845718"/>
              <a:gd name="connsiteY35" fmla="*/ 2212185 h 3741737"/>
              <a:gd name="connsiteX36" fmla="*/ 461170 w 3845718"/>
              <a:gd name="connsiteY36" fmla="*/ 2197898 h 3741737"/>
              <a:gd name="connsiteX37" fmla="*/ 434976 w 3845718"/>
              <a:gd name="connsiteY37" fmla="*/ 2235998 h 3741737"/>
              <a:gd name="connsiteX38" fmla="*/ 375445 w 3845718"/>
              <a:gd name="connsiteY38" fmla="*/ 2252667 h 3741737"/>
              <a:gd name="connsiteX39" fmla="*/ 368301 w 3845718"/>
              <a:gd name="connsiteY39" fmla="*/ 2288385 h 3741737"/>
              <a:gd name="connsiteX40" fmla="*/ 278605 w 3845718"/>
              <a:gd name="connsiteY40" fmla="*/ 2244725 h 3741737"/>
              <a:gd name="connsiteX41" fmla="*/ 245268 w 3845718"/>
              <a:gd name="connsiteY41" fmla="*/ 2171700 h 3741737"/>
              <a:gd name="connsiteX42" fmla="*/ 252411 w 3845718"/>
              <a:gd name="connsiteY42" fmla="*/ 2115344 h 3741737"/>
              <a:gd name="connsiteX43" fmla="*/ 217487 w 3845718"/>
              <a:gd name="connsiteY43" fmla="*/ 2114550 h 3741737"/>
              <a:gd name="connsiteX44" fmla="*/ 230981 w 3845718"/>
              <a:gd name="connsiteY44" fmla="*/ 2072481 h 3741737"/>
              <a:gd name="connsiteX45" fmla="*/ 105567 w 3845718"/>
              <a:gd name="connsiteY45" fmla="*/ 2023269 h 3741737"/>
              <a:gd name="connsiteX46" fmla="*/ 42068 w 3845718"/>
              <a:gd name="connsiteY46" fmla="*/ 1957387 h 3741737"/>
              <a:gd name="connsiteX47" fmla="*/ 83343 w 3845718"/>
              <a:gd name="connsiteY47" fmla="*/ 1717675 h 3741737"/>
              <a:gd name="connsiteX48" fmla="*/ 0 w 3845718"/>
              <a:gd name="connsiteY48" fmla="*/ 1545432 h 3741737"/>
              <a:gd name="connsiteX49" fmla="*/ 30956 w 3845718"/>
              <a:gd name="connsiteY49" fmla="*/ 1500187 h 3741737"/>
              <a:gd name="connsiteX50" fmla="*/ 205581 w 3845718"/>
              <a:gd name="connsiteY50" fmla="*/ 1123950 h 3741737"/>
              <a:gd name="connsiteX51" fmla="*/ 340518 w 3845718"/>
              <a:gd name="connsiteY51" fmla="*/ 1003300 h 3741737"/>
              <a:gd name="connsiteX52" fmla="*/ 392906 w 3845718"/>
              <a:gd name="connsiteY52" fmla="*/ 750887 h 3741737"/>
              <a:gd name="connsiteX53" fmla="*/ 412749 w 3845718"/>
              <a:gd name="connsiteY53" fmla="*/ 625475 h 3741737"/>
              <a:gd name="connsiteX54" fmla="*/ 579437 w 3845718"/>
              <a:gd name="connsiteY54" fmla="*/ 700087 h 3741737"/>
              <a:gd name="connsiteX55" fmla="*/ 734218 w 3845718"/>
              <a:gd name="connsiteY55" fmla="*/ 758825 h 3741737"/>
              <a:gd name="connsiteX56" fmla="*/ 746124 w 3845718"/>
              <a:gd name="connsiteY56" fmla="*/ 685800 h 3741737"/>
              <a:gd name="connsiteX57" fmla="*/ 689768 w 3845718"/>
              <a:gd name="connsiteY57" fmla="*/ 606425 h 3741737"/>
              <a:gd name="connsiteX58" fmla="*/ 832643 w 3845718"/>
              <a:gd name="connsiteY58" fmla="*/ 568325 h 3741737"/>
              <a:gd name="connsiteX59" fmla="*/ 921543 w 3845718"/>
              <a:gd name="connsiteY59" fmla="*/ 561975 h 3741737"/>
              <a:gd name="connsiteX60" fmla="*/ 953293 w 3845718"/>
              <a:gd name="connsiteY60" fmla="*/ 542925 h 3741737"/>
              <a:gd name="connsiteX61" fmla="*/ 981868 w 3845718"/>
              <a:gd name="connsiteY61" fmla="*/ 561975 h 3741737"/>
              <a:gd name="connsiteX62" fmla="*/ 1048543 w 3845718"/>
              <a:gd name="connsiteY62" fmla="*/ 546100 h 3741737"/>
              <a:gd name="connsiteX63" fmla="*/ 1061243 w 3845718"/>
              <a:gd name="connsiteY63" fmla="*/ 514350 h 3741737"/>
              <a:gd name="connsiteX64" fmla="*/ 1302543 w 3845718"/>
              <a:gd name="connsiteY64" fmla="*/ 485775 h 3741737"/>
              <a:gd name="connsiteX65" fmla="*/ 1261268 w 3845718"/>
              <a:gd name="connsiteY65" fmla="*/ 219075 h 3741737"/>
              <a:gd name="connsiteX66" fmla="*/ 1175543 w 3845718"/>
              <a:gd name="connsiteY66" fmla="*/ 0 h 3741737"/>
              <a:gd name="connsiteX67" fmla="*/ 1280318 w 3845718"/>
              <a:gd name="connsiteY67" fmla="*/ 12700 h 3741737"/>
              <a:gd name="connsiteX68" fmla="*/ 1400968 w 3845718"/>
              <a:gd name="connsiteY68" fmla="*/ 60325 h 3741737"/>
              <a:gd name="connsiteX69" fmla="*/ 1477168 w 3845718"/>
              <a:gd name="connsiteY69" fmla="*/ 130175 h 3741737"/>
              <a:gd name="connsiteX70" fmla="*/ 1537493 w 3845718"/>
              <a:gd name="connsiteY70" fmla="*/ 222250 h 3741737"/>
              <a:gd name="connsiteX71" fmla="*/ 1581943 w 3845718"/>
              <a:gd name="connsiteY71" fmla="*/ 412750 h 3741737"/>
              <a:gd name="connsiteX72" fmla="*/ 1678781 w 3845718"/>
              <a:gd name="connsiteY72" fmla="*/ 380206 h 3741737"/>
              <a:gd name="connsiteX73" fmla="*/ 1685923 w 3845718"/>
              <a:gd name="connsiteY73" fmla="*/ 310357 h 3741737"/>
              <a:gd name="connsiteX74" fmla="*/ 1710531 w 3845718"/>
              <a:gd name="connsiteY74" fmla="*/ 305594 h 3741737"/>
              <a:gd name="connsiteX75" fmla="*/ 1747838 w 3845718"/>
              <a:gd name="connsiteY75" fmla="*/ 289720 h 3741737"/>
              <a:gd name="connsiteX76" fmla="*/ 1843087 w 3845718"/>
              <a:gd name="connsiteY76" fmla="*/ 295274 h 3741737"/>
              <a:gd name="connsiteX77" fmla="*/ 1884361 w 3845718"/>
              <a:gd name="connsiteY77" fmla="*/ 304007 h 3741737"/>
              <a:gd name="connsiteX78" fmla="*/ 1887537 w 3845718"/>
              <a:gd name="connsiteY78" fmla="*/ 245268 h 3741737"/>
              <a:gd name="connsiteX79" fmla="*/ 1921668 w 3845718"/>
              <a:gd name="connsiteY79" fmla="*/ 254000 h 3741737"/>
              <a:gd name="connsiteX80" fmla="*/ 1908174 w 3845718"/>
              <a:gd name="connsiteY80" fmla="*/ 328612 h 3741737"/>
              <a:gd name="connsiteX81" fmla="*/ 1972468 w 3845718"/>
              <a:gd name="connsiteY81" fmla="*/ 331788 h 3741737"/>
              <a:gd name="connsiteX82" fmla="*/ 2008186 w 3845718"/>
              <a:gd name="connsiteY82" fmla="*/ 312737 h 3741737"/>
              <a:gd name="connsiteX83" fmla="*/ 2052637 w 3845718"/>
              <a:gd name="connsiteY83" fmla="*/ 324644 h 3741737"/>
              <a:gd name="connsiteX84" fmla="*/ 2055018 w 3845718"/>
              <a:gd name="connsiteY84" fmla="*/ 359568 h 3741737"/>
              <a:gd name="connsiteX85" fmla="*/ 2105818 w 3845718"/>
              <a:gd name="connsiteY85" fmla="*/ 373856 h 3741737"/>
              <a:gd name="connsiteX86" fmla="*/ 2128837 w 3845718"/>
              <a:gd name="connsiteY86" fmla="*/ 361950 h 3741737"/>
              <a:gd name="connsiteX87" fmla="*/ 2188368 w 3845718"/>
              <a:gd name="connsiteY87" fmla="*/ 313531 h 3741737"/>
              <a:gd name="connsiteX88" fmla="*/ 2229643 w 3845718"/>
              <a:gd name="connsiteY88" fmla="*/ 338931 h 3741737"/>
              <a:gd name="connsiteX89" fmla="*/ 2248693 w 3845718"/>
              <a:gd name="connsiteY89" fmla="*/ 331788 h 3741737"/>
              <a:gd name="connsiteX90" fmla="*/ 2276474 w 3845718"/>
              <a:gd name="connsiteY90" fmla="*/ 273844 h 3741737"/>
              <a:gd name="connsiteX91" fmla="*/ 2337593 w 3845718"/>
              <a:gd name="connsiteY91" fmla="*/ 235743 h 3741737"/>
              <a:gd name="connsiteX92" fmla="*/ 2326480 w 3845718"/>
              <a:gd name="connsiteY92" fmla="*/ 252414 h 3741737"/>
              <a:gd name="connsiteX93" fmla="*/ 2375693 w 3845718"/>
              <a:gd name="connsiteY93" fmla="*/ 346075 h 3741737"/>
              <a:gd name="connsiteX94" fmla="*/ 2470943 w 3845718"/>
              <a:gd name="connsiteY94" fmla="*/ 388937 h 3741737"/>
              <a:gd name="connsiteX95" fmla="*/ 2480468 w 3845718"/>
              <a:gd name="connsiteY95" fmla="*/ 477838 h 3741737"/>
              <a:gd name="connsiteX96" fmla="*/ 2501105 w 3845718"/>
              <a:gd name="connsiteY96" fmla="*/ 511175 h 3741737"/>
              <a:gd name="connsiteX97" fmla="*/ 2529681 w 3845718"/>
              <a:gd name="connsiteY97" fmla="*/ 568325 h 3741737"/>
              <a:gd name="connsiteX98" fmla="*/ 2480468 w 3845718"/>
              <a:gd name="connsiteY98" fmla="*/ 688975 h 3741737"/>
              <a:gd name="connsiteX99" fmla="*/ 2564606 w 3845718"/>
              <a:gd name="connsiteY99" fmla="*/ 633413 h 3741737"/>
              <a:gd name="connsiteX100" fmla="*/ 2692400 w 3845718"/>
              <a:gd name="connsiteY100" fmla="*/ 642938 h 3741737"/>
              <a:gd name="connsiteX101" fmla="*/ 2744787 w 3845718"/>
              <a:gd name="connsiteY101" fmla="*/ 609600 h 3741737"/>
              <a:gd name="connsiteX102" fmla="*/ 2806699 w 3845718"/>
              <a:gd name="connsiteY102" fmla="*/ 630236 h 3741737"/>
              <a:gd name="connsiteX103" fmla="*/ 2867818 w 3845718"/>
              <a:gd name="connsiteY103" fmla="*/ 539750 h 3741737"/>
              <a:gd name="connsiteX104" fmla="*/ 2910681 w 3845718"/>
              <a:gd name="connsiteY104" fmla="*/ 547687 h 3741737"/>
              <a:gd name="connsiteX105" fmla="*/ 2978943 w 3845718"/>
              <a:gd name="connsiteY105" fmla="*/ 447675 h 3741737"/>
              <a:gd name="connsiteX106" fmla="*/ 3069430 w 3845718"/>
              <a:gd name="connsiteY106" fmla="*/ 481013 h 3741737"/>
              <a:gd name="connsiteX107" fmla="*/ 3128168 w 3845718"/>
              <a:gd name="connsiteY107" fmla="*/ 469900 h 3741737"/>
              <a:gd name="connsiteX108" fmla="*/ 3198018 w 3845718"/>
              <a:gd name="connsiteY108" fmla="*/ 495300 h 3741737"/>
              <a:gd name="connsiteX109" fmla="*/ 3204368 w 3845718"/>
              <a:gd name="connsiteY109" fmla="*/ 571500 h 3741737"/>
              <a:gd name="connsiteX110" fmla="*/ 3172618 w 3845718"/>
              <a:gd name="connsiteY110" fmla="*/ 654050 h 3741737"/>
              <a:gd name="connsiteX111" fmla="*/ 3204368 w 3845718"/>
              <a:gd name="connsiteY111" fmla="*/ 749300 h 3741737"/>
              <a:gd name="connsiteX112" fmla="*/ 3331368 w 3845718"/>
              <a:gd name="connsiteY112" fmla="*/ 781050 h 3741737"/>
              <a:gd name="connsiteX113" fmla="*/ 3284537 w 3845718"/>
              <a:gd name="connsiteY113" fmla="*/ 899319 h 3741737"/>
              <a:gd name="connsiteX114" fmla="*/ 3350418 w 3845718"/>
              <a:gd name="connsiteY114" fmla="*/ 1003300 h 3741737"/>
              <a:gd name="connsiteX115" fmla="*/ 3382168 w 3845718"/>
              <a:gd name="connsiteY115" fmla="*/ 1009650 h 3741737"/>
              <a:gd name="connsiteX116" fmla="*/ 3337718 w 3845718"/>
              <a:gd name="connsiteY116" fmla="*/ 1117600 h 3741737"/>
              <a:gd name="connsiteX117" fmla="*/ 3413918 w 3845718"/>
              <a:gd name="connsiteY117" fmla="*/ 1123950 h 3741737"/>
              <a:gd name="connsiteX118" fmla="*/ 3548062 w 3845718"/>
              <a:gd name="connsiteY118" fmla="*/ 1060450 h 3741737"/>
              <a:gd name="connsiteX119" fmla="*/ 3712368 w 3845718"/>
              <a:gd name="connsiteY119" fmla="*/ 908050 h 3741737"/>
              <a:gd name="connsiteX120" fmla="*/ 3701256 w 3845718"/>
              <a:gd name="connsiteY120" fmla="*/ 1030288 h 3741737"/>
              <a:gd name="connsiteX121" fmla="*/ 3793331 w 3845718"/>
              <a:gd name="connsiteY121" fmla="*/ 1119187 h 3741737"/>
              <a:gd name="connsiteX122" fmla="*/ 3845718 w 3845718"/>
              <a:gd name="connsiteY122" fmla="*/ 1270000 h 3741737"/>
              <a:gd name="connsiteX123" fmla="*/ 3540124 w 3845718"/>
              <a:gd name="connsiteY123" fmla="*/ 1458118 h 3741737"/>
              <a:gd name="connsiteX124" fmla="*/ 3607593 w 3845718"/>
              <a:gd name="connsiteY124" fmla="*/ 1585913 h 3741737"/>
              <a:gd name="connsiteX125" fmla="*/ 3559174 w 3845718"/>
              <a:gd name="connsiteY125" fmla="*/ 1687513 h 3741737"/>
              <a:gd name="connsiteX126" fmla="*/ 3604418 w 3845718"/>
              <a:gd name="connsiteY126" fmla="*/ 1720850 h 3741737"/>
              <a:gd name="connsiteX127" fmla="*/ 3629818 w 3845718"/>
              <a:gd name="connsiteY127" fmla="*/ 1771650 h 3741737"/>
              <a:gd name="connsiteX128" fmla="*/ 3629818 w 3845718"/>
              <a:gd name="connsiteY128" fmla="*/ 1847850 h 3741737"/>
              <a:gd name="connsiteX129" fmla="*/ 3604418 w 3845718"/>
              <a:gd name="connsiteY129" fmla="*/ 1873250 h 3741737"/>
              <a:gd name="connsiteX130" fmla="*/ 3598068 w 3845718"/>
              <a:gd name="connsiteY130" fmla="*/ 1911350 h 3741737"/>
              <a:gd name="connsiteX131" fmla="*/ 3528218 w 3845718"/>
              <a:gd name="connsiteY131" fmla="*/ 1885950 h 3741737"/>
              <a:gd name="connsiteX132" fmla="*/ 3509168 w 3845718"/>
              <a:gd name="connsiteY132" fmla="*/ 2012950 h 3741737"/>
              <a:gd name="connsiteX133" fmla="*/ 3432175 w 3845718"/>
              <a:gd name="connsiteY133" fmla="*/ 1977231 h 3741737"/>
              <a:gd name="connsiteX134" fmla="*/ 3299618 w 3845718"/>
              <a:gd name="connsiteY134" fmla="*/ 2039937 h 3741737"/>
              <a:gd name="connsiteX135" fmla="*/ 3445668 w 3845718"/>
              <a:gd name="connsiteY135" fmla="*/ 2286000 h 3741737"/>
              <a:gd name="connsiteX136" fmla="*/ 3483768 w 3845718"/>
              <a:gd name="connsiteY136" fmla="*/ 2286000 h 3741737"/>
              <a:gd name="connsiteX137" fmla="*/ 3477418 w 3845718"/>
              <a:gd name="connsiteY137" fmla="*/ 2374900 h 3741737"/>
              <a:gd name="connsiteX138" fmla="*/ 3407568 w 3845718"/>
              <a:gd name="connsiteY138" fmla="*/ 2350294 h 3741737"/>
              <a:gd name="connsiteX139" fmla="*/ 3299618 w 3845718"/>
              <a:gd name="connsiteY139" fmla="*/ 2387600 h 3741737"/>
              <a:gd name="connsiteX140" fmla="*/ 3077368 w 3845718"/>
              <a:gd name="connsiteY140" fmla="*/ 2381250 h 3741737"/>
              <a:gd name="connsiteX141" fmla="*/ 2982118 w 3845718"/>
              <a:gd name="connsiteY141" fmla="*/ 2381250 h 3741737"/>
              <a:gd name="connsiteX142" fmla="*/ 2905918 w 3845718"/>
              <a:gd name="connsiteY142" fmla="*/ 2305050 h 3741737"/>
              <a:gd name="connsiteX143" fmla="*/ 2848768 w 3845718"/>
              <a:gd name="connsiteY143" fmla="*/ 2292350 h 3741737"/>
              <a:gd name="connsiteX144" fmla="*/ 2834481 w 3845718"/>
              <a:gd name="connsiteY144" fmla="*/ 2212975 h 3741737"/>
              <a:gd name="connsiteX145" fmla="*/ 2643980 w 3845718"/>
              <a:gd name="connsiteY145" fmla="*/ 2155825 h 3741737"/>
              <a:gd name="connsiteX146" fmla="*/ 2620168 w 3845718"/>
              <a:gd name="connsiteY146" fmla="*/ 2273300 h 3741737"/>
              <a:gd name="connsiteX147" fmla="*/ 2639218 w 3845718"/>
              <a:gd name="connsiteY147" fmla="*/ 2362200 h 3741737"/>
              <a:gd name="connsiteX148" fmla="*/ 2607468 w 3845718"/>
              <a:gd name="connsiteY148" fmla="*/ 2476500 h 3741737"/>
              <a:gd name="connsiteX149" fmla="*/ 3001168 w 3845718"/>
              <a:gd name="connsiteY149" fmla="*/ 2546350 h 3741737"/>
              <a:gd name="connsiteX150" fmla="*/ 3045618 w 3845718"/>
              <a:gd name="connsiteY150" fmla="*/ 3003550 h 3741737"/>
              <a:gd name="connsiteX151" fmla="*/ 1978818 w 3845718"/>
              <a:gd name="connsiteY151" fmla="*/ 3060700 h 3741737"/>
              <a:gd name="connsiteX152" fmla="*/ 1959768 w 3845718"/>
              <a:gd name="connsiteY152" fmla="*/ 3117850 h 3741737"/>
              <a:gd name="connsiteX153" fmla="*/ 2010568 w 3845718"/>
              <a:gd name="connsiteY153" fmla="*/ 3143250 h 3741737"/>
              <a:gd name="connsiteX154" fmla="*/ 2029618 w 3845718"/>
              <a:gd name="connsiteY154" fmla="*/ 3219450 h 3741737"/>
              <a:gd name="connsiteX155" fmla="*/ 2023268 w 3845718"/>
              <a:gd name="connsiteY155" fmla="*/ 3378200 h 3741737"/>
              <a:gd name="connsiteX156" fmla="*/ 2093118 w 3845718"/>
              <a:gd name="connsiteY156" fmla="*/ 3473450 h 3741737"/>
              <a:gd name="connsiteX157" fmla="*/ 2055018 w 3845718"/>
              <a:gd name="connsiteY157" fmla="*/ 3638550 h 3741737"/>
              <a:gd name="connsiteX158" fmla="*/ 2112168 w 3845718"/>
              <a:gd name="connsiteY158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1139825 w 3845718"/>
              <a:gd name="connsiteY22" fmla="*/ 1966915 h 3741737"/>
              <a:gd name="connsiteX23" fmla="*/ 1035051 w 3845718"/>
              <a:gd name="connsiteY23" fmla="*/ 2119317 h 3741737"/>
              <a:gd name="connsiteX24" fmla="*/ 1001714 w 3845718"/>
              <a:gd name="connsiteY24" fmla="*/ 2176467 h 3741737"/>
              <a:gd name="connsiteX25" fmla="*/ 915989 w 3845718"/>
              <a:gd name="connsiteY25" fmla="*/ 2105029 h 3741737"/>
              <a:gd name="connsiteX26" fmla="*/ 851695 w 3845718"/>
              <a:gd name="connsiteY26" fmla="*/ 2112173 h 3741737"/>
              <a:gd name="connsiteX27" fmla="*/ 765970 w 3845718"/>
              <a:gd name="connsiteY27" fmla="*/ 2026448 h 3741737"/>
              <a:gd name="connsiteX28" fmla="*/ 870745 w 3845718"/>
              <a:gd name="connsiteY28" fmla="*/ 1938342 h 3741737"/>
              <a:gd name="connsiteX29" fmla="*/ 777876 w 3845718"/>
              <a:gd name="connsiteY29" fmla="*/ 1921673 h 3741737"/>
              <a:gd name="connsiteX30" fmla="*/ 689770 w 3845718"/>
              <a:gd name="connsiteY30" fmla="*/ 2000254 h 3741737"/>
              <a:gd name="connsiteX31" fmla="*/ 654051 w 3845718"/>
              <a:gd name="connsiteY31" fmla="*/ 2078835 h 3741737"/>
              <a:gd name="connsiteX32" fmla="*/ 654051 w 3845718"/>
              <a:gd name="connsiteY32" fmla="*/ 2102648 h 3741737"/>
              <a:gd name="connsiteX33" fmla="*/ 620714 w 3845718"/>
              <a:gd name="connsiteY33" fmla="*/ 2140748 h 3741737"/>
              <a:gd name="connsiteX34" fmla="*/ 570708 w 3845718"/>
              <a:gd name="connsiteY34" fmla="*/ 2166942 h 3741737"/>
              <a:gd name="connsiteX35" fmla="*/ 504032 w 3845718"/>
              <a:gd name="connsiteY35" fmla="*/ 2181229 h 3741737"/>
              <a:gd name="connsiteX36" fmla="*/ 489745 w 3845718"/>
              <a:gd name="connsiteY36" fmla="*/ 2212185 h 3741737"/>
              <a:gd name="connsiteX37" fmla="*/ 461170 w 3845718"/>
              <a:gd name="connsiteY37" fmla="*/ 2197898 h 3741737"/>
              <a:gd name="connsiteX38" fmla="*/ 434976 w 3845718"/>
              <a:gd name="connsiteY38" fmla="*/ 2235998 h 3741737"/>
              <a:gd name="connsiteX39" fmla="*/ 375445 w 3845718"/>
              <a:gd name="connsiteY39" fmla="*/ 2252667 h 3741737"/>
              <a:gd name="connsiteX40" fmla="*/ 368301 w 3845718"/>
              <a:gd name="connsiteY40" fmla="*/ 2288385 h 3741737"/>
              <a:gd name="connsiteX41" fmla="*/ 278605 w 3845718"/>
              <a:gd name="connsiteY41" fmla="*/ 2244725 h 3741737"/>
              <a:gd name="connsiteX42" fmla="*/ 245268 w 3845718"/>
              <a:gd name="connsiteY42" fmla="*/ 2171700 h 3741737"/>
              <a:gd name="connsiteX43" fmla="*/ 252411 w 3845718"/>
              <a:gd name="connsiteY43" fmla="*/ 2115344 h 3741737"/>
              <a:gd name="connsiteX44" fmla="*/ 217487 w 3845718"/>
              <a:gd name="connsiteY44" fmla="*/ 2114550 h 3741737"/>
              <a:gd name="connsiteX45" fmla="*/ 230981 w 3845718"/>
              <a:gd name="connsiteY45" fmla="*/ 2072481 h 3741737"/>
              <a:gd name="connsiteX46" fmla="*/ 105567 w 3845718"/>
              <a:gd name="connsiteY46" fmla="*/ 2023269 h 3741737"/>
              <a:gd name="connsiteX47" fmla="*/ 42068 w 3845718"/>
              <a:gd name="connsiteY47" fmla="*/ 1957387 h 3741737"/>
              <a:gd name="connsiteX48" fmla="*/ 83343 w 3845718"/>
              <a:gd name="connsiteY48" fmla="*/ 1717675 h 3741737"/>
              <a:gd name="connsiteX49" fmla="*/ 0 w 3845718"/>
              <a:gd name="connsiteY49" fmla="*/ 1545432 h 3741737"/>
              <a:gd name="connsiteX50" fmla="*/ 30956 w 3845718"/>
              <a:gd name="connsiteY50" fmla="*/ 1500187 h 3741737"/>
              <a:gd name="connsiteX51" fmla="*/ 205581 w 3845718"/>
              <a:gd name="connsiteY51" fmla="*/ 1123950 h 3741737"/>
              <a:gd name="connsiteX52" fmla="*/ 340518 w 3845718"/>
              <a:gd name="connsiteY52" fmla="*/ 1003300 h 3741737"/>
              <a:gd name="connsiteX53" fmla="*/ 392906 w 3845718"/>
              <a:gd name="connsiteY53" fmla="*/ 750887 h 3741737"/>
              <a:gd name="connsiteX54" fmla="*/ 412749 w 3845718"/>
              <a:gd name="connsiteY54" fmla="*/ 625475 h 3741737"/>
              <a:gd name="connsiteX55" fmla="*/ 579437 w 3845718"/>
              <a:gd name="connsiteY55" fmla="*/ 700087 h 3741737"/>
              <a:gd name="connsiteX56" fmla="*/ 734218 w 3845718"/>
              <a:gd name="connsiteY56" fmla="*/ 758825 h 3741737"/>
              <a:gd name="connsiteX57" fmla="*/ 746124 w 3845718"/>
              <a:gd name="connsiteY57" fmla="*/ 685800 h 3741737"/>
              <a:gd name="connsiteX58" fmla="*/ 689768 w 3845718"/>
              <a:gd name="connsiteY58" fmla="*/ 606425 h 3741737"/>
              <a:gd name="connsiteX59" fmla="*/ 832643 w 3845718"/>
              <a:gd name="connsiteY59" fmla="*/ 568325 h 3741737"/>
              <a:gd name="connsiteX60" fmla="*/ 921543 w 3845718"/>
              <a:gd name="connsiteY60" fmla="*/ 561975 h 3741737"/>
              <a:gd name="connsiteX61" fmla="*/ 953293 w 3845718"/>
              <a:gd name="connsiteY61" fmla="*/ 542925 h 3741737"/>
              <a:gd name="connsiteX62" fmla="*/ 981868 w 3845718"/>
              <a:gd name="connsiteY62" fmla="*/ 561975 h 3741737"/>
              <a:gd name="connsiteX63" fmla="*/ 1048543 w 3845718"/>
              <a:gd name="connsiteY63" fmla="*/ 546100 h 3741737"/>
              <a:gd name="connsiteX64" fmla="*/ 1061243 w 3845718"/>
              <a:gd name="connsiteY64" fmla="*/ 514350 h 3741737"/>
              <a:gd name="connsiteX65" fmla="*/ 1302543 w 3845718"/>
              <a:gd name="connsiteY65" fmla="*/ 485775 h 3741737"/>
              <a:gd name="connsiteX66" fmla="*/ 1261268 w 3845718"/>
              <a:gd name="connsiteY66" fmla="*/ 219075 h 3741737"/>
              <a:gd name="connsiteX67" fmla="*/ 1175543 w 3845718"/>
              <a:gd name="connsiteY67" fmla="*/ 0 h 3741737"/>
              <a:gd name="connsiteX68" fmla="*/ 1280318 w 3845718"/>
              <a:gd name="connsiteY68" fmla="*/ 12700 h 3741737"/>
              <a:gd name="connsiteX69" fmla="*/ 1400968 w 3845718"/>
              <a:gd name="connsiteY69" fmla="*/ 60325 h 3741737"/>
              <a:gd name="connsiteX70" fmla="*/ 1477168 w 3845718"/>
              <a:gd name="connsiteY70" fmla="*/ 130175 h 3741737"/>
              <a:gd name="connsiteX71" fmla="*/ 1537493 w 3845718"/>
              <a:gd name="connsiteY71" fmla="*/ 222250 h 3741737"/>
              <a:gd name="connsiteX72" fmla="*/ 1581943 w 3845718"/>
              <a:gd name="connsiteY72" fmla="*/ 412750 h 3741737"/>
              <a:gd name="connsiteX73" fmla="*/ 1678781 w 3845718"/>
              <a:gd name="connsiteY73" fmla="*/ 380206 h 3741737"/>
              <a:gd name="connsiteX74" fmla="*/ 1685923 w 3845718"/>
              <a:gd name="connsiteY74" fmla="*/ 310357 h 3741737"/>
              <a:gd name="connsiteX75" fmla="*/ 1710531 w 3845718"/>
              <a:gd name="connsiteY75" fmla="*/ 305594 h 3741737"/>
              <a:gd name="connsiteX76" fmla="*/ 1747838 w 3845718"/>
              <a:gd name="connsiteY76" fmla="*/ 289720 h 3741737"/>
              <a:gd name="connsiteX77" fmla="*/ 1843087 w 3845718"/>
              <a:gd name="connsiteY77" fmla="*/ 295274 h 3741737"/>
              <a:gd name="connsiteX78" fmla="*/ 1884361 w 3845718"/>
              <a:gd name="connsiteY78" fmla="*/ 304007 h 3741737"/>
              <a:gd name="connsiteX79" fmla="*/ 1887537 w 3845718"/>
              <a:gd name="connsiteY79" fmla="*/ 245268 h 3741737"/>
              <a:gd name="connsiteX80" fmla="*/ 1921668 w 3845718"/>
              <a:gd name="connsiteY80" fmla="*/ 254000 h 3741737"/>
              <a:gd name="connsiteX81" fmla="*/ 1908174 w 3845718"/>
              <a:gd name="connsiteY81" fmla="*/ 328612 h 3741737"/>
              <a:gd name="connsiteX82" fmla="*/ 1972468 w 3845718"/>
              <a:gd name="connsiteY82" fmla="*/ 331788 h 3741737"/>
              <a:gd name="connsiteX83" fmla="*/ 2008186 w 3845718"/>
              <a:gd name="connsiteY83" fmla="*/ 312737 h 3741737"/>
              <a:gd name="connsiteX84" fmla="*/ 2052637 w 3845718"/>
              <a:gd name="connsiteY84" fmla="*/ 324644 h 3741737"/>
              <a:gd name="connsiteX85" fmla="*/ 2055018 w 3845718"/>
              <a:gd name="connsiteY85" fmla="*/ 359568 h 3741737"/>
              <a:gd name="connsiteX86" fmla="*/ 2105818 w 3845718"/>
              <a:gd name="connsiteY86" fmla="*/ 373856 h 3741737"/>
              <a:gd name="connsiteX87" fmla="*/ 2128837 w 3845718"/>
              <a:gd name="connsiteY87" fmla="*/ 361950 h 3741737"/>
              <a:gd name="connsiteX88" fmla="*/ 2188368 w 3845718"/>
              <a:gd name="connsiteY88" fmla="*/ 313531 h 3741737"/>
              <a:gd name="connsiteX89" fmla="*/ 2229643 w 3845718"/>
              <a:gd name="connsiteY89" fmla="*/ 338931 h 3741737"/>
              <a:gd name="connsiteX90" fmla="*/ 2248693 w 3845718"/>
              <a:gd name="connsiteY90" fmla="*/ 331788 h 3741737"/>
              <a:gd name="connsiteX91" fmla="*/ 2276474 w 3845718"/>
              <a:gd name="connsiteY91" fmla="*/ 273844 h 3741737"/>
              <a:gd name="connsiteX92" fmla="*/ 2337593 w 3845718"/>
              <a:gd name="connsiteY92" fmla="*/ 235743 h 3741737"/>
              <a:gd name="connsiteX93" fmla="*/ 2326480 w 3845718"/>
              <a:gd name="connsiteY93" fmla="*/ 252414 h 3741737"/>
              <a:gd name="connsiteX94" fmla="*/ 2375693 w 3845718"/>
              <a:gd name="connsiteY94" fmla="*/ 346075 h 3741737"/>
              <a:gd name="connsiteX95" fmla="*/ 2470943 w 3845718"/>
              <a:gd name="connsiteY95" fmla="*/ 388937 h 3741737"/>
              <a:gd name="connsiteX96" fmla="*/ 2480468 w 3845718"/>
              <a:gd name="connsiteY96" fmla="*/ 477838 h 3741737"/>
              <a:gd name="connsiteX97" fmla="*/ 2501105 w 3845718"/>
              <a:gd name="connsiteY97" fmla="*/ 511175 h 3741737"/>
              <a:gd name="connsiteX98" fmla="*/ 2529681 w 3845718"/>
              <a:gd name="connsiteY98" fmla="*/ 568325 h 3741737"/>
              <a:gd name="connsiteX99" fmla="*/ 2480468 w 3845718"/>
              <a:gd name="connsiteY99" fmla="*/ 688975 h 3741737"/>
              <a:gd name="connsiteX100" fmla="*/ 2564606 w 3845718"/>
              <a:gd name="connsiteY100" fmla="*/ 633413 h 3741737"/>
              <a:gd name="connsiteX101" fmla="*/ 2692400 w 3845718"/>
              <a:gd name="connsiteY101" fmla="*/ 642938 h 3741737"/>
              <a:gd name="connsiteX102" fmla="*/ 2744787 w 3845718"/>
              <a:gd name="connsiteY102" fmla="*/ 609600 h 3741737"/>
              <a:gd name="connsiteX103" fmla="*/ 2806699 w 3845718"/>
              <a:gd name="connsiteY103" fmla="*/ 630236 h 3741737"/>
              <a:gd name="connsiteX104" fmla="*/ 2867818 w 3845718"/>
              <a:gd name="connsiteY104" fmla="*/ 539750 h 3741737"/>
              <a:gd name="connsiteX105" fmla="*/ 2910681 w 3845718"/>
              <a:gd name="connsiteY105" fmla="*/ 547687 h 3741737"/>
              <a:gd name="connsiteX106" fmla="*/ 2978943 w 3845718"/>
              <a:gd name="connsiteY106" fmla="*/ 447675 h 3741737"/>
              <a:gd name="connsiteX107" fmla="*/ 3069430 w 3845718"/>
              <a:gd name="connsiteY107" fmla="*/ 481013 h 3741737"/>
              <a:gd name="connsiteX108" fmla="*/ 3128168 w 3845718"/>
              <a:gd name="connsiteY108" fmla="*/ 469900 h 3741737"/>
              <a:gd name="connsiteX109" fmla="*/ 3198018 w 3845718"/>
              <a:gd name="connsiteY109" fmla="*/ 495300 h 3741737"/>
              <a:gd name="connsiteX110" fmla="*/ 3204368 w 3845718"/>
              <a:gd name="connsiteY110" fmla="*/ 571500 h 3741737"/>
              <a:gd name="connsiteX111" fmla="*/ 3172618 w 3845718"/>
              <a:gd name="connsiteY111" fmla="*/ 654050 h 3741737"/>
              <a:gd name="connsiteX112" fmla="*/ 3204368 w 3845718"/>
              <a:gd name="connsiteY112" fmla="*/ 749300 h 3741737"/>
              <a:gd name="connsiteX113" fmla="*/ 3331368 w 3845718"/>
              <a:gd name="connsiteY113" fmla="*/ 781050 h 3741737"/>
              <a:gd name="connsiteX114" fmla="*/ 3284537 w 3845718"/>
              <a:gd name="connsiteY114" fmla="*/ 899319 h 3741737"/>
              <a:gd name="connsiteX115" fmla="*/ 3350418 w 3845718"/>
              <a:gd name="connsiteY115" fmla="*/ 1003300 h 3741737"/>
              <a:gd name="connsiteX116" fmla="*/ 3382168 w 3845718"/>
              <a:gd name="connsiteY116" fmla="*/ 1009650 h 3741737"/>
              <a:gd name="connsiteX117" fmla="*/ 3337718 w 3845718"/>
              <a:gd name="connsiteY117" fmla="*/ 1117600 h 3741737"/>
              <a:gd name="connsiteX118" fmla="*/ 3413918 w 3845718"/>
              <a:gd name="connsiteY118" fmla="*/ 1123950 h 3741737"/>
              <a:gd name="connsiteX119" fmla="*/ 3548062 w 3845718"/>
              <a:gd name="connsiteY119" fmla="*/ 1060450 h 3741737"/>
              <a:gd name="connsiteX120" fmla="*/ 3712368 w 3845718"/>
              <a:gd name="connsiteY120" fmla="*/ 908050 h 3741737"/>
              <a:gd name="connsiteX121" fmla="*/ 3701256 w 3845718"/>
              <a:gd name="connsiteY121" fmla="*/ 1030288 h 3741737"/>
              <a:gd name="connsiteX122" fmla="*/ 3793331 w 3845718"/>
              <a:gd name="connsiteY122" fmla="*/ 1119187 h 3741737"/>
              <a:gd name="connsiteX123" fmla="*/ 3845718 w 3845718"/>
              <a:gd name="connsiteY123" fmla="*/ 1270000 h 3741737"/>
              <a:gd name="connsiteX124" fmla="*/ 3540124 w 3845718"/>
              <a:gd name="connsiteY124" fmla="*/ 1458118 h 3741737"/>
              <a:gd name="connsiteX125" fmla="*/ 3607593 w 3845718"/>
              <a:gd name="connsiteY125" fmla="*/ 1585913 h 3741737"/>
              <a:gd name="connsiteX126" fmla="*/ 3559174 w 3845718"/>
              <a:gd name="connsiteY126" fmla="*/ 1687513 h 3741737"/>
              <a:gd name="connsiteX127" fmla="*/ 3604418 w 3845718"/>
              <a:gd name="connsiteY127" fmla="*/ 1720850 h 3741737"/>
              <a:gd name="connsiteX128" fmla="*/ 3629818 w 3845718"/>
              <a:gd name="connsiteY128" fmla="*/ 1771650 h 3741737"/>
              <a:gd name="connsiteX129" fmla="*/ 3629818 w 3845718"/>
              <a:gd name="connsiteY129" fmla="*/ 1847850 h 3741737"/>
              <a:gd name="connsiteX130" fmla="*/ 3604418 w 3845718"/>
              <a:gd name="connsiteY130" fmla="*/ 1873250 h 3741737"/>
              <a:gd name="connsiteX131" fmla="*/ 3598068 w 3845718"/>
              <a:gd name="connsiteY131" fmla="*/ 1911350 h 3741737"/>
              <a:gd name="connsiteX132" fmla="*/ 3528218 w 3845718"/>
              <a:gd name="connsiteY132" fmla="*/ 1885950 h 3741737"/>
              <a:gd name="connsiteX133" fmla="*/ 3509168 w 3845718"/>
              <a:gd name="connsiteY133" fmla="*/ 2012950 h 3741737"/>
              <a:gd name="connsiteX134" fmla="*/ 3432175 w 3845718"/>
              <a:gd name="connsiteY134" fmla="*/ 1977231 h 3741737"/>
              <a:gd name="connsiteX135" fmla="*/ 3299618 w 3845718"/>
              <a:gd name="connsiteY135" fmla="*/ 2039937 h 3741737"/>
              <a:gd name="connsiteX136" fmla="*/ 3445668 w 3845718"/>
              <a:gd name="connsiteY136" fmla="*/ 2286000 h 3741737"/>
              <a:gd name="connsiteX137" fmla="*/ 3483768 w 3845718"/>
              <a:gd name="connsiteY137" fmla="*/ 2286000 h 3741737"/>
              <a:gd name="connsiteX138" fmla="*/ 3477418 w 3845718"/>
              <a:gd name="connsiteY138" fmla="*/ 2374900 h 3741737"/>
              <a:gd name="connsiteX139" fmla="*/ 3407568 w 3845718"/>
              <a:gd name="connsiteY139" fmla="*/ 2350294 h 3741737"/>
              <a:gd name="connsiteX140" fmla="*/ 3299618 w 3845718"/>
              <a:gd name="connsiteY140" fmla="*/ 2387600 h 3741737"/>
              <a:gd name="connsiteX141" fmla="*/ 3077368 w 3845718"/>
              <a:gd name="connsiteY141" fmla="*/ 2381250 h 3741737"/>
              <a:gd name="connsiteX142" fmla="*/ 2982118 w 3845718"/>
              <a:gd name="connsiteY142" fmla="*/ 2381250 h 3741737"/>
              <a:gd name="connsiteX143" fmla="*/ 2905918 w 3845718"/>
              <a:gd name="connsiteY143" fmla="*/ 2305050 h 3741737"/>
              <a:gd name="connsiteX144" fmla="*/ 2848768 w 3845718"/>
              <a:gd name="connsiteY144" fmla="*/ 2292350 h 3741737"/>
              <a:gd name="connsiteX145" fmla="*/ 2834481 w 3845718"/>
              <a:gd name="connsiteY145" fmla="*/ 2212975 h 3741737"/>
              <a:gd name="connsiteX146" fmla="*/ 2643980 w 3845718"/>
              <a:gd name="connsiteY146" fmla="*/ 2155825 h 3741737"/>
              <a:gd name="connsiteX147" fmla="*/ 2620168 w 3845718"/>
              <a:gd name="connsiteY147" fmla="*/ 2273300 h 3741737"/>
              <a:gd name="connsiteX148" fmla="*/ 2639218 w 3845718"/>
              <a:gd name="connsiteY148" fmla="*/ 2362200 h 3741737"/>
              <a:gd name="connsiteX149" fmla="*/ 2607468 w 3845718"/>
              <a:gd name="connsiteY149" fmla="*/ 2476500 h 3741737"/>
              <a:gd name="connsiteX150" fmla="*/ 3001168 w 3845718"/>
              <a:gd name="connsiteY150" fmla="*/ 2546350 h 3741737"/>
              <a:gd name="connsiteX151" fmla="*/ 3045618 w 3845718"/>
              <a:gd name="connsiteY151" fmla="*/ 3003550 h 3741737"/>
              <a:gd name="connsiteX152" fmla="*/ 1978818 w 3845718"/>
              <a:gd name="connsiteY152" fmla="*/ 3060700 h 3741737"/>
              <a:gd name="connsiteX153" fmla="*/ 1959768 w 3845718"/>
              <a:gd name="connsiteY153" fmla="*/ 3117850 h 3741737"/>
              <a:gd name="connsiteX154" fmla="*/ 2010568 w 3845718"/>
              <a:gd name="connsiteY154" fmla="*/ 3143250 h 3741737"/>
              <a:gd name="connsiteX155" fmla="*/ 2029618 w 3845718"/>
              <a:gd name="connsiteY155" fmla="*/ 3219450 h 3741737"/>
              <a:gd name="connsiteX156" fmla="*/ 2023268 w 3845718"/>
              <a:gd name="connsiteY156" fmla="*/ 3378200 h 3741737"/>
              <a:gd name="connsiteX157" fmla="*/ 2093118 w 3845718"/>
              <a:gd name="connsiteY157" fmla="*/ 3473450 h 3741737"/>
              <a:gd name="connsiteX158" fmla="*/ 2055018 w 3845718"/>
              <a:gd name="connsiteY158" fmla="*/ 3638550 h 3741737"/>
              <a:gd name="connsiteX159" fmla="*/ 2112168 w 3845718"/>
              <a:gd name="connsiteY159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212849 w 3845718"/>
              <a:gd name="connsiteY21" fmla="*/ 2107406 h 3741737"/>
              <a:gd name="connsiteX22" fmla="*/ 1101725 w 3845718"/>
              <a:gd name="connsiteY22" fmla="*/ 2083596 h 3741737"/>
              <a:gd name="connsiteX23" fmla="*/ 1035051 w 3845718"/>
              <a:gd name="connsiteY23" fmla="*/ 2119317 h 3741737"/>
              <a:gd name="connsiteX24" fmla="*/ 1001714 w 3845718"/>
              <a:gd name="connsiteY24" fmla="*/ 2176467 h 3741737"/>
              <a:gd name="connsiteX25" fmla="*/ 915989 w 3845718"/>
              <a:gd name="connsiteY25" fmla="*/ 2105029 h 3741737"/>
              <a:gd name="connsiteX26" fmla="*/ 851695 w 3845718"/>
              <a:gd name="connsiteY26" fmla="*/ 2112173 h 3741737"/>
              <a:gd name="connsiteX27" fmla="*/ 765970 w 3845718"/>
              <a:gd name="connsiteY27" fmla="*/ 2026448 h 3741737"/>
              <a:gd name="connsiteX28" fmla="*/ 870745 w 3845718"/>
              <a:gd name="connsiteY28" fmla="*/ 1938342 h 3741737"/>
              <a:gd name="connsiteX29" fmla="*/ 777876 w 3845718"/>
              <a:gd name="connsiteY29" fmla="*/ 1921673 h 3741737"/>
              <a:gd name="connsiteX30" fmla="*/ 689770 w 3845718"/>
              <a:gd name="connsiteY30" fmla="*/ 2000254 h 3741737"/>
              <a:gd name="connsiteX31" fmla="*/ 654051 w 3845718"/>
              <a:gd name="connsiteY31" fmla="*/ 2078835 h 3741737"/>
              <a:gd name="connsiteX32" fmla="*/ 654051 w 3845718"/>
              <a:gd name="connsiteY32" fmla="*/ 2102648 h 3741737"/>
              <a:gd name="connsiteX33" fmla="*/ 620714 w 3845718"/>
              <a:gd name="connsiteY33" fmla="*/ 2140748 h 3741737"/>
              <a:gd name="connsiteX34" fmla="*/ 570708 w 3845718"/>
              <a:gd name="connsiteY34" fmla="*/ 2166942 h 3741737"/>
              <a:gd name="connsiteX35" fmla="*/ 504032 w 3845718"/>
              <a:gd name="connsiteY35" fmla="*/ 2181229 h 3741737"/>
              <a:gd name="connsiteX36" fmla="*/ 489745 w 3845718"/>
              <a:gd name="connsiteY36" fmla="*/ 2212185 h 3741737"/>
              <a:gd name="connsiteX37" fmla="*/ 461170 w 3845718"/>
              <a:gd name="connsiteY37" fmla="*/ 2197898 h 3741737"/>
              <a:gd name="connsiteX38" fmla="*/ 434976 w 3845718"/>
              <a:gd name="connsiteY38" fmla="*/ 2235998 h 3741737"/>
              <a:gd name="connsiteX39" fmla="*/ 375445 w 3845718"/>
              <a:gd name="connsiteY39" fmla="*/ 2252667 h 3741737"/>
              <a:gd name="connsiteX40" fmla="*/ 368301 w 3845718"/>
              <a:gd name="connsiteY40" fmla="*/ 2288385 h 3741737"/>
              <a:gd name="connsiteX41" fmla="*/ 278605 w 3845718"/>
              <a:gd name="connsiteY41" fmla="*/ 2244725 h 3741737"/>
              <a:gd name="connsiteX42" fmla="*/ 245268 w 3845718"/>
              <a:gd name="connsiteY42" fmla="*/ 2171700 h 3741737"/>
              <a:gd name="connsiteX43" fmla="*/ 252411 w 3845718"/>
              <a:gd name="connsiteY43" fmla="*/ 2115344 h 3741737"/>
              <a:gd name="connsiteX44" fmla="*/ 217487 w 3845718"/>
              <a:gd name="connsiteY44" fmla="*/ 2114550 h 3741737"/>
              <a:gd name="connsiteX45" fmla="*/ 230981 w 3845718"/>
              <a:gd name="connsiteY45" fmla="*/ 2072481 h 3741737"/>
              <a:gd name="connsiteX46" fmla="*/ 105567 w 3845718"/>
              <a:gd name="connsiteY46" fmla="*/ 2023269 h 3741737"/>
              <a:gd name="connsiteX47" fmla="*/ 42068 w 3845718"/>
              <a:gd name="connsiteY47" fmla="*/ 1957387 h 3741737"/>
              <a:gd name="connsiteX48" fmla="*/ 83343 w 3845718"/>
              <a:gd name="connsiteY48" fmla="*/ 1717675 h 3741737"/>
              <a:gd name="connsiteX49" fmla="*/ 0 w 3845718"/>
              <a:gd name="connsiteY49" fmla="*/ 1545432 h 3741737"/>
              <a:gd name="connsiteX50" fmla="*/ 30956 w 3845718"/>
              <a:gd name="connsiteY50" fmla="*/ 1500187 h 3741737"/>
              <a:gd name="connsiteX51" fmla="*/ 205581 w 3845718"/>
              <a:gd name="connsiteY51" fmla="*/ 1123950 h 3741737"/>
              <a:gd name="connsiteX52" fmla="*/ 340518 w 3845718"/>
              <a:gd name="connsiteY52" fmla="*/ 1003300 h 3741737"/>
              <a:gd name="connsiteX53" fmla="*/ 392906 w 3845718"/>
              <a:gd name="connsiteY53" fmla="*/ 750887 h 3741737"/>
              <a:gd name="connsiteX54" fmla="*/ 412749 w 3845718"/>
              <a:gd name="connsiteY54" fmla="*/ 625475 h 3741737"/>
              <a:gd name="connsiteX55" fmla="*/ 579437 w 3845718"/>
              <a:gd name="connsiteY55" fmla="*/ 700087 h 3741737"/>
              <a:gd name="connsiteX56" fmla="*/ 734218 w 3845718"/>
              <a:gd name="connsiteY56" fmla="*/ 758825 h 3741737"/>
              <a:gd name="connsiteX57" fmla="*/ 746124 w 3845718"/>
              <a:gd name="connsiteY57" fmla="*/ 685800 h 3741737"/>
              <a:gd name="connsiteX58" fmla="*/ 689768 w 3845718"/>
              <a:gd name="connsiteY58" fmla="*/ 606425 h 3741737"/>
              <a:gd name="connsiteX59" fmla="*/ 832643 w 3845718"/>
              <a:gd name="connsiteY59" fmla="*/ 568325 h 3741737"/>
              <a:gd name="connsiteX60" fmla="*/ 921543 w 3845718"/>
              <a:gd name="connsiteY60" fmla="*/ 561975 h 3741737"/>
              <a:gd name="connsiteX61" fmla="*/ 953293 w 3845718"/>
              <a:gd name="connsiteY61" fmla="*/ 542925 h 3741737"/>
              <a:gd name="connsiteX62" fmla="*/ 981868 w 3845718"/>
              <a:gd name="connsiteY62" fmla="*/ 561975 h 3741737"/>
              <a:gd name="connsiteX63" fmla="*/ 1048543 w 3845718"/>
              <a:gd name="connsiteY63" fmla="*/ 546100 h 3741737"/>
              <a:gd name="connsiteX64" fmla="*/ 1061243 w 3845718"/>
              <a:gd name="connsiteY64" fmla="*/ 514350 h 3741737"/>
              <a:gd name="connsiteX65" fmla="*/ 1302543 w 3845718"/>
              <a:gd name="connsiteY65" fmla="*/ 485775 h 3741737"/>
              <a:gd name="connsiteX66" fmla="*/ 1261268 w 3845718"/>
              <a:gd name="connsiteY66" fmla="*/ 219075 h 3741737"/>
              <a:gd name="connsiteX67" fmla="*/ 1175543 w 3845718"/>
              <a:gd name="connsiteY67" fmla="*/ 0 h 3741737"/>
              <a:gd name="connsiteX68" fmla="*/ 1280318 w 3845718"/>
              <a:gd name="connsiteY68" fmla="*/ 12700 h 3741737"/>
              <a:gd name="connsiteX69" fmla="*/ 1400968 w 3845718"/>
              <a:gd name="connsiteY69" fmla="*/ 60325 h 3741737"/>
              <a:gd name="connsiteX70" fmla="*/ 1477168 w 3845718"/>
              <a:gd name="connsiteY70" fmla="*/ 130175 h 3741737"/>
              <a:gd name="connsiteX71" fmla="*/ 1537493 w 3845718"/>
              <a:gd name="connsiteY71" fmla="*/ 222250 h 3741737"/>
              <a:gd name="connsiteX72" fmla="*/ 1581943 w 3845718"/>
              <a:gd name="connsiteY72" fmla="*/ 412750 h 3741737"/>
              <a:gd name="connsiteX73" fmla="*/ 1678781 w 3845718"/>
              <a:gd name="connsiteY73" fmla="*/ 380206 h 3741737"/>
              <a:gd name="connsiteX74" fmla="*/ 1685923 w 3845718"/>
              <a:gd name="connsiteY74" fmla="*/ 310357 h 3741737"/>
              <a:gd name="connsiteX75" fmla="*/ 1710531 w 3845718"/>
              <a:gd name="connsiteY75" fmla="*/ 305594 h 3741737"/>
              <a:gd name="connsiteX76" fmla="*/ 1747838 w 3845718"/>
              <a:gd name="connsiteY76" fmla="*/ 289720 h 3741737"/>
              <a:gd name="connsiteX77" fmla="*/ 1843087 w 3845718"/>
              <a:gd name="connsiteY77" fmla="*/ 295274 h 3741737"/>
              <a:gd name="connsiteX78" fmla="*/ 1884361 w 3845718"/>
              <a:gd name="connsiteY78" fmla="*/ 304007 h 3741737"/>
              <a:gd name="connsiteX79" fmla="*/ 1887537 w 3845718"/>
              <a:gd name="connsiteY79" fmla="*/ 245268 h 3741737"/>
              <a:gd name="connsiteX80" fmla="*/ 1921668 w 3845718"/>
              <a:gd name="connsiteY80" fmla="*/ 254000 h 3741737"/>
              <a:gd name="connsiteX81" fmla="*/ 1908174 w 3845718"/>
              <a:gd name="connsiteY81" fmla="*/ 328612 h 3741737"/>
              <a:gd name="connsiteX82" fmla="*/ 1972468 w 3845718"/>
              <a:gd name="connsiteY82" fmla="*/ 331788 h 3741737"/>
              <a:gd name="connsiteX83" fmla="*/ 2008186 w 3845718"/>
              <a:gd name="connsiteY83" fmla="*/ 312737 h 3741737"/>
              <a:gd name="connsiteX84" fmla="*/ 2052637 w 3845718"/>
              <a:gd name="connsiteY84" fmla="*/ 324644 h 3741737"/>
              <a:gd name="connsiteX85" fmla="*/ 2055018 w 3845718"/>
              <a:gd name="connsiteY85" fmla="*/ 359568 h 3741737"/>
              <a:gd name="connsiteX86" fmla="*/ 2105818 w 3845718"/>
              <a:gd name="connsiteY86" fmla="*/ 373856 h 3741737"/>
              <a:gd name="connsiteX87" fmla="*/ 2128837 w 3845718"/>
              <a:gd name="connsiteY87" fmla="*/ 361950 h 3741737"/>
              <a:gd name="connsiteX88" fmla="*/ 2188368 w 3845718"/>
              <a:gd name="connsiteY88" fmla="*/ 313531 h 3741737"/>
              <a:gd name="connsiteX89" fmla="*/ 2229643 w 3845718"/>
              <a:gd name="connsiteY89" fmla="*/ 338931 h 3741737"/>
              <a:gd name="connsiteX90" fmla="*/ 2248693 w 3845718"/>
              <a:gd name="connsiteY90" fmla="*/ 331788 h 3741737"/>
              <a:gd name="connsiteX91" fmla="*/ 2276474 w 3845718"/>
              <a:gd name="connsiteY91" fmla="*/ 273844 h 3741737"/>
              <a:gd name="connsiteX92" fmla="*/ 2337593 w 3845718"/>
              <a:gd name="connsiteY92" fmla="*/ 235743 h 3741737"/>
              <a:gd name="connsiteX93" fmla="*/ 2326480 w 3845718"/>
              <a:gd name="connsiteY93" fmla="*/ 252414 h 3741737"/>
              <a:gd name="connsiteX94" fmla="*/ 2375693 w 3845718"/>
              <a:gd name="connsiteY94" fmla="*/ 346075 h 3741737"/>
              <a:gd name="connsiteX95" fmla="*/ 2470943 w 3845718"/>
              <a:gd name="connsiteY95" fmla="*/ 388937 h 3741737"/>
              <a:gd name="connsiteX96" fmla="*/ 2480468 w 3845718"/>
              <a:gd name="connsiteY96" fmla="*/ 477838 h 3741737"/>
              <a:gd name="connsiteX97" fmla="*/ 2501105 w 3845718"/>
              <a:gd name="connsiteY97" fmla="*/ 511175 h 3741737"/>
              <a:gd name="connsiteX98" fmla="*/ 2529681 w 3845718"/>
              <a:gd name="connsiteY98" fmla="*/ 568325 h 3741737"/>
              <a:gd name="connsiteX99" fmla="*/ 2480468 w 3845718"/>
              <a:gd name="connsiteY99" fmla="*/ 688975 h 3741737"/>
              <a:gd name="connsiteX100" fmla="*/ 2564606 w 3845718"/>
              <a:gd name="connsiteY100" fmla="*/ 633413 h 3741737"/>
              <a:gd name="connsiteX101" fmla="*/ 2692400 w 3845718"/>
              <a:gd name="connsiteY101" fmla="*/ 642938 h 3741737"/>
              <a:gd name="connsiteX102" fmla="*/ 2744787 w 3845718"/>
              <a:gd name="connsiteY102" fmla="*/ 609600 h 3741737"/>
              <a:gd name="connsiteX103" fmla="*/ 2806699 w 3845718"/>
              <a:gd name="connsiteY103" fmla="*/ 630236 h 3741737"/>
              <a:gd name="connsiteX104" fmla="*/ 2867818 w 3845718"/>
              <a:gd name="connsiteY104" fmla="*/ 539750 h 3741737"/>
              <a:gd name="connsiteX105" fmla="*/ 2910681 w 3845718"/>
              <a:gd name="connsiteY105" fmla="*/ 547687 h 3741737"/>
              <a:gd name="connsiteX106" fmla="*/ 2978943 w 3845718"/>
              <a:gd name="connsiteY106" fmla="*/ 447675 h 3741737"/>
              <a:gd name="connsiteX107" fmla="*/ 3069430 w 3845718"/>
              <a:gd name="connsiteY107" fmla="*/ 481013 h 3741737"/>
              <a:gd name="connsiteX108" fmla="*/ 3128168 w 3845718"/>
              <a:gd name="connsiteY108" fmla="*/ 469900 h 3741737"/>
              <a:gd name="connsiteX109" fmla="*/ 3198018 w 3845718"/>
              <a:gd name="connsiteY109" fmla="*/ 495300 h 3741737"/>
              <a:gd name="connsiteX110" fmla="*/ 3204368 w 3845718"/>
              <a:gd name="connsiteY110" fmla="*/ 571500 h 3741737"/>
              <a:gd name="connsiteX111" fmla="*/ 3172618 w 3845718"/>
              <a:gd name="connsiteY111" fmla="*/ 654050 h 3741737"/>
              <a:gd name="connsiteX112" fmla="*/ 3204368 w 3845718"/>
              <a:gd name="connsiteY112" fmla="*/ 749300 h 3741737"/>
              <a:gd name="connsiteX113" fmla="*/ 3331368 w 3845718"/>
              <a:gd name="connsiteY113" fmla="*/ 781050 h 3741737"/>
              <a:gd name="connsiteX114" fmla="*/ 3284537 w 3845718"/>
              <a:gd name="connsiteY114" fmla="*/ 899319 h 3741737"/>
              <a:gd name="connsiteX115" fmla="*/ 3350418 w 3845718"/>
              <a:gd name="connsiteY115" fmla="*/ 1003300 h 3741737"/>
              <a:gd name="connsiteX116" fmla="*/ 3382168 w 3845718"/>
              <a:gd name="connsiteY116" fmla="*/ 1009650 h 3741737"/>
              <a:gd name="connsiteX117" fmla="*/ 3337718 w 3845718"/>
              <a:gd name="connsiteY117" fmla="*/ 1117600 h 3741737"/>
              <a:gd name="connsiteX118" fmla="*/ 3413918 w 3845718"/>
              <a:gd name="connsiteY118" fmla="*/ 1123950 h 3741737"/>
              <a:gd name="connsiteX119" fmla="*/ 3548062 w 3845718"/>
              <a:gd name="connsiteY119" fmla="*/ 1060450 h 3741737"/>
              <a:gd name="connsiteX120" fmla="*/ 3712368 w 3845718"/>
              <a:gd name="connsiteY120" fmla="*/ 908050 h 3741737"/>
              <a:gd name="connsiteX121" fmla="*/ 3701256 w 3845718"/>
              <a:gd name="connsiteY121" fmla="*/ 1030288 h 3741737"/>
              <a:gd name="connsiteX122" fmla="*/ 3793331 w 3845718"/>
              <a:gd name="connsiteY122" fmla="*/ 1119187 h 3741737"/>
              <a:gd name="connsiteX123" fmla="*/ 3845718 w 3845718"/>
              <a:gd name="connsiteY123" fmla="*/ 1270000 h 3741737"/>
              <a:gd name="connsiteX124" fmla="*/ 3540124 w 3845718"/>
              <a:gd name="connsiteY124" fmla="*/ 1458118 h 3741737"/>
              <a:gd name="connsiteX125" fmla="*/ 3607593 w 3845718"/>
              <a:gd name="connsiteY125" fmla="*/ 1585913 h 3741737"/>
              <a:gd name="connsiteX126" fmla="*/ 3559174 w 3845718"/>
              <a:gd name="connsiteY126" fmla="*/ 1687513 h 3741737"/>
              <a:gd name="connsiteX127" fmla="*/ 3604418 w 3845718"/>
              <a:gd name="connsiteY127" fmla="*/ 1720850 h 3741737"/>
              <a:gd name="connsiteX128" fmla="*/ 3629818 w 3845718"/>
              <a:gd name="connsiteY128" fmla="*/ 1771650 h 3741737"/>
              <a:gd name="connsiteX129" fmla="*/ 3629818 w 3845718"/>
              <a:gd name="connsiteY129" fmla="*/ 1847850 h 3741737"/>
              <a:gd name="connsiteX130" fmla="*/ 3604418 w 3845718"/>
              <a:gd name="connsiteY130" fmla="*/ 1873250 h 3741737"/>
              <a:gd name="connsiteX131" fmla="*/ 3598068 w 3845718"/>
              <a:gd name="connsiteY131" fmla="*/ 1911350 h 3741737"/>
              <a:gd name="connsiteX132" fmla="*/ 3528218 w 3845718"/>
              <a:gd name="connsiteY132" fmla="*/ 1885950 h 3741737"/>
              <a:gd name="connsiteX133" fmla="*/ 3509168 w 3845718"/>
              <a:gd name="connsiteY133" fmla="*/ 2012950 h 3741737"/>
              <a:gd name="connsiteX134" fmla="*/ 3432175 w 3845718"/>
              <a:gd name="connsiteY134" fmla="*/ 1977231 h 3741737"/>
              <a:gd name="connsiteX135" fmla="*/ 3299618 w 3845718"/>
              <a:gd name="connsiteY135" fmla="*/ 2039937 h 3741737"/>
              <a:gd name="connsiteX136" fmla="*/ 3445668 w 3845718"/>
              <a:gd name="connsiteY136" fmla="*/ 2286000 h 3741737"/>
              <a:gd name="connsiteX137" fmla="*/ 3483768 w 3845718"/>
              <a:gd name="connsiteY137" fmla="*/ 2286000 h 3741737"/>
              <a:gd name="connsiteX138" fmla="*/ 3477418 w 3845718"/>
              <a:gd name="connsiteY138" fmla="*/ 2374900 h 3741737"/>
              <a:gd name="connsiteX139" fmla="*/ 3407568 w 3845718"/>
              <a:gd name="connsiteY139" fmla="*/ 2350294 h 3741737"/>
              <a:gd name="connsiteX140" fmla="*/ 3299618 w 3845718"/>
              <a:gd name="connsiteY140" fmla="*/ 2387600 h 3741737"/>
              <a:gd name="connsiteX141" fmla="*/ 3077368 w 3845718"/>
              <a:gd name="connsiteY141" fmla="*/ 2381250 h 3741737"/>
              <a:gd name="connsiteX142" fmla="*/ 2982118 w 3845718"/>
              <a:gd name="connsiteY142" fmla="*/ 2381250 h 3741737"/>
              <a:gd name="connsiteX143" fmla="*/ 2905918 w 3845718"/>
              <a:gd name="connsiteY143" fmla="*/ 2305050 h 3741737"/>
              <a:gd name="connsiteX144" fmla="*/ 2848768 w 3845718"/>
              <a:gd name="connsiteY144" fmla="*/ 2292350 h 3741737"/>
              <a:gd name="connsiteX145" fmla="*/ 2834481 w 3845718"/>
              <a:gd name="connsiteY145" fmla="*/ 2212975 h 3741737"/>
              <a:gd name="connsiteX146" fmla="*/ 2643980 w 3845718"/>
              <a:gd name="connsiteY146" fmla="*/ 2155825 h 3741737"/>
              <a:gd name="connsiteX147" fmla="*/ 2620168 w 3845718"/>
              <a:gd name="connsiteY147" fmla="*/ 2273300 h 3741737"/>
              <a:gd name="connsiteX148" fmla="*/ 2639218 w 3845718"/>
              <a:gd name="connsiteY148" fmla="*/ 2362200 h 3741737"/>
              <a:gd name="connsiteX149" fmla="*/ 2607468 w 3845718"/>
              <a:gd name="connsiteY149" fmla="*/ 2476500 h 3741737"/>
              <a:gd name="connsiteX150" fmla="*/ 3001168 w 3845718"/>
              <a:gd name="connsiteY150" fmla="*/ 2546350 h 3741737"/>
              <a:gd name="connsiteX151" fmla="*/ 3045618 w 3845718"/>
              <a:gd name="connsiteY151" fmla="*/ 3003550 h 3741737"/>
              <a:gd name="connsiteX152" fmla="*/ 1978818 w 3845718"/>
              <a:gd name="connsiteY152" fmla="*/ 3060700 h 3741737"/>
              <a:gd name="connsiteX153" fmla="*/ 1959768 w 3845718"/>
              <a:gd name="connsiteY153" fmla="*/ 3117850 h 3741737"/>
              <a:gd name="connsiteX154" fmla="*/ 2010568 w 3845718"/>
              <a:gd name="connsiteY154" fmla="*/ 3143250 h 3741737"/>
              <a:gd name="connsiteX155" fmla="*/ 2029618 w 3845718"/>
              <a:gd name="connsiteY155" fmla="*/ 3219450 h 3741737"/>
              <a:gd name="connsiteX156" fmla="*/ 2023268 w 3845718"/>
              <a:gd name="connsiteY156" fmla="*/ 3378200 h 3741737"/>
              <a:gd name="connsiteX157" fmla="*/ 2093118 w 3845718"/>
              <a:gd name="connsiteY157" fmla="*/ 3473450 h 3741737"/>
              <a:gd name="connsiteX158" fmla="*/ 2055018 w 3845718"/>
              <a:gd name="connsiteY158" fmla="*/ 3638550 h 3741737"/>
              <a:gd name="connsiteX159" fmla="*/ 2112168 w 3845718"/>
              <a:gd name="connsiteY159" fmla="*/ 3740150 h 3741737"/>
              <a:gd name="connsiteX0" fmla="*/ 2112168 w 3845718"/>
              <a:gd name="connsiteY0" fmla="*/ 3740150 h 3741737"/>
              <a:gd name="connsiteX1" fmla="*/ 2013743 w 3845718"/>
              <a:gd name="connsiteY1" fmla="*/ 3741737 h 3741737"/>
              <a:gd name="connsiteX2" fmla="*/ 1936749 w 3845718"/>
              <a:gd name="connsiteY2" fmla="*/ 3741737 h 3741737"/>
              <a:gd name="connsiteX3" fmla="*/ 1892299 w 3845718"/>
              <a:gd name="connsiteY3" fmla="*/ 3706019 h 3741737"/>
              <a:gd name="connsiteX4" fmla="*/ 1781968 w 3845718"/>
              <a:gd name="connsiteY4" fmla="*/ 3473450 h 3741737"/>
              <a:gd name="connsiteX5" fmla="*/ 1781968 w 3845718"/>
              <a:gd name="connsiteY5" fmla="*/ 3346450 h 3741737"/>
              <a:gd name="connsiteX6" fmla="*/ 1674018 w 3845718"/>
              <a:gd name="connsiteY6" fmla="*/ 3498850 h 3741737"/>
              <a:gd name="connsiteX7" fmla="*/ 1502568 w 3845718"/>
              <a:gd name="connsiteY7" fmla="*/ 2997200 h 3741737"/>
              <a:gd name="connsiteX8" fmla="*/ 1489868 w 3845718"/>
              <a:gd name="connsiteY8" fmla="*/ 2667000 h 3741737"/>
              <a:gd name="connsiteX9" fmla="*/ 1470818 w 3845718"/>
              <a:gd name="connsiteY9" fmla="*/ 2489200 h 3741737"/>
              <a:gd name="connsiteX10" fmla="*/ 1432718 w 3845718"/>
              <a:gd name="connsiteY10" fmla="*/ 2273300 h 3741737"/>
              <a:gd name="connsiteX11" fmla="*/ 988218 w 3845718"/>
              <a:gd name="connsiteY11" fmla="*/ 2711450 h 3741737"/>
              <a:gd name="connsiteX12" fmla="*/ 931068 w 3845718"/>
              <a:gd name="connsiteY12" fmla="*/ 2660650 h 3741737"/>
              <a:gd name="connsiteX13" fmla="*/ 785018 w 3845718"/>
              <a:gd name="connsiteY13" fmla="*/ 2698750 h 3741737"/>
              <a:gd name="connsiteX14" fmla="*/ 696118 w 3845718"/>
              <a:gd name="connsiteY14" fmla="*/ 2628900 h 3741737"/>
              <a:gd name="connsiteX15" fmla="*/ 804068 w 3845718"/>
              <a:gd name="connsiteY15" fmla="*/ 2636044 h 3741737"/>
              <a:gd name="connsiteX16" fmla="*/ 854074 w 3845718"/>
              <a:gd name="connsiteY16" fmla="*/ 2619375 h 3741737"/>
              <a:gd name="connsiteX17" fmla="*/ 834231 w 3845718"/>
              <a:gd name="connsiteY17" fmla="*/ 2583657 h 3741737"/>
              <a:gd name="connsiteX18" fmla="*/ 911224 w 3845718"/>
              <a:gd name="connsiteY18" fmla="*/ 2557462 h 3741737"/>
              <a:gd name="connsiteX19" fmla="*/ 1192212 w 3845718"/>
              <a:gd name="connsiteY19" fmla="*/ 2260600 h 3741737"/>
              <a:gd name="connsiteX20" fmla="*/ 1159668 w 3845718"/>
              <a:gd name="connsiteY20" fmla="*/ 2203450 h 3741737"/>
              <a:gd name="connsiteX21" fmla="*/ 1193799 w 3845718"/>
              <a:gd name="connsiteY21" fmla="*/ 2119312 h 3741737"/>
              <a:gd name="connsiteX22" fmla="*/ 1101725 w 3845718"/>
              <a:gd name="connsiteY22" fmla="*/ 2083596 h 3741737"/>
              <a:gd name="connsiteX23" fmla="*/ 1035051 w 3845718"/>
              <a:gd name="connsiteY23" fmla="*/ 2119317 h 3741737"/>
              <a:gd name="connsiteX24" fmla="*/ 1001714 w 3845718"/>
              <a:gd name="connsiteY24" fmla="*/ 2176467 h 3741737"/>
              <a:gd name="connsiteX25" fmla="*/ 915989 w 3845718"/>
              <a:gd name="connsiteY25" fmla="*/ 2105029 h 3741737"/>
              <a:gd name="connsiteX26" fmla="*/ 851695 w 3845718"/>
              <a:gd name="connsiteY26" fmla="*/ 2112173 h 3741737"/>
              <a:gd name="connsiteX27" fmla="*/ 765970 w 3845718"/>
              <a:gd name="connsiteY27" fmla="*/ 2026448 h 3741737"/>
              <a:gd name="connsiteX28" fmla="*/ 870745 w 3845718"/>
              <a:gd name="connsiteY28" fmla="*/ 1938342 h 3741737"/>
              <a:gd name="connsiteX29" fmla="*/ 777876 w 3845718"/>
              <a:gd name="connsiteY29" fmla="*/ 1921673 h 3741737"/>
              <a:gd name="connsiteX30" fmla="*/ 689770 w 3845718"/>
              <a:gd name="connsiteY30" fmla="*/ 2000254 h 3741737"/>
              <a:gd name="connsiteX31" fmla="*/ 654051 w 3845718"/>
              <a:gd name="connsiteY31" fmla="*/ 2078835 h 3741737"/>
              <a:gd name="connsiteX32" fmla="*/ 654051 w 3845718"/>
              <a:gd name="connsiteY32" fmla="*/ 2102648 h 3741737"/>
              <a:gd name="connsiteX33" fmla="*/ 620714 w 3845718"/>
              <a:gd name="connsiteY33" fmla="*/ 2140748 h 3741737"/>
              <a:gd name="connsiteX34" fmla="*/ 570708 w 3845718"/>
              <a:gd name="connsiteY34" fmla="*/ 2166942 h 3741737"/>
              <a:gd name="connsiteX35" fmla="*/ 504032 w 3845718"/>
              <a:gd name="connsiteY35" fmla="*/ 2181229 h 3741737"/>
              <a:gd name="connsiteX36" fmla="*/ 489745 w 3845718"/>
              <a:gd name="connsiteY36" fmla="*/ 2212185 h 3741737"/>
              <a:gd name="connsiteX37" fmla="*/ 461170 w 3845718"/>
              <a:gd name="connsiteY37" fmla="*/ 2197898 h 3741737"/>
              <a:gd name="connsiteX38" fmla="*/ 434976 w 3845718"/>
              <a:gd name="connsiteY38" fmla="*/ 2235998 h 3741737"/>
              <a:gd name="connsiteX39" fmla="*/ 375445 w 3845718"/>
              <a:gd name="connsiteY39" fmla="*/ 2252667 h 3741737"/>
              <a:gd name="connsiteX40" fmla="*/ 368301 w 3845718"/>
              <a:gd name="connsiteY40" fmla="*/ 2288385 h 3741737"/>
              <a:gd name="connsiteX41" fmla="*/ 278605 w 3845718"/>
              <a:gd name="connsiteY41" fmla="*/ 2244725 h 3741737"/>
              <a:gd name="connsiteX42" fmla="*/ 245268 w 3845718"/>
              <a:gd name="connsiteY42" fmla="*/ 2171700 h 3741737"/>
              <a:gd name="connsiteX43" fmla="*/ 252411 w 3845718"/>
              <a:gd name="connsiteY43" fmla="*/ 2115344 h 3741737"/>
              <a:gd name="connsiteX44" fmla="*/ 217487 w 3845718"/>
              <a:gd name="connsiteY44" fmla="*/ 2114550 h 3741737"/>
              <a:gd name="connsiteX45" fmla="*/ 230981 w 3845718"/>
              <a:gd name="connsiteY45" fmla="*/ 2072481 h 3741737"/>
              <a:gd name="connsiteX46" fmla="*/ 105567 w 3845718"/>
              <a:gd name="connsiteY46" fmla="*/ 2023269 h 3741737"/>
              <a:gd name="connsiteX47" fmla="*/ 42068 w 3845718"/>
              <a:gd name="connsiteY47" fmla="*/ 1957387 h 3741737"/>
              <a:gd name="connsiteX48" fmla="*/ 83343 w 3845718"/>
              <a:gd name="connsiteY48" fmla="*/ 1717675 h 3741737"/>
              <a:gd name="connsiteX49" fmla="*/ 0 w 3845718"/>
              <a:gd name="connsiteY49" fmla="*/ 1545432 h 3741737"/>
              <a:gd name="connsiteX50" fmla="*/ 30956 w 3845718"/>
              <a:gd name="connsiteY50" fmla="*/ 1500187 h 3741737"/>
              <a:gd name="connsiteX51" fmla="*/ 205581 w 3845718"/>
              <a:gd name="connsiteY51" fmla="*/ 1123950 h 3741737"/>
              <a:gd name="connsiteX52" fmla="*/ 340518 w 3845718"/>
              <a:gd name="connsiteY52" fmla="*/ 1003300 h 3741737"/>
              <a:gd name="connsiteX53" fmla="*/ 392906 w 3845718"/>
              <a:gd name="connsiteY53" fmla="*/ 750887 h 3741737"/>
              <a:gd name="connsiteX54" fmla="*/ 412749 w 3845718"/>
              <a:gd name="connsiteY54" fmla="*/ 625475 h 3741737"/>
              <a:gd name="connsiteX55" fmla="*/ 579437 w 3845718"/>
              <a:gd name="connsiteY55" fmla="*/ 700087 h 3741737"/>
              <a:gd name="connsiteX56" fmla="*/ 734218 w 3845718"/>
              <a:gd name="connsiteY56" fmla="*/ 758825 h 3741737"/>
              <a:gd name="connsiteX57" fmla="*/ 746124 w 3845718"/>
              <a:gd name="connsiteY57" fmla="*/ 685800 h 3741737"/>
              <a:gd name="connsiteX58" fmla="*/ 689768 w 3845718"/>
              <a:gd name="connsiteY58" fmla="*/ 606425 h 3741737"/>
              <a:gd name="connsiteX59" fmla="*/ 832643 w 3845718"/>
              <a:gd name="connsiteY59" fmla="*/ 568325 h 3741737"/>
              <a:gd name="connsiteX60" fmla="*/ 921543 w 3845718"/>
              <a:gd name="connsiteY60" fmla="*/ 561975 h 3741737"/>
              <a:gd name="connsiteX61" fmla="*/ 953293 w 3845718"/>
              <a:gd name="connsiteY61" fmla="*/ 542925 h 3741737"/>
              <a:gd name="connsiteX62" fmla="*/ 981868 w 3845718"/>
              <a:gd name="connsiteY62" fmla="*/ 561975 h 3741737"/>
              <a:gd name="connsiteX63" fmla="*/ 1048543 w 3845718"/>
              <a:gd name="connsiteY63" fmla="*/ 546100 h 3741737"/>
              <a:gd name="connsiteX64" fmla="*/ 1061243 w 3845718"/>
              <a:gd name="connsiteY64" fmla="*/ 514350 h 3741737"/>
              <a:gd name="connsiteX65" fmla="*/ 1302543 w 3845718"/>
              <a:gd name="connsiteY65" fmla="*/ 485775 h 3741737"/>
              <a:gd name="connsiteX66" fmla="*/ 1261268 w 3845718"/>
              <a:gd name="connsiteY66" fmla="*/ 219075 h 3741737"/>
              <a:gd name="connsiteX67" fmla="*/ 1175543 w 3845718"/>
              <a:gd name="connsiteY67" fmla="*/ 0 h 3741737"/>
              <a:gd name="connsiteX68" fmla="*/ 1280318 w 3845718"/>
              <a:gd name="connsiteY68" fmla="*/ 12700 h 3741737"/>
              <a:gd name="connsiteX69" fmla="*/ 1400968 w 3845718"/>
              <a:gd name="connsiteY69" fmla="*/ 60325 h 3741737"/>
              <a:gd name="connsiteX70" fmla="*/ 1477168 w 3845718"/>
              <a:gd name="connsiteY70" fmla="*/ 130175 h 3741737"/>
              <a:gd name="connsiteX71" fmla="*/ 1537493 w 3845718"/>
              <a:gd name="connsiteY71" fmla="*/ 222250 h 3741737"/>
              <a:gd name="connsiteX72" fmla="*/ 1581943 w 3845718"/>
              <a:gd name="connsiteY72" fmla="*/ 412750 h 3741737"/>
              <a:gd name="connsiteX73" fmla="*/ 1678781 w 3845718"/>
              <a:gd name="connsiteY73" fmla="*/ 380206 h 3741737"/>
              <a:gd name="connsiteX74" fmla="*/ 1685923 w 3845718"/>
              <a:gd name="connsiteY74" fmla="*/ 310357 h 3741737"/>
              <a:gd name="connsiteX75" fmla="*/ 1710531 w 3845718"/>
              <a:gd name="connsiteY75" fmla="*/ 305594 h 3741737"/>
              <a:gd name="connsiteX76" fmla="*/ 1747838 w 3845718"/>
              <a:gd name="connsiteY76" fmla="*/ 289720 h 3741737"/>
              <a:gd name="connsiteX77" fmla="*/ 1843087 w 3845718"/>
              <a:gd name="connsiteY77" fmla="*/ 295274 h 3741737"/>
              <a:gd name="connsiteX78" fmla="*/ 1884361 w 3845718"/>
              <a:gd name="connsiteY78" fmla="*/ 304007 h 3741737"/>
              <a:gd name="connsiteX79" fmla="*/ 1887537 w 3845718"/>
              <a:gd name="connsiteY79" fmla="*/ 245268 h 3741737"/>
              <a:gd name="connsiteX80" fmla="*/ 1921668 w 3845718"/>
              <a:gd name="connsiteY80" fmla="*/ 254000 h 3741737"/>
              <a:gd name="connsiteX81" fmla="*/ 1908174 w 3845718"/>
              <a:gd name="connsiteY81" fmla="*/ 328612 h 3741737"/>
              <a:gd name="connsiteX82" fmla="*/ 1972468 w 3845718"/>
              <a:gd name="connsiteY82" fmla="*/ 331788 h 3741737"/>
              <a:gd name="connsiteX83" fmla="*/ 2008186 w 3845718"/>
              <a:gd name="connsiteY83" fmla="*/ 312737 h 3741737"/>
              <a:gd name="connsiteX84" fmla="*/ 2052637 w 3845718"/>
              <a:gd name="connsiteY84" fmla="*/ 324644 h 3741737"/>
              <a:gd name="connsiteX85" fmla="*/ 2055018 w 3845718"/>
              <a:gd name="connsiteY85" fmla="*/ 359568 h 3741737"/>
              <a:gd name="connsiteX86" fmla="*/ 2105818 w 3845718"/>
              <a:gd name="connsiteY86" fmla="*/ 373856 h 3741737"/>
              <a:gd name="connsiteX87" fmla="*/ 2128837 w 3845718"/>
              <a:gd name="connsiteY87" fmla="*/ 361950 h 3741737"/>
              <a:gd name="connsiteX88" fmla="*/ 2188368 w 3845718"/>
              <a:gd name="connsiteY88" fmla="*/ 313531 h 3741737"/>
              <a:gd name="connsiteX89" fmla="*/ 2229643 w 3845718"/>
              <a:gd name="connsiteY89" fmla="*/ 338931 h 3741737"/>
              <a:gd name="connsiteX90" fmla="*/ 2248693 w 3845718"/>
              <a:gd name="connsiteY90" fmla="*/ 331788 h 3741737"/>
              <a:gd name="connsiteX91" fmla="*/ 2276474 w 3845718"/>
              <a:gd name="connsiteY91" fmla="*/ 273844 h 3741737"/>
              <a:gd name="connsiteX92" fmla="*/ 2337593 w 3845718"/>
              <a:gd name="connsiteY92" fmla="*/ 235743 h 3741737"/>
              <a:gd name="connsiteX93" fmla="*/ 2326480 w 3845718"/>
              <a:gd name="connsiteY93" fmla="*/ 252414 h 3741737"/>
              <a:gd name="connsiteX94" fmla="*/ 2375693 w 3845718"/>
              <a:gd name="connsiteY94" fmla="*/ 346075 h 3741737"/>
              <a:gd name="connsiteX95" fmla="*/ 2470943 w 3845718"/>
              <a:gd name="connsiteY95" fmla="*/ 388937 h 3741737"/>
              <a:gd name="connsiteX96" fmla="*/ 2480468 w 3845718"/>
              <a:gd name="connsiteY96" fmla="*/ 477838 h 3741737"/>
              <a:gd name="connsiteX97" fmla="*/ 2501105 w 3845718"/>
              <a:gd name="connsiteY97" fmla="*/ 511175 h 3741737"/>
              <a:gd name="connsiteX98" fmla="*/ 2529681 w 3845718"/>
              <a:gd name="connsiteY98" fmla="*/ 568325 h 3741737"/>
              <a:gd name="connsiteX99" fmla="*/ 2480468 w 3845718"/>
              <a:gd name="connsiteY99" fmla="*/ 688975 h 3741737"/>
              <a:gd name="connsiteX100" fmla="*/ 2564606 w 3845718"/>
              <a:gd name="connsiteY100" fmla="*/ 633413 h 3741737"/>
              <a:gd name="connsiteX101" fmla="*/ 2692400 w 3845718"/>
              <a:gd name="connsiteY101" fmla="*/ 642938 h 3741737"/>
              <a:gd name="connsiteX102" fmla="*/ 2744787 w 3845718"/>
              <a:gd name="connsiteY102" fmla="*/ 609600 h 3741737"/>
              <a:gd name="connsiteX103" fmla="*/ 2806699 w 3845718"/>
              <a:gd name="connsiteY103" fmla="*/ 630236 h 3741737"/>
              <a:gd name="connsiteX104" fmla="*/ 2867818 w 3845718"/>
              <a:gd name="connsiteY104" fmla="*/ 539750 h 3741737"/>
              <a:gd name="connsiteX105" fmla="*/ 2910681 w 3845718"/>
              <a:gd name="connsiteY105" fmla="*/ 547687 h 3741737"/>
              <a:gd name="connsiteX106" fmla="*/ 2978943 w 3845718"/>
              <a:gd name="connsiteY106" fmla="*/ 447675 h 3741737"/>
              <a:gd name="connsiteX107" fmla="*/ 3069430 w 3845718"/>
              <a:gd name="connsiteY107" fmla="*/ 481013 h 3741737"/>
              <a:gd name="connsiteX108" fmla="*/ 3128168 w 3845718"/>
              <a:gd name="connsiteY108" fmla="*/ 469900 h 3741737"/>
              <a:gd name="connsiteX109" fmla="*/ 3198018 w 3845718"/>
              <a:gd name="connsiteY109" fmla="*/ 495300 h 3741737"/>
              <a:gd name="connsiteX110" fmla="*/ 3204368 w 3845718"/>
              <a:gd name="connsiteY110" fmla="*/ 571500 h 3741737"/>
              <a:gd name="connsiteX111" fmla="*/ 3172618 w 3845718"/>
              <a:gd name="connsiteY111" fmla="*/ 654050 h 3741737"/>
              <a:gd name="connsiteX112" fmla="*/ 3204368 w 3845718"/>
              <a:gd name="connsiteY112" fmla="*/ 749300 h 3741737"/>
              <a:gd name="connsiteX113" fmla="*/ 3331368 w 3845718"/>
              <a:gd name="connsiteY113" fmla="*/ 781050 h 3741737"/>
              <a:gd name="connsiteX114" fmla="*/ 3284537 w 3845718"/>
              <a:gd name="connsiteY114" fmla="*/ 899319 h 3741737"/>
              <a:gd name="connsiteX115" fmla="*/ 3350418 w 3845718"/>
              <a:gd name="connsiteY115" fmla="*/ 1003300 h 3741737"/>
              <a:gd name="connsiteX116" fmla="*/ 3382168 w 3845718"/>
              <a:gd name="connsiteY116" fmla="*/ 1009650 h 3741737"/>
              <a:gd name="connsiteX117" fmla="*/ 3337718 w 3845718"/>
              <a:gd name="connsiteY117" fmla="*/ 1117600 h 3741737"/>
              <a:gd name="connsiteX118" fmla="*/ 3413918 w 3845718"/>
              <a:gd name="connsiteY118" fmla="*/ 1123950 h 3741737"/>
              <a:gd name="connsiteX119" fmla="*/ 3548062 w 3845718"/>
              <a:gd name="connsiteY119" fmla="*/ 1060450 h 3741737"/>
              <a:gd name="connsiteX120" fmla="*/ 3712368 w 3845718"/>
              <a:gd name="connsiteY120" fmla="*/ 908050 h 3741737"/>
              <a:gd name="connsiteX121" fmla="*/ 3701256 w 3845718"/>
              <a:gd name="connsiteY121" fmla="*/ 1030288 h 3741737"/>
              <a:gd name="connsiteX122" fmla="*/ 3793331 w 3845718"/>
              <a:gd name="connsiteY122" fmla="*/ 1119187 h 3741737"/>
              <a:gd name="connsiteX123" fmla="*/ 3845718 w 3845718"/>
              <a:gd name="connsiteY123" fmla="*/ 1270000 h 3741737"/>
              <a:gd name="connsiteX124" fmla="*/ 3540124 w 3845718"/>
              <a:gd name="connsiteY124" fmla="*/ 1458118 h 3741737"/>
              <a:gd name="connsiteX125" fmla="*/ 3607593 w 3845718"/>
              <a:gd name="connsiteY125" fmla="*/ 1585913 h 3741737"/>
              <a:gd name="connsiteX126" fmla="*/ 3559174 w 3845718"/>
              <a:gd name="connsiteY126" fmla="*/ 1687513 h 3741737"/>
              <a:gd name="connsiteX127" fmla="*/ 3604418 w 3845718"/>
              <a:gd name="connsiteY127" fmla="*/ 1720850 h 3741737"/>
              <a:gd name="connsiteX128" fmla="*/ 3629818 w 3845718"/>
              <a:gd name="connsiteY128" fmla="*/ 1771650 h 3741737"/>
              <a:gd name="connsiteX129" fmla="*/ 3629818 w 3845718"/>
              <a:gd name="connsiteY129" fmla="*/ 1847850 h 3741737"/>
              <a:gd name="connsiteX130" fmla="*/ 3604418 w 3845718"/>
              <a:gd name="connsiteY130" fmla="*/ 1873250 h 3741737"/>
              <a:gd name="connsiteX131" fmla="*/ 3598068 w 3845718"/>
              <a:gd name="connsiteY131" fmla="*/ 1911350 h 3741737"/>
              <a:gd name="connsiteX132" fmla="*/ 3528218 w 3845718"/>
              <a:gd name="connsiteY132" fmla="*/ 1885950 h 3741737"/>
              <a:gd name="connsiteX133" fmla="*/ 3509168 w 3845718"/>
              <a:gd name="connsiteY133" fmla="*/ 2012950 h 3741737"/>
              <a:gd name="connsiteX134" fmla="*/ 3432175 w 3845718"/>
              <a:gd name="connsiteY134" fmla="*/ 1977231 h 3741737"/>
              <a:gd name="connsiteX135" fmla="*/ 3299618 w 3845718"/>
              <a:gd name="connsiteY135" fmla="*/ 2039937 h 3741737"/>
              <a:gd name="connsiteX136" fmla="*/ 3445668 w 3845718"/>
              <a:gd name="connsiteY136" fmla="*/ 2286000 h 3741737"/>
              <a:gd name="connsiteX137" fmla="*/ 3483768 w 3845718"/>
              <a:gd name="connsiteY137" fmla="*/ 2286000 h 3741737"/>
              <a:gd name="connsiteX138" fmla="*/ 3477418 w 3845718"/>
              <a:gd name="connsiteY138" fmla="*/ 2374900 h 3741737"/>
              <a:gd name="connsiteX139" fmla="*/ 3407568 w 3845718"/>
              <a:gd name="connsiteY139" fmla="*/ 2350294 h 3741737"/>
              <a:gd name="connsiteX140" fmla="*/ 3299618 w 3845718"/>
              <a:gd name="connsiteY140" fmla="*/ 2387600 h 3741737"/>
              <a:gd name="connsiteX141" fmla="*/ 3077368 w 3845718"/>
              <a:gd name="connsiteY141" fmla="*/ 2381250 h 3741737"/>
              <a:gd name="connsiteX142" fmla="*/ 2982118 w 3845718"/>
              <a:gd name="connsiteY142" fmla="*/ 2381250 h 3741737"/>
              <a:gd name="connsiteX143" fmla="*/ 2905918 w 3845718"/>
              <a:gd name="connsiteY143" fmla="*/ 2305050 h 3741737"/>
              <a:gd name="connsiteX144" fmla="*/ 2848768 w 3845718"/>
              <a:gd name="connsiteY144" fmla="*/ 2292350 h 3741737"/>
              <a:gd name="connsiteX145" fmla="*/ 2834481 w 3845718"/>
              <a:gd name="connsiteY145" fmla="*/ 2212975 h 3741737"/>
              <a:gd name="connsiteX146" fmla="*/ 2643980 w 3845718"/>
              <a:gd name="connsiteY146" fmla="*/ 2155825 h 3741737"/>
              <a:gd name="connsiteX147" fmla="*/ 2620168 w 3845718"/>
              <a:gd name="connsiteY147" fmla="*/ 2273300 h 3741737"/>
              <a:gd name="connsiteX148" fmla="*/ 2639218 w 3845718"/>
              <a:gd name="connsiteY148" fmla="*/ 2362200 h 3741737"/>
              <a:gd name="connsiteX149" fmla="*/ 2607468 w 3845718"/>
              <a:gd name="connsiteY149" fmla="*/ 2476500 h 3741737"/>
              <a:gd name="connsiteX150" fmla="*/ 3001168 w 3845718"/>
              <a:gd name="connsiteY150" fmla="*/ 2546350 h 3741737"/>
              <a:gd name="connsiteX151" fmla="*/ 3045618 w 3845718"/>
              <a:gd name="connsiteY151" fmla="*/ 3003550 h 3741737"/>
              <a:gd name="connsiteX152" fmla="*/ 1978818 w 3845718"/>
              <a:gd name="connsiteY152" fmla="*/ 3060700 h 3741737"/>
              <a:gd name="connsiteX153" fmla="*/ 1959768 w 3845718"/>
              <a:gd name="connsiteY153" fmla="*/ 3117850 h 3741737"/>
              <a:gd name="connsiteX154" fmla="*/ 2010568 w 3845718"/>
              <a:gd name="connsiteY154" fmla="*/ 3143250 h 3741737"/>
              <a:gd name="connsiteX155" fmla="*/ 2029618 w 3845718"/>
              <a:gd name="connsiteY155" fmla="*/ 3219450 h 3741737"/>
              <a:gd name="connsiteX156" fmla="*/ 2023268 w 3845718"/>
              <a:gd name="connsiteY156" fmla="*/ 3378200 h 3741737"/>
              <a:gd name="connsiteX157" fmla="*/ 2093118 w 3845718"/>
              <a:gd name="connsiteY157" fmla="*/ 3473450 h 3741737"/>
              <a:gd name="connsiteX158" fmla="*/ 2055018 w 3845718"/>
              <a:gd name="connsiteY158" fmla="*/ 3638550 h 3741737"/>
              <a:gd name="connsiteX159" fmla="*/ 2112168 w 3845718"/>
              <a:gd name="connsiteY159" fmla="*/ 3740150 h 3741737"/>
              <a:gd name="connsiteX0" fmla="*/ 2112168 w 3845718"/>
              <a:gd name="connsiteY0" fmla="*/ 3990181 h 3991768"/>
              <a:gd name="connsiteX1" fmla="*/ 2013743 w 3845718"/>
              <a:gd name="connsiteY1" fmla="*/ 3991768 h 3991768"/>
              <a:gd name="connsiteX2" fmla="*/ 1936749 w 3845718"/>
              <a:gd name="connsiteY2" fmla="*/ 3991768 h 3991768"/>
              <a:gd name="connsiteX3" fmla="*/ 1892299 w 3845718"/>
              <a:gd name="connsiteY3" fmla="*/ 3956050 h 3991768"/>
              <a:gd name="connsiteX4" fmla="*/ 1781968 w 3845718"/>
              <a:gd name="connsiteY4" fmla="*/ 3723481 h 3991768"/>
              <a:gd name="connsiteX5" fmla="*/ 1781968 w 3845718"/>
              <a:gd name="connsiteY5" fmla="*/ 3596481 h 3991768"/>
              <a:gd name="connsiteX6" fmla="*/ 1674018 w 3845718"/>
              <a:gd name="connsiteY6" fmla="*/ 3748881 h 3991768"/>
              <a:gd name="connsiteX7" fmla="*/ 1502568 w 3845718"/>
              <a:gd name="connsiteY7" fmla="*/ 3247231 h 3991768"/>
              <a:gd name="connsiteX8" fmla="*/ 1489868 w 3845718"/>
              <a:gd name="connsiteY8" fmla="*/ 2917031 h 3991768"/>
              <a:gd name="connsiteX9" fmla="*/ 1470818 w 3845718"/>
              <a:gd name="connsiteY9" fmla="*/ 2739231 h 3991768"/>
              <a:gd name="connsiteX10" fmla="*/ 1432718 w 3845718"/>
              <a:gd name="connsiteY10" fmla="*/ 2523331 h 3991768"/>
              <a:gd name="connsiteX11" fmla="*/ 988218 w 3845718"/>
              <a:gd name="connsiteY11" fmla="*/ 2961481 h 3991768"/>
              <a:gd name="connsiteX12" fmla="*/ 931068 w 3845718"/>
              <a:gd name="connsiteY12" fmla="*/ 2910681 h 3991768"/>
              <a:gd name="connsiteX13" fmla="*/ 785018 w 3845718"/>
              <a:gd name="connsiteY13" fmla="*/ 2948781 h 3991768"/>
              <a:gd name="connsiteX14" fmla="*/ 696118 w 3845718"/>
              <a:gd name="connsiteY14" fmla="*/ 2878931 h 3991768"/>
              <a:gd name="connsiteX15" fmla="*/ 804068 w 3845718"/>
              <a:gd name="connsiteY15" fmla="*/ 2886075 h 3991768"/>
              <a:gd name="connsiteX16" fmla="*/ 854074 w 3845718"/>
              <a:gd name="connsiteY16" fmla="*/ 2869406 h 3991768"/>
              <a:gd name="connsiteX17" fmla="*/ 834231 w 3845718"/>
              <a:gd name="connsiteY17" fmla="*/ 2833688 h 3991768"/>
              <a:gd name="connsiteX18" fmla="*/ 911224 w 3845718"/>
              <a:gd name="connsiteY18" fmla="*/ 2807493 h 3991768"/>
              <a:gd name="connsiteX19" fmla="*/ 1192212 w 3845718"/>
              <a:gd name="connsiteY19" fmla="*/ 2510631 h 3991768"/>
              <a:gd name="connsiteX20" fmla="*/ 1159668 w 3845718"/>
              <a:gd name="connsiteY20" fmla="*/ 2453481 h 3991768"/>
              <a:gd name="connsiteX21" fmla="*/ 1193799 w 3845718"/>
              <a:gd name="connsiteY21" fmla="*/ 2369343 h 3991768"/>
              <a:gd name="connsiteX22" fmla="*/ 1101725 w 3845718"/>
              <a:gd name="connsiteY22" fmla="*/ 2333627 h 3991768"/>
              <a:gd name="connsiteX23" fmla="*/ 1035051 w 3845718"/>
              <a:gd name="connsiteY23" fmla="*/ 2369348 h 3991768"/>
              <a:gd name="connsiteX24" fmla="*/ 1001714 w 3845718"/>
              <a:gd name="connsiteY24" fmla="*/ 2426498 h 3991768"/>
              <a:gd name="connsiteX25" fmla="*/ 915989 w 3845718"/>
              <a:gd name="connsiteY25" fmla="*/ 2355060 h 3991768"/>
              <a:gd name="connsiteX26" fmla="*/ 851695 w 3845718"/>
              <a:gd name="connsiteY26" fmla="*/ 2362204 h 3991768"/>
              <a:gd name="connsiteX27" fmla="*/ 765970 w 3845718"/>
              <a:gd name="connsiteY27" fmla="*/ 2276479 h 3991768"/>
              <a:gd name="connsiteX28" fmla="*/ 870745 w 3845718"/>
              <a:gd name="connsiteY28" fmla="*/ 2188373 h 3991768"/>
              <a:gd name="connsiteX29" fmla="*/ 777876 w 3845718"/>
              <a:gd name="connsiteY29" fmla="*/ 2171704 h 3991768"/>
              <a:gd name="connsiteX30" fmla="*/ 689770 w 3845718"/>
              <a:gd name="connsiteY30" fmla="*/ 2250285 h 3991768"/>
              <a:gd name="connsiteX31" fmla="*/ 654051 w 3845718"/>
              <a:gd name="connsiteY31" fmla="*/ 2328866 h 3991768"/>
              <a:gd name="connsiteX32" fmla="*/ 654051 w 3845718"/>
              <a:gd name="connsiteY32" fmla="*/ 2352679 h 3991768"/>
              <a:gd name="connsiteX33" fmla="*/ 620714 w 3845718"/>
              <a:gd name="connsiteY33" fmla="*/ 2390779 h 3991768"/>
              <a:gd name="connsiteX34" fmla="*/ 570708 w 3845718"/>
              <a:gd name="connsiteY34" fmla="*/ 2416973 h 3991768"/>
              <a:gd name="connsiteX35" fmla="*/ 504032 w 3845718"/>
              <a:gd name="connsiteY35" fmla="*/ 2431260 h 3991768"/>
              <a:gd name="connsiteX36" fmla="*/ 489745 w 3845718"/>
              <a:gd name="connsiteY36" fmla="*/ 2462216 h 3991768"/>
              <a:gd name="connsiteX37" fmla="*/ 461170 w 3845718"/>
              <a:gd name="connsiteY37" fmla="*/ 2447929 h 3991768"/>
              <a:gd name="connsiteX38" fmla="*/ 434976 w 3845718"/>
              <a:gd name="connsiteY38" fmla="*/ 2486029 h 3991768"/>
              <a:gd name="connsiteX39" fmla="*/ 375445 w 3845718"/>
              <a:gd name="connsiteY39" fmla="*/ 2502698 h 3991768"/>
              <a:gd name="connsiteX40" fmla="*/ 368301 w 3845718"/>
              <a:gd name="connsiteY40" fmla="*/ 2538416 h 3991768"/>
              <a:gd name="connsiteX41" fmla="*/ 278605 w 3845718"/>
              <a:gd name="connsiteY41" fmla="*/ 2494756 h 3991768"/>
              <a:gd name="connsiteX42" fmla="*/ 245268 w 3845718"/>
              <a:gd name="connsiteY42" fmla="*/ 2421731 h 3991768"/>
              <a:gd name="connsiteX43" fmla="*/ 252411 w 3845718"/>
              <a:gd name="connsiteY43" fmla="*/ 2365375 h 3991768"/>
              <a:gd name="connsiteX44" fmla="*/ 217487 w 3845718"/>
              <a:gd name="connsiteY44" fmla="*/ 2364581 h 3991768"/>
              <a:gd name="connsiteX45" fmla="*/ 230981 w 3845718"/>
              <a:gd name="connsiteY45" fmla="*/ 2322512 h 3991768"/>
              <a:gd name="connsiteX46" fmla="*/ 105567 w 3845718"/>
              <a:gd name="connsiteY46" fmla="*/ 2273300 h 3991768"/>
              <a:gd name="connsiteX47" fmla="*/ 42068 w 3845718"/>
              <a:gd name="connsiteY47" fmla="*/ 2207418 h 3991768"/>
              <a:gd name="connsiteX48" fmla="*/ 83343 w 3845718"/>
              <a:gd name="connsiteY48" fmla="*/ 1967706 h 3991768"/>
              <a:gd name="connsiteX49" fmla="*/ 0 w 3845718"/>
              <a:gd name="connsiteY49" fmla="*/ 1795463 h 3991768"/>
              <a:gd name="connsiteX50" fmla="*/ 30956 w 3845718"/>
              <a:gd name="connsiteY50" fmla="*/ 1750218 h 3991768"/>
              <a:gd name="connsiteX51" fmla="*/ 205581 w 3845718"/>
              <a:gd name="connsiteY51" fmla="*/ 1373981 h 3991768"/>
              <a:gd name="connsiteX52" fmla="*/ 340518 w 3845718"/>
              <a:gd name="connsiteY52" fmla="*/ 1253331 h 3991768"/>
              <a:gd name="connsiteX53" fmla="*/ 392906 w 3845718"/>
              <a:gd name="connsiteY53" fmla="*/ 1000918 h 3991768"/>
              <a:gd name="connsiteX54" fmla="*/ 412749 w 3845718"/>
              <a:gd name="connsiteY54" fmla="*/ 875506 h 3991768"/>
              <a:gd name="connsiteX55" fmla="*/ 579437 w 3845718"/>
              <a:gd name="connsiteY55" fmla="*/ 950118 h 3991768"/>
              <a:gd name="connsiteX56" fmla="*/ 734218 w 3845718"/>
              <a:gd name="connsiteY56" fmla="*/ 1008856 h 3991768"/>
              <a:gd name="connsiteX57" fmla="*/ 746124 w 3845718"/>
              <a:gd name="connsiteY57" fmla="*/ 935831 h 3991768"/>
              <a:gd name="connsiteX58" fmla="*/ 689768 w 3845718"/>
              <a:gd name="connsiteY58" fmla="*/ 856456 h 3991768"/>
              <a:gd name="connsiteX59" fmla="*/ 832643 w 3845718"/>
              <a:gd name="connsiteY59" fmla="*/ 818356 h 3991768"/>
              <a:gd name="connsiteX60" fmla="*/ 921543 w 3845718"/>
              <a:gd name="connsiteY60" fmla="*/ 812006 h 3991768"/>
              <a:gd name="connsiteX61" fmla="*/ 953293 w 3845718"/>
              <a:gd name="connsiteY61" fmla="*/ 792956 h 3991768"/>
              <a:gd name="connsiteX62" fmla="*/ 981868 w 3845718"/>
              <a:gd name="connsiteY62" fmla="*/ 812006 h 3991768"/>
              <a:gd name="connsiteX63" fmla="*/ 1048543 w 3845718"/>
              <a:gd name="connsiteY63" fmla="*/ 796131 h 3991768"/>
              <a:gd name="connsiteX64" fmla="*/ 1061243 w 3845718"/>
              <a:gd name="connsiteY64" fmla="*/ 764381 h 3991768"/>
              <a:gd name="connsiteX65" fmla="*/ 1302543 w 3845718"/>
              <a:gd name="connsiteY65" fmla="*/ 735806 h 3991768"/>
              <a:gd name="connsiteX66" fmla="*/ 1261268 w 3845718"/>
              <a:gd name="connsiteY66" fmla="*/ 469106 h 3991768"/>
              <a:gd name="connsiteX67" fmla="*/ 1089818 w 3845718"/>
              <a:gd name="connsiteY67" fmla="*/ 0 h 3991768"/>
              <a:gd name="connsiteX68" fmla="*/ 1280318 w 3845718"/>
              <a:gd name="connsiteY68" fmla="*/ 262731 h 3991768"/>
              <a:gd name="connsiteX69" fmla="*/ 1400968 w 3845718"/>
              <a:gd name="connsiteY69" fmla="*/ 310356 h 3991768"/>
              <a:gd name="connsiteX70" fmla="*/ 1477168 w 3845718"/>
              <a:gd name="connsiteY70" fmla="*/ 380206 h 3991768"/>
              <a:gd name="connsiteX71" fmla="*/ 1537493 w 3845718"/>
              <a:gd name="connsiteY71" fmla="*/ 472281 h 3991768"/>
              <a:gd name="connsiteX72" fmla="*/ 1581943 w 3845718"/>
              <a:gd name="connsiteY72" fmla="*/ 662781 h 3991768"/>
              <a:gd name="connsiteX73" fmla="*/ 1678781 w 3845718"/>
              <a:gd name="connsiteY73" fmla="*/ 630237 h 3991768"/>
              <a:gd name="connsiteX74" fmla="*/ 1685923 w 3845718"/>
              <a:gd name="connsiteY74" fmla="*/ 560388 h 3991768"/>
              <a:gd name="connsiteX75" fmla="*/ 1710531 w 3845718"/>
              <a:gd name="connsiteY75" fmla="*/ 555625 h 3991768"/>
              <a:gd name="connsiteX76" fmla="*/ 1747838 w 3845718"/>
              <a:gd name="connsiteY76" fmla="*/ 539751 h 3991768"/>
              <a:gd name="connsiteX77" fmla="*/ 1843087 w 3845718"/>
              <a:gd name="connsiteY77" fmla="*/ 545305 h 3991768"/>
              <a:gd name="connsiteX78" fmla="*/ 1884361 w 3845718"/>
              <a:gd name="connsiteY78" fmla="*/ 554038 h 3991768"/>
              <a:gd name="connsiteX79" fmla="*/ 1887537 w 3845718"/>
              <a:gd name="connsiteY79" fmla="*/ 495299 h 3991768"/>
              <a:gd name="connsiteX80" fmla="*/ 1921668 w 3845718"/>
              <a:gd name="connsiteY80" fmla="*/ 504031 h 3991768"/>
              <a:gd name="connsiteX81" fmla="*/ 1908174 w 3845718"/>
              <a:gd name="connsiteY81" fmla="*/ 578643 h 3991768"/>
              <a:gd name="connsiteX82" fmla="*/ 1972468 w 3845718"/>
              <a:gd name="connsiteY82" fmla="*/ 581819 h 3991768"/>
              <a:gd name="connsiteX83" fmla="*/ 2008186 w 3845718"/>
              <a:gd name="connsiteY83" fmla="*/ 562768 h 3991768"/>
              <a:gd name="connsiteX84" fmla="*/ 2052637 w 3845718"/>
              <a:gd name="connsiteY84" fmla="*/ 574675 h 3991768"/>
              <a:gd name="connsiteX85" fmla="*/ 2055018 w 3845718"/>
              <a:gd name="connsiteY85" fmla="*/ 609599 h 3991768"/>
              <a:gd name="connsiteX86" fmla="*/ 2105818 w 3845718"/>
              <a:gd name="connsiteY86" fmla="*/ 623887 h 3991768"/>
              <a:gd name="connsiteX87" fmla="*/ 2128837 w 3845718"/>
              <a:gd name="connsiteY87" fmla="*/ 611981 h 3991768"/>
              <a:gd name="connsiteX88" fmla="*/ 2188368 w 3845718"/>
              <a:gd name="connsiteY88" fmla="*/ 563562 h 3991768"/>
              <a:gd name="connsiteX89" fmla="*/ 2229643 w 3845718"/>
              <a:gd name="connsiteY89" fmla="*/ 588962 h 3991768"/>
              <a:gd name="connsiteX90" fmla="*/ 2248693 w 3845718"/>
              <a:gd name="connsiteY90" fmla="*/ 581819 h 3991768"/>
              <a:gd name="connsiteX91" fmla="*/ 2276474 w 3845718"/>
              <a:gd name="connsiteY91" fmla="*/ 523875 h 3991768"/>
              <a:gd name="connsiteX92" fmla="*/ 2337593 w 3845718"/>
              <a:gd name="connsiteY92" fmla="*/ 485774 h 3991768"/>
              <a:gd name="connsiteX93" fmla="*/ 2326480 w 3845718"/>
              <a:gd name="connsiteY93" fmla="*/ 502445 h 3991768"/>
              <a:gd name="connsiteX94" fmla="*/ 2375693 w 3845718"/>
              <a:gd name="connsiteY94" fmla="*/ 596106 h 3991768"/>
              <a:gd name="connsiteX95" fmla="*/ 2470943 w 3845718"/>
              <a:gd name="connsiteY95" fmla="*/ 638968 h 3991768"/>
              <a:gd name="connsiteX96" fmla="*/ 2480468 w 3845718"/>
              <a:gd name="connsiteY96" fmla="*/ 727869 h 3991768"/>
              <a:gd name="connsiteX97" fmla="*/ 2501105 w 3845718"/>
              <a:gd name="connsiteY97" fmla="*/ 761206 h 3991768"/>
              <a:gd name="connsiteX98" fmla="*/ 2529681 w 3845718"/>
              <a:gd name="connsiteY98" fmla="*/ 818356 h 3991768"/>
              <a:gd name="connsiteX99" fmla="*/ 2480468 w 3845718"/>
              <a:gd name="connsiteY99" fmla="*/ 939006 h 3991768"/>
              <a:gd name="connsiteX100" fmla="*/ 2564606 w 3845718"/>
              <a:gd name="connsiteY100" fmla="*/ 883444 h 3991768"/>
              <a:gd name="connsiteX101" fmla="*/ 2692400 w 3845718"/>
              <a:gd name="connsiteY101" fmla="*/ 892969 h 3991768"/>
              <a:gd name="connsiteX102" fmla="*/ 2744787 w 3845718"/>
              <a:gd name="connsiteY102" fmla="*/ 859631 h 3991768"/>
              <a:gd name="connsiteX103" fmla="*/ 2806699 w 3845718"/>
              <a:gd name="connsiteY103" fmla="*/ 880267 h 3991768"/>
              <a:gd name="connsiteX104" fmla="*/ 2867818 w 3845718"/>
              <a:gd name="connsiteY104" fmla="*/ 789781 h 3991768"/>
              <a:gd name="connsiteX105" fmla="*/ 2910681 w 3845718"/>
              <a:gd name="connsiteY105" fmla="*/ 797718 h 3991768"/>
              <a:gd name="connsiteX106" fmla="*/ 2978943 w 3845718"/>
              <a:gd name="connsiteY106" fmla="*/ 697706 h 3991768"/>
              <a:gd name="connsiteX107" fmla="*/ 3069430 w 3845718"/>
              <a:gd name="connsiteY107" fmla="*/ 731044 h 3991768"/>
              <a:gd name="connsiteX108" fmla="*/ 3128168 w 3845718"/>
              <a:gd name="connsiteY108" fmla="*/ 719931 h 3991768"/>
              <a:gd name="connsiteX109" fmla="*/ 3198018 w 3845718"/>
              <a:gd name="connsiteY109" fmla="*/ 745331 h 3991768"/>
              <a:gd name="connsiteX110" fmla="*/ 3204368 w 3845718"/>
              <a:gd name="connsiteY110" fmla="*/ 821531 h 3991768"/>
              <a:gd name="connsiteX111" fmla="*/ 3172618 w 3845718"/>
              <a:gd name="connsiteY111" fmla="*/ 904081 h 3991768"/>
              <a:gd name="connsiteX112" fmla="*/ 3204368 w 3845718"/>
              <a:gd name="connsiteY112" fmla="*/ 999331 h 3991768"/>
              <a:gd name="connsiteX113" fmla="*/ 3331368 w 3845718"/>
              <a:gd name="connsiteY113" fmla="*/ 1031081 h 3991768"/>
              <a:gd name="connsiteX114" fmla="*/ 3284537 w 3845718"/>
              <a:gd name="connsiteY114" fmla="*/ 1149350 h 3991768"/>
              <a:gd name="connsiteX115" fmla="*/ 3350418 w 3845718"/>
              <a:gd name="connsiteY115" fmla="*/ 1253331 h 3991768"/>
              <a:gd name="connsiteX116" fmla="*/ 3382168 w 3845718"/>
              <a:gd name="connsiteY116" fmla="*/ 1259681 h 3991768"/>
              <a:gd name="connsiteX117" fmla="*/ 3337718 w 3845718"/>
              <a:gd name="connsiteY117" fmla="*/ 1367631 h 3991768"/>
              <a:gd name="connsiteX118" fmla="*/ 3413918 w 3845718"/>
              <a:gd name="connsiteY118" fmla="*/ 1373981 h 3991768"/>
              <a:gd name="connsiteX119" fmla="*/ 3548062 w 3845718"/>
              <a:gd name="connsiteY119" fmla="*/ 1310481 h 3991768"/>
              <a:gd name="connsiteX120" fmla="*/ 3712368 w 3845718"/>
              <a:gd name="connsiteY120" fmla="*/ 1158081 h 3991768"/>
              <a:gd name="connsiteX121" fmla="*/ 3701256 w 3845718"/>
              <a:gd name="connsiteY121" fmla="*/ 1280319 h 3991768"/>
              <a:gd name="connsiteX122" fmla="*/ 3793331 w 3845718"/>
              <a:gd name="connsiteY122" fmla="*/ 1369218 h 3991768"/>
              <a:gd name="connsiteX123" fmla="*/ 3845718 w 3845718"/>
              <a:gd name="connsiteY123" fmla="*/ 1520031 h 3991768"/>
              <a:gd name="connsiteX124" fmla="*/ 3540124 w 3845718"/>
              <a:gd name="connsiteY124" fmla="*/ 1708149 h 3991768"/>
              <a:gd name="connsiteX125" fmla="*/ 3607593 w 3845718"/>
              <a:gd name="connsiteY125" fmla="*/ 1835944 h 3991768"/>
              <a:gd name="connsiteX126" fmla="*/ 3559174 w 3845718"/>
              <a:gd name="connsiteY126" fmla="*/ 1937544 h 3991768"/>
              <a:gd name="connsiteX127" fmla="*/ 3604418 w 3845718"/>
              <a:gd name="connsiteY127" fmla="*/ 1970881 h 3991768"/>
              <a:gd name="connsiteX128" fmla="*/ 3629818 w 3845718"/>
              <a:gd name="connsiteY128" fmla="*/ 2021681 h 3991768"/>
              <a:gd name="connsiteX129" fmla="*/ 3629818 w 3845718"/>
              <a:gd name="connsiteY129" fmla="*/ 2097881 h 3991768"/>
              <a:gd name="connsiteX130" fmla="*/ 3604418 w 3845718"/>
              <a:gd name="connsiteY130" fmla="*/ 2123281 h 3991768"/>
              <a:gd name="connsiteX131" fmla="*/ 3598068 w 3845718"/>
              <a:gd name="connsiteY131" fmla="*/ 2161381 h 3991768"/>
              <a:gd name="connsiteX132" fmla="*/ 3528218 w 3845718"/>
              <a:gd name="connsiteY132" fmla="*/ 2135981 h 3991768"/>
              <a:gd name="connsiteX133" fmla="*/ 3509168 w 3845718"/>
              <a:gd name="connsiteY133" fmla="*/ 2262981 h 3991768"/>
              <a:gd name="connsiteX134" fmla="*/ 3432175 w 3845718"/>
              <a:gd name="connsiteY134" fmla="*/ 2227262 h 3991768"/>
              <a:gd name="connsiteX135" fmla="*/ 3299618 w 3845718"/>
              <a:gd name="connsiteY135" fmla="*/ 2289968 h 3991768"/>
              <a:gd name="connsiteX136" fmla="*/ 3445668 w 3845718"/>
              <a:gd name="connsiteY136" fmla="*/ 2536031 h 3991768"/>
              <a:gd name="connsiteX137" fmla="*/ 3483768 w 3845718"/>
              <a:gd name="connsiteY137" fmla="*/ 2536031 h 3991768"/>
              <a:gd name="connsiteX138" fmla="*/ 3477418 w 3845718"/>
              <a:gd name="connsiteY138" fmla="*/ 2624931 h 3991768"/>
              <a:gd name="connsiteX139" fmla="*/ 3407568 w 3845718"/>
              <a:gd name="connsiteY139" fmla="*/ 2600325 h 3991768"/>
              <a:gd name="connsiteX140" fmla="*/ 3299618 w 3845718"/>
              <a:gd name="connsiteY140" fmla="*/ 2637631 h 3991768"/>
              <a:gd name="connsiteX141" fmla="*/ 3077368 w 3845718"/>
              <a:gd name="connsiteY141" fmla="*/ 2631281 h 3991768"/>
              <a:gd name="connsiteX142" fmla="*/ 2982118 w 3845718"/>
              <a:gd name="connsiteY142" fmla="*/ 2631281 h 3991768"/>
              <a:gd name="connsiteX143" fmla="*/ 2905918 w 3845718"/>
              <a:gd name="connsiteY143" fmla="*/ 2555081 h 3991768"/>
              <a:gd name="connsiteX144" fmla="*/ 2848768 w 3845718"/>
              <a:gd name="connsiteY144" fmla="*/ 2542381 h 3991768"/>
              <a:gd name="connsiteX145" fmla="*/ 2834481 w 3845718"/>
              <a:gd name="connsiteY145" fmla="*/ 2463006 h 3991768"/>
              <a:gd name="connsiteX146" fmla="*/ 2643980 w 3845718"/>
              <a:gd name="connsiteY146" fmla="*/ 2405856 h 3991768"/>
              <a:gd name="connsiteX147" fmla="*/ 2620168 w 3845718"/>
              <a:gd name="connsiteY147" fmla="*/ 2523331 h 3991768"/>
              <a:gd name="connsiteX148" fmla="*/ 2639218 w 3845718"/>
              <a:gd name="connsiteY148" fmla="*/ 2612231 h 3991768"/>
              <a:gd name="connsiteX149" fmla="*/ 2607468 w 3845718"/>
              <a:gd name="connsiteY149" fmla="*/ 2726531 h 3991768"/>
              <a:gd name="connsiteX150" fmla="*/ 3001168 w 3845718"/>
              <a:gd name="connsiteY150" fmla="*/ 2796381 h 3991768"/>
              <a:gd name="connsiteX151" fmla="*/ 3045618 w 3845718"/>
              <a:gd name="connsiteY151" fmla="*/ 3253581 h 3991768"/>
              <a:gd name="connsiteX152" fmla="*/ 1978818 w 3845718"/>
              <a:gd name="connsiteY152" fmla="*/ 3310731 h 3991768"/>
              <a:gd name="connsiteX153" fmla="*/ 1959768 w 3845718"/>
              <a:gd name="connsiteY153" fmla="*/ 3367881 h 3991768"/>
              <a:gd name="connsiteX154" fmla="*/ 2010568 w 3845718"/>
              <a:gd name="connsiteY154" fmla="*/ 3393281 h 3991768"/>
              <a:gd name="connsiteX155" fmla="*/ 2029618 w 3845718"/>
              <a:gd name="connsiteY155" fmla="*/ 3469481 h 3991768"/>
              <a:gd name="connsiteX156" fmla="*/ 2023268 w 3845718"/>
              <a:gd name="connsiteY156" fmla="*/ 3628231 h 3991768"/>
              <a:gd name="connsiteX157" fmla="*/ 2093118 w 3845718"/>
              <a:gd name="connsiteY157" fmla="*/ 3723481 h 3991768"/>
              <a:gd name="connsiteX158" fmla="*/ 2055018 w 3845718"/>
              <a:gd name="connsiteY158" fmla="*/ 3888581 h 3991768"/>
              <a:gd name="connsiteX159" fmla="*/ 2112168 w 3845718"/>
              <a:gd name="connsiteY159" fmla="*/ 3990181 h 3991768"/>
              <a:gd name="connsiteX0" fmla="*/ 2112168 w 3845718"/>
              <a:gd name="connsiteY0" fmla="*/ 3990181 h 3991768"/>
              <a:gd name="connsiteX1" fmla="*/ 2013743 w 3845718"/>
              <a:gd name="connsiteY1" fmla="*/ 3991768 h 3991768"/>
              <a:gd name="connsiteX2" fmla="*/ 1936749 w 3845718"/>
              <a:gd name="connsiteY2" fmla="*/ 3991768 h 3991768"/>
              <a:gd name="connsiteX3" fmla="*/ 1892299 w 3845718"/>
              <a:gd name="connsiteY3" fmla="*/ 3956050 h 3991768"/>
              <a:gd name="connsiteX4" fmla="*/ 1781968 w 3845718"/>
              <a:gd name="connsiteY4" fmla="*/ 3723481 h 3991768"/>
              <a:gd name="connsiteX5" fmla="*/ 1781968 w 3845718"/>
              <a:gd name="connsiteY5" fmla="*/ 3596481 h 3991768"/>
              <a:gd name="connsiteX6" fmla="*/ 1674018 w 3845718"/>
              <a:gd name="connsiteY6" fmla="*/ 3748881 h 3991768"/>
              <a:gd name="connsiteX7" fmla="*/ 1502568 w 3845718"/>
              <a:gd name="connsiteY7" fmla="*/ 3247231 h 3991768"/>
              <a:gd name="connsiteX8" fmla="*/ 1489868 w 3845718"/>
              <a:gd name="connsiteY8" fmla="*/ 2917031 h 3991768"/>
              <a:gd name="connsiteX9" fmla="*/ 1470818 w 3845718"/>
              <a:gd name="connsiteY9" fmla="*/ 2739231 h 3991768"/>
              <a:gd name="connsiteX10" fmla="*/ 1432718 w 3845718"/>
              <a:gd name="connsiteY10" fmla="*/ 2523331 h 3991768"/>
              <a:gd name="connsiteX11" fmla="*/ 988218 w 3845718"/>
              <a:gd name="connsiteY11" fmla="*/ 2961481 h 3991768"/>
              <a:gd name="connsiteX12" fmla="*/ 931068 w 3845718"/>
              <a:gd name="connsiteY12" fmla="*/ 2910681 h 3991768"/>
              <a:gd name="connsiteX13" fmla="*/ 785018 w 3845718"/>
              <a:gd name="connsiteY13" fmla="*/ 2948781 h 3991768"/>
              <a:gd name="connsiteX14" fmla="*/ 696118 w 3845718"/>
              <a:gd name="connsiteY14" fmla="*/ 2878931 h 3991768"/>
              <a:gd name="connsiteX15" fmla="*/ 804068 w 3845718"/>
              <a:gd name="connsiteY15" fmla="*/ 2886075 h 3991768"/>
              <a:gd name="connsiteX16" fmla="*/ 854074 w 3845718"/>
              <a:gd name="connsiteY16" fmla="*/ 2869406 h 3991768"/>
              <a:gd name="connsiteX17" fmla="*/ 834231 w 3845718"/>
              <a:gd name="connsiteY17" fmla="*/ 2833688 h 3991768"/>
              <a:gd name="connsiteX18" fmla="*/ 911224 w 3845718"/>
              <a:gd name="connsiteY18" fmla="*/ 2807493 h 3991768"/>
              <a:gd name="connsiteX19" fmla="*/ 1192212 w 3845718"/>
              <a:gd name="connsiteY19" fmla="*/ 2510631 h 3991768"/>
              <a:gd name="connsiteX20" fmla="*/ 1159668 w 3845718"/>
              <a:gd name="connsiteY20" fmla="*/ 2453481 h 3991768"/>
              <a:gd name="connsiteX21" fmla="*/ 1193799 w 3845718"/>
              <a:gd name="connsiteY21" fmla="*/ 2369343 h 3991768"/>
              <a:gd name="connsiteX22" fmla="*/ 1101725 w 3845718"/>
              <a:gd name="connsiteY22" fmla="*/ 2333627 h 3991768"/>
              <a:gd name="connsiteX23" fmla="*/ 1035051 w 3845718"/>
              <a:gd name="connsiteY23" fmla="*/ 2369348 h 3991768"/>
              <a:gd name="connsiteX24" fmla="*/ 1001714 w 3845718"/>
              <a:gd name="connsiteY24" fmla="*/ 2426498 h 3991768"/>
              <a:gd name="connsiteX25" fmla="*/ 915989 w 3845718"/>
              <a:gd name="connsiteY25" fmla="*/ 2355060 h 3991768"/>
              <a:gd name="connsiteX26" fmla="*/ 851695 w 3845718"/>
              <a:gd name="connsiteY26" fmla="*/ 2362204 h 3991768"/>
              <a:gd name="connsiteX27" fmla="*/ 765970 w 3845718"/>
              <a:gd name="connsiteY27" fmla="*/ 2276479 h 3991768"/>
              <a:gd name="connsiteX28" fmla="*/ 870745 w 3845718"/>
              <a:gd name="connsiteY28" fmla="*/ 2188373 h 3991768"/>
              <a:gd name="connsiteX29" fmla="*/ 777876 w 3845718"/>
              <a:gd name="connsiteY29" fmla="*/ 2171704 h 3991768"/>
              <a:gd name="connsiteX30" fmla="*/ 689770 w 3845718"/>
              <a:gd name="connsiteY30" fmla="*/ 2250285 h 3991768"/>
              <a:gd name="connsiteX31" fmla="*/ 654051 w 3845718"/>
              <a:gd name="connsiteY31" fmla="*/ 2328866 h 3991768"/>
              <a:gd name="connsiteX32" fmla="*/ 654051 w 3845718"/>
              <a:gd name="connsiteY32" fmla="*/ 2352679 h 3991768"/>
              <a:gd name="connsiteX33" fmla="*/ 620714 w 3845718"/>
              <a:gd name="connsiteY33" fmla="*/ 2390779 h 3991768"/>
              <a:gd name="connsiteX34" fmla="*/ 570708 w 3845718"/>
              <a:gd name="connsiteY34" fmla="*/ 2416973 h 3991768"/>
              <a:gd name="connsiteX35" fmla="*/ 504032 w 3845718"/>
              <a:gd name="connsiteY35" fmla="*/ 2431260 h 3991768"/>
              <a:gd name="connsiteX36" fmla="*/ 489745 w 3845718"/>
              <a:gd name="connsiteY36" fmla="*/ 2462216 h 3991768"/>
              <a:gd name="connsiteX37" fmla="*/ 461170 w 3845718"/>
              <a:gd name="connsiteY37" fmla="*/ 2447929 h 3991768"/>
              <a:gd name="connsiteX38" fmla="*/ 434976 w 3845718"/>
              <a:gd name="connsiteY38" fmla="*/ 2486029 h 3991768"/>
              <a:gd name="connsiteX39" fmla="*/ 375445 w 3845718"/>
              <a:gd name="connsiteY39" fmla="*/ 2502698 h 3991768"/>
              <a:gd name="connsiteX40" fmla="*/ 368301 w 3845718"/>
              <a:gd name="connsiteY40" fmla="*/ 2538416 h 3991768"/>
              <a:gd name="connsiteX41" fmla="*/ 278605 w 3845718"/>
              <a:gd name="connsiteY41" fmla="*/ 2494756 h 3991768"/>
              <a:gd name="connsiteX42" fmla="*/ 245268 w 3845718"/>
              <a:gd name="connsiteY42" fmla="*/ 2421731 h 3991768"/>
              <a:gd name="connsiteX43" fmla="*/ 252411 w 3845718"/>
              <a:gd name="connsiteY43" fmla="*/ 2365375 h 3991768"/>
              <a:gd name="connsiteX44" fmla="*/ 217487 w 3845718"/>
              <a:gd name="connsiteY44" fmla="*/ 2364581 h 3991768"/>
              <a:gd name="connsiteX45" fmla="*/ 230981 w 3845718"/>
              <a:gd name="connsiteY45" fmla="*/ 2322512 h 3991768"/>
              <a:gd name="connsiteX46" fmla="*/ 105567 w 3845718"/>
              <a:gd name="connsiteY46" fmla="*/ 2273300 h 3991768"/>
              <a:gd name="connsiteX47" fmla="*/ 42068 w 3845718"/>
              <a:gd name="connsiteY47" fmla="*/ 2207418 h 3991768"/>
              <a:gd name="connsiteX48" fmla="*/ 83343 w 3845718"/>
              <a:gd name="connsiteY48" fmla="*/ 1967706 h 3991768"/>
              <a:gd name="connsiteX49" fmla="*/ 0 w 3845718"/>
              <a:gd name="connsiteY49" fmla="*/ 1795463 h 3991768"/>
              <a:gd name="connsiteX50" fmla="*/ 30956 w 3845718"/>
              <a:gd name="connsiteY50" fmla="*/ 1750218 h 3991768"/>
              <a:gd name="connsiteX51" fmla="*/ 205581 w 3845718"/>
              <a:gd name="connsiteY51" fmla="*/ 1373981 h 3991768"/>
              <a:gd name="connsiteX52" fmla="*/ 340518 w 3845718"/>
              <a:gd name="connsiteY52" fmla="*/ 1253331 h 3991768"/>
              <a:gd name="connsiteX53" fmla="*/ 392906 w 3845718"/>
              <a:gd name="connsiteY53" fmla="*/ 1000918 h 3991768"/>
              <a:gd name="connsiteX54" fmla="*/ 412749 w 3845718"/>
              <a:gd name="connsiteY54" fmla="*/ 875506 h 3991768"/>
              <a:gd name="connsiteX55" fmla="*/ 579437 w 3845718"/>
              <a:gd name="connsiteY55" fmla="*/ 950118 h 3991768"/>
              <a:gd name="connsiteX56" fmla="*/ 734218 w 3845718"/>
              <a:gd name="connsiteY56" fmla="*/ 1008856 h 3991768"/>
              <a:gd name="connsiteX57" fmla="*/ 746124 w 3845718"/>
              <a:gd name="connsiteY57" fmla="*/ 935831 h 3991768"/>
              <a:gd name="connsiteX58" fmla="*/ 689768 w 3845718"/>
              <a:gd name="connsiteY58" fmla="*/ 856456 h 3991768"/>
              <a:gd name="connsiteX59" fmla="*/ 832643 w 3845718"/>
              <a:gd name="connsiteY59" fmla="*/ 818356 h 3991768"/>
              <a:gd name="connsiteX60" fmla="*/ 921543 w 3845718"/>
              <a:gd name="connsiteY60" fmla="*/ 812006 h 3991768"/>
              <a:gd name="connsiteX61" fmla="*/ 953293 w 3845718"/>
              <a:gd name="connsiteY61" fmla="*/ 792956 h 3991768"/>
              <a:gd name="connsiteX62" fmla="*/ 981868 w 3845718"/>
              <a:gd name="connsiteY62" fmla="*/ 812006 h 3991768"/>
              <a:gd name="connsiteX63" fmla="*/ 1048543 w 3845718"/>
              <a:gd name="connsiteY63" fmla="*/ 796131 h 3991768"/>
              <a:gd name="connsiteX64" fmla="*/ 1061243 w 3845718"/>
              <a:gd name="connsiteY64" fmla="*/ 764381 h 3991768"/>
              <a:gd name="connsiteX65" fmla="*/ 1302543 w 3845718"/>
              <a:gd name="connsiteY65" fmla="*/ 735806 h 3991768"/>
              <a:gd name="connsiteX66" fmla="*/ 1261268 w 3845718"/>
              <a:gd name="connsiteY66" fmla="*/ 469106 h 3991768"/>
              <a:gd name="connsiteX67" fmla="*/ 1180308 w 3845718"/>
              <a:gd name="connsiteY67" fmla="*/ 247654 h 3991768"/>
              <a:gd name="connsiteX68" fmla="*/ 1089818 w 3845718"/>
              <a:gd name="connsiteY68" fmla="*/ 0 h 3991768"/>
              <a:gd name="connsiteX69" fmla="*/ 1280318 w 3845718"/>
              <a:gd name="connsiteY69" fmla="*/ 262731 h 3991768"/>
              <a:gd name="connsiteX70" fmla="*/ 1400968 w 3845718"/>
              <a:gd name="connsiteY70" fmla="*/ 310356 h 3991768"/>
              <a:gd name="connsiteX71" fmla="*/ 1477168 w 3845718"/>
              <a:gd name="connsiteY71" fmla="*/ 380206 h 3991768"/>
              <a:gd name="connsiteX72" fmla="*/ 1537493 w 3845718"/>
              <a:gd name="connsiteY72" fmla="*/ 472281 h 3991768"/>
              <a:gd name="connsiteX73" fmla="*/ 1581943 w 3845718"/>
              <a:gd name="connsiteY73" fmla="*/ 662781 h 3991768"/>
              <a:gd name="connsiteX74" fmla="*/ 1678781 w 3845718"/>
              <a:gd name="connsiteY74" fmla="*/ 630237 h 3991768"/>
              <a:gd name="connsiteX75" fmla="*/ 1685923 w 3845718"/>
              <a:gd name="connsiteY75" fmla="*/ 560388 h 3991768"/>
              <a:gd name="connsiteX76" fmla="*/ 1710531 w 3845718"/>
              <a:gd name="connsiteY76" fmla="*/ 555625 h 3991768"/>
              <a:gd name="connsiteX77" fmla="*/ 1747838 w 3845718"/>
              <a:gd name="connsiteY77" fmla="*/ 539751 h 3991768"/>
              <a:gd name="connsiteX78" fmla="*/ 1843087 w 3845718"/>
              <a:gd name="connsiteY78" fmla="*/ 545305 h 3991768"/>
              <a:gd name="connsiteX79" fmla="*/ 1884361 w 3845718"/>
              <a:gd name="connsiteY79" fmla="*/ 554038 h 3991768"/>
              <a:gd name="connsiteX80" fmla="*/ 1887537 w 3845718"/>
              <a:gd name="connsiteY80" fmla="*/ 495299 h 3991768"/>
              <a:gd name="connsiteX81" fmla="*/ 1921668 w 3845718"/>
              <a:gd name="connsiteY81" fmla="*/ 504031 h 3991768"/>
              <a:gd name="connsiteX82" fmla="*/ 1908174 w 3845718"/>
              <a:gd name="connsiteY82" fmla="*/ 578643 h 3991768"/>
              <a:gd name="connsiteX83" fmla="*/ 1972468 w 3845718"/>
              <a:gd name="connsiteY83" fmla="*/ 581819 h 3991768"/>
              <a:gd name="connsiteX84" fmla="*/ 2008186 w 3845718"/>
              <a:gd name="connsiteY84" fmla="*/ 562768 h 3991768"/>
              <a:gd name="connsiteX85" fmla="*/ 2052637 w 3845718"/>
              <a:gd name="connsiteY85" fmla="*/ 574675 h 3991768"/>
              <a:gd name="connsiteX86" fmla="*/ 2055018 w 3845718"/>
              <a:gd name="connsiteY86" fmla="*/ 609599 h 3991768"/>
              <a:gd name="connsiteX87" fmla="*/ 2105818 w 3845718"/>
              <a:gd name="connsiteY87" fmla="*/ 623887 h 3991768"/>
              <a:gd name="connsiteX88" fmla="*/ 2128837 w 3845718"/>
              <a:gd name="connsiteY88" fmla="*/ 611981 h 3991768"/>
              <a:gd name="connsiteX89" fmla="*/ 2188368 w 3845718"/>
              <a:gd name="connsiteY89" fmla="*/ 563562 h 3991768"/>
              <a:gd name="connsiteX90" fmla="*/ 2229643 w 3845718"/>
              <a:gd name="connsiteY90" fmla="*/ 588962 h 3991768"/>
              <a:gd name="connsiteX91" fmla="*/ 2248693 w 3845718"/>
              <a:gd name="connsiteY91" fmla="*/ 581819 h 3991768"/>
              <a:gd name="connsiteX92" fmla="*/ 2276474 w 3845718"/>
              <a:gd name="connsiteY92" fmla="*/ 523875 h 3991768"/>
              <a:gd name="connsiteX93" fmla="*/ 2337593 w 3845718"/>
              <a:gd name="connsiteY93" fmla="*/ 485774 h 3991768"/>
              <a:gd name="connsiteX94" fmla="*/ 2326480 w 3845718"/>
              <a:gd name="connsiteY94" fmla="*/ 502445 h 3991768"/>
              <a:gd name="connsiteX95" fmla="*/ 2375693 w 3845718"/>
              <a:gd name="connsiteY95" fmla="*/ 596106 h 3991768"/>
              <a:gd name="connsiteX96" fmla="*/ 2470943 w 3845718"/>
              <a:gd name="connsiteY96" fmla="*/ 638968 h 3991768"/>
              <a:gd name="connsiteX97" fmla="*/ 2480468 w 3845718"/>
              <a:gd name="connsiteY97" fmla="*/ 727869 h 3991768"/>
              <a:gd name="connsiteX98" fmla="*/ 2501105 w 3845718"/>
              <a:gd name="connsiteY98" fmla="*/ 761206 h 3991768"/>
              <a:gd name="connsiteX99" fmla="*/ 2529681 w 3845718"/>
              <a:gd name="connsiteY99" fmla="*/ 818356 h 3991768"/>
              <a:gd name="connsiteX100" fmla="*/ 2480468 w 3845718"/>
              <a:gd name="connsiteY100" fmla="*/ 939006 h 3991768"/>
              <a:gd name="connsiteX101" fmla="*/ 2564606 w 3845718"/>
              <a:gd name="connsiteY101" fmla="*/ 883444 h 3991768"/>
              <a:gd name="connsiteX102" fmla="*/ 2692400 w 3845718"/>
              <a:gd name="connsiteY102" fmla="*/ 892969 h 3991768"/>
              <a:gd name="connsiteX103" fmla="*/ 2744787 w 3845718"/>
              <a:gd name="connsiteY103" fmla="*/ 859631 h 3991768"/>
              <a:gd name="connsiteX104" fmla="*/ 2806699 w 3845718"/>
              <a:gd name="connsiteY104" fmla="*/ 880267 h 3991768"/>
              <a:gd name="connsiteX105" fmla="*/ 2867818 w 3845718"/>
              <a:gd name="connsiteY105" fmla="*/ 789781 h 3991768"/>
              <a:gd name="connsiteX106" fmla="*/ 2910681 w 3845718"/>
              <a:gd name="connsiteY106" fmla="*/ 797718 h 3991768"/>
              <a:gd name="connsiteX107" fmla="*/ 2978943 w 3845718"/>
              <a:gd name="connsiteY107" fmla="*/ 697706 h 3991768"/>
              <a:gd name="connsiteX108" fmla="*/ 3069430 w 3845718"/>
              <a:gd name="connsiteY108" fmla="*/ 731044 h 3991768"/>
              <a:gd name="connsiteX109" fmla="*/ 3128168 w 3845718"/>
              <a:gd name="connsiteY109" fmla="*/ 719931 h 3991768"/>
              <a:gd name="connsiteX110" fmla="*/ 3198018 w 3845718"/>
              <a:gd name="connsiteY110" fmla="*/ 745331 h 3991768"/>
              <a:gd name="connsiteX111" fmla="*/ 3204368 w 3845718"/>
              <a:gd name="connsiteY111" fmla="*/ 821531 h 3991768"/>
              <a:gd name="connsiteX112" fmla="*/ 3172618 w 3845718"/>
              <a:gd name="connsiteY112" fmla="*/ 904081 h 3991768"/>
              <a:gd name="connsiteX113" fmla="*/ 3204368 w 3845718"/>
              <a:gd name="connsiteY113" fmla="*/ 999331 h 3991768"/>
              <a:gd name="connsiteX114" fmla="*/ 3331368 w 3845718"/>
              <a:gd name="connsiteY114" fmla="*/ 1031081 h 3991768"/>
              <a:gd name="connsiteX115" fmla="*/ 3284537 w 3845718"/>
              <a:gd name="connsiteY115" fmla="*/ 1149350 h 3991768"/>
              <a:gd name="connsiteX116" fmla="*/ 3350418 w 3845718"/>
              <a:gd name="connsiteY116" fmla="*/ 1253331 h 3991768"/>
              <a:gd name="connsiteX117" fmla="*/ 3382168 w 3845718"/>
              <a:gd name="connsiteY117" fmla="*/ 1259681 h 3991768"/>
              <a:gd name="connsiteX118" fmla="*/ 3337718 w 3845718"/>
              <a:gd name="connsiteY118" fmla="*/ 1367631 h 3991768"/>
              <a:gd name="connsiteX119" fmla="*/ 3413918 w 3845718"/>
              <a:gd name="connsiteY119" fmla="*/ 1373981 h 3991768"/>
              <a:gd name="connsiteX120" fmla="*/ 3548062 w 3845718"/>
              <a:gd name="connsiteY120" fmla="*/ 1310481 h 3991768"/>
              <a:gd name="connsiteX121" fmla="*/ 3712368 w 3845718"/>
              <a:gd name="connsiteY121" fmla="*/ 1158081 h 3991768"/>
              <a:gd name="connsiteX122" fmla="*/ 3701256 w 3845718"/>
              <a:gd name="connsiteY122" fmla="*/ 1280319 h 3991768"/>
              <a:gd name="connsiteX123" fmla="*/ 3793331 w 3845718"/>
              <a:gd name="connsiteY123" fmla="*/ 1369218 h 3991768"/>
              <a:gd name="connsiteX124" fmla="*/ 3845718 w 3845718"/>
              <a:gd name="connsiteY124" fmla="*/ 1520031 h 3991768"/>
              <a:gd name="connsiteX125" fmla="*/ 3540124 w 3845718"/>
              <a:gd name="connsiteY125" fmla="*/ 1708149 h 3991768"/>
              <a:gd name="connsiteX126" fmla="*/ 3607593 w 3845718"/>
              <a:gd name="connsiteY126" fmla="*/ 1835944 h 3991768"/>
              <a:gd name="connsiteX127" fmla="*/ 3559174 w 3845718"/>
              <a:gd name="connsiteY127" fmla="*/ 1937544 h 3991768"/>
              <a:gd name="connsiteX128" fmla="*/ 3604418 w 3845718"/>
              <a:gd name="connsiteY128" fmla="*/ 1970881 h 3991768"/>
              <a:gd name="connsiteX129" fmla="*/ 3629818 w 3845718"/>
              <a:gd name="connsiteY129" fmla="*/ 2021681 h 3991768"/>
              <a:gd name="connsiteX130" fmla="*/ 3629818 w 3845718"/>
              <a:gd name="connsiteY130" fmla="*/ 2097881 h 3991768"/>
              <a:gd name="connsiteX131" fmla="*/ 3604418 w 3845718"/>
              <a:gd name="connsiteY131" fmla="*/ 2123281 h 3991768"/>
              <a:gd name="connsiteX132" fmla="*/ 3598068 w 3845718"/>
              <a:gd name="connsiteY132" fmla="*/ 2161381 h 3991768"/>
              <a:gd name="connsiteX133" fmla="*/ 3528218 w 3845718"/>
              <a:gd name="connsiteY133" fmla="*/ 2135981 h 3991768"/>
              <a:gd name="connsiteX134" fmla="*/ 3509168 w 3845718"/>
              <a:gd name="connsiteY134" fmla="*/ 2262981 h 3991768"/>
              <a:gd name="connsiteX135" fmla="*/ 3432175 w 3845718"/>
              <a:gd name="connsiteY135" fmla="*/ 2227262 h 3991768"/>
              <a:gd name="connsiteX136" fmla="*/ 3299618 w 3845718"/>
              <a:gd name="connsiteY136" fmla="*/ 2289968 h 3991768"/>
              <a:gd name="connsiteX137" fmla="*/ 3445668 w 3845718"/>
              <a:gd name="connsiteY137" fmla="*/ 2536031 h 3991768"/>
              <a:gd name="connsiteX138" fmla="*/ 3483768 w 3845718"/>
              <a:gd name="connsiteY138" fmla="*/ 2536031 h 3991768"/>
              <a:gd name="connsiteX139" fmla="*/ 3477418 w 3845718"/>
              <a:gd name="connsiteY139" fmla="*/ 2624931 h 3991768"/>
              <a:gd name="connsiteX140" fmla="*/ 3407568 w 3845718"/>
              <a:gd name="connsiteY140" fmla="*/ 2600325 h 3991768"/>
              <a:gd name="connsiteX141" fmla="*/ 3299618 w 3845718"/>
              <a:gd name="connsiteY141" fmla="*/ 2637631 h 3991768"/>
              <a:gd name="connsiteX142" fmla="*/ 3077368 w 3845718"/>
              <a:gd name="connsiteY142" fmla="*/ 2631281 h 3991768"/>
              <a:gd name="connsiteX143" fmla="*/ 2982118 w 3845718"/>
              <a:gd name="connsiteY143" fmla="*/ 2631281 h 3991768"/>
              <a:gd name="connsiteX144" fmla="*/ 2905918 w 3845718"/>
              <a:gd name="connsiteY144" fmla="*/ 2555081 h 3991768"/>
              <a:gd name="connsiteX145" fmla="*/ 2848768 w 3845718"/>
              <a:gd name="connsiteY145" fmla="*/ 2542381 h 3991768"/>
              <a:gd name="connsiteX146" fmla="*/ 2834481 w 3845718"/>
              <a:gd name="connsiteY146" fmla="*/ 2463006 h 3991768"/>
              <a:gd name="connsiteX147" fmla="*/ 2643980 w 3845718"/>
              <a:gd name="connsiteY147" fmla="*/ 2405856 h 3991768"/>
              <a:gd name="connsiteX148" fmla="*/ 2620168 w 3845718"/>
              <a:gd name="connsiteY148" fmla="*/ 2523331 h 3991768"/>
              <a:gd name="connsiteX149" fmla="*/ 2639218 w 3845718"/>
              <a:gd name="connsiteY149" fmla="*/ 2612231 h 3991768"/>
              <a:gd name="connsiteX150" fmla="*/ 2607468 w 3845718"/>
              <a:gd name="connsiteY150" fmla="*/ 2726531 h 3991768"/>
              <a:gd name="connsiteX151" fmla="*/ 3001168 w 3845718"/>
              <a:gd name="connsiteY151" fmla="*/ 2796381 h 3991768"/>
              <a:gd name="connsiteX152" fmla="*/ 3045618 w 3845718"/>
              <a:gd name="connsiteY152" fmla="*/ 3253581 h 3991768"/>
              <a:gd name="connsiteX153" fmla="*/ 1978818 w 3845718"/>
              <a:gd name="connsiteY153" fmla="*/ 3310731 h 3991768"/>
              <a:gd name="connsiteX154" fmla="*/ 1959768 w 3845718"/>
              <a:gd name="connsiteY154" fmla="*/ 3367881 h 3991768"/>
              <a:gd name="connsiteX155" fmla="*/ 2010568 w 3845718"/>
              <a:gd name="connsiteY155" fmla="*/ 3393281 h 3991768"/>
              <a:gd name="connsiteX156" fmla="*/ 2029618 w 3845718"/>
              <a:gd name="connsiteY156" fmla="*/ 3469481 h 3991768"/>
              <a:gd name="connsiteX157" fmla="*/ 2023268 w 3845718"/>
              <a:gd name="connsiteY157" fmla="*/ 3628231 h 3991768"/>
              <a:gd name="connsiteX158" fmla="*/ 2093118 w 3845718"/>
              <a:gd name="connsiteY158" fmla="*/ 3723481 h 3991768"/>
              <a:gd name="connsiteX159" fmla="*/ 2055018 w 3845718"/>
              <a:gd name="connsiteY159" fmla="*/ 3888581 h 3991768"/>
              <a:gd name="connsiteX160" fmla="*/ 2112168 w 3845718"/>
              <a:gd name="connsiteY160" fmla="*/ 3990181 h 3991768"/>
              <a:gd name="connsiteX0" fmla="*/ 2112168 w 3845718"/>
              <a:gd name="connsiteY0" fmla="*/ 3790156 h 3791743"/>
              <a:gd name="connsiteX1" fmla="*/ 2013743 w 3845718"/>
              <a:gd name="connsiteY1" fmla="*/ 3791743 h 3791743"/>
              <a:gd name="connsiteX2" fmla="*/ 1936749 w 3845718"/>
              <a:gd name="connsiteY2" fmla="*/ 3791743 h 3791743"/>
              <a:gd name="connsiteX3" fmla="*/ 1892299 w 3845718"/>
              <a:gd name="connsiteY3" fmla="*/ 3756025 h 3791743"/>
              <a:gd name="connsiteX4" fmla="*/ 1781968 w 3845718"/>
              <a:gd name="connsiteY4" fmla="*/ 3523456 h 3791743"/>
              <a:gd name="connsiteX5" fmla="*/ 1781968 w 3845718"/>
              <a:gd name="connsiteY5" fmla="*/ 3396456 h 3791743"/>
              <a:gd name="connsiteX6" fmla="*/ 1674018 w 3845718"/>
              <a:gd name="connsiteY6" fmla="*/ 3548856 h 3791743"/>
              <a:gd name="connsiteX7" fmla="*/ 1502568 w 3845718"/>
              <a:gd name="connsiteY7" fmla="*/ 3047206 h 3791743"/>
              <a:gd name="connsiteX8" fmla="*/ 1489868 w 3845718"/>
              <a:gd name="connsiteY8" fmla="*/ 2717006 h 3791743"/>
              <a:gd name="connsiteX9" fmla="*/ 1470818 w 3845718"/>
              <a:gd name="connsiteY9" fmla="*/ 2539206 h 3791743"/>
              <a:gd name="connsiteX10" fmla="*/ 1432718 w 3845718"/>
              <a:gd name="connsiteY10" fmla="*/ 2323306 h 3791743"/>
              <a:gd name="connsiteX11" fmla="*/ 988218 w 3845718"/>
              <a:gd name="connsiteY11" fmla="*/ 2761456 h 3791743"/>
              <a:gd name="connsiteX12" fmla="*/ 931068 w 3845718"/>
              <a:gd name="connsiteY12" fmla="*/ 2710656 h 3791743"/>
              <a:gd name="connsiteX13" fmla="*/ 785018 w 3845718"/>
              <a:gd name="connsiteY13" fmla="*/ 2748756 h 3791743"/>
              <a:gd name="connsiteX14" fmla="*/ 696118 w 3845718"/>
              <a:gd name="connsiteY14" fmla="*/ 2678906 h 3791743"/>
              <a:gd name="connsiteX15" fmla="*/ 804068 w 3845718"/>
              <a:gd name="connsiteY15" fmla="*/ 2686050 h 3791743"/>
              <a:gd name="connsiteX16" fmla="*/ 854074 w 3845718"/>
              <a:gd name="connsiteY16" fmla="*/ 2669381 h 3791743"/>
              <a:gd name="connsiteX17" fmla="*/ 834231 w 3845718"/>
              <a:gd name="connsiteY17" fmla="*/ 2633663 h 3791743"/>
              <a:gd name="connsiteX18" fmla="*/ 911224 w 3845718"/>
              <a:gd name="connsiteY18" fmla="*/ 2607468 h 3791743"/>
              <a:gd name="connsiteX19" fmla="*/ 1192212 w 3845718"/>
              <a:gd name="connsiteY19" fmla="*/ 2310606 h 3791743"/>
              <a:gd name="connsiteX20" fmla="*/ 1159668 w 3845718"/>
              <a:gd name="connsiteY20" fmla="*/ 2253456 h 3791743"/>
              <a:gd name="connsiteX21" fmla="*/ 1193799 w 3845718"/>
              <a:gd name="connsiteY21" fmla="*/ 2169318 h 3791743"/>
              <a:gd name="connsiteX22" fmla="*/ 1101725 w 3845718"/>
              <a:gd name="connsiteY22" fmla="*/ 2133602 h 3791743"/>
              <a:gd name="connsiteX23" fmla="*/ 1035051 w 3845718"/>
              <a:gd name="connsiteY23" fmla="*/ 2169323 h 3791743"/>
              <a:gd name="connsiteX24" fmla="*/ 1001714 w 3845718"/>
              <a:gd name="connsiteY24" fmla="*/ 2226473 h 3791743"/>
              <a:gd name="connsiteX25" fmla="*/ 915989 w 3845718"/>
              <a:gd name="connsiteY25" fmla="*/ 2155035 h 3791743"/>
              <a:gd name="connsiteX26" fmla="*/ 851695 w 3845718"/>
              <a:gd name="connsiteY26" fmla="*/ 2162179 h 3791743"/>
              <a:gd name="connsiteX27" fmla="*/ 765970 w 3845718"/>
              <a:gd name="connsiteY27" fmla="*/ 2076454 h 3791743"/>
              <a:gd name="connsiteX28" fmla="*/ 870745 w 3845718"/>
              <a:gd name="connsiteY28" fmla="*/ 1988348 h 3791743"/>
              <a:gd name="connsiteX29" fmla="*/ 777876 w 3845718"/>
              <a:gd name="connsiteY29" fmla="*/ 1971679 h 3791743"/>
              <a:gd name="connsiteX30" fmla="*/ 689770 w 3845718"/>
              <a:gd name="connsiteY30" fmla="*/ 2050260 h 3791743"/>
              <a:gd name="connsiteX31" fmla="*/ 654051 w 3845718"/>
              <a:gd name="connsiteY31" fmla="*/ 2128841 h 3791743"/>
              <a:gd name="connsiteX32" fmla="*/ 654051 w 3845718"/>
              <a:gd name="connsiteY32" fmla="*/ 2152654 h 3791743"/>
              <a:gd name="connsiteX33" fmla="*/ 620714 w 3845718"/>
              <a:gd name="connsiteY33" fmla="*/ 2190754 h 3791743"/>
              <a:gd name="connsiteX34" fmla="*/ 570708 w 3845718"/>
              <a:gd name="connsiteY34" fmla="*/ 2216948 h 3791743"/>
              <a:gd name="connsiteX35" fmla="*/ 504032 w 3845718"/>
              <a:gd name="connsiteY35" fmla="*/ 2231235 h 3791743"/>
              <a:gd name="connsiteX36" fmla="*/ 489745 w 3845718"/>
              <a:gd name="connsiteY36" fmla="*/ 2262191 h 3791743"/>
              <a:gd name="connsiteX37" fmla="*/ 461170 w 3845718"/>
              <a:gd name="connsiteY37" fmla="*/ 2247904 h 3791743"/>
              <a:gd name="connsiteX38" fmla="*/ 434976 w 3845718"/>
              <a:gd name="connsiteY38" fmla="*/ 2286004 h 3791743"/>
              <a:gd name="connsiteX39" fmla="*/ 375445 w 3845718"/>
              <a:gd name="connsiteY39" fmla="*/ 2302673 h 3791743"/>
              <a:gd name="connsiteX40" fmla="*/ 368301 w 3845718"/>
              <a:gd name="connsiteY40" fmla="*/ 2338391 h 3791743"/>
              <a:gd name="connsiteX41" fmla="*/ 278605 w 3845718"/>
              <a:gd name="connsiteY41" fmla="*/ 2294731 h 3791743"/>
              <a:gd name="connsiteX42" fmla="*/ 245268 w 3845718"/>
              <a:gd name="connsiteY42" fmla="*/ 2221706 h 3791743"/>
              <a:gd name="connsiteX43" fmla="*/ 252411 w 3845718"/>
              <a:gd name="connsiteY43" fmla="*/ 2165350 h 3791743"/>
              <a:gd name="connsiteX44" fmla="*/ 217487 w 3845718"/>
              <a:gd name="connsiteY44" fmla="*/ 2164556 h 3791743"/>
              <a:gd name="connsiteX45" fmla="*/ 230981 w 3845718"/>
              <a:gd name="connsiteY45" fmla="*/ 2122487 h 3791743"/>
              <a:gd name="connsiteX46" fmla="*/ 105567 w 3845718"/>
              <a:gd name="connsiteY46" fmla="*/ 2073275 h 3791743"/>
              <a:gd name="connsiteX47" fmla="*/ 42068 w 3845718"/>
              <a:gd name="connsiteY47" fmla="*/ 2007393 h 3791743"/>
              <a:gd name="connsiteX48" fmla="*/ 83343 w 3845718"/>
              <a:gd name="connsiteY48" fmla="*/ 1767681 h 3791743"/>
              <a:gd name="connsiteX49" fmla="*/ 0 w 3845718"/>
              <a:gd name="connsiteY49" fmla="*/ 1595438 h 3791743"/>
              <a:gd name="connsiteX50" fmla="*/ 30956 w 3845718"/>
              <a:gd name="connsiteY50" fmla="*/ 1550193 h 3791743"/>
              <a:gd name="connsiteX51" fmla="*/ 205581 w 3845718"/>
              <a:gd name="connsiteY51" fmla="*/ 1173956 h 3791743"/>
              <a:gd name="connsiteX52" fmla="*/ 340518 w 3845718"/>
              <a:gd name="connsiteY52" fmla="*/ 1053306 h 3791743"/>
              <a:gd name="connsiteX53" fmla="*/ 392906 w 3845718"/>
              <a:gd name="connsiteY53" fmla="*/ 800893 h 3791743"/>
              <a:gd name="connsiteX54" fmla="*/ 412749 w 3845718"/>
              <a:gd name="connsiteY54" fmla="*/ 675481 h 3791743"/>
              <a:gd name="connsiteX55" fmla="*/ 579437 w 3845718"/>
              <a:gd name="connsiteY55" fmla="*/ 750093 h 3791743"/>
              <a:gd name="connsiteX56" fmla="*/ 734218 w 3845718"/>
              <a:gd name="connsiteY56" fmla="*/ 808831 h 3791743"/>
              <a:gd name="connsiteX57" fmla="*/ 746124 w 3845718"/>
              <a:gd name="connsiteY57" fmla="*/ 735806 h 3791743"/>
              <a:gd name="connsiteX58" fmla="*/ 689768 w 3845718"/>
              <a:gd name="connsiteY58" fmla="*/ 656431 h 3791743"/>
              <a:gd name="connsiteX59" fmla="*/ 832643 w 3845718"/>
              <a:gd name="connsiteY59" fmla="*/ 618331 h 3791743"/>
              <a:gd name="connsiteX60" fmla="*/ 921543 w 3845718"/>
              <a:gd name="connsiteY60" fmla="*/ 611981 h 3791743"/>
              <a:gd name="connsiteX61" fmla="*/ 953293 w 3845718"/>
              <a:gd name="connsiteY61" fmla="*/ 592931 h 3791743"/>
              <a:gd name="connsiteX62" fmla="*/ 981868 w 3845718"/>
              <a:gd name="connsiteY62" fmla="*/ 611981 h 3791743"/>
              <a:gd name="connsiteX63" fmla="*/ 1048543 w 3845718"/>
              <a:gd name="connsiteY63" fmla="*/ 596106 h 3791743"/>
              <a:gd name="connsiteX64" fmla="*/ 1061243 w 3845718"/>
              <a:gd name="connsiteY64" fmla="*/ 564356 h 3791743"/>
              <a:gd name="connsiteX65" fmla="*/ 1302543 w 3845718"/>
              <a:gd name="connsiteY65" fmla="*/ 535781 h 3791743"/>
              <a:gd name="connsiteX66" fmla="*/ 1261268 w 3845718"/>
              <a:gd name="connsiteY66" fmla="*/ 269081 h 3791743"/>
              <a:gd name="connsiteX67" fmla="*/ 1180308 w 3845718"/>
              <a:gd name="connsiteY67" fmla="*/ 47629 h 3791743"/>
              <a:gd name="connsiteX68" fmla="*/ 1118393 w 3845718"/>
              <a:gd name="connsiteY68" fmla="*/ 0 h 3791743"/>
              <a:gd name="connsiteX69" fmla="*/ 1280318 w 3845718"/>
              <a:gd name="connsiteY69" fmla="*/ 62706 h 3791743"/>
              <a:gd name="connsiteX70" fmla="*/ 1400968 w 3845718"/>
              <a:gd name="connsiteY70" fmla="*/ 110331 h 3791743"/>
              <a:gd name="connsiteX71" fmla="*/ 1477168 w 3845718"/>
              <a:gd name="connsiteY71" fmla="*/ 180181 h 3791743"/>
              <a:gd name="connsiteX72" fmla="*/ 1537493 w 3845718"/>
              <a:gd name="connsiteY72" fmla="*/ 272256 h 3791743"/>
              <a:gd name="connsiteX73" fmla="*/ 1581943 w 3845718"/>
              <a:gd name="connsiteY73" fmla="*/ 462756 h 3791743"/>
              <a:gd name="connsiteX74" fmla="*/ 1678781 w 3845718"/>
              <a:gd name="connsiteY74" fmla="*/ 430212 h 3791743"/>
              <a:gd name="connsiteX75" fmla="*/ 1685923 w 3845718"/>
              <a:gd name="connsiteY75" fmla="*/ 360363 h 3791743"/>
              <a:gd name="connsiteX76" fmla="*/ 1710531 w 3845718"/>
              <a:gd name="connsiteY76" fmla="*/ 355600 h 3791743"/>
              <a:gd name="connsiteX77" fmla="*/ 1747838 w 3845718"/>
              <a:gd name="connsiteY77" fmla="*/ 339726 h 3791743"/>
              <a:gd name="connsiteX78" fmla="*/ 1843087 w 3845718"/>
              <a:gd name="connsiteY78" fmla="*/ 345280 h 3791743"/>
              <a:gd name="connsiteX79" fmla="*/ 1884361 w 3845718"/>
              <a:gd name="connsiteY79" fmla="*/ 354013 h 3791743"/>
              <a:gd name="connsiteX80" fmla="*/ 1887537 w 3845718"/>
              <a:gd name="connsiteY80" fmla="*/ 295274 h 3791743"/>
              <a:gd name="connsiteX81" fmla="*/ 1921668 w 3845718"/>
              <a:gd name="connsiteY81" fmla="*/ 304006 h 3791743"/>
              <a:gd name="connsiteX82" fmla="*/ 1908174 w 3845718"/>
              <a:gd name="connsiteY82" fmla="*/ 378618 h 3791743"/>
              <a:gd name="connsiteX83" fmla="*/ 1972468 w 3845718"/>
              <a:gd name="connsiteY83" fmla="*/ 381794 h 3791743"/>
              <a:gd name="connsiteX84" fmla="*/ 2008186 w 3845718"/>
              <a:gd name="connsiteY84" fmla="*/ 362743 h 3791743"/>
              <a:gd name="connsiteX85" fmla="*/ 2052637 w 3845718"/>
              <a:gd name="connsiteY85" fmla="*/ 374650 h 3791743"/>
              <a:gd name="connsiteX86" fmla="*/ 2055018 w 3845718"/>
              <a:gd name="connsiteY86" fmla="*/ 409574 h 3791743"/>
              <a:gd name="connsiteX87" fmla="*/ 2105818 w 3845718"/>
              <a:gd name="connsiteY87" fmla="*/ 423862 h 3791743"/>
              <a:gd name="connsiteX88" fmla="*/ 2128837 w 3845718"/>
              <a:gd name="connsiteY88" fmla="*/ 411956 h 3791743"/>
              <a:gd name="connsiteX89" fmla="*/ 2188368 w 3845718"/>
              <a:gd name="connsiteY89" fmla="*/ 363537 h 3791743"/>
              <a:gd name="connsiteX90" fmla="*/ 2229643 w 3845718"/>
              <a:gd name="connsiteY90" fmla="*/ 388937 h 3791743"/>
              <a:gd name="connsiteX91" fmla="*/ 2248693 w 3845718"/>
              <a:gd name="connsiteY91" fmla="*/ 381794 h 3791743"/>
              <a:gd name="connsiteX92" fmla="*/ 2276474 w 3845718"/>
              <a:gd name="connsiteY92" fmla="*/ 323850 h 3791743"/>
              <a:gd name="connsiteX93" fmla="*/ 2337593 w 3845718"/>
              <a:gd name="connsiteY93" fmla="*/ 285749 h 3791743"/>
              <a:gd name="connsiteX94" fmla="*/ 2326480 w 3845718"/>
              <a:gd name="connsiteY94" fmla="*/ 302420 h 3791743"/>
              <a:gd name="connsiteX95" fmla="*/ 2375693 w 3845718"/>
              <a:gd name="connsiteY95" fmla="*/ 396081 h 3791743"/>
              <a:gd name="connsiteX96" fmla="*/ 2470943 w 3845718"/>
              <a:gd name="connsiteY96" fmla="*/ 438943 h 3791743"/>
              <a:gd name="connsiteX97" fmla="*/ 2480468 w 3845718"/>
              <a:gd name="connsiteY97" fmla="*/ 527844 h 3791743"/>
              <a:gd name="connsiteX98" fmla="*/ 2501105 w 3845718"/>
              <a:gd name="connsiteY98" fmla="*/ 561181 h 3791743"/>
              <a:gd name="connsiteX99" fmla="*/ 2529681 w 3845718"/>
              <a:gd name="connsiteY99" fmla="*/ 618331 h 3791743"/>
              <a:gd name="connsiteX100" fmla="*/ 2480468 w 3845718"/>
              <a:gd name="connsiteY100" fmla="*/ 738981 h 3791743"/>
              <a:gd name="connsiteX101" fmla="*/ 2564606 w 3845718"/>
              <a:gd name="connsiteY101" fmla="*/ 683419 h 3791743"/>
              <a:gd name="connsiteX102" fmla="*/ 2692400 w 3845718"/>
              <a:gd name="connsiteY102" fmla="*/ 692944 h 3791743"/>
              <a:gd name="connsiteX103" fmla="*/ 2744787 w 3845718"/>
              <a:gd name="connsiteY103" fmla="*/ 659606 h 3791743"/>
              <a:gd name="connsiteX104" fmla="*/ 2806699 w 3845718"/>
              <a:gd name="connsiteY104" fmla="*/ 680242 h 3791743"/>
              <a:gd name="connsiteX105" fmla="*/ 2867818 w 3845718"/>
              <a:gd name="connsiteY105" fmla="*/ 589756 h 3791743"/>
              <a:gd name="connsiteX106" fmla="*/ 2910681 w 3845718"/>
              <a:gd name="connsiteY106" fmla="*/ 597693 h 3791743"/>
              <a:gd name="connsiteX107" fmla="*/ 2978943 w 3845718"/>
              <a:gd name="connsiteY107" fmla="*/ 497681 h 3791743"/>
              <a:gd name="connsiteX108" fmla="*/ 3069430 w 3845718"/>
              <a:gd name="connsiteY108" fmla="*/ 531019 h 3791743"/>
              <a:gd name="connsiteX109" fmla="*/ 3128168 w 3845718"/>
              <a:gd name="connsiteY109" fmla="*/ 519906 h 3791743"/>
              <a:gd name="connsiteX110" fmla="*/ 3198018 w 3845718"/>
              <a:gd name="connsiteY110" fmla="*/ 545306 h 3791743"/>
              <a:gd name="connsiteX111" fmla="*/ 3204368 w 3845718"/>
              <a:gd name="connsiteY111" fmla="*/ 621506 h 3791743"/>
              <a:gd name="connsiteX112" fmla="*/ 3172618 w 3845718"/>
              <a:gd name="connsiteY112" fmla="*/ 704056 h 3791743"/>
              <a:gd name="connsiteX113" fmla="*/ 3204368 w 3845718"/>
              <a:gd name="connsiteY113" fmla="*/ 799306 h 3791743"/>
              <a:gd name="connsiteX114" fmla="*/ 3331368 w 3845718"/>
              <a:gd name="connsiteY114" fmla="*/ 831056 h 3791743"/>
              <a:gd name="connsiteX115" fmla="*/ 3284537 w 3845718"/>
              <a:gd name="connsiteY115" fmla="*/ 949325 h 3791743"/>
              <a:gd name="connsiteX116" fmla="*/ 3350418 w 3845718"/>
              <a:gd name="connsiteY116" fmla="*/ 1053306 h 3791743"/>
              <a:gd name="connsiteX117" fmla="*/ 3382168 w 3845718"/>
              <a:gd name="connsiteY117" fmla="*/ 1059656 h 3791743"/>
              <a:gd name="connsiteX118" fmla="*/ 3337718 w 3845718"/>
              <a:gd name="connsiteY118" fmla="*/ 1167606 h 3791743"/>
              <a:gd name="connsiteX119" fmla="*/ 3413918 w 3845718"/>
              <a:gd name="connsiteY119" fmla="*/ 1173956 h 3791743"/>
              <a:gd name="connsiteX120" fmla="*/ 3548062 w 3845718"/>
              <a:gd name="connsiteY120" fmla="*/ 1110456 h 3791743"/>
              <a:gd name="connsiteX121" fmla="*/ 3712368 w 3845718"/>
              <a:gd name="connsiteY121" fmla="*/ 958056 h 3791743"/>
              <a:gd name="connsiteX122" fmla="*/ 3701256 w 3845718"/>
              <a:gd name="connsiteY122" fmla="*/ 1080294 h 3791743"/>
              <a:gd name="connsiteX123" fmla="*/ 3793331 w 3845718"/>
              <a:gd name="connsiteY123" fmla="*/ 1169193 h 3791743"/>
              <a:gd name="connsiteX124" fmla="*/ 3845718 w 3845718"/>
              <a:gd name="connsiteY124" fmla="*/ 1320006 h 3791743"/>
              <a:gd name="connsiteX125" fmla="*/ 3540124 w 3845718"/>
              <a:gd name="connsiteY125" fmla="*/ 1508124 h 3791743"/>
              <a:gd name="connsiteX126" fmla="*/ 3607593 w 3845718"/>
              <a:gd name="connsiteY126" fmla="*/ 1635919 h 3791743"/>
              <a:gd name="connsiteX127" fmla="*/ 3559174 w 3845718"/>
              <a:gd name="connsiteY127" fmla="*/ 1737519 h 3791743"/>
              <a:gd name="connsiteX128" fmla="*/ 3604418 w 3845718"/>
              <a:gd name="connsiteY128" fmla="*/ 1770856 h 3791743"/>
              <a:gd name="connsiteX129" fmla="*/ 3629818 w 3845718"/>
              <a:gd name="connsiteY129" fmla="*/ 1821656 h 3791743"/>
              <a:gd name="connsiteX130" fmla="*/ 3629818 w 3845718"/>
              <a:gd name="connsiteY130" fmla="*/ 1897856 h 3791743"/>
              <a:gd name="connsiteX131" fmla="*/ 3604418 w 3845718"/>
              <a:gd name="connsiteY131" fmla="*/ 1923256 h 3791743"/>
              <a:gd name="connsiteX132" fmla="*/ 3598068 w 3845718"/>
              <a:gd name="connsiteY132" fmla="*/ 1961356 h 3791743"/>
              <a:gd name="connsiteX133" fmla="*/ 3528218 w 3845718"/>
              <a:gd name="connsiteY133" fmla="*/ 1935956 h 3791743"/>
              <a:gd name="connsiteX134" fmla="*/ 3509168 w 3845718"/>
              <a:gd name="connsiteY134" fmla="*/ 2062956 h 3791743"/>
              <a:gd name="connsiteX135" fmla="*/ 3432175 w 3845718"/>
              <a:gd name="connsiteY135" fmla="*/ 2027237 h 3791743"/>
              <a:gd name="connsiteX136" fmla="*/ 3299618 w 3845718"/>
              <a:gd name="connsiteY136" fmla="*/ 2089943 h 3791743"/>
              <a:gd name="connsiteX137" fmla="*/ 3445668 w 3845718"/>
              <a:gd name="connsiteY137" fmla="*/ 2336006 h 3791743"/>
              <a:gd name="connsiteX138" fmla="*/ 3483768 w 3845718"/>
              <a:gd name="connsiteY138" fmla="*/ 2336006 h 3791743"/>
              <a:gd name="connsiteX139" fmla="*/ 3477418 w 3845718"/>
              <a:gd name="connsiteY139" fmla="*/ 2424906 h 3791743"/>
              <a:gd name="connsiteX140" fmla="*/ 3407568 w 3845718"/>
              <a:gd name="connsiteY140" fmla="*/ 2400300 h 3791743"/>
              <a:gd name="connsiteX141" fmla="*/ 3299618 w 3845718"/>
              <a:gd name="connsiteY141" fmla="*/ 2437606 h 3791743"/>
              <a:gd name="connsiteX142" fmla="*/ 3077368 w 3845718"/>
              <a:gd name="connsiteY142" fmla="*/ 2431256 h 3791743"/>
              <a:gd name="connsiteX143" fmla="*/ 2982118 w 3845718"/>
              <a:gd name="connsiteY143" fmla="*/ 2431256 h 3791743"/>
              <a:gd name="connsiteX144" fmla="*/ 2905918 w 3845718"/>
              <a:gd name="connsiteY144" fmla="*/ 2355056 h 3791743"/>
              <a:gd name="connsiteX145" fmla="*/ 2848768 w 3845718"/>
              <a:gd name="connsiteY145" fmla="*/ 2342356 h 3791743"/>
              <a:gd name="connsiteX146" fmla="*/ 2834481 w 3845718"/>
              <a:gd name="connsiteY146" fmla="*/ 2262981 h 3791743"/>
              <a:gd name="connsiteX147" fmla="*/ 2643980 w 3845718"/>
              <a:gd name="connsiteY147" fmla="*/ 2205831 h 3791743"/>
              <a:gd name="connsiteX148" fmla="*/ 2620168 w 3845718"/>
              <a:gd name="connsiteY148" fmla="*/ 2323306 h 3791743"/>
              <a:gd name="connsiteX149" fmla="*/ 2639218 w 3845718"/>
              <a:gd name="connsiteY149" fmla="*/ 2412206 h 3791743"/>
              <a:gd name="connsiteX150" fmla="*/ 2607468 w 3845718"/>
              <a:gd name="connsiteY150" fmla="*/ 2526506 h 3791743"/>
              <a:gd name="connsiteX151" fmla="*/ 3001168 w 3845718"/>
              <a:gd name="connsiteY151" fmla="*/ 2596356 h 3791743"/>
              <a:gd name="connsiteX152" fmla="*/ 3045618 w 3845718"/>
              <a:gd name="connsiteY152" fmla="*/ 3053556 h 3791743"/>
              <a:gd name="connsiteX153" fmla="*/ 1978818 w 3845718"/>
              <a:gd name="connsiteY153" fmla="*/ 3110706 h 3791743"/>
              <a:gd name="connsiteX154" fmla="*/ 1959768 w 3845718"/>
              <a:gd name="connsiteY154" fmla="*/ 3167856 h 3791743"/>
              <a:gd name="connsiteX155" fmla="*/ 2010568 w 3845718"/>
              <a:gd name="connsiteY155" fmla="*/ 3193256 h 3791743"/>
              <a:gd name="connsiteX156" fmla="*/ 2029618 w 3845718"/>
              <a:gd name="connsiteY156" fmla="*/ 3269456 h 3791743"/>
              <a:gd name="connsiteX157" fmla="*/ 2023268 w 3845718"/>
              <a:gd name="connsiteY157" fmla="*/ 3428206 h 3791743"/>
              <a:gd name="connsiteX158" fmla="*/ 2093118 w 3845718"/>
              <a:gd name="connsiteY158" fmla="*/ 3523456 h 3791743"/>
              <a:gd name="connsiteX159" fmla="*/ 2055018 w 3845718"/>
              <a:gd name="connsiteY159" fmla="*/ 3688556 h 3791743"/>
              <a:gd name="connsiteX160" fmla="*/ 2112168 w 3845718"/>
              <a:gd name="connsiteY160" fmla="*/ 3790156 h 3791743"/>
              <a:gd name="connsiteX0" fmla="*/ 2112168 w 3845718"/>
              <a:gd name="connsiteY0" fmla="*/ 3790156 h 3791743"/>
              <a:gd name="connsiteX1" fmla="*/ 2013743 w 3845718"/>
              <a:gd name="connsiteY1" fmla="*/ 3791743 h 3791743"/>
              <a:gd name="connsiteX2" fmla="*/ 1936749 w 3845718"/>
              <a:gd name="connsiteY2" fmla="*/ 3791743 h 3791743"/>
              <a:gd name="connsiteX3" fmla="*/ 1892299 w 3845718"/>
              <a:gd name="connsiteY3" fmla="*/ 3756025 h 3791743"/>
              <a:gd name="connsiteX4" fmla="*/ 1781968 w 3845718"/>
              <a:gd name="connsiteY4" fmla="*/ 3523456 h 3791743"/>
              <a:gd name="connsiteX5" fmla="*/ 1781968 w 3845718"/>
              <a:gd name="connsiteY5" fmla="*/ 3396456 h 3791743"/>
              <a:gd name="connsiteX6" fmla="*/ 1674018 w 3845718"/>
              <a:gd name="connsiteY6" fmla="*/ 3548856 h 3791743"/>
              <a:gd name="connsiteX7" fmla="*/ 1502568 w 3845718"/>
              <a:gd name="connsiteY7" fmla="*/ 3047206 h 3791743"/>
              <a:gd name="connsiteX8" fmla="*/ 1489868 w 3845718"/>
              <a:gd name="connsiteY8" fmla="*/ 2717006 h 3791743"/>
              <a:gd name="connsiteX9" fmla="*/ 1470818 w 3845718"/>
              <a:gd name="connsiteY9" fmla="*/ 2539206 h 3791743"/>
              <a:gd name="connsiteX10" fmla="*/ 1432718 w 3845718"/>
              <a:gd name="connsiteY10" fmla="*/ 2323306 h 3791743"/>
              <a:gd name="connsiteX11" fmla="*/ 988218 w 3845718"/>
              <a:gd name="connsiteY11" fmla="*/ 2761456 h 3791743"/>
              <a:gd name="connsiteX12" fmla="*/ 931068 w 3845718"/>
              <a:gd name="connsiteY12" fmla="*/ 2710656 h 3791743"/>
              <a:gd name="connsiteX13" fmla="*/ 785018 w 3845718"/>
              <a:gd name="connsiteY13" fmla="*/ 2748756 h 3791743"/>
              <a:gd name="connsiteX14" fmla="*/ 696118 w 3845718"/>
              <a:gd name="connsiteY14" fmla="*/ 2678906 h 3791743"/>
              <a:gd name="connsiteX15" fmla="*/ 804068 w 3845718"/>
              <a:gd name="connsiteY15" fmla="*/ 2686050 h 3791743"/>
              <a:gd name="connsiteX16" fmla="*/ 854074 w 3845718"/>
              <a:gd name="connsiteY16" fmla="*/ 2669381 h 3791743"/>
              <a:gd name="connsiteX17" fmla="*/ 834231 w 3845718"/>
              <a:gd name="connsiteY17" fmla="*/ 2633663 h 3791743"/>
              <a:gd name="connsiteX18" fmla="*/ 911224 w 3845718"/>
              <a:gd name="connsiteY18" fmla="*/ 2607468 h 3791743"/>
              <a:gd name="connsiteX19" fmla="*/ 1192212 w 3845718"/>
              <a:gd name="connsiteY19" fmla="*/ 2310606 h 3791743"/>
              <a:gd name="connsiteX20" fmla="*/ 1159668 w 3845718"/>
              <a:gd name="connsiteY20" fmla="*/ 2253456 h 3791743"/>
              <a:gd name="connsiteX21" fmla="*/ 1193799 w 3845718"/>
              <a:gd name="connsiteY21" fmla="*/ 2169318 h 3791743"/>
              <a:gd name="connsiteX22" fmla="*/ 1101725 w 3845718"/>
              <a:gd name="connsiteY22" fmla="*/ 2133602 h 3791743"/>
              <a:gd name="connsiteX23" fmla="*/ 1035051 w 3845718"/>
              <a:gd name="connsiteY23" fmla="*/ 2169323 h 3791743"/>
              <a:gd name="connsiteX24" fmla="*/ 1001714 w 3845718"/>
              <a:gd name="connsiteY24" fmla="*/ 2226473 h 3791743"/>
              <a:gd name="connsiteX25" fmla="*/ 915989 w 3845718"/>
              <a:gd name="connsiteY25" fmla="*/ 2155035 h 3791743"/>
              <a:gd name="connsiteX26" fmla="*/ 851695 w 3845718"/>
              <a:gd name="connsiteY26" fmla="*/ 2162179 h 3791743"/>
              <a:gd name="connsiteX27" fmla="*/ 765970 w 3845718"/>
              <a:gd name="connsiteY27" fmla="*/ 2076454 h 3791743"/>
              <a:gd name="connsiteX28" fmla="*/ 870745 w 3845718"/>
              <a:gd name="connsiteY28" fmla="*/ 1988348 h 3791743"/>
              <a:gd name="connsiteX29" fmla="*/ 777876 w 3845718"/>
              <a:gd name="connsiteY29" fmla="*/ 1971679 h 3791743"/>
              <a:gd name="connsiteX30" fmla="*/ 689770 w 3845718"/>
              <a:gd name="connsiteY30" fmla="*/ 2050260 h 3791743"/>
              <a:gd name="connsiteX31" fmla="*/ 654051 w 3845718"/>
              <a:gd name="connsiteY31" fmla="*/ 2128841 h 3791743"/>
              <a:gd name="connsiteX32" fmla="*/ 654051 w 3845718"/>
              <a:gd name="connsiteY32" fmla="*/ 2152654 h 3791743"/>
              <a:gd name="connsiteX33" fmla="*/ 620714 w 3845718"/>
              <a:gd name="connsiteY33" fmla="*/ 2190754 h 3791743"/>
              <a:gd name="connsiteX34" fmla="*/ 570708 w 3845718"/>
              <a:gd name="connsiteY34" fmla="*/ 2216948 h 3791743"/>
              <a:gd name="connsiteX35" fmla="*/ 504032 w 3845718"/>
              <a:gd name="connsiteY35" fmla="*/ 2231235 h 3791743"/>
              <a:gd name="connsiteX36" fmla="*/ 489745 w 3845718"/>
              <a:gd name="connsiteY36" fmla="*/ 2262191 h 3791743"/>
              <a:gd name="connsiteX37" fmla="*/ 461170 w 3845718"/>
              <a:gd name="connsiteY37" fmla="*/ 2247904 h 3791743"/>
              <a:gd name="connsiteX38" fmla="*/ 434976 w 3845718"/>
              <a:gd name="connsiteY38" fmla="*/ 2286004 h 3791743"/>
              <a:gd name="connsiteX39" fmla="*/ 375445 w 3845718"/>
              <a:gd name="connsiteY39" fmla="*/ 2302673 h 3791743"/>
              <a:gd name="connsiteX40" fmla="*/ 368301 w 3845718"/>
              <a:gd name="connsiteY40" fmla="*/ 2338391 h 3791743"/>
              <a:gd name="connsiteX41" fmla="*/ 278605 w 3845718"/>
              <a:gd name="connsiteY41" fmla="*/ 2294731 h 3791743"/>
              <a:gd name="connsiteX42" fmla="*/ 245268 w 3845718"/>
              <a:gd name="connsiteY42" fmla="*/ 2221706 h 3791743"/>
              <a:gd name="connsiteX43" fmla="*/ 252411 w 3845718"/>
              <a:gd name="connsiteY43" fmla="*/ 2165350 h 3791743"/>
              <a:gd name="connsiteX44" fmla="*/ 217487 w 3845718"/>
              <a:gd name="connsiteY44" fmla="*/ 2164556 h 3791743"/>
              <a:gd name="connsiteX45" fmla="*/ 230981 w 3845718"/>
              <a:gd name="connsiteY45" fmla="*/ 2122487 h 3791743"/>
              <a:gd name="connsiteX46" fmla="*/ 105567 w 3845718"/>
              <a:gd name="connsiteY46" fmla="*/ 2073275 h 3791743"/>
              <a:gd name="connsiteX47" fmla="*/ 42068 w 3845718"/>
              <a:gd name="connsiteY47" fmla="*/ 2007393 h 3791743"/>
              <a:gd name="connsiteX48" fmla="*/ 83343 w 3845718"/>
              <a:gd name="connsiteY48" fmla="*/ 1767681 h 3791743"/>
              <a:gd name="connsiteX49" fmla="*/ 0 w 3845718"/>
              <a:gd name="connsiteY49" fmla="*/ 1595438 h 3791743"/>
              <a:gd name="connsiteX50" fmla="*/ 30956 w 3845718"/>
              <a:gd name="connsiteY50" fmla="*/ 1550193 h 3791743"/>
              <a:gd name="connsiteX51" fmla="*/ 205581 w 3845718"/>
              <a:gd name="connsiteY51" fmla="*/ 1173956 h 3791743"/>
              <a:gd name="connsiteX52" fmla="*/ 340518 w 3845718"/>
              <a:gd name="connsiteY52" fmla="*/ 1053306 h 3791743"/>
              <a:gd name="connsiteX53" fmla="*/ 392906 w 3845718"/>
              <a:gd name="connsiteY53" fmla="*/ 800893 h 3791743"/>
              <a:gd name="connsiteX54" fmla="*/ 412749 w 3845718"/>
              <a:gd name="connsiteY54" fmla="*/ 675481 h 3791743"/>
              <a:gd name="connsiteX55" fmla="*/ 579437 w 3845718"/>
              <a:gd name="connsiteY55" fmla="*/ 750093 h 3791743"/>
              <a:gd name="connsiteX56" fmla="*/ 734218 w 3845718"/>
              <a:gd name="connsiteY56" fmla="*/ 808831 h 3791743"/>
              <a:gd name="connsiteX57" fmla="*/ 746124 w 3845718"/>
              <a:gd name="connsiteY57" fmla="*/ 735806 h 3791743"/>
              <a:gd name="connsiteX58" fmla="*/ 689768 w 3845718"/>
              <a:gd name="connsiteY58" fmla="*/ 656431 h 3791743"/>
              <a:gd name="connsiteX59" fmla="*/ 832643 w 3845718"/>
              <a:gd name="connsiteY59" fmla="*/ 618331 h 3791743"/>
              <a:gd name="connsiteX60" fmla="*/ 921543 w 3845718"/>
              <a:gd name="connsiteY60" fmla="*/ 611981 h 3791743"/>
              <a:gd name="connsiteX61" fmla="*/ 953293 w 3845718"/>
              <a:gd name="connsiteY61" fmla="*/ 592931 h 3791743"/>
              <a:gd name="connsiteX62" fmla="*/ 981868 w 3845718"/>
              <a:gd name="connsiteY62" fmla="*/ 611981 h 3791743"/>
              <a:gd name="connsiteX63" fmla="*/ 1048543 w 3845718"/>
              <a:gd name="connsiteY63" fmla="*/ 596106 h 3791743"/>
              <a:gd name="connsiteX64" fmla="*/ 1061243 w 3845718"/>
              <a:gd name="connsiteY64" fmla="*/ 564356 h 3791743"/>
              <a:gd name="connsiteX65" fmla="*/ 1302543 w 3845718"/>
              <a:gd name="connsiteY65" fmla="*/ 535781 h 3791743"/>
              <a:gd name="connsiteX66" fmla="*/ 1261268 w 3845718"/>
              <a:gd name="connsiteY66" fmla="*/ 269081 h 3791743"/>
              <a:gd name="connsiteX67" fmla="*/ 1173165 w 3845718"/>
              <a:gd name="connsiteY67" fmla="*/ 50010 h 3791743"/>
              <a:gd name="connsiteX68" fmla="*/ 1118393 w 3845718"/>
              <a:gd name="connsiteY68" fmla="*/ 0 h 3791743"/>
              <a:gd name="connsiteX69" fmla="*/ 1280318 w 3845718"/>
              <a:gd name="connsiteY69" fmla="*/ 62706 h 3791743"/>
              <a:gd name="connsiteX70" fmla="*/ 1400968 w 3845718"/>
              <a:gd name="connsiteY70" fmla="*/ 110331 h 3791743"/>
              <a:gd name="connsiteX71" fmla="*/ 1477168 w 3845718"/>
              <a:gd name="connsiteY71" fmla="*/ 180181 h 3791743"/>
              <a:gd name="connsiteX72" fmla="*/ 1537493 w 3845718"/>
              <a:gd name="connsiteY72" fmla="*/ 272256 h 3791743"/>
              <a:gd name="connsiteX73" fmla="*/ 1581943 w 3845718"/>
              <a:gd name="connsiteY73" fmla="*/ 462756 h 3791743"/>
              <a:gd name="connsiteX74" fmla="*/ 1678781 w 3845718"/>
              <a:gd name="connsiteY74" fmla="*/ 430212 h 3791743"/>
              <a:gd name="connsiteX75" fmla="*/ 1685923 w 3845718"/>
              <a:gd name="connsiteY75" fmla="*/ 360363 h 3791743"/>
              <a:gd name="connsiteX76" fmla="*/ 1710531 w 3845718"/>
              <a:gd name="connsiteY76" fmla="*/ 355600 h 3791743"/>
              <a:gd name="connsiteX77" fmla="*/ 1747838 w 3845718"/>
              <a:gd name="connsiteY77" fmla="*/ 339726 h 3791743"/>
              <a:gd name="connsiteX78" fmla="*/ 1843087 w 3845718"/>
              <a:gd name="connsiteY78" fmla="*/ 345280 h 3791743"/>
              <a:gd name="connsiteX79" fmla="*/ 1884361 w 3845718"/>
              <a:gd name="connsiteY79" fmla="*/ 354013 h 3791743"/>
              <a:gd name="connsiteX80" fmla="*/ 1887537 w 3845718"/>
              <a:gd name="connsiteY80" fmla="*/ 295274 h 3791743"/>
              <a:gd name="connsiteX81" fmla="*/ 1921668 w 3845718"/>
              <a:gd name="connsiteY81" fmla="*/ 304006 h 3791743"/>
              <a:gd name="connsiteX82" fmla="*/ 1908174 w 3845718"/>
              <a:gd name="connsiteY82" fmla="*/ 378618 h 3791743"/>
              <a:gd name="connsiteX83" fmla="*/ 1972468 w 3845718"/>
              <a:gd name="connsiteY83" fmla="*/ 381794 h 3791743"/>
              <a:gd name="connsiteX84" fmla="*/ 2008186 w 3845718"/>
              <a:gd name="connsiteY84" fmla="*/ 362743 h 3791743"/>
              <a:gd name="connsiteX85" fmla="*/ 2052637 w 3845718"/>
              <a:gd name="connsiteY85" fmla="*/ 374650 h 3791743"/>
              <a:gd name="connsiteX86" fmla="*/ 2055018 w 3845718"/>
              <a:gd name="connsiteY86" fmla="*/ 409574 h 3791743"/>
              <a:gd name="connsiteX87" fmla="*/ 2105818 w 3845718"/>
              <a:gd name="connsiteY87" fmla="*/ 423862 h 3791743"/>
              <a:gd name="connsiteX88" fmla="*/ 2128837 w 3845718"/>
              <a:gd name="connsiteY88" fmla="*/ 411956 h 3791743"/>
              <a:gd name="connsiteX89" fmla="*/ 2188368 w 3845718"/>
              <a:gd name="connsiteY89" fmla="*/ 363537 h 3791743"/>
              <a:gd name="connsiteX90" fmla="*/ 2229643 w 3845718"/>
              <a:gd name="connsiteY90" fmla="*/ 388937 h 3791743"/>
              <a:gd name="connsiteX91" fmla="*/ 2248693 w 3845718"/>
              <a:gd name="connsiteY91" fmla="*/ 381794 h 3791743"/>
              <a:gd name="connsiteX92" fmla="*/ 2276474 w 3845718"/>
              <a:gd name="connsiteY92" fmla="*/ 323850 h 3791743"/>
              <a:gd name="connsiteX93" fmla="*/ 2337593 w 3845718"/>
              <a:gd name="connsiteY93" fmla="*/ 285749 h 3791743"/>
              <a:gd name="connsiteX94" fmla="*/ 2326480 w 3845718"/>
              <a:gd name="connsiteY94" fmla="*/ 302420 h 3791743"/>
              <a:gd name="connsiteX95" fmla="*/ 2375693 w 3845718"/>
              <a:gd name="connsiteY95" fmla="*/ 396081 h 3791743"/>
              <a:gd name="connsiteX96" fmla="*/ 2470943 w 3845718"/>
              <a:gd name="connsiteY96" fmla="*/ 438943 h 3791743"/>
              <a:gd name="connsiteX97" fmla="*/ 2480468 w 3845718"/>
              <a:gd name="connsiteY97" fmla="*/ 527844 h 3791743"/>
              <a:gd name="connsiteX98" fmla="*/ 2501105 w 3845718"/>
              <a:gd name="connsiteY98" fmla="*/ 561181 h 3791743"/>
              <a:gd name="connsiteX99" fmla="*/ 2529681 w 3845718"/>
              <a:gd name="connsiteY99" fmla="*/ 618331 h 3791743"/>
              <a:gd name="connsiteX100" fmla="*/ 2480468 w 3845718"/>
              <a:gd name="connsiteY100" fmla="*/ 738981 h 3791743"/>
              <a:gd name="connsiteX101" fmla="*/ 2564606 w 3845718"/>
              <a:gd name="connsiteY101" fmla="*/ 683419 h 3791743"/>
              <a:gd name="connsiteX102" fmla="*/ 2692400 w 3845718"/>
              <a:gd name="connsiteY102" fmla="*/ 692944 h 3791743"/>
              <a:gd name="connsiteX103" fmla="*/ 2744787 w 3845718"/>
              <a:gd name="connsiteY103" fmla="*/ 659606 h 3791743"/>
              <a:gd name="connsiteX104" fmla="*/ 2806699 w 3845718"/>
              <a:gd name="connsiteY104" fmla="*/ 680242 h 3791743"/>
              <a:gd name="connsiteX105" fmla="*/ 2867818 w 3845718"/>
              <a:gd name="connsiteY105" fmla="*/ 589756 h 3791743"/>
              <a:gd name="connsiteX106" fmla="*/ 2910681 w 3845718"/>
              <a:gd name="connsiteY106" fmla="*/ 597693 h 3791743"/>
              <a:gd name="connsiteX107" fmla="*/ 2978943 w 3845718"/>
              <a:gd name="connsiteY107" fmla="*/ 497681 h 3791743"/>
              <a:gd name="connsiteX108" fmla="*/ 3069430 w 3845718"/>
              <a:gd name="connsiteY108" fmla="*/ 531019 h 3791743"/>
              <a:gd name="connsiteX109" fmla="*/ 3128168 w 3845718"/>
              <a:gd name="connsiteY109" fmla="*/ 519906 h 3791743"/>
              <a:gd name="connsiteX110" fmla="*/ 3198018 w 3845718"/>
              <a:gd name="connsiteY110" fmla="*/ 545306 h 3791743"/>
              <a:gd name="connsiteX111" fmla="*/ 3204368 w 3845718"/>
              <a:gd name="connsiteY111" fmla="*/ 621506 h 3791743"/>
              <a:gd name="connsiteX112" fmla="*/ 3172618 w 3845718"/>
              <a:gd name="connsiteY112" fmla="*/ 704056 h 3791743"/>
              <a:gd name="connsiteX113" fmla="*/ 3204368 w 3845718"/>
              <a:gd name="connsiteY113" fmla="*/ 799306 h 3791743"/>
              <a:gd name="connsiteX114" fmla="*/ 3331368 w 3845718"/>
              <a:gd name="connsiteY114" fmla="*/ 831056 h 3791743"/>
              <a:gd name="connsiteX115" fmla="*/ 3284537 w 3845718"/>
              <a:gd name="connsiteY115" fmla="*/ 949325 h 3791743"/>
              <a:gd name="connsiteX116" fmla="*/ 3350418 w 3845718"/>
              <a:gd name="connsiteY116" fmla="*/ 1053306 h 3791743"/>
              <a:gd name="connsiteX117" fmla="*/ 3382168 w 3845718"/>
              <a:gd name="connsiteY117" fmla="*/ 1059656 h 3791743"/>
              <a:gd name="connsiteX118" fmla="*/ 3337718 w 3845718"/>
              <a:gd name="connsiteY118" fmla="*/ 1167606 h 3791743"/>
              <a:gd name="connsiteX119" fmla="*/ 3413918 w 3845718"/>
              <a:gd name="connsiteY119" fmla="*/ 1173956 h 3791743"/>
              <a:gd name="connsiteX120" fmla="*/ 3548062 w 3845718"/>
              <a:gd name="connsiteY120" fmla="*/ 1110456 h 3791743"/>
              <a:gd name="connsiteX121" fmla="*/ 3712368 w 3845718"/>
              <a:gd name="connsiteY121" fmla="*/ 958056 h 3791743"/>
              <a:gd name="connsiteX122" fmla="*/ 3701256 w 3845718"/>
              <a:gd name="connsiteY122" fmla="*/ 1080294 h 3791743"/>
              <a:gd name="connsiteX123" fmla="*/ 3793331 w 3845718"/>
              <a:gd name="connsiteY123" fmla="*/ 1169193 h 3791743"/>
              <a:gd name="connsiteX124" fmla="*/ 3845718 w 3845718"/>
              <a:gd name="connsiteY124" fmla="*/ 1320006 h 3791743"/>
              <a:gd name="connsiteX125" fmla="*/ 3540124 w 3845718"/>
              <a:gd name="connsiteY125" fmla="*/ 1508124 h 3791743"/>
              <a:gd name="connsiteX126" fmla="*/ 3607593 w 3845718"/>
              <a:gd name="connsiteY126" fmla="*/ 1635919 h 3791743"/>
              <a:gd name="connsiteX127" fmla="*/ 3559174 w 3845718"/>
              <a:gd name="connsiteY127" fmla="*/ 1737519 h 3791743"/>
              <a:gd name="connsiteX128" fmla="*/ 3604418 w 3845718"/>
              <a:gd name="connsiteY128" fmla="*/ 1770856 h 3791743"/>
              <a:gd name="connsiteX129" fmla="*/ 3629818 w 3845718"/>
              <a:gd name="connsiteY129" fmla="*/ 1821656 h 3791743"/>
              <a:gd name="connsiteX130" fmla="*/ 3629818 w 3845718"/>
              <a:gd name="connsiteY130" fmla="*/ 1897856 h 3791743"/>
              <a:gd name="connsiteX131" fmla="*/ 3604418 w 3845718"/>
              <a:gd name="connsiteY131" fmla="*/ 1923256 h 3791743"/>
              <a:gd name="connsiteX132" fmla="*/ 3598068 w 3845718"/>
              <a:gd name="connsiteY132" fmla="*/ 1961356 h 3791743"/>
              <a:gd name="connsiteX133" fmla="*/ 3528218 w 3845718"/>
              <a:gd name="connsiteY133" fmla="*/ 1935956 h 3791743"/>
              <a:gd name="connsiteX134" fmla="*/ 3509168 w 3845718"/>
              <a:gd name="connsiteY134" fmla="*/ 2062956 h 3791743"/>
              <a:gd name="connsiteX135" fmla="*/ 3432175 w 3845718"/>
              <a:gd name="connsiteY135" fmla="*/ 2027237 h 3791743"/>
              <a:gd name="connsiteX136" fmla="*/ 3299618 w 3845718"/>
              <a:gd name="connsiteY136" fmla="*/ 2089943 h 3791743"/>
              <a:gd name="connsiteX137" fmla="*/ 3445668 w 3845718"/>
              <a:gd name="connsiteY137" fmla="*/ 2336006 h 3791743"/>
              <a:gd name="connsiteX138" fmla="*/ 3483768 w 3845718"/>
              <a:gd name="connsiteY138" fmla="*/ 2336006 h 3791743"/>
              <a:gd name="connsiteX139" fmla="*/ 3477418 w 3845718"/>
              <a:gd name="connsiteY139" fmla="*/ 2424906 h 3791743"/>
              <a:gd name="connsiteX140" fmla="*/ 3407568 w 3845718"/>
              <a:gd name="connsiteY140" fmla="*/ 2400300 h 3791743"/>
              <a:gd name="connsiteX141" fmla="*/ 3299618 w 3845718"/>
              <a:gd name="connsiteY141" fmla="*/ 2437606 h 3791743"/>
              <a:gd name="connsiteX142" fmla="*/ 3077368 w 3845718"/>
              <a:gd name="connsiteY142" fmla="*/ 2431256 h 3791743"/>
              <a:gd name="connsiteX143" fmla="*/ 2982118 w 3845718"/>
              <a:gd name="connsiteY143" fmla="*/ 2431256 h 3791743"/>
              <a:gd name="connsiteX144" fmla="*/ 2905918 w 3845718"/>
              <a:gd name="connsiteY144" fmla="*/ 2355056 h 3791743"/>
              <a:gd name="connsiteX145" fmla="*/ 2848768 w 3845718"/>
              <a:gd name="connsiteY145" fmla="*/ 2342356 h 3791743"/>
              <a:gd name="connsiteX146" fmla="*/ 2834481 w 3845718"/>
              <a:gd name="connsiteY146" fmla="*/ 2262981 h 3791743"/>
              <a:gd name="connsiteX147" fmla="*/ 2643980 w 3845718"/>
              <a:gd name="connsiteY147" fmla="*/ 2205831 h 3791743"/>
              <a:gd name="connsiteX148" fmla="*/ 2620168 w 3845718"/>
              <a:gd name="connsiteY148" fmla="*/ 2323306 h 3791743"/>
              <a:gd name="connsiteX149" fmla="*/ 2639218 w 3845718"/>
              <a:gd name="connsiteY149" fmla="*/ 2412206 h 3791743"/>
              <a:gd name="connsiteX150" fmla="*/ 2607468 w 3845718"/>
              <a:gd name="connsiteY150" fmla="*/ 2526506 h 3791743"/>
              <a:gd name="connsiteX151" fmla="*/ 3001168 w 3845718"/>
              <a:gd name="connsiteY151" fmla="*/ 2596356 h 3791743"/>
              <a:gd name="connsiteX152" fmla="*/ 3045618 w 3845718"/>
              <a:gd name="connsiteY152" fmla="*/ 3053556 h 3791743"/>
              <a:gd name="connsiteX153" fmla="*/ 1978818 w 3845718"/>
              <a:gd name="connsiteY153" fmla="*/ 3110706 h 3791743"/>
              <a:gd name="connsiteX154" fmla="*/ 1959768 w 3845718"/>
              <a:gd name="connsiteY154" fmla="*/ 3167856 h 3791743"/>
              <a:gd name="connsiteX155" fmla="*/ 2010568 w 3845718"/>
              <a:gd name="connsiteY155" fmla="*/ 3193256 h 3791743"/>
              <a:gd name="connsiteX156" fmla="*/ 2029618 w 3845718"/>
              <a:gd name="connsiteY156" fmla="*/ 3269456 h 3791743"/>
              <a:gd name="connsiteX157" fmla="*/ 2023268 w 3845718"/>
              <a:gd name="connsiteY157" fmla="*/ 3428206 h 3791743"/>
              <a:gd name="connsiteX158" fmla="*/ 2093118 w 3845718"/>
              <a:gd name="connsiteY158" fmla="*/ 3523456 h 3791743"/>
              <a:gd name="connsiteX159" fmla="*/ 2055018 w 3845718"/>
              <a:gd name="connsiteY159" fmla="*/ 3688556 h 3791743"/>
              <a:gd name="connsiteX160" fmla="*/ 2112168 w 3845718"/>
              <a:gd name="connsiteY160" fmla="*/ 3790156 h 3791743"/>
              <a:gd name="connsiteX0" fmla="*/ 2112168 w 3845718"/>
              <a:gd name="connsiteY0" fmla="*/ 3903663 h 3905250"/>
              <a:gd name="connsiteX1" fmla="*/ 2013743 w 3845718"/>
              <a:gd name="connsiteY1" fmla="*/ 3905250 h 3905250"/>
              <a:gd name="connsiteX2" fmla="*/ 1936749 w 3845718"/>
              <a:gd name="connsiteY2" fmla="*/ 3905250 h 3905250"/>
              <a:gd name="connsiteX3" fmla="*/ 1892299 w 3845718"/>
              <a:gd name="connsiteY3" fmla="*/ 3869532 h 3905250"/>
              <a:gd name="connsiteX4" fmla="*/ 1781968 w 3845718"/>
              <a:gd name="connsiteY4" fmla="*/ 3636963 h 3905250"/>
              <a:gd name="connsiteX5" fmla="*/ 1781968 w 3845718"/>
              <a:gd name="connsiteY5" fmla="*/ 3509963 h 3905250"/>
              <a:gd name="connsiteX6" fmla="*/ 1674018 w 3845718"/>
              <a:gd name="connsiteY6" fmla="*/ 3662363 h 3905250"/>
              <a:gd name="connsiteX7" fmla="*/ 1502568 w 3845718"/>
              <a:gd name="connsiteY7" fmla="*/ 3160713 h 3905250"/>
              <a:gd name="connsiteX8" fmla="*/ 1489868 w 3845718"/>
              <a:gd name="connsiteY8" fmla="*/ 2830513 h 3905250"/>
              <a:gd name="connsiteX9" fmla="*/ 1470818 w 3845718"/>
              <a:gd name="connsiteY9" fmla="*/ 2652713 h 3905250"/>
              <a:gd name="connsiteX10" fmla="*/ 1432718 w 3845718"/>
              <a:gd name="connsiteY10" fmla="*/ 2436813 h 3905250"/>
              <a:gd name="connsiteX11" fmla="*/ 988218 w 3845718"/>
              <a:gd name="connsiteY11" fmla="*/ 2874963 h 3905250"/>
              <a:gd name="connsiteX12" fmla="*/ 931068 w 3845718"/>
              <a:gd name="connsiteY12" fmla="*/ 2824163 h 3905250"/>
              <a:gd name="connsiteX13" fmla="*/ 785018 w 3845718"/>
              <a:gd name="connsiteY13" fmla="*/ 2862263 h 3905250"/>
              <a:gd name="connsiteX14" fmla="*/ 696118 w 3845718"/>
              <a:gd name="connsiteY14" fmla="*/ 2792413 h 3905250"/>
              <a:gd name="connsiteX15" fmla="*/ 804068 w 3845718"/>
              <a:gd name="connsiteY15" fmla="*/ 2799557 h 3905250"/>
              <a:gd name="connsiteX16" fmla="*/ 854074 w 3845718"/>
              <a:gd name="connsiteY16" fmla="*/ 2782888 h 3905250"/>
              <a:gd name="connsiteX17" fmla="*/ 834231 w 3845718"/>
              <a:gd name="connsiteY17" fmla="*/ 2747170 h 3905250"/>
              <a:gd name="connsiteX18" fmla="*/ 911224 w 3845718"/>
              <a:gd name="connsiteY18" fmla="*/ 2720975 h 3905250"/>
              <a:gd name="connsiteX19" fmla="*/ 1192212 w 3845718"/>
              <a:gd name="connsiteY19" fmla="*/ 2424113 h 3905250"/>
              <a:gd name="connsiteX20" fmla="*/ 1159668 w 3845718"/>
              <a:gd name="connsiteY20" fmla="*/ 2366963 h 3905250"/>
              <a:gd name="connsiteX21" fmla="*/ 1193799 w 3845718"/>
              <a:gd name="connsiteY21" fmla="*/ 2282825 h 3905250"/>
              <a:gd name="connsiteX22" fmla="*/ 1101725 w 3845718"/>
              <a:gd name="connsiteY22" fmla="*/ 2247109 h 3905250"/>
              <a:gd name="connsiteX23" fmla="*/ 1035051 w 3845718"/>
              <a:gd name="connsiteY23" fmla="*/ 2282830 h 3905250"/>
              <a:gd name="connsiteX24" fmla="*/ 1001714 w 3845718"/>
              <a:gd name="connsiteY24" fmla="*/ 2339980 h 3905250"/>
              <a:gd name="connsiteX25" fmla="*/ 915989 w 3845718"/>
              <a:gd name="connsiteY25" fmla="*/ 2268542 h 3905250"/>
              <a:gd name="connsiteX26" fmla="*/ 851695 w 3845718"/>
              <a:gd name="connsiteY26" fmla="*/ 2275686 h 3905250"/>
              <a:gd name="connsiteX27" fmla="*/ 765970 w 3845718"/>
              <a:gd name="connsiteY27" fmla="*/ 2189961 h 3905250"/>
              <a:gd name="connsiteX28" fmla="*/ 870745 w 3845718"/>
              <a:gd name="connsiteY28" fmla="*/ 2101855 h 3905250"/>
              <a:gd name="connsiteX29" fmla="*/ 777876 w 3845718"/>
              <a:gd name="connsiteY29" fmla="*/ 2085186 h 3905250"/>
              <a:gd name="connsiteX30" fmla="*/ 689770 w 3845718"/>
              <a:gd name="connsiteY30" fmla="*/ 2163767 h 3905250"/>
              <a:gd name="connsiteX31" fmla="*/ 654051 w 3845718"/>
              <a:gd name="connsiteY31" fmla="*/ 2242348 h 3905250"/>
              <a:gd name="connsiteX32" fmla="*/ 654051 w 3845718"/>
              <a:gd name="connsiteY32" fmla="*/ 2266161 h 3905250"/>
              <a:gd name="connsiteX33" fmla="*/ 620714 w 3845718"/>
              <a:gd name="connsiteY33" fmla="*/ 2304261 h 3905250"/>
              <a:gd name="connsiteX34" fmla="*/ 570708 w 3845718"/>
              <a:gd name="connsiteY34" fmla="*/ 2330455 h 3905250"/>
              <a:gd name="connsiteX35" fmla="*/ 504032 w 3845718"/>
              <a:gd name="connsiteY35" fmla="*/ 2344742 h 3905250"/>
              <a:gd name="connsiteX36" fmla="*/ 489745 w 3845718"/>
              <a:gd name="connsiteY36" fmla="*/ 2375698 h 3905250"/>
              <a:gd name="connsiteX37" fmla="*/ 461170 w 3845718"/>
              <a:gd name="connsiteY37" fmla="*/ 2361411 h 3905250"/>
              <a:gd name="connsiteX38" fmla="*/ 434976 w 3845718"/>
              <a:gd name="connsiteY38" fmla="*/ 2399511 h 3905250"/>
              <a:gd name="connsiteX39" fmla="*/ 375445 w 3845718"/>
              <a:gd name="connsiteY39" fmla="*/ 2416180 h 3905250"/>
              <a:gd name="connsiteX40" fmla="*/ 368301 w 3845718"/>
              <a:gd name="connsiteY40" fmla="*/ 2451898 h 3905250"/>
              <a:gd name="connsiteX41" fmla="*/ 278605 w 3845718"/>
              <a:gd name="connsiteY41" fmla="*/ 2408238 h 3905250"/>
              <a:gd name="connsiteX42" fmla="*/ 245268 w 3845718"/>
              <a:gd name="connsiteY42" fmla="*/ 2335213 h 3905250"/>
              <a:gd name="connsiteX43" fmla="*/ 252411 w 3845718"/>
              <a:gd name="connsiteY43" fmla="*/ 2278857 h 3905250"/>
              <a:gd name="connsiteX44" fmla="*/ 217487 w 3845718"/>
              <a:gd name="connsiteY44" fmla="*/ 2278063 h 3905250"/>
              <a:gd name="connsiteX45" fmla="*/ 230981 w 3845718"/>
              <a:gd name="connsiteY45" fmla="*/ 2235994 h 3905250"/>
              <a:gd name="connsiteX46" fmla="*/ 105567 w 3845718"/>
              <a:gd name="connsiteY46" fmla="*/ 2186782 h 3905250"/>
              <a:gd name="connsiteX47" fmla="*/ 42068 w 3845718"/>
              <a:gd name="connsiteY47" fmla="*/ 2120900 h 3905250"/>
              <a:gd name="connsiteX48" fmla="*/ 83343 w 3845718"/>
              <a:gd name="connsiteY48" fmla="*/ 1881188 h 3905250"/>
              <a:gd name="connsiteX49" fmla="*/ 0 w 3845718"/>
              <a:gd name="connsiteY49" fmla="*/ 1708945 h 3905250"/>
              <a:gd name="connsiteX50" fmla="*/ 30956 w 3845718"/>
              <a:gd name="connsiteY50" fmla="*/ 1663700 h 3905250"/>
              <a:gd name="connsiteX51" fmla="*/ 205581 w 3845718"/>
              <a:gd name="connsiteY51" fmla="*/ 1287463 h 3905250"/>
              <a:gd name="connsiteX52" fmla="*/ 340518 w 3845718"/>
              <a:gd name="connsiteY52" fmla="*/ 1166813 h 3905250"/>
              <a:gd name="connsiteX53" fmla="*/ 392906 w 3845718"/>
              <a:gd name="connsiteY53" fmla="*/ 914400 h 3905250"/>
              <a:gd name="connsiteX54" fmla="*/ 412749 w 3845718"/>
              <a:gd name="connsiteY54" fmla="*/ 788988 h 3905250"/>
              <a:gd name="connsiteX55" fmla="*/ 579437 w 3845718"/>
              <a:gd name="connsiteY55" fmla="*/ 863600 h 3905250"/>
              <a:gd name="connsiteX56" fmla="*/ 734218 w 3845718"/>
              <a:gd name="connsiteY56" fmla="*/ 922338 h 3905250"/>
              <a:gd name="connsiteX57" fmla="*/ 746124 w 3845718"/>
              <a:gd name="connsiteY57" fmla="*/ 849313 h 3905250"/>
              <a:gd name="connsiteX58" fmla="*/ 689768 w 3845718"/>
              <a:gd name="connsiteY58" fmla="*/ 769938 h 3905250"/>
              <a:gd name="connsiteX59" fmla="*/ 832643 w 3845718"/>
              <a:gd name="connsiteY59" fmla="*/ 731838 h 3905250"/>
              <a:gd name="connsiteX60" fmla="*/ 921543 w 3845718"/>
              <a:gd name="connsiteY60" fmla="*/ 725488 h 3905250"/>
              <a:gd name="connsiteX61" fmla="*/ 953293 w 3845718"/>
              <a:gd name="connsiteY61" fmla="*/ 706438 h 3905250"/>
              <a:gd name="connsiteX62" fmla="*/ 981868 w 3845718"/>
              <a:gd name="connsiteY62" fmla="*/ 725488 h 3905250"/>
              <a:gd name="connsiteX63" fmla="*/ 1048543 w 3845718"/>
              <a:gd name="connsiteY63" fmla="*/ 709613 h 3905250"/>
              <a:gd name="connsiteX64" fmla="*/ 1061243 w 3845718"/>
              <a:gd name="connsiteY64" fmla="*/ 677863 h 3905250"/>
              <a:gd name="connsiteX65" fmla="*/ 1302543 w 3845718"/>
              <a:gd name="connsiteY65" fmla="*/ 649288 h 3905250"/>
              <a:gd name="connsiteX66" fmla="*/ 1261268 w 3845718"/>
              <a:gd name="connsiteY66" fmla="*/ 382588 h 3905250"/>
              <a:gd name="connsiteX67" fmla="*/ 1173165 w 3845718"/>
              <a:gd name="connsiteY67" fmla="*/ 163517 h 3905250"/>
              <a:gd name="connsiteX68" fmla="*/ 1118393 w 3845718"/>
              <a:gd name="connsiteY68" fmla="*/ 113507 h 3905250"/>
              <a:gd name="connsiteX69" fmla="*/ 1337468 w 3845718"/>
              <a:gd name="connsiteY69" fmla="*/ 0 h 3905250"/>
              <a:gd name="connsiteX70" fmla="*/ 1400968 w 3845718"/>
              <a:gd name="connsiteY70" fmla="*/ 223838 h 3905250"/>
              <a:gd name="connsiteX71" fmla="*/ 1477168 w 3845718"/>
              <a:gd name="connsiteY71" fmla="*/ 293688 h 3905250"/>
              <a:gd name="connsiteX72" fmla="*/ 1537493 w 3845718"/>
              <a:gd name="connsiteY72" fmla="*/ 385763 h 3905250"/>
              <a:gd name="connsiteX73" fmla="*/ 1581943 w 3845718"/>
              <a:gd name="connsiteY73" fmla="*/ 576263 h 3905250"/>
              <a:gd name="connsiteX74" fmla="*/ 1678781 w 3845718"/>
              <a:gd name="connsiteY74" fmla="*/ 543719 h 3905250"/>
              <a:gd name="connsiteX75" fmla="*/ 1685923 w 3845718"/>
              <a:gd name="connsiteY75" fmla="*/ 473870 h 3905250"/>
              <a:gd name="connsiteX76" fmla="*/ 1710531 w 3845718"/>
              <a:gd name="connsiteY76" fmla="*/ 469107 h 3905250"/>
              <a:gd name="connsiteX77" fmla="*/ 1747838 w 3845718"/>
              <a:gd name="connsiteY77" fmla="*/ 453233 h 3905250"/>
              <a:gd name="connsiteX78" fmla="*/ 1843087 w 3845718"/>
              <a:gd name="connsiteY78" fmla="*/ 458787 h 3905250"/>
              <a:gd name="connsiteX79" fmla="*/ 1884361 w 3845718"/>
              <a:gd name="connsiteY79" fmla="*/ 467520 h 3905250"/>
              <a:gd name="connsiteX80" fmla="*/ 1887537 w 3845718"/>
              <a:gd name="connsiteY80" fmla="*/ 408781 h 3905250"/>
              <a:gd name="connsiteX81" fmla="*/ 1921668 w 3845718"/>
              <a:gd name="connsiteY81" fmla="*/ 417513 h 3905250"/>
              <a:gd name="connsiteX82" fmla="*/ 1908174 w 3845718"/>
              <a:gd name="connsiteY82" fmla="*/ 492125 h 3905250"/>
              <a:gd name="connsiteX83" fmla="*/ 1972468 w 3845718"/>
              <a:gd name="connsiteY83" fmla="*/ 495301 h 3905250"/>
              <a:gd name="connsiteX84" fmla="*/ 2008186 w 3845718"/>
              <a:gd name="connsiteY84" fmla="*/ 476250 h 3905250"/>
              <a:gd name="connsiteX85" fmla="*/ 2052637 w 3845718"/>
              <a:gd name="connsiteY85" fmla="*/ 488157 h 3905250"/>
              <a:gd name="connsiteX86" fmla="*/ 2055018 w 3845718"/>
              <a:gd name="connsiteY86" fmla="*/ 523081 h 3905250"/>
              <a:gd name="connsiteX87" fmla="*/ 2105818 w 3845718"/>
              <a:gd name="connsiteY87" fmla="*/ 537369 h 3905250"/>
              <a:gd name="connsiteX88" fmla="*/ 2128837 w 3845718"/>
              <a:gd name="connsiteY88" fmla="*/ 525463 h 3905250"/>
              <a:gd name="connsiteX89" fmla="*/ 2188368 w 3845718"/>
              <a:gd name="connsiteY89" fmla="*/ 477044 h 3905250"/>
              <a:gd name="connsiteX90" fmla="*/ 2229643 w 3845718"/>
              <a:gd name="connsiteY90" fmla="*/ 502444 h 3905250"/>
              <a:gd name="connsiteX91" fmla="*/ 2248693 w 3845718"/>
              <a:gd name="connsiteY91" fmla="*/ 495301 h 3905250"/>
              <a:gd name="connsiteX92" fmla="*/ 2276474 w 3845718"/>
              <a:gd name="connsiteY92" fmla="*/ 437357 h 3905250"/>
              <a:gd name="connsiteX93" fmla="*/ 2337593 w 3845718"/>
              <a:gd name="connsiteY93" fmla="*/ 399256 h 3905250"/>
              <a:gd name="connsiteX94" fmla="*/ 2326480 w 3845718"/>
              <a:gd name="connsiteY94" fmla="*/ 415927 h 3905250"/>
              <a:gd name="connsiteX95" fmla="*/ 2375693 w 3845718"/>
              <a:gd name="connsiteY95" fmla="*/ 509588 h 3905250"/>
              <a:gd name="connsiteX96" fmla="*/ 2470943 w 3845718"/>
              <a:gd name="connsiteY96" fmla="*/ 552450 h 3905250"/>
              <a:gd name="connsiteX97" fmla="*/ 2480468 w 3845718"/>
              <a:gd name="connsiteY97" fmla="*/ 641351 h 3905250"/>
              <a:gd name="connsiteX98" fmla="*/ 2501105 w 3845718"/>
              <a:gd name="connsiteY98" fmla="*/ 674688 h 3905250"/>
              <a:gd name="connsiteX99" fmla="*/ 2529681 w 3845718"/>
              <a:gd name="connsiteY99" fmla="*/ 731838 h 3905250"/>
              <a:gd name="connsiteX100" fmla="*/ 2480468 w 3845718"/>
              <a:gd name="connsiteY100" fmla="*/ 852488 h 3905250"/>
              <a:gd name="connsiteX101" fmla="*/ 2564606 w 3845718"/>
              <a:gd name="connsiteY101" fmla="*/ 796926 h 3905250"/>
              <a:gd name="connsiteX102" fmla="*/ 2692400 w 3845718"/>
              <a:gd name="connsiteY102" fmla="*/ 806451 h 3905250"/>
              <a:gd name="connsiteX103" fmla="*/ 2744787 w 3845718"/>
              <a:gd name="connsiteY103" fmla="*/ 773113 h 3905250"/>
              <a:gd name="connsiteX104" fmla="*/ 2806699 w 3845718"/>
              <a:gd name="connsiteY104" fmla="*/ 793749 h 3905250"/>
              <a:gd name="connsiteX105" fmla="*/ 2867818 w 3845718"/>
              <a:gd name="connsiteY105" fmla="*/ 703263 h 3905250"/>
              <a:gd name="connsiteX106" fmla="*/ 2910681 w 3845718"/>
              <a:gd name="connsiteY106" fmla="*/ 711200 h 3905250"/>
              <a:gd name="connsiteX107" fmla="*/ 2978943 w 3845718"/>
              <a:gd name="connsiteY107" fmla="*/ 611188 h 3905250"/>
              <a:gd name="connsiteX108" fmla="*/ 3069430 w 3845718"/>
              <a:gd name="connsiteY108" fmla="*/ 644526 h 3905250"/>
              <a:gd name="connsiteX109" fmla="*/ 3128168 w 3845718"/>
              <a:gd name="connsiteY109" fmla="*/ 633413 h 3905250"/>
              <a:gd name="connsiteX110" fmla="*/ 3198018 w 3845718"/>
              <a:gd name="connsiteY110" fmla="*/ 658813 h 3905250"/>
              <a:gd name="connsiteX111" fmla="*/ 3204368 w 3845718"/>
              <a:gd name="connsiteY111" fmla="*/ 735013 h 3905250"/>
              <a:gd name="connsiteX112" fmla="*/ 3172618 w 3845718"/>
              <a:gd name="connsiteY112" fmla="*/ 817563 h 3905250"/>
              <a:gd name="connsiteX113" fmla="*/ 3204368 w 3845718"/>
              <a:gd name="connsiteY113" fmla="*/ 912813 h 3905250"/>
              <a:gd name="connsiteX114" fmla="*/ 3331368 w 3845718"/>
              <a:gd name="connsiteY114" fmla="*/ 944563 h 3905250"/>
              <a:gd name="connsiteX115" fmla="*/ 3284537 w 3845718"/>
              <a:gd name="connsiteY115" fmla="*/ 1062832 h 3905250"/>
              <a:gd name="connsiteX116" fmla="*/ 3350418 w 3845718"/>
              <a:gd name="connsiteY116" fmla="*/ 1166813 h 3905250"/>
              <a:gd name="connsiteX117" fmla="*/ 3382168 w 3845718"/>
              <a:gd name="connsiteY117" fmla="*/ 1173163 h 3905250"/>
              <a:gd name="connsiteX118" fmla="*/ 3337718 w 3845718"/>
              <a:gd name="connsiteY118" fmla="*/ 1281113 h 3905250"/>
              <a:gd name="connsiteX119" fmla="*/ 3413918 w 3845718"/>
              <a:gd name="connsiteY119" fmla="*/ 1287463 h 3905250"/>
              <a:gd name="connsiteX120" fmla="*/ 3548062 w 3845718"/>
              <a:gd name="connsiteY120" fmla="*/ 1223963 h 3905250"/>
              <a:gd name="connsiteX121" fmla="*/ 3712368 w 3845718"/>
              <a:gd name="connsiteY121" fmla="*/ 1071563 h 3905250"/>
              <a:gd name="connsiteX122" fmla="*/ 3701256 w 3845718"/>
              <a:gd name="connsiteY122" fmla="*/ 1193801 h 3905250"/>
              <a:gd name="connsiteX123" fmla="*/ 3793331 w 3845718"/>
              <a:gd name="connsiteY123" fmla="*/ 1282700 h 3905250"/>
              <a:gd name="connsiteX124" fmla="*/ 3845718 w 3845718"/>
              <a:gd name="connsiteY124" fmla="*/ 1433513 h 3905250"/>
              <a:gd name="connsiteX125" fmla="*/ 3540124 w 3845718"/>
              <a:gd name="connsiteY125" fmla="*/ 1621631 h 3905250"/>
              <a:gd name="connsiteX126" fmla="*/ 3607593 w 3845718"/>
              <a:gd name="connsiteY126" fmla="*/ 1749426 h 3905250"/>
              <a:gd name="connsiteX127" fmla="*/ 3559174 w 3845718"/>
              <a:gd name="connsiteY127" fmla="*/ 1851026 h 3905250"/>
              <a:gd name="connsiteX128" fmla="*/ 3604418 w 3845718"/>
              <a:gd name="connsiteY128" fmla="*/ 1884363 h 3905250"/>
              <a:gd name="connsiteX129" fmla="*/ 3629818 w 3845718"/>
              <a:gd name="connsiteY129" fmla="*/ 1935163 h 3905250"/>
              <a:gd name="connsiteX130" fmla="*/ 3629818 w 3845718"/>
              <a:gd name="connsiteY130" fmla="*/ 2011363 h 3905250"/>
              <a:gd name="connsiteX131" fmla="*/ 3604418 w 3845718"/>
              <a:gd name="connsiteY131" fmla="*/ 2036763 h 3905250"/>
              <a:gd name="connsiteX132" fmla="*/ 3598068 w 3845718"/>
              <a:gd name="connsiteY132" fmla="*/ 2074863 h 3905250"/>
              <a:gd name="connsiteX133" fmla="*/ 3528218 w 3845718"/>
              <a:gd name="connsiteY133" fmla="*/ 2049463 h 3905250"/>
              <a:gd name="connsiteX134" fmla="*/ 3509168 w 3845718"/>
              <a:gd name="connsiteY134" fmla="*/ 2176463 h 3905250"/>
              <a:gd name="connsiteX135" fmla="*/ 3432175 w 3845718"/>
              <a:gd name="connsiteY135" fmla="*/ 2140744 h 3905250"/>
              <a:gd name="connsiteX136" fmla="*/ 3299618 w 3845718"/>
              <a:gd name="connsiteY136" fmla="*/ 2203450 h 3905250"/>
              <a:gd name="connsiteX137" fmla="*/ 3445668 w 3845718"/>
              <a:gd name="connsiteY137" fmla="*/ 2449513 h 3905250"/>
              <a:gd name="connsiteX138" fmla="*/ 3483768 w 3845718"/>
              <a:gd name="connsiteY138" fmla="*/ 2449513 h 3905250"/>
              <a:gd name="connsiteX139" fmla="*/ 3477418 w 3845718"/>
              <a:gd name="connsiteY139" fmla="*/ 2538413 h 3905250"/>
              <a:gd name="connsiteX140" fmla="*/ 3407568 w 3845718"/>
              <a:gd name="connsiteY140" fmla="*/ 2513807 h 3905250"/>
              <a:gd name="connsiteX141" fmla="*/ 3299618 w 3845718"/>
              <a:gd name="connsiteY141" fmla="*/ 2551113 h 3905250"/>
              <a:gd name="connsiteX142" fmla="*/ 3077368 w 3845718"/>
              <a:gd name="connsiteY142" fmla="*/ 2544763 h 3905250"/>
              <a:gd name="connsiteX143" fmla="*/ 2982118 w 3845718"/>
              <a:gd name="connsiteY143" fmla="*/ 2544763 h 3905250"/>
              <a:gd name="connsiteX144" fmla="*/ 2905918 w 3845718"/>
              <a:gd name="connsiteY144" fmla="*/ 2468563 h 3905250"/>
              <a:gd name="connsiteX145" fmla="*/ 2848768 w 3845718"/>
              <a:gd name="connsiteY145" fmla="*/ 2455863 h 3905250"/>
              <a:gd name="connsiteX146" fmla="*/ 2834481 w 3845718"/>
              <a:gd name="connsiteY146" fmla="*/ 2376488 h 3905250"/>
              <a:gd name="connsiteX147" fmla="*/ 2643980 w 3845718"/>
              <a:gd name="connsiteY147" fmla="*/ 2319338 h 3905250"/>
              <a:gd name="connsiteX148" fmla="*/ 2620168 w 3845718"/>
              <a:gd name="connsiteY148" fmla="*/ 2436813 h 3905250"/>
              <a:gd name="connsiteX149" fmla="*/ 2639218 w 3845718"/>
              <a:gd name="connsiteY149" fmla="*/ 2525713 h 3905250"/>
              <a:gd name="connsiteX150" fmla="*/ 2607468 w 3845718"/>
              <a:gd name="connsiteY150" fmla="*/ 2640013 h 3905250"/>
              <a:gd name="connsiteX151" fmla="*/ 3001168 w 3845718"/>
              <a:gd name="connsiteY151" fmla="*/ 2709863 h 3905250"/>
              <a:gd name="connsiteX152" fmla="*/ 3045618 w 3845718"/>
              <a:gd name="connsiteY152" fmla="*/ 3167063 h 3905250"/>
              <a:gd name="connsiteX153" fmla="*/ 1978818 w 3845718"/>
              <a:gd name="connsiteY153" fmla="*/ 3224213 h 3905250"/>
              <a:gd name="connsiteX154" fmla="*/ 1959768 w 3845718"/>
              <a:gd name="connsiteY154" fmla="*/ 3281363 h 3905250"/>
              <a:gd name="connsiteX155" fmla="*/ 2010568 w 3845718"/>
              <a:gd name="connsiteY155" fmla="*/ 3306763 h 3905250"/>
              <a:gd name="connsiteX156" fmla="*/ 2029618 w 3845718"/>
              <a:gd name="connsiteY156" fmla="*/ 3382963 h 3905250"/>
              <a:gd name="connsiteX157" fmla="*/ 2023268 w 3845718"/>
              <a:gd name="connsiteY157" fmla="*/ 3541713 h 3905250"/>
              <a:gd name="connsiteX158" fmla="*/ 2093118 w 3845718"/>
              <a:gd name="connsiteY158" fmla="*/ 3636963 h 3905250"/>
              <a:gd name="connsiteX159" fmla="*/ 2055018 w 3845718"/>
              <a:gd name="connsiteY159" fmla="*/ 3802063 h 3905250"/>
              <a:gd name="connsiteX160" fmla="*/ 2112168 w 3845718"/>
              <a:gd name="connsiteY160" fmla="*/ 3903663 h 3905250"/>
              <a:gd name="connsiteX0" fmla="*/ 2112168 w 3845718"/>
              <a:gd name="connsiteY0" fmla="*/ 4070350 h 4071937"/>
              <a:gd name="connsiteX1" fmla="*/ 2013743 w 3845718"/>
              <a:gd name="connsiteY1" fmla="*/ 4071937 h 4071937"/>
              <a:gd name="connsiteX2" fmla="*/ 1936749 w 3845718"/>
              <a:gd name="connsiteY2" fmla="*/ 4071937 h 4071937"/>
              <a:gd name="connsiteX3" fmla="*/ 1892299 w 3845718"/>
              <a:gd name="connsiteY3" fmla="*/ 4036219 h 4071937"/>
              <a:gd name="connsiteX4" fmla="*/ 1781968 w 3845718"/>
              <a:gd name="connsiteY4" fmla="*/ 3803650 h 4071937"/>
              <a:gd name="connsiteX5" fmla="*/ 1781968 w 3845718"/>
              <a:gd name="connsiteY5" fmla="*/ 3676650 h 4071937"/>
              <a:gd name="connsiteX6" fmla="*/ 1674018 w 3845718"/>
              <a:gd name="connsiteY6" fmla="*/ 3829050 h 4071937"/>
              <a:gd name="connsiteX7" fmla="*/ 1502568 w 3845718"/>
              <a:gd name="connsiteY7" fmla="*/ 3327400 h 4071937"/>
              <a:gd name="connsiteX8" fmla="*/ 1489868 w 3845718"/>
              <a:gd name="connsiteY8" fmla="*/ 2997200 h 4071937"/>
              <a:gd name="connsiteX9" fmla="*/ 1470818 w 3845718"/>
              <a:gd name="connsiteY9" fmla="*/ 2819400 h 4071937"/>
              <a:gd name="connsiteX10" fmla="*/ 1432718 w 3845718"/>
              <a:gd name="connsiteY10" fmla="*/ 2603500 h 4071937"/>
              <a:gd name="connsiteX11" fmla="*/ 988218 w 3845718"/>
              <a:gd name="connsiteY11" fmla="*/ 3041650 h 4071937"/>
              <a:gd name="connsiteX12" fmla="*/ 931068 w 3845718"/>
              <a:gd name="connsiteY12" fmla="*/ 2990850 h 4071937"/>
              <a:gd name="connsiteX13" fmla="*/ 785018 w 3845718"/>
              <a:gd name="connsiteY13" fmla="*/ 3028950 h 4071937"/>
              <a:gd name="connsiteX14" fmla="*/ 696118 w 3845718"/>
              <a:gd name="connsiteY14" fmla="*/ 2959100 h 4071937"/>
              <a:gd name="connsiteX15" fmla="*/ 804068 w 3845718"/>
              <a:gd name="connsiteY15" fmla="*/ 2966244 h 4071937"/>
              <a:gd name="connsiteX16" fmla="*/ 854074 w 3845718"/>
              <a:gd name="connsiteY16" fmla="*/ 2949575 h 4071937"/>
              <a:gd name="connsiteX17" fmla="*/ 834231 w 3845718"/>
              <a:gd name="connsiteY17" fmla="*/ 2913857 h 4071937"/>
              <a:gd name="connsiteX18" fmla="*/ 911224 w 3845718"/>
              <a:gd name="connsiteY18" fmla="*/ 2887662 h 4071937"/>
              <a:gd name="connsiteX19" fmla="*/ 1192212 w 3845718"/>
              <a:gd name="connsiteY19" fmla="*/ 2590800 h 4071937"/>
              <a:gd name="connsiteX20" fmla="*/ 1159668 w 3845718"/>
              <a:gd name="connsiteY20" fmla="*/ 2533650 h 4071937"/>
              <a:gd name="connsiteX21" fmla="*/ 1193799 w 3845718"/>
              <a:gd name="connsiteY21" fmla="*/ 2449512 h 4071937"/>
              <a:gd name="connsiteX22" fmla="*/ 1101725 w 3845718"/>
              <a:gd name="connsiteY22" fmla="*/ 2413796 h 4071937"/>
              <a:gd name="connsiteX23" fmla="*/ 1035051 w 3845718"/>
              <a:gd name="connsiteY23" fmla="*/ 2449517 h 4071937"/>
              <a:gd name="connsiteX24" fmla="*/ 1001714 w 3845718"/>
              <a:gd name="connsiteY24" fmla="*/ 2506667 h 4071937"/>
              <a:gd name="connsiteX25" fmla="*/ 915989 w 3845718"/>
              <a:gd name="connsiteY25" fmla="*/ 2435229 h 4071937"/>
              <a:gd name="connsiteX26" fmla="*/ 851695 w 3845718"/>
              <a:gd name="connsiteY26" fmla="*/ 2442373 h 4071937"/>
              <a:gd name="connsiteX27" fmla="*/ 765970 w 3845718"/>
              <a:gd name="connsiteY27" fmla="*/ 2356648 h 4071937"/>
              <a:gd name="connsiteX28" fmla="*/ 870745 w 3845718"/>
              <a:gd name="connsiteY28" fmla="*/ 2268542 h 4071937"/>
              <a:gd name="connsiteX29" fmla="*/ 777876 w 3845718"/>
              <a:gd name="connsiteY29" fmla="*/ 2251873 h 4071937"/>
              <a:gd name="connsiteX30" fmla="*/ 689770 w 3845718"/>
              <a:gd name="connsiteY30" fmla="*/ 2330454 h 4071937"/>
              <a:gd name="connsiteX31" fmla="*/ 654051 w 3845718"/>
              <a:gd name="connsiteY31" fmla="*/ 2409035 h 4071937"/>
              <a:gd name="connsiteX32" fmla="*/ 654051 w 3845718"/>
              <a:gd name="connsiteY32" fmla="*/ 2432848 h 4071937"/>
              <a:gd name="connsiteX33" fmla="*/ 620714 w 3845718"/>
              <a:gd name="connsiteY33" fmla="*/ 2470948 h 4071937"/>
              <a:gd name="connsiteX34" fmla="*/ 570708 w 3845718"/>
              <a:gd name="connsiteY34" fmla="*/ 2497142 h 4071937"/>
              <a:gd name="connsiteX35" fmla="*/ 504032 w 3845718"/>
              <a:gd name="connsiteY35" fmla="*/ 2511429 h 4071937"/>
              <a:gd name="connsiteX36" fmla="*/ 489745 w 3845718"/>
              <a:gd name="connsiteY36" fmla="*/ 2542385 h 4071937"/>
              <a:gd name="connsiteX37" fmla="*/ 461170 w 3845718"/>
              <a:gd name="connsiteY37" fmla="*/ 2528098 h 4071937"/>
              <a:gd name="connsiteX38" fmla="*/ 434976 w 3845718"/>
              <a:gd name="connsiteY38" fmla="*/ 2566198 h 4071937"/>
              <a:gd name="connsiteX39" fmla="*/ 375445 w 3845718"/>
              <a:gd name="connsiteY39" fmla="*/ 2582867 h 4071937"/>
              <a:gd name="connsiteX40" fmla="*/ 368301 w 3845718"/>
              <a:gd name="connsiteY40" fmla="*/ 2618585 h 4071937"/>
              <a:gd name="connsiteX41" fmla="*/ 278605 w 3845718"/>
              <a:gd name="connsiteY41" fmla="*/ 2574925 h 4071937"/>
              <a:gd name="connsiteX42" fmla="*/ 245268 w 3845718"/>
              <a:gd name="connsiteY42" fmla="*/ 2501900 h 4071937"/>
              <a:gd name="connsiteX43" fmla="*/ 252411 w 3845718"/>
              <a:gd name="connsiteY43" fmla="*/ 2445544 h 4071937"/>
              <a:gd name="connsiteX44" fmla="*/ 217487 w 3845718"/>
              <a:gd name="connsiteY44" fmla="*/ 2444750 h 4071937"/>
              <a:gd name="connsiteX45" fmla="*/ 230981 w 3845718"/>
              <a:gd name="connsiteY45" fmla="*/ 2402681 h 4071937"/>
              <a:gd name="connsiteX46" fmla="*/ 105567 w 3845718"/>
              <a:gd name="connsiteY46" fmla="*/ 2353469 h 4071937"/>
              <a:gd name="connsiteX47" fmla="*/ 42068 w 3845718"/>
              <a:gd name="connsiteY47" fmla="*/ 2287587 h 4071937"/>
              <a:gd name="connsiteX48" fmla="*/ 83343 w 3845718"/>
              <a:gd name="connsiteY48" fmla="*/ 2047875 h 4071937"/>
              <a:gd name="connsiteX49" fmla="*/ 0 w 3845718"/>
              <a:gd name="connsiteY49" fmla="*/ 1875632 h 4071937"/>
              <a:gd name="connsiteX50" fmla="*/ 30956 w 3845718"/>
              <a:gd name="connsiteY50" fmla="*/ 1830387 h 4071937"/>
              <a:gd name="connsiteX51" fmla="*/ 205581 w 3845718"/>
              <a:gd name="connsiteY51" fmla="*/ 1454150 h 4071937"/>
              <a:gd name="connsiteX52" fmla="*/ 340518 w 3845718"/>
              <a:gd name="connsiteY52" fmla="*/ 1333500 h 4071937"/>
              <a:gd name="connsiteX53" fmla="*/ 392906 w 3845718"/>
              <a:gd name="connsiteY53" fmla="*/ 1081087 h 4071937"/>
              <a:gd name="connsiteX54" fmla="*/ 412749 w 3845718"/>
              <a:gd name="connsiteY54" fmla="*/ 955675 h 4071937"/>
              <a:gd name="connsiteX55" fmla="*/ 579437 w 3845718"/>
              <a:gd name="connsiteY55" fmla="*/ 1030287 h 4071937"/>
              <a:gd name="connsiteX56" fmla="*/ 734218 w 3845718"/>
              <a:gd name="connsiteY56" fmla="*/ 1089025 h 4071937"/>
              <a:gd name="connsiteX57" fmla="*/ 746124 w 3845718"/>
              <a:gd name="connsiteY57" fmla="*/ 1016000 h 4071937"/>
              <a:gd name="connsiteX58" fmla="*/ 689768 w 3845718"/>
              <a:gd name="connsiteY58" fmla="*/ 936625 h 4071937"/>
              <a:gd name="connsiteX59" fmla="*/ 832643 w 3845718"/>
              <a:gd name="connsiteY59" fmla="*/ 898525 h 4071937"/>
              <a:gd name="connsiteX60" fmla="*/ 921543 w 3845718"/>
              <a:gd name="connsiteY60" fmla="*/ 892175 h 4071937"/>
              <a:gd name="connsiteX61" fmla="*/ 953293 w 3845718"/>
              <a:gd name="connsiteY61" fmla="*/ 873125 h 4071937"/>
              <a:gd name="connsiteX62" fmla="*/ 981868 w 3845718"/>
              <a:gd name="connsiteY62" fmla="*/ 892175 h 4071937"/>
              <a:gd name="connsiteX63" fmla="*/ 1048543 w 3845718"/>
              <a:gd name="connsiteY63" fmla="*/ 876300 h 4071937"/>
              <a:gd name="connsiteX64" fmla="*/ 1061243 w 3845718"/>
              <a:gd name="connsiteY64" fmla="*/ 844550 h 4071937"/>
              <a:gd name="connsiteX65" fmla="*/ 1302543 w 3845718"/>
              <a:gd name="connsiteY65" fmla="*/ 815975 h 4071937"/>
              <a:gd name="connsiteX66" fmla="*/ 1261268 w 3845718"/>
              <a:gd name="connsiteY66" fmla="*/ 549275 h 4071937"/>
              <a:gd name="connsiteX67" fmla="*/ 1173165 w 3845718"/>
              <a:gd name="connsiteY67" fmla="*/ 330204 h 4071937"/>
              <a:gd name="connsiteX68" fmla="*/ 1118393 w 3845718"/>
              <a:gd name="connsiteY68" fmla="*/ 280194 h 4071937"/>
              <a:gd name="connsiteX69" fmla="*/ 1337468 w 3845718"/>
              <a:gd name="connsiteY69" fmla="*/ 166687 h 4071937"/>
              <a:gd name="connsiteX70" fmla="*/ 1620043 w 3845718"/>
              <a:gd name="connsiteY70" fmla="*/ 0 h 4071937"/>
              <a:gd name="connsiteX71" fmla="*/ 1477168 w 3845718"/>
              <a:gd name="connsiteY71" fmla="*/ 460375 h 4071937"/>
              <a:gd name="connsiteX72" fmla="*/ 1537493 w 3845718"/>
              <a:gd name="connsiteY72" fmla="*/ 552450 h 4071937"/>
              <a:gd name="connsiteX73" fmla="*/ 1581943 w 3845718"/>
              <a:gd name="connsiteY73" fmla="*/ 742950 h 4071937"/>
              <a:gd name="connsiteX74" fmla="*/ 1678781 w 3845718"/>
              <a:gd name="connsiteY74" fmla="*/ 710406 h 4071937"/>
              <a:gd name="connsiteX75" fmla="*/ 1685923 w 3845718"/>
              <a:gd name="connsiteY75" fmla="*/ 640557 h 4071937"/>
              <a:gd name="connsiteX76" fmla="*/ 1710531 w 3845718"/>
              <a:gd name="connsiteY76" fmla="*/ 635794 h 4071937"/>
              <a:gd name="connsiteX77" fmla="*/ 1747838 w 3845718"/>
              <a:gd name="connsiteY77" fmla="*/ 619920 h 4071937"/>
              <a:gd name="connsiteX78" fmla="*/ 1843087 w 3845718"/>
              <a:gd name="connsiteY78" fmla="*/ 625474 h 4071937"/>
              <a:gd name="connsiteX79" fmla="*/ 1884361 w 3845718"/>
              <a:gd name="connsiteY79" fmla="*/ 634207 h 4071937"/>
              <a:gd name="connsiteX80" fmla="*/ 1887537 w 3845718"/>
              <a:gd name="connsiteY80" fmla="*/ 575468 h 4071937"/>
              <a:gd name="connsiteX81" fmla="*/ 1921668 w 3845718"/>
              <a:gd name="connsiteY81" fmla="*/ 584200 h 4071937"/>
              <a:gd name="connsiteX82" fmla="*/ 1908174 w 3845718"/>
              <a:gd name="connsiteY82" fmla="*/ 658812 h 4071937"/>
              <a:gd name="connsiteX83" fmla="*/ 1972468 w 3845718"/>
              <a:gd name="connsiteY83" fmla="*/ 661988 h 4071937"/>
              <a:gd name="connsiteX84" fmla="*/ 2008186 w 3845718"/>
              <a:gd name="connsiteY84" fmla="*/ 642937 h 4071937"/>
              <a:gd name="connsiteX85" fmla="*/ 2052637 w 3845718"/>
              <a:gd name="connsiteY85" fmla="*/ 654844 h 4071937"/>
              <a:gd name="connsiteX86" fmla="*/ 2055018 w 3845718"/>
              <a:gd name="connsiteY86" fmla="*/ 689768 h 4071937"/>
              <a:gd name="connsiteX87" fmla="*/ 2105818 w 3845718"/>
              <a:gd name="connsiteY87" fmla="*/ 704056 h 4071937"/>
              <a:gd name="connsiteX88" fmla="*/ 2128837 w 3845718"/>
              <a:gd name="connsiteY88" fmla="*/ 692150 h 4071937"/>
              <a:gd name="connsiteX89" fmla="*/ 2188368 w 3845718"/>
              <a:gd name="connsiteY89" fmla="*/ 643731 h 4071937"/>
              <a:gd name="connsiteX90" fmla="*/ 2229643 w 3845718"/>
              <a:gd name="connsiteY90" fmla="*/ 669131 h 4071937"/>
              <a:gd name="connsiteX91" fmla="*/ 2248693 w 3845718"/>
              <a:gd name="connsiteY91" fmla="*/ 661988 h 4071937"/>
              <a:gd name="connsiteX92" fmla="*/ 2276474 w 3845718"/>
              <a:gd name="connsiteY92" fmla="*/ 604044 h 4071937"/>
              <a:gd name="connsiteX93" fmla="*/ 2337593 w 3845718"/>
              <a:gd name="connsiteY93" fmla="*/ 565943 h 4071937"/>
              <a:gd name="connsiteX94" fmla="*/ 2326480 w 3845718"/>
              <a:gd name="connsiteY94" fmla="*/ 582614 h 4071937"/>
              <a:gd name="connsiteX95" fmla="*/ 2375693 w 3845718"/>
              <a:gd name="connsiteY95" fmla="*/ 676275 h 4071937"/>
              <a:gd name="connsiteX96" fmla="*/ 2470943 w 3845718"/>
              <a:gd name="connsiteY96" fmla="*/ 719137 h 4071937"/>
              <a:gd name="connsiteX97" fmla="*/ 2480468 w 3845718"/>
              <a:gd name="connsiteY97" fmla="*/ 808038 h 4071937"/>
              <a:gd name="connsiteX98" fmla="*/ 2501105 w 3845718"/>
              <a:gd name="connsiteY98" fmla="*/ 841375 h 4071937"/>
              <a:gd name="connsiteX99" fmla="*/ 2529681 w 3845718"/>
              <a:gd name="connsiteY99" fmla="*/ 898525 h 4071937"/>
              <a:gd name="connsiteX100" fmla="*/ 2480468 w 3845718"/>
              <a:gd name="connsiteY100" fmla="*/ 1019175 h 4071937"/>
              <a:gd name="connsiteX101" fmla="*/ 2564606 w 3845718"/>
              <a:gd name="connsiteY101" fmla="*/ 963613 h 4071937"/>
              <a:gd name="connsiteX102" fmla="*/ 2692400 w 3845718"/>
              <a:gd name="connsiteY102" fmla="*/ 973138 h 4071937"/>
              <a:gd name="connsiteX103" fmla="*/ 2744787 w 3845718"/>
              <a:gd name="connsiteY103" fmla="*/ 939800 h 4071937"/>
              <a:gd name="connsiteX104" fmla="*/ 2806699 w 3845718"/>
              <a:gd name="connsiteY104" fmla="*/ 960436 h 4071937"/>
              <a:gd name="connsiteX105" fmla="*/ 2867818 w 3845718"/>
              <a:gd name="connsiteY105" fmla="*/ 869950 h 4071937"/>
              <a:gd name="connsiteX106" fmla="*/ 2910681 w 3845718"/>
              <a:gd name="connsiteY106" fmla="*/ 877887 h 4071937"/>
              <a:gd name="connsiteX107" fmla="*/ 2978943 w 3845718"/>
              <a:gd name="connsiteY107" fmla="*/ 777875 h 4071937"/>
              <a:gd name="connsiteX108" fmla="*/ 3069430 w 3845718"/>
              <a:gd name="connsiteY108" fmla="*/ 811213 h 4071937"/>
              <a:gd name="connsiteX109" fmla="*/ 3128168 w 3845718"/>
              <a:gd name="connsiteY109" fmla="*/ 800100 h 4071937"/>
              <a:gd name="connsiteX110" fmla="*/ 3198018 w 3845718"/>
              <a:gd name="connsiteY110" fmla="*/ 825500 h 4071937"/>
              <a:gd name="connsiteX111" fmla="*/ 3204368 w 3845718"/>
              <a:gd name="connsiteY111" fmla="*/ 901700 h 4071937"/>
              <a:gd name="connsiteX112" fmla="*/ 3172618 w 3845718"/>
              <a:gd name="connsiteY112" fmla="*/ 984250 h 4071937"/>
              <a:gd name="connsiteX113" fmla="*/ 3204368 w 3845718"/>
              <a:gd name="connsiteY113" fmla="*/ 1079500 h 4071937"/>
              <a:gd name="connsiteX114" fmla="*/ 3331368 w 3845718"/>
              <a:gd name="connsiteY114" fmla="*/ 1111250 h 4071937"/>
              <a:gd name="connsiteX115" fmla="*/ 3284537 w 3845718"/>
              <a:gd name="connsiteY115" fmla="*/ 1229519 h 4071937"/>
              <a:gd name="connsiteX116" fmla="*/ 3350418 w 3845718"/>
              <a:gd name="connsiteY116" fmla="*/ 1333500 h 4071937"/>
              <a:gd name="connsiteX117" fmla="*/ 3382168 w 3845718"/>
              <a:gd name="connsiteY117" fmla="*/ 1339850 h 4071937"/>
              <a:gd name="connsiteX118" fmla="*/ 3337718 w 3845718"/>
              <a:gd name="connsiteY118" fmla="*/ 1447800 h 4071937"/>
              <a:gd name="connsiteX119" fmla="*/ 3413918 w 3845718"/>
              <a:gd name="connsiteY119" fmla="*/ 1454150 h 4071937"/>
              <a:gd name="connsiteX120" fmla="*/ 3548062 w 3845718"/>
              <a:gd name="connsiteY120" fmla="*/ 1390650 h 4071937"/>
              <a:gd name="connsiteX121" fmla="*/ 3712368 w 3845718"/>
              <a:gd name="connsiteY121" fmla="*/ 1238250 h 4071937"/>
              <a:gd name="connsiteX122" fmla="*/ 3701256 w 3845718"/>
              <a:gd name="connsiteY122" fmla="*/ 1360488 h 4071937"/>
              <a:gd name="connsiteX123" fmla="*/ 3793331 w 3845718"/>
              <a:gd name="connsiteY123" fmla="*/ 1449387 h 4071937"/>
              <a:gd name="connsiteX124" fmla="*/ 3845718 w 3845718"/>
              <a:gd name="connsiteY124" fmla="*/ 1600200 h 4071937"/>
              <a:gd name="connsiteX125" fmla="*/ 3540124 w 3845718"/>
              <a:gd name="connsiteY125" fmla="*/ 1788318 h 4071937"/>
              <a:gd name="connsiteX126" fmla="*/ 3607593 w 3845718"/>
              <a:gd name="connsiteY126" fmla="*/ 1916113 h 4071937"/>
              <a:gd name="connsiteX127" fmla="*/ 3559174 w 3845718"/>
              <a:gd name="connsiteY127" fmla="*/ 2017713 h 4071937"/>
              <a:gd name="connsiteX128" fmla="*/ 3604418 w 3845718"/>
              <a:gd name="connsiteY128" fmla="*/ 2051050 h 4071937"/>
              <a:gd name="connsiteX129" fmla="*/ 3629818 w 3845718"/>
              <a:gd name="connsiteY129" fmla="*/ 2101850 h 4071937"/>
              <a:gd name="connsiteX130" fmla="*/ 3629818 w 3845718"/>
              <a:gd name="connsiteY130" fmla="*/ 2178050 h 4071937"/>
              <a:gd name="connsiteX131" fmla="*/ 3604418 w 3845718"/>
              <a:gd name="connsiteY131" fmla="*/ 2203450 h 4071937"/>
              <a:gd name="connsiteX132" fmla="*/ 3598068 w 3845718"/>
              <a:gd name="connsiteY132" fmla="*/ 2241550 h 4071937"/>
              <a:gd name="connsiteX133" fmla="*/ 3528218 w 3845718"/>
              <a:gd name="connsiteY133" fmla="*/ 2216150 h 4071937"/>
              <a:gd name="connsiteX134" fmla="*/ 3509168 w 3845718"/>
              <a:gd name="connsiteY134" fmla="*/ 2343150 h 4071937"/>
              <a:gd name="connsiteX135" fmla="*/ 3432175 w 3845718"/>
              <a:gd name="connsiteY135" fmla="*/ 2307431 h 4071937"/>
              <a:gd name="connsiteX136" fmla="*/ 3299618 w 3845718"/>
              <a:gd name="connsiteY136" fmla="*/ 2370137 h 4071937"/>
              <a:gd name="connsiteX137" fmla="*/ 3445668 w 3845718"/>
              <a:gd name="connsiteY137" fmla="*/ 2616200 h 4071937"/>
              <a:gd name="connsiteX138" fmla="*/ 3483768 w 3845718"/>
              <a:gd name="connsiteY138" fmla="*/ 2616200 h 4071937"/>
              <a:gd name="connsiteX139" fmla="*/ 3477418 w 3845718"/>
              <a:gd name="connsiteY139" fmla="*/ 2705100 h 4071937"/>
              <a:gd name="connsiteX140" fmla="*/ 3407568 w 3845718"/>
              <a:gd name="connsiteY140" fmla="*/ 2680494 h 4071937"/>
              <a:gd name="connsiteX141" fmla="*/ 3299618 w 3845718"/>
              <a:gd name="connsiteY141" fmla="*/ 2717800 h 4071937"/>
              <a:gd name="connsiteX142" fmla="*/ 3077368 w 3845718"/>
              <a:gd name="connsiteY142" fmla="*/ 2711450 h 4071937"/>
              <a:gd name="connsiteX143" fmla="*/ 2982118 w 3845718"/>
              <a:gd name="connsiteY143" fmla="*/ 2711450 h 4071937"/>
              <a:gd name="connsiteX144" fmla="*/ 2905918 w 3845718"/>
              <a:gd name="connsiteY144" fmla="*/ 2635250 h 4071937"/>
              <a:gd name="connsiteX145" fmla="*/ 2848768 w 3845718"/>
              <a:gd name="connsiteY145" fmla="*/ 2622550 h 4071937"/>
              <a:gd name="connsiteX146" fmla="*/ 2834481 w 3845718"/>
              <a:gd name="connsiteY146" fmla="*/ 2543175 h 4071937"/>
              <a:gd name="connsiteX147" fmla="*/ 2643980 w 3845718"/>
              <a:gd name="connsiteY147" fmla="*/ 2486025 h 4071937"/>
              <a:gd name="connsiteX148" fmla="*/ 2620168 w 3845718"/>
              <a:gd name="connsiteY148" fmla="*/ 2603500 h 4071937"/>
              <a:gd name="connsiteX149" fmla="*/ 2639218 w 3845718"/>
              <a:gd name="connsiteY149" fmla="*/ 2692400 h 4071937"/>
              <a:gd name="connsiteX150" fmla="*/ 2607468 w 3845718"/>
              <a:gd name="connsiteY150" fmla="*/ 2806700 h 4071937"/>
              <a:gd name="connsiteX151" fmla="*/ 3001168 w 3845718"/>
              <a:gd name="connsiteY151" fmla="*/ 2876550 h 4071937"/>
              <a:gd name="connsiteX152" fmla="*/ 3045618 w 3845718"/>
              <a:gd name="connsiteY152" fmla="*/ 3333750 h 4071937"/>
              <a:gd name="connsiteX153" fmla="*/ 1978818 w 3845718"/>
              <a:gd name="connsiteY153" fmla="*/ 3390900 h 4071937"/>
              <a:gd name="connsiteX154" fmla="*/ 1959768 w 3845718"/>
              <a:gd name="connsiteY154" fmla="*/ 3448050 h 4071937"/>
              <a:gd name="connsiteX155" fmla="*/ 2010568 w 3845718"/>
              <a:gd name="connsiteY155" fmla="*/ 3473450 h 4071937"/>
              <a:gd name="connsiteX156" fmla="*/ 2029618 w 3845718"/>
              <a:gd name="connsiteY156" fmla="*/ 3549650 h 4071937"/>
              <a:gd name="connsiteX157" fmla="*/ 2023268 w 3845718"/>
              <a:gd name="connsiteY157" fmla="*/ 3708400 h 4071937"/>
              <a:gd name="connsiteX158" fmla="*/ 2093118 w 3845718"/>
              <a:gd name="connsiteY158" fmla="*/ 3803650 h 4071937"/>
              <a:gd name="connsiteX159" fmla="*/ 2055018 w 3845718"/>
              <a:gd name="connsiteY159" fmla="*/ 3968750 h 4071937"/>
              <a:gd name="connsiteX160" fmla="*/ 2112168 w 3845718"/>
              <a:gd name="connsiteY160" fmla="*/ 4070350 h 4071937"/>
              <a:gd name="connsiteX0" fmla="*/ 2112168 w 3845718"/>
              <a:gd name="connsiteY0" fmla="*/ 4070350 h 4071937"/>
              <a:gd name="connsiteX1" fmla="*/ 2013743 w 3845718"/>
              <a:gd name="connsiteY1" fmla="*/ 4071937 h 4071937"/>
              <a:gd name="connsiteX2" fmla="*/ 1936749 w 3845718"/>
              <a:gd name="connsiteY2" fmla="*/ 4071937 h 4071937"/>
              <a:gd name="connsiteX3" fmla="*/ 1892299 w 3845718"/>
              <a:gd name="connsiteY3" fmla="*/ 4036219 h 4071937"/>
              <a:gd name="connsiteX4" fmla="*/ 1781968 w 3845718"/>
              <a:gd name="connsiteY4" fmla="*/ 3803650 h 4071937"/>
              <a:gd name="connsiteX5" fmla="*/ 1781968 w 3845718"/>
              <a:gd name="connsiteY5" fmla="*/ 3676650 h 4071937"/>
              <a:gd name="connsiteX6" fmla="*/ 1674018 w 3845718"/>
              <a:gd name="connsiteY6" fmla="*/ 3829050 h 4071937"/>
              <a:gd name="connsiteX7" fmla="*/ 1502568 w 3845718"/>
              <a:gd name="connsiteY7" fmla="*/ 3327400 h 4071937"/>
              <a:gd name="connsiteX8" fmla="*/ 1489868 w 3845718"/>
              <a:gd name="connsiteY8" fmla="*/ 2997200 h 4071937"/>
              <a:gd name="connsiteX9" fmla="*/ 1470818 w 3845718"/>
              <a:gd name="connsiteY9" fmla="*/ 2819400 h 4071937"/>
              <a:gd name="connsiteX10" fmla="*/ 1432718 w 3845718"/>
              <a:gd name="connsiteY10" fmla="*/ 2603500 h 4071937"/>
              <a:gd name="connsiteX11" fmla="*/ 988218 w 3845718"/>
              <a:gd name="connsiteY11" fmla="*/ 3041650 h 4071937"/>
              <a:gd name="connsiteX12" fmla="*/ 931068 w 3845718"/>
              <a:gd name="connsiteY12" fmla="*/ 2990850 h 4071937"/>
              <a:gd name="connsiteX13" fmla="*/ 785018 w 3845718"/>
              <a:gd name="connsiteY13" fmla="*/ 3028950 h 4071937"/>
              <a:gd name="connsiteX14" fmla="*/ 696118 w 3845718"/>
              <a:gd name="connsiteY14" fmla="*/ 2959100 h 4071937"/>
              <a:gd name="connsiteX15" fmla="*/ 804068 w 3845718"/>
              <a:gd name="connsiteY15" fmla="*/ 2966244 h 4071937"/>
              <a:gd name="connsiteX16" fmla="*/ 854074 w 3845718"/>
              <a:gd name="connsiteY16" fmla="*/ 2949575 h 4071937"/>
              <a:gd name="connsiteX17" fmla="*/ 834231 w 3845718"/>
              <a:gd name="connsiteY17" fmla="*/ 2913857 h 4071937"/>
              <a:gd name="connsiteX18" fmla="*/ 911224 w 3845718"/>
              <a:gd name="connsiteY18" fmla="*/ 2887662 h 4071937"/>
              <a:gd name="connsiteX19" fmla="*/ 1192212 w 3845718"/>
              <a:gd name="connsiteY19" fmla="*/ 2590800 h 4071937"/>
              <a:gd name="connsiteX20" fmla="*/ 1159668 w 3845718"/>
              <a:gd name="connsiteY20" fmla="*/ 2533650 h 4071937"/>
              <a:gd name="connsiteX21" fmla="*/ 1193799 w 3845718"/>
              <a:gd name="connsiteY21" fmla="*/ 2449512 h 4071937"/>
              <a:gd name="connsiteX22" fmla="*/ 1101725 w 3845718"/>
              <a:gd name="connsiteY22" fmla="*/ 2413796 h 4071937"/>
              <a:gd name="connsiteX23" fmla="*/ 1035051 w 3845718"/>
              <a:gd name="connsiteY23" fmla="*/ 2449517 h 4071937"/>
              <a:gd name="connsiteX24" fmla="*/ 1001714 w 3845718"/>
              <a:gd name="connsiteY24" fmla="*/ 2506667 h 4071937"/>
              <a:gd name="connsiteX25" fmla="*/ 915989 w 3845718"/>
              <a:gd name="connsiteY25" fmla="*/ 2435229 h 4071937"/>
              <a:gd name="connsiteX26" fmla="*/ 851695 w 3845718"/>
              <a:gd name="connsiteY26" fmla="*/ 2442373 h 4071937"/>
              <a:gd name="connsiteX27" fmla="*/ 765970 w 3845718"/>
              <a:gd name="connsiteY27" fmla="*/ 2356648 h 4071937"/>
              <a:gd name="connsiteX28" fmla="*/ 870745 w 3845718"/>
              <a:gd name="connsiteY28" fmla="*/ 2268542 h 4071937"/>
              <a:gd name="connsiteX29" fmla="*/ 777876 w 3845718"/>
              <a:gd name="connsiteY29" fmla="*/ 2251873 h 4071937"/>
              <a:gd name="connsiteX30" fmla="*/ 689770 w 3845718"/>
              <a:gd name="connsiteY30" fmla="*/ 2330454 h 4071937"/>
              <a:gd name="connsiteX31" fmla="*/ 654051 w 3845718"/>
              <a:gd name="connsiteY31" fmla="*/ 2409035 h 4071937"/>
              <a:gd name="connsiteX32" fmla="*/ 654051 w 3845718"/>
              <a:gd name="connsiteY32" fmla="*/ 2432848 h 4071937"/>
              <a:gd name="connsiteX33" fmla="*/ 620714 w 3845718"/>
              <a:gd name="connsiteY33" fmla="*/ 2470948 h 4071937"/>
              <a:gd name="connsiteX34" fmla="*/ 570708 w 3845718"/>
              <a:gd name="connsiteY34" fmla="*/ 2497142 h 4071937"/>
              <a:gd name="connsiteX35" fmla="*/ 504032 w 3845718"/>
              <a:gd name="connsiteY35" fmla="*/ 2511429 h 4071937"/>
              <a:gd name="connsiteX36" fmla="*/ 489745 w 3845718"/>
              <a:gd name="connsiteY36" fmla="*/ 2542385 h 4071937"/>
              <a:gd name="connsiteX37" fmla="*/ 461170 w 3845718"/>
              <a:gd name="connsiteY37" fmla="*/ 2528098 h 4071937"/>
              <a:gd name="connsiteX38" fmla="*/ 434976 w 3845718"/>
              <a:gd name="connsiteY38" fmla="*/ 2566198 h 4071937"/>
              <a:gd name="connsiteX39" fmla="*/ 375445 w 3845718"/>
              <a:gd name="connsiteY39" fmla="*/ 2582867 h 4071937"/>
              <a:gd name="connsiteX40" fmla="*/ 368301 w 3845718"/>
              <a:gd name="connsiteY40" fmla="*/ 2618585 h 4071937"/>
              <a:gd name="connsiteX41" fmla="*/ 278605 w 3845718"/>
              <a:gd name="connsiteY41" fmla="*/ 2574925 h 4071937"/>
              <a:gd name="connsiteX42" fmla="*/ 245268 w 3845718"/>
              <a:gd name="connsiteY42" fmla="*/ 2501900 h 4071937"/>
              <a:gd name="connsiteX43" fmla="*/ 252411 w 3845718"/>
              <a:gd name="connsiteY43" fmla="*/ 2445544 h 4071937"/>
              <a:gd name="connsiteX44" fmla="*/ 217487 w 3845718"/>
              <a:gd name="connsiteY44" fmla="*/ 2444750 h 4071937"/>
              <a:gd name="connsiteX45" fmla="*/ 230981 w 3845718"/>
              <a:gd name="connsiteY45" fmla="*/ 2402681 h 4071937"/>
              <a:gd name="connsiteX46" fmla="*/ 105567 w 3845718"/>
              <a:gd name="connsiteY46" fmla="*/ 2353469 h 4071937"/>
              <a:gd name="connsiteX47" fmla="*/ 42068 w 3845718"/>
              <a:gd name="connsiteY47" fmla="*/ 2287587 h 4071937"/>
              <a:gd name="connsiteX48" fmla="*/ 83343 w 3845718"/>
              <a:gd name="connsiteY48" fmla="*/ 2047875 h 4071937"/>
              <a:gd name="connsiteX49" fmla="*/ 0 w 3845718"/>
              <a:gd name="connsiteY49" fmla="*/ 1875632 h 4071937"/>
              <a:gd name="connsiteX50" fmla="*/ 30956 w 3845718"/>
              <a:gd name="connsiteY50" fmla="*/ 1830387 h 4071937"/>
              <a:gd name="connsiteX51" fmla="*/ 205581 w 3845718"/>
              <a:gd name="connsiteY51" fmla="*/ 1454150 h 4071937"/>
              <a:gd name="connsiteX52" fmla="*/ 340518 w 3845718"/>
              <a:gd name="connsiteY52" fmla="*/ 1333500 h 4071937"/>
              <a:gd name="connsiteX53" fmla="*/ 392906 w 3845718"/>
              <a:gd name="connsiteY53" fmla="*/ 1081087 h 4071937"/>
              <a:gd name="connsiteX54" fmla="*/ 412749 w 3845718"/>
              <a:gd name="connsiteY54" fmla="*/ 955675 h 4071937"/>
              <a:gd name="connsiteX55" fmla="*/ 579437 w 3845718"/>
              <a:gd name="connsiteY55" fmla="*/ 1030287 h 4071937"/>
              <a:gd name="connsiteX56" fmla="*/ 734218 w 3845718"/>
              <a:gd name="connsiteY56" fmla="*/ 1089025 h 4071937"/>
              <a:gd name="connsiteX57" fmla="*/ 746124 w 3845718"/>
              <a:gd name="connsiteY57" fmla="*/ 1016000 h 4071937"/>
              <a:gd name="connsiteX58" fmla="*/ 689768 w 3845718"/>
              <a:gd name="connsiteY58" fmla="*/ 936625 h 4071937"/>
              <a:gd name="connsiteX59" fmla="*/ 832643 w 3845718"/>
              <a:gd name="connsiteY59" fmla="*/ 898525 h 4071937"/>
              <a:gd name="connsiteX60" fmla="*/ 921543 w 3845718"/>
              <a:gd name="connsiteY60" fmla="*/ 892175 h 4071937"/>
              <a:gd name="connsiteX61" fmla="*/ 953293 w 3845718"/>
              <a:gd name="connsiteY61" fmla="*/ 873125 h 4071937"/>
              <a:gd name="connsiteX62" fmla="*/ 981868 w 3845718"/>
              <a:gd name="connsiteY62" fmla="*/ 892175 h 4071937"/>
              <a:gd name="connsiteX63" fmla="*/ 1048543 w 3845718"/>
              <a:gd name="connsiteY63" fmla="*/ 876300 h 4071937"/>
              <a:gd name="connsiteX64" fmla="*/ 1061243 w 3845718"/>
              <a:gd name="connsiteY64" fmla="*/ 844550 h 4071937"/>
              <a:gd name="connsiteX65" fmla="*/ 1302543 w 3845718"/>
              <a:gd name="connsiteY65" fmla="*/ 815975 h 4071937"/>
              <a:gd name="connsiteX66" fmla="*/ 1261268 w 3845718"/>
              <a:gd name="connsiteY66" fmla="*/ 549275 h 4071937"/>
              <a:gd name="connsiteX67" fmla="*/ 1173165 w 3845718"/>
              <a:gd name="connsiteY67" fmla="*/ 330204 h 4071937"/>
              <a:gd name="connsiteX68" fmla="*/ 1118393 w 3845718"/>
              <a:gd name="connsiteY68" fmla="*/ 280194 h 4071937"/>
              <a:gd name="connsiteX69" fmla="*/ 1337468 w 3845718"/>
              <a:gd name="connsiteY69" fmla="*/ 166687 h 4071937"/>
              <a:gd name="connsiteX70" fmla="*/ 1620043 w 3845718"/>
              <a:gd name="connsiteY70" fmla="*/ 0 h 4071937"/>
              <a:gd name="connsiteX71" fmla="*/ 1741487 w 3845718"/>
              <a:gd name="connsiteY71" fmla="*/ 391319 h 4071937"/>
              <a:gd name="connsiteX72" fmla="*/ 1537493 w 3845718"/>
              <a:gd name="connsiteY72" fmla="*/ 552450 h 4071937"/>
              <a:gd name="connsiteX73" fmla="*/ 1581943 w 3845718"/>
              <a:gd name="connsiteY73" fmla="*/ 742950 h 4071937"/>
              <a:gd name="connsiteX74" fmla="*/ 1678781 w 3845718"/>
              <a:gd name="connsiteY74" fmla="*/ 710406 h 4071937"/>
              <a:gd name="connsiteX75" fmla="*/ 1685923 w 3845718"/>
              <a:gd name="connsiteY75" fmla="*/ 640557 h 4071937"/>
              <a:gd name="connsiteX76" fmla="*/ 1710531 w 3845718"/>
              <a:gd name="connsiteY76" fmla="*/ 635794 h 4071937"/>
              <a:gd name="connsiteX77" fmla="*/ 1747838 w 3845718"/>
              <a:gd name="connsiteY77" fmla="*/ 619920 h 4071937"/>
              <a:gd name="connsiteX78" fmla="*/ 1843087 w 3845718"/>
              <a:gd name="connsiteY78" fmla="*/ 625474 h 4071937"/>
              <a:gd name="connsiteX79" fmla="*/ 1884361 w 3845718"/>
              <a:gd name="connsiteY79" fmla="*/ 634207 h 4071937"/>
              <a:gd name="connsiteX80" fmla="*/ 1887537 w 3845718"/>
              <a:gd name="connsiteY80" fmla="*/ 575468 h 4071937"/>
              <a:gd name="connsiteX81" fmla="*/ 1921668 w 3845718"/>
              <a:gd name="connsiteY81" fmla="*/ 584200 h 4071937"/>
              <a:gd name="connsiteX82" fmla="*/ 1908174 w 3845718"/>
              <a:gd name="connsiteY82" fmla="*/ 658812 h 4071937"/>
              <a:gd name="connsiteX83" fmla="*/ 1972468 w 3845718"/>
              <a:gd name="connsiteY83" fmla="*/ 661988 h 4071937"/>
              <a:gd name="connsiteX84" fmla="*/ 2008186 w 3845718"/>
              <a:gd name="connsiteY84" fmla="*/ 642937 h 4071937"/>
              <a:gd name="connsiteX85" fmla="*/ 2052637 w 3845718"/>
              <a:gd name="connsiteY85" fmla="*/ 654844 h 4071937"/>
              <a:gd name="connsiteX86" fmla="*/ 2055018 w 3845718"/>
              <a:gd name="connsiteY86" fmla="*/ 689768 h 4071937"/>
              <a:gd name="connsiteX87" fmla="*/ 2105818 w 3845718"/>
              <a:gd name="connsiteY87" fmla="*/ 704056 h 4071937"/>
              <a:gd name="connsiteX88" fmla="*/ 2128837 w 3845718"/>
              <a:gd name="connsiteY88" fmla="*/ 692150 h 4071937"/>
              <a:gd name="connsiteX89" fmla="*/ 2188368 w 3845718"/>
              <a:gd name="connsiteY89" fmla="*/ 643731 h 4071937"/>
              <a:gd name="connsiteX90" fmla="*/ 2229643 w 3845718"/>
              <a:gd name="connsiteY90" fmla="*/ 669131 h 4071937"/>
              <a:gd name="connsiteX91" fmla="*/ 2248693 w 3845718"/>
              <a:gd name="connsiteY91" fmla="*/ 661988 h 4071937"/>
              <a:gd name="connsiteX92" fmla="*/ 2276474 w 3845718"/>
              <a:gd name="connsiteY92" fmla="*/ 604044 h 4071937"/>
              <a:gd name="connsiteX93" fmla="*/ 2337593 w 3845718"/>
              <a:gd name="connsiteY93" fmla="*/ 565943 h 4071937"/>
              <a:gd name="connsiteX94" fmla="*/ 2326480 w 3845718"/>
              <a:gd name="connsiteY94" fmla="*/ 582614 h 4071937"/>
              <a:gd name="connsiteX95" fmla="*/ 2375693 w 3845718"/>
              <a:gd name="connsiteY95" fmla="*/ 676275 h 4071937"/>
              <a:gd name="connsiteX96" fmla="*/ 2470943 w 3845718"/>
              <a:gd name="connsiteY96" fmla="*/ 719137 h 4071937"/>
              <a:gd name="connsiteX97" fmla="*/ 2480468 w 3845718"/>
              <a:gd name="connsiteY97" fmla="*/ 808038 h 4071937"/>
              <a:gd name="connsiteX98" fmla="*/ 2501105 w 3845718"/>
              <a:gd name="connsiteY98" fmla="*/ 841375 h 4071937"/>
              <a:gd name="connsiteX99" fmla="*/ 2529681 w 3845718"/>
              <a:gd name="connsiteY99" fmla="*/ 898525 h 4071937"/>
              <a:gd name="connsiteX100" fmla="*/ 2480468 w 3845718"/>
              <a:gd name="connsiteY100" fmla="*/ 1019175 h 4071937"/>
              <a:gd name="connsiteX101" fmla="*/ 2564606 w 3845718"/>
              <a:gd name="connsiteY101" fmla="*/ 963613 h 4071937"/>
              <a:gd name="connsiteX102" fmla="*/ 2692400 w 3845718"/>
              <a:gd name="connsiteY102" fmla="*/ 973138 h 4071937"/>
              <a:gd name="connsiteX103" fmla="*/ 2744787 w 3845718"/>
              <a:gd name="connsiteY103" fmla="*/ 939800 h 4071937"/>
              <a:gd name="connsiteX104" fmla="*/ 2806699 w 3845718"/>
              <a:gd name="connsiteY104" fmla="*/ 960436 h 4071937"/>
              <a:gd name="connsiteX105" fmla="*/ 2867818 w 3845718"/>
              <a:gd name="connsiteY105" fmla="*/ 869950 h 4071937"/>
              <a:gd name="connsiteX106" fmla="*/ 2910681 w 3845718"/>
              <a:gd name="connsiteY106" fmla="*/ 877887 h 4071937"/>
              <a:gd name="connsiteX107" fmla="*/ 2978943 w 3845718"/>
              <a:gd name="connsiteY107" fmla="*/ 777875 h 4071937"/>
              <a:gd name="connsiteX108" fmla="*/ 3069430 w 3845718"/>
              <a:gd name="connsiteY108" fmla="*/ 811213 h 4071937"/>
              <a:gd name="connsiteX109" fmla="*/ 3128168 w 3845718"/>
              <a:gd name="connsiteY109" fmla="*/ 800100 h 4071937"/>
              <a:gd name="connsiteX110" fmla="*/ 3198018 w 3845718"/>
              <a:gd name="connsiteY110" fmla="*/ 825500 h 4071937"/>
              <a:gd name="connsiteX111" fmla="*/ 3204368 w 3845718"/>
              <a:gd name="connsiteY111" fmla="*/ 901700 h 4071937"/>
              <a:gd name="connsiteX112" fmla="*/ 3172618 w 3845718"/>
              <a:gd name="connsiteY112" fmla="*/ 984250 h 4071937"/>
              <a:gd name="connsiteX113" fmla="*/ 3204368 w 3845718"/>
              <a:gd name="connsiteY113" fmla="*/ 1079500 h 4071937"/>
              <a:gd name="connsiteX114" fmla="*/ 3331368 w 3845718"/>
              <a:gd name="connsiteY114" fmla="*/ 1111250 h 4071937"/>
              <a:gd name="connsiteX115" fmla="*/ 3284537 w 3845718"/>
              <a:gd name="connsiteY115" fmla="*/ 1229519 h 4071937"/>
              <a:gd name="connsiteX116" fmla="*/ 3350418 w 3845718"/>
              <a:gd name="connsiteY116" fmla="*/ 1333500 h 4071937"/>
              <a:gd name="connsiteX117" fmla="*/ 3382168 w 3845718"/>
              <a:gd name="connsiteY117" fmla="*/ 1339850 h 4071937"/>
              <a:gd name="connsiteX118" fmla="*/ 3337718 w 3845718"/>
              <a:gd name="connsiteY118" fmla="*/ 1447800 h 4071937"/>
              <a:gd name="connsiteX119" fmla="*/ 3413918 w 3845718"/>
              <a:gd name="connsiteY119" fmla="*/ 1454150 h 4071937"/>
              <a:gd name="connsiteX120" fmla="*/ 3548062 w 3845718"/>
              <a:gd name="connsiteY120" fmla="*/ 1390650 h 4071937"/>
              <a:gd name="connsiteX121" fmla="*/ 3712368 w 3845718"/>
              <a:gd name="connsiteY121" fmla="*/ 1238250 h 4071937"/>
              <a:gd name="connsiteX122" fmla="*/ 3701256 w 3845718"/>
              <a:gd name="connsiteY122" fmla="*/ 1360488 h 4071937"/>
              <a:gd name="connsiteX123" fmla="*/ 3793331 w 3845718"/>
              <a:gd name="connsiteY123" fmla="*/ 1449387 h 4071937"/>
              <a:gd name="connsiteX124" fmla="*/ 3845718 w 3845718"/>
              <a:gd name="connsiteY124" fmla="*/ 1600200 h 4071937"/>
              <a:gd name="connsiteX125" fmla="*/ 3540124 w 3845718"/>
              <a:gd name="connsiteY125" fmla="*/ 1788318 h 4071937"/>
              <a:gd name="connsiteX126" fmla="*/ 3607593 w 3845718"/>
              <a:gd name="connsiteY126" fmla="*/ 1916113 h 4071937"/>
              <a:gd name="connsiteX127" fmla="*/ 3559174 w 3845718"/>
              <a:gd name="connsiteY127" fmla="*/ 2017713 h 4071937"/>
              <a:gd name="connsiteX128" fmla="*/ 3604418 w 3845718"/>
              <a:gd name="connsiteY128" fmla="*/ 2051050 h 4071937"/>
              <a:gd name="connsiteX129" fmla="*/ 3629818 w 3845718"/>
              <a:gd name="connsiteY129" fmla="*/ 2101850 h 4071937"/>
              <a:gd name="connsiteX130" fmla="*/ 3629818 w 3845718"/>
              <a:gd name="connsiteY130" fmla="*/ 2178050 h 4071937"/>
              <a:gd name="connsiteX131" fmla="*/ 3604418 w 3845718"/>
              <a:gd name="connsiteY131" fmla="*/ 2203450 h 4071937"/>
              <a:gd name="connsiteX132" fmla="*/ 3598068 w 3845718"/>
              <a:gd name="connsiteY132" fmla="*/ 2241550 h 4071937"/>
              <a:gd name="connsiteX133" fmla="*/ 3528218 w 3845718"/>
              <a:gd name="connsiteY133" fmla="*/ 2216150 h 4071937"/>
              <a:gd name="connsiteX134" fmla="*/ 3509168 w 3845718"/>
              <a:gd name="connsiteY134" fmla="*/ 2343150 h 4071937"/>
              <a:gd name="connsiteX135" fmla="*/ 3432175 w 3845718"/>
              <a:gd name="connsiteY135" fmla="*/ 2307431 h 4071937"/>
              <a:gd name="connsiteX136" fmla="*/ 3299618 w 3845718"/>
              <a:gd name="connsiteY136" fmla="*/ 2370137 h 4071937"/>
              <a:gd name="connsiteX137" fmla="*/ 3445668 w 3845718"/>
              <a:gd name="connsiteY137" fmla="*/ 2616200 h 4071937"/>
              <a:gd name="connsiteX138" fmla="*/ 3483768 w 3845718"/>
              <a:gd name="connsiteY138" fmla="*/ 2616200 h 4071937"/>
              <a:gd name="connsiteX139" fmla="*/ 3477418 w 3845718"/>
              <a:gd name="connsiteY139" fmla="*/ 2705100 h 4071937"/>
              <a:gd name="connsiteX140" fmla="*/ 3407568 w 3845718"/>
              <a:gd name="connsiteY140" fmla="*/ 2680494 h 4071937"/>
              <a:gd name="connsiteX141" fmla="*/ 3299618 w 3845718"/>
              <a:gd name="connsiteY141" fmla="*/ 2717800 h 4071937"/>
              <a:gd name="connsiteX142" fmla="*/ 3077368 w 3845718"/>
              <a:gd name="connsiteY142" fmla="*/ 2711450 h 4071937"/>
              <a:gd name="connsiteX143" fmla="*/ 2982118 w 3845718"/>
              <a:gd name="connsiteY143" fmla="*/ 2711450 h 4071937"/>
              <a:gd name="connsiteX144" fmla="*/ 2905918 w 3845718"/>
              <a:gd name="connsiteY144" fmla="*/ 2635250 h 4071937"/>
              <a:gd name="connsiteX145" fmla="*/ 2848768 w 3845718"/>
              <a:gd name="connsiteY145" fmla="*/ 2622550 h 4071937"/>
              <a:gd name="connsiteX146" fmla="*/ 2834481 w 3845718"/>
              <a:gd name="connsiteY146" fmla="*/ 2543175 h 4071937"/>
              <a:gd name="connsiteX147" fmla="*/ 2643980 w 3845718"/>
              <a:gd name="connsiteY147" fmla="*/ 2486025 h 4071937"/>
              <a:gd name="connsiteX148" fmla="*/ 2620168 w 3845718"/>
              <a:gd name="connsiteY148" fmla="*/ 2603500 h 4071937"/>
              <a:gd name="connsiteX149" fmla="*/ 2639218 w 3845718"/>
              <a:gd name="connsiteY149" fmla="*/ 2692400 h 4071937"/>
              <a:gd name="connsiteX150" fmla="*/ 2607468 w 3845718"/>
              <a:gd name="connsiteY150" fmla="*/ 2806700 h 4071937"/>
              <a:gd name="connsiteX151" fmla="*/ 3001168 w 3845718"/>
              <a:gd name="connsiteY151" fmla="*/ 2876550 h 4071937"/>
              <a:gd name="connsiteX152" fmla="*/ 3045618 w 3845718"/>
              <a:gd name="connsiteY152" fmla="*/ 3333750 h 4071937"/>
              <a:gd name="connsiteX153" fmla="*/ 1978818 w 3845718"/>
              <a:gd name="connsiteY153" fmla="*/ 3390900 h 4071937"/>
              <a:gd name="connsiteX154" fmla="*/ 1959768 w 3845718"/>
              <a:gd name="connsiteY154" fmla="*/ 3448050 h 4071937"/>
              <a:gd name="connsiteX155" fmla="*/ 2010568 w 3845718"/>
              <a:gd name="connsiteY155" fmla="*/ 3473450 h 4071937"/>
              <a:gd name="connsiteX156" fmla="*/ 2029618 w 3845718"/>
              <a:gd name="connsiteY156" fmla="*/ 3549650 h 4071937"/>
              <a:gd name="connsiteX157" fmla="*/ 2023268 w 3845718"/>
              <a:gd name="connsiteY157" fmla="*/ 3708400 h 4071937"/>
              <a:gd name="connsiteX158" fmla="*/ 2093118 w 3845718"/>
              <a:gd name="connsiteY158" fmla="*/ 3803650 h 4071937"/>
              <a:gd name="connsiteX159" fmla="*/ 2055018 w 3845718"/>
              <a:gd name="connsiteY159" fmla="*/ 3968750 h 4071937"/>
              <a:gd name="connsiteX160" fmla="*/ 2112168 w 3845718"/>
              <a:gd name="connsiteY160" fmla="*/ 4070350 h 4071937"/>
              <a:gd name="connsiteX0" fmla="*/ 2112168 w 3845718"/>
              <a:gd name="connsiteY0" fmla="*/ 4070350 h 4071937"/>
              <a:gd name="connsiteX1" fmla="*/ 2013743 w 3845718"/>
              <a:gd name="connsiteY1" fmla="*/ 4071937 h 4071937"/>
              <a:gd name="connsiteX2" fmla="*/ 1936749 w 3845718"/>
              <a:gd name="connsiteY2" fmla="*/ 4071937 h 4071937"/>
              <a:gd name="connsiteX3" fmla="*/ 1892299 w 3845718"/>
              <a:gd name="connsiteY3" fmla="*/ 4036219 h 4071937"/>
              <a:gd name="connsiteX4" fmla="*/ 1781968 w 3845718"/>
              <a:gd name="connsiteY4" fmla="*/ 3803650 h 4071937"/>
              <a:gd name="connsiteX5" fmla="*/ 1781968 w 3845718"/>
              <a:gd name="connsiteY5" fmla="*/ 3676650 h 4071937"/>
              <a:gd name="connsiteX6" fmla="*/ 1674018 w 3845718"/>
              <a:gd name="connsiteY6" fmla="*/ 3829050 h 4071937"/>
              <a:gd name="connsiteX7" fmla="*/ 1502568 w 3845718"/>
              <a:gd name="connsiteY7" fmla="*/ 3327400 h 4071937"/>
              <a:gd name="connsiteX8" fmla="*/ 1489868 w 3845718"/>
              <a:gd name="connsiteY8" fmla="*/ 2997200 h 4071937"/>
              <a:gd name="connsiteX9" fmla="*/ 1470818 w 3845718"/>
              <a:gd name="connsiteY9" fmla="*/ 2819400 h 4071937"/>
              <a:gd name="connsiteX10" fmla="*/ 1432718 w 3845718"/>
              <a:gd name="connsiteY10" fmla="*/ 2603500 h 4071937"/>
              <a:gd name="connsiteX11" fmla="*/ 988218 w 3845718"/>
              <a:gd name="connsiteY11" fmla="*/ 3041650 h 4071937"/>
              <a:gd name="connsiteX12" fmla="*/ 931068 w 3845718"/>
              <a:gd name="connsiteY12" fmla="*/ 2990850 h 4071937"/>
              <a:gd name="connsiteX13" fmla="*/ 785018 w 3845718"/>
              <a:gd name="connsiteY13" fmla="*/ 3028950 h 4071937"/>
              <a:gd name="connsiteX14" fmla="*/ 696118 w 3845718"/>
              <a:gd name="connsiteY14" fmla="*/ 2959100 h 4071937"/>
              <a:gd name="connsiteX15" fmla="*/ 804068 w 3845718"/>
              <a:gd name="connsiteY15" fmla="*/ 2966244 h 4071937"/>
              <a:gd name="connsiteX16" fmla="*/ 854074 w 3845718"/>
              <a:gd name="connsiteY16" fmla="*/ 2949575 h 4071937"/>
              <a:gd name="connsiteX17" fmla="*/ 834231 w 3845718"/>
              <a:gd name="connsiteY17" fmla="*/ 2913857 h 4071937"/>
              <a:gd name="connsiteX18" fmla="*/ 911224 w 3845718"/>
              <a:gd name="connsiteY18" fmla="*/ 2887662 h 4071937"/>
              <a:gd name="connsiteX19" fmla="*/ 1192212 w 3845718"/>
              <a:gd name="connsiteY19" fmla="*/ 2590800 h 4071937"/>
              <a:gd name="connsiteX20" fmla="*/ 1159668 w 3845718"/>
              <a:gd name="connsiteY20" fmla="*/ 2533650 h 4071937"/>
              <a:gd name="connsiteX21" fmla="*/ 1193799 w 3845718"/>
              <a:gd name="connsiteY21" fmla="*/ 2449512 h 4071937"/>
              <a:gd name="connsiteX22" fmla="*/ 1101725 w 3845718"/>
              <a:gd name="connsiteY22" fmla="*/ 2413796 h 4071937"/>
              <a:gd name="connsiteX23" fmla="*/ 1035051 w 3845718"/>
              <a:gd name="connsiteY23" fmla="*/ 2449517 h 4071937"/>
              <a:gd name="connsiteX24" fmla="*/ 1001714 w 3845718"/>
              <a:gd name="connsiteY24" fmla="*/ 2506667 h 4071937"/>
              <a:gd name="connsiteX25" fmla="*/ 915989 w 3845718"/>
              <a:gd name="connsiteY25" fmla="*/ 2435229 h 4071937"/>
              <a:gd name="connsiteX26" fmla="*/ 851695 w 3845718"/>
              <a:gd name="connsiteY26" fmla="*/ 2442373 h 4071937"/>
              <a:gd name="connsiteX27" fmla="*/ 765970 w 3845718"/>
              <a:gd name="connsiteY27" fmla="*/ 2356648 h 4071937"/>
              <a:gd name="connsiteX28" fmla="*/ 870745 w 3845718"/>
              <a:gd name="connsiteY28" fmla="*/ 2268542 h 4071937"/>
              <a:gd name="connsiteX29" fmla="*/ 777876 w 3845718"/>
              <a:gd name="connsiteY29" fmla="*/ 2251873 h 4071937"/>
              <a:gd name="connsiteX30" fmla="*/ 689770 w 3845718"/>
              <a:gd name="connsiteY30" fmla="*/ 2330454 h 4071937"/>
              <a:gd name="connsiteX31" fmla="*/ 654051 w 3845718"/>
              <a:gd name="connsiteY31" fmla="*/ 2409035 h 4071937"/>
              <a:gd name="connsiteX32" fmla="*/ 654051 w 3845718"/>
              <a:gd name="connsiteY32" fmla="*/ 2432848 h 4071937"/>
              <a:gd name="connsiteX33" fmla="*/ 620714 w 3845718"/>
              <a:gd name="connsiteY33" fmla="*/ 2470948 h 4071937"/>
              <a:gd name="connsiteX34" fmla="*/ 570708 w 3845718"/>
              <a:gd name="connsiteY34" fmla="*/ 2497142 h 4071937"/>
              <a:gd name="connsiteX35" fmla="*/ 504032 w 3845718"/>
              <a:gd name="connsiteY35" fmla="*/ 2511429 h 4071937"/>
              <a:gd name="connsiteX36" fmla="*/ 489745 w 3845718"/>
              <a:gd name="connsiteY36" fmla="*/ 2542385 h 4071937"/>
              <a:gd name="connsiteX37" fmla="*/ 461170 w 3845718"/>
              <a:gd name="connsiteY37" fmla="*/ 2528098 h 4071937"/>
              <a:gd name="connsiteX38" fmla="*/ 434976 w 3845718"/>
              <a:gd name="connsiteY38" fmla="*/ 2566198 h 4071937"/>
              <a:gd name="connsiteX39" fmla="*/ 375445 w 3845718"/>
              <a:gd name="connsiteY39" fmla="*/ 2582867 h 4071937"/>
              <a:gd name="connsiteX40" fmla="*/ 368301 w 3845718"/>
              <a:gd name="connsiteY40" fmla="*/ 2618585 h 4071937"/>
              <a:gd name="connsiteX41" fmla="*/ 278605 w 3845718"/>
              <a:gd name="connsiteY41" fmla="*/ 2574925 h 4071937"/>
              <a:gd name="connsiteX42" fmla="*/ 245268 w 3845718"/>
              <a:gd name="connsiteY42" fmla="*/ 2501900 h 4071937"/>
              <a:gd name="connsiteX43" fmla="*/ 252411 w 3845718"/>
              <a:gd name="connsiteY43" fmla="*/ 2445544 h 4071937"/>
              <a:gd name="connsiteX44" fmla="*/ 217487 w 3845718"/>
              <a:gd name="connsiteY44" fmla="*/ 2444750 h 4071937"/>
              <a:gd name="connsiteX45" fmla="*/ 230981 w 3845718"/>
              <a:gd name="connsiteY45" fmla="*/ 2402681 h 4071937"/>
              <a:gd name="connsiteX46" fmla="*/ 105567 w 3845718"/>
              <a:gd name="connsiteY46" fmla="*/ 2353469 h 4071937"/>
              <a:gd name="connsiteX47" fmla="*/ 42068 w 3845718"/>
              <a:gd name="connsiteY47" fmla="*/ 2287587 h 4071937"/>
              <a:gd name="connsiteX48" fmla="*/ 83343 w 3845718"/>
              <a:gd name="connsiteY48" fmla="*/ 2047875 h 4071937"/>
              <a:gd name="connsiteX49" fmla="*/ 0 w 3845718"/>
              <a:gd name="connsiteY49" fmla="*/ 1875632 h 4071937"/>
              <a:gd name="connsiteX50" fmla="*/ 30956 w 3845718"/>
              <a:gd name="connsiteY50" fmla="*/ 1830387 h 4071937"/>
              <a:gd name="connsiteX51" fmla="*/ 205581 w 3845718"/>
              <a:gd name="connsiteY51" fmla="*/ 1454150 h 4071937"/>
              <a:gd name="connsiteX52" fmla="*/ 340518 w 3845718"/>
              <a:gd name="connsiteY52" fmla="*/ 1333500 h 4071937"/>
              <a:gd name="connsiteX53" fmla="*/ 392906 w 3845718"/>
              <a:gd name="connsiteY53" fmla="*/ 1081087 h 4071937"/>
              <a:gd name="connsiteX54" fmla="*/ 412749 w 3845718"/>
              <a:gd name="connsiteY54" fmla="*/ 955675 h 4071937"/>
              <a:gd name="connsiteX55" fmla="*/ 579437 w 3845718"/>
              <a:gd name="connsiteY55" fmla="*/ 1030287 h 4071937"/>
              <a:gd name="connsiteX56" fmla="*/ 734218 w 3845718"/>
              <a:gd name="connsiteY56" fmla="*/ 1089025 h 4071937"/>
              <a:gd name="connsiteX57" fmla="*/ 746124 w 3845718"/>
              <a:gd name="connsiteY57" fmla="*/ 1016000 h 4071937"/>
              <a:gd name="connsiteX58" fmla="*/ 689768 w 3845718"/>
              <a:gd name="connsiteY58" fmla="*/ 936625 h 4071937"/>
              <a:gd name="connsiteX59" fmla="*/ 832643 w 3845718"/>
              <a:gd name="connsiteY59" fmla="*/ 898525 h 4071937"/>
              <a:gd name="connsiteX60" fmla="*/ 921543 w 3845718"/>
              <a:gd name="connsiteY60" fmla="*/ 892175 h 4071937"/>
              <a:gd name="connsiteX61" fmla="*/ 953293 w 3845718"/>
              <a:gd name="connsiteY61" fmla="*/ 873125 h 4071937"/>
              <a:gd name="connsiteX62" fmla="*/ 981868 w 3845718"/>
              <a:gd name="connsiteY62" fmla="*/ 892175 h 4071937"/>
              <a:gd name="connsiteX63" fmla="*/ 1048543 w 3845718"/>
              <a:gd name="connsiteY63" fmla="*/ 876300 h 4071937"/>
              <a:gd name="connsiteX64" fmla="*/ 1061243 w 3845718"/>
              <a:gd name="connsiteY64" fmla="*/ 844550 h 4071937"/>
              <a:gd name="connsiteX65" fmla="*/ 1302543 w 3845718"/>
              <a:gd name="connsiteY65" fmla="*/ 815975 h 4071937"/>
              <a:gd name="connsiteX66" fmla="*/ 1261268 w 3845718"/>
              <a:gd name="connsiteY66" fmla="*/ 549275 h 4071937"/>
              <a:gd name="connsiteX67" fmla="*/ 1173165 w 3845718"/>
              <a:gd name="connsiteY67" fmla="*/ 330204 h 4071937"/>
              <a:gd name="connsiteX68" fmla="*/ 1118393 w 3845718"/>
              <a:gd name="connsiteY68" fmla="*/ 280194 h 4071937"/>
              <a:gd name="connsiteX69" fmla="*/ 1337468 w 3845718"/>
              <a:gd name="connsiteY69" fmla="*/ 166687 h 4071937"/>
              <a:gd name="connsiteX70" fmla="*/ 1620043 w 3845718"/>
              <a:gd name="connsiteY70" fmla="*/ 0 h 4071937"/>
              <a:gd name="connsiteX71" fmla="*/ 1741487 w 3845718"/>
              <a:gd name="connsiteY71" fmla="*/ 391319 h 4071937"/>
              <a:gd name="connsiteX72" fmla="*/ 1694656 w 3845718"/>
              <a:gd name="connsiteY72" fmla="*/ 511968 h 4071937"/>
              <a:gd name="connsiteX73" fmla="*/ 1581943 w 3845718"/>
              <a:gd name="connsiteY73" fmla="*/ 742950 h 4071937"/>
              <a:gd name="connsiteX74" fmla="*/ 1678781 w 3845718"/>
              <a:gd name="connsiteY74" fmla="*/ 710406 h 4071937"/>
              <a:gd name="connsiteX75" fmla="*/ 1685923 w 3845718"/>
              <a:gd name="connsiteY75" fmla="*/ 640557 h 4071937"/>
              <a:gd name="connsiteX76" fmla="*/ 1710531 w 3845718"/>
              <a:gd name="connsiteY76" fmla="*/ 635794 h 4071937"/>
              <a:gd name="connsiteX77" fmla="*/ 1747838 w 3845718"/>
              <a:gd name="connsiteY77" fmla="*/ 619920 h 4071937"/>
              <a:gd name="connsiteX78" fmla="*/ 1843087 w 3845718"/>
              <a:gd name="connsiteY78" fmla="*/ 625474 h 4071937"/>
              <a:gd name="connsiteX79" fmla="*/ 1884361 w 3845718"/>
              <a:gd name="connsiteY79" fmla="*/ 634207 h 4071937"/>
              <a:gd name="connsiteX80" fmla="*/ 1887537 w 3845718"/>
              <a:gd name="connsiteY80" fmla="*/ 575468 h 4071937"/>
              <a:gd name="connsiteX81" fmla="*/ 1921668 w 3845718"/>
              <a:gd name="connsiteY81" fmla="*/ 584200 h 4071937"/>
              <a:gd name="connsiteX82" fmla="*/ 1908174 w 3845718"/>
              <a:gd name="connsiteY82" fmla="*/ 658812 h 4071937"/>
              <a:gd name="connsiteX83" fmla="*/ 1972468 w 3845718"/>
              <a:gd name="connsiteY83" fmla="*/ 661988 h 4071937"/>
              <a:gd name="connsiteX84" fmla="*/ 2008186 w 3845718"/>
              <a:gd name="connsiteY84" fmla="*/ 642937 h 4071937"/>
              <a:gd name="connsiteX85" fmla="*/ 2052637 w 3845718"/>
              <a:gd name="connsiteY85" fmla="*/ 654844 h 4071937"/>
              <a:gd name="connsiteX86" fmla="*/ 2055018 w 3845718"/>
              <a:gd name="connsiteY86" fmla="*/ 689768 h 4071937"/>
              <a:gd name="connsiteX87" fmla="*/ 2105818 w 3845718"/>
              <a:gd name="connsiteY87" fmla="*/ 704056 h 4071937"/>
              <a:gd name="connsiteX88" fmla="*/ 2128837 w 3845718"/>
              <a:gd name="connsiteY88" fmla="*/ 692150 h 4071937"/>
              <a:gd name="connsiteX89" fmla="*/ 2188368 w 3845718"/>
              <a:gd name="connsiteY89" fmla="*/ 643731 h 4071937"/>
              <a:gd name="connsiteX90" fmla="*/ 2229643 w 3845718"/>
              <a:gd name="connsiteY90" fmla="*/ 669131 h 4071937"/>
              <a:gd name="connsiteX91" fmla="*/ 2248693 w 3845718"/>
              <a:gd name="connsiteY91" fmla="*/ 661988 h 4071937"/>
              <a:gd name="connsiteX92" fmla="*/ 2276474 w 3845718"/>
              <a:gd name="connsiteY92" fmla="*/ 604044 h 4071937"/>
              <a:gd name="connsiteX93" fmla="*/ 2337593 w 3845718"/>
              <a:gd name="connsiteY93" fmla="*/ 565943 h 4071937"/>
              <a:gd name="connsiteX94" fmla="*/ 2326480 w 3845718"/>
              <a:gd name="connsiteY94" fmla="*/ 582614 h 4071937"/>
              <a:gd name="connsiteX95" fmla="*/ 2375693 w 3845718"/>
              <a:gd name="connsiteY95" fmla="*/ 676275 h 4071937"/>
              <a:gd name="connsiteX96" fmla="*/ 2470943 w 3845718"/>
              <a:gd name="connsiteY96" fmla="*/ 719137 h 4071937"/>
              <a:gd name="connsiteX97" fmla="*/ 2480468 w 3845718"/>
              <a:gd name="connsiteY97" fmla="*/ 808038 h 4071937"/>
              <a:gd name="connsiteX98" fmla="*/ 2501105 w 3845718"/>
              <a:gd name="connsiteY98" fmla="*/ 841375 h 4071937"/>
              <a:gd name="connsiteX99" fmla="*/ 2529681 w 3845718"/>
              <a:gd name="connsiteY99" fmla="*/ 898525 h 4071937"/>
              <a:gd name="connsiteX100" fmla="*/ 2480468 w 3845718"/>
              <a:gd name="connsiteY100" fmla="*/ 1019175 h 4071937"/>
              <a:gd name="connsiteX101" fmla="*/ 2564606 w 3845718"/>
              <a:gd name="connsiteY101" fmla="*/ 963613 h 4071937"/>
              <a:gd name="connsiteX102" fmla="*/ 2692400 w 3845718"/>
              <a:gd name="connsiteY102" fmla="*/ 973138 h 4071937"/>
              <a:gd name="connsiteX103" fmla="*/ 2744787 w 3845718"/>
              <a:gd name="connsiteY103" fmla="*/ 939800 h 4071937"/>
              <a:gd name="connsiteX104" fmla="*/ 2806699 w 3845718"/>
              <a:gd name="connsiteY104" fmla="*/ 960436 h 4071937"/>
              <a:gd name="connsiteX105" fmla="*/ 2867818 w 3845718"/>
              <a:gd name="connsiteY105" fmla="*/ 869950 h 4071937"/>
              <a:gd name="connsiteX106" fmla="*/ 2910681 w 3845718"/>
              <a:gd name="connsiteY106" fmla="*/ 877887 h 4071937"/>
              <a:gd name="connsiteX107" fmla="*/ 2978943 w 3845718"/>
              <a:gd name="connsiteY107" fmla="*/ 777875 h 4071937"/>
              <a:gd name="connsiteX108" fmla="*/ 3069430 w 3845718"/>
              <a:gd name="connsiteY108" fmla="*/ 811213 h 4071937"/>
              <a:gd name="connsiteX109" fmla="*/ 3128168 w 3845718"/>
              <a:gd name="connsiteY109" fmla="*/ 800100 h 4071937"/>
              <a:gd name="connsiteX110" fmla="*/ 3198018 w 3845718"/>
              <a:gd name="connsiteY110" fmla="*/ 825500 h 4071937"/>
              <a:gd name="connsiteX111" fmla="*/ 3204368 w 3845718"/>
              <a:gd name="connsiteY111" fmla="*/ 901700 h 4071937"/>
              <a:gd name="connsiteX112" fmla="*/ 3172618 w 3845718"/>
              <a:gd name="connsiteY112" fmla="*/ 984250 h 4071937"/>
              <a:gd name="connsiteX113" fmla="*/ 3204368 w 3845718"/>
              <a:gd name="connsiteY113" fmla="*/ 1079500 h 4071937"/>
              <a:gd name="connsiteX114" fmla="*/ 3331368 w 3845718"/>
              <a:gd name="connsiteY114" fmla="*/ 1111250 h 4071937"/>
              <a:gd name="connsiteX115" fmla="*/ 3284537 w 3845718"/>
              <a:gd name="connsiteY115" fmla="*/ 1229519 h 4071937"/>
              <a:gd name="connsiteX116" fmla="*/ 3350418 w 3845718"/>
              <a:gd name="connsiteY116" fmla="*/ 1333500 h 4071937"/>
              <a:gd name="connsiteX117" fmla="*/ 3382168 w 3845718"/>
              <a:gd name="connsiteY117" fmla="*/ 1339850 h 4071937"/>
              <a:gd name="connsiteX118" fmla="*/ 3337718 w 3845718"/>
              <a:gd name="connsiteY118" fmla="*/ 1447800 h 4071937"/>
              <a:gd name="connsiteX119" fmla="*/ 3413918 w 3845718"/>
              <a:gd name="connsiteY119" fmla="*/ 1454150 h 4071937"/>
              <a:gd name="connsiteX120" fmla="*/ 3548062 w 3845718"/>
              <a:gd name="connsiteY120" fmla="*/ 1390650 h 4071937"/>
              <a:gd name="connsiteX121" fmla="*/ 3712368 w 3845718"/>
              <a:gd name="connsiteY121" fmla="*/ 1238250 h 4071937"/>
              <a:gd name="connsiteX122" fmla="*/ 3701256 w 3845718"/>
              <a:gd name="connsiteY122" fmla="*/ 1360488 h 4071937"/>
              <a:gd name="connsiteX123" fmla="*/ 3793331 w 3845718"/>
              <a:gd name="connsiteY123" fmla="*/ 1449387 h 4071937"/>
              <a:gd name="connsiteX124" fmla="*/ 3845718 w 3845718"/>
              <a:gd name="connsiteY124" fmla="*/ 1600200 h 4071937"/>
              <a:gd name="connsiteX125" fmla="*/ 3540124 w 3845718"/>
              <a:gd name="connsiteY125" fmla="*/ 1788318 h 4071937"/>
              <a:gd name="connsiteX126" fmla="*/ 3607593 w 3845718"/>
              <a:gd name="connsiteY126" fmla="*/ 1916113 h 4071937"/>
              <a:gd name="connsiteX127" fmla="*/ 3559174 w 3845718"/>
              <a:gd name="connsiteY127" fmla="*/ 2017713 h 4071937"/>
              <a:gd name="connsiteX128" fmla="*/ 3604418 w 3845718"/>
              <a:gd name="connsiteY128" fmla="*/ 2051050 h 4071937"/>
              <a:gd name="connsiteX129" fmla="*/ 3629818 w 3845718"/>
              <a:gd name="connsiteY129" fmla="*/ 2101850 h 4071937"/>
              <a:gd name="connsiteX130" fmla="*/ 3629818 w 3845718"/>
              <a:gd name="connsiteY130" fmla="*/ 2178050 h 4071937"/>
              <a:gd name="connsiteX131" fmla="*/ 3604418 w 3845718"/>
              <a:gd name="connsiteY131" fmla="*/ 2203450 h 4071937"/>
              <a:gd name="connsiteX132" fmla="*/ 3598068 w 3845718"/>
              <a:gd name="connsiteY132" fmla="*/ 2241550 h 4071937"/>
              <a:gd name="connsiteX133" fmla="*/ 3528218 w 3845718"/>
              <a:gd name="connsiteY133" fmla="*/ 2216150 h 4071937"/>
              <a:gd name="connsiteX134" fmla="*/ 3509168 w 3845718"/>
              <a:gd name="connsiteY134" fmla="*/ 2343150 h 4071937"/>
              <a:gd name="connsiteX135" fmla="*/ 3432175 w 3845718"/>
              <a:gd name="connsiteY135" fmla="*/ 2307431 h 4071937"/>
              <a:gd name="connsiteX136" fmla="*/ 3299618 w 3845718"/>
              <a:gd name="connsiteY136" fmla="*/ 2370137 h 4071937"/>
              <a:gd name="connsiteX137" fmla="*/ 3445668 w 3845718"/>
              <a:gd name="connsiteY137" fmla="*/ 2616200 h 4071937"/>
              <a:gd name="connsiteX138" fmla="*/ 3483768 w 3845718"/>
              <a:gd name="connsiteY138" fmla="*/ 2616200 h 4071937"/>
              <a:gd name="connsiteX139" fmla="*/ 3477418 w 3845718"/>
              <a:gd name="connsiteY139" fmla="*/ 2705100 h 4071937"/>
              <a:gd name="connsiteX140" fmla="*/ 3407568 w 3845718"/>
              <a:gd name="connsiteY140" fmla="*/ 2680494 h 4071937"/>
              <a:gd name="connsiteX141" fmla="*/ 3299618 w 3845718"/>
              <a:gd name="connsiteY141" fmla="*/ 2717800 h 4071937"/>
              <a:gd name="connsiteX142" fmla="*/ 3077368 w 3845718"/>
              <a:gd name="connsiteY142" fmla="*/ 2711450 h 4071937"/>
              <a:gd name="connsiteX143" fmla="*/ 2982118 w 3845718"/>
              <a:gd name="connsiteY143" fmla="*/ 2711450 h 4071937"/>
              <a:gd name="connsiteX144" fmla="*/ 2905918 w 3845718"/>
              <a:gd name="connsiteY144" fmla="*/ 2635250 h 4071937"/>
              <a:gd name="connsiteX145" fmla="*/ 2848768 w 3845718"/>
              <a:gd name="connsiteY145" fmla="*/ 2622550 h 4071937"/>
              <a:gd name="connsiteX146" fmla="*/ 2834481 w 3845718"/>
              <a:gd name="connsiteY146" fmla="*/ 2543175 h 4071937"/>
              <a:gd name="connsiteX147" fmla="*/ 2643980 w 3845718"/>
              <a:gd name="connsiteY147" fmla="*/ 2486025 h 4071937"/>
              <a:gd name="connsiteX148" fmla="*/ 2620168 w 3845718"/>
              <a:gd name="connsiteY148" fmla="*/ 2603500 h 4071937"/>
              <a:gd name="connsiteX149" fmla="*/ 2639218 w 3845718"/>
              <a:gd name="connsiteY149" fmla="*/ 2692400 h 4071937"/>
              <a:gd name="connsiteX150" fmla="*/ 2607468 w 3845718"/>
              <a:gd name="connsiteY150" fmla="*/ 2806700 h 4071937"/>
              <a:gd name="connsiteX151" fmla="*/ 3001168 w 3845718"/>
              <a:gd name="connsiteY151" fmla="*/ 2876550 h 4071937"/>
              <a:gd name="connsiteX152" fmla="*/ 3045618 w 3845718"/>
              <a:gd name="connsiteY152" fmla="*/ 3333750 h 4071937"/>
              <a:gd name="connsiteX153" fmla="*/ 1978818 w 3845718"/>
              <a:gd name="connsiteY153" fmla="*/ 3390900 h 4071937"/>
              <a:gd name="connsiteX154" fmla="*/ 1959768 w 3845718"/>
              <a:gd name="connsiteY154" fmla="*/ 3448050 h 4071937"/>
              <a:gd name="connsiteX155" fmla="*/ 2010568 w 3845718"/>
              <a:gd name="connsiteY155" fmla="*/ 3473450 h 4071937"/>
              <a:gd name="connsiteX156" fmla="*/ 2029618 w 3845718"/>
              <a:gd name="connsiteY156" fmla="*/ 3549650 h 4071937"/>
              <a:gd name="connsiteX157" fmla="*/ 2023268 w 3845718"/>
              <a:gd name="connsiteY157" fmla="*/ 3708400 h 4071937"/>
              <a:gd name="connsiteX158" fmla="*/ 2093118 w 3845718"/>
              <a:gd name="connsiteY158" fmla="*/ 3803650 h 4071937"/>
              <a:gd name="connsiteX159" fmla="*/ 2055018 w 3845718"/>
              <a:gd name="connsiteY159" fmla="*/ 3968750 h 4071937"/>
              <a:gd name="connsiteX160" fmla="*/ 2112168 w 3845718"/>
              <a:gd name="connsiteY160" fmla="*/ 4070350 h 4071937"/>
              <a:gd name="connsiteX0" fmla="*/ 2112168 w 3845718"/>
              <a:gd name="connsiteY0" fmla="*/ 4070350 h 4071937"/>
              <a:gd name="connsiteX1" fmla="*/ 2013743 w 3845718"/>
              <a:gd name="connsiteY1" fmla="*/ 4071937 h 4071937"/>
              <a:gd name="connsiteX2" fmla="*/ 1936749 w 3845718"/>
              <a:gd name="connsiteY2" fmla="*/ 4071937 h 4071937"/>
              <a:gd name="connsiteX3" fmla="*/ 1892299 w 3845718"/>
              <a:gd name="connsiteY3" fmla="*/ 4036219 h 4071937"/>
              <a:gd name="connsiteX4" fmla="*/ 1781968 w 3845718"/>
              <a:gd name="connsiteY4" fmla="*/ 3803650 h 4071937"/>
              <a:gd name="connsiteX5" fmla="*/ 1781968 w 3845718"/>
              <a:gd name="connsiteY5" fmla="*/ 3676650 h 4071937"/>
              <a:gd name="connsiteX6" fmla="*/ 1674018 w 3845718"/>
              <a:gd name="connsiteY6" fmla="*/ 3829050 h 4071937"/>
              <a:gd name="connsiteX7" fmla="*/ 1502568 w 3845718"/>
              <a:gd name="connsiteY7" fmla="*/ 3327400 h 4071937"/>
              <a:gd name="connsiteX8" fmla="*/ 1489868 w 3845718"/>
              <a:gd name="connsiteY8" fmla="*/ 2997200 h 4071937"/>
              <a:gd name="connsiteX9" fmla="*/ 1470818 w 3845718"/>
              <a:gd name="connsiteY9" fmla="*/ 2819400 h 4071937"/>
              <a:gd name="connsiteX10" fmla="*/ 1432718 w 3845718"/>
              <a:gd name="connsiteY10" fmla="*/ 2603500 h 4071937"/>
              <a:gd name="connsiteX11" fmla="*/ 988218 w 3845718"/>
              <a:gd name="connsiteY11" fmla="*/ 3041650 h 4071937"/>
              <a:gd name="connsiteX12" fmla="*/ 931068 w 3845718"/>
              <a:gd name="connsiteY12" fmla="*/ 2990850 h 4071937"/>
              <a:gd name="connsiteX13" fmla="*/ 785018 w 3845718"/>
              <a:gd name="connsiteY13" fmla="*/ 3028950 h 4071937"/>
              <a:gd name="connsiteX14" fmla="*/ 696118 w 3845718"/>
              <a:gd name="connsiteY14" fmla="*/ 2959100 h 4071937"/>
              <a:gd name="connsiteX15" fmla="*/ 804068 w 3845718"/>
              <a:gd name="connsiteY15" fmla="*/ 2966244 h 4071937"/>
              <a:gd name="connsiteX16" fmla="*/ 854074 w 3845718"/>
              <a:gd name="connsiteY16" fmla="*/ 2949575 h 4071937"/>
              <a:gd name="connsiteX17" fmla="*/ 834231 w 3845718"/>
              <a:gd name="connsiteY17" fmla="*/ 2913857 h 4071937"/>
              <a:gd name="connsiteX18" fmla="*/ 911224 w 3845718"/>
              <a:gd name="connsiteY18" fmla="*/ 2887662 h 4071937"/>
              <a:gd name="connsiteX19" fmla="*/ 1192212 w 3845718"/>
              <a:gd name="connsiteY19" fmla="*/ 2590800 h 4071937"/>
              <a:gd name="connsiteX20" fmla="*/ 1159668 w 3845718"/>
              <a:gd name="connsiteY20" fmla="*/ 2533650 h 4071937"/>
              <a:gd name="connsiteX21" fmla="*/ 1193799 w 3845718"/>
              <a:gd name="connsiteY21" fmla="*/ 2449512 h 4071937"/>
              <a:gd name="connsiteX22" fmla="*/ 1101725 w 3845718"/>
              <a:gd name="connsiteY22" fmla="*/ 2413796 h 4071937"/>
              <a:gd name="connsiteX23" fmla="*/ 1035051 w 3845718"/>
              <a:gd name="connsiteY23" fmla="*/ 2449517 h 4071937"/>
              <a:gd name="connsiteX24" fmla="*/ 1001714 w 3845718"/>
              <a:gd name="connsiteY24" fmla="*/ 2506667 h 4071937"/>
              <a:gd name="connsiteX25" fmla="*/ 915989 w 3845718"/>
              <a:gd name="connsiteY25" fmla="*/ 2435229 h 4071937"/>
              <a:gd name="connsiteX26" fmla="*/ 851695 w 3845718"/>
              <a:gd name="connsiteY26" fmla="*/ 2442373 h 4071937"/>
              <a:gd name="connsiteX27" fmla="*/ 765970 w 3845718"/>
              <a:gd name="connsiteY27" fmla="*/ 2356648 h 4071937"/>
              <a:gd name="connsiteX28" fmla="*/ 870745 w 3845718"/>
              <a:gd name="connsiteY28" fmla="*/ 2268542 h 4071937"/>
              <a:gd name="connsiteX29" fmla="*/ 777876 w 3845718"/>
              <a:gd name="connsiteY29" fmla="*/ 2251873 h 4071937"/>
              <a:gd name="connsiteX30" fmla="*/ 689770 w 3845718"/>
              <a:gd name="connsiteY30" fmla="*/ 2330454 h 4071937"/>
              <a:gd name="connsiteX31" fmla="*/ 654051 w 3845718"/>
              <a:gd name="connsiteY31" fmla="*/ 2409035 h 4071937"/>
              <a:gd name="connsiteX32" fmla="*/ 654051 w 3845718"/>
              <a:gd name="connsiteY32" fmla="*/ 2432848 h 4071937"/>
              <a:gd name="connsiteX33" fmla="*/ 620714 w 3845718"/>
              <a:gd name="connsiteY33" fmla="*/ 2470948 h 4071937"/>
              <a:gd name="connsiteX34" fmla="*/ 570708 w 3845718"/>
              <a:gd name="connsiteY34" fmla="*/ 2497142 h 4071937"/>
              <a:gd name="connsiteX35" fmla="*/ 504032 w 3845718"/>
              <a:gd name="connsiteY35" fmla="*/ 2511429 h 4071937"/>
              <a:gd name="connsiteX36" fmla="*/ 489745 w 3845718"/>
              <a:gd name="connsiteY36" fmla="*/ 2542385 h 4071937"/>
              <a:gd name="connsiteX37" fmla="*/ 461170 w 3845718"/>
              <a:gd name="connsiteY37" fmla="*/ 2528098 h 4071937"/>
              <a:gd name="connsiteX38" fmla="*/ 434976 w 3845718"/>
              <a:gd name="connsiteY38" fmla="*/ 2566198 h 4071937"/>
              <a:gd name="connsiteX39" fmla="*/ 375445 w 3845718"/>
              <a:gd name="connsiteY39" fmla="*/ 2582867 h 4071937"/>
              <a:gd name="connsiteX40" fmla="*/ 368301 w 3845718"/>
              <a:gd name="connsiteY40" fmla="*/ 2618585 h 4071937"/>
              <a:gd name="connsiteX41" fmla="*/ 278605 w 3845718"/>
              <a:gd name="connsiteY41" fmla="*/ 2574925 h 4071937"/>
              <a:gd name="connsiteX42" fmla="*/ 245268 w 3845718"/>
              <a:gd name="connsiteY42" fmla="*/ 2501900 h 4071937"/>
              <a:gd name="connsiteX43" fmla="*/ 252411 w 3845718"/>
              <a:gd name="connsiteY43" fmla="*/ 2445544 h 4071937"/>
              <a:gd name="connsiteX44" fmla="*/ 217487 w 3845718"/>
              <a:gd name="connsiteY44" fmla="*/ 2444750 h 4071937"/>
              <a:gd name="connsiteX45" fmla="*/ 230981 w 3845718"/>
              <a:gd name="connsiteY45" fmla="*/ 2402681 h 4071937"/>
              <a:gd name="connsiteX46" fmla="*/ 105567 w 3845718"/>
              <a:gd name="connsiteY46" fmla="*/ 2353469 h 4071937"/>
              <a:gd name="connsiteX47" fmla="*/ 42068 w 3845718"/>
              <a:gd name="connsiteY47" fmla="*/ 2287587 h 4071937"/>
              <a:gd name="connsiteX48" fmla="*/ 83343 w 3845718"/>
              <a:gd name="connsiteY48" fmla="*/ 2047875 h 4071937"/>
              <a:gd name="connsiteX49" fmla="*/ 0 w 3845718"/>
              <a:gd name="connsiteY49" fmla="*/ 1875632 h 4071937"/>
              <a:gd name="connsiteX50" fmla="*/ 30956 w 3845718"/>
              <a:gd name="connsiteY50" fmla="*/ 1830387 h 4071937"/>
              <a:gd name="connsiteX51" fmla="*/ 205581 w 3845718"/>
              <a:gd name="connsiteY51" fmla="*/ 1454150 h 4071937"/>
              <a:gd name="connsiteX52" fmla="*/ 340518 w 3845718"/>
              <a:gd name="connsiteY52" fmla="*/ 1333500 h 4071937"/>
              <a:gd name="connsiteX53" fmla="*/ 392906 w 3845718"/>
              <a:gd name="connsiteY53" fmla="*/ 1081087 h 4071937"/>
              <a:gd name="connsiteX54" fmla="*/ 412749 w 3845718"/>
              <a:gd name="connsiteY54" fmla="*/ 955675 h 4071937"/>
              <a:gd name="connsiteX55" fmla="*/ 579437 w 3845718"/>
              <a:gd name="connsiteY55" fmla="*/ 1030287 h 4071937"/>
              <a:gd name="connsiteX56" fmla="*/ 734218 w 3845718"/>
              <a:gd name="connsiteY56" fmla="*/ 1089025 h 4071937"/>
              <a:gd name="connsiteX57" fmla="*/ 746124 w 3845718"/>
              <a:gd name="connsiteY57" fmla="*/ 1016000 h 4071937"/>
              <a:gd name="connsiteX58" fmla="*/ 689768 w 3845718"/>
              <a:gd name="connsiteY58" fmla="*/ 936625 h 4071937"/>
              <a:gd name="connsiteX59" fmla="*/ 832643 w 3845718"/>
              <a:gd name="connsiteY59" fmla="*/ 898525 h 4071937"/>
              <a:gd name="connsiteX60" fmla="*/ 921543 w 3845718"/>
              <a:gd name="connsiteY60" fmla="*/ 892175 h 4071937"/>
              <a:gd name="connsiteX61" fmla="*/ 953293 w 3845718"/>
              <a:gd name="connsiteY61" fmla="*/ 873125 h 4071937"/>
              <a:gd name="connsiteX62" fmla="*/ 981868 w 3845718"/>
              <a:gd name="connsiteY62" fmla="*/ 892175 h 4071937"/>
              <a:gd name="connsiteX63" fmla="*/ 1048543 w 3845718"/>
              <a:gd name="connsiteY63" fmla="*/ 876300 h 4071937"/>
              <a:gd name="connsiteX64" fmla="*/ 1061243 w 3845718"/>
              <a:gd name="connsiteY64" fmla="*/ 844550 h 4071937"/>
              <a:gd name="connsiteX65" fmla="*/ 1302543 w 3845718"/>
              <a:gd name="connsiteY65" fmla="*/ 815975 h 4071937"/>
              <a:gd name="connsiteX66" fmla="*/ 1261268 w 3845718"/>
              <a:gd name="connsiteY66" fmla="*/ 549275 h 4071937"/>
              <a:gd name="connsiteX67" fmla="*/ 1173165 w 3845718"/>
              <a:gd name="connsiteY67" fmla="*/ 330204 h 4071937"/>
              <a:gd name="connsiteX68" fmla="*/ 1118393 w 3845718"/>
              <a:gd name="connsiteY68" fmla="*/ 280194 h 4071937"/>
              <a:gd name="connsiteX69" fmla="*/ 1337468 w 3845718"/>
              <a:gd name="connsiteY69" fmla="*/ 166687 h 4071937"/>
              <a:gd name="connsiteX70" fmla="*/ 1620043 w 3845718"/>
              <a:gd name="connsiteY70" fmla="*/ 0 h 4071937"/>
              <a:gd name="connsiteX71" fmla="*/ 1741487 w 3845718"/>
              <a:gd name="connsiteY71" fmla="*/ 391319 h 4071937"/>
              <a:gd name="connsiteX72" fmla="*/ 1694656 w 3845718"/>
              <a:gd name="connsiteY72" fmla="*/ 511968 h 4071937"/>
              <a:gd name="connsiteX73" fmla="*/ 1696243 w 3845718"/>
              <a:gd name="connsiteY73" fmla="*/ 607218 h 4071937"/>
              <a:gd name="connsiteX74" fmla="*/ 1678781 w 3845718"/>
              <a:gd name="connsiteY74" fmla="*/ 710406 h 4071937"/>
              <a:gd name="connsiteX75" fmla="*/ 1685923 w 3845718"/>
              <a:gd name="connsiteY75" fmla="*/ 640557 h 4071937"/>
              <a:gd name="connsiteX76" fmla="*/ 1710531 w 3845718"/>
              <a:gd name="connsiteY76" fmla="*/ 635794 h 4071937"/>
              <a:gd name="connsiteX77" fmla="*/ 1747838 w 3845718"/>
              <a:gd name="connsiteY77" fmla="*/ 619920 h 4071937"/>
              <a:gd name="connsiteX78" fmla="*/ 1843087 w 3845718"/>
              <a:gd name="connsiteY78" fmla="*/ 625474 h 4071937"/>
              <a:gd name="connsiteX79" fmla="*/ 1884361 w 3845718"/>
              <a:gd name="connsiteY79" fmla="*/ 634207 h 4071937"/>
              <a:gd name="connsiteX80" fmla="*/ 1887537 w 3845718"/>
              <a:gd name="connsiteY80" fmla="*/ 575468 h 4071937"/>
              <a:gd name="connsiteX81" fmla="*/ 1921668 w 3845718"/>
              <a:gd name="connsiteY81" fmla="*/ 584200 h 4071937"/>
              <a:gd name="connsiteX82" fmla="*/ 1908174 w 3845718"/>
              <a:gd name="connsiteY82" fmla="*/ 658812 h 4071937"/>
              <a:gd name="connsiteX83" fmla="*/ 1972468 w 3845718"/>
              <a:gd name="connsiteY83" fmla="*/ 661988 h 4071937"/>
              <a:gd name="connsiteX84" fmla="*/ 2008186 w 3845718"/>
              <a:gd name="connsiteY84" fmla="*/ 642937 h 4071937"/>
              <a:gd name="connsiteX85" fmla="*/ 2052637 w 3845718"/>
              <a:gd name="connsiteY85" fmla="*/ 654844 h 4071937"/>
              <a:gd name="connsiteX86" fmla="*/ 2055018 w 3845718"/>
              <a:gd name="connsiteY86" fmla="*/ 689768 h 4071937"/>
              <a:gd name="connsiteX87" fmla="*/ 2105818 w 3845718"/>
              <a:gd name="connsiteY87" fmla="*/ 704056 h 4071937"/>
              <a:gd name="connsiteX88" fmla="*/ 2128837 w 3845718"/>
              <a:gd name="connsiteY88" fmla="*/ 692150 h 4071937"/>
              <a:gd name="connsiteX89" fmla="*/ 2188368 w 3845718"/>
              <a:gd name="connsiteY89" fmla="*/ 643731 h 4071937"/>
              <a:gd name="connsiteX90" fmla="*/ 2229643 w 3845718"/>
              <a:gd name="connsiteY90" fmla="*/ 669131 h 4071937"/>
              <a:gd name="connsiteX91" fmla="*/ 2248693 w 3845718"/>
              <a:gd name="connsiteY91" fmla="*/ 661988 h 4071937"/>
              <a:gd name="connsiteX92" fmla="*/ 2276474 w 3845718"/>
              <a:gd name="connsiteY92" fmla="*/ 604044 h 4071937"/>
              <a:gd name="connsiteX93" fmla="*/ 2337593 w 3845718"/>
              <a:gd name="connsiteY93" fmla="*/ 565943 h 4071937"/>
              <a:gd name="connsiteX94" fmla="*/ 2326480 w 3845718"/>
              <a:gd name="connsiteY94" fmla="*/ 582614 h 4071937"/>
              <a:gd name="connsiteX95" fmla="*/ 2375693 w 3845718"/>
              <a:gd name="connsiteY95" fmla="*/ 676275 h 4071937"/>
              <a:gd name="connsiteX96" fmla="*/ 2470943 w 3845718"/>
              <a:gd name="connsiteY96" fmla="*/ 719137 h 4071937"/>
              <a:gd name="connsiteX97" fmla="*/ 2480468 w 3845718"/>
              <a:gd name="connsiteY97" fmla="*/ 808038 h 4071937"/>
              <a:gd name="connsiteX98" fmla="*/ 2501105 w 3845718"/>
              <a:gd name="connsiteY98" fmla="*/ 841375 h 4071937"/>
              <a:gd name="connsiteX99" fmla="*/ 2529681 w 3845718"/>
              <a:gd name="connsiteY99" fmla="*/ 898525 h 4071937"/>
              <a:gd name="connsiteX100" fmla="*/ 2480468 w 3845718"/>
              <a:gd name="connsiteY100" fmla="*/ 1019175 h 4071937"/>
              <a:gd name="connsiteX101" fmla="*/ 2564606 w 3845718"/>
              <a:gd name="connsiteY101" fmla="*/ 963613 h 4071937"/>
              <a:gd name="connsiteX102" fmla="*/ 2692400 w 3845718"/>
              <a:gd name="connsiteY102" fmla="*/ 973138 h 4071937"/>
              <a:gd name="connsiteX103" fmla="*/ 2744787 w 3845718"/>
              <a:gd name="connsiteY103" fmla="*/ 939800 h 4071937"/>
              <a:gd name="connsiteX104" fmla="*/ 2806699 w 3845718"/>
              <a:gd name="connsiteY104" fmla="*/ 960436 h 4071937"/>
              <a:gd name="connsiteX105" fmla="*/ 2867818 w 3845718"/>
              <a:gd name="connsiteY105" fmla="*/ 869950 h 4071937"/>
              <a:gd name="connsiteX106" fmla="*/ 2910681 w 3845718"/>
              <a:gd name="connsiteY106" fmla="*/ 877887 h 4071937"/>
              <a:gd name="connsiteX107" fmla="*/ 2978943 w 3845718"/>
              <a:gd name="connsiteY107" fmla="*/ 777875 h 4071937"/>
              <a:gd name="connsiteX108" fmla="*/ 3069430 w 3845718"/>
              <a:gd name="connsiteY108" fmla="*/ 811213 h 4071937"/>
              <a:gd name="connsiteX109" fmla="*/ 3128168 w 3845718"/>
              <a:gd name="connsiteY109" fmla="*/ 800100 h 4071937"/>
              <a:gd name="connsiteX110" fmla="*/ 3198018 w 3845718"/>
              <a:gd name="connsiteY110" fmla="*/ 825500 h 4071937"/>
              <a:gd name="connsiteX111" fmla="*/ 3204368 w 3845718"/>
              <a:gd name="connsiteY111" fmla="*/ 901700 h 4071937"/>
              <a:gd name="connsiteX112" fmla="*/ 3172618 w 3845718"/>
              <a:gd name="connsiteY112" fmla="*/ 984250 h 4071937"/>
              <a:gd name="connsiteX113" fmla="*/ 3204368 w 3845718"/>
              <a:gd name="connsiteY113" fmla="*/ 1079500 h 4071937"/>
              <a:gd name="connsiteX114" fmla="*/ 3331368 w 3845718"/>
              <a:gd name="connsiteY114" fmla="*/ 1111250 h 4071937"/>
              <a:gd name="connsiteX115" fmla="*/ 3284537 w 3845718"/>
              <a:gd name="connsiteY115" fmla="*/ 1229519 h 4071937"/>
              <a:gd name="connsiteX116" fmla="*/ 3350418 w 3845718"/>
              <a:gd name="connsiteY116" fmla="*/ 1333500 h 4071937"/>
              <a:gd name="connsiteX117" fmla="*/ 3382168 w 3845718"/>
              <a:gd name="connsiteY117" fmla="*/ 1339850 h 4071937"/>
              <a:gd name="connsiteX118" fmla="*/ 3337718 w 3845718"/>
              <a:gd name="connsiteY118" fmla="*/ 1447800 h 4071937"/>
              <a:gd name="connsiteX119" fmla="*/ 3413918 w 3845718"/>
              <a:gd name="connsiteY119" fmla="*/ 1454150 h 4071937"/>
              <a:gd name="connsiteX120" fmla="*/ 3548062 w 3845718"/>
              <a:gd name="connsiteY120" fmla="*/ 1390650 h 4071937"/>
              <a:gd name="connsiteX121" fmla="*/ 3712368 w 3845718"/>
              <a:gd name="connsiteY121" fmla="*/ 1238250 h 4071937"/>
              <a:gd name="connsiteX122" fmla="*/ 3701256 w 3845718"/>
              <a:gd name="connsiteY122" fmla="*/ 1360488 h 4071937"/>
              <a:gd name="connsiteX123" fmla="*/ 3793331 w 3845718"/>
              <a:gd name="connsiteY123" fmla="*/ 1449387 h 4071937"/>
              <a:gd name="connsiteX124" fmla="*/ 3845718 w 3845718"/>
              <a:gd name="connsiteY124" fmla="*/ 1600200 h 4071937"/>
              <a:gd name="connsiteX125" fmla="*/ 3540124 w 3845718"/>
              <a:gd name="connsiteY125" fmla="*/ 1788318 h 4071937"/>
              <a:gd name="connsiteX126" fmla="*/ 3607593 w 3845718"/>
              <a:gd name="connsiteY126" fmla="*/ 1916113 h 4071937"/>
              <a:gd name="connsiteX127" fmla="*/ 3559174 w 3845718"/>
              <a:gd name="connsiteY127" fmla="*/ 2017713 h 4071937"/>
              <a:gd name="connsiteX128" fmla="*/ 3604418 w 3845718"/>
              <a:gd name="connsiteY128" fmla="*/ 2051050 h 4071937"/>
              <a:gd name="connsiteX129" fmla="*/ 3629818 w 3845718"/>
              <a:gd name="connsiteY129" fmla="*/ 2101850 h 4071937"/>
              <a:gd name="connsiteX130" fmla="*/ 3629818 w 3845718"/>
              <a:gd name="connsiteY130" fmla="*/ 2178050 h 4071937"/>
              <a:gd name="connsiteX131" fmla="*/ 3604418 w 3845718"/>
              <a:gd name="connsiteY131" fmla="*/ 2203450 h 4071937"/>
              <a:gd name="connsiteX132" fmla="*/ 3598068 w 3845718"/>
              <a:gd name="connsiteY132" fmla="*/ 2241550 h 4071937"/>
              <a:gd name="connsiteX133" fmla="*/ 3528218 w 3845718"/>
              <a:gd name="connsiteY133" fmla="*/ 2216150 h 4071937"/>
              <a:gd name="connsiteX134" fmla="*/ 3509168 w 3845718"/>
              <a:gd name="connsiteY134" fmla="*/ 2343150 h 4071937"/>
              <a:gd name="connsiteX135" fmla="*/ 3432175 w 3845718"/>
              <a:gd name="connsiteY135" fmla="*/ 2307431 h 4071937"/>
              <a:gd name="connsiteX136" fmla="*/ 3299618 w 3845718"/>
              <a:gd name="connsiteY136" fmla="*/ 2370137 h 4071937"/>
              <a:gd name="connsiteX137" fmla="*/ 3445668 w 3845718"/>
              <a:gd name="connsiteY137" fmla="*/ 2616200 h 4071937"/>
              <a:gd name="connsiteX138" fmla="*/ 3483768 w 3845718"/>
              <a:gd name="connsiteY138" fmla="*/ 2616200 h 4071937"/>
              <a:gd name="connsiteX139" fmla="*/ 3477418 w 3845718"/>
              <a:gd name="connsiteY139" fmla="*/ 2705100 h 4071937"/>
              <a:gd name="connsiteX140" fmla="*/ 3407568 w 3845718"/>
              <a:gd name="connsiteY140" fmla="*/ 2680494 h 4071937"/>
              <a:gd name="connsiteX141" fmla="*/ 3299618 w 3845718"/>
              <a:gd name="connsiteY141" fmla="*/ 2717800 h 4071937"/>
              <a:gd name="connsiteX142" fmla="*/ 3077368 w 3845718"/>
              <a:gd name="connsiteY142" fmla="*/ 2711450 h 4071937"/>
              <a:gd name="connsiteX143" fmla="*/ 2982118 w 3845718"/>
              <a:gd name="connsiteY143" fmla="*/ 2711450 h 4071937"/>
              <a:gd name="connsiteX144" fmla="*/ 2905918 w 3845718"/>
              <a:gd name="connsiteY144" fmla="*/ 2635250 h 4071937"/>
              <a:gd name="connsiteX145" fmla="*/ 2848768 w 3845718"/>
              <a:gd name="connsiteY145" fmla="*/ 2622550 h 4071937"/>
              <a:gd name="connsiteX146" fmla="*/ 2834481 w 3845718"/>
              <a:gd name="connsiteY146" fmla="*/ 2543175 h 4071937"/>
              <a:gd name="connsiteX147" fmla="*/ 2643980 w 3845718"/>
              <a:gd name="connsiteY147" fmla="*/ 2486025 h 4071937"/>
              <a:gd name="connsiteX148" fmla="*/ 2620168 w 3845718"/>
              <a:gd name="connsiteY148" fmla="*/ 2603500 h 4071937"/>
              <a:gd name="connsiteX149" fmla="*/ 2639218 w 3845718"/>
              <a:gd name="connsiteY149" fmla="*/ 2692400 h 4071937"/>
              <a:gd name="connsiteX150" fmla="*/ 2607468 w 3845718"/>
              <a:gd name="connsiteY150" fmla="*/ 2806700 h 4071937"/>
              <a:gd name="connsiteX151" fmla="*/ 3001168 w 3845718"/>
              <a:gd name="connsiteY151" fmla="*/ 2876550 h 4071937"/>
              <a:gd name="connsiteX152" fmla="*/ 3045618 w 3845718"/>
              <a:gd name="connsiteY152" fmla="*/ 3333750 h 4071937"/>
              <a:gd name="connsiteX153" fmla="*/ 1978818 w 3845718"/>
              <a:gd name="connsiteY153" fmla="*/ 3390900 h 4071937"/>
              <a:gd name="connsiteX154" fmla="*/ 1959768 w 3845718"/>
              <a:gd name="connsiteY154" fmla="*/ 3448050 h 4071937"/>
              <a:gd name="connsiteX155" fmla="*/ 2010568 w 3845718"/>
              <a:gd name="connsiteY155" fmla="*/ 3473450 h 4071937"/>
              <a:gd name="connsiteX156" fmla="*/ 2029618 w 3845718"/>
              <a:gd name="connsiteY156" fmla="*/ 3549650 h 4071937"/>
              <a:gd name="connsiteX157" fmla="*/ 2023268 w 3845718"/>
              <a:gd name="connsiteY157" fmla="*/ 3708400 h 4071937"/>
              <a:gd name="connsiteX158" fmla="*/ 2093118 w 3845718"/>
              <a:gd name="connsiteY158" fmla="*/ 3803650 h 4071937"/>
              <a:gd name="connsiteX159" fmla="*/ 2055018 w 3845718"/>
              <a:gd name="connsiteY159" fmla="*/ 3968750 h 4071937"/>
              <a:gd name="connsiteX160" fmla="*/ 2112168 w 3845718"/>
              <a:gd name="connsiteY160" fmla="*/ 4070350 h 4071937"/>
              <a:gd name="connsiteX0" fmla="*/ 2112168 w 3845718"/>
              <a:gd name="connsiteY0" fmla="*/ 4070350 h 4071937"/>
              <a:gd name="connsiteX1" fmla="*/ 2013743 w 3845718"/>
              <a:gd name="connsiteY1" fmla="*/ 4071937 h 4071937"/>
              <a:gd name="connsiteX2" fmla="*/ 1936749 w 3845718"/>
              <a:gd name="connsiteY2" fmla="*/ 4071937 h 4071937"/>
              <a:gd name="connsiteX3" fmla="*/ 1892299 w 3845718"/>
              <a:gd name="connsiteY3" fmla="*/ 4036219 h 4071937"/>
              <a:gd name="connsiteX4" fmla="*/ 1781968 w 3845718"/>
              <a:gd name="connsiteY4" fmla="*/ 3803650 h 4071937"/>
              <a:gd name="connsiteX5" fmla="*/ 1781968 w 3845718"/>
              <a:gd name="connsiteY5" fmla="*/ 3676650 h 4071937"/>
              <a:gd name="connsiteX6" fmla="*/ 1674018 w 3845718"/>
              <a:gd name="connsiteY6" fmla="*/ 3829050 h 4071937"/>
              <a:gd name="connsiteX7" fmla="*/ 1502568 w 3845718"/>
              <a:gd name="connsiteY7" fmla="*/ 3327400 h 4071937"/>
              <a:gd name="connsiteX8" fmla="*/ 1489868 w 3845718"/>
              <a:gd name="connsiteY8" fmla="*/ 2997200 h 4071937"/>
              <a:gd name="connsiteX9" fmla="*/ 1470818 w 3845718"/>
              <a:gd name="connsiteY9" fmla="*/ 2819400 h 4071937"/>
              <a:gd name="connsiteX10" fmla="*/ 1432718 w 3845718"/>
              <a:gd name="connsiteY10" fmla="*/ 2603500 h 4071937"/>
              <a:gd name="connsiteX11" fmla="*/ 988218 w 3845718"/>
              <a:gd name="connsiteY11" fmla="*/ 3041650 h 4071937"/>
              <a:gd name="connsiteX12" fmla="*/ 931068 w 3845718"/>
              <a:gd name="connsiteY12" fmla="*/ 2990850 h 4071937"/>
              <a:gd name="connsiteX13" fmla="*/ 785018 w 3845718"/>
              <a:gd name="connsiteY13" fmla="*/ 3028950 h 4071937"/>
              <a:gd name="connsiteX14" fmla="*/ 696118 w 3845718"/>
              <a:gd name="connsiteY14" fmla="*/ 2959100 h 4071937"/>
              <a:gd name="connsiteX15" fmla="*/ 804068 w 3845718"/>
              <a:gd name="connsiteY15" fmla="*/ 2966244 h 4071937"/>
              <a:gd name="connsiteX16" fmla="*/ 854074 w 3845718"/>
              <a:gd name="connsiteY16" fmla="*/ 2949575 h 4071937"/>
              <a:gd name="connsiteX17" fmla="*/ 834231 w 3845718"/>
              <a:gd name="connsiteY17" fmla="*/ 2913857 h 4071937"/>
              <a:gd name="connsiteX18" fmla="*/ 911224 w 3845718"/>
              <a:gd name="connsiteY18" fmla="*/ 2887662 h 4071937"/>
              <a:gd name="connsiteX19" fmla="*/ 1192212 w 3845718"/>
              <a:gd name="connsiteY19" fmla="*/ 2590800 h 4071937"/>
              <a:gd name="connsiteX20" fmla="*/ 1159668 w 3845718"/>
              <a:gd name="connsiteY20" fmla="*/ 2533650 h 4071937"/>
              <a:gd name="connsiteX21" fmla="*/ 1193799 w 3845718"/>
              <a:gd name="connsiteY21" fmla="*/ 2449512 h 4071937"/>
              <a:gd name="connsiteX22" fmla="*/ 1101725 w 3845718"/>
              <a:gd name="connsiteY22" fmla="*/ 2413796 h 4071937"/>
              <a:gd name="connsiteX23" fmla="*/ 1035051 w 3845718"/>
              <a:gd name="connsiteY23" fmla="*/ 2449517 h 4071937"/>
              <a:gd name="connsiteX24" fmla="*/ 1001714 w 3845718"/>
              <a:gd name="connsiteY24" fmla="*/ 2506667 h 4071937"/>
              <a:gd name="connsiteX25" fmla="*/ 915989 w 3845718"/>
              <a:gd name="connsiteY25" fmla="*/ 2435229 h 4071937"/>
              <a:gd name="connsiteX26" fmla="*/ 851695 w 3845718"/>
              <a:gd name="connsiteY26" fmla="*/ 2442373 h 4071937"/>
              <a:gd name="connsiteX27" fmla="*/ 765970 w 3845718"/>
              <a:gd name="connsiteY27" fmla="*/ 2356648 h 4071937"/>
              <a:gd name="connsiteX28" fmla="*/ 870745 w 3845718"/>
              <a:gd name="connsiteY28" fmla="*/ 2268542 h 4071937"/>
              <a:gd name="connsiteX29" fmla="*/ 777876 w 3845718"/>
              <a:gd name="connsiteY29" fmla="*/ 2251873 h 4071937"/>
              <a:gd name="connsiteX30" fmla="*/ 689770 w 3845718"/>
              <a:gd name="connsiteY30" fmla="*/ 2330454 h 4071937"/>
              <a:gd name="connsiteX31" fmla="*/ 654051 w 3845718"/>
              <a:gd name="connsiteY31" fmla="*/ 2409035 h 4071937"/>
              <a:gd name="connsiteX32" fmla="*/ 654051 w 3845718"/>
              <a:gd name="connsiteY32" fmla="*/ 2432848 h 4071937"/>
              <a:gd name="connsiteX33" fmla="*/ 620714 w 3845718"/>
              <a:gd name="connsiteY33" fmla="*/ 2470948 h 4071937"/>
              <a:gd name="connsiteX34" fmla="*/ 570708 w 3845718"/>
              <a:gd name="connsiteY34" fmla="*/ 2497142 h 4071937"/>
              <a:gd name="connsiteX35" fmla="*/ 504032 w 3845718"/>
              <a:gd name="connsiteY35" fmla="*/ 2511429 h 4071937"/>
              <a:gd name="connsiteX36" fmla="*/ 489745 w 3845718"/>
              <a:gd name="connsiteY36" fmla="*/ 2542385 h 4071937"/>
              <a:gd name="connsiteX37" fmla="*/ 461170 w 3845718"/>
              <a:gd name="connsiteY37" fmla="*/ 2528098 h 4071937"/>
              <a:gd name="connsiteX38" fmla="*/ 434976 w 3845718"/>
              <a:gd name="connsiteY38" fmla="*/ 2566198 h 4071937"/>
              <a:gd name="connsiteX39" fmla="*/ 375445 w 3845718"/>
              <a:gd name="connsiteY39" fmla="*/ 2582867 h 4071937"/>
              <a:gd name="connsiteX40" fmla="*/ 368301 w 3845718"/>
              <a:gd name="connsiteY40" fmla="*/ 2618585 h 4071937"/>
              <a:gd name="connsiteX41" fmla="*/ 278605 w 3845718"/>
              <a:gd name="connsiteY41" fmla="*/ 2574925 h 4071937"/>
              <a:gd name="connsiteX42" fmla="*/ 245268 w 3845718"/>
              <a:gd name="connsiteY42" fmla="*/ 2501900 h 4071937"/>
              <a:gd name="connsiteX43" fmla="*/ 252411 w 3845718"/>
              <a:gd name="connsiteY43" fmla="*/ 2445544 h 4071937"/>
              <a:gd name="connsiteX44" fmla="*/ 217487 w 3845718"/>
              <a:gd name="connsiteY44" fmla="*/ 2444750 h 4071937"/>
              <a:gd name="connsiteX45" fmla="*/ 230981 w 3845718"/>
              <a:gd name="connsiteY45" fmla="*/ 2402681 h 4071937"/>
              <a:gd name="connsiteX46" fmla="*/ 105567 w 3845718"/>
              <a:gd name="connsiteY46" fmla="*/ 2353469 h 4071937"/>
              <a:gd name="connsiteX47" fmla="*/ 42068 w 3845718"/>
              <a:gd name="connsiteY47" fmla="*/ 2287587 h 4071937"/>
              <a:gd name="connsiteX48" fmla="*/ 83343 w 3845718"/>
              <a:gd name="connsiteY48" fmla="*/ 2047875 h 4071937"/>
              <a:gd name="connsiteX49" fmla="*/ 0 w 3845718"/>
              <a:gd name="connsiteY49" fmla="*/ 1875632 h 4071937"/>
              <a:gd name="connsiteX50" fmla="*/ 30956 w 3845718"/>
              <a:gd name="connsiteY50" fmla="*/ 1830387 h 4071937"/>
              <a:gd name="connsiteX51" fmla="*/ 205581 w 3845718"/>
              <a:gd name="connsiteY51" fmla="*/ 1454150 h 4071937"/>
              <a:gd name="connsiteX52" fmla="*/ 340518 w 3845718"/>
              <a:gd name="connsiteY52" fmla="*/ 1333500 h 4071937"/>
              <a:gd name="connsiteX53" fmla="*/ 392906 w 3845718"/>
              <a:gd name="connsiteY53" fmla="*/ 1081087 h 4071937"/>
              <a:gd name="connsiteX54" fmla="*/ 412749 w 3845718"/>
              <a:gd name="connsiteY54" fmla="*/ 955675 h 4071937"/>
              <a:gd name="connsiteX55" fmla="*/ 579437 w 3845718"/>
              <a:gd name="connsiteY55" fmla="*/ 1030287 h 4071937"/>
              <a:gd name="connsiteX56" fmla="*/ 734218 w 3845718"/>
              <a:gd name="connsiteY56" fmla="*/ 1089025 h 4071937"/>
              <a:gd name="connsiteX57" fmla="*/ 746124 w 3845718"/>
              <a:gd name="connsiteY57" fmla="*/ 1016000 h 4071937"/>
              <a:gd name="connsiteX58" fmla="*/ 689768 w 3845718"/>
              <a:gd name="connsiteY58" fmla="*/ 936625 h 4071937"/>
              <a:gd name="connsiteX59" fmla="*/ 832643 w 3845718"/>
              <a:gd name="connsiteY59" fmla="*/ 898525 h 4071937"/>
              <a:gd name="connsiteX60" fmla="*/ 921543 w 3845718"/>
              <a:gd name="connsiteY60" fmla="*/ 892175 h 4071937"/>
              <a:gd name="connsiteX61" fmla="*/ 953293 w 3845718"/>
              <a:gd name="connsiteY61" fmla="*/ 873125 h 4071937"/>
              <a:gd name="connsiteX62" fmla="*/ 981868 w 3845718"/>
              <a:gd name="connsiteY62" fmla="*/ 892175 h 4071937"/>
              <a:gd name="connsiteX63" fmla="*/ 1048543 w 3845718"/>
              <a:gd name="connsiteY63" fmla="*/ 876300 h 4071937"/>
              <a:gd name="connsiteX64" fmla="*/ 1061243 w 3845718"/>
              <a:gd name="connsiteY64" fmla="*/ 844550 h 4071937"/>
              <a:gd name="connsiteX65" fmla="*/ 1302543 w 3845718"/>
              <a:gd name="connsiteY65" fmla="*/ 815975 h 4071937"/>
              <a:gd name="connsiteX66" fmla="*/ 1261268 w 3845718"/>
              <a:gd name="connsiteY66" fmla="*/ 549275 h 4071937"/>
              <a:gd name="connsiteX67" fmla="*/ 1173165 w 3845718"/>
              <a:gd name="connsiteY67" fmla="*/ 330204 h 4071937"/>
              <a:gd name="connsiteX68" fmla="*/ 1118393 w 3845718"/>
              <a:gd name="connsiteY68" fmla="*/ 280194 h 4071937"/>
              <a:gd name="connsiteX69" fmla="*/ 1337468 w 3845718"/>
              <a:gd name="connsiteY69" fmla="*/ 166687 h 4071937"/>
              <a:gd name="connsiteX70" fmla="*/ 1620043 w 3845718"/>
              <a:gd name="connsiteY70" fmla="*/ 0 h 4071937"/>
              <a:gd name="connsiteX71" fmla="*/ 1741487 w 3845718"/>
              <a:gd name="connsiteY71" fmla="*/ 391319 h 4071937"/>
              <a:gd name="connsiteX72" fmla="*/ 1694656 w 3845718"/>
              <a:gd name="connsiteY72" fmla="*/ 511968 h 4071937"/>
              <a:gd name="connsiteX73" fmla="*/ 1696243 w 3845718"/>
              <a:gd name="connsiteY73" fmla="*/ 607218 h 4071937"/>
              <a:gd name="connsiteX74" fmla="*/ 1685923 w 3845718"/>
              <a:gd name="connsiteY74" fmla="*/ 640557 h 4071937"/>
              <a:gd name="connsiteX75" fmla="*/ 1710531 w 3845718"/>
              <a:gd name="connsiteY75" fmla="*/ 635794 h 4071937"/>
              <a:gd name="connsiteX76" fmla="*/ 1747838 w 3845718"/>
              <a:gd name="connsiteY76" fmla="*/ 619920 h 4071937"/>
              <a:gd name="connsiteX77" fmla="*/ 1843087 w 3845718"/>
              <a:gd name="connsiteY77" fmla="*/ 625474 h 4071937"/>
              <a:gd name="connsiteX78" fmla="*/ 1884361 w 3845718"/>
              <a:gd name="connsiteY78" fmla="*/ 634207 h 4071937"/>
              <a:gd name="connsiteX79" fmla="*/ 1887537 w 3845718"/>
              <a:gd name="connsiteY79" fmla="*/ 575468 h 4071937"/>
              <a:gd name="connsiteX80" fmla="*/ 1921668 w 3845718"/>
              <a:gd name="connsiteY80" fmla="*/ 584200 h 4071937"/>
              <a:gd name="connsiteX81" fmla="*/ 1908174 w 3845718"/>
              <a:gd name="connsiteY81" fmla="*/ 658812 h 4071937"/>
              <a:gd name="connsiteX82" fmla="*/ 1972468 w 3845718"/>
              <a:gd name="connsiteY82" fmla="*/ 661988 h 4071937"/>
              <a:gd name="connsiteX83" fmla="*/ 2008186 w 3845718"/>
              <a:gd name="connsiteY83" fmla="*/ 642937 h 4071937"/>
              <a:gd name="connsiteX84" fmla="*/ 2052637 w 3845718"/>
              <a:gd name="connsiteY84" fmla="*/ 654844 h 4071937"/>
              <a:gd name="connsiteX85" fmla="*/ 2055018 w 3845718"/>
              <a:gd name="connsiteY85" fmla="*/ 689768 h 4071937"/>
              <a:gd name="connsiteX86" fmla="*/ 2105818 w 3845718"/>
              <a:gd name="connsiteY86" fmla="*/ 704056 h 4071937"/>
              <a:gd name="connsiteX87" fmla="*/ 2128837 w 3845718"/>
              <a:gd name="connsiteY87" fmla="*/ 692150 h 4071937"/>
              <a:gd name="connsiteX88" fmla="*/ 2188368 w 3845718"/>
              <a:gd name="connsiteY88" fmla="*/ 643731 h 4071937"/>
              <a:gd name="connsiteX89" fmla="*/ 2229643 w 3845718"/>
              <a:gd name="connsiteY89" fmla="*/ 669131 h 4071937"/>
              <a:gd name="connsiteX90" fmla="*/ 2248693 w 3845718"/>
              <a:gd name="connsiteY90" fmla="*/ 661988 h 4071937"/>
              <a:gd name="connsiteX91" fmla="*/ 2276474 w 3845718"/>
              <a:gd name="connsiteY91" fmla="*/ 604044 h 4071937"/>
              <a:gd name="connsiteX92" fmla="*/ 2337593 w 3845718"/>
              <a:gd name="connsiteY92" fmla="*/ 565943 h 4071937"/>
              <a:gd name="connsiteX93" fmla="*/ 2326480 w 3845718"/>
              <a:gd name="connsiteY93" fmla="*/ 582614 h 4071937"/>
              <a:gd name="connsiteX94" fmla="*/ 2375693 w 3845718"/>
              <a:gd name="connsiteY94" fmla="*/ 676275 h 4071937"/>
              <a:gd name="connsiteX95" fmla="*/ 2470943 w 3845718"/>
              <a:gd name="connsiteY95" fmla="*/ 719137 h 4071937"/>
              <a:gd name="connsiteX96" fmla="*/ 2480468 w 3845718"/>
              <a:gd name="connsiteY96" fmla="*/ 808038 h 4071937"/>
              <a:gd name="connsiteX97" fmla="*/ 2501105 w 3845718"/>
              <a:gd name="connsiteY97" fmla="*/ 841375 h 4071937"/>
              <a:gd name="connsiteX98" fmla="*/ 2529681 w 3845718"/>
              <a:gd name="connsiteY98" fmla="*/ 898525 h 4071937"/>
              <a:gd name="connsiteX99" fmla="*/ 2480468 w 3845718"/>
              <a:gd name="connsiteY99" fmla="*/ 1019175 h 4071937"/>
              <a:gd name="connsiteX100" fmla="*/ 2564606 w 3845718"/>
              <a:gd name="connsiteY100" fmla="*/ 963613 h 4071937"/>
              <a:gd name="connsiteX101" fmla="*/ 2692400 w 3845718"/>
              <a:gd name="connsiteY101" fmla="*/ 973138 h 4071937"/>
              <a:gd name="connsiteX102" fmla="*/ 2744787 w 3845718"/>
              <a:gd name="connsiteY102" fmla="*/ 939800 h 4071937"/>
              <a:gd name="connsiteX103" fmla="*/ 2806699 w 3845718"/>
              <a:gd name="connsiteY103" fmla="*/ 960436 h 4071937"/>
              <a:gd name="connsiteX104" fmla="*/ 2867818 w 3845718"/>
              <a:gd name="connsiteY104" fmla="*/ 869950 h 4071937"/>
              <a:gd name="connsiteX105" fmla="*/ 2910681 w 3845718"/>
              <a:gd name="connsiteY105" fmla="*/ 877887 h 4071937"/>
              <a:gd name="connsiteX106" fmla="*/ 2978943 w 3845718"/>
              <a:gd name="connsiteY106" fmla="*/ 777875 h 4071937"/>
              <a:gd name="connsiteX107" fmla="*/ 3069430 w 3845718"/>
              <a:gd name="connsiteY107" fmla="*/ 811213 h 4071937"/>
              <a:gd name="connsiteX108" fmla="*/ 3128168 w 3845718"/>
              <a:gd name="connsiteY108" fmla="*/ 800100 h 4071937"/>
              <a:gd name="connsiteX109" fmla="*/ 3198018 w 3845718"/>
              <a:gd name="connsiteY109" fmla="*/ 825500 h 4071937"/>
              <a:gd name="connsiteX110" fmla="*/ 3204368 w 3845718"/>
              <a:gd name="connsiteY110" fmla="*/ 901700 h 4071937"/>
              <a:gd name="connsiteX111" fmla="*/ 3172618 w 3845718"/>
              <a:gd name="connsiteY111" fmla="*/ 984250 h 4071937"/>
              <a:gd name="connsiteX112" fmla="*/ 3204368 w 3845718"/>
              <a:gd name="connsiteY112" fmla="*/ 1079500 h 4071937"/>
              <a:gd name="connsiteX113" fmla="*/ 3331368 w 3845718"/>
              <a:gd name="connsiteY113" fmla="*/ 1111250 h 4071937"/>
              <a:gd name="connsiteX114" fmla="*/ 3284537 w 3845718"/>
              <a:gd name="connsiteY114" fmla="*/ 1229519 h 4071937"/>
              <a:gd name="connsiteX115" fmla="*/ 3350418 w 3845718"/>
              <a:gd name="connsiteY115" fmla="*/ 1333500 h 4071937"/>
              <a:gd name="connsiteX116" fmla="*/ 3382168 w 3845718"/>
              <a:gd name="connsiteY116" fmla="*/ 1339850 h 4071937"/>
              <a:gd name="connsiteX117" fmla="*/ 3337718 w 3845718"/>
              <a:gd name="connsiteY117" fmla="*/ 1447800 h 4071937"/>
              <a:gd name="connsiteX118" fmla="*/ 3413918 w 3845718"/>
              <a:gd name="connsiteY118" fmla="*/ 1454150 h 4071937"/>
              <a:gd name="connsiteX119" fmla="*/ 3548062 w 3845718"/>
              <a:gd name="connsiteY119" fmla="*/ 1390650 h 4071937"/>
              <a:gd name="connsiteX120" fmla="*/ 3712368 w 3845718"/>
              <a:gd name="connsiteY120" fmla="*/ 1238250 h 4071937"/>
              <a:gd name="connsiteX121" fmla="*/ 3701256 w 3845718"/>
              <a:gd name="connsiteY121" fmla="*/ 1360488 h 4071937"/>
              <a:gd name="connsiteX122" fmla="*/ 3793331 w 3845718"/>
              <a:gd name="connsiteY122" fmla="*/ 1449387 h 4071937"/>
              <a:gd name="connsiteX123" fmla="*/ 3845718 w 3845718"/>
              <a:gd name="connsiteY123" fmla="*/ 1600200 h 4071937"/>
              <a:gd name="connsiteX124" fmla="*/ 3540124 w 3845718"/>
              <a:gd name="connsiteY124" fmla="*/ 1788318 h 4071937"/>
              <a:gd name="connsiteX125" fmla="*/ 3607593 w 3845718"/>
              <a:gd name="connsiteY125" fmla="*/ 1916113 h 4071937"/>
              <a:gd name="connsiteX126" fmla="*/ 3559174 w 3845718"/>
              <a:gd name="connsiteY126" fmla="*/ 2017713 h 4071937"/>
              <a:gd name="connsiteX127" fmla="*/ 3604418 w 3845718"/>
              <a:gd name="connsiteY127" fmla="*/ 2051050 h 4071937"/>
              <a:gd name="connsiteX128" fmla="*/ 3629818 w 3845718"/>
              <a:gd name="connsiteY128" fmla="*/ 2101850 h 4071937"/>
              <a:gd name="connsiteX129" fmla="*/ 3629818 w 3845718"/>
              <a:gd name="connsiteY129" fmla="*/ 2178050 h 4071937"/>
              <a:gd name="connsiteX130" fmla="*/ 3604418 w 3845718"/>
              <a:gd name="connsiteY130" fmla="*/ 2203450 h 4071937"/>
              <a:gd name="connsiteX131" fmla="*/ 3598068 w 3845718"/>
              <a:gd name="connsiteY131" fmla="*/ 2241550 h 4071937"/>
              <a:gd name="connsiteX132" fmla="*/ 3528218 w 3845718"/>
              <a:gd name="connsiteY132" fmla="*/ 2216150 h 4071937"/>
              <a:gd name="connsiteX133" fmla="*/ 3509168 w 3845718"/>
              <a:gd name="connsiteY133" fmla="*/ 2343150 h 4071937"/>
              <a:gd name="connsiteX134" fmla="*/ 3432175 w 3845718"/>
              <a:gd name="connsiteY134" fmla="*/ 2307431 h 4071937"/>
              <a:gd name="connsiteX135" fmla="*/ 3299618 w 3845718"/>
              <a:gd name="connsiteY135" fmla="*/ 2370137 h 4071937"/>
              <a:gd name="connsiteX136" fmla="*/ 3445668 w 3845718"/>
              <a:gd name="connsiteY136" fmla="*/ 2616200 h 4071937"/>
              <a:gd name="connsiteX137" fmla="*/ 3483768 w 3845718"/>
              <a:gd name="connsiteY137" fmla="*/ 2616200 h 4071937"/>
              <a:gd name="connsiteX138" fmla="*/ 3477418 w 3845718"/>
              <a:gd name="connsiteY138" fmla="*/ 2705100 h 4071937"/>
              <a:gd name="connsiteX139" fmla="*/ 3407568 w 3845718"/>
              <a:gd name="connsiteY139" fmla="*/ 2680494 h 4071937"/>
              <a:gd name="connsiteX140" fmla="*/ 3299618 w 3845718"/>
              <a:gd name="connsiteY140" fmla="*/ 2717800 h 4071937"/>
              <a:gd name="connsiteX141" fmla="*/ 3077368 w 3845718"/>
              <a:gd name="connsiteY141" fmla="*/ 2711450 h 4071937"/>
              <a:gd name="connsiteX142" fmla="*/ 2982118 w 3845718"/>
              <a:gd name="connsiteY142" fmla="*/ 2711450 h 4071937"/>
              <a:gd name="connsiteX143" fmla="*/ 2905918 w 3845718"/>
              <a:gd name="connsiteY143" fmla="*/ 2635250 h 4071937"/>
              <a:gd name="connsiteX144" fmla="*/ 2848768 w 3845718"/>
              <a:gd name="connsiteY144" fmla="*/ 2622550 h 4071937"/>
              <a:gd name="connsiteX145" fmla="*/ 2834481 w 3845718"/>
              <a:gd name="connsiteY145" fmla="*/ 2543175 h 4071937"/>
              <a:gd name="connsiteX146" fmla="*/ 2643980 w 3845718"/>
              <a:gd name="connsiteY146" fmla="*/ 2486025 h 4071937"/>
              <a:gd name="connsiteX147" fmla="*/ 2620168 w 3845718"/>
              <a:gd name="connsiteY147" fmla="*/ 2603500 h 4071937"/>
              <a:gd name="connsiteX148" fmla="*/ 2639218 w 3845718"/>
              <a:gd name="connsiteY148" fmla="*/ 2692400 h 4071937"/>
              <a:gd name="connsiteX149" fmla="*/ 2607468 w 3845718"/>
              <a:gd name="connsiteY149" fmla="*/ 2806700 h 4071937"/>
              <a:gd name="connsiteX150" fmla="*/ 3001168 w 3845718"/>
              <a:gd name="connsiteY150" fmla="*/ 2876550 h 4071937"/>
              <a:gd name="connsiteX151" fmla="*/ 3045618 w 3845718"/>
              <a:gd name="connsiteY151" fmla="*/ 3333750 h 4071937"/>
              <a:gd name="connsiteX152" fmla="*/ 1978818 w 3845718"/>
              <a:gd name="connsiteY152" fmla="*/ 3390900 h 4071937"/>
              <a:gd name="connsiteX153" fmla="*/ 1959768 w 3845718"/>
              <a:gd name="connsiteY153" fmla="*/ 3448050 h 4071937"/>
              <a:gd name="connsiteX154" fmla="*/ 2010568 w 3845718"/>
              <a:gd name="connsiteY154" fmla="*/ 3473450 h 4071937"/>
              <a:gd name="connsiteX155" fmla="*/ 2029618 w 3845718"/>
              <a:gd name="connsiteY155" fmla="*/ 3549650 h 4071937"/>
              <a:gd name="connsiteX156" fmla="*/ 2023268 w 3845718"/>
              <a:gd name="connsiteY156" fmla="*/ 3708400 h 4071937"/>
              <a:gd name="connsiteX157" fmla="*/ 2093118 w 3845718"/>
              <a:gd name="connsiteY157" fmla="*/ 3803650 h 4071937"/>
              <a:gd name="connsiteX158" fmla="*/ 2055018 w 3845718"/>
              <a:gd name="connsiteY158" fmla="*/ 3968750 h 4071937"/>
              <a:gd name="connsiteX159" fmla="*/ 2112168 w 3845718"/>
              <a:gd name="connsiteY159" fmla="*/ 4070350 h 4071937"/>
              <a:gd name="connsiteX0" fmla="*/ 2112168 w 3845718"/>
              <a:gd name="connsiteY0" fmla="*/ 4070350 h 4071937"/>
              <a:gd name="connsiteX1" fmla="*/ 2013743 w 3845718"/>
              <a:gd name="connsiteY1" fmla="*/ 4071937 h 4071937"/>
              <a:gd name="connsiteX2" fmla="*/ 1936749 w 3845718"/>
              <a:gd name="connsiteY2" fmla="*/ 4071937 h 4071937"/>
              <a:gd name="connsiteX3" fmla="*/ 1892299 w 3845718"/>
              <a:gd name="connsiteY3" fmla="*/ 4036219 h 4071937"/>
              <a:gd name="connsiteX4" fmla="*/ 1781968 w 3845718"/>
              <a:gd name="connsiteY4" fmla="*/ 3803650 h 4071937"/>
              <a:gd name="connsiteX5" fmla="*/ 1781968 w 3845718"/>
              <a:gd name="connsiteY5" fmla="*/ 3676650 h 4071937"/>
              <a:gd name="connsiteX6" fmla="*/ 1674018 w 3845718"/>
              <a:gd name="connsiteY6" fmla="*/ 3829050 h 4071937"/>
              <a:gd name="connsiteX7" fmla="*/ 1502568 w 3845718"/>
              <a:gd name="connsiteY7" fmla="*/ 3327400 h 4071937"/>
              <a:gd name="connsiteX8" fmla="*/ 1489868 w 3845718"/>
              <a:gd name="connsiteY8" fmla="*/ 2997200 h 4071937"/>
              <a:gd name="connsiteX9" fmla="*/ 1470818 w 3845718"/>
              <a:gd name="connsiteY9" fmla="*/ 2819400 h 4071937"/>
              <a:gd name="connsiteX10" fmla="*/ 1432718 w 3845718"/>
              <a:gd name="connsiteY10" fmla="*/ 2603500 h 4071937"/>
              <a:gd name="connsiteX11" fmla="*/ 988218 w 3845718"/>
              <a:gd name="connsiteY11" fmla="*/ 3041650 h 4071937"/>
              <a:gd name="connsiteX12" fmla="*/ 931068 w 3845718"/>
              <a:gd name="connsiteY12" fmla="*/ 2990850 h 4071937"/>
              <a:gd name="connsiteX13" fmla="*/ 785018 w 3845718"/>
              <a:gd name="connsiteY13" fmla="*/ 3028950 h 4071937"/>
              <a:gd name="connsiteX14" fmla="*/ 696118 w 3845718"/>
              <a:gd name="connsiteY14" fmla="*/ 2959100 h 4071937"/>
              <a:gd name="connsiteX15" fmla="*/ 804068 w 3845718"/>
              <a:gd name="connsiteY15" fmla="*/ 2966244 h 4071937"/>
              <a:gd name="connsiteX16" fmla="*/ 854074 w 3845718"/>
              <a:gd name="connsiteY16" fmla="*/ 2949575 h 4071937"/>
              <a:gd name="connsiteX17" fmla="*/ 834231 w 3845718"/>
              <a:gd name="connsiteY17" fmla="*/ 2913857 h 4071937"/>
              <a:gd name="connsiteX18" fmla="*/ 911224 w 3845718"/>
              <a:gd name="connsiteY18" fmla="*/ 2887662 h 4071937"/>
              <a:gd name="connsiteX19" fmla="*/ 1192212 w 3845718"/>
              <a:gd name="connsiteY19" fmla="*/ 2590800 h 4071937"/>
              <a:gd name="connsiteX20" fmla="*/ 1159668 w 3845718"/>
              <a:gd name="connsiteY20" fmla="*/ 2533650 h 4071937"/>
              <a:gd name="connsiteX21" fmla="*/ 1193799 w 3845718"/>
              <a:gd name="connsiteY21" fmla="*/ 2449512 h 4071937"/>
              <a:gd name="connsiteX22" fmla="*/ 1101725 w 3845718"/>
              <a:gd name="connsiteY22" fmla="*/ 2413796 h 4071937"/>
              <a:gd name="connsiteX23" fmla="*/ 1035051 w 3845718"/>
              <a:gd name="connsiteY23" fmla="*/ 2449517 h 4071937"/>
              <a:gd name="connsiteX24" fmla="*/ 1001714 w 3845718"/>
              <a:gd name="connsiteY24" fmla="*/ 2506667 h 4071937"/>
              <a:gd name="connsiteX25" fmla="*/ 915989 w 3845718"/>
              <a:gd name="connsiteY25" fmla="*/ 2435229 h 4071937"/>
              <a:gd name="connsiteX26" fmla="*/ 851695 w 3845718"/>
              <a:gd name="connsiteY26" fmla="*/ 2442373 h 4071937"/>
              <a:gd name="connsiteX27" fmla="*/ 765970 w 3845718"/>
              <a:gd name="connsiteY27" fmla="*/ 2356648 h 4071937"/>
              <a:gd name="connsiteX28" fmla="*/ 870745 w 3845718"/>
              <a:gd name="connsiteY28" fmla="*/ 2268542 h 4071937"/>
              <a:gd name="connsiteX29" fmla="*/ 777876 w 3845718"/>
              <a:gd name="connsiteY29" fmla="*/ 2251873 h 4071937"/>
              <a:gd name="connsiteX30" fmla="*/ 689770 w 3845718"/>
              <a:gd name="connsiteY30" fmla="*/ 2330454 h 4071937"/>
              <a:gd name="connsiteX31" fmla="*/ 654051 w 3845718"/>
              <a:gd name="connsiteY31" fmla="*/ 2409035 h 4071937"/>
              <a:gd name="connsiteX32" fmla="*/ 654051 w 3845718"/>
              <a:gd name="connsiteY32" fmla="*/ 2432848 h 4071937"/>
              <a:gd name="connsiteX33" fmla="*/ 620714 w 3845718"/>
              <a:gd name="connsiteY33" fmla="*/ 2470948 h 4071937"/>
              <a:gd name="connsiteX34" fmla="*/ 570708 w 3845718"/>
              <a:gd name="connsiteY34" fmla="*/ 2497142 h 4071937"/>
              <a:gd name="connsiteX35" fmla="*/ 504032 w 3845718"/>
              <a:gd name="connsiteY35" fmla="*/ 2511429 h 4071937"/>
              <a:gd name="connsiteX36" fmla="*/ 489745 w 3845718"/>
              <a:gd name="connsiteY36" fmla="*/ 2542385 h 4071937"/>
              <a:gd name="connsiteX37" fmla="*/ 461170 w 3845718"/>
              <a:gd name="connsiteY37" fmla="*/ 2528098 h 4071937"/>
              <a:gd name="connsiteX38" fmla="*/ 434976 w 3845718"/>
              <a:gd name="connsiteY38" fmla="*/ 2566198 h 4071937"/>
              <a:gd name="connsiteX39" fmla="*/ 375445 w 3845718"/>
              <a:gd name="connsiteY39" fmla="*/ 2582867 h 4071937"/>
              <a:gd name="connsiteX40" fmla="*/ 368301 w 3845718"/>
              <a:gd name="connsiteY40" fmla="*/ 2618585 h 4071937"/>
              <a:gd name="connsiteX41" fmla="*/ 278605 w 3845718"/>
              <a:gd name="connsiteY41" fmla="*/ 2574925 h 4071937"/>
              <a:gd name="connsiteX42" fmla="*/ 245268 w 3845718"/>
              <a:gd name="connsiteY42" fmla="*/ 2501900 h 4071937"/>
              <a:gd name="connsiteX43" fmla="*/ 252411 w 3845718"/>
              <a:gd name="connsiteY43" fmla="*/ 2445544 h 4071937"/>
              <a:gd name="connsiteX44" fmla="*/ 217487 w 3845718"/>
              <a:gd name="connsiteY44" fmla="*/ 2444750 h 4071937"/>
              <a:gd name="connsiteX45" fmla="*/ 230981 w 3845718"/>
              <a:gd name="connsiteY45" fmla="*/ 2402681 h 4071937"/>
              <a:gd name="connsiteX46" fmla="*/ 105567 w 3845718"/>
              <a:gd name="connsiteY46" fmla="*/ 2353469 h 4071937"/>
              <a:gd name="connsiteX47" fmla="*/ 42068 w 3845718"/>
              <a:gd name="connsiteY47" fmla="*/ 2287587 h 4071937"/>
              <a:gd name="connsiteX48" fmla="*/ 83343 w 3845718"/>
              <a:gd name="connsiteY48" fmla="*/ 2047875 h 4071937"/>
              <a:gd name="connsiteX49" fmla="*/ 0 w 3845718"/>
              <a:gd name="connsiteY49" fmla="*/ 1875632 h 4071937"/>
              <a:gd name="connsiteX50" fmla="*/ 30956 w 3845718"/>
              <a:gd name="connsiteY50" fmla="*/ 1830387 h 4071937"/>
              <a:gd name="connsiteX51" fmla="*/ 205581 w 3845718"/>
              <a:gd name="connsiteY51" fmla="*/ 1454150 h 4071937"/>
              <a:gd name="connsiteX52" fmla="*/ 340518 w 3845718"/>
              <a:gd name="connsiteY52" fmla="*/ 1333500 h 4071937"/>
              <a:gd name="connsiteX53" fmla="*/ 392906 w 3845718"/>
              <a:gd name="connsiteY53" fmla="*/ 1081087 h 4071937"/>
              <a:gd name="connsiteX54" fmla="*/ 412749 w 3845718"/>
              <a:gd name="connsiteY54" fmla="*/ 955675 h 4071937"/>
              <a:gd name="connsiteX55" fmla="*/ 579437 w 3845718"/>
              <a:gd name="connsiteY55" fmla="*/ 1030287 h 4071937"/>
              <a:gd name="connsiteX56" fmla="*/ 734218 w 3845718"/>
              <a:gd name="connsiteY56" fmla="*/ 1089025 h 4071937"/>
              <a:gd name="connsiteX57" fmla="*/ 746124 w 3845718"/>
              <a:gd name="connsiteY57" fmla="*/ 1016000 h 4071937"/>
              <a:gd name="connsiteX58" fmla="*/ 689768 w 3845718"/>
              <a:gd name="connsiteY58" fmla="*/ 936625 h 4071937"/>
              <a:gd name="connsiteX59" fmla="*/ 832643 w 3845718"/>
              <a:gd name="connsiteY59" fmla="*/ 898525 h 4071937"/>
              <a:gd name="connsiteX60" fmla="*/ 921543 w 3845718"/>
              <a:gd name="connsiteY60" fmla="*/ 892175 h 4071937"/>
              <a:gd name="connsiteX61" fmla="*/ 953293 w 3845718"/>
              <a:gd name="connsiteY61" fmla="*/ 873125 h 4071937"/>
              <a:gd name="connsiteX62" fmla="*/ 981868 w 3845718"/>
              <a:gd name="connsiteY62" fmla="*/ 892175 h 4071937"/>
              <a:gd name="connsiteX63" fmla="*/ 1048543 w 3845718"/>
              <a:gd name="connsiteY63" fmla="*/ 876300 h 4071937"/>
              <a:gd name="connsiteX64" fmla="*/ 1061243 w 3845718"/>
              <a:gd name="connsiteY64" fmla="*/ 844550 h 4071937"/>
              <a:gd name="connsiteX65" fmla="*/ 1302543 w 3845718"/>
              <a:gd name="connsiteY65" fmla="*/ 815975 h 4071937"/>
              <a:gd name="connsiteX66" fmla="*/ 1261268 w 3845718"/>
              <a:gd name="connsiteY66" fmla="*/ 549275 h 4071937"/>
              <a:gd name="connsiteX67" fmla="*/ 1173165 w 3845718"/>
              <a:gd name="connsiteY67" fmla="*/ 330204 h 4071937"/>
              <a:gd name="connsiteX68" fmla="*/ 1118393 w 3845718"/>
              <a:gd name="connsiteY68" fmla="*/ 280194 h 4071937"/>
              <a:gd name="connsiteX69" fmla="*/ 1337468 w 3845718"/>
              <a:gd name="connsiteY69" fmla="*/ 166687 h 4071937"/>
              <a:gd name="connsiteX70" fmla="*/ 1620043 w 3845718"/>
              <a:gd name="connsiteY70" fmla="*/ 0 h 4071937"/>
              <a:gd name="connsiteX71" fmla="*/ 1741487 w 3845718"/>
              <a:gd name="connsiteY71" fmla="*/ 391319 h 4071937"/>
              <a:gd name="connsiteX72" fmla="*/ 1701800 w 3845718"/>
              <a:gd name="connsiteY72" fmla="*/ 509587 h 4071937"/>
              <a:gd name="connsiteX73" fmla="*/ 1696243 w 3845718"/>
              <a:gd name="connsiteY73" fmla="*/ 607218 h 4071937"/>
              <a:gd name="connsiteX74" fmla="*/ 1685923 w 3845718"/>
              <a:gd name="connsiteY74" fmla="*/ 640557 h 4071937"/>
              <a:gd name="connsiteX75" fmla="*/ 1710531 w 3845718"/>
              <a:gd name="connsiteY75" fmla="*/ 635794 h 4071937"/>
              <a:gd name="connsiteX76" fmla="*/ 1747838 w 3845718"/>
              <a:gd name="connsiteY76" fmla="*/ 619920 h 4071937"/>
              <a:gd name="connsiteX77" fmla="*/ 1843087 w 3845718"/>
              <a:gd name="connsiteY77" fmla="*/ 625474 h 4071937"/>
              <a:gd name="connsiteX78" fmla="*/ 1884361 w 3845718"/>
              <a:gd name="connsiteY78" fmla="*/ 634207 h 4071937"/>
              <a:gd name="connsiteX79" fmla="*/ 1887537 w 3845718"/>
              <a:gd name="connsiteY79" fmla="*/ 575468 h 4071937"/>
              <a:gd name="connsiteX80" fmla="*/ 1921668 w 3845718"/>
              <a:gd name="connsiteY80" fmla="*/ 584200 h 4071937"/>
              <a:gd name="connsiteX81" fmla="*/ 1908174 w 3845718"/>
              <a:gd name="connsiteY81" fmla="*/ 658812 h 4071937"/>
              <a:gd name="connsiteX82" fmla="*/ 1972468 w 3845718"/>
              <a:gd name="connsiteY82" fmla="*/ 661988 h 4071937"/>
              <a:gd name="connsiteX83" fmla="*/ 2008186 w 3845718"/>
              <a:gd name="connsiteY83" fmla="*/ 642937 h 4071937"/>
              <a:gd name="connsiteX84" fmla="*/ 2052637 w 3845718"/>
              <a:gd name="connsiteY84" fmla="*/ 654844 h 4071937"/>
              <a:gd name="connsiteX85" fmla="*/ 2055018 w 3845718"/>
              <a:gd name="connsiteY85" fmla="*/ 689768 h 4071937"/>
              <a:gd name="connsiteX86" fmla="*/ 2105818 w 3845718"/>
              <a:gd name="connsiteY86" fmla="*/ 704056 h 4071937"/>
              <a:gd name="connsiteX87" fmla="*/ 2128837 w 3845718"/>
              <a:gd name="connsiteY87" fmla="*/ 692150 h 4071937"/>
              <a:gd name="connsiteX88" fmla="*/ 2188368 w 3845718"/>
              <a:gd name="connsiteY88" fmla="*/ 643731 h 4071937"/>
              <a:gd name="connsiteX89" fmla="*/ 2229643 w 3845718"/>
              <a:gd name="connsiteY89" fmla="*/ 669131 h 4071937"/>
              <a:gd name="connsiteX90" fmla="*/ 2248693 w 3845718"/>
              <a:gd name="connsiteY90" fmla="*/ 661988 h 4071937"/>
              <a:gd name="connsiteX91" fmla="*/ 2276474 w 3845718"/>
              <a:gd name="connsiteY91" fmla="*/ 604044 h 4071937"/>
              <a:gd name="connsiteX92" fmla="*/ 2337593 w 3845718"/>
              <a:gd name="connsiteY92" fmla="*/ 565943 h 4071937"/>
              <a:gd name="connsiteX93" fmla="*/ 2326480 w 3845718"/>
              <a:gd name="connsiteY93" fmla="*/ 582614 h 4071937"/>
              <a:gd name="connsiteX94" fmla="*/ 2375693 w 3845718"/>
              <a:gd name="connsiteY94" fmla="*/ 676275 h 4071937"/>
              <a:gd name="connsiteX95" fmla="*/ 2470943 w 3845718"/>
              <a:gd name="connsiteY95" fmla="*/ 719137 h 4071937"/>
              <a:gd name="connsiteX96" fmla="*/ 2480468 w 3845718"/>
              <a:gd name="connsiteY96" fmla="*/ 808038 h 4071937"/>
              <a:gd name="connsiteX97" fmla="*/ 2501105 w 3845718"/>
              <a:gd name="connsiteY97" fmla="*/ 841375 h 4071937"/>
              <a:gd name="connsiteX98" fmla="*/ 2529681 w 3845718"/>
              <a:gd name="connsiteY98" fmla="*/ 898525 h 4071937"/>
              <a:gd name="connsiteX99" fmla="*/ 2480468 w 3845718"/>
              <a:gd name="connsiteY99" fmla="*/ 1019175 h 4071937"/>
              <a:gd name="connsiteX100" fmla="*/ 2564606 w 3845718"/>
              <a:gd name="connsiteY100" fmla="*/ 963613 h 4071937"/>
              <a:gd name="connsiteX101" fmla="*/ 2692400 w 3845718"/>
              <a:gd name="connsiteY101" fmla="*/ 973138 h 4071937"/>
              <a:gd name="connsiteX102" fmla="*/ 2744787 w 3845718"/>
              <a:gd name="connsiteY102" fmla="*/ 939800 h 4071937"/>
              <a:gd name="connsiteX103" fmla="*/ 2806699 w 3845718"/>
              <a:gd name="connsiteY103" fmla="*/ 960436 h 4071937"/>
              <a:gd name="connsiteX104" fmla="*/ 2867818 w 3845718"/>
              <a:gd name="connsiteY104" fmla="*/ 869950 h 4071937"/>
              <a:gd name="connsiteX105" fmla="*/ 2910681 w 3845718"/>
              <a:gd name="connsiteY105" fmla="*/ 877887 h 4071937"/>
              <a:gd name="connsiteX106" fmla="*/ 2978943 w 3845718"/>
              <a:gd name="connsiteY106" fmla="*/ 777875 h 4071937"/>
              <a:gd name="connsiteX107" fmla="*/ 3069430 w 3845718"/>
              <a:gd name="connsiteY107" fmla="*/ 811213 h 4071937"/>
              <a:gd name="connsiteX108" fmla="*/ 3128168 w 3845718"/>
              <a:gd name="connsiteY108" fmla="*/ 800100 h 4071937"/>
              <a:gd name="connsiteX109" fmla="*/ 3198018 w 3845718"/>
              <a:gd name="connsiteY109" fmla="*/ 825500 h 4071937"/>
              <a:gd name="connsiteX110" fmla="*/ 3204368 w 3845718"/>
              <a:gd name="connsiteY110" fmla="*/ 901700 h 4071937"/>
              <a:gd name="connsiteX111" fmla="*/ 3172618 w 3845718"/>
              <a:gd name="connsiteY111" fmla="*/ 984250 h 4071937"/>
              <a:gd name="connsiteX112" fmla="*/ 3204368 w 3845718"/>
              <a:gd name="connsiteY112" fmla="*/ 1079500 h 4071937"/>
              <a:gd name="connsiteX113" fmla="*/ 3331368 w 3845718"/>
              <a:gd name="connsiteY113" fmla="*/ 1111250 h 4071937"/>
              <a:gd name="connsiteX114" fmla="*/ 3284537 w 3845718"/>
              <a:gd name="connsiteY114" fmla="*/ 1229519 h 4071937"/>
              <a:gd name="connsiteX115" fmla="*/ 3350418 w 3845718"/>
              <a:gd name="connsiteY115" fmla="*/ 1333500 h 4071937"/>
              <a:gd name="connsiteX116" fmla="*/ 3382168 w 3845718"/>
              <a:gd name="connsiteY116" fmla="*/ 1339850 h 4071937"/>
              <a:gd name="connsiteX117" fmla="*/ 3337718 w 3845718"/>
              <a:gd name="connsiteY117" fmla="*/ 1447800 h 4071937"/>
              <a:gd name="connsiteX118" fmla="*/ 3413918 w 3845718"/>
              <a:gd name="connsiteY118" fmla="*/ 1454150 h 4071937"/>
              <a:gd name="connsiteX119" fmla="*/ 3548062 w 3845718"/>
              <a:gd name="connsiteY119" fmla="*/ 1390650 h 4071937"/>
              <a:gd name="connsiteX120" fmla="*/ 3712368 w 3845718"/>
              <a:gd name="connsiteY120" fmla="*/ 1238250 h 4071937"/>
              <a:gd name="connsiteX121" fmla="*/ 3701256 w 3845718"/>
              <a:gd name="connsiteY121" fmla="*/ 1360488 h 4071937"/>
              <a:gd name="connsiteX122" fmla="*/ 3793331 w 3845718"/>
              <a:gd name="connsiteY122" fmla="*/ 1449387 h 4071937"/>
              <a:gd name="connsiteX123" fmla="*/ 3845718 w 3845718"/>
              <a:gd name="connsiteY123" fmla="*/ 1600200 h 4071937"/>
              <a:gd name="connsiteX124" fmla="*/ 3540124 w 3845718"/>
              <a:gd name="connsiteY124" fmla="*/ 1788318 h 4071937"/>
              <a:gd name="connsiteX125" fmla="*/ 3607593 w 3845718"/>
              <a:gd name="connsiteY125" fmla="*/ 1916113 h 4071937"/>
              <a:gd name="connsiteX126" fmla="*/ 3559174 w 3845718"/>
              <a:gd name="connsiteY126" fmla="*/ 2017713 h 4071937"/>
              <a:gd name="connsiteX127" fmla="*/ 3604418 w 3845718"/>
              <a:gd name="connsiteY127" fmla="*/ 2051050 h 4071937"/>
              <a:gd name="connsiteX128" fmla="*/ 3629818 w 3845718"/>
              <a:gd name="connsiteY128" fmla="*/ 2101850 h 4071937"/>
              <a:gd name="connsiteX129" fmla="*/ 3629818 w 3845718"/>
              <a:gd name="connsiteY129" fmla="*/ 2178050 h 4071937"/>
              <a:gd name="connsiteX130" fmla="*/ 3604418 w 3845718"/>
              <a:gd name="connsiteY130" fmla="*/ 2203450 h 4071937"/>
              <a:gd name="connsiteX131" fmla="*/ 3598068 w 3845718"/>
              <a:gd name="connsiteY131" fmla="*/ 2241550 h 4071937"/>
              <a:gd name="connsiteX132" fmla="*/ 3528218 w 3845718"/>
              <a:gd name="connsiteY132" fmla="*/ 2216150 h 4071937"/>
              <a:gd name="connsiteX133" fmla="*/ 3509168 w 3845718"/>
              <a:gd name="connsiteY133" fmla="*/ 2343150 h 4071937"/>
              <a:gd name="connsiteX134" fmla="*/ 3432175 w 3845718"/>
              <a:gd name="connsiteY134" fmla="*/ 2307431 h 4071937"/>
              <a:gd name="connsiteX135" fmla="*/ 3299618 w 3845718"/>
              <a:gd name="connsiteY135" fmla="*/ 2370137 h 4071937"/>
              <a:gd name="connsiteX136" fmla="*/ 3445668 w 3845718"/>
              <a:gd name="connsiteY136" fmla="*/ 2616200 h 4071937"/>
              <a:gd name="connsiteX137" fmla="*/ 3483768 w 3845718"/>
              <a:gd name="connsiteY137" fmla="*/ 2616200 h 4071937"/>
              <a:gd name="connsiteX138" fmla="*/ 3477418 w 3845718"/>
              <a:gd name="connsiteY138" fmla="*/ 2705100 h 4071937"/>
              <a:gd name="connsiteX139" fmla="*/ 3407568 w 3845718"/>
              <a:gd name="connsiteY139" fmla="*/ 2680494 h 4071937"/>
              <a:gd name="connsiteX140" fmla="*/ 3299618 w 3845718"/>
              <a:gd name="connsiteY140" fmla="*/ 2717800 h 4071937"/>
              <a:gd name="connsiteX141" fmla="*/ 3077368 w 3845718"/>
              <a:gd name="connsiteY141" fmla="*/ 2711450 h 4071937"/>
              <a:gd name="connsiteX142" fmla="*/ 2982118 w 3845718"/>
              <a:gd name="connsiteY142" fmla="*/ 2711450 h 4071937"/>
              <a:gd name="connsiteX143" fmla="*/ 2905918 w 3845718"/>
              <a:gd name="connsiteY143" fmla="*/ 2635250 h 4071937"/>
              <a:gd name="connsiteX144" fmla="*/ 2848768 w 3845718"/>
              <a:gd name="connsiteY144" fmla="*/ 2622550 h 4071937"/>
              <a:gd name="connsiteX145" fmla="*/ 2834481 w 3845718"/>
              <a:gd name="connsiteY145" fmla="*/ 2543175 h 4071937"/>
              <a:gd name="connsiteX146" fmla="*/ 2643980 w 3845718"/>
              <a:gd name="connsiteY146" fmla="*/ 2486025 h 4071937"/>
              <a:gd name="connsiteX147" fmla="*/ 2620168 w 3845718"/>
              <a:gd name="connsiteY147" fmla="*/ 2603500 h 4071937"/>
              <a:gd name="connsiteX148" fmla="*/ 2639218 w 3845718"/>
              <a:gd name="connsiteY148" fmla="*/ 2692400 h 4071937"/>
              <a:gd name="connsiteX149" fmla="*/ 2607468 w 3845718"/>
              <a:gd name="connsiteY149" fmla="*/ 2806700 h 4071937"/>
              <a:gd name="connsiteX150" fmla="*/ 3001168 w 3845718"/>
              <a:gd name="connsiteY150" fmla="*/ 2876550 h 4071937"/>
              <a:gd name="connsiteX151" fmla="*/ 3045618 w 3845718"/>
              <a:gd name="connsiteY151" fmla="*/ 3333750 h 4071937"/>
              <a:gd name="connsiteX152" fmla="*/ 1978818 w 3845718"/>
              <a:gd name="connsiteY152" fmla="*/ 3390900 h 4071937"/>
              <a:gd name="connsiteX153" fmla="*/ 1959768 w 3845718"/>
              <a:gd name="connsiteY153" fmla="*/ 3448050 h 4071937"/>
              <a:gd name="connsiteX154" fmla="*/ 2010568 w 3845718"/>
              <a:gd name="connsiteY154" fmla="*/ 3473450 h 4071937"/>
              <a:gd name="connsiteX155" fmla="*/ 2029618 w 3845718"/>
              <a:gd name="connsiteY155" fmla="*/ 3549650 h 4071937"/>
              <a:gd name="connsiteX156" fmla="*/ 2023268 w 3845718"/>
              <a:gd name="connsiteY156" fmla="*/ 3708400 h 4071937"/>
              <a:gd name="connsiteX157" fmla="*/ 2093118 w 3845718"/>
              <a:gd name="connsiteY157" fmla="*/ 3803650 h 4071937"/>
              <a:gd name="connsiteX158" fmla="*/ 2055018 w 3845718"/>
              <a:gd name="connsiteY158" fmla="*/ 3968750 h 4071937"/>
              <a:gd name="connsiteX159" fmla="*/ 2112168 w 3845718"/>
              <a:gd name="connsiteY159" fmla="*/ 4070350 h 4071937"/>
              <a:gd name="connsiteX0" fmla="*/ 2112168 w 3845718"/>
              <a:gd name="connsiteY0" fmla="*/ 4070350 h 4071937"/>
              <a:gd name="connsiteX1" fmla="*/ 2013743 w 3845718"/>
              <a:gd name="connsiteY1" fmla="*/ 4071937 h 4071937"/>
              <a:gd name="connsiteX2" fmla="*/ 1936749 w 3845718"/>
              <a:gd name="connsiteY2" fmla="*/ 4071937 h 4071937"/>
              <a:gd name="connsiteX3" fmla="*/ 1892299 w 3845718"/>
              <a:gd name="connsiteY3" fmla="*/ 4036219 h 4071937"/>
              <a:gd name="connsiteX4" fmla="*/ 1781968 w 3845718"/>
              <a:gd name="connsiteY4" fmla="*/ 3803650 h 4071937"/>
              <a:gd name="connsiteX5" fmla="*/ 1953418 w 3845718"/>
              <a:gd name="connsiteY5" fmla="*/ 3806825 h 4071937"/>
              <a:gd name="connsiteX6" fmla="*/ 1674018 w 3845718"/>
              <a:gd name="connsiteY6" fmla="*/ 3829050 h 4071937"/>
              <a:gd name="connsiteX7" fmla="*/ 1502568 w 3845718"/>
              <a:gd name="connsiteY7" fmla="*/ 3327400 h 4071937"/>
              <a:gd name="connsiteX8" fmla="*/ 1489868 w 3845718"/>
              <a:gd name="connsiteY8" fmla="*/ 2997200 h 4071937"/>
              <a:gd name="connsiteX9" fmla="*/ 1470818 w 3845718"/>
              <a:gd name="connsiteY9" fmla="*/ 2819400 h 4071937"/>
              <a:gd name="connsiteX10" fmla="*/ 1432718 w 3845718"/>
              <a:gd name="connsiteY10" fmla="*/ 2603500 h 4071937"/>
              <a:gd name="connsiteX11" fmla="*/ 988218 w 3845718"/>
              <a:gd name="connsiteY11" fmla="*/ 3041650 h 4071937"/>
              <a:gd name="connsiteX12" fmla="*/ 931068 w 3845718"/>
              <a:gd name="connsiteY12" fmla="*/ 2990850 h 4071937"/>
              <a:gd name="connsiteX13" fmla="*/ 785018 w 3845718"/>
              <a:gd name="connsiteY13" fmla="*/ 3028950 h 4071937"/>
              <a:gd name="connsiteX14" fmla="*/ 696118 w 3845718"/>
              <a:gd name="connsiteY14" fmla="*/ 2959100 h 4071937"/>
              <a:gd name="connsiteX15" fmla="*/ 804068 w 3845718"/>
              <a:gd name="connsiteY15" fmla="*/ 2966244 h 4071937"/>
              <a:gd name="connsiteX16" fmla="*/ 854074 w 3845718"/>
              <a:gd name="connsiteY16" fmla="*/ 2949575 h 4071937"/>
              <a:gd name="connsiteX17" fmla="*/ 834231 w 3845718"/>
              <a:gd name="connsiteY17" fmla="*/ 2913857 h 4071937"/>
              <a:gd name="connsiteX18" fmla="*/ 911224 w 3845718"/>
              <a:gd name="connsiteY18" fmla="*/ 2887662 h 4071937"/>
              <a:gd name="connsiteX19" fmla="*/ 1192212 w 3845718"/>
              <a:gd name="connsiteY19" fmla="*/ 2590800 h 4071937"/>
              <a:gd name="connsiteX20" fmla="*/ 1159668 w 3845718"/>
              <a:gd name="connsiteY20" fmla="*/ 2533650 h 4071937"/>
              <a:gd name="connsiteX21" fmla="*/ 1193799 w 3845718"/>
              <a:gd name="connsiteY21" fmla="*/ 2449512 h 4071937"/>
              <a:gd name="connsiteX22" fmla="*/ 1101725 w 3845718"/>
              <a:gd name="connsiteY22" fmla="*/ 2413796 h 4071937"/>
              <a:gd name="connsiteX23" fmla="*/ 1035051 w 3845718"/>
              <a:gd name="connsiteY23" fmla="*/ 2449517 h 4071937"/>
              <a:gd name="connsiteX24" fmla="*/ 1001714 w 3845718"/>
              <a:gd name="connsiteY24" fmla="*/ 2506667 h 4071937"/>
              <a:gd name="connsiteX25" fmla="*/ 915989 w 3845718"/>
              <a:gd name="connsiteY25" fmla="*/ 2435229 h 4071937"/>
              <a:gd name="connsiteX26" fmla="*/ 851695 w 3845718"/>
              <a:gd name="connsiteY26" fmla="*/ 2442373 h 4071937"/>
              <a:gd name="connsiteX27" fmla="*/ 765970 w 3845718"/>
              <a:gd name="connsiteY27" fmla="*/ 2356648 h 4071937"/>
              <a:gd name="connsiteX28" fmla="*/ 870745 w 3845718"/>
              <a:gd name="connsiteY28" fmla="*/ 2268542 h 4071937"/>
              <a:gd name="connsiteX29" fmla="*/ 777876 w 3845718"/>
              <a:gd name="connsiteY29" fmla="*/ 2251873 h 4071937"/>
              <a:gd name="connsiteX30" fmla="*/ 689770 w 3845718"/>
              <a:gd name="connsiteY30" fmla="*/ 2330454 h 4071937"/>
              <a:gd name="connsiteX31" fmla="*/ 654051 w 3845718"/>
              <a:gd name="connsiteY31" fmla="*/ 2409035 h 4071937"/>
              <a:gd name="connsiteX32" fmla="*/ 654051 w 3845718"/>
              <a:gd name="connsiteY32" fmla="*/ 2432848 h 4071937"/>
              <a:gd name="connsiteX33" fmla="*/ 620714 w 3845718"/>
              <a:gd name="connsiteY33" fmla="*/ 2470948 h 4071937"/>
              <a:gd name="connsiteX34" fmla="*/ 570708 w 3845718"/>
              <a:gd name="connsiteY34" fmla="*/ 2497142 h 4071937"/>
              <a:gd name="connsiteX35" fmla="*/ 504032 w 3845718"/>
              <a:gd name="connsiteY35" fmla="*/ 2511429 h 4071937"/>
              <a:gd name="connsiteX36" fmla="*/ 489745 w 3845718"/>
              <a:gd name="connsiteY36" fmla="*/ 2542385 h 4071937"/>
              <a:gd name="connsiteX37" fmla="*/ 461170 w 3845718"/>
              <a:gd name="connsiteY37" fmla="*/ 2528098 h 4071937"/>
              <a:gd name="connsiteX38" fmla="*/ 434976 w 3845718"/>
              <a:gd name="connsiteY38" fmla="*/ 2566198 h 4071937"/>
              <a:gd name="connsiteX39" fmla="*/ 375445 w 3845718"/>
              <a:gd name="connsiteY39" fmla="*/ 2582867 h 4071937"/>
              <a:gd name="connsiteX40" fmla="*/ 368301 w 3845718"/>
              <a:gd name="connsiteY40" fmla="*/ 2618585 h 4071937"/>
              <a:gd name="connsiteX41" fmla="*/ 278605 w 3845718"/>
              <a:gd name="connsiteY41" fmla="*/ 2574925 h 4071937"/>
              <a:gd name="connsiteX42" fmla="*/ 245268 w 3845718"/>
              <a:gd name="connsiteY42" fmla="*/ 2501900 h 4071937"/>
              <a:gd name="connsiteX43" fmla="*/ 252411 w 3845718"/>
              <a:gd name="connsiteY43" fmla="*/ 2445544 h 4071937"/>
              <a:gd name="connsiteX44" fmla="*/ 217487 w 3845718"/>
              <a:gd name="connsiteY44" fmla="*/ 2444750 h 4071937"/>
              <a:gd name="connsiteX45" fmla="*/ 230981 w 3845718"/>
              <a:gd name="connsiteY45" fmla="*/ 2402681 h 4071937"/>
              <a:gd name="connsiteX46" fmla="*/ 105567 w 3845718"/>
              <a:gd name="connsiteY46" fmla="*/ 2353469 h 4071937"/>
              <a:gd name="connsiteX47" fmla="*/ 42068 w 3845718"/>
              <a:gd name="connsiteY47" fmla="*/ 2287587 h 4071937"/>
              <a:gd name="connsiteX48" fmla="*/ 83343 w 3845718"/>
              <a:gd name="connsiteY48" fmla="*/ 2047875 h 4071937"/>
              <a:gd name="connsiteX49" fmla="*/ 0 w 3845718"/>
              <a:gd name="connsiteY49" fmla="*/ 1875632 h 4071937"/>
              <a:gd name="connsiteX50" fmla="*/ 30956 w 3845718"/>
              <a:gd name="connsiteY50" fmla="*/ 1830387 h 4071937"/>
              <a:gd name="connsiteX51" fmla="*/ 205581 w 3845718"/>
              <a:gd name="connsiteY51" fmla="*/ 1454150 h 4071937"/>
              <a:gd name="connsiteX52" fmla="*/ 340518 w 3845718"/>
              <a:gd name="connsiteY52" fmla="*/ 1333500 h 4071937"/>
              <a:gd name="connsiteX53" fmla="*/ 392906 w 3845718"/>
              <a:gd name="connsiteY53" fmla="*/ 1081087 h 4071937"/>
              <a:gd name="connsiteX54" fmla="*/ 412749 w 3845718"/>
              <a:gd name="connsiteY54" fmla="*/ 955675 h 4071937"/>
              <a:gd name="connsiteX55" fmla="*/ 579437 w 3845718"/>
              <a:gd name="connsiteY55" fmla="*/ 1030287 h 4071937"/>
              <a:gd name="connsiteX56" fmla="*/ 734218 w 3845718"/>
              <a:gd name="connsiteY56" fmla="*/ 1089025 h 4071937"/>
              <a:gd name="connsiteX57" fmla="*/ 746124 w 3845718"/>
              <a:gd name="connsiteY57" fmla="*/ 1016000 h 4071937"/>
              <a:gd name="connsiteX58" fmla="*/ 689768 w 3845718"/>
              <a:gd name="connsiteY58" fmla="*/ 936625 h 4071937"/>
              <a:gd name="connsiteX59" fmla="*/ 832643 w 3845718"/>
              <a:gd name="connsiteY59" fmla="*/ 898525 h 4071937"/>
              <a:gd name="connsiteX60" fmla="*/ 921543 w 3845718"/>
              <a:gd name="connsiteY60" fmla="*/ 892175 h 4071937"/>
              <a:gd name="connsiteX61" fmla="*/ 953293 w 3845718"/>
              <a:gd name="connsiteY61" fmla="*/ 873125 h 4071937"/>
              <a:gd name="connsiteX62" fmla="*/ 981868 w 3845718"/>
              <a:gd name="connsiteY62" fmla="*/ 892175 h 4071937"/>
              <a:gd name="connsiteX63" fmla="*/ 1048543 w 3845718"/>
              <a:gd name="connsiteY63" fmla="*/ 876300 h 4071937"/>
              <a:gd name="connsiteX64" fmla="*/ 1061243 w 3845718"/>
              <a:gd name="connsiteY64" fmla="*/ 844550 h 4071937"/>
              <a:gd name="connsiteX65" fmla="*/ 1302543 w 3845718"/>
              <a:gd name="connsiteY65" fmla="*/ 815975 h 4071937"/>
              <a:gd name="connsiteX66" fmla="*/ 1261268 w 3845718"/>
              <a:gd name="connsiteY66" fmla="*/ 549275 h 4071937"/>
              <a:gd name="connsiteX67" fmla="*/ 1173165 w 3845718"/>
              <a:gd name="connsiteY67" fmla="*/ 330204 h 4071937"/>
              <a:gd name="connsiteX68" fmla="*/ 1118393 w 3845718"/>
              <a:gd name="connsiteY68" fmla="*/ 280194 h 4071937"/>
              <a:gd name="connsiteX69" fmla="*/ 1337468 w 3845718"/>
              <a:gd name="connsiteY69" fmla="*/ 166687 h 4071937"/>
              <a:gd name="connsiteX70" fmla="*/ 1620043 w 3845718"/>
              <a:gd name="connsiteY70" fmla="*/ 0 h 4071937"/>
              <a:gd name="connsiteX71" fmla="*/ 1741487 w 3845718"/>
              <a:gd name="connsiteY71" fmla="*/ 391319 h 4071937"/>
              <a:gd name="connsiteX72" fmla="*/ 1701800 w 3845718"/>
              <a:gd name="connsiteY72" fmla="*/ 509587 h 4071937"/>
              <a:gd name="connsiteX73" fmla="*/ 1696243 w 3845718"/>
              <a:gd name="connsiteY73" fmla="*/ 607218 h 4071937"/>
              <a:gd name="connsiteX74" fmla="*/ 1685923 w 3845718"/>
              <a:gd name="connsiteY74" fmla="*/ 640557 h 4071937"/>
              <a:gd name="connsiteX75" fmla="*/ 1710531 w 3845718"/>
              <a:gd name="connsiteY75" fmla="*/ 635794 h 4071937"/>
              <a:gd name="connsiteX76" fmla="*/ 1747838 w 3845718"/>
              <a:gd name="connsiteY76" fmla="*/ 619920 h 4071937"/>
              <a:gd name="connsiteX77" fmla="*/ 1843087 w 3845718"/>
              <a:gd name="connsiteY77" fmla="*/ 625474 h 4071937"/>
              <a:gd name="connsiteX78" fmla="*/ 1884361 w 3845718"/>
              <a:gd name="connsiteY78" fmla="*/ 634207 h 4071937"/>
              <a:gd name="connsiteX79" fmla="*/ 1887537 w 3845718"/>
              <a:gd name="connsiteY79" fmla="*/ 575468 h 4071937"/>
              <a:gd name="connsiteX80" fmla="*/ 1921668 w 3845718"/>
              <a:gd name="connsiteY80" fmla="*/ 584200 h 4071937"/>
              <a:gd name="connsiteX81" fmla="*/ 1908174 w 3845718"/>
              <a:gd name="connsiteY81" fmla="*/ 658812 h 4071937"/>
              <a:gd name="connsiteX82" fmla="*/ 1972468 w 3845718"/>
              <a:gd name="connsiteY82" fmla="*/ 661988 h 4071937"/>
              <a:gd name="connsiteX83" fmla="*/ 2008186 w 3845718"/>
              <a:gd name="connsiteY83" fmla="*/ 642937 h 4071937"/>
              <a:gd name="connsiteX84" fmla="*/ 2052637 w 3845718"/>
              <a:gd name="connsiteY84" fmla="*/ 654844 h 4071937"/>
              <a:gd name="connsiteX85" fmla="*/ 2055018 w 3845718"/>
              <a:gd name="connsiteY85" fmla="*/ 689768 h 4071937"/>
              <a:gd name="connsiteX86" fmla="*/ 2105818 w 3845718"/>
              <a:gd name="connsiteY86" fmla="*/ 704056 h 4071937"/>
              <a:gd name="connsiteX87" fmla="*/ 2128837 w 3845718"/>
              <a:gd name="connsiteY87" fmla="*/ 692150 h 4071937"/>
              <a:gd name="connsiteX88" fmla="*/ 2188368 w 3845718"/>
              <a:gd name="connsiteY88" fmla="*/ 643731 h 4071937"/>
              <a:gd name="connsiteX89" fmla="*/ 2229643 w 3845718"/>
              <a:gd name="connsiteY89" fmla="*/ 669131 h 4071937"/>
              <a:gd name="connsiteX90" fmla="*/ 2248693 w 3845718"/>
              <a:gd name="connsiteY90" fmla="*/ 661988 h 4071937"/>
              <a:gd name="connsiteX91" fmla="*/ 2276474 w 3845718"/>
              <a:gd name="connsiteY91" fmla="*/ 604044 h 4071937"/>
              <a:gd name="connsiteX92" fmla="*/ 2337593 w 3845718"/>
              <a:gd name="connsiteY92" fmla="*/ 565943 h 4071937"/>
              <a:gd name="connsiteX93" fmla="*/ 2326480 w 3845718"/>
              <a:gd name="connsiteY93" fmla="*/ 582614 h 4071937"/>
              <a:gd name="connsiteX94" fmla="*/ 2375693 w 3845718"/>
              <a:gd name="connsiteY94" fmla="*/ 676275 h 4071937"/>
              <a:gd name="connsiteX95" fmla="*/ 2470943 w 3845718"/>
              <a:gd name="connsiteY95" fmla="*/ 719137 h 4071937"/>
              <a:gd name="connsiteX96" fmla="*/ 2480468 w 3845718"/>
              <a:gd name="connsiteY96" fmla="*/ 808038 h 4071937"/>
              <a:gd name="connsiteX97" fmla="*/ 2501105 w 3845718"/>
              <a:gd name="connsiteY97" fmla="*/ 841375 h 4071937"/>
              <a:gd name="connsiteX98" fmla="*/ 2529681 w 3845718"/>
              <a:gd name="connsiteY98" fmla="*/ 898525 h 4071937"/>
              <a:gd name="connsiteX99" fmla="*/ 2480468 w 3845718"/>
              <a:gd name="connsiteY99" fmla="*/ 1019175 h 4071937"/>
              <a:gd name="connsiteX100" fmla="*/ 2564606 w 3845718"/>
              <a:gd name="connsiteY100" fmla="*/ 963613 h 4071937"/>
              <a:gd name="connsiteX101" fmla="*/ 2692400 w 3845718"/>
              <a:gd name="connsiteY101" fmla="*/ 973138 h 4071937"/>
              <a:gd name="connsiteX102" fmla="*/ 2744787 w 3845718"/>
              <a:gd name="connsiteY102" fmla="*/ 939800 h 4071937"/>
              <a:gd name="connsiteX103" fmla="*/ 2806699 w 3845718"/>
              <a:gd name="connsiteY103" fmla="*/ 960436 h 4071937"/>
              <a:gd name="connsiteX104" fmla="*/ 2867818 w 3845718"/>
              <a:gd name="connsiteY104" fmla="*/ 869950 h 4071937"/>
              <a:gd name="connsiteX105" fmla="*/ 2910681 w 3845718"/>
              <a:gd name="connsiteY105" fmla="*/ 877887 h 4071937"/>
              <a:gd name="connsiteX106" fmla="*/ 2978943 w 3845718"/>
              <a:gd name="connsiteY106" fmla="*/ 777875 h 4071937"/>
              <a:gd name="connsiteX107" fmla="*/ 3069430 w 3845718"/>
              <a:gd name="connsiteY107" fmla="*/ 811213 h 4071937"/>
              <a:gd name="connsiteX108" fmla="*/ 3128168 w 3845718"/>
              <a:gd name="connsiteY108" fmla="*/ 800100 h 4071937"/>
              <a:gd name="connsiteX109" fmla="*/ 3198018 w 3845718"/>
              <a:gd name="connsiteY109" fmla="*/ 825500 h 4071937"/>
              <a:gd name="connsiteX110" fmla="*/ 3204368 w 3845718"/>
              <a:gd name="connsiteY110" fmla="*/ 901700 h 4071937"/>
              <a:gd name="connsiteX111" fmla="*/ 3172618 w 3845718"/>
              <a:gd name="connsiteY111" fmla="*/ 984250 h 4071937"/>
              <a:gd name="connsiteX112" fmla="*/ 3204368 w 3845718"/>
              <a:gd name="connsiteY112" fmla="*/ 1079500 h 4071937"/>
              <a:gd name="connsiteX113" fmla="*/ 3331368 w 3845718"/>
              <a:gd name="connsiteY113" fmla="*/ 1111250 h 4071937"/>
              <a:gd name="connsiteX114" fmla="*/ 3284537 w 3845718"/>
              <a:gd name="connsiteY114" fmla="*/ 1229519 h 4071937"/>
              <a:gd name="connsiteX115" fmla="*/ 3350418 w 3845718"/>
              <a:gd name="connsiteY115" fmla="*/ 1333500 h 4071937"/>
              <a:gd name="connsiteX116" fmla="*/ 3382168 w 3845718"/>
              <a:gd name="connsiteY116" fmla="*/ 1339850 h 4071937"/>
              <a:gd name="connsiteX117" fmla="*/ 3337718 w 3845718"/>
              <a:gd name="connsiteY117" fmla="*/ 1447800 h 4071937"/>
              <a:gd name="connsiteX118" fmla="*/ 3413918 w 3845718"/>
              <a:gd name="connsiteY118" fmla="*/ 1454150 h 4071937"/>
              <a:gd name="connsiteX119" fmla="*/ 3548062 w 3845718"/>
              <a:gd name="connsiteY119" fmla="*/ 1390650 h 4071937"/>
              <a:gd name="connsiteX120" fmla="*/ 3712368 w 3845718"/>
              <a:gd name="connsiteY120" fmla="*/ 1238250 h 4071937"/>
              <a:gd name="connsiteX121" fmla="*/ 3701256 w 3845718"/>
              <a:gd name="connsiteY121" fmla="*/ 1360488 h 4071937"/>
              <a:gd name="connsiteX122" fmla="*/ 3793331 w 3845718"/>
              <a:gd name="connsiteY122" fmla="*/ 1449387 h 4071937"/>
              <a:gd name="connsiteX123" fmla="*/ 3845718 w 3845718"/>
              <a:gd name="connsiteY123" fmla="*/ 1600200 h 4071937"/>
              <a:gd name="connsiteX124" fmla="*/ 3540124 w 3845718"/>
              <a:gd name="connsiteY124" fmla="*/ 1788318 h 4071937"/>
              <a:gd name="connsiteX125" fmla="*/ 3607593 w 3845718"/>
              <a:gd name="connsiteY125" fmla="*/ 1916113 h 4071937"/>
              <a:gd name="connsiteX126" fmla="*/ 3559174 w 3845718"/>
              <a:gd name="connsiteY126" fmla="*/ 2017713 h 4071937"/>
              <a:gd name="connsiteX127" fmla="*/ 3604418 w 3845718"/>
              <a:gd name="connsiteY127" fmla="*/ 2051050 h 4071937"/>
              <a:gd name="connsiteX128" fmla="*/ 3629818 w 3845718"/>
              <a:gd name="connsiteY128" fmla="*/ 2101850 h 4071937"/>
              <a:gd name="connsiteX129" fmla="*/ 3629818 w 3845718"/>
              <a:gd name="connsiteY129" fmla="*/ 2178050 h 4071937"/>
              <a:gd name="connsiteX130" fmla="*/ 3604418 w 3845718"/>
              <a:gd name="connsiteY130" fmla="*/ 2203450 h 4071937"/>
              <a:gd name="connsiteX131" fmla="*/ 3598068 w 3845718"/>
              <a:gd name="connsiteY131" fmla="*/ 2241550 h 4071937"/>
              <a:gd name="connsiteX132" fmla="*/ 3528218 w 3845718"/>
              <a:gd name="connsiteY132" fmla="*/ 2216150 h 4071937"/>
              <a:gd name="connsiteX133" fmla="*/ 3509168 w 3845718"/>
              <a:gd name="connsiteY133" fmla="*/ 2343150 h 4071937"/>
              <a:gd name="connsiteX134" fmla="*/ 3432175 w 3845718"/>
              <a:gd name="connsiteY134" fmla="*/ 2307431 h 4071937"/>
              <a:gd name="connsiteX135" fmla="*/ 3299618 w 3845718"/>
              <a:gd name="connsiteY135" fmla="*/ 2370137 h 4071937"/>
              <a:gd name="connsiteX136" fmla="*/ 3445668 w 3845718"/>
              <a:gd name="connsiteY136" fmla="*/ 2616200 h 4071937"/>
              <a:gd name="connsiteX137" fmla="*/ 3483768 w 3845718"/>
              <a:gd name="connsiteY137" fmla="*/ 2616200 h 4071937"/>
              <a:gd name="connsiteX138" fmla="*/ 3477418 w 3845718"/>
              <a:gd name="connsiteY138" fmla="*/ 2705100 h 4071937"/>
              <a:gd name="connsiteX139" fmla="*/ 3407568 w 3845718"/>
              <a:gd name="connsiteY139" fmla="*/ 2680494 h 4071937"/>
              <a:gd name="connsiteX140" fmla="*/ 3299618 w 3845718"/>
              <a:gd name="connsiteY140" fmla="*/ 2717800 h 4071937"/>
              <a:gd name="connsiteX141" fmla="*/ 3077368 w 3845718"/>
              <a:gd name="connsiteY141" fmla="*/ 2711450 h 4071937"/>
              <a:gd name="connsiteX142" fmla="*/ 2982118 w 3845718"/>
              <a:gd name="connsiteY142" fmla="*/ 2711450 h 4071937"/>
              <a:gd name="connsiteX143" fmla="*/ 2905918 w 3845718"/>
              <a:gd name="connsiteY143" fmla="*/ 2635250 h 4071937"/>
              <a:gd name="connsiteX144" fmla="*/ 2848768 w 3845718"/>
              <a:gd name="connsiteY144" fmla="*/ 2622550 h 4071937"/>
              <a:gd name="connsiteX145" fmla="*/ 2834481 w 3845718"/>
              <a:gd name="connsiteY145" fmla="*/ 2543175 h 4071937"/>
              <a:gd name="connsiteX146" fmla="*/ 2643980 w 3845718"/>
              <a:gd name="connsiteY146" fmla="*/ 2486025 h 4071937"/>
              <a:gd name="connsiteX147" fmla="*/ 2620168 w 3845718"/>
              <a:gd name="connsiteY147" fmla="*/ 2603500 h 4071937"/>
              <a:gd name="connsiteX148" fmla="*/ 2639218 w 3845718"/>
              <a:gd name="connsiteY148" fmla="*/ 2692400 h 4071937"/>
              <a:gd name="connsiteX149" fmla="*/ 2607468 w 3845718"/>
              <a:gd name="connsiteY149" fmla="*/ 2806700 h 4071937"/>
              <a:gd name="connsiteX150" fmla="*/ 3001168 w 3845718"/>
              <a:gd name="connsiteY150" fmla="*/ 2876550 h 4071937"/>
              <a:gd name="connsiteX151" fmla="*/ 3045618 w 3845718"/>
              <a:gd name="connsiteY151" fmla="*/ 3333750 h 4071937"/>
              <a:gd name="connsiteX152" fmla="*/ 1978818 w 3845718"/>
              <a:gd name="connsiteY152" fmla="*/ 3390900 h 4071937"/>
              <a:gd name="connsiteX153" fmla="*/ 1959768 w 3845718"/>
              <a:gd name="connsiteY153" fmla="*/ 3448050 h 4071937"/>
              <a:gd name="connsiteX154" fmla="*/ 2010568 w 3845718"/>
              <a:gd name="connsiteY154" fmla="*/ 3473450 h 4071937"/>
              <a:gd name="connsiteX155" fmla="*/ 2029618 w 3845718"/>
              <a:gd name="connsiteY155" fmla="*/ 3549650 h 4071937"/>
              <a:gd name="connsiteX156" fmla="*/ 2023268 w 3845718"/>
              <a:gd name="connsiteY156" fmla="*/ 3708400 h 4071937"/>
              <a:gd name="connsiteX157" fmla="*/ 2093118 w 3845718"/>
              <a:gd name="connsiteY157" fmla="*/ 3803650 h 4071937"/>
              <a:gd name="connsiteX158" fmla="*/ 2055018 w 3845718"/>
              <a:gd name="connsiteY158" fmla="*/ 3968750 h 4071937"/>
              <a:gd name="connsiteX159" fmla="*/ 2112168 w 3845718"/>
              <a:gd name="connsiteY159" fmla="*/ 4070350 h 4071937"/>
              <a:gd name="connsiteX0" fmla="*/ 2112168 w 3845718"/>
              <a:gd name="connsiteY0" fmla="*/ 4070350 h 4071937"/>
              <a:gd name="connsiteX1" fmla="*/ 2013743 w 3845718"/>
              <a:gd name="connsiteY1" fmla="*/ 4071937 h 4071937"/>
              <a:gd name="connsiteX2" fmla="*/ 1936749 w 3845718"/>
              <a:gd name="connsiteY2" fmla="*/ 4071937 h 4071937"/>
              <a:gd name="connsiteX3" fmla="*/ 1892299 w 3845718"/>
              <a:gd name="connsiteY3" fmla="*/ 4036219 h 4071937"/>
              <a:gd name="connsiteX4" fmla="*/ 1781968 w 3845718"/>
              <a:gd name="connsiteY4" fmla="*/ 3803650 h 4071937"/>
              <a:gd name="connsiteX5" fmla="*/ 1674018 w 3845718"/>
              <a:gd name="connsiteY5" fmla="*/ 3829050 h 4071937"/>
              <a:gd name="connsiteX6" fmla="*/ 1502568 w 3845718"/>
              <a:gd name="connsiteY6" fmla="*/ 3327400 h 4071937"/>
              <a:gd name="connsiteX7" fmla="*/ 1489868 w 3845718"/>
              <a:gd name="connsiteY7" fmla="*/ 2997200 h 4071937"/>
              <a:gd name="connsiteX8" fmla="*/ 1470818 w 3845718"/>
              <a:gd name="connsiteY8" fmla="*/ 2819400 h 4071937"/>
              <a:gd name="connsiteX9" fmla="*/ 1432718 w 3845718"/>
              <a:gd name="connsiteY9" fmla="*/ 2603500 h 4071937"/>
              <a:gd name="connsiteX10" fmla="*/ 988218 w 3845718"/>
              <a:gd name="connsiteY10" fmla="*/ 3041650 h 4071937"/>
              <a:gd name="connsiteX11" fmla="*/ 931068 w 3845718"/>
              <a:gd name="connsiteY11" fmla="*/ 2990850 h 4071937"/>
              <a:gd name="connsiteX12" fmla="*/ 785018 w 3845718"/>
              <a:gd name="connsiteY12" fmla="*/ 3028950 h 4071937"/>
              <a:gd name="connsiteX13" fmla="*/ 696118 w 3845718"/>
              <a:gd name="connsiteY13" fmla="*/ 2959100 h 4071937"/>
              <a:gd name="connsiteX14" fmla="*/ 804068 w 3845718"/>
              <a:gd name="connsiteY14" fmla="*/ 2966244 h 4071937"/>
              <a:gd name="connsiteX15" fmla="*/ 854074 w 3845718"/>
              <a:gd name="connsiteY15" fmla="*/ 2949575 h 4071937"/>
              <a:gd name="connsiteX16" fmla="*/ 834231 w 3845718"/>
              <a:gd name="connsiteY16" fmla="*/ 2913857 h 4071937"/>
              <a:gd name="connsiteX17" fmla="*/ 911224 w 3845718"/>
              <a:gd name="connsiteY17" fmla="*/ 2887662 h 4071937"/>
              <a:gd name="connsiteX18" fmla="*/ 1192212 w 3845718"/>
              <a:gd name="connsiteY18" fmla="*/ 2590800 h 4071937"/>
              <a:gd name="connsiteX19" fmla="*/ 1159668 w 3845718"/>
              <a:gd name="connsiteY19" fmla="*/ 2533650 h 4071937"/>
              <a:gd name="connsiteX20" fmla="*/ 1193799 w 3845718"/>
              <a:gd name="connsiteY20" fmla="*/ 2449512 h 4071937"/>
              <a:gd name="connsiteX21" fmla="*/ 1101725 w 3845718"/>
              <a:gd name="connsiteY21" fmla="*/ 2413796 h 4071937"/>
              <a:gd name="connsiteX22" fmla="*/ 1035051 w 3845718"/>
              <a:gd name="connsiteY22" fmla="*/ 2449517 h 4071937"/>
              <a:gd name="connsiteX23" fmla="*/ 1001714 w 3845718"/>
              <a:gd name="connsiteY23" fmla="*/ 2506667 h 4071937"/>
              <a:gd name="connsiteX24" fmla="*/ 915989 w 3845718"/>
              <a:gd name="connsiteY24" fmla="*/ 2435229 h 4071937"/>
              <a:gd name="connsiteX25" fmla="*/ 851695 w 3845718"/>
              <a:gd name="connsiteY25" fmla="*/ 2442373 h 4071937"/>
              <a:gd name="connsiteX26" fmla="*/ 765970 w 3845718"/>
              <a:gd name="connsiteY26" fmla="*/ 2356648 h 4071937"/>
              <a:gd name="connsiteX27" fmla="*/ 870745 w 3845718"/>
              <a:gd name="connsiteY27" fmla="*/ 2268542 h 4071937"/>
              <a:gd name="connsiteX28" fmla="*/ 777876 w 3845718"/>
              <a:gd name="connsiteY28" fmla="*/ 2251873 h 4071937"/>
              <a:gd name="connsiteX29" fmla="*/ 689770 w 3845718"/>
              <a:gd name="connsiteY29" fmla="*/ 2330454 h 4071937"/>
              <a:gd name="connsiteX30" fmla="*/ 654051 w 3845718"/>
              <a:gd name="connsiteY30" fmla="*/ 2409035 h 4071937"/>
              <a:gd name="connsiteX31" fmla="*/ 654051 w 3845718"/>
              <a:gd name="connsiteY31" fmla="*/ 2432848 h 4071937"/>
              <a:gd name="connsiteX32" fmla="*/ 620714 w 3845718"/>
              <a:gd name="connsiteY32" fmla="*/ 2470948 h 4071937"/>
              <a:gd name="connsiteX33" fmla="*/ 570708 w 3845718"/>
              <a:gd name="connsiteY33" fmla="*/ 2497142 h 4071937"/>
              <a:gd name="connsiteX34" fmla="*/ 504032 w 3845718"/>
              <a:gd name="connsiteY34" fmla="*/ 2511429 h 4071937"/>
              <a:gd name="connsiteX35" fmla="*/ 489745 w 3845718"/>
              <a:gd name="connsiteY35" fmla="*/ 2542385 h 4071937"/>
              <a:gd name="connsiteX36" fmla="*/ 461170 w 3845718"/>
              <a:gd name="connsiteY36" fmla="*/ 2528098 h 4071937"/>
              <a:gd name="connsiteX37" fmla="*/ 434976 w 3845718"/>
              <a:gd name="connsiteY37" fmla="*/ 2566198 h 4071937"/>
              <a:gd name="connsiteX38" fmla="*/ 375445 w 3845718"/>
              <a:gd name="connsiteY38" fmla="*/ 2582867 h 4071937"/>
              <a:gd name="connsiteX39" fmla="*/ 368301 w 3845718"/>
              <a:gd name="connsiteY39" fmla="*/ 2618585 h 4071937"/>
              <a:gd name="connsiteX40" fmla="*/ 278605 w 3845718"/>
              <a:gd name="connsiteY40" fmla="*/ 2574925 h 4071937"/>
              <a:gd name="connsiteX41" fmla="*/ 245268 w 3845718"/>
              <a:gd name="connsiteY41" fmla="*/ 2501900 h 4071937"/>
              <a:gd name="connsiteX42" fmla="*/ 252411 w 3845718"/>
              <a:gd name="connsiteY42" fmla="*/ 2445544 h 4071937"/>
              <a:gd name="connsiteX43" fmla="*/ 217487 w 3845718"/>
              <a:gd name="connsiteY43" fmla="*/ 2444750 h 4071937"/>
              <a:gd name="connsiteX44" fmla="*/ 230981 w 3845718"/>
              <a:gd name="connsiteY44" fmla="*/ 2402681 h 4071937"/>
              <a:gd name="connsiteX45" fmla="*/ 105567 w 3845718"/>
              <a:gd name="connsiteY45" fmla="*/ 2353469 h 4071937"/>
              <a:gd name="connsiteX46" fmla="*/ 42068 w 3845718"/>
              <a:gd name="connsiteY46" fmla="*/ 2287587 h 4071937"/>
              <a:gd name="connsiteX47" fmla="*/ 83343 w 3845718"/>
              <a:gd name="connsiteY47" fmla="*/ 2047875 h 4071937"/>
              <a:gd name="connsiteX48" fmla="*/ 0 w 3845718"/>
              <a:gd name="connsiteY48" fmla="*/ 1875632 h 4071937"/>
              <a:gd name="connsiteX49" fmla="*/ 30956 w 3845718"/>
              <a:gd name="connsiteY49" fmla="*/ 1830387 h 4071937"/>
              <a:gd name="connsiteX50" fmla="*/ 205581 w 3845718"/>
              <a:gd name="connsiteY50" fmla="*/ 1454150 h 4071937"/>
              <a:gd name="connsiteX51" fmla="*/ 340518 w 3845718"/>
              <a:gd name="connsiteY51" fmla="*/ 1333500 h 4071937"/>
              <a:gd name="connsiteX52" fmla="*/ 392906 w 3845718"/>
              <a:gd name="connsiteY52" fmla="*/ 1081087 h 4071937"/>
              <a:gd name="connsiteX53" fmla="*/ 412749 w 3845718"/>
              <a:gd name="connsiteY53" fmla="*/ 955675 h 4071937"/>
              <a:gd name="connsiteX54" fmla="*/ 579437 w 3845718"/>
              <a:gd name="connsiteY54" fmla="*/ 1030287 h 4071937"/>
              <a:gd name="connsiteX55" fmla="*/ 734218 w 3845718"/>
              <a:gd name="connsiteY55" fmla="*/ 1089025 h 4071937"/>
              <a:gd name="connsiteX56" fmla="*/ 746124 w 3845718"/>
              <a:gd name="connsiteY56" fmla="*/ 1016000 h 4071937"/>
              <a:gd name="connsiteX57" fmla="*/ 689768 w 3845718"/>
              <a:gd name="connsiteY57" fmla="*/ 936625 h 4071937"/>
              <a:gd name="connsiteX58" fmla="*/ 832643 w 3845718"/>
              <a:gd name="connsiteY58" fmla="*/ 898525 h 4071937"/>
              <a:gd name="connsiteX59" fmla="*/ 921543 w 3845718"/>
              <a:gd name="connsiteY59" fmla="*/ 892175 h 4071937"/>
              <a:gd name="connsiteX60" fmla="*/ 953293 w 3845718"/>
              <a:gd name="connsiteY60" fmla="*/ 873125 h 4071937"/>
              <a:gd name="connsiteX61" fmla="*/ 981868 w 3845718"/>
              <a:gd name="connsiteY61" fmla="*/ 892175 h 4071937"/>
              <a:gd name="connsiteX62" fmla="*/ 1048543 w 3845718"/>
              <a:gd name="connsiteY62" fmla="*/ 876300 h 4071937"/>
              <a:gd name="connsiteX63" fmla="*/ 1061243 w 3845718"/>
              <a:gd name="connsiteY63" fmla="*/ 844550 h 4071937"/>
              <a:gd name="connsiteX64" fmla="*/ 1302543 w 3845718"/>
              <a:gd name="connsiteY64" fmla="*/ 815975 h 4071937"/>
              <a:gd name="connsiteX65" fmla="*/ 1261268 w 3845718"/>
              <a:gd name="connsiteY65" fmla="*/ 549275 h 4071937"/>
              <a:gd name="connsiteX66" fmla="*/ 1173165 w 3845718"/>
              <a:gd name="connsiteY66" fmla="*/ 330204 h 4071937"/>
              <a:gd name="connsiteX67" fmla="*/ 1118393 w 3845718"/>
              <a:gd name="connsiteY67" fmla="*/ 280194 h 4071937"/>
              <a:gd name="connsiteX68" fmla="*/ 1337468 w 3845718"/>
              <a:gd name="connsiteY68" fmla="*/ 166687 h 4071937"/>
              <a:gd name="connsiteX69" fmla="*/ 1620043 w 3845718"/>
              <a:gd name="connsiteY69" fmla="*/ 0 h 4071937"/>
              <a:gd name="connsiteX70" fmla="*/ 1741487 w 3845718"/>
              <a:gd name="connsiteY70" fmla="*/ 391319 h 4071937"/>
              <a:gd name="connsiteX71" fmla="*/ 1701800 w 3845718"/>
              <a:gd name="connsiteY71" fmla="*/ 509587 h 4071937"/>
              <a:gd name="connsiteX72" fmla="*/ 1696243 w 3845718"/>
              <a:gd name="connsiteY72" fmla="*/ 607218 h 4071937"/>
              <a:gd name="connsiteX73" fmla="*/ 1685923 w 3845718"/>
              <a:gd name="connsiteY73" fmla="*/ 640557 h 4071937"/>
              <a:gd name="connsiteX74" fmla="*/ 1710531 w 3845718"/>
              <a:gd name="connsiteY74" fmla="*/ 635794 h 4071937"/>
              <a:gd name="connsiteX75" fmla="*/ 1747838 w 3845718"/>
              <a:gd name="connsiteY75" fmla="*/ 619920 h 4071937"/>
              <a:gd name="connsiteX76" fmla="*/ 1843087 w 3845718"/>
              <a:gd name="connsiteY76" fmla="*/ 625474 h 4071937"/>
              <a:gd name="connsiteX77" fmla="*/ 1884361 w 3845718"/>
              <a:gd name="connsiteY77" fmla="*/ 634207 h 4071937"/>
              <a:gd name="connsiteX78" fmla="*/ 1887537 w 3845718"/>
              <a:gd name="connsiteY78" fmla="*/ 575468 h 4071937"/>
              <a:gd name="connsiteX79" fmla="*/ 1921668 w 3845718"/>
              <a:gd name="connsiteY79" fmla="*/ 584200 h 4071937"/>
              <a:gd name="connsiteX80" fmla="*/ 1908174 w 3845718"/>
              <a:gd name="connsiteY80" fmla="*/ 658812 h 4071937"/>
              <a:gd name="connsiteX81" fmla="*/ 1972468 w 3845718"/>
              <a:gd name="connsiteY81" fmla="*/ 661988 h 4071937"/>
              <a:gd name="connsiteX82" fmla="*/ 2008186 w 3845718"/>
              <a:gd name="connsiteY82" fmla="*/ 642937 h 4071937"/>
              <a:gd name="connsiteX83" fmla="*/ 2052637 w 3845718"/>
              <a:gd name="connsiteY83" fmla="*/ 654844 h 4071937"/>
              <a:gd name="connsiteX84" fmla="*/ 2055018 w 3845718"/>
              <a:gd name="connsiteY84" fmla="*/ 689768 h 4071937"/>
              <a:gd name="connsiteX85" fmla="*/ 2105818 w 3845718"/>
              <a:gd name="connsiteY85" fmla="*/ 704056 h 4071937"/>
              <a:gd name="connsiteX86" fmla="*/ 2128837 w 3845718"/>
              <a:gd name="connsiteY86" fmla="*/ 692150 h 4071937"/>
              <a:gd name="connsiteX87" fmla="*/ 2188368 w 3845718"/>
              <a:gd name="connsiteY87" fmla="*/ 643731 h 4071937"/>
              <a:gd name="connsiteX88" fmla="*/ 2229643 w 3845718"/>
              <a:gd name="connsiteY88" fmla="*/ 669131 h 4071937"/>
              <a:gd name="connsiteX89" fmla="*/ 2248693 w 3845718"/>
              <a:gd name="connsiteY89" fmla="*/ 661988 h 4071937"/>
              <a:gd name="connsiteX90" fmla="*/ 2276474 w 3845718"/>
              <a:gd name="connsiteY90" fmla="*/ 604044 h 4071937"/>
              <a:gd name="connsiteX91" fmla="*/ 2337593 w 3845718"/>
              <a:gd name="connsiteY91" fmla="*/ 565943 h 4071937"/>
              <a:gd name="connsiteX92" fmla="*/ 2326480 w 3845718"/>
              <a:gd name="connsiteY92" fmla="*/ 582614 h 4071937"/>
              <a:gd name="connsiteX93" fmla="*/ 2375693 w 3845718"/>
              <a:gd name="connsiteY93" fmla="*/ 676275 h 4071937"/>
              <a:gd name="connsiteX94" fmla="*/ 2470943 w 3845718"/>
              <a:gd name="connsiteY94" fmla="*/ 719137 h 4071937"/>
              <a:gd name="connsiteX95" fmla="*/ 2480468 w 3845718"/>
              <a:gd name="connsiteY95" fmla="*/ 808038 h 4071937"/>
              <a:gd name="connsiteX96" fmla="*/ 2501105 w 3845718"/>
              <a:gd name="connsiteY96" fmla="*/ 841375 h 4071937"/>
              <a:gd name="connsiteX97" fmla="*/ 2529681 w 3845718"/>
              <a:gd name="connsiteY97" fmla="*/ 898525 h 4071937"/>
              <a:gd name="connsiteX98" fmla="*/ 2480468 w 3845718"/>
              <a:gd name="connsiteY98" fmla="*/ 1019175 h 4071937"/>
              <a:gd name="connsiteX99" fmla="*/ 2564606 w 3845718"/>
              <a:gd name="connsiteY99" fmla="*/ 963613 h 4071937"/>
              <a:gd name="connsiteX100" fmla="*/ 2692400 w 3845718"/>
              <a:gd name="connsiteY100" fmla="*/ 973138 h 4071937"/>
              <a:gd name="connsiteX101" fmla="*/ 2744787 w 3845718"/>
              <a:gd name="connsiteY101" fmla="*/ 939800 h 4071937"/>
              <a:gd name="connsiteX102" fmla="*/ 2806699 w 3845718"/>
              <a:gd name="connsiteY102" fmla="*/ 960436 h 4071937"/>
              <a:gd name="connsiteX103" fmla="*/ 2867818 w 3845718"/>
              <a:gd name="connsiteY103" fmla="*/ 869950 h 4071937"/>
              <a:gd name="connsiteX104" fmla="*/ 2910681 w 3845718"/>
              <a:gd name="connsiteY104" fmla="*/ 877887 h 4071937"/>
              <a:gd name="connsiteX105" fmla="*/ 2978943 w 3845718"/>
              <a:gd name="connsiteY105" fmla="*/ 777875 h 4071937"/>
              <a:gd name="connsiteX106" fmla="*/ 3069430 w 3845718"/>
              <a:gd name="connsiteY106" fmla="*/ 811213 h 4071937"/>
              <a:gd name="connsiteX107" fmla="*/ 3128168 w 3845718"/>
              <a:gd name="connsiteY107" fmla="*/ 800100 h 4071937"/>
              <a:gd name="connsiteX108" fmla="*/ 3198018 w 3845718"/>
              <a:gd name="connsiteY108" fmla="*/ 825500 h 4071937"/>
              <a:gd name="connsiteX109" fmla="*/ 3204368 w 3845718"/>
              <a:gd name="connsiteY109" fmla="*/ 901700 h 4071937"/>
              <a:gd name="connsiteX110" fmla="*/ 3172618 w 3845718"/>
              <a:gd name="connsiteY110" fmla="*/ 984250 h 4071937"/>
              <a:gd name="connsiteX111" fmla="*/ 3204368 w 3845718"/>
              <a:gd name="connsiteY111" fmla="*/ 1079500 h 4071937"/>
              <a:gd name="connsiteX112" fmla="*/ 3331368 w 3845718"/>
              <a:gd name="connsiteY112" fmla="*/ 1111250 h 4071937"/>
              <a:gd name="connsiteX113" fmla="*/ 3284537 w 3845718"/>
              <a:gd name="connsiteY113" fmla="*/ 1229519 h 4071937"/>
              <a:gd name="connsiteX114" fmla="*/ 3350418 w 3845718"/>
              <a:gd name="connsiteY114" fmla="*/ 1333500 h 4071937"/>
              <a:gd name="connsiteX115" fmla="*/ 3382168 w 3845718"/>
              <a:gd name="connsiteY115" fmla="*/ 1339850 h 4071937"/>
              <a:gd name="connsiteX116" fmla="*/ 3337718 w 3845718"/>
              <a:gd name="connsiteY116" fmla="*/ 1447800 h 4071937"/>
              <a:gd name="connsiteX117" fmla="*/ 3413918 w 3845718"/>
              <a:gd name="connsiteY117" fmla="*/ 1454150 h 4071937"/>
              <a:gd name="connsiteX118" fmla="*/ 3548062 w 3845718"/>
              <a:gd name="connsiteY118" fmla="*/ 1390650 h 4071937"/>
              <a:gd name="connsiteX119" fmla="*/ 3712368 w 3845718"/>
              <a:gd name="connsiteY119" fmla="*/ 1238250 h 4071937"/>
              <a:gd name="connsiteX120" fmla="*/ 3701256 w 3845718"/>
              <a:gd name="connsiteY120" fmla="*/ 1360488 h 4071937"/>
              <a:gd name="connsiteX121" fmla="*/ 3793331 w 3845718"/>
              <a:gd name="connsiteY121" fmla="*/ 1449387 h 4071937"/>
              <a:gd name="connsiteX122" fmla="*/ 3845718 w 3845718"/>
              <a:gd name="connsiteY122" fmla="*/ 1600200 h 4071937"/>
              <a:gd name="connsiteX123" fmla="*/ 3540124 w 3845718"/>
              <a:gd name="connsiteY123" fmla="*/ 1788318 h 4071937"/>
              <a:gd name="connsiteX124" fmla="*/ 3607593 w 3845718"/>
              <a:gd name="connsiteY124" fmla="*/ 1916113 h 4071937"/>
              <a:gd name="connsiteX125" fmla="*/ 3559174 w 3845718"/>
              <a:gd name="connsiteY125" fmla="*/ 2017713 h 4071937"/>
              <a:gd name="connsiteX126" fmla="*/ 3604418 w 3845718"/>
              <a:gd name="connsiteY126" fmla="*/ 2051050 h 4071937"/>
              <a:gd name="connsiteX127" fmla="*/ 3629818 w 3845718"/>
              <a:gd name="connsiteY127" fmla="*/ 2101850 h 4071937"/>
              <a:gd name="connsiteX128" fmla="*/ 3629818 w 3845718"/>
              <a:gd name="connsiteY128" fmla="*/ 2178050 h 4071937"/>
              <a:gd name="connsiteX129" fmla="*/ 3604418 w 3845718"/>
              <a:gd name="connsiteY129" fmla="*/ 2203450 h 4071937"/>
              <a:gd name="connsiteX130" fmla="*/ 3598068 w 3845718"/>
              <a:gd name="connsiteY130" fmla="*/ 2241550 h 4071937"/>
              <a:gd name="connsiteX131" fmla="*/ 3528218 w 3845718"/>
              <a:gd name="connsiteY131" fmla="*/ 2216150 h 4071937"/>
              <a:gd name="connsiteX132" fmla="*/ 3509168 w 3845718"/>
              <a:gd name="connsiteY132" fmla="*/ 2343150 h 4071937"/>
              <a:gd name="connsiteX133" fmla="*/ 3432175 w 3845718"/>
              <a:gd name="connsiteY133" fmla="*/ 2307431 h 4071937"/>
              <a:gd name="connsiteX134" fmla="*/ 3299618 w 3845718"/>
              <a:gd name="connsiteY134" fmla="*/ 2370137 h 4071937"/>
              <a:gd name="connsiteX135" fmla="*/ 3445668 w 3845718"/>
              <a:gd name="connsiteY135" fmla="*/ 2616200 h 4071937"/>
              <a:gd name="connsiteX136" fmla="*/ 3483768 w 3845718"/>
              <a:gd name="connsiteY136" fmla="*/ 2616200 h 4071937"/>
              <a:gd name="connsiteX137" fmla="*/ 3477418 w 3845718"/>
              <a:gd name="connsiteY137" fmla="*/ 2705100 h 4071937"/>
              <a:gd name="connsiteX138" fmla="*/ 3407568 w 3845718"/>
              <a:gd name="connsiteY138" fmla="*/ 2680494 h 4071937"/>
              <a:gd name="connsiteX139" fmla="*/ 3299618 w 3845718"/>
              <a:gd name="connsiteY139" fmla="*/ 2717800 h 4071937"/>
              <a:gd name="connsiteX140" fmla="*/ 3077368 w 3845718"/>
              <a:gd name="connsiteY140" fmla="*/ 2711450 h 4071937"/>
              <a:gd name="connsiteX141" fmla="*/ 2982118 w 3845718"/>
              <a:gd name="connsiteY141" fmla="*/ 2711450 h 4071937"/>
              <a:gd name="connsiteX142" fmla="*/ 2905918 w 3845718"/>
              <a:gd name="connsiteY142" fmla="*/ 2635250 h 4071937"/>
              <a:gd name="connsiteX143" fmla="*/ 2848768 w 3845718"/>
              <a:gd name="connsiteY143" fmla="*/ 2622550 h 4071937"/>
              <a:gd name="connsiteX144" fmla="*/ 2834481 w 3845718"/>
              <a:gd name="connsiteY144" fmla="*/ 2543175 h 4071937"/>
              <a:gd name="connsiteX145" fmla="*/ 2643980 w 3845718"/>
              <a:gd name="connsiteY145" fmla="*/ 2486025 h 4071937"/>
              <a:gd name="connsiteX146" fmla="*/ 2620168 w 3845718"/>
              <a:gd name="connsiteY146" fmla="*/ 2603500 h 4071937"/>
              <a:gd name="connsiteX147" fmla="*/ 2639218 w 3845718"/>
              <a:gd name="connsiteY147" fmla="*/ 2692400 h 4071937"/>
              <a:gd name="connsiteX148" fmla="*/ 2607468 w 3845718"/>
              <a:gd name="connsiteY148" fmla="*/ 2806700 h 4071937"/>
              <a:gd name="connsiteX149" fmla="*/ 3001168 w 3845718"/>
              <a:gd name="connsiteY149" fmla="*/ 2876550 h 4071937"/>
              <a:gd name="connsiteX150" fmla="*/ 3045618 w 3845718"/>
              <a:gd name="connsiteY150" fmla="*/ 3333750 h 4071937"/>
              <a:gd name="connsiteX151" fmla="*/ 1978818 w 3845718"/>
              <a:gd name="connsiteY151" fmla="*/ 3390900 h 4071937"/>
              <a:gd name="connsiteX152" fmla="*/ 1959768 w 3845718"/>
              <a:gd name="connsiteY152" fmla="*/ 3448050 h 4071937"/>
              <a:gd name="connsiteX153" fmla="*/ 2010568 w 3845718"/>
              <a:gd name="connsiteY153" fmla="*/ 3473450 h 4071937"/>
              <a:gd name="connsiteX154" fmla="*/ 2029618 w 3845718"/>
              <a:gd name="connsiteY154" fmla="*/ 3549650 h 4071937"/>
              <a:gd name="connsiteX155" fmla="*/ 2023268 w 3845718"/>
              <a:gd name="connsiteY155" fmla="*/ 3708400 h 4071937"/>
              <a:gd name="connsiteX156" fmla="*/ 2093118 w 3845718"/>
              <a:gd name="connsiteY156" fmla="*/ 3803650 h 4071937"/>
              <a:gd name="connsiteX157" fmla="*/ 2055018 w 3845718"/>
              <a:gd name="connsiteY157" fmla="*/ 3968750 h 4071937"/>
              <a:gd name="connsiteX158" fmla="*/ 2112168 w 3845718"/>
              <a:gd name="connsiteY158" fmla="*/ 4070350 h 4071937"/>
              <a:gd name="connsiteX0" fmla="*/ 2112168 w 3845718"/>
              <a:gd name="connsiteY0" fmla="*/ 4070350 h 4071937"/>
              <a:gd name="connsiteX1" fmla="*/ 2013743 w 3845718"/>
              <a:gd name="connsiteY1" fmla="*/ 4071937 h 4071937"/>
              <a:gd name="connsiteX2" fmla="*/ 1936749 w 3845718"/>
              <a:gd name="connsiteY2" fmla="*/ 4071937 h 4071937"/>
              <a:gd name="connsiteX3" fmla="*/ 1781968 w 3845718"/>
              <a:gd name="connsiteY3" fmla="*/ 3803650 h 4071937"/>
              <a:gd name="connsiteX4" fmla="*/ 1674018 w 3845718"/>
              <a:gd name="connsiteY4" fmla="*/ 3829050 h 4071937"/>
              <a:gd name="connsiteX5" fmla="*/ 1502568 w 3845718"/>
              <a:gd name="connsiteY5" fmla="*/ 3327400 h 4071937"/>
              <a:gd name="connsiteX6" fmla="*/ 1489868 w 3845718"/>
              <a:gd name="connsiteY6" fmla="*/ 2997200 h 4071937"/>
              <a:gd name="connsiteX7" fmla="*/ 1470818 w 3845718"/>
              <a:gd name="connsiteY7" fmla="*/ 2819400 h 4071937"/>
              <a:gd name="connsiteX8" fmla="*/ 1432718 w 3845718"/>
              <a:gd name="connsiteY8" fmla="*/ 2603500 h 4071937"/>
              <a:gd name="connsiteX9" fmla="*/ 988218 w 3845718"/>
              <a:gd name="connsiteY9" fmla="*/ 3041650 h 4071937"/>
              <a:gd name="connsiteX10" fmla="*/ 931068 w 3845718"/>
              <a:gd name="connsiteY10" fmla="*/ 2990850 h 4071937"/>
              <a:gd name="connsiteX11" fmla="*/ 785018 w 3845718"/>
              <a:gd name="connsiteY11" fmla="*/ 3028950 h 4071937"/>
              <a:gd name="connsiteX12" fmla="*/ 696118 w 3845718"/>
              <a:gd name="connsiteY12" fmla="*/ 2959100 h 4071937"/>
              <a:gd name="connsiteX13" fmla="*/ 804068 w 3845718"/>
              <a:gd name="connsiteY13" fmla="*/ 2966244 h 4071937"/>
              <a:gd name="connsiteX14" fmla="*/ 854074 w 3845718"/>
              <a:gd name="connsiteY14" fmla="*/ 2949575 h 4071937"/>
              <a:gd name="connsiteX15" fmla="*/ 834231 w 3845718"/>
              <a:gd name="connsiteY15" fmla="*/ 2913857 h 4071937"/>
              <a:gd name="connsiteX16" fmla="*/ 911224 w 3845718"/>
              <a:gd name="connsiteY16" fmla="*/ 2887662 h 4071937"/>
              <a:gd name="connsiteX17" fmla="*/ 1192212 w 3845718"/>
              <a:gd name="connsiteY17" fmla="*/ 2590800 h 4071937"/>
              <a:gd name="connsiteX18" fmla="*/ 1159668 w 3845718"/>
              <a:gd name="connsiteY18" fmla="*/ 2533650 h 4071937"/>
              <a:gd name="connsiteX19" fmla="*/ 1193799 w 3845718"/>
              <a:gd name="connsiteY19" fmla="*/ 2449512 h 4071937"/>
              <a:gd name="connsiteX20" fmla="*/ 1101725 w 3845718"/>
              <a:gd name="connsiteY20" fmla="*/ 2413796 h 4071937"/>
              <a:gd name="connsiteX21" fmla="*/ 1035051 w 3845718"/>
              <a:gd name="connsiteY21" fmla="*/ 2449517 h 4071937"/>
              <a:gd name="connsiteX22" fmla="*/ 1001714 w 3845718"/>
              <a:gd name="connsiteY22" fmla="*/ 2506667 h 4071937"/>
              <a:gd name="connsiteX23" fmla="*/ 915989 w 3845718"/>
              <a:gd name="connsiteY23" fmla="*/ 2435229 h 4071937"/>
              <a:gd name="connsiteX24" fmla="*/ 851695 w 3845718"/>
              <a:gd name="connsiteY24" fmla="*/ 2442373 h 4071937"/>
              <a:gd name="connsiteX25" fmla="*/ 765970 w 3845718"/>
              <a:gd name="connsiteY25" fmla="*/ 2356648 h 4071937"/>
              <a:gd name="connsiteX26" fmla="*/ 870745 w 3845718"/>
              <a:gd name="connsiteY26" fmla="*/ 2268542 h 4071937"/>
              <a:gd name="connsiteX27" fmla="*/ 777876 w 3845718"/>
              <a:gd name="connsiteY27" fmla="*/ 2251873 h 4071937"/>
              <a:gd name="connsiteX28" fmla="*/ 689770 w 3845718"/>
              <a:gd name="connsiteY28" fmla="*/ 2330454 h 4071937"/>
              <a:gd name="connsiteX29" fmla="*/ 654051 w 3845718"/>
              <a:gd name="connsiteY29" fmla="*/ 2409035 h 4071937"/>
              <a:gd name="connsiteX30" fmla="*/ 654051 w 3845718"/>
              <a:gd name="connsiteY30" fmla="*/ 2432848 h 4071937"/>
              <a:gd name="connsiteX31" fmla="*/ 620714 w 3845718"/>
              <a:gd name="connsiteY31" fmla="*/ 2470948 h 4071937"/>
              <a:gd name="connsiteX32" fmla="*/ 570708 w 3845718"/>
              <a:gd name="connsiteY32" fmla="*/ 2497142 h 4071937"/>
              <a:gd name="connsiteX33" fmla="*/ 504032 w 3845718"/>
              <a:gd name="connsiteY33" fmla="*/ 2511429 h 4071937"/>
              <a:gd name="connsiteX34" fmla="*/ 489745 w 3845718"/>
              <a:gd name="connsiteY34" fmla="*/ 2542385 h 4071937"/>
              <a:gd name="connsiteX35" fmla="*/ 461170 w 3845718"/>
              <a:gd name="connsiteY35" fmla="*/ 2528098 h 4071937"/>
              <a:gd name="connsiteX36" fmla="*/ 434976 w 3845718"/>
              <a:gd name="connsiteY36" fmla="*/ 2566198 h 4071937"/>
              <a:gd name="connsiteX37" fmla="*/ 375445 w 3845718"/>
              <a:gd name="connsiteY37" fmla="*/ 2582867 h 4071937"/>
              <a:gd name="connsiteX38" fmla="*/ 368301 w 3845718"/>
              <a:gd name="connsiteY38" fmla="*/ 2618585 h 4071937"/>
              <a:gd name="connsiteX39" fmla="*/ 278605 w 3845718"/>
              <a:gd name="connsiteY39" fmla="*/ 2574925 h 4071937"/>
              <a:gd name="connsiteX40" fmla="*/ 245268 w 3845718"/>
              <a:gd name="connsiteY40" fmla="*/ 2501900 h 4071937"/>
              <a:gd name="connsiteX41" fmla="*/ 252411 w 3845718"/>
              <a:gd name="connsiteY41" fmla="*/ 2445544 h 4071937"/>
              <a:gd name="connsiteX42" fmla="*/ 217487 w 3845718"/>
              <a:gd name="connsiteY42" fmla="*/ 2444750 h 4071937"/>
              <a:gd name="connsiteX43" fmla="*/ 230981 w 3845718"/>
              <a:gd name="connsiteY43" fmla="*/ 2402681 h 4071937"/>
              <a:gd name="connsiteX44" fmla="*/ 105567 w 3845718"/>
              <a:gd name="connsiteY44" fmla="*/ 2353469 h 4071937"/>
              <a:gd name="connsiteX45" fmla="*/ 42068 w 3845718"/>
              <a:gd name="connsiteY45" fmla="*/ 2287587 h 4071937"/>
              <a:gd name="connsiteX46" fmla="*/ 83343 w 3845718"/>
              <a:gd name="connsiteY46" fmla="*/ 2047875 h 4071937"/>
              <a:gd name="connsiteX47" fmla="*/ 0 w 3845718"/>
              <a:gd name="connsiteY47" fmla="*/ 1875632 h 4071937"/>
              <a:gd name="connsiteX48" fmla="*/ 30956 w 3845718"/>
              <a:gd name="connsiteY48" fmla="*/ 1830387 h 4071937"/>
              <a:gd name="connsiteX49" fmla="*/ 205581 w 3845718"/>
              <a:gd name="connsiteY49" fmla="*/ 1454150 h 4071937"/>
              <a:gd name="connsiteX50" fmla="*/ 340518 w 3845718"/>
              <a:gd name="connsiteY50" fmla="*/ 1333500 h 4071937"/>
              <a:gd name="connsiteX51" fmla="*/ 392906 w 3845718"/>
              <a:gd name="connsiteY51" fmla="*/ 1081087 h 4071937"/>
              <a:gd name="connsiteX52" fmla="*/ 412749 w 3845718"/>
              <a:gd name="connsiteY52" fmla="*/ 955675 h 4071937"/>
              <a:gd name="connsiteX53" fmla="*/ 579437 w 3845718"/>
              <a:gd name="connsiteY53" fmla="*/ 1030287 h 4071937"/>
              <a:gd name="connsiteX54" fmla="*/ 734218 w 3845718"/>
              <a:gd name="connsiteY54" fmla="*/ 1089025 h 4071937"/>
              <a:gd name="connsiteX55" fmla="*/ 746124 w 3845718"/>
              <a:gd name="connsiteY55" fmla="*/ 1016000 h 4071937"/>
              <a:gd name="connsiteX56" fmla="*/ 689768 w 3845718"/>
              <a:gd name="connsiteY56" fmla="*/ 936625 h 4071937"/>
              <a:gd name="connsiteX57" fmla="*/ 832643 w 3845718"/>
              <a:gd name="connsiteY57" fmla="*/ 898525 h 4071937"/>
              <a:gd name="connsiteX58" fmla="*/ 921543 w 3845718"/>
              <a:gd name="connsiteY58" fmla="*/ 892175 h 4071937"/>
              <a:gd name="connsiteX59" fmla="*/ 953293 w 3845718"/>
              <a:gd name="connsiteY59" fmla="*/ 873125 h 4071937"/>
              <a:gd name="connsiteX60" fmla="*/ 981868 w 3845718"/>
              <a:gd name="connsiteY60" fmla="*/ 892175 h 4071937"/>
              <a:gd name="connsiteX61" fmla="*/ 1048543 w 3845718"/>
              <a:gd name="connsiteY61" fmla="*/ 876300 h 4071937"/>
              <a:gd name="connsiteX62" fmla="*/ 1061243 w 3845718"/>
              <a:gd name="connsiteY62" fmla="*/ 844550 h 4071937"/>
              <a:gd name="connsiteX63" fmla="*/ 1302543 w 3845718"/>
              <a:gd name="connsiteY63" fmla="*/ 815975 h 4071937"/>
              <a:gd name="connsiteX64" fmla="*/ 1261268 w 3845718"/>
              <a:gd name="connsiteY64" fmla="*/ 549275 h 4071937"/>
              <a:gd name="connsiteX65" fmla="*/ 1173165 w 3845718"/>
              <a:gd name="connsiteY65" fmla="*/ 330204 h 4071937"/>
              <a:gd name="connsiteX66" fmla="*/ 1118393 w 3845718"/>
              <a:gd name="connsiteY66" fmla="*/ 280194 h 4071937"/>
              <a:gd name="connsiteX67" fmla="*/ 1337468 w 3845718"/>
              <a:gd name="connsiteY67" fmla="*/ 166687 h 4071937"/>
              <a:gd name="connsiteX68" fmla="*/ 1620043 w 3845718"/>
              <a:gd name="connsiteY68" fmla="*/ 0 h 4071937"/>
              <a:gd name="connsiteX69" fmla="*/ 1741487 w 3845718"/>
              <a:gd name="connsiteY69" fmla="*/ 391319 h 4071937"/>
              <a:gd name="connsiteX70" fmla="*/ 1701800 w 3845718"/>
              <a:gd name="connsiteY70" fmla="*/ 509587 h 4071937"/>
              <a:gd name="connsiteX71" fmla="*/ 1696243 w 3845718"/>
              <a:gd name="connsiteY71" fmla="*/ 607218 h 4071937"/>
              <a:gd name="connsiteX72" fmla="*/ 1685923 w 3845718"/>
              <a:gd name="connsiteY72" fmla="*/ 640557 h 4071937"/>
              <a:gd name="connsiteX73" fmla="*/ 1710531 w 3845718"/>
              <a:gd name="connsiteY73" fmla="*/ 635794 h 4071937"/>
              <a:gd name="connsiteX74" fmla="*/ 1747838 w 3845718"/>
              <a:gd name="connsiteY74" fmla="*/ 619920 h 4071937"/>
              <a:gd name="connsiteX75" fmla="*/ 1843087 w 3845718"/>
              <a:gd name="connsiteY75" fmla="*/ 625474 h 4071937"/>
              <a:gd name="connsiteX76" fmla="*/ 1884361 w 3845718"/>
              <a:gd name="connsiteY76" fmla="*/ 634207 h 4071937"/>
              <a:gd name="connsiteX77" fmla="*/ 1887537 w 3845718"/>
              <a:gd name="connsiteY77" fmla="*/ 575468 h 4071937"/>
              <a:gd name="connsiteX78" fmla="*/ 1921668 w 3845718"/>
              <a:gd name="connsiteY78" fmla="*/ 584200 h 4071937"/>
              <a:gd name="connsiteX79" fmla="*/ 1908174 w 3845718"/>
              <a:gd name="connsiteY79" fmla="*/ 658812 h 4071937"/>
              <a:gd name="connsiteX80" fmla="*/ 1972468 w 3845718"/>
              <a:gd name="connsiteY80" fmla="*/ 661988 h 4071937"/>
              <a:gd name="connsiteX81" fmla="*/ 2008186 w 3845718"/>
              <a:gd name="connsiteY81" fmla="*/ 642937 h 4071937"/>
              <a:gd name="connsiteX82" fmla="*/ 2052637 w 3845718"/>
              <a:gd name="connsiteY82" fmla="*/ 654844 h 4071937"/>
              <a:gd name="connsiteX83" fmla="*/ 2055018 w 3845718"/>
              <a:gd name="connsiteY83" fmla="*/ 689768 h 4071937"/>
              <a:gd name="connsiteX84" fmla="*/ 2105818 w 3845718"/>
              <a:gd name="connsiteY84" fmla="*/ 704056 h 4071937"/>
              <a:gd name="connsiteX85" fmla="*/ 2128837 w 3845718"/>
              <a:gd name="connsiteY85" fmla="*/ 692150 h 4071937"/>
              <a:gd name="connsiteX86" fmla="*/ 2188368 w 3845718"/>
              <a:gd name="connsiteY86" fmla="*/ 643731 h 4071937"/>
              <a:gd name="connsiteX87" fmla="*/ 2229643 w 3845718"/>
              <a:gd name="connsiteY87" fmla="*/ 669131 h 4071937"/>
              <a:gd name="connsiteX88" fmla="*/ 2248693 w 3845718"/>
              <a:gd name="connsiteY88" fmla="*/ 661988 h 4071937"/>
              <a:gd name="connsiteX89" fmla="*/ 2276474 w 3845718"/>
              <a:gd name="connsiteY89" fmla="*/ 604044 h 4071937"/>
              <a:gd name="connsiteX90" fmla="*/ 2337593 w 3845718"/>
              <a:gd name="connsiteY90" fmla="*/ 565943 h 4071937"/>
              <a:gd name="connsiteX91" fmla="*/ 2326480 w 3845718"/>
              <a:gd name="connsiteY91" fmla="*/ 582614 h 4071937"/>
              <a:gd name="connsiteX92" fmla="*/ 2375693 w 3845718"/>
              <a:gd name="connsiteY92" fmla="*/ 676275 h 4071937"/>
              <a:gd name="connsiteX93" fmla="*/ 2470943 w 3845718"/>
              <a:gd name="connsiteY93" fmla="*/ 719137 h 4071937"/>
              <a:gd name="connsiteX94" fmla="*/ 2480468 w 3845718"/>
              <a:gd name="connsiteY94" fmla="*/ 808038 h 4071937"/>
              <a:gd name="connsiteX95" fmla="*/ 2501105 w 3845718"/>
              <a:gd name="connsiteY95" fmla="*/ 841375 h 4071937"/>
              <a:gd name="connsiteX96" fmla="*/ 2529681 w 3845718"/>
              <a:gd name="connsiteY96" fmla="*/ 898525 h 4071937"/>
              <a:gd name="connsiteX97" fmla="*/ 2480468 w 3845718"/>
              <a:gd name="connsiteY97" fmla="*/ 1019175 h 4071937"/>
              <a:gd name="connsiteX98" fmla="*/ 2564606 w 3845718"/>
              <a:gd name="connsiteY98" fmla="*/ 963613 h 4071937"/>
              <a:gd name="connsiteX99" fmla="*/ 2692400 w 3845718"/>
              <a:gd name="connsiteY99" fmla="*/ 973138 h 4071937"/>
              <a:gd name="connsiteX100" fmla="*/ 2744787 w 3845718"/>
              <a:gd name="connsiteY100" fmla="*/ 939800 h 4071937"/>
              <a:gd name="connsiteX101" fmla="*/ 2806699 w 3845718"/>
              <a:gd name="connsiteY101" fmla="*/ 960436 h 4071937"/>
              <a:gd name="connsiteX102" fmla="*/ 2867818 w 3845718"/>
              <a:gd name="connsiteY102" fmla="*/ 869950 h 4071937"/>
              <a:gd name="connsiteX103" fmla="*/ 2910681 w 3845718"/>
              <a:gd name="connsiteY103" fmla="*/ 877887 h 4071937"/>
              <a:gd name="connsiteX104" fmla="*/ 2978943 w 3845718"/>
              <a:gd name="connsiteY104" fmla="*/ 777875 h 4071937"/>
              <a:gd name="connsiteX105" fmla="*/ 3069430 w 3845718"/>
              <a:gd name="connsiteY105" fmla="*/ 811213 h 4071937"/>
              <a:gd name="connsiteX106" fmla="*/ 3128168 w 3845718"/>
              <a:gd name="connsiteY106" fmla="*/ 800100 h 4071937"/>
              <a:gd name="connsiteX107" fmla="*/ 3198018 w 3845718"/>
              <a:gd name="connsiteY107" fmla="*/ 825500 h 4071937"/>
              <a:gd name="connsiteX108" fmla="*/ 3204368 w 3845718"/>
              <a:gd name="connsiteY108" fmla="*/ 901700 h 4071937"/>
              <a:gd name="connsiteX109" fmla="*/ 3172618 w 3845718"/>
              <a:gd name="connsiteY109" fmla="*/ 984250 h 4071937"/>
              <a:gd name="connsiteX110" fmla="*/ 3204368 w 3845718"/>
              <a:gd name="connsiteY110" fmla="*/ 1079500 h 4071937"/>
              <a:gd name="connsiteX111" fmla="*/ 3331368 w 3845718"/>
              <a:gd name="connsiteY111" fmla="*/ 1111250 h 4071937"/>
              <a:gd name="connsiteX112" fmla="*/ 3284537 w 3845718"/>
              <a:gd name="connsiteY112" fmla="*/ 1229519 h 4071937"/>
              <a:gd name="connsiteX113" fmla="*/ 3350418 w 3845718"/>
              <a:gd name="connsiteY113" fmla="*/ 1333500 h 4071937"/>
              <a:gd name="connsiteX114" fmla="*/ 3382168 w 3845718"/>
              <a:gd name="connsiteY114" fmla="*/ 1339850 h 4071937"/>
              <a:gd name="connsiteX115" fmla="*/ 3337718 w 3845718"/>
              <a:gd name="connsiteY115" fmla="*/ 1447800 h 4071937"/>
              <a:gd name="connsiteX116" fmla="*/ 3413918 w 3845718"/>
              <a:gd name="connsiteY116" fmla="*/ 1454150 h 4071937"/>
              <a:gd name="connsiteX117" fmla="*/ 3548062 w 3845718"/>
              <a:gd name="connsiteY117" fmla="*/ 1390650 h 4071937"/>
              <a:gd name="connsiteX118" fmla="*/ 3712368 w 3845718"/>
              <a:gd name="connsiteY118" fmla="*/ 1238250 h 4071937"/>
              <a:gd name="connsiteX119" fmla="*/ 3701256 w 3845718"/>
              <a:gd name="connsiteY119" fmla="*/ 1360488 h 4071937"/>
              <a:gd name="connsiteX120" fmla="*/ 3793331 w 3845718"/>
              <a:gd name="connsiteY120" fmla="*/ 1449387 h 4071937"/>
              <a:gd name="connsiteX121" fmla="*/ 3845718 w 3845718"/>
              <a:gd name="connsiteY121" fmla="*/ 1600200 h 4071937"/>
              <a:gd name="connsiteX122" fmla="*/ 3540124 w 3845718"/>
              <a:gd name="connsiteY122" fmla="*/ 1788318 h 4071937"/>
              <a:gd name="connsiteX123" fmla="*/ 3607593 w 3845718"/>
              <a:gd name="connsiteY123" fmla="*/ 1916113 h 4071937"/>
              <a:gd name="connsiteX124" fmla="*/ 3559174 w 3845718"/>
              <a:gd name="connsiteY124" fmla="*/ 2017713 h 4071937"/>
              <a:gd name="connsiteX125" fmla="*/ 3604418 w 3845718"/>
              <a:gd name="connsiteY125" fmla="*/ 2051050 h 4071937"/>
              <a:gd name="connsiteX126" fmla="*/ 3629818 w 3845718"/>
              <a:gd name="connsiteY126" fmla="*/ 2101850 h 4071937"/>
              <a:gd name="connsiteX127" fmla="*/ 3629818 w 3845718"/>
              <a:gd name="connsiteY127" fmla="*/ 2178050 h 4071937"/>
              <a:gd name="connsiteX128" fmla="*/ 3604418 w 3845718"/>
              <a:gd name="connsiteY128" fmla="*/ 2203450 h 4071937"/>
              <a:gd name="connsiteX129" fmla="*/ 3598068 w 3845718"/>
              <a:gd name="connsiteY129" fmla="*/ 2241550 h 4071937"/>
              <a:gd name="connsiteX130" fmla="*/ 3528218 w 3845718"/>
              <a:gd name="connsiteY130" fmla="*/ 2216150 h 4071937"/>
              <a:gd name="connsiteX131" fmla="*/ 3509168 w 3845718"/>
              <a:gd name="connsiteY131" fmla="*/ 2343150 h 4071937"/>
              <a:gd name="connsiteX132" fmla="*/ 3432175 w 3845718"/>
              <a:gd name="connsiteY132" fmla="*/ 2307431 h 4071937"/>
              <a:gd name="connsiteX133" fmla="*/ 3299618 w 3845718"/>
              <a:gd name="connsiteY133" fmla="*/ 2370137 h 4071937"/>
              <a:gd name="connsiteX134" fmla="*/ 3445668 w 3845718"/>
              <a:gd name="connsiteY134" fmla="*/ 2616200 h 4071937"/>
              <a:gd name="connsiteX135" fmla="*/ 3483768 w 3845718"/>
              <a:gd name="connsiteY135" fmla="*/ 2616200 h 4071937"/>
              <a:gd name="connsiteX136" fmla="*/ 3477418 w 3845718"/>
              <a:gd name="connsiteY136" fmla="*/ 2705100 h 4071937"/>
              <a:gd name="connsiteX137" fmla="*/ 3407568 w 3845718"/>
              <a:gd name="connsiteY137" fmla="*/ 2680494 h 4071937"/>
              <a:gd name="connsiteX138" fmla="*/ 3299618 w 3845718"/>
              <a:gd name="connsiteY138" fmla="*/ 2717800 h 4071937"/>
              <a:gd name="connsiteX139" fmla="*/ 3077368 w 3845718"/>
              <a:gd name="connsiteY139" fmla="*/ 2711450 h 4071937"/>
              <a:gd name="connsiteX140" fmla="*/ 2982118 w 3845718"/>
              <a:gd name="connsiteY140" fmla="*/ 2711450 h 4071937"/>
              <a:gd name="connsiteX141" fmla="*/ 2905918 w 3845718"/>
              <a:gd name="connsiteY141" fmla="*/ 2635250 h 4071937"/>
              <a:gd name="connsiteX142" fmla="*/ 2848768 w 3845718"/>
              <a:gd name="connsiteY142" fmla="*/ 2622550 h 4071937"/>
              <a:gd name="connsiteX143" fmla="*/ 2834481 w 3845718"/>
              <a:gd name="connsiteY143" fmla="*/ 2543175 h 4071937"/>
              <a:gd name="connsiteX144" fmla="*/ 2643980 w 3845718"/>
              <a:gd name="connsiteY144" fmla="*/ 2486025 h 4071937"/>
              <a:gd name="connsiteX145" fmla="*/ 2620168 w 3845718"/>
              <a:gd name="connsiteY145" fmla="*/ 2603500 h 4071937"/>
              <a:gd name="connsiteX146" fmla="*/ 2639218 w 3845718"/>
              <a:gd name="connsiteY146" fmla="*/ 2692400 h 4071937"/>
              <a:gd name="connsiteX147" fmla="*/ 2607468 w 3845718"/>
              <a:gd name="connsiteY147" fmla="*/ 2806700 h 4071937"/>
              <a:gd name="connsiteX148" fmla="*/ 3001168 w 3845718"/>
              <a:gd name="connsiteY148" fmla="*/ 2876550 h 4071937"/>
              <a:gd name="connsiteX149" fmla="*/ 3045618 w 3845718"/>
              <a:gd name="connsiteY149" fmla="*/ 3333750 h 4071937"/>
              <a:gd name="connsiteX150" fmla="*/ 1978818 w 3845718"/>
              <a:gd name="connsiteY150" fmla="*/ 3390900 h 4071937"/>
              <a:gd name="connsiteX151" fmla="*/ 1959768 w 3845718"/>
              <a:gd name="connsiteY151" fmla="*/ 3448050 h 4071937"/>
              <a:gd name="connsiteX152" fmla="*/ 2010568 w 3845718"/>
              <a:gd name="connsiteY152" fmla="*/ 3473450 h 4071937"/>
              <a:gd name="connsiteX153" fmla="*/ 2029618 w 3845718"/>
              <a:gd name="connsiteY153" fmla="*/ 3549650 h 4071937"/>
              <a:gd name="connsiteX154" fmla="*/ 2023268 w 3845718"/>
              <a:gd name="connsiteY154" fmla="*/ 3708400 h 4071937"/>
              <a:gd name="connsiteX155" fmla="*/ 2093118 w 3845718"/>
              <a:gd name="connsiteY155" fmla="*/ 3803650 h 4071937"/>
              <a:gd name="connsiteX156" fmla="*/ 2055018 w 3845718"/>
              <a:gd name="connsiteY156" fmla="*/ 3968750 h 4071937"/>
              <a:gd name="connsiteX157" fmla="*/ 2112168 w 3845718"/>
              <a:gd name="connsiteY157" fmla="*/ 4070350 h 4071937"/>
              <a:gd name="connsiteX0" fmla="*/ 2112168 w 3845718"/>
              <a:gd name="connsiteY0" fmla="*/ 4070350 h 4071937"/>
              <a:gd name="connsiteX1" fmla="*/ 2013743 w 3845718"/>
              <a:gd name="connsiteY1" fmla="*/ 4071937 h 4071937"/>
              <a:gd name="connsiteX2" fmla="*/ 1781968 w 3845718"/>
              <a:gd name="connsiteY2" fmla="*/ 3803650 h 4071937"/>
              <a:gd name="connsiteX3" fmla="*/ 1674018 w 3845718"/>
              <a:gd name="connsiteY3" fmla="*/ 3829050 h 4071937"/>
              <a:gd name="connsiteX4" fmla="*/ 1502568 w 3845718"/>
              <a:gd name="connsiteY4" fmla="*/ 3327400 h 4071937"/>
              <a:gd name="connsiteX5" fmla="*/ 1489868 w 3845718"/>
              <a:gd name="connsiteY5" fmla="*/ 2997200 h 4071937"/>
              <a:gd name="connsiteX6" fmla="*/ 1470818 w 3845718"/>
              <a:gd name="connsiteY6" fmla="*/ 2819400 h 4071937"/>
              <a:gd name="connsiteX7" fmla="*/ 1432718 w 3845718"/>
              <a:gd name="connsiteY7" fmla="*/ 2603500 h 4071937"/>
              <a:gd name="connsiteX8" fmla="*/ 988218 w 3845718"/>
              <a:gd name="connsiteY8" fmla="*/ 3041650 h 4071937"/>
              <a:gd name="connsiteX9" fmla="*/ 931068 w 3845718"/>
              <a:gd name="connsiteY9" fmla="*/ 2990850 h 4071937"/>
              <a:gd name="connsiteX10" fmla="*/ 785018 w 3845718"/>
              <a:gd name="connsiteY10" fmla="*/ 3028950 h 4071937"/>
              <a:gd name="connsiteX11" fmla="*/ 696118 w 3845718"/>
              <a:gd name="connsiteY11" fmla="*/ 2959100 h 4071937"/>
              <a:gd name="connsiteX12" fmla="*/ 804068 w 3845718"/>
              <a:gd name="connsiteY12" fmla="*/ 2966244 h 4071937"/>
              <a:gd name="connsiteX13" fmla="*/ 854074 w 3845718"/>
              <a:gd name="connsiteY13" fmla="*/ 2949575 h 4071937"/>
              <a:gd name="connsiteX14" fmla="*/ 834231 w 3845718"/>
              <a:gd name="connsiteY14" fmla="*/ 2913857 h 4071937"/>
              <a:gd name="connsiteX15" fmla="*/ 911224 w 3845718"/>
              <a:gd name="connsiteY15" fmla="*/ 2887662 h 4071937"/>
              <a:gd name="connsiteX16" fmla="*/ 1192212 w 3845718"/>
              <a:gd name="connsiteY16" fmla="*/ 2590800 h 4071937"/>
              <a:gd name="connsiteX17" fmla="*/ 1159668 w 3845718"/>
              <a:gd name="connsiteY17" fmla="*/ 2533650 h 4071937"/>
              <a:gd name="connsiteX18" fmla="*/ 1193799 w 3845718"/>
              <a:gd name="connsiteY18" fmla="*/ 2449512 h 4071937"/>
              <a:gd name="connsiteX19" fmla="*/ 1101725 w 3845718"/>
              <a:gd name="connsiteY19" fmla="*/ 2413796 h 4071937"/>
              <a:gd name="connsiteX20" fmla="*/ 1035051 w 3845718"/>
              <a:gd name="connsiteY20" fmla="*/ 2449517 h 4071937"/>
              <a:gd name="connsiteX21" fmla="*/ 1001714 w 3845718"/>
              <a:gd name="connsiteY21" fmla="*/ 2506667 h 4071937"/>
              <a:gd name="connsiteX22" fmla="*/ 915989 w 3845718"/>
              <a:gd name="connsiteY22" fmla="*/ 2435229 h 4071937"/>
              <a:gd name="connsiteX23" fmla="*/ 851695 w 3845718"/>
              <a:gd name="connsiteY23" fmla="*/ 2442373 h 4071937"/>
              <a:gd name="connsiteX24" fmla="*/ 765970 w 3845718"/>
              <a:gd name="connsiteY24" fmla="*/ 2356648 h 4071937"/>
              <a:gd name="connsiteX25" fmla="*/ 870745 w 3845718"/>
              <a:gd name="connsiteY25" fmla="*/ 2268542 h 4071937"/>
              <a:gd name="connsiteX26" fmla="*/ 777876 w 3845718"/>
              <a:gd name="connsiteY26" fmla="*/ 2251873 h 4071937"/>
              <a:gd name="connsiteX27" fmla="*/ 689770 w 3845718"/>
              <a:gd name="connsiteY27" fmla="*/ 2330454 h 4071937"/>
              <a:gd name="connsiteX28" fmla="*/ 654051 w 3845718"/>
              <a:gd name="connsiteY28" fmla="*/ 2409035 h 4071937"/>
              <a:gd name="connsiteX29" fmla="*/ 654051 w 3845718"/>
              <a:gd name="connsiteY29" fmla="*/ 2432848 h 4071937"/>
              <a:gd name="connsiteX30" fmla="*/ 620714 w 3845718"/>
              <a:gd name="connsiteY30" fmla="*/ 2470948 h 4071937"/>
              <a:gd name="connsiteX31" fmla="*/ 570708 w 3845718"/>
              <a:gd name="connsiteY31" fmla="*/ 2497142 h 4071937"/>
              <a:gd name="connsiteX32" fmla="*/ 504032 w 3845718"/>
              <a:gd name="connsiteY32" fmla="*/ 2511429 h 4071937"/>
              <a:gd name="connsiteX33" fmla="*/ 489745 w 3845718"/>
              <a:gd name="connsiteY33" fmla="*/ 2542385 h 4071937"/>
              <a:gd name="connsiteX34" fmla="*/ 461170 w 3845718"/>
              <a:gd name="connsiteY34" fmla="*/ 2528098 h 4071937"/>
              <a:gd name="connsiteX35" fmla="*/ 434976 w 3845718"/>
              <a:gd name="connsiteY35" fmla="*/ 2566198 h 4071937"/>
              <a:gd name="connsiteX36" fmla="*/ 375445 w 3845718"/>
              <a:gd name="connsiteY36" fmla="*/ 2582867 h 4071937"/>
              <a:gd name="connsiteX37" fmla="*/ 368301 w 3845718"/>
              <a:gd name="connsiteY37" fmla="*/ 2618585 h 4071937"/>
              <a:gd name="connsiteX38" fmla="*/ 278605 w 3845718"/>
              <a:gd name="connsiteY38" fmla="*/ 2574925 h 4071937"/>
              <a:gd name="connsiteX39" fmla="*/ 245268 w 3845718"/>
              <a:gd name="connsiteY39" fmla="*/ 2501900 h 4071937"/>
              <a:gd name="connsiteX40" fmla="*/ 252411 w 3845718"/>
              <a:gd name="connsiteY40" fmla="*/ 2445544 h 4071937"/>
              <a:gd name="connsiteX41" fmla="*/ 217487 w 3845718"/>
              <a:gd name="connsiteY41" fmla="*/ 2444750 h 4071937"/>
              <a:gd name="connsiteX42" fmla="*/ 230981 w 3845718"/>
              <a:gd name="connsiteY42" fmla="*/ 2402681 h 4071937"/>
              <a:gd name="connsiteX43" fmla="*/ 105567 w 3845718"/>
              <a:gd name="connsiteY43" fmla="*/ 2353469 h 4071937"/>
              <a:gd name="connsiteX44" fmla="*/ 42068 w 3845718"/>
              <a:gd name="connsiteY44" fmla="*/ 2287587 h 4071937"/>
              <a:gd name="connsiteX45" fmla="*/ 83343 w 3845718"/>
              <a:gd name="connsiteY45" fmla="*/ 2047875 h 4071937"/>
              <a:gd name="connsiteX46" fmla="*/ 0 w 3845718"/>
              <a:gd name="connsiteY46" fmla="*/ 1875632 h 4071937"/>
              <a:gd name="connsiteX47" fmla="*/ 30956 w 3845718"/>
              <a:gd name="connsiteY47" fmla="*/ 1830387 h 4071937"/>
              <a:gd name="connsiteX48" fmla="*/ 205581 w 3845718"/>
              <a:gd name="connsiteY48" fmla="*/ 1454150 h 4071937"/>
              <a:gd name="connsiteX49" fmla="*/ 340518 w 3845718"/>
              <a:gd name="connsiteY49" fmla="*/ 1333500 h 4071937"/>
              <a:gd name="connsiteX50" fmla="*/ 392906 w 3845718"/>
              <a:gd name="connsiteY50" fmla="*/ 1081087 h 4071937"/>
              <a:gd name="connsiteX51" fmla="*/ 412749 w 3845718"/>
              <a:gd name="connsiteY51" fmla="*/ 955675 h 4071937"/>
              <a:gd name="connsiteX52" fmla="*/ 579437 w 3845718"/>
              <a:gd name="connsiteY52" fmla="*/ 1030287 h 4071937"/>
              <a:gd name="connsiteX53" fmla="*/ 734218 w 3845718"/>
              <a:gd name="connsiteY53" fmla="*/ 1089025 h 4071937"/>
              <a:gd name="connsiteX54" fmla="*/ 746124 w 3845718"/>
              <a:gd name="connsiteY54" fmla="*/ 1016000 h 4071937"/>
              <a:gd name="connsiteX55" fmla="*/ 689768 w 3845718"/>
              <a:gd name="connsiteY55" fmla="*/ 936625 h 4071937"/>
              <a:gd name="connsiteX56" fmla="*/ 832643 w 3845718"/>
              <a:gd name="connsiteY56" fmla="*/ 898525 h 4071937"/>
              <a:gd name="connsiteX57" fmla="*/ 921543 w 3845718"/>
              <a:gd name="connsiteY57" fmla="*/ 892175 h 4071937"/>
              <a:gd name="connsiteX58" fmla="*/ 953293 w 3845718"/>
              <a:gd name="connsiteY58" fmla="*/ 873125 h 4071937"/>
              <a:gd name="connsiteX59" fmla="*/ 981868 w 3845718"/>
              <a:gd name="connsiteY59" fmla="*/ 892175 h 4071937"/>
              <a:gd name="connsiteX60" fmla="*/ 1048543 w 3845718"/>
              <a:gd name="connsiteY60" fmla="*/ 876300 h 4071937"/>
              <a:gd name="connsiteX61" fmla="*/ 1061243 w 3845718"/>
              <a:gd name="connsiteY61" fmla="*/ 844550 h 4071937"/>
              <a:gd name="connsiteX62" fmla="*/ 1302543 w 3845718"/>
              <a:gd name="connsiteY62" fmla="*/ 815975 h 4071937"/>
              <a:gd name="connsiteX63" fmla="*/ 1261268 w 3845718"/>
              <a:gd name="connsiteY63" fmla="*/ 549275 h 4071937"/>
              <a:gd name="connsiteX64" fmla="*/ 1173165 w 3845718"/>
              <a:gd name="connsiteY64" fmla="*/ 330204 h 4071937"/>
              <a:gd name="connsiteX65" fmla="*/ 1118393 w 3845718"/>
              <a:gd name="connsiteY65" fmla="*/ 280194 h 4071937"/>
              <a:gd name="connsiteX66" fmla="*/ 1337468 w 3845718"/>
              <a:gd name="connsiteY66" fmla="*/ 166687 h 4071937"/>
              <a:gd name="connsiteX67" fmla="*/ 1620043 w 3845718"/>
              <a:gd name="connsiteY67" fmla="*/ 0 h 4071937"/>
              <a:gd name="connsiteX68" fmla="*/ 1741487 w 3845718"/>
              <a:gd name="connsiteY68" fmla="*/ 391319 h 4071937"/>
              <a:gd name="connsiteX69" fmla="*/ 1701800 w 3845718"/>
              <a:gd name="connsiteY69" fmla="*/ 509587 h 4071937"/>
              <a:gd name="connsiteX70" fmla="*/ 1696243 w 3845718"/>
              <a:gd name="connsiteY70" fmla="*/ 607218 h 4071937"/>
              <a:gd name="connsiteX71" fmla="*/ 1685923 w 3845718"/>
              <a:gd name="connsiteY71" fmla="*/ 640557 h 4071937"/>
              <a:gd name="connsiteX72" fmla="*/ 1710531 w 3845718"/>
              <a:gd name="connsiteY72" fmla="*/ 635794 h 4071937"/>
              <a:gd name="connsiteX73" fmla="*/ 1747838 w 3845718"/>
              <a:gd name="connsiteY73" fmla="*/ 619920 h 4071937"/>
              <a:gd name="connsiteX74" fmla="*/ 1843087 w 3845718"/>
              <a:gd name="connsiteY74" fmla="*/ 625474 h 4071937"/>
              <a:gd name="connsiteX75" fmla="*/ 1884361 w 3845718"/>
              <a:gd name="connsiteY75" fmla="*/ 634207 h 4071937"/>
              <a:gd name="connsiteX76" fmla="*/ 1887537 w 3845718"/>
              <a:gd name="connsiteY76" fmla="*/ 575468 h 4071937"/>
              <a:gd name="connsiteX77" fmla="*/ 1921668 w 3845718"/>
              <a:gd name="connsiteY77" fmla="*/ 584200 h 4071937"/>
              <a:gd name="connsiteX78" fmla="*/ 1908174 w 3845718"/>
              <a:gd name="connsiteY78" fmla="*/ 658812 h 4071937"/>
              <a:gd name="connsiteX79" fmla="*/ 1972468 w 3845718"/>
              <a:gd name="connsiteY79" fmla="*/ 661988 h 4071937"/>
              <a:gd name="connsiteX80" fmla="*/ 2008186 w 3845718"/>
              <a:gd name="connsiteY80" fmla="*/ 642937 h 4071937"/>
              <a:gd name="connsiteX81" fmla="*/ 2052637 w 3845718"/>
              <a:gd name="connsiteY81" fmla="*/ 654844 h 4071937"/>
              <a:gd name="connsiteX82" fmla="*/ 2055018 w 3845718"/>
              <a:gd name="connsiteY82" fmla="*/ 689768 h 4071937"/>
              <a:gd name="connsiteX83" fmla="*/ 2105818 w 3845718"/>
              <a:gd name="connsiteY83" fmla="*/ 704056 h 4071937"/>
              <a:gd name="connsiteX84" fmla="*/ 2128837 w 3845718"/>
              <a:gd name="connsiteY84" fmla="*/ 692150 h 4071937"/>
              <a:gd name="connsiteX85" fmla="*/ 2188368 w 3845718"/>
              <a:gd name="connsiteY85" fmla="*/ 643731 h 4071937"/>
              <a:gd name="connsiteX86" fmla="*/ 2229643 w 3845718"/>
              <a:gd name="connsiteY86" fmla="*/ 669131 h 4071937"/>
              <a:gd name="connsiteX87" fmla="*/ 2248693 w 3845718"/>
              <a:gd name="connsiteY87" fmla="*/ 661988 h 4071937"/>
              <a:gd name="connsiteX88" fmla="*/ 2276474 w 3845718"/>
              <a:gd name="connsiteY88" fmla="*/ 604044 h 4071937"/>
              <a:gd name="connsiteX89" fmla="*/ 2337593 w 3845718"/>
              <a:gd name="connsiteY89" fmla="*/ 565943 h 4071937"/>
              <a:gd name="connsiteX90" fmla="*/ 2326480 w 3845718"/>
              <a:gd name="connsiteY90" fmla="*/ 582614 h 4071937"/>
              <a:gd name="connsiteX91" fmla="*/ 2375693 w 3845718"/>
              <a:gd name="connsiteY91" fmla="*/ 676275 h 4071937"/>
              <a:gd name="connsiteX92" fmla="*/ 2470943 w 3845718"/>
              <a:gd name="connsiteY92" fmla="*/ 719137 h 4071937"/>
              <a:gd name="connsiteX93" fmla="*/ 2480468 w 3845718"/>
              <a:gd name="connsiteY93" fmla="*/ 808038 h 4071937"/>
              <a:gd name="connsiteX94" fmla="*/ 2501105 w 3845718"/>
              <a:gd name="connsiteY94" fmla="*/ 841375 h 4071937"/>
              <a:gd name="connsiteX95" fmla="*/ 2529681 w 3845718"/>
              <a:gd name="connsiteY95" fmla="*/ 898525 h 4071937"/>
              <a:gd name="connsiteX96" fmla="*/ 2480468 w 3845718"/>
              <a:gd name="connsiteY96" fmla="*/ 1019175 h 4071937"/>
              <a:gd name="connsiteX97" fmla="*/ 2564606 w 3845718"/>
              <a:gd name="connsiteY97" fmla="*/ 963613 h 4071937"/>
              <a:gd name="connsiteX98" fmla="*/ 2692400 w 3845718"/>
              <a:gd name="connsiteY98" fmla="*/ 973138 h 4071937"/>
              <a:gd name="connsiteX99" fmla="*/ 2744787 w 3845718"/>
              <a:gd name="connsiteY99" fmla="*/ 939800 h 4071937"/>
              <a:gd name="connsiteX100" fmla="*/ 2806699 w 3845718"/>
              <a:gd name="connsiteY100" fmla="*/ 960436 h 4071937"/>
              <a:gd name="connsiteX101" fmla="*/ 2867818 w 3845718"/>
              <a:gd name="connsiteY101" fmla="*/ 869950 h 4071937"/>
              <a:gd name="connsiteX102" fmla="*/ 2910681 w 3845718"/>
              <a:gd name="connsiteY102" fmla="*/ 877887 h 4071937"/>
              <a:gd name="connsiteX103" fmla="*/ 2978943 w 3845718"/>
              <a:gd name="connsiteY103" fmla="*/ 777875 h 4071937"/>
              <a:gd name="connsiteX104" fmla="*/ 3069430 w 3845718"/>
              <a:gd name="connsiteY104" fmla="*/ 811213 h 4071937"/>
              <a:gd name="connsiteX105" fmla="*/ 3128168 w 3845718"/>
              <a:gd name="connsiteY105" fmla="*/ 800100 h 4071937"/>
              <a:gd name="connsiteX106" fmla="*/ 3198018 w 3845718"/>
              <a:gd name="connsiteY106" fmla="*/ 825500 h 4071937"/>
              <a:gd name="connsiteX107" fmla="*/ 3204368 w 3845718"/>
              <a:gd name="connsiteY107" fmla="*/ 901700 h 4071937"/>
              <a:gd name="connsiteX108" fmla="*/ 3172618 w 3845718"/>
              <a:gd name="connsiteY108" fmla="*/ 984250 h 4071937"/>
              <a:gd name="connsiteX109" fmla="*/ 3204368 w 3845718"/>
              <a:gd name="connsiteY109" fmla="*/ 1079500 h 4071937"/>
              <a:gd name="connsiteX110" fmla="*/ 3331368 w 3845718"/>
              <a:gd name="connsiteY110" fmla="*/ 1111250 h 4071937"/>
              <a:gd name="connsiteX111" fmla="*/ 3284537 w 3845718"/>
              <a:gd name="connsiteY111" fmla="*/ 1229519 h 4071937"/>
              <a:gd name="connsiteX112" fmla="*/ 3350418 w 3845718"/>
              <a:gd name="connsiteY112" fmla="*/ 1333500 h 4071937"/>
              <a:gd name="connsiteX113" fmla="*/ 3382168 w 3845718"/>
              <a:gd name="connsiteY113" fmla="*/ 1339850 h 4071937"/>
              <a:gd name="connsiteX114" fmla="*/ 3337718 w 3845718"/>
              <a:gd name="connsiteY114" fmla="*/ 1447800 h 4071937"/>
              <a:gd name="connsiteX115" fmla="*/ 3413918 w 3845718"/>
              <a:gd name="connsiteY115" fmla="*/ 1454150 h 4071937"/>
              <a:gd name="connsiteX116" fmla="*/ 3548062 w 3845718"/>
              <a:gd name="connsiteY116" fmla="*/ 1390650 h 4071937"/>
              <a:gd name="connsiteX117" fmla="*/ 3712368 w 3845718"/>
              <a:gd name="connsiteY117" fmla="*/ 1238250 h 4071937"/>
              <a:gd name="connsiteX118" fmla="*/ 3701256 w 3845718"/>
              <a:gd name="connsiteY118" fmla="*/ 1360488 h 4071937"/>
              <a:gd name="connsiteX119" fmla="*/ 3793331 w 3845718"/>
              <a:gd name="connsiteY119" fmla="*/ 1449387 h 4071937"/>
              <a:gd name="connsiteX120" fmla="*/ 3845718 w 3845718"/>
              <a:gd name="connsiteY120" fmla="*/ 1600200 h 4071937"/>
              <a:gd name="connsiteX121" fmla="*/ 3540124 w 3845718"/>
              <a:gd name="connsiteY121" fmla="*/ 1788318 h 4071937"/>
              <a:gd name="connsiteX122" fmla="*/ 3607593 w 3845718"/>
              <a:gd name="connsiteY122" fmla="*/ 1916113 h 4071937"/>
              <a:gd name="connsiteX123" fmla="*/ 3559174 w 3845718"/>
              <a:gd name="connsiteY123" fmla="*/ 2017713 h 4071937"/>
              <a:gd name="connsiteX124" fmla="*/ 3604418 w 3845718"/>
              <a:gd name="connsiteY124" fmla="*/ 2051050 h 4071937"/>
              <a:gd name="connsiteX125" fmla="*/ 3629818 w 3845718"/>
              <a:gd name="connsiteY125" fmla="*/ 2101850 h 4071937"/>
              <a:gd name="connsiteX126" fmla="*/ 3629818 w 3845718"/>
              <a:gd name="connsiteY126" fmla="*/ 2178050 h 4071937"/>
              <a:gd name="connsiteX127" fmla="*/ 3604418 w 3845718"/>
              <a:gd name="connsiteY127" fmla="*/ 2203450 h 4071937"/>
              <a:gd name="connsiteX128" fmla="*/ 3598068 w 3845718"/>
              <a:gd name="connsiteY128" fmla="*/ 2241550 h 4071937"/>
              <a:gd name="connsiteX129" fmla="*/ 3528218 w 3845718"/>
              <a:gd name="connsiteY129" fmla="*/ 2216150 h 4071937"/>
              <a:gd name="connsiteX130" fmla="*/ 3509168 w 3845718"/>
              <a:gd name="connsiteY130" fmla="*/ 2343150 h 4071937"/>
              <a:gd name="connsiteX131" fmla="*/ 3432175 w 3845718"/>
              <a:gd name="connsiteY131" fmla="*/ 2307431 h 4071937"/>
              <a:gd name="connsiteX132" fmla="*/ 3299618 w 3845718"/>
              <a:gd name="connsiteY132" fmla="*/ 2370137 h 4071937"/>
              <a:gd name="connsiteX133" fmla="*/ 3445668 w 3845718"/>
              <a:gd name="connsiteY133" fmla="*/ 2616200 h 4071937"/>
              <a:gd name="connsiteX134" fmla="*/ 3483768 w 3845718"/>
              <a:gd name="connsiteY134" fmla="*/ 2616200 h 4071937"/>
              <a:gd name="connsiteX135" fmla="*/ 3477418 w 3845718"/>
              <a:gd name="connsiteY135" fmla="*/ 2705100 h 4071937"/>
              <a:gd name="connsiteX136" fmla="*/ 3407568 w 3845718"/>
              <a:gd name="connsiteY136" fmla="*/ 2680494 h 4071937"/>
              <a:gd name="connsiteX137" fmla="*/ 3299618 w 3845718"/>
              <a:gd name="connsiteY137" fmla="*/ 2717800 h 4071937"/>
              <a:gd name="connsiteX138" fmla="*/ 3077368 w 3845718"/>
              <a:gd name="connsiteY138" fmla="*/ 2711450 h 4071937"/>
              <a:gd name="connsiteX139" fmla="*/ 2982118 w 3845718"/>
              <a:gd name="connsiteY139" fmla="*/ 2711450 h 4071937"/>
              <a:gd name="connsiteX140" fmla="*/ 2905918 w 3845718"/>
              <a:gd name="connsiteY140" fmla="*/ 2635250 h 4071937"/>
              <a:gd name="connsiteX141" fmla="*/ 2848768 w 3845718"/>
              <a:gd name="connsiteY141" fmla="*/ 2622550 h 4071937"/>
              <a:gd name="connsiteX142" fmla="*/ 2834481 w 3845718"/>
              <a:gd name="connsiteY142" fmla="*/ 2543175 h 4071937"/>
              <a:gd name="connsiteX143" fmla="*/ 2643980 w 3845718"/>
              <a:gd name="connsiteY143" fmla="*/ 2486025 h 4071937"/>
              <a:gd name="connsiteX144" fmla="*/ 2620168 w 3845718"/>
              <a:gd name="connsiteY144" fmla="*/ 2603500 h 4071937"/>
              <a:gd name="connsiteX145" fmla="*/ 2639218 w 3845718"/>
              <a:gd name="connsiteY145" fmla="*/ 2692400 h 4071937"/>
              <a:gd name="connsiteX146" fmla="*/ 2607468 w 3845718"/>
              <a:gd name="connsiteY146" fmla="*/ 2806700 h 4071937"/>
              <a:gd name="connsiteX147" fmla="*/ 3001168 w 3845718"/>
              <a:gd name="connsiteY147" fmla="*/ 2876550 h 4071937"/>
              <a:gd name="connsiteX148" fmla="*/ 3045618 w 3845718"/>
              <a:gd name="connsiteY148" fmla="*/ 3333750 h 4071937"/>
              <a:gd name="connsiteX149" fmla="*/ 1978818 w 3845718"/>
              <a:gd name="connsiteY149" fmla="*/ 3390900 h 4071937"/>
              <a:gd name="connsiteX150" fmla="*/ 1959768 w 3845718"/>
              <a:gd name="connsiteY150" fmla="*/ 3448050 h 4071937"/>
              <a:gd name="connsiteX151" fmla="*/ 2010568 w 3845718"/>
              <a:gd name="connsiteY151" fmla="*/ 3473450 h 4071937"/>
              <a:gd name="connsiteX152" fmla="*/ 2029618 w 3845718"/>
              <a:gd name="connsiteY152" fmla="*/ 3549650 h 4071937"/>
              <a:gd name="connsiteX153" fmla="*/ 2023268 w 3845718"/>
              <a:gd name="connsiteY153" fmla="*/ 3708400 h 4071937"/>
              <a:gd name="connsiteX154" fmla="*/ 2093118 w 3845718"/>
              <a:gd name="connsiteY154" fmla="*/ 3803650 h 4071937"/>
              <a:gd name="connsiteX155" fmla="*/ 2055018 w 3845718"/>
              <a:gd name="connsiteY155" fmla="*/ 3968750 h 4071937"/>
              <a:gd name="connsiteX156" fmla="*/ 2112168 w 3845718"/>
              <a:gd name="connsiteY156" fmla="*/ 4070350 h 4071937"/>
              <a:gd name="connsiteX0" fmla="*/ 2112168 w 3845718"/>
              <a:gd name="connsiteY0" fmla="*/ 4070350 h 4070350"/>
              <a:gd name="connsiteX1" fmla="*/ 1781968 w 3845718"/>
              <a:gd name="connsiteY1" fmla="*/ 3803650 h 4070350"/>
              <a:gd name="connsiteX2" fmla="*/ 1674018 w 3845718"/>
              <a:gd name="connsiteY2" fmla="*/ 3829050 h 4070350"/>
              <a:gd name="connsiteX3" fmla="*/ 1502568 w 3845718"/>
              <a:gd name="connsiteY3" fmla="*/ 3327400 h 4070350"/>
              <a:gd name="connsiteX4" fmla="*/ 1489868 w 3845718"/>
              <a:gd name="connsiteY4" fmla="*/ 2997200 h 4070350"/>
              <a:gd name="connsiteX5" fmla="*/ 1470818 w 3845718"/>
              <a:gd name="connsiteY5" fmla="*/ 2819400 h 4070350"/>
              <a:gd name="connsiteX6" fmla="*/ 1432718 w 3845718"/>
              <a:gd name="connsiteY6" fmla="*/ 2603500 h 4070350"/>
              <a:gd name="connsiteX7" fmla="*/ 988218 w 3845718"/>
              <a:gd name="connsiteY7" fmla="*/ 3041650 h 4070350"/>
              <a:gd name="connsiteX8" fmla="*/ 931068 w 3845718"/>
              <a:gd name="connsiteY8" fmla="*/ 2990850 h 4070350"/>
              <a:gd name="connsiteX9" fmla="*/ 785018 w 3845718"/>
              <a:gd name="connsiteY9" fmla="*/ 3028950 h 4070350"/>
              <a:gd name="connsiteX10" fmla="*/ 696118 w 3845718"/>
              <a:gd name="connsiteY10" fmla="*/ 2959100 h 4070350"/>
              <a:gd name="connsiteX11" fmla="*/ 804068 w 3845718"/>
              <a:gd name="connsiteY11" fmla="*/ 2966244 h 4070350"/>
              <a:gd name="connsiteX12" fmla="*/ 854074 w 3845718"/>
              <a:gd name="connsiteY12" fmla="*/ 2949575 h 4070350"/>
              <a:gd name="connsiteX13" fmla="*/ 834231 w 3845718"/>
              <a:gd name="connsiteY13" fmla="*/ 2913857 h 4070350"/>
              <a:gd name="connsiteX14" fmla="*/ 911224 w 3845718"/>
              <a:gd name="connsiteY14" fmla="*/ 2887662 h 4070350"/>
              <a:gd name="connsiteX15" fmla="*/ 1192212 w 3845718"/>
              <a:gd name="connsiteY15" fmla="*/ 2590800 h 4070350"/>
              <a:gd name="connsiteX16" fmla="*/ 1159668 w 3845718"/>
              <a:gd name="connsiteY16" fmla="*/ 2533650 h 4070350"/>
              <a:gd name="connsiteX17" fmla="*/ 1193799 w 3845718"/>
              <a:gd name="connsiteY17" fmla="*/ 2449512 h 4070350"/>
              <a:gd name="connsiteX18" fmla="*/ 1101725 w 3845718"/>
              <a:gd name="connsiteY18" fmla="*/ 2413796 h 4070350"/>
              <a:gd name="connsiteX19" fmla="*/ 1035051 w 3845718"/>
              <a:gd name="connsiteY19" fmla="*/ 2449517 h 4070350"/>
              <a:gd name="connsiteX20" fmla="*/ 1001714 w 3845718"/>
              <a:gd name="connsiteY20" fmla="*/ 2506667 h 4070350"/>
              <a:gd name="connsiteX21" fmla="*/ 915989 w 3845718"/>
              <a:gd name="connsiteY21" fmla="*/ 2435229 h 4070350"/>
              <a:gd name="connsiteX22" fmla="*/ 851695 w 3845718"/>
              <a:gd name="connsiteY22" fmla="*/ 2442373 h 4070350"/>
              <a:gd name="connsiteX23" fmla="*/ 765970 w 3845718"/>
              <a:gd name="connsiteY23" fmla="*/ 2356648 h 4070350"/>
              <a:gd name="connsiteX24" fmla="*/ 870745 w 3845718"/>
              <a:gd name="connsiteY24" fmla="*/ 2268542 h 4070350"/>
              <a:gd name="connsiteX25" fmla="*/ 777876 w 3845718"/>
              <a:gd name="connsiteY25" fmla="*/ 2251873 h 4070350"/>
              <a:gd name="connsiteX26" fmla="*/ 689770 w 3845718"/>
              <a:gd name="connsiteY26" fmla="*/ 2330454 h 4070350"/>
              <a:gd name="connsiteX27" fmla="*/ 654051 w 3845718"/>
              <a:gd name="connsiteY27" fmla="*/ 2409035 h 4070350"/>
              <a:gd name="connsiteX28" fmla="*/ 654051 w 3845718"/>
              <a:gd name="connsiteY28" fmla="*/ 2432848 h 4070350"/>
              <a:gd name="connsiteX29" fmla="*/ 620714 w 3845718"/>
              <a:gd name="connsiteY29" fmla="*/ 2470948 h 4070350"/>
              <a:gd name="connsiteX30" fmla="*/ 570708 w 3845718"/>
              <a:gd name="connsiteY30" fmla="*/ 2497142 h 4070350"/>
              <a:gd name="connsiteX31" fmla="*/ 504032 w 3845718"/>
              <a:gd name="connsiteY31" fmla="*/ 2511429 h 4070350"/>
              <a:gd name="connsiteX32" fmla="*/ 489745 w 3845718"/>
              <a:gd name="connsiteY32" fmla="*/ 2542385 h 4070350"/>
              <a:gd name="connsiteX33" fmla="*/ 461170 w 3845718"/>
              <a:gd name="connsiteY33" fmla="*/ 2528098 h 4070350"/>
              <a:gd name="connsiteX34" fmla="*/ 434976 w 3845718"/>
              <a:gd name="connsiteY34" fmla="*/ 2566198 h 4070350"/>
              <a:gd name="connsiteX35" fmla="*/ 375445 w 3845718"/>
              <a:gd name="connsiteY35" fmla="*/ 2582867 h 4070350"/>
              <a:gd name="connsiteX36" fmla="*/ 368301 w 3845718"/>
              <a:gd name="connsiteY36" fmla="*/ 2618585 h 4070350"/>
              <a:gd name="connsiteX37" fmla="*/ 278605 w 3845718"/>
              <a:gd name="connsiteY37" fmla="*/ 2574925 h 4070350"/>
              <a:gd name="connsiteX38" fmla="*/ 245268 w 3845718"/>
              <a:gd name="connsiteY38" fmla="*/ 2501900 h 4070350"/>
              <a:gd name="connsiteX39" fmla="*/ 252411 w 3845718"/>
              <a:gd name="connsiteY39" fmla="*/ 2445544 h 4070350"/>
              <a:gd name="connsiteX40" fmla="*/ 217487 w 3845718"/>
              <a:gd name="connsiteY40" fmla="*/ 2444750 h 4070350"/>
              <a:gd name="connsiteX41" fmla="*/ 230981 w 3845718"/>
              <a:gd name="connsiteY41" fmla="*/ 2402681 h 4070350"/>
              <a:gd name="connsiteX42" fmla="*/ 105567 w 3845718"/>
              <a:gd name="connsiteY42" fmla="*/ 2353469 h 4070350"/>
              <a:gd name="connsiteX43" fmla="*/ 42068 w 3845718"/>
              <a:gd name="connsiteY43" fmla="*/ 2287587 h 4070350"/>
              <a:gd name="connsiteX44" fmla="*/ 83343 w 3845718"/>
              <a:gd name="connsiteY44" fmla="*/ 2047875 h 4070350"/>
              <a:gd name="connsiteX45" fmla="*/ 0 w 3845718"/>
              <a:gd name="connsiteY45" fmla="*/ 1875632 h 4070350"/>
              <a:gd name="connsiteX46" fmla="*/ 30956 w 3845718"/>
              <a:gd name="connsiteY46" fmla="*/ 1830387 h 4070350"/>
              <a:gd name="connsiteX47" fmla="*/ 205581 w 3845718"/>
              <a:gd name="connsiteY47" fmla="*/ 1454150 h 4070350"/>
              <a:gd name="connsiteX48" fmla="*/ 340518 w 3845718"/>
              <a:gd name="connsiteY48" fmla="*/ 1333500 h 4070350"/>
              <a:gd name="connsiteX49" fmla="*/ 392906 w 3845718"/>
              <a:gd name="connsiteY49" fmla="*/ 1081087 h 4070350"/>
              <a:gd name="connsiteX50" fmla="*/ 412749 w 3845718"/>
              <a:gd name="connsiteY50" fmla="*/ 955675 h 4070350"/>
              <a:gd name="connsiteX51" fmla="*/ 579437 w 3845718"/>
              <a:gd name="connsiteY51" fmla="*/ 1030287 h 4070350"/>
              <a:gd name="connsiteX52" fmla="*/ 734218 w 3845718"/>
              <a:gd name="connsiteY52" fmla="*/ 1089025 h 4070350"/>
              <a:gd name="connsiteX53" fmla="*/ 746124 w 3845718"/>
              <a:gd name="connsiteY53" fmla="*/ 1016000 h 4070350"/>
              <a:gd name="connsiteX54" fmla="*/ 689768 w 3845718"/>
              <a:gd name="connsiteY54" fmla="*/ 936625 h 4070350"/>
              <a:gd name="connsiteX55" fmla="*/ 832643 w 3845718"/>
              <a:gd name="connsiteY55" fmla="*/ 898525 h 4070350"/>
              <a:gd name="connsiteX56" fmla="*/ 921543 w 3845718"/>
              <a:gd name="connsiteY56" fmla="*/ 892175 h 4070350"/>
              <a:gd name="connsiteX57" fmla="*/ 953293 w 3845718"/>
              <a:gd name="connsiteY57" fmla="*/ 873125 h 4070350"/>
              <a:gd name="connsiteX58" fmla="*/ 981868 w 3845718"/>
              <a:gd name="connsiteY58" fmla="*/ 892175 h 4070350"/>
              <a:gd name="connsiteX59" fmla="*/ 1048543 w 3845718"/>
              <a:gd name="connsiteY59" fmla="*/ 876300 h 4070350"/>
              <a:gd name="connsiteX60" fmla="*/ 1061243 w 3845718"/>
              <a:gd name="connsiteY60" fmla="*/ 844550 h 4070350"/>
              <a:gd name="connsiteX61" fmla="*/ 1302543 w 3845718"/>
              <a:gd name="connsiteY61" fmla="*/ 815975 h 4070350"/>
              <a:gd name="connsiteX62" fmla="*/ 1261268 w 3845718"/>
              <a:gd name="connsiteY62" fmla="*/ 549275 h 4070350"/>
              <a:gd name="connsiteX63" fmla="*/ 1173165 w 3845718"/>
              <a:gd name="connsiteY63" fmla="*/ 330204 h 4070350"/>
              <a:gd name="connsiteX64" fmla="*/ 1118393 w 3845718"/>
              <a:gd name="connsiteY64" fmla="*/ 280194 h 4070350"/>
              <a:gd name="connsiteX65" fmla="*/ 1337468 w 3845718"/>
              <a:gd name="connsiteY65" fmla="*/ 166687 h 4070350"/>
              <a:gd name="connsiteX66" fmla="*/ 1620043 w 3845718"/>
              <a:gd name="connsiteY66" fmla="*/ 0 h 4070350"/>
              <a:gd name="connsiteX67" fmla="*/ 1741487 w 3845718"/>
              <a:gd name="connsiteY67" fmla="*/ 391319 h 4070350"/>
              <a:gd name="connsiteX68" fmla="*/ 1701800 w 3845718"/>
              <a:gd name="connsiteY68" fmla="*/ 509587 h 4070350"/>
              <a:gd name="connsiteX69" fmla="*/ 1696243 w 3845718"/>
              <a:gd name="connsiteY69" fmla="*/ 607218 h 4070350"/>
              <a:gd name="connsiteX70" fmla="*/ 1685923 w 3845718"/>
              <a:gd name="connsiteY70" fmla="*/ 640557 h 4070350"/>
              <a:gd name="connsiteX71" fmla="*/ 1710531 w 3845718"/>
              <a:gd name="connsiteY71" fmla="*/ 635794 h 4070350"/>
              <a:gd name="connsiteX72" fmla="*/ 1747838 w 3845718"/>
              <a:gd name="connsiteY72" fmla="*/ 619920 h 4070350"/>
              <a:gd name="connsiteX73" fmla="*/ 1843087 w 3845718"/>
              <a:gd name="connsiteY73" fmla="*/ 625474 h 4070350"/>
              <a:gd name="connsiteX74" fmla="*/ 1884361 w 3845718"/>
              <a:gd name="connsiteY74" fmla="*/ 634207 h 4070350"/>
              <a:gd name="connsiteX75" fmla="*/ 1887537 w 3845718"/>
              <a:gd name="connsiteY75" fmla="*/ 575468 h 4070350"/>
              <a:gd name="connsiteX76" fmla="*/ 1921668 w 3845718"/>
              <a:gd name="connsiteY76" fmla="*/ 584200 h 4070350"/>
              <a:gd name="connsiteX77" fmla="*/ 1908174 w 3845718"/>
              <a:gd name="connsiteY77" fmla="*/ 658812 h 4070350"/>
              <a:gd name="connsiteX78" fmla="*/ 1972468 w 3845718"/>
              <a:gd name="connsiteY78" fmla="*/ 661988 h 4070350"/>
              <a:gd name="connsiteX79" fmla="*/ 2008186 w 3845718"/>
              <a:gd name="connsiteY79" fmla="*/ 642937 h 4070350"/>
              <a:gd name="connsiteX80" fmla="*/ 2052637 w 3845718"/>
              <a:gd name="connsiteY80" fmla="*/ 654844 h 4070350"/>
              <a:gd name="connsiteX81" fmla="*/ 2055018 w 3845718"/>
              <a:gd name="connsiteY81" fmla="*/ 689768 h 4070350"/>
              <a:gd name="connsiteX82" fmla="*/ 2105818 w 3845718"/>
              <a:gd name="connsiteY82" fmla="*/ 704056 h 4070350"/>
              <a:gd name="connsiteX83" fmla="*/ 2128837 w 3845718"/>
              <a:gd name="connsiteY83" fmla="*/ 692150 h 4070350"/>
              <a:gd name="connsiteX84" fmla="*/ 2188368 w 3845718"/>
              <a:gd name="connsiteY84" fmla="*/ 643731 h 4070350"/>
              <a:gd name="connsiteX85" fmla="*/ 2229643 w 3845718"/>
              <a:gd name="connsiteY85" fmla="*/ 669131 h 4070350"/>
              <a:gd name="connsiteX86" fmla="*/ 2248693 w 3845718"/>
              <a:gd name="connsiteY86" fmla="*/ 661988 h 4070350"/>
              <a:gd name="connsiteX87" fmla="*/ 2276474 w 3845718"/>
              <a:gd name="connsiteY87" fmla="*/ 604044 h 4070350"/>
              <a:gd name="connsiteX88" fmla="*/ 2337593 w 3845718"/>
              <a:gd name="connsiteY88" fmla="*/ 565943 h 4070350"/>
              <a:gd name="connsiteX89" fmla="*/ 2326480 w 3845718"/>
              <a:gd name="connsiteY89" fmla="*/ 582614 h 4070350"/>
              <a:gd name="connsiteX90" fmla="*/ 2375693 w 3845718"/>
              <a:gd name="connsiteY90" fmla="*/ 676275 h 4070350"/>
              <a:gd name="connsiteX91" fmla="*/ 2470943 w 3845718"/>
              <a:gd name="connsiteY91" fmla="*/ 719137 h 4070350"/>
              <a:gd name="connsiteX92" fmla="*/ 2480468 w 3845718"/>
              <a:gd name="connsiteY92" fmla="*/ 808038 h 4070350"/>
              <a:gd name="connsiteX93" fmla="*/ 2501105 w 3845718"/>
              <a:gd name="connsiteY93" fmla="*/ 841375 h 4070350"/>
              <a:gd name="connsiteX94" fmla="*/ 2529681 w 3845718"/>
              <a:gd name="connsiteY94" fmla="*/ 898525 h 4070350"/>
              <a:gd name="connsiteX95" fmla="*/ 2480468 w 3845718"/>
              <a:gd name="connsiteY95" fmla="*/ 1019175 h 4070350"/>
              <a:gd name="connsiteX96" fmla="*/ 2564606 w 3845718"/>
              <a:gd name="connsiteY96" fmla="*/ 963613 h 4070350"/>
              <a:gd name="connsiteX97" fmla="*/ 2692400 w 3845718"/>
              <a:gd name="connsiteY97" fmla="*/ 973138 h 4070350"/>
              <a:gd name="connsiteX98" fmla="*/ 2744787 w 3845718"/>
              <a:gd name="connsiteY98" fmla="*/ 939800 h 4070350"/>
              <a:gd name="connsiteX99" fmla="*/ 2806699 w 3845718"/>
              <a:gd name="connsiteY99" fmla="*/ 960436 h 4070350"/>
              <a:gd name="connsiteX100" fmla="*/ 2867818 w 3845718"/>
              <a:gd name="connsiteY100" fmla="*/ 869950 h 4070350"/>
              <a:gd name="connsiteX101" fmla="*/ 2910681 w 3845718"/>
              <a:gd name="connsiteY101" fmla="*/ 877887 h 4070350"/>
              <a:gd name="connsiteX102" fmla="*/ 2978943 w 3845718"/>
              <a:gd name="connsiteY102" fmla="*/ 777875 h 4070350"/>
              <a:gd name="connsiteX103" fmla="*/ 3069430 w 3845718"/>
              <a:gd name="connsiteY103" fmla="*/ 811213 h 4070350"/>
              <a:gd name="connsiteX104" fmla="*/ 3128168 w 3845718"/>
              <a:gd name="connsiteY104" fmla="*/ 800100 h 4070350"/>
              <a:gd name="connsiteX105" fmla="*/ 3198018 w 3845718"/>
              <a:gd name="connsiteY105" fmla="*/ 825500 h 4070350"/>
              <a:gd name="connsiteX106" fmla="*/ 3204368 w 3845718"/>
              <a:gd name="connsiteY106" fmla="*/ 901700 h 4070350"/>
              <a:gd name="connsiteX107" fmla="*/ 3172618 w 3845718"/>
              <a:gd name="connsiteY107" fmla="*/ 984250 h 4070350"/>
              <a:gd name="connsiteX108" fmla="*/ 3204368 w 3845718"/>
              <a:gd name="connsiteY108" fmla="*/ 1079500 h 4070350"/>
              <a:gd name="connsiteX109" fmla="*/ 3331368 w 3845718"/>
              <a:gd name="connsiteY109" fmla="*/ 1111250 h 4070350"/>
              <a:gd name="connsiteX110" fmla="*/ 3284537 w 3845718"/>
              <a:gd name="connsiteY110" fmla="*/ 1229519 h 4070350"/>
              <a:gd name="connsiteX111" fmla="*/ 3350418 w 3845718"/>
              <a:gd name="connsiteY111" fmla="*/ 1333500 h 4070350"/>
              <a:gd name="connsiteX112" fmla="*/ 3382168 w 3845718"/>
              <a:gd name="connsiteY112" fmla="*/ 1339850 h 4070350"/>
              <a:gd name="connsiteX113" fmla="*/ 3337718 w 3845718"/>
              <a:gd name="connsiteY113" fmla="*/ 1447800 h 4070350"/>
              <a:gd name="connsiteX114" fmla="*/ 3413918 w 3845718"/>
              <a:gd name="connsiteY114" fmla="*/ 1454150 h 4070350"/>
              <a:gd name="connsiteX115" fmla="*/ 3548062 w 3845718"/>
              <a:gd name="connsiteY115" fmla="*/ 1390650 h 4070350"/>
              <a:gd name="connsiteX116" fmla="*/ 3712368 w 3845718"/>
              <a:gd name="connsiteY116" fmla="*/ 1238250 h 4070350"/>
              <a:gd name="connsiteX117" fmla="*/ 3701256 w 3845718"/>
              <a:gd name="connsiteY117" fmla="*/ 1360488 h 4070350"/>
              <a:gd name="connsiteX118" fmla="*/ 3793331 w 3845718"/>
              <a:gd name="connsiteY118" fmla="*/ 1449387 h 4070350"/>
              <a:gd name="connsiteX119" fmla="*/ 3845718 w 3845718"/>
              <a:gd name="connsiteY119" fmla="*/ 1600200 h 4070350"/>
              <a:gd name="connsiteX120" fmla="*/ 3540124 w 3845718"/>
              <a:gd name="connsiteY120" fmla="*/ 1788318 h 4070350"/>
              <a:gd name="connsiteX121" fmla="*/ 3607593 w 3845718"/>
              <a:gd name="connsiteY121" fmla="*/ 1916113 h 4070350"/>
              <a:gd name="connsiteX122" fmla="*/ 3559174 w 3845718"/>
              <a:gd name="connsiteY122" fmla="*/ 2017713 h 4070350"/>
              <a:gd name="connsiteX123" fmla="*/ 3604418 w 3845718"/>
              <a:gd name="connsiteY123" fmla="*/ 2051050 h 4070350"/>
              <a:gd name="connsiteX124" fmla="*/ 3629818 w 3845718"/>
              <a:gd name="connsiteY124" fmla="*/ 2101850 h 4070350"/>
              <a:gd name="connsiteX125" fmla="*/ 3629818 w 3845718"/>
              <a:gd name="connsiteY125" fmla="*/ 2178050 h 4070350"/>
              <a:gd name="connsiteX126" fmla="*/ 3604418 w 3845718"/>
              <a:gd name="connsiteY126" fmla="*/ 2203450 h 4070350"/>
              <a:gd name="connsiteX127" fmla="*/ 3598068 w 3845718"/>
              <a:gd name="connsiteY127" fmla="*/ 2241550 h 4070350"/>
              <a:gd name="connsiteX128" fmla="*/ 3528218 w 3845718"/>
              <a:gd name="connsiteY128" fmla="*/ 2216150 h 4070350"/>
              <a:gd name="connsiteX129" fmla="*/ 3509168 w 3845718"/>
              <a:gd name="connsiteY129" fmla="*/ 2343150 h 4070350"/>
              <a:gd name="connsiteX130" fmla="*/ 3432175 w 3845718"/>
              <a:gd name="connsiteY130" fmla="*/ 2307431 h 4070350"/>
              <a:gd name="connsiteX131" fmla="*/ 3299618 w 3845718"/>
              <a:gd name="connsiteY131" fmla="*/ 2370137 h 4070350"/>
              <a:gd name="connsiteX132" fmla="*/ 3445668 w 3845718"/>
              <a:gd name="connsiteY132" fmla="*/ 2616200 h 4070350"/>
              <a:gd name="connsiteX133" fmla="*/ 3483768 w 3845718"/>
              <a:gd name="connsiteY133" fmla="*/ 2616200 h 4070350"/>
              <a:gd name="connsiteX134" fmla="*/ 3477418 w 3845718"/>
              <a:gd name="connsiteY134" fmla="*/ 2705100 h 4070350"/>
              <a:gd name="connsiteX135" fmla="*/ 3407568 w 3845718"/>
              <a:gd name="connsiteY135" fmla="*/ 2680494 h 4070350"/>
              <a:gd name="connsiteX136" fmla="*/ 3299618 w 3845718"/>
              <a:gd name="connsiteY136" fmla="*/ 2717800 h 4070350"/>
              <a:gd name="connsiteX137" fmla="*/ 3077368 w 3845718"/>
              <a:gd name="connsiteY137" fmla="*/ 2711450 h 4070350"/>
              <a:gd name="connsiteX138" fmla="*/ 2982118 w 3845718"/>
              <a:gd name="connsiteY138" fmla="*/ 2711450 h 4070350"/>
              <a:gd name="connsiteX139" fmla="*/ 2905918 w 3845718"/>
              <a:gd name="connsiteY139" fmla="*/ 2635250 h 4070350"/>
              <a:gd name="connsiteX140" fmla="*/ 2848768 w 3845718"/>
              <a:gd name="connsiteY140" fmla="*/ 2622550 h 4070350"/>
              <a:gd name="connsiteX141" fmla="*/ 2834481 w 3845718"/>
              <a:gd name="connsiteY141" fmla="*/ 2543175 h 4070350"/>
              <a:gd name="connsiteX142" fmla="*/ 2643980 w 3845718"/>
              <a:gd name="connsiteY142" fmla="*/ 2486025 h 4070350"/>
              <a:gd name="connsiteX143" fmla="*/ 2620168 w 3845718"/>
              <a:gd name="connsiteY143" fmla="*/ 2603500 h 4070350"/>
              <a:gd name="connsiteX144" fmla="*/ 2639218 w 3845718"/>
              <a:gd name="connsiteY144" fmla="*/ 2692400 h 4070350"/>
              <a:gd name="connsiteX145" fmla="*/ 2607468 w 3845718"/>
              <a:gd name="connsiteY145" fmla="*/ 2806700 h 4070350"/>
              <a:gd name="connsiteX146" fmla="*/ 3001168 w 3845718"/>
              <a:gd name="connsiteY146" fmla="*/ 2876550 h 4070350"/>
              <a:gd name="connsiteX147" fmla="*/ 3045618 w 3845718"/>
              <a:gd name="connsiteY147" fmla="*/ 3333750 h 4070350"/>
              <a:gd name="connsiteX148" fmla="*/ 1978818 w 3845718"/>
              <a:gd name="connsiteY148" fmla="*/ 3390900 h 4070350"/>
              <a:gd name="connsiteX149" fmla="*/ 1959768 w 3845718"/>
              <a:gd name="connsiteY149" fmla="*/ 3448050 h 4070350"/>
              <a:gd name="connsiteX150" fmla="*/ 2010568 w 3845718"/>
              <a:gd name="connsiteY150" fmla="*/ 3473450 h 4070350"/>
              <a:gd name="connsiteX151" fmla="*/ 2029618 w 3845718"/>
              <a:gd name="connsiteY151" fmla="*/ 3549650 h 4070350"/>
              <a:gd name="connsiteX152" fmla="*/ 2023268 w 3845718"/>
              <a:gd name="connsiteY152" fmla="*/ 3708400 h 4070350"/>
              <a:gd name="connsiteX153" fmla="*/ 2093118 w 3845718"/>
              <a:gd name="connsiteY153" fmla="*/ 3803650 h 4070350"/>
              <a:gd name="connsiteX154" fmla="*/ 2055018 w 3845718"/>
              <a:gd name="connsiteY154" fmla="*/ 3968750 h 4070350"/>
              <a:gd name="connsiteX155" fmla="*/ 2112168 w 3845718"/>
              <a:gd name="connsiteY155" fmla="*/ 4070350 h 4070350"/>
              <a:gd name="connsiteX0" fmla="*/ 2055018 w 3845718"/>
              <a:gd name="connsiteY0" fmla="*/ 3968750 h 3968750"/>
              <a:gd name="connsiteX1" fmla="*/ 1781968 w 3845718"/>
              <a:gd name="connsiteY1" fmla="*/ 3803650 h 3968750"/>
              <a:gd name="connsiteX2" fmla="*/ 1674018 w 3845718"/>
              <a:gd name="connsiteY2" fmla="*/ 3829050 h 3968750"/>
              <a:gd name="connsiteX3" fmla="*/ 1502568 w 3845718"/>
              <a:gd name="connsiteY3" fmla="*/ 3327400 h 3968750"/>
              <a:gd name="connsiteX4" fmla="*/ 1489868 w 3845718"/>
              <a:gd name="connsiteY4" fmla="*/ 2997200 h 3968750"/>
              <a:gd name="connsiteX5" fmla="*/ 1470818 w 3845718"/>
              <a:gd name="connsiteY5" fmla="*/ 2819400 h 3968750"/>
              <a:gd name="connsiteX6" fmla="*/ 1432718 w 3845718"/>
              <a:gd name="connsiteY6" fmla="*/ 2603500 h 3968750"/>
              <a:gd name="connsiteX7" fmla="*/ 988218 w 3845718"/>
              <a:gd name="connsiteY7" fmla="*/ 3041650 h 3968750"/>
              <a:gd name="connsiteX8" fmla="*/ 931068 w 3845718"/>
              <a:gd name="connsiteY8" fmla="*/ 2990850 h 3968750"/>
              <a:gd name="connsiteX9" fmla="*/ 785018 w 3845718"/>
              <a:gd name="connsiteY9" fmla="*/ 3028950 h 3968750"/>
              <a:gd name="connsiteX10" fmla="*/ 696118 w 3845718"/>
              <a:gd name="connsiteY10" fmla="*/ 2959100 h 3968750"/>
              <a:gd name="connsiteX11" fmla="*/ 804068 w 3845718"/>
              <a:gd name="connsiteY11" fmla="*/ 2966244 h 3968750"/>
              <a:gd name="connsiteX12" fmla="*/ 854074 w 3845718"/>
              <a:gd name="connsiteY12" fmla="*/ 2949575 h 3968750"/>
              <a:gd name="connsiteX13" fmla="*/ 834231 w 3845718"/>
              <a:gd name="connsiteY13" fmla="*/ 2913857 h 3968750"/>
              <a:gd name="connsiteX14" fmla="*/ 911224 w 3845718"/>
              <a:gd name="connsiteY14" fmla="*/ 2887662 h 3968750"/>
              <a:gd name="connsiteX15" fmla="*/ 1192212 w 3845718"/>
              <a:gd name="connsiteY15" fmla="*/ 2590800 h 3968750"/>
              <a:gd name="connsiteX16" fmla="*/ 1159668 w 3845718"/>
              <a:gd name="connsiteY16" fmla="*/ 2533650 h 3968750"/>
              <a:gd name="connsiteX17" fmla="*/ 1193799 w 3845718"/>
              <a:gd name="connsiteY17" fmla="*/ 2449512 h 3968750"/>
              <a:gd name="connsiteX18" fmla="*/ 1101725 w 3845718"/>
              <a:gd name="connsiteY18" fmla="*/ 2413796 h 3968750"/>
              <a:gd name="connsiteX19" fmla="*/ 1035051 w 3845718"/>
              <a:gd name="connsiteY19" fmla="*/ 2449517 h 3968750"/>
              <a:gd name="connsiteX20" fmla="*/ 1001714 w 3845718"/>
              <a:gd name="connsiteY20" fmla="*/ 2506667 h 3968750"/>
              <a:gd name="connsiteX21" fmla="*/ 915989 w 3845718"/>
              <a:gd name="connsiteY21" fmla="*/ 2435229 h 3968750"/>
              <a:gd name="connsiteX22" fmla="*/ 851695 w 3845718"/>
              <a:gd name="connsiteY22" fmla="*/ 2442373 h 3968750"/>
              <a:gd name="connsiteX23" fmla="*/ 765970 w 3845718"/>
              <a:gd name="connsiteY23" fmla="*/ 2356648 h 3968750"/>
              <a:gd name="connsiteX24" fmla="*/ 870745 w 3845718"/>
              <a:gd name="connsiteY24" fmla="*/ 2268542 h 3968750"/>
              <a:gd name="connsiteX25" fmla="*/ 777876 w 3845718"/>
              <a:gd name="connsiteY25" fmla="*/ 2251873 h 3968750"/>
              <a:gd name="connsiteX26" fmla="*/ 689770 w 3845718"/>
              <a:gd name="connsiteY26" fmla="*/ 2330454 h 3968750"/>
              <a:gd name="connsiteX27" fmla="*/ 654051 w 3845718"/>
              <a:gd name="connsiteY27" fmla="*/ 2409035 h 3968750"/>
              <a:gd name="connsiteX28" fmla="*/ 654051 w 3845718"/>
              <a:gd name="connsiteY28" fmla="*/ 2432848 h 3968750"/>
              <a:gd name="connsiteX29" fmla="*/ 620714 w 3845718"/>
              <a:gd name="connsiteY29" fmla="*/ 2470948 h 3968750"/>
              <a:gd name="connsiteX30" fmla="*/ 570708 w 3845718"/>
              <a:gd name="connsiteY30" fmla="*/ 2497142 h 3968750"/>
              <a:gd name="connsiteX31" fmla="*/ 504032 w 3845718"/>
              <a:gd name="connsiteY31" fmla="*/ 2511429 h 3968750"/>
              <a:gd name="connsiteX32" fmla="*/ 489745 w 3845718"/>
              <a:gd name="connsiteY32" fmla="*/ 2542385 h 3968750"/>
              <a:gd name="connsiteX33" fmla="*/ 461170 w 3845718"/>
              <a:gd name="connsiteY33" fmla="*/ 2528098 h 3968750"/>
              <a:gd name="connsiteX34" fmla="*/ 434976 w 3845718"/>
              <a:gd name="connsiteY34" fmla="*/ 2566198 h 3968750"/>
              <a:gd name="connsiteX35" fmla="*/ 375445 w 3845718"/>
              <a:gd name="connsiteY35" fmla="*/ 2582867 h 3968750"/>
              <a:gd name="connsiteX36" fmla="*/ 368301 w 3845718"/>
              <a:gd name="connsiteY36" fmla="*/ 2618585 h 3968750"/>
              <a:gd name="connsiteX37" fmla="*/ 278605 w 3845718"/>
              <a:gd name="connsiteY37" fmla="*/ 2574925 h 3968750"/>
              <a:gd name="connsiteX38" fmla="*/ 245268 w 3845718"/>
              <a:gd name="connsiteY38" fmla="*/ 2501900 h 3968750"/>
              <a:gd name="connsiteX39" fmla="*/ 252411 w 3845718"/>
              <a:gd name="connsiteY39" fmla="*/ 2445544 h 3968750"/>
              <a:gd name="connsiteX40" fmla="*/ 217487 w 3845718"/>
              <a:gd name="connsiteY40" fmla="*/ 2444750 h 3968750"/>
              <a:gd name="connsiteX41" fmla="*/ 230981 w 3845718"/>
              <a:gd name="connsiteY41" fmla="*/ 2402681 h 3968750"/>
              <a:gd name="connsiteX42" fmla="*/ 105567 w 3845718"/>
              <a:gd name="connsiteY42" fmla="*/ 2353469 h 3968750"/>
              <a:gd name="connsiteX43" fmla="*/ 42068 w 3845718"/>
              <a:gd name="connsiteY43" fmla="*/ 2287587 h 3968750"/>
              <a:gd name="connsiteX44" fmla="*/ 83343 w 3845718"/>
              <a:gd name="connsiteY44" fmla="*/ 2047875 h 3968750"/>
              <a:gd name="connsiteX45" fmla="*/ 0 w 3845718"/>
              <a:gd name="connsiteY45" fmla="*/ 1875632 h 3968750"/>
              <a:gd name="connsiteX46" fmla="*/ 30956 w 3845718"/>
              <a:gd name="connsiteY46" fmla="*/ 1830387 h 3968750"/>
              <a:gd name="connsiteX47" fmla="*/ 205581 w 3845718"/>
              <a:gd name="connsiteY47" fmla="*/ 1454150 h 3968750"/>
              <a:gd name="connsiteX48" fmla="*/ 340518 w 3845718"/>
              <a:gd name="connsiteY48" fmla="*/ 1333500 h 3968750"/>
              <a:gd name="connsiteX49" fmla="*/ 392906 w 3845718"/>
              <a:gd name="connsiteY49" fmla="*/ 1081087 h 3968750"/>
              <a:gd name="connsiteX50" fmla="*/ 412749 w 3845718"/>
              <a:gd name="connsiteY50" fmla="*/ 955675 h 3968750"/>
              <a:gd name="connsiteX51" fmla="*/ 579437 w 3845718"/>
              <a:gd name="connsiteY51" fmla="*/ 1030287 h 3968750"/>
              <a:gd name="connsiteX52" fmla="*/ 734218 w 3845718"/>
              <a:gd name="connsiteY52" fmla="*/ 1089025 h 3968750"/>
              <a:gd name="connsiteX53" fmla="*/ 746124 w 3845718"/>
              <a:gd name="connsiteY53" fmla="*/ 1016000 h 3968750"/>
              <a:gd name="connsiteX54" fmla="*/ 689768 w 3845718"/>
              <a:gd name="connsiteY54" fmla="*/ 936625 h 3968750"/>
              <a:gd name="connsiteX55" fmla="*/ 832643 w 3845718"/>
              <a:gd name="connsiteY55" fmla="*/ 898525 h 3968750"/>
              <a:gd name="connsiteX56" fmla="*/ 921543 w 3845718"/>
              <a:gd name="connsiteY56" fmla="*/ 892175 h 3968750"/>
              <a:gd name="connsiteX57" fmla="*/ 953293 w 3845718"/>
              <a:gd name="connsiteY57" fmla="*/ 873125 h 3968750"/>
              <a:gd name="connsiteX58" fmla="*/ 981868 w 3845718"/>
              <a:gd name="connsiteY58" fmla="*/ 892175 h 3968750"/>
              <a:gd name="connsiteX59" fmla="*/ 1048543 w 3845718"/>
              <a:gd name="connsiteY59" fmla="*/ 876300 h 3968750"/>
              <a:gd name="connsiteX60" fmla="*/ 1061243 w 3845718"/>
              <a:gd name="connsiteY60" fmla="*/ 844550 h 3968750"/>
              <a:gd name="connsiteX61" fmla="*/ 1302543 w 3845718"/>
              <a:gd name="connsiteY61" fmla="*/ 815975 h 3968750"/>
              <a:gd name="connsiteX62" fmla="*/ 1261268 w 3845718"/>
              <a:gd name="connsiteY62" fmla="*/ 549275 h 3968750"/>
              <a:gd name="connsiteX63" fmla="*/ 1173165 w 3845718"/>
              <a:gd name="connsiteY63" fmla="*/ 330204 h 3968750"/>
              <a:gd name="connsiteX64" fmla="*/ 1118393 w 3845718"/>
              <a:gd name="connsiteY64" fmla="*/ 280194 h 3968750"/>
              <a:gd name="connsiteX65" fmla="*/ 1337468 w 3845718"/>
              <a:gd name="connsiteY65" fmla="*/ 166687 h 3968750"/>
              <a:gd name="connsiteX66" fmla="*/ 1620043 w 3845718"/>
              <a:gd name="connsiteY66" fmla="*/ 0 h 3968750"/>
              <a:gd name="connsiteX67" fmla="*/ 1741487 w 3845718"/>
              <a:gd name="connsiteY67" fmla="*/ 391319 h 3968750"/>
              <a:gd name="connsiteX68" fmla="*/ 1701800 w 3845718"/>
              <a:gd name="connsiteY68" fmla="*/ 509587 h 3968750"/>
              <a:gd name="connsiteX69" fmla="*/ 1696243 w 3845718"/>
              <a:gd name="connsiteY69" fmla="*/ 607218 h 3968750"/>
              <a:gd name="connsiteX70" fmla="*/ 1685923 w 3845718"/>
              <a:gd name="connsiteY70" fmla="*/ 640557 h 3968750"/>
              <a:gd name="connsiteX71" fmla="*/ 1710531 w 3845718"/>
              <a:gd name="connsiteY71" fmla="*/ 635794 h 3968750"/>
              <a:gd name="connsiteX72" fmla="*/ 1747838 w 3845718"/>
              <a:gd name="connsiteY72" fmla="*/ 619920 h 3968750"/>
              <a:gd name="connsiteX73" fmla="*/ 1843087 w 3845718"/>
              <a:gd name="connsiteY73" fmla="*/ 625474 h 3968750"/>
              <a:gd name="connsiteX74" fmla="*/ 1884361 w 3845718"/>
              <a:gd name="connsiteY74" fmla="*/ 634207 h 3968750"/>
              <a:gd name="connsiteX75" fmla="*/ 1887537 w 3845718"/>
              <a:gd name="connsiteY75" fmla="*/ 575468 h 3968750"/>
              <a:gd name="connsiteX76" fmla="*/ 1921668 w 3845718"/>
              <a:gd name="connsiteY76" fmla="*/ 584200 h 3968750"/>
              <a:gd name="connsiteX77" fmla="*/ 1908174 w 3845718"/>
              <a:gd name="connsiteY77" fmla="*/ 658812 h 3968750"/>
              <a:gd name="connsiteX78" fmla="*/ 1972468 w 3845718"/>
              <a:gd name="connsiteY78" fmla="*/ 661988 h 3968750"/>
              <a:gd name="connsiteX79" fmla="*/ 2008186 w 3845718"/>
              <a:gd name="connsiteY79" fmla="*/ 642937 h 3968750"/>
              <a:gd name="connsiteX80" fmla="*/ 2052637 w 3845718"/>
              <a:gd name="connsiteY80" fmla="*/ 654844 h 3968750"/>
              <a:gd name="connsiteX81" fmla="*/ 2055018 w 3845718"/>
              <a:gd name="connsiteY81" fmla="*/ 689768 h 3968750"/>
              <a:gd name="connsiteX82" fmla="*/ 2105818 w 3845718"/>
              <a:gd name="connsiteY82" fmla="*/ 704056 h 3968750"/>
              <a:gd name="connsiteX83" fmla="*/ 2128837 w 3845718"/>
              <a:gd name="connsiteY83" fmla="*/ 692150 h 3968750"/>
              <a:gd name="connsiteX84" fmla="*/ 2188368 w 3845718"/>
              <a:gd name="connsiteY84" fmla="*/ 643731 h 3968750"/>
              <a:gd name="connsiteX85" fmla="*/ 2229643 w 3845718"/>
              <a:gd name="connsiteY85" fmla="*/ 669131 h 3968750"/>
              <a:gd name="connsiteX86" fmla="*/ 2248693 w 3845718"/>
              <a:gd name="connsiteY86" fmla="*/ 661988 h 3968750"/>
              <a:gd name="connsiteX87" fmla="*/ 2276474 w 3845718"/>
              <a:gd name="connsiteY87" fmla="*/ 604044 h 3968750"/>
              <a:gd name="connsiteX88" fmla="*/ 2337593 w 3845718"/>
              <a:gd name="connsiteY88" fmla="*/ 565943 h 3968750"/>
              <a:gd name="connsiteX89" fmla="*/ 2326480 w 3845718"/>
              <a:gd name="connsiteY89" fmla="*/ 582614 h 3968750"/>
              <a:gd name="connsiteX90" fmla="*/ 2375693 w 3845718"/>
              <a:gd name="connsiteY90" fmla="*/ 676275 h 3968750"/>
              <a:gd name="connsiteX91" fmla="*/ 2470943 w 3845718"/>
              <a:gd name="connsiteY91" fmla="*/ 719137 h 3968750"/>
              <a:gd name="connsiteX92" fmla="*/ 2480468 w 3845718"/>
              <a:gd name="connsiteY92" fmla="*/ 808038 h 3968750"/>
              <a:gd name="connsiteX93" fmla="*/ 2501105 w 3845718"/>
              <a:gd name="connsiteY93" fmla="*/ 841375 h 3968750"/>
              <a:gd name="connsiteX94" fmla="*/ 2529681 w 3845718"/>
              <a:gd name="connsiteY94" fmla="*/ 898525 h 3968750"/>
              <a:gd name="connsiteX95" fmla="*/ 2480468 w 3845718"/>
              <a:gd name="connsiteY95" fmla="*/ 1019175 h 3968750"/>
              <a:gd name="connsiteX96" fmla="*/ 2564606 w 3845718"/>
              <a:gd name="connsiteY96" fmla="*/ 963613 h 3968750"/>
              <a:gd name="connsiteX97" fmla="*/ 2692400 w 3845718"/>
              <a:gd name="connsiteY97" fmla="*/ 973138 h 3968750"/>
              <a:gd name="connsiteX98" fmla="*/ 2744787 w 3845718"/>
              <a:gd name="connsiteY98" fmla="*/ 939800 h 3968750"/>
              <a:gd name="connsiteX99" fmla="*/ 2806699 w 3845718"/>
              <a:gd name="connsiteY99" fmla="*/ 960436 h 3968750"/>
              <a:gd name="connsiteX100" fmla="*/ 2867818 w 3845718"/>
              <a:gd name="connsiteY100" fmla="*/ 869950 h 3968750"/>
              <a:gd name="connsiteX101" fmla="*/ 2910681 w 3845718"/>
              <a:gd name="connsiteY101" fmla="*/ 877887 h 3968750"/>
              <a:gd name="connsiteX102" fmla="*/ 2978943 w 3845718"/>
              <a:gd name="connsiteY102" fmla="*/ 777875 h 3968750"/>
              <a:gd name="connsiteX103" fmla="*/ 3069430 w 3845718"/>
              <a:gd name="connsiteY103" fmla="*/ 811213 h 3968750"/>
              <a:gd name="connsiteX104" fmla="*/ 3128168 w 3845718"/>
              <a:gd name="connsiteY104" fmla="*/ 800100 h 3968750"/>
              <a:gd name="connsiteX105" fmla="*/ 3198018 w 3845718"/>
              <a:gd name="connsiteY105" fmla="*/ 825500 h 3968750"/>
              <a:gd name="connsiteX106" fmla="*/ 3204368 w 3845718"/>
              <a:gd name="connsiteY106" fmla="*/ 901700 h 3968750"/>
              <a:gd name="connsiteX107" fmla="*/ 3172618 w 3845718"/>
              <a:gd name="connsiteY107" fmla="*/ 984250 h 3968750"/>
              <a:gd name="connsiteX108" fmla="*/ 3204368 w 3845718"/>
              <a:gd name="connsiteY108" fmla="*/ 1079500 h 3968750"/>
              <a:gd name="connsiteX109" fmla="*/ 3331368 w 3845718"/>
              <a:gd name="connsiteY109" fmla="*/ 1111250 h 3968750"/>
              <a:gd name="connsiteX110" fmla="*/ 3284537 w 3845718"/>
              <a:gd name="connsiteY110" fmla="*/ 1229519 h 3968750"/>
              <a:gd name="connsiteX111" fmla="*/ 3350418 w 3845718"/>
              <a:gd name="connsiteY111" fmla="*/ 1333500 h 3968750"/>
              <a:gd name="connsiteX112" fmla="*/ 3382168 w 3845718"/>
              <a:gd name="connsiteY112" fmla="*/ 1339850 h 3968750"/>
              <a:gd name="connsiteX113" fmla="*/ 3337718 w 3845718"/>
              <a:gd name="connsiteY113" fmla="*/ 1447800 h 3968750"/>
              <a:gd name="connsiteX114" fmla="*/ 3413918 w 3845718"/>
              <a:gd name="connsiteY114" fmla="*/ 1454150 h 3968750"/>
              <a:gd name="connsiteX115" fmla="*/ 3548062 w 3845718"/>
              <a:gd name="connsiteY115" fmla="*/ 1390650 h 3968750"/>
              <a:gd name="connsiteX116" fmla="*/ 3712368 w 3845718"/>
              <a:gd name="connsiteY116" fmla="*/ 1238250 h 3968750"/>
              <a:gd name="connsiteX117" fmla="*/ 3701256 w 3845718"/>
              <a:gd name="connsiteY117" fmla="*/ 1360488 h 3968750"/>
              <a:gd name="connsiteX118" fmla="*/ 3793331 w 3845718"/>
              <a:gd name="connsiteY118" fmla="*/ 1449387 h 3968750"/>
              <a:gd name="connsiteX119" fmla="*/ 3845718 w 3845718"/>
              <a:gd name="connsiteY119" fmla="*/ 1600200 h 3968750"/>
              <a:gd name="connsiteX120" fmla="*/ 3540124 w 3845718"/>
              <a:gd name="connsiteY120" fmla="*/ 1788318 h 3968750"/>
              <a:gd name="connsiteX121" fmla="*/ 3607593 w 3845718"/>
              <a:gd name="connsiteY121" fmla="*/ 1916113 h 3968750"/>
              <a:gd name="connsiteX122" fmla="*/ 3559174 w 3845718"/>
              <a:gd name="connsiteY122" fmla="*/ 2017713 h 3968750"/>
              <a:gd name="connsiteX123" fmla="*/ 3604418 w 3845718"/>
              <a:gd name="connsiteY123" fmla="*/ 2051050 h 3968750"/>
              <a:gd name="connsiteX124" fmla="*/ 3629818 w 3845718"/>
              <a:gd name="connsiteY124" fmla="*/ 2101850 h 3968750"/>
              <a:gd name="connsiteX125" fmla="*/ 3629818 w 3845718"/>
              <a:gd name="connsiteY125" fmla="*/ 2178050 h 3968750"/>
              <a:gd name="connsiteX126" fmla="*/ 3604418 w 3845718"/>
              <a:gd name="connsiteY126" fmla="*/ 2203450 h 3968750"/>
              <a:gd name="connsiteX127" fmla="*/ 3598068 w 3845718"/>
              <a:gd name="connsiteY127" fmla="*/ 2241550 h 3968750"/>
              <a:gd name="connsiteX128" fmla="*/ 3528218 w 3845718"/>
              <a:gd name="connsiteY128" fmla="*/ 2216150 h 3968750"/>
              <a:gd name="connsiteX129" fmla="*/ 3509168 w 3845718"/>
              <a:gd name="connsiteY129" fmla="*/ 2343150 h 3968750"/>
              <a:gd name="connsiteX130" fmla="*/ 3432175 w 3845718"/>
              <a:gd name="connsiteY130" fmla="*/ 2307431 h 3968750"/>
              <a:gd name="connsiteX131" fmla="*/ 3299618 w 3845718"/>
              <a:gd name="connsiteY131" fmla="*/ 2370137 h 3968750"/>
              <a:gd name="connsiteX132" fmla="*/ 3445668 w 3845718"/>
              <a:gd name="connsiteY132" fmla="*/ 2616200 h 3968750"/>
              <a:gd name="connsiteX133" fmla="*/ 3483768 w 3845718"/>
              <a:gd name="connsiteY133" fmla="*/ 2616200 h 3968750"/>
              <a:gd name="connsiteX134" fmla="*/ 3477418 w 3845718"/>
              <a:gd name="connsiteY134" fmla="*/ 2705100 h 3968750"/>
              <a:gd name="connsiteX135" fmla="*/ 3407568 w 3845718"/>
              <a:gd name="connsiteY135" fmla="*/ 2680494 h 3968750"/>
              <a:gd name="connsiteX136" fmla="*/ 3299618 w 3845718"/>
              <a:gd name="connsiteY136" fmla="*/ 2717800 h 3968750"/>
              <a:gd name="connsiteX137" fmla="*/ 3077368 w 3845718"/>
              <a:gd name="connsiteY137" fmla="*/ 2711450 h 3968750"/>
              <a:gd name="connsiteX138" fmla="*/ 2982118 w 3845718"/>
              <a:gd name="connsiteY138" fmla="*/ 2711450 h 3968750"/>
              <a:gd name="connsiteX139" fmla="*/ 2905918 w 3845718"/>
              <a:gd name="connsiteY139" fmla="*/ 2635250 h 3968750"/>
              <a:gd name="connsiteX140" fmla="*/ 2848768 w 3845718"/>
              <a:gd name="connsiteY140" fmla="*/ 2622550 h 3968750"/>
              <a:gd name="connsiteX141" fmla="*/ 2834481 w 3845718"/>
              <a:gd name="connsiteY141" fmla="*/ 2543175 h 3968750"/>
              <a:gd name="connsiteX142" fmla="*/ 2643980 w 3845718"/>
              <a:gd name="connsiteY142" fmla="*/ 2486025 h 3968750"/>
              <a:gd name="connsiteX143" fmla="*/ 2620168 w 3845718"/>
              <a:gd name="connsiteY143" fmla="*/ 2603500 h 3968750"/>
              <a:gd name="connsiteX144" fmla="*/ 2639218 w 3845718"/>
              <a:gd name="connsiteY144" fmla="*/ 2692400 h 3968750"/>
              <a:gd name="connsiteX145" fmla="*/ 2607468 w 3845718"/>
              <a:gd name="connsiteY145" fmla="*/ 2806700 h 3968750"/>
              <a:gd name="connsiteX146" fmla="*/ 3001168 w 3845718"/>
              <a:gd name="connsiteY146" fmla="*/ 2876550 h 3968750"/>
              <a:gd name="connsiteX147" fmla="*/ 3045618 w 3845718"/>
              <a:gd name="connsiteY147" fmla="*/ 3333750 h 3968750"/>
              <a:gd name="connsiteX148" fmla="*/ 1978818 w 3845718"/>
              <a:gd name="connsiteY148" fmla="*/ 3390900 h 3968750"/>
              <a:gd name="connsiteX149" fmla="*/ 1959768 w 3845718"/>
              <a:gd name="connsiteY149" fmla="*/ 3448050 h 3968750"/>
              <a:gd name="connsiteX150" fmla="*/ 2010568 w 3845718"/>
              <a:gd name="connsiteY150" fmla="*/ 3473450 h 3968750"/>
              <a:gd name="connsiteX151" fmla="*/ 2029618 w 3845718"/>
              <a:gd name="connsiteY151" fmla="*/ 3549650 h 3968750"/>
              <a:gd name="connsiteX152" fmla="*/ 2023268 w 3845718"/>
              <a:gd name="connsiteY152" fmla="*/ 3708400 h 3968750"/>
              <a:gd name="connsiteX153" fmla="*/ 2093118 w 3845718"/>
              <a:gd name="connsiteY153" fmla="*/ 3803650 h 3968750"/>
              <a:gd name="connsiteX154" fmla="*/ 2055018 w 3845718"/>
              <a:gd name="connsiteY154" fmla="*/ 3968750 h 3968750"/>
              <a:gd name="connsiteX0" fmla="*/ 2093118 w 3845718"/>
              <a:gd name="connsiteY0" fmla="*/ 3803650 h 3829050"/>
              <a:gd name="connsiteX1" fmla="*/ 1781968 w 3845718"/>
              <a:gd name="connsiteY1" fmla="*/ 3803650 h 3829050"/>
              <a:gd name="connsiteX2" fmla="*/ 1674018 w 3845718"/>
              <a:gd name="connsiteY2" fmla="*/ 3829050 h 3829050"/>
              <a:gd name="connsiteX3" fmla="*/ 1502568 w 3845718"/>
              <a:gd name="connsiteY3" fmla="*/ 3327400 h 3829050"/>
              <a:gd name="connsiteX4" fmla="*/ 1489868 w 3845718"/>
              <a:gd name="connsiteY4" fmla="*/ 2997200 h 3829050"/>
              <a:gd name="connsiteX5" fmla="*/ 1470818 w 3845718"/>
              <a:gd name="connsiteY5" fmla="*/ 2819400 h 3829050"/>
              <a:gd name="connsiteX6" fmla="*/ 1432718 w 3845718"/>
              <a:gd name="connsiteY6" fmla="*/ 2603500 h 3829050"/>
              <a:gd name="connsiteX7" fmla="*/ 988218 w 3845718"/>
              <a:gd name="connsiteY7" fmla="*/ 3041650 h 3829050"/>
              <a:gd name="connsiteX8" fmla="*/ 931068 w 3845718"/>
              <a:gd name="connsiteY8" fmla="*/ 2990850 h 3829050"/>
              <a:gd name="connsiteX9" fmla="*/ 785018 w 3845718"/>
              <a:gd name="connsiteY9" fmla="*/ 3028950 h 3829050"/>
              <a:gd name="connsiteX10" fmla="*/ 696118 w 3845718"/>
              <a:gd name="connsiteY10" fmla="*/ 2959100 h 3829050"/>
              <a:gd name="connsiteX11" fmla="*/ 804068 w 3845718"/>
              <a:gd name="connsiteY11" fmla="*/ 2966244 h 3829050"/>
              <a:gd name="connsiteX12" fmla="*/ 854074 w 3845718"/>
              <a:gd name="connsiteY12" fmla="*/ 2949575 h 3829050"/>
              <a:gd name="connsiteX13" fmla="*/ 834231 w 3845718"/>
              <a:gd name="connsiteY13" fmla="*/ 2913857 h 3829050"/>
              <a:gd name="connsiteX14" fmla="*/ 911224 w 3845718"/>
              <a:gd name="connsiteY14" fmla="*/ 2887662 h 3829050"/>
              <a:gd name="connsiteX15" fmla="*/ 1192212 w 3845718"/>
              <a:gd name="connsiteY15" fmla="*/ 2590800 h 3829050"/>
              <a:gd name="connsiteX16" fmla="*/ 1159668 w 3845718"/>
              <a:gd name="connsiteY16" fmla="*/ 2533650 h 3829050"/>
              <a:gd name="connsiteX17" fmla="*/ 1193799 w 3845718"/>
              <a:gd name="connsiteY17" fmla="*/ 2449512 h 3829050"/>
              <a:gd name="connsiteX18" fmla="*/ 1101725 w 3845718"/>
              <a:gd name="connsiteY18" fmla="*/ 2413796 h 3829050"/>
              <a:gd name="connsiteX19" fmla="*/ 1035051 w 3845718"/>
              <a:gd name="connsiteY19" fmla="*/ 2449517 h 3829050"/>
              <a:gd name="connsiteX20" fmla="*/ 1001714 w 3845718"/>
              <a:gd name="connsiteY20" fmla="*/ 2506667 h 3829050"/>
              <a:gd name="connsiteX21" fmla="*/ 915989 w 3845718"/>
              <a:gd name="connsiteY21" fmla="*/ 2435229 h 3829050"/>
              <a:gd name="connsiteX22" fmla="*/ 851695 w 3845718"/>
              <a:gd name="connsiteY22" fmla="*/ 2442373 h 3829050"/>
              <a:gd name="connsiteX23" fmla="*/ 765970 w 3845718"/>
              <a:gd name="connsiteY23" fmla="*/ 2356648 h 3829050"/>
              <a:gd name="connsiteX24" fmla="*/ 870745 w 3845718"/>
              <a:gd name="connsiteY24" fmla="*/ 2268542 h 3829050"/>
              <a:gd name="connsiteX25" fmla="*/ 777876 w 3845718"/>
              <a:gd name="connsiteY25" fmla="*/ 2251873 h 3829050"/>
              <a:gd name="connsiteX26" fmla="*/ 689770 w 3845718"/>
              <a:gd name="connsiteY26" fmla="*/ 2330454 h 3829050"/>
              <a:gd name="connsiteX27" fmla="*/ 654051 w 3845718"/>
              <a:gd name="connsiteY27" fmla="*/ 2409035 h 3829050"/>
              <a:gd name="connsiteX28" fmla="*/ 654051 w 3845718"/>
              <a:gd name="connsiteY28" fmla="*/ 2432848 h 3829050"/>
              <a:gd name="connsiteX29" fmla="*/ 620714 w 3845718"/>
              <a:gd name="connsiteY29" fmla="*/ 2470948 h 3829050"/>
              <a:gd name="connsiteX30" fmla="*/ 570708 w 3845718"/>
              <a:gd name="connsiteY30" fmla="*/ 2497142 h 3829050"/>
              <a:gd name="connsiteX31" fmla="*/ 504032 w 3845718"/>
              <a:gd name="connsiteY31" fmla="*/ 2511429 h 3829050"/>
              <a:gd name="connsiteX32" fmla="*/ 489745 w 3845718"/>
              <a:gd name="connsiteY32" fmla="*/ 2542385 h 3829050"/>
              <a:gd name="connsiteX33" fmla="*/ 461170 w 3845718"/>
              <a:gd name="connsiteY33" fmla="*/ 2528098 h 3829050"/>
              <a:gd name="connsiteX34" fmla="*/ 434976 w 3845718"/>
              <a:gd name="connsiteY34" fmla="*/ 2566198 h 3829050"/>
              <a:gd name="connsiteX35" fmla="*/ 375445 w 3845718"/>
              <a:gd name="connsiteY35" fmla="*/ 2582867 h 3829050"/>
              <a:gd name="connsiteX36" fmla="*/ 368301 w 3845718"/>
              <a:gd name="connsiteY36" fmla="*/ 2618585 h 3829050"/>
              <a:gd name="connsiteX37" fmla="*/ 278605 w 3845718"/>
              <a:gd name="connsiteY37" fmla="*/ 2574925 h 3829050"/>
              <a:gd name="connsiteX38" fmla="*/ 245268 w 3845718"/>
              <a:gd name="connsiteY38" fmla="*/ 2501900 h 3829050"/>
              <a:gd name="connsiteX39" fmla="*/ 252411 w 3845718"/>
              <a:gd name="connsiteY39" fmla="*/ 2445544 h 3829050"/>
              <a:gd name="connsiteX40" fmla="*/ 217487 w 3845718"/>
              <a:gd name="connsiteY40" fmla="*/ 2444750 h 3829050"/>
              <a:gd name="connsiteX41" fmla="*/ 230981 w 3845718"/>
              <a:gd name="connsiteY41" fmla="*/ 2402681 h 3829050"/>
              <a:gd name="connsiteX42" fmla="*/ 105567 w 3845718"/>
              <a:gd name="connsiteY42" fmla="*/ 2353469 h 3829050"/>
              <a:gd name="connsiteX43" fmla="*/ 42068 w 3845718"/>
              <a:gd name="connsiteY43" fmla="*/ 2287587 h 3829050"/>
              <a:gd name="connsiteX44" fmla="*/ 83343 w 3845718"/>
              <a:gd name="connsiteY44" fmla="*/ 2047875 h 3829050"/>
              <a:gd name="connsiteX45" fmla="*/ 0 w 3845718"/>
              <a:gd name="connsiteY45" fmla="*/ 1875632 h 3829050"/>
              <a:gd name="connsiteX46" fmla="*/ 30956 w 3845718"/>
              <a:gd name="connsiteY46" fmla="*/ 1830387 h 3829050"/>
              <a:gd name="connsiteX47" fmla="*/ 205581 w 3845718"/>
              <a:gd name="connsiteY47" fmla="*/ 1454150 h 3829050"/>
              <a:gd name="connsiteX48" fmla="*/ 340518 w 3845718"/>
              <a:gd name="connsiteY48" fmla="*/ 1333500 h 3829050"/>
              <a:gd name="connsiteX49" fmla="*/ 392906 w 3845718"/>
              <a:gd name="connsiteY49" fmla="*/ 1081087 h 3829050"/>
              <a:gd name="connsiteX50" fmla="*/ 412749 w 3845718"/>
              <a:gd name="connsiteY50" fmla="*/ 955675 h 3829050"/>
              <a:gd name="connsiteX51" fmla="*/ 579437 w 3845718"/>
              <a:gd name="connsiteY51" fmla="*/ 1030287 h 3829050"/>
              <a:gd name="connsiteX52" fmla="*/ 734218 w 3845718"/>
              <a:gd name="connsiteY52" fmla="*/ 1089025 h 3829050"/>
              <a:gd name="connsiteX53" fmla="*/ 746124 w 3845718"/>
              <a:gd name="connsiteY53" fmla="*/ 1016000 h 3829050"/>
              <a:gd name="connsiteX54" fmla="*/ 689768 w 3845718"/>
              <a:gd name="connsiteY54" fmla="*/ 936625 h 3829050"/>
              <a:gd name="connsiteX55" fmla="*/ 832643 w 3845718"/>
              <a:gd name="connsiteY55" fmla="*/ 898525 h 3829050"/>
              <a:gd name="connsiteX56" fmla="*/ 921543 w 3845718"/>
              <a:gd name="connsiteY56" fmla="*/ 892175 h 3829050"/>
              <a:gd name="connsiteX57" fmla="*/ 953293 w 3845718"/>
              <a:gd name="connsiteY57" fmla="*/ 873125 h 3829050"/>
              <a:gd name="connsiteX58" fmla="*/ 981868 w 3845718"/>
              <a:gd name="connsiteY58" fmla="*/ 892175 h 3829050"/>
              <a:gd name="connsiteX59" fmla="*/ 1048543 w 3845718"/>
              <a:gd name="connsiteY59" fmla="*/ 876300 h 3829050"/>
              <a:gd name="connsiteX60" fmla="*/ 1061243 w 3845718"/>
              <a:gd name="connsiteY60" fmla="*/ 844550 h 3829050"/>
              <a:gd name="connsiteX61" fmla="*/ 1302543 w 3845718"/>
              <a:gd name="connsiteY61" fmla="*/ 815975 h 3829050"/>
              <a:gd name="connsiteX62" fmla="*/ 1261268 w 3845718"/>
              <a:gd name="connsiteY62" fmla="*/ 549275 h 3829050"/>
              <a:gd name="connsiteX63" fmla="*/ 1173165 w 3845718"/>
              <a:gd name="connsiteY63" fmla="*/ 330204 h 3829050"/>
              <a:gd name="connsiteX64" fmla="*/ 1118393 w 3845718"/>
              <a:gd name="connsiteY64" fmla="*/ 280194 h 3829050"/>
              <a:gd name="connsiteX65" fmla="*/ 1337468 w 3845718"/>
              <a:gd name="connsiteY65" fmla="*/ 166687 h 3829050"/>
              <a:gd name="connsiteX66" fmla="*/ 1620043 w 3845718"/>
              <a:gd name="connsiteY66" fmla="*/ 0 h 3829050"/>
              <a:gd name="connsiteX67" fmla="*/ 1741487 w 3845718"/>
              <a:gd name="connsiteY67" fmla="*/ 391319 h 3829050"/>
              <a:gd name="connsiteX68" fmla="*/ 1701800 w 3845718"/>
              <a:gd name="connsiteY68" fmla="*/ 509587 h 3829050"/>
              <a:gd name="connsiteX69" fmla="*/ 1696243 w 3845718"/>
              <a:gd name="connsiteY69" fmla="*/ 607218 h 3829050"/>
              <a:gd name="connsiteX70" fmla="*/ 1685923 w 3845718"/>
              <a:gd name="connsiteY70" fmla="*/ 640557 h 3829050"/>
              <a:gd name="connsiteX71" fmla="*/ 1710531 w 3845718"/>
              <a:gd name="connsiteY71" fmla="*/ 635794 h 3829050"/>
              <a:gd name="connsiteX72" fmla="*/ 1747838 w 3845718"/>
              <a:gd name="connsiteY72" fmla="*/ 619920 h 3829050"/>
              <a:gd name="connsiteX73" fmla="*/ 1843087 w 3845718"/>
              <a:gd name="connsiteY73" fmla="*/ 625474 h 3829050"/>
              <a:gd name="connsiteX74" fmla="*/ 1884361 w 3845718"/>
              <a:gd name="connsiteY74" fmla="*/ 634207 h 3829050"/>
              <a:gd name="connsiteX75" fmla="*/ 1887537 w 3845718"/>
              <a:gd name="connsiteY75" fmla="*/ 575468 h 3829050"/>
              <a:gd name="connsiteX76" fmla="*/ 1921668 w 3845718"/>
              <a:gd name="connsiteY76" fmla="*/ 584200 h 3829050"/>
              <a:gd name="connsiteX77" fmla="*/ 1908174 w 3845718"/>
              <a:gd name="connsiteY77" fmla="*/ 658812 h 3829050"/>
              <a:gd name="connsiteX78" fmla="*/ 1972468 w 3845718"/>
              <a:gd name="connsiteY78" fmla="*/ 661988 h 3829050"/>
              <a:gd name="connsiteX79" fmla="*/ 2008186 w 3845718"/>
              <a:gd name="connsiteY79" fmla="*/ 642937 h 3829050"/>
              <a:gd name="connsiteX80" fmla="*/ 2052637 w 3845718"/>
              <a:gd name="connsiteY80" fmla="*/ 654844 h 3829050"/>
              <a:gd name="connsiteX81" fmla="*/ 2055018 w 3845718"/>
              <a:gd name="connsiteY81" fmla="*/ 689768 h 3829050"/>
              <a:gd name="connsiteX82" fmla="*/ 2105818 w 3845718"/>
              <a:gd name="connsiteY82" fmla="*/ 704056 h 3829050"/>
              <a:gd name="connsiteX83" fmla="*/ 2128837 w 3845718"/>
              <a:gd name="connsiteY83" fmla="*/ 692150 h 3829050"/>
              <a:gd name="connsiteX84" fmla="*/ 2188368 w 3845718"/>
              <a:gd name="connsiteY84" fmla="*/ 643731 h 3829050"/>
              <a:gd name="connsiteX85" fmla="*/ 2229643 w 3845718"/>
              <a:gd name="connsiteY85" fmla="*/ 669131 h 3829050"/>
              <a:gd name="connsiteX86" fmla="*/ 2248693 w 3845718"/>
              <a:gd name="connsiteY86" fmla="*/ 661988 h 3829050"/>
              <a:gd name="connsiteX87" fmla="*/ 2276474 w 3845718"/>
              <a:gd name="connsiteY87" fmla="*/ 604044 h 3829050"/>
              <a:gd name="connsiteX88" fmla="*/ 2337593 w 3845718"/>
              <a:gd name="connsiteY88" fmla="*/ 565943 h 3829050"/>
              <a:gd name="connsiteX89" fmla="*/ 2326480 w 3845718"/>
              <a:gd name="connsiteY89" fmla="*/ 582614 h 3829050"/>
              <a:gd name="connsiteX90" fmla="*/ 2375693 w 3845718"/>
              <a:gd name="connsiteY90" fmla="*/ 676275 h 3829050"/>
              <a:gd name="connsiteX91" fmla="*/ 2470943 w 3845718"/>
              <a:gd name="connsiteY91" fmla="*/ 719137 h 3829050"/>
              <a:gd name="connsiteX92" fmla="*/ 2480468 w 3845718"/>
              <a:gd name="connsiteY92" fmla="*/ 808038 h 3829050"/>
              <a:gd name="connsiteX93" fmla="*/ 2501105 w 3845718"/>
              <a:gd name="connsiteY93" fmla="*/ 841375 h 3829050"/>
              <a:gd name="connsiteX94" fmla="*/ 2529681 w 3845718"/>
              <a:gd name="connsiteY94" fmla="*/ 898525 h 3829050"/>
              <a:gd name="connsiteX95" fmla="*/ 2480468 w 3845718"/>
              <a:gd name="connsiteY95" fmla="*/ 1019175 h 3829050"/>
              <a:gd name="connsiteX96" fmla="*/ 2564606 w 3845718"/>
              <a:gd name="connsiteY96" fmla="*/ 963613 h 3829050"/>
              <a:gd name="connsiteX97" fmla="*/ 2692400 w 3845718"/>
              <a:gd name="connsiteY97" fmla="*/ 973138 h 3829050"/>
              <a:gd name="connsiteX98" fmla="*/ 2744787 w 3845718"/>
              <a:gd name="connsiteY98" fmla="*/ 939800 h 3829050"/>
              <a:gd name="connsiteX99" fmla="*/ 2806699 w 3845718"/>
              <a:gd name="connsiteY99" fmla="*/ 960436 h 3829050"/>
              <a:gd name="connsiteX100" fmla="*/ 2867818 w 3845718"/>
              <a:gd name="connsiteY100" fmla="*/ 869950 h 3829050"/>
              <a:gd name="connsiteX101" fmla="*/ 2910681 w 3845718"/>
              <a:gd name="connsiteY101" fmla="*/ 877887 h 3829050"/>
              <a:gd name="connsiteX102" fmla="*/ 2978943 w 3845718"/>
              <a:gd name="connsiteY102" fmla="*/ 777875 h 3829050"/>
              <a:gd name="connsiteX103" fmla="*/ 3069430 w 3845718"/>
              <a:gd name="connsiteY103" fmla="*/ 811213 h 3829050"/>
              <a:gd name="connsiteX104" fmla="*/ 3128168 w 3845718"/>
              <a:gd name="connsiteY104" fmla="*/ 800100 h 3829050"/>
              <a:gd name="connsiteX105" fmla="*/ 3198018 w 3845718"/>
              <a:gd name="connsiteY105" fmla="*/ 825500 h 3829050"/>
              <a:gd name="connsiteX106" fmla="*/ 3204368 w 3845718"/>
              <a:gd name="connsiteY106" fmla="*/ 901700 h 3829050"/>
              <a:gd name="connsiteX107" fmla="*/ 3172618 w 3845718"/>
              <a:gd name="connsiteY107" fmla="*/ 984250 h 3829050"/>
              <a:gd name="connsiteX108" fmla="*/ 3204368 w 3845718"/>
              <a:gd name="connsiteY108" fmla="*/ 1079500 h 3829050"/>
              <a:gd name="connsiteX109" fmla="*/ 3331368 w 3845718"/>
              <a:gd name="connsiteY109" fmla="*/ 1111250 h 3829050"/>
              <a:gd name="connsiteX110" fmla="*/ 3284537 w 3845718"/>
              <a:gd name="connsiteY110" fmla="*/ 1229519 h 3829050"/>
              <a:gd name="connsiteX111" fmla="*/ 3350418 w 3845718"/>
              <a:gd name="connsiteY111" fmla="*/ 1333500 h 3829050"/>
              <a:gd name="connsiteX112" fmla="*/ 3382168 w 3845718"/>
              <a:gd name="connsiteY112" fmla="*/ 1339850 h 3829050"/>
              <a:gd name="connsiteX113" fmla="*/ 3337718 w 3845718"/>
              <a:gd name="connsiteY113" fmla="*/ 1447800 h 3829050"/>
              <a:gd name="connsiteX114" fmla="*/ 3413918 w 3845718"/>
              <a:gd name="connsiteY114" fmla="*/ 1454150 h 3829050"/>
              <a:gd name="connsiteX115" fmla="*/ 3548062 w 3845718"/>
              <a:gd name="connsiteY115" fmla="*/ 1390650 h 3829050"/>
              <a:gd name="connsiteX116" fmla="*/ 3712368 w 3845718"/>
              <a:gd name="connsiteY116" fmla="*/ 1238250 h 3829050"/>
              <a:gd name="connsiteX117" fmla="*/ 3701256 w 3845718"/>
              <a:gd name="connsiteY117" fmla="*/ 1360488 h 3829050"/>
              <a:gd name="connsiteX118" fmla="*/ 3793331 w 3845718"/>
              <a:gd name="connsiteY118" fmla="*/ 1449387 h 3829050"/>
              <a:gd name="connsiteX119" fmla="*/ 3845718 w 3845718"/>
              <a:gd name="connsiteY119" fmla="*/ 1600200 h 3829050"/>
              <a:gd name="connsiteX120" fmla="*/ 3540124 w 3845718"/>
              <a:gd name="connsiteY120" fmla="*/ 1788318 h 3829050"/>
              <a:gd name="connsiteX121" fmla="*/ 3607593 w 3845718"/>
              <a:gd name="connsiteY121" fmla="*/ 1916113 h 3829050"/>
              <a:gd name="connsiteX122" fmla="*/ 3559174 w 3845718"/>
              <a:gd name="connsiteY122" fmla="*/ 2017713 h 3829050"/>
              <a:gd name="connsiteX123" fmla="*/ 3604418 w 3845718"/>
              <a:gd name="connsiteY123" fmla="*/ 2051050 h 3829050"/>
              <a:gd name="connsiteX124" fmla="*/ 3629818 w 3845718"/>
              <a:gd name="connsiteY124" fmla="*/ 2101850 h 3829050"/>
              <a:gd name="connsiteX125" fmla="*/ 3629818 w 3845718"/>
              <a:gd name="connsiteY125" fmla="*/ 2178050 h 3829050"/>
              <a:gd name="connsiteX126" fmla="*/ 3604418 w 3845718"/>
              <a:gd name="connsiteY126" fmla="*/ 2203450 h 3829050"/>
              <a:gd name="connsiteX127" fmla="*/ 3598068 w 3845718"/>
              <a:gd name="connsiteY127" fmla="*/ 2241550 h 3829050"/>
              <a:gd name="connsiteX128" fmla="*/ 3528218 w 3845718"/>
              <a:gd name="connsiteY128" fmla="*/ 2216150 h 3829050"/>
              <a:gd name="connsiteX129" fmla="*/ 3509168 w 3845718"/>
              <a:gd name="connsiteY129" fmla="*/ 2343150 h 3829050"/>
              <a:gd name="connsiteX130" fmla="*/ 3432175 w 3845718"/>
              <a:gd name="connsiteY130" fmla="*/ 2307431 h 3829050"/>
              <a:gd name="connsiteX131" fmla="*/ 3299618 w 3845718"/>
              <a:gd name="connsiteY131" fmla="*/ 2370137 h 3829050"/>
              <a:gd name="connsiteX132" fmla="*/ 3445668 w 3845718"/>
              <a:gd name="connsiteY132" fmla="*/ 2616200 h 3829050"/>
              <a:gd name="connsiteX133" fmla="*/ 3483768 w 3845718"/>
              <a:gd name="connsiteY133" fmla="*/ 2616200 h 3829050"/>
              <a:gd name="connsiteX134" fmla="*/ 3477418 w 3845718"/>
              <a:gd name="connsiteY134" fmla="*/ 2705100 h 3829050"/>
              <a:gd name="connsiteX135" fmla="*/ 3407568 w 3845718"/>
              <a:gd name="connsiteY135" fmla="*/ 2680494 h 3829050"/>
              <a:gd name="connsiteX136" fmla="*/ 3299618 w 3845718"/>
              <a:gd name="connsiteY136" fmla="*/ 2717800 h 3829050"/>
              <a:gd name="connsiteX137" fmla="*/ 3077368 w 3845718"/>
              <a:gd name="connsiteY137" fmla="*/ 2711450 h 3829050"/>
              <a:gd name="connsiteX138" fmla="*/ 2982118 w 3845718"/>
              <a:gd name="connsiteY138" fmla="*/ 2711450 h 3829050"/>
              <a:gd name="connsiteX139" fmla="*/ 2905918 w 3845718"/>
              <a:gd name="connsiteY139" fmla="*/ 2635250 h 3829050"/>
              <a:gd name="connsiteX140" fmla="*/ 2848768 w 3845718"/>
              <a:gd name="connsiteY140" fmla="*/ 2622550 h 3829050"/>
              <a:gd name="connsiteX141" fmla="*/ 2834481 w 3845718"/>
              <a:gd name="connsiteY141" fmla="*/ 2543175 h 3829050"/>
              <a:gd name="connsiteX142" fmla="*/ 2643980 w 3845718"/>
              <a:gd name="connsiteY142" fmla="*/ 2486025 h 3829050"/>
              <a:gd name="connsiteX143" fmla="*/ 2620168 w 3845718"/>
              <a:gd name="connsiteY143" fmla="*/ 2603500 h 3829050"/>
              <a:gd name="connsiteX144" fmla="*/ 2639218 w 3845718"/>
              <a:gd name="connsiteY144" fmla="*/ 2692400 h 3829050"/>
              <a:gd name="connsiteX145" fmla="*/ 2607468 w 3845718"/>
              <a:gd name="connsiteY145" fmla="*/ 2806700 h 3829050"/>
              <a:gd name="connsiteX146" fmla="*/ 3001168 w 3845718"/>
              <a:gd name="connsiteY146" fmla="*/ 2876550 h 3829050"/>
              <a:gd name="connsiteX147" fmla="*/ 3045618 w 3845718"/>
              <a:gd name="connsiteY147" fmla="*/ 3333750 h 3829050"/>
              <a:gd name="connsiteX148" fmla="*/ 1978818 w 3845718"/>
              <a:gd name="connsiteY148" fmla="*/ 3390900 h 3829050"/>
              <a:gd name="connsiteX149" fmla="*/ 1959768 w 3845718"/>
              <a:gd name="connsiteY149" fmla="*/ 3448050 h 3829050"/>
              <a:gd name="connsiteX150" fmla="*/ 2010568 w 3845718"/>
              <a:gd name="connsiteY150" fmla="*/ 3473450 h 3829050"/>
              <a:gd name="connsiteX151" fmla="*/ 2029618 w 3845718"/>
              <a:gd name="connsiteY151" fmla="*/ 3549650 h 3829050"/>
              <a:gd name="connsiteX152" fmla="*/ 2023268 w 3845718"/>
              <a:gd name="connsiteY152" fmla="*/ 3708400 h 3829050"/>
              <a:gd name="connsiteX153" fmla="*/ 2093118 w 3845718"/>
              <a:gd name="connsiteY153" fmla="*/ 3803650 h 3829050"/>
              <a:gd name="connsiteX0" fmla="*/ 2093118 w 3845718"/>
              <a:gd name="connsiteY0" fmla="*/ 3803650 h 3838575"/>
              <a:gd name="connsiteX1" fmla="*/ 1835943 w 3845718"/>
              <a:gd name="connsiteY1" fmla="*/ 3838575 h 3838575"/>
              <a:gd name="connsiteX2" fmla="*/ 1674018 w 3845718"/>
              <a:gd name="connsiteY2" fmla="*/ 3829050 h 3838575"/>
              <a:gd name="connsiteX3" fmla="*/ 1502568 w 3845718"/>
              <a:gd name="connsiteY3" fmla="*/ 3327400 h 3838575"/>
              <a:gd name="connsiteX4" fmla="*/ 1489868 w 3845718"/>
              <a:gd name="connsiteY4" fmla="*/ 2997200 h 3838575"/>
              <a:gd name="connsiteX5" fmla="*/ 1470818 w 3845718"/>
              <a:gd name="connsiteY5" fmla="*/ 2819400 h 3838575"/>
              <a:gd name="connsiteX6" fmla="*/ 1432718 w 3845718"/>
              <a:gd name="connsiteY6" fmla="*/ 2603500 h 3838575"/>
              <a:gd name="connsiteX7" fmla="*/ 988218 w 3845718"/>
              <a:gd name="connsiteY7" fmla="*/ 3041650 h 3838575"/>
              <a:gd name="connsiteX8" fmla="*/ 931068 w 3845718"/>
              <a:gd name="connsiteY8" fmla="*/ 2990850 h 3838575"/>
              <a:gd name="connsiteX9" fmla="*/ 785018 w 3845718"/>
              <a:gd name="connsiteY9" fmla="*/ 3028950 h 3838575"/>
              <a:gd name="connsiteX10" fmla="*/ 696118 w 3845718"/>
              <a:gd name="connsiteY10" fmla="*/ 2959100 h 3838575"/>
              <a:gd name="connsiteX11" fmla="*/ 804068 w 3845718"/>
              <a:gd name="connsiteY11" fmla="*/ 2966244 h 3838575"/>
              <a:gd name="connsiteX12" fmla="*/ 854074 w 3845718"/>
              <a:gd name="connsiteY12" fmla="*/ 2949575 h 3838575"/>
              <a:gd name="connsiteX13" fmla="*/ 834231 w 3845718"/>
              <a:gd name="connsiteY13" fmla="*/ 2913857 h 3838575"/>
              <a:gd name="connsiteX14" fmla="*/ 911224 w 3845718"/>
              <a:gd name="connsiteY14" fmla="*/ 2887662 h 3838575"/>
              <a:gd name="connsiteX15" fmla="*/ 1192212 w 3845718"/>
              <a:gd name="connsiteY15" fmla="*/ 2590800 h 3838575"/>
              <a:gd name="connsiteX16" fmla="*/ 1159668 w 3845718"/>
              <a:gd name="connsiteY16" fmla="*/ 2533650 h 3838575"/>
              <a:gd name="connsiteX17" fmla="*/ 1193799 w 3845718"/>
              <a:gd name="connsiteY17" fmla="*/ 2449512 h 3838575"/>
              <a:gd name="connsiteX18" fmla="*/ 1101725 w 3845718"/>
              <a:gd name="connsiteY18" fmla="*/ 2413796 h 3838575"/>
              <a:gd name="connsiteX19" fmla="*/ 1035051 w 3845718"/>
              <a:gd name="connsiteY19" fmla="*/ 2449517 h 3838575"/>
              <a:gd name="connsiteX20" fmla="*/ 1001714 w 3845718"/>
              <a:gd name="connsiteY20" fmla="*/ 2506667 h 3838575"/>
              <a:gd name="connsiteX21" fmla="*/ 915989 w 3845718"/>
              <a:gd name="connsiteY21" fmla="*/ 2435229 h 3838575"/>
              <a:gd name="connsiteX22" fmla="*/ 851695 w 3845718"/>
              <a:gd name="connsiteY22" fmla="*/ 2442373 h 3838575"/>
              <a:gd name="connsiteX23" fmla="*/ 765970 w 3845718"/>
              <a:gd name="connsiteY23" fmla="*/ 2356648 h 3838575"/>
              <a:gd name="connsiteX24" fmla="*/ 870745 w 3845718"/>
              <a:gd name="connsiteY24" fmla="*/ 2268542 h 3838575"/>
              <a:gd name="connsiteX25" fmla="*/ 777876 w 3845718"/>
              <a:gd name="connsiteY25" fmla="*/ 2251873 h 3838575"/>
              <a:gd name="connsiteX26" fmla="*/ 689770 w 3845718"/>
              <a:gd name="connsiteY26" fmla="*/ 2330454 h 3838575"/>
              <a:gd name="connsiteX27" fmla="*/ 654051 w 3845718"/>
              <a:gd name="connsiteY27" fmla="*/ 2409035 h 3838575"/>
              <a:gd name="connsiteX28" fmla="*/ 654051 w 3845718"/>
              <a:gd name="connsiteY28" fmla="*/ 2432848 h 3838575"/>
              <a:gd name="connsiteX29" fmla="*/ 620714 w 3845718"/>
              <a:gd name="connsiteY29" fmla="*/ 2470948 h 3838575"/>
              <a:gd name="connsiteX30" fmla="*/ 570708 w 3845718"/>
              <a:gd name="connsiteY30" fmla="*/ 2497142 h 3838575"/>
              <a:gd name="connsiteX31" fmla="*/ 504032 w 3845718"/>
              <a:gd name="connsiteY31" fmla="*/ 2511429 h 3838575"/>
              <a:gd name="connsiteX32" fmla="*/ 489745 w 3845718"/>
              <a:gd name="connsiteY32" fmla="*/ 2542385 h 3838575"/>
              <a:gd name="connsiteX33" fmla="*/ 461170 w 3845718"/>
              <a:gd name="connsiteY33" fmla="*/ 2528098 h 3838575"/>
              <a:gd name="connsiteX34" fmla="*/ 434976 w 3845718"/>
              <a:gd name="connsiteY34" fmla="*/ 2566198 h 3838575"/>
              <a:gd name="connsiteX35" fmla="*/ 375445 w 3845718"/>
              <a:gd name="connsiteY35" fmla="*/ 2582867 h 3838575"/>
              <a:gd name="connsiteX36" fmla="*/ 368301 w 3845718"/>
              <a:gd name="connsiteY36" fmla="*/ 2618585 h 3838575"/>
              <a:gd name="connsiteX37" fmla="*/ 278605 w 3845718"/>
              <a:gd name="connsiteY37" fmla="*/ 2574925 h 3838575"/>
              <a:gd name="connsiteX38" fmla="*/ 245268 w 3845718"/>
              <a:gd name="connsiteY38" fmla="*/ 2501900 h 3838575"/>
              <a:gd name="connsiteX39" fmla="*/ 252411 w 3845718"/>
              <a:gd name="connsiteY39" fmla="*/ 2445544 h 3838575"/>
              <a:gd name="connsiteX40" fmla="*/ 217487 w 3845718"/>
              <a:gd name="connsiteY40" fmla="*/ 2444750 h 3838575"/>
              <a:gd name="connsiteX41" fmla="*/ 230981 w 3845718"/>
              <a:gd name="connsiteY41" fmla="*/ 2402681 h 3838575"/>
              <a:gd name="connsiteX42" fmla="*/ 105567 w 3845718"/>
              <a:gd name="connsiteY42" fmla="*/ 2353469 h 3838575"/>
              <a:gd name="connsiteX43" fmla="*/ 42068 w 3845718"/>
              <a:gd name="connsiteY43" fmla="*/ 2287587 h 3838575"/>
              <a:gd name="connsiteX44" fmla="*/ 83343 w 3845718"/>
              <a:gd name="connsiteY44" fmla="*/ 2047875 h 3838575"/>
              <a:gd name="connsiteX45" fmla="*/ 0 w 3845718"/>
              <a:gd name="connsiteY45" fmla="*/ 1875632 h 3838575"/>
              <a:gd name="connsiteX46" fmla="*/ 30956 w 3845718"/>
              <a:gd name="connsiteY46" fmla="*/ 1830387 h 3838575"/>
              <a:gd name="connsiteX47" fmla="*/ 205581 w 3845718"/>
              <a:gd name="connsiteY47" fmla="*/ 1454150 h 3838575"/>
              <a:gd name="connsiteX48" fmla="*/ 340518 w 3845718"/>
              <a:gd name="connsiteY48" fmla="*/ 1333500 h 3838575"/>
              <a:gd name="connsiteX49" fmla="*/ 392906 w 3845718"/>
              <a:gd name="connsiteY49" fmla="*/ 1081087 h 3838575"/>
              <a:gd name="connsiteX50" fmla="*/ 412749 w 3845718"/>
              <a:gd name="connsiteY50" fmla="*/ 955675 h 3838575"/>
              <a:gd name="connsiteX51" fmla="*/ 579437 w 3845718"/>
              <a:gd name="connsiteY51" fmla="*/ 1030287 h 3838575"/>
              <a:gd name="connsiteX52" fmla="*/ 734218 w 3845718"/>
              <a:gd name="connsiteY52" fmla="*/ 1089025 h 3838575"/>
              <a:gd name="connsiteX53" fmla="*/ 746124 w 3845718"/>
              <a:gd name="connsiteY53" fmla="*/ 1016000 h 3838575"/>
              <a:gd name="connsiteX54" fmla="*/ 689768 w 3845718"/>
              <a:gd name="connsiteY54" fmla="*/ 936625 h 3838575"/>
              <a:gd name="connsiteX55" fmla="*/ 832643 w 3845718"/>
              <a:gd name="connsiteY55" fmla="*/ 898525 h 3838575"/>
              <a:gd name="connsiteX56" fmla="*/ 921543 w 3845718"/>
              <a:gd name="connsiteY56" fmla="*/ 892175 h 3838575"/>
              <a:gd name="connsiteX57" fmla="*/ 953293 w 3845718"/>
              <a:gd name="connsiteY57" fmla="*/ 873125 h 3838575"/>
              <a:gd name="connsiteX58" fmla="*/ 981868 w 3845718"/>
              <a:gd name="connsiteY58" fmla="*/ 892175 h 3838575"/>
              <a:gd name="connsiteX59" fmla="*/ 1048543 w 3845718"/>
              <a:gd name="connsiteY59" fmla="*/ 876300 h 3838575"/>
              <a:gd name="connsiteX60" fmla="*/ 1061243 w 3845718"/>
              <a:gd name="connsiteY60" fmla="*/ 844550 h 3838575"/>
              <a:gd name="connsiteX61" fmla="*/ 1302543 w 3845718"/>
              <a:gd name="connsiteY61" fmla="*/ 815975 h 3838575"/>
              <a:gd name="connsiteX62" fmla="*/ 1261268 w 3845718"/>
              <a:gd name="connsiteY62" fmla="*/ 549275 h 3838575"/>
              <a:gd name="connsiteX63" fmla="*/ 1173165 w 3845718"/>
              <a:gd name="connsiteY63" fmla="*/ 330204 h 3838575"/>
              <a:gd name="connsiteX64" fmla="*/ 1118393 w 3845718"/>
              <a:gd name="connsiteY64" fmla="*/ 280194 h 3838575"/>
              <a:gd name="connsiteX65" fmla="*/ 1337468 w 3845718"/>
              <a:gd name="connsiteY65" fmla="*/ 166687 h 3838575"/>
              <a:gd name="connsiteX66" fmla="*/ 1620043 w 3845718"/>
              <a:gd name="connsiteY66" fmla="*/ 0 h 3838575"/>
              <a:gd name="connsiteX67" fmla="*/ 1741487 w 3845718"/>
              <a:gd name="connsiteY67" fmla="*/ 391319 h 3838575"/>
              <a:gd name="connsiteX68" fmla="*/ 1701800 w 3845718"/>
              <a:gd name="connsiteY68" fmla="*/ 509587 h 3838575"/>
              <a:gd name="connsiteX69" fmla="*/ 1696243 w 3845718"/>
              <a:gd name="connsiteY69" fmla="*/ 607218 h 3838575"/>
              <a:gd name="connsiteX70" fmla="*/ 1685923 w 3845718"/>
              <a:gd name="connsiteY70" fmla="*/ 640557 h 3838575"/>
              <a:gd name="connsiteX71" fmla="*/ 1710531 w 3845718"/>
              <a:gd name="connsiteY71" fmla="*/ 635794 h 3838575"/>
              <a:gd name="connsiteX72" fmla="*/ 1747838 w 3845718"/>
              <a:gd name="connsiteY72" fmla="*/ 619920 h 3838575"/>
              <a:gd name="connsiteX73" fmla="*/ 1843087 w 3845718"/>
              <a:gd name="connsiteY73" fmla="*/ 625474 h 3838575"/>
              <a:gd name="connsiteX74" fmla="*/ 1884361 w 3845718"/>
              <a:gd name="connsiteY74" fmla="*/ 634207 h 3838575"/>
              <a:gd name="connsiteX75" fmla="*/ 1887537 w 3845718"/>
              <a:gd name="connsiteY75" fmla="*/ 575468 h 3838575"/>
              <a:gd name="connsiteX76" fmla="*/ 1921668 w 3845718"/>
              <a:gd name="connsiteY76" fmla="*/ 584200 h 3838575"/>
              <a:gd name="connsiteX77" fmla="*/ 1908174 w 3845718"/>
              <a:gd name="connsiteY77" fmla="*/ 658812 h 3838575"/>
              <a:gd name="connsiteX78" fmla="*/ 1972468 w 3845718"/>
              <a:gd name="connsiteY78" fmla="*/ 661988 h 3838575"/>
              <a:gd name="connsiteX79" fmla="*/ 2008186 w 3845718"/>
              <a:gd name="connsiteY79" fmla="*/ 642937 h 3838575"/>
              <a:gd name="connsiteX80" fmla="*/ 2052637 w 3845718"/>
              <a:gd name="connsiteY80" fmla="*/ 654844 h 3838575"/>
              <a:gd name="connsiteX81" fmla="*/ 2055018 w 3845718"/>
              <a:gd name="connsiteY81" fmla="*/ 689768 h 3838575"/>
              <a:gd name="connsiteX82" fmla="*/ 2105818 w 3845718"/>
              <a:gd name="connsiteY82" fmla="*/ 704056 h 3838575"/>
              <a:gd name="connsiteX83" fmla="*/ 2128837 w 3845718"/>
              <a:gd name="connsiteY83" fmla="*/ 692150 h 3838575"/>
              <a:gd name="connsiteX84" fmla="*/ 2188368 w 3845718"/>
              <a:gd name="connsiteY84" fmla="*/ 643731 h 3838575"/>
              <a:gd name="connsiteX85" fmla="*/ 2229643 w 3845718"/>
              <a:gd name="connsiteY85" fmla="*/ 669131 h 3838575"/>
              <a:gd name="connsiteX86" fmla="*/ 2248693 w 3845718"/>
              <a:gd name="connsiteY86" fmla="*/ 661988 h 3838575"/>
              <a:gd name="connsiteX87" fmla="*/ 2276474 w 3845718"/>
              <a:gd name="connsiteY87" fmla="*/ 604044 h 3838575"/>
              <a:gd name="connsiteX88" fmla="*/ 2337593 w 3845718"/>
              <a:gd name="connsiteY88" fmla="*/ 565943 h 3838575"/>
              <a:gd name="connsiteX89" fmla="*/ 2326480 w 3845718"/>
              <a:gd name="connsiteY89" fmla="*/ 582614 h 3838575"/>
              <a:gd name="connsiteX90" fmla="*/ 2375693 w 3845718"/>
              <a:gd name="connsiteY90" fmla="*/ 676275 h 3838575"/>
              <a:gd name="connsiteX91" fmla="*/ 2470943 w 3845718"/>
              <a:gd name="connsiteY91" fmla="*/ 719137 h 3838575"/>
              <a:gd name="connsiteX92" fmla="*/ 2480468 w 3845718"/>
              <a:gd name="connsiteY92" fmla="*/ 808038 h 3838575"/>
              <a:gd name="connsiteX93" fmla="*/ 2501105 w 3845718"/>
              <a:gd name="connsiteY93" fmla="*/ 841375 h 3838575"/>
              <a:gd name="connsiteX94" fmla="*/ 2529681 w 3845718"/>
              <a:gd name="connsiteY94" fmla="*/ 898525 h 3838575"/>
              <a:gd name="connsiteX95" fmla="*/ 2480468 w 3845718"/>
              <a:gd name="connsiteY95" fmla="*/ 1019175 h 3838575"/>
              <a:gd name="connsiteX96" fmla="*/ 2564606 w 3845718"/>
              <a:gd name="connsiteY96" fmla="*/ 963613 h 3838575"/>
              <a:gd name="connsiteX97" fmla="*/ 2692400 w 3845718"/>
              <a:gd name="connsiteY97" fmla="*/ 973138 h 3838575"/>
              <a:gd name="connsiteX98" fmla="*/ 2744787 w 3845718"/>
              <a:gd name="connsiteY98" fmla="*/ 939800 h 3838575"/>
              <a:gd name="connsiteX99" fmla="*/ 2806699 w 3845718"/>
              <a:gd name="connsiteY99" fmla="*/ 960436 h 3838575"/>
              <a:gd name="connsiteX100" fmla="*/ 2867818 w 3845718"/>
              <a:gd name="connsiteY100" fmla="*/ 869950 h 3838575"/>
              <a:gd name="connsiteX101" fmla="*/ 2910681 w 3845718"/>
              <a:gd name="connsiteY101" fmla="*/ 877887 h 3838575"/>
              <a:gd name="connsiteX102" fmla="*/ 2978943 w 3845718"/>
              <a:gd name="connsiteY102" fmla="*/ 777875 h 3838575"/>
              <a:gd name="connsiteX103" fmla="*/ 3069430 w 3845718"/>
              <a:gd name="connsiteY103" fmla="*/ 811213 h 3838575"/>
              <a:gd name="connsiteX104" fmla="*/ 3128168 w 3845718"/>
              <a:gd name="connsiteY104" fmla="*/ 800100 h 3838575"/>
              <a:gd name="connsiteX105" fmla="*/ 3198018 w 3845718"/>
              <a:gd name="connsiteY105" fmla="*/ 825500 h 3838575"/>
              <a:gd name="connsiteX106" fmla="*/ 3204368 w 3845718"/>
              <a:gd name="connsiteY106" fmla="*/ 901700 h 3838575"/>
              <a:gd name="connsiteX107" fmla="*/ 3172618 w 3845718"/>
              <a:gd name="connsiteY107" fmla="*/ 984250 h 3838575"/>
              <a:gd name="connsiteX108" fmla="*/ 3204368 w 3845718"/>
              <a:gd name="connsiteY108" fmla="*/ 1079500 h 3838575"/>
              <a:gd name="connsiteX109" fmla="*/ 3331368 w 3845718"/>
              <a:gd name="connsiteY109" fmla="*/ 1111250 h 3838575"/>
              <a:gd name="connsiteX110" fmla="*/ 3284537 w 3845718"/>
              <a:gd name="connsiteY110" fmla="*/ 1229519 h 3838575"/>
              <a:gd name="connsiteX111" fmla="*/ 3350418 w 3845718"/>
              <a:gd name="connsiteY111" fmla="*/ 1333500 h 3838575"/>
              <a:gd name="connsiteX112" fmla="*/ 3382168 w 3845718"/>
              <a:gd name="connsiteY112" fmla="*/ 1339850 h 3838575"/>
              <a:gd name="connsiteX113" fmla="*/ 3337718 w 3845718"/>
              <a:gd name="connsiteY113" fmla="*/ 1447800 h 3838575"/>
              <a:gd name="connsiteX114" fmla="*/ 3413918 w 3845718"/>
              <a:gd name="connsiteY114" fmla="*/ 1454150 h 3838575"/>
              <a:gd name="connsiteX115" fmla="*/ 3548062 w 3845718"/>
              <a:gd name="connsiteY115" fmla="*/ 1390650 h 3838575"/>
              <a:gd name="connsiteX116" fmla="*/ 3712368 w 3845718"/>
              <a:gd name="connsiteY116" fmla="*/ 1238250 h 3838575"/>
              <a:gd name="connsiteX117" fmla="*/ 3701256 w 3845718"/>
              <a:gd name="connsiteY117" fmla="*/ 1360488 h 3838575"/>
              <a:gd name="connsiteX118" fmla="*/ 3793331 w 3845718"/>
              <a:gd name="connsiteY118" fmla="*/ 1449387 h 3838575"/>
              <a:gd name="connsiteX119" fmla="*/ 3845718 w 3845718"/>
              <a:gd name="connsiteY119" fmla="*/ 1600200 h 3838575"/>
              <a:gd name="connsiteX120" fmla="*/ 3540124 w 3845718"/>
              <a:gd name="connsiteY120" fmla="*/ 1788318 h 3838575"/>
              <a:gd name="connsiteX121" fmla="*/ 3607593 w 3845718"/>
              <a:gd name="connsiteY121" fmla="*/ 1916113 h 3838575"/>
              <a:gd name="connsiteX122" fmla="*/ 3559174 w 3845718"/>
              <a:gd name="connsiteY122" fmla="*/ 2017713 h 3838575"/>
              <a:gd name="connsiteX123" fmla="*/ 3604418 w 3845718"/>
              <a:gd name="connsiteY123" fmla="*/ 2051050 h 3838575"/>
              <a:gd name="connsiteX124" fmla="*/ 3629818 w 3845718"/>
              <a:gd name="connsiteY124" fmla="*/ 2101850 h 3838575"/>
              <a:gd name="connsiteX125" fmla="*/ 3629818 w 3845718"/>
              <a:gd name="connsiteY125" fmla="*/ 2178050 h 3838575"/>
              <a:gd name="connsiteX126" fmla="*/ 3604418 w 3845718"/>
              <a:gd name="connsiteY126" fmla="*/ 2203450 h 3838575"/>
              <a:gd name="connsiteX127" fmla="*/ 3598068 w 3845718"/>
              <a:gd name="connsiteY127" fmla="*/ 2241550 h 3838575"/>
              <a:gd name="connsiteX128" fmla="*/ 3528218 w 3845718"/>
              <a:gd name="connsiteY128" fmla="*/ 2216150 h 3838575"/>
              <a:gd name="connsiteX129" fmla="*/ 3509168 w 3845718"/>
              <a:gd name="connsiteY129" fmla="*/ 2343150 h 3838575"/>
              <a:gd name="connsiteX130" fmla="*/ 3432175 w 3845718"/>
              <a:gd name="connsiteY130" fmla="*/ 2307431 h 3838575"/>
              <a:gd name="connsiteX131" fmla="*/ 3299618 w 3845718"/>
              <a:gd name="connsiteY131" fmla="*/ 2370137 h 3838575"/>
              <a:gd name="connsiteX132" fmla="*/ 3445668 w 3845718"/>
              <a:gd name="connsiteY132" fmla="*/ 2616200 h 3838575"/>
              <a:gd name="connsiteX133" fmla="*/ 3483768 w 3845718"/>
              <a:gd name="connsiteY133" fmla="*/ 2616200 h 3838575"/>
              <a:gd name="connsiteX134" fmla="*/ 3477418 w 3845718"/>
              <a:gd name="connsiteY134" fmla="*/ 2705100 h 3838575"/>
              <a:gd name="connsiteX135" fmla="*/ 3407568 w 3845718"/>
              <a:gd name="connsiteY135" fmla="*/ 2680494 h 3838575"/>
              <a:gd name="connsiteX136" fmla="*/ 3299618 w 3845718"/>
              <a:gd name="connsiteY136" fmla="*/ 2717800 h 3838575"/>
              <a:gd name="connsiteX137" fmla="*/ 3077368 w 3845718"/>
              <a:gd name="connsiteY137" fmla="*/ 2711450 h 3838575"/>
              <a:gd name="connsiteX138" fmla="*/ 2982118 w 3845718"/>
              <a:gd name="connsiteY138" fmla="*/ 2711450 h 3838575"/>
              <a:gd name="connsiteX139" fmla="*/ 2905918 w 3845718"/>
              <a:gd name="connsiteY139" fmla="*/ 2635250 h 3838575"/>
              <a:gd name="connsiteX140" fmla="*/ 2848768 w 3845718"/>
              <a:gd name="connsiteY140" fmla="*/ 2622550 h 3838575"/>
              <a:gd name="connsiteX141" fmla="*/ 2834481 w 3845718"/>
              <a:gd name="connsiteY141" fmla="*/ 2543175 h 3838575"/>
              <a:gd name="connsiteX142" fmla="*/ 2643980 w 3845718"/>
              <a:gd name="connsiteY142" fmla="*/ 2486025 h 3838575"/>
              <a:gd name="connsiteX143" fmla="*/ 2620168 w 3845718"/>
              <a:gd name="connsiteY143" fmla="*/ 2603500 h 3838575"/>
              <a:gd name="connsiteX144" fmla="*/ 2639218 w 3845718"/>
              <a:gd name="connsiteY144" fmla="*/ 2692400 h 3838575"/>
              <a:gd name="connsiteX145" fmla="*/ 2607468 w 3845718"/>
              <a:gd name="connsiteY145" fmla="*/ 2806700 h 3838575"/>
              <a:gd name="connsiteX146" fmla="*/ 3001168 w 3845718"/>
              <a:gd name="connsiteY146" fmla="*/ 2876550 h 3838575"/>
              <a:gd name="connsiteX147" fmla="*/ 3045618 w 3845718"/>
              <a:gd name="connsiteY147" fmla="*/ 3333750 h 3838575"/>
              <a:gd name="connsiteX148" fmla="*/ 1978818 w 3845718"/>
              <a:gd name="connsiteY148" fmla="*/ 3390900 h 3838575"/>
              <a:gd name="connsiteX149" fmla="*/ 1959768 w 3845718"/>
              <a:gd name="connsiteY149" fmla="*/ 3448050 h 3838575"/>
              <a:gd name="connsiteX150" fmla="*/ 2010568 w 3845718"/>
              <a:gd name="connsiteY150" fmla="*/ 3473450 h 3838575"/>
              <a:gd name="connsiteX151" fmla="*/ 2029618 w 3845718"/>
              <a:gd name="connsiteY151" fmla="*/ 3549650 h 3838575"/>
              <a:gd name="connsiteX152" fmla="*/ 2023268 w 3845718"/>
              <a:gd name="connsiteY152" fmla="*/ 3708400 h 3838575"/>
              <a:gd name="connsiteX153" fmla="*/ 2093118 w 3845718"/>
              <a:gd name="connsiteY153" fmla="*/ 3803650 h 3838575"/>
              <a:gd name="connsiteX0" fmla="*/ 2093118 w 3845718"/>
              <a:gd name="connsiteY0" fmla="*/ 3803650 h 3848100"/>
              <a:gd name="connsiteX1" fmla="*/ 1835943 w 3845718"/>
              <a:gd name="connsiteY1" fmla="*/ 3838575 h 3848100"/>
              <a:gd name="connsiteX2" fmla="*/ 1689893 w 3845718"/>
              <a:gd name="connsiteY2" fmla="*/ 3848100 h 3848100"/>
              <a:gd name="connsiteX3" fmla="*/ 1502568 w 3845718"/>
              <a:gd name="connsiteY3" fmla="*/ 3327400 h 3848100"/>
              <a:gd name="connsiteX4" fmla="*/ 1489868 w 3845718"/>
              <a:gd name="connsiteY4" fmla="*/ 2997200 h 3848100"/>
              <a:gd name="connsiteX5" fmla="*/ 1470818 w 3845718"/>
              <a:gd name="connsiteY5" fmla="*/ 2819400 h 3848100"/>
              <a:gd name="connsiteX6" fmla="*/ 1432718 w 3845718"/>
              <a:gd name="connsiteY6" fmla="*/ 2603500 h 3848100"/>
              <a:gd name="connsiteX7" fmla="*/ 988218 w 3845718"/>
              <a:gd name="connsiteY7" fmla="*/ 3041650 h 3848100"/>
              <a:gd name="connsiteX8" fmla="*/ 931068 w 3845718"/>
              <a:gd name="connsiteY8" fmla="*/ 2990850 h 3848100"/>
              <a:gd name="connsiteX9" fmla="*/ 785018 w 3845718"/>
              <a:gd name="connsiteY9" fmla="*/ 3028950 h 3848100"/>
              <a:gd name="connsiteX10" fmla="*/ 696118 w 3845718"/>
              <a:gd name="connsiteY10" fmla="*/ 2959100 h 3848100"/>
              <a:gd name="connsiteX11" fmla="*/ 804068 w 3845718"/>
              <a:gd name="connsiteY11" fmla="*/ 2966244 h 3848100"/>
              <a:gd name="connsiteX12" fmla="*/ 854074 w 3845718"/>
              <a:gd name="connsiteY12" fmla="*/ 2949575 h 3848100"/>
              <a:gd name="connsiteX13" fmla="*/ 834231 w 3845718"/>
              <a:gd name="connsiteY13" fmla="*/ 2913857 h 3848100"/>
              <a:gd name="connsiteX14" fmla="*/ 911224 w 3845718"/>
              <a:gd name="connsiteY14" fmla="*/ 2887662 h 3848100"/>
              <a:gd name="connsiteX15" fmla="*/ 1192212 w 3845718"/>
              <a:gd name="connsiteY15" fmla="*/ 2590800 h 3848100"/>
              <a:gd name="connsiteX16" fmla="*/ 1159668 w 3845718"/>
              <a:gd name="connsiteY16" fmla="*/ 2533650 h 3848100"/>
              <a:gd name="connsiteX17" fmla="*/ 1193799 w 3845718"/>
              <a:gd name="connsiteY17" fmla="*/ 2449512 h 3848100"/>
              <a:gd name="connsiteX18" fmla="*/ 1101725 w 3845718"/>
              <a:gd name="connsiteY18" fmla="*/ 2413796 h 3848100"/>
              <a:gd name="connsiteX19" fmla="*/ 1035051 w 3845718"/>
              <a:gd name="connsiteY19" fmla="*/ 2449517 h 3848100"/>
              <a:gd name="connsiteX20" fmla="*/ 1001714 w 3845718"/>
              <a:gd name="connsiteY20" fmla="*/ 2506667 h 3848100"/>
              <a:gd name="connsiteX21" fmla="*/ 915989 w 3845718"/>
              <a:gd name="connsiteY21" fmla="*/ 2435229 h 3848100"/>
              <a:gd name="connsiteX22" fmla="*/ 851695 w 3845718"/>
              <a:gd name="connsiteY22" fmla="*/ 2442373 h 3848100"/>
              <a:gd name="connsiteX23" fmla="*/ 765970 w 3845718"/>
              <a:gd name="connsiteY23" fmla="*/ 2356648 h 3848100"/>
              <a:gd name="connsiteX24" fmla="*/ 870745 w 3845718"/>
              <a:gd name="connsiteY24" fmla="*/ 2268542 h 3848100"/>
              <a:gd name="connsiteX25" fmla="*/ 777876 w 3845718"/>
              <a:gd name="connsiteY25" fmla="*/ 2251873 h 3848100"/>
              <a:gd name="connsiteX26" fmla="*/ 689770 w 3845718"/>
              <a:gd name="connsiteY26" fmla="*/ 2330454 h 3848100"/>
              <a:gd name="connsiteX27" fmla="*/ 654051 w 3845718"/>
              <a:gd name="connsiteY27" fmla="*/ 2409035 h 3848100"/>
              <a:gd name="connsiteX28" fmla="*/ 654051 w 3845718"/>
              <a:gd name="connsiteY28" fmla="*/ 2432848 h 3848100"/>
              <a:gd name="connsiteX29" fmla="*/ 620714 w 3845718"/>
              <a:gd name="connsiteY29" fmla="*/ 2470948 h 3848100"/>
              <a:gd name="connsiteX30" fmla="*/ 570708 w 3845718"/>
              <a:gd name="connsiteY30" fmla="*/ 2497142 h 3848100"/>
              <a:gd name="connsiteX31" fmla="*/ 504032 w 3845718"/>
              <a:gd name="connsiteY31" fmla="*/ 2511429 h 3848100"/>
              <a:gd name="connsiteX32" fmla="*/ 489745 w 3845718"/>
              <a:gd name="connsiteY32" fmla="*/ 2542385 h 3848100"/>
              <a:gd name="connsiteX33" fmla="*/ 461170 w 3845718"/>
              <a:gd name="connsiteY33" fmla="*/ 2528098 h 3848100"/>
              <a:gd name="connsiteX34" fmla="*/ 434976 w 3845718"/>
              <a:gd name="connsiteY34" fmla="*/ 2566198 h 3848100"/>
              <a:gd name="connsiteX35" fmla="*/ 375445 w 3845718"/>
              <a:gd name="connsiteY35" fmla="*/ 2582867 h 3848100"/>
              <a:gd name="connsiteX36" fmla="*/ 368301 w 3845718"/>
              <a:gd name="connsiteY36" fmla="*/ 2618585 h 3848100"/>
              <a:gd name="connsiteX37" fmla="*/ 278605 w 3845718"/>
              <a:gd name="connsiteY37" fmla="*/ 2574925 h 3848100"/>
              <a:gd name="connsiteX38" fmla="*/ 245268 w 3845718"/>
              <a:gd name="connsiteY38" fmla="*/ 2501900 h 3848100"/>
              <a:gd name="connsiteX39" fmla="*/ 252411 w 3845718"/>
              <a:gd name="connsiteY39" fmla="*/ 2445544 h 3848100"/>
              <a:gd name="connsiteX40" fmla="*/ 217487 w 3845718"/>
              <a:gd name="connsiteY40" fmla="*/ 2444750 h 3848100"/>
              <a:gd name="connsiteX41" fmla="*/ 230981 w 3845718"/>
              <a:gd name="connsiteY41" fmla="*/ 2402681 h 3848100"/>
              <a:gd name="connsiteX42" fmla="*/ 105567 w 3845718"/>
              <a:gd name="connsiteY42" fmla="*/ 2353469 h 3848100"/>
              <a:gd name="connsiteX43" fmla="*/ 42068 w 3845718"/>
              <a:gd name="connsiteY43" fmla="*/ 2287587 h 3848100"/>
              <a:gd name="connsiteX44" fmla="*/ 83343 w 3845718"/>
              <a:gd name="connsiteY44" fmla="*/ 2047875 h 3848100"/>
              <a:gd name="connsiteX45" fmla="*/ 0 w 3845718"/>
              <a:gd name="connsiteY45" fmla="*/ 1875632 h 3848100"/>
              <a:gd name="connsiteX46" fmla="*/ 30956 w 3845718"/>
              <a:gd name="connsiteY46" fmla="*/ 1830387 h 3848100"/>
              <a:gd name="connsiteX47" fmla="*/ 205581 w 3845718"/>
              <a:gd name="connsiteY47" fmla="*/ 1454150 h 3848100"/>
              <a:gd name="connsiteX48" fmla="*/ 340518 w 3845718"/>
              <a:gd name="connsiteY48" fmla="*/ 1333500 h 3848100"/>
              <a:gd name="connsiteX49" fmla="*/ 392906 w 3845718"/>
              <a:gd name="connsiteY49" fmla="*/ 1081087 h 3848100"/>
              <a:gd name="connsiteX50" fmla="*/ 412749 w 3845718"/>
              <a:gd name="connsiteY50" fmla="*/ 955675 h 3848100"/>
              <a:gd name="connsiteX51" fmla="*/ 579437 w 3845718"/>
              <a:gd name="connsiteY51" fmla="*/ 1030287 h 3848100"/>
              <a:gd name="connsiteX52" fmla="*/ 734218 w 3845718"/>
              <a:gd name="connsiteY52" fmla="*/ 1089025 h 3848100"/>
              <a:gd name="connsiteX53" fmla="*/ 746124 w 3845718"/>
              <a:gd name="connsiteY53" fmla="*/ 1016000 h 3848100"/>
              <a:gd name="connsiteX54" fmla="*/ 689768 w 3845718"/>
              <a:gd name="connsiteY54" fmla="*/ 936625 h 3848100"/>
              <a:gd name="connsiteX55" fmla="*/ 832643 w 3845718"/>
              <a:gd name="connsiteY55" fmla="*/ 898525 h 3848100"/>
              <a:gd name="connsiteX56" fmla="*/ 921543 w 3845718"/>
              <a:gd name="connsiteY56" fmla="*/ 892175 h 3848100"/>
              <a:gd name="connsiteX57" fmla="*/ 953293 w 3845718"/>
              <a:gd name="connsiteY57" fmla="*/ 873125 h 3848100"/>
              <a:gd name="connsiteX58" fmla="*/ 981868 w 3845718"/>
              <a:gd name="connsiteY58" fmla="*/ 892175 h 3848100"/>
              <a:gd name="connsiteX59" fmla="*/ 1048543 w 3845718"/>
              <a:gd name="connsiteY59" fmla="*/ 876300 h 3848100"/>
              <a:gd name="connsiteX60" fmla="*/ 1061243 w 3845718"/>
              <a:gd name="connsiteY60" fmla="*/ 844550 h 3848100"/>
              <a:gd name="connsiteX61" fmla="*/ 1302543 w 3845718"/>
              <a:gd name="connsiteY61" fmla="*/ 815975 h 3848100"/>
              <a:gd name="connsiteX62" fmla="*/ 1261268 w 3845718"/>
              <a:gd name="connsiteY62" fmla="*/ 549275 h 3848100"/>
              <a:gd name="connsiteX63" fmla="*/ 1173165 w 3845718"/>
              <a:gd name="connsiteY63" fmla="*/ 330204 h 3848100"/>
              <a:gd name="connsiteX64" fmla="*/ 1118393 w 3845718"/>
              <a:gd name="connsiteY64" fmla="*/ 280194 h 3848100"/>
              <a:gd name="connsiteX65" fmla="*/ 1337468 w 3845718"/>
              <a:gd name="connsiteY65" fmla="*/ 166687 h 3848100"/>
              <a:gd name="connsiteX66" fmla="*/ 1620043 w 3845718"/>
              <a:gd name="connsiteY66" fmla="*/ 0 h 3848100"/>
              <a:gd name="connsiteX67" fmla="*/ 1741487 w 3845718"/>
              <a:gd name="connsiteY67" fmla="*/ 391319 h 3848100"/>
              <a:gd name="connsiteX68" fmla="*/ 1701800 w 3845718"/>
              <a:gd name="connsiteY68" fmla="*/ 509587 h 3848100"/>
              <a:gd name="connsiteX69" fmla="*/ 1696243 w 3845718"/>
              <a:gd name="connsiteY69" fmla="*/ 607218 h 3848100"/>
              <a:gd name="connsiteX70" fmla="*/ 1685923 w 3845718"/>
              <a:gd name="connsiteY70" fmla="*/ 640557 h 3848100"/>
              <a:gd name="connsiteX71" fmla="*/ 1710531 w 3845718"/>
              <a:gd name="connsiteY71" fmla="*/ 635794 h 3848100"/>
              <a:gd name="connsiteX72" fmla="*/ 1747838 w 3845718"/>
              <a:gd name="connsiteY72" fmla="*/ 619920 h 3848100"/>
              <a:gd name="connsiteX73" fmla="*/ 1843087 w 3845718"/>
              <a:gd name="connsiteY73" fmla="*/ 625474 h 3848100"/>
              <a:gd name="connsiteX74" fmla="*/ 1884361 w 3845718"/>
              <a:gd name="connsiteY74" fmla="*/ 634207 h 3848100"/>
              <a:gd name="connsiteX75" fmla="*/ 1887537 w 3845718"/>
              <a:gd name="connsiteY75" fmla="*/ 575468 h 3848100"/>
              <a:gd name="connsiteX76" fmla="*/ 1921668 w 3845718"/>
              <a:gd name="connsiteY76" fmla="*/ 584200 h 3848100"/>
              <a:gd name="connsiteX77" fmla="*/ 1908174 w 3845718"/>
              <a:gd name="connsiteY77" fmla="*/ 658812 h 3848100"/>
              <a:gd name="connsiteX78" fmla="*/ 1972468 w 3845718"/>
              <a:gd name="connsiteY78" fmla="*/ 661988 h 3848100"/>
              <a:gd name="connsiteX79" fmla="*/ 2008186 w 3845718"/>
              <a:gd name="connsiteY79" fmla="*/ 642937 h 3848100"/>
              <a:gd name="connsiteX80" fmla="*/ 2052637 w 3845718"/>
              <a:gd name="connsiteY80" fmla="*/ 654844 h 3848100"/>
              <a:gd name="connsiteX81" fmla="*/ 2055018 w 3845718"/>
              <a:gd name="connsiteY81" fmla="*/ 689768 h 3848100"/>
              <a:gd name="connsiteX82" fmla="*/ 2105818 w 3845718"/>
              <a:gd name="connsiteY82" fmla="*/ 704056 h 3848100"/>
              <a:gd name="connsiteX83" fmla="*/ 2128837 w 3845718"/>
              <a:gd name="connsiteY83" fmla="*/ 692150 h 3848100"/>
              <a:gd name="connsiteX84" fmla="*/ 2188368 w 3845718"/>
              <a:gd name="connsiteY84" fmla="*/ 643731 h 3848100"/>
              <a:gd name="connsiteX85" fmla="*/ 2229643 w 3845718"/>
              <a:gd name="connsiteY85" fmla="*/ 669131 h 3848100"/>
              <a:gd name="connsiteX86" fmla="*/ 2248693 w 3845718"/>
              <a:gd name="connsiteY86" fmla="*/ 661988 h 3848100"/>
              <a:gd name="connsiteX87" fmla="*/ 2276474 w 3845718"/>
              <a:gd name="connsiteY87" fmla="*/ 604044 h 3848100"/>
              <a:gd name="connsiteX88" fmla="*/ 2337593 w 3845718"/>
              <a:gd name="connsiteY88" fmla="*/ 565943 h 3848100"/>
              <a:gd name="connsiteX89" fmla="*/ 2326480 w 3845718"/>
              <a:gd name="connsiteY89" fmla="*/ 582614 h 3848100"/>
              <a:gd name="connsiteX90" fmla="*/ 2375693 w 3845718"/>
              <a:gd name="connsiteY90" fmla="*/ 676275 h 3848100"/>
              <a:gd name="connsiteX91" fmla="*/ 2470943 w 3845718"/>
              <a:gd name="connsiteY91" fmla="*/ 719137 h 3848100"/>
              <a:gd name="connsiteX92" fmla="*/ 2480468 w 3845718"/>
              <a:gd name="connsiteY92" fmla="*/ 808038 h 3848100"/>
              <a:gd name="connsiteX93" fmla="*/ 2501105 w 3845718"/>
              <a:gd name="connsiteY93" fmla="*/ 841375 h 3848100"/>
              <a:gd name="connsiteX94" fmla="*/ 2529681 w 3845718"/>
              <a:gd name="connsiteY94" fmla="*/ 898525 h 3848100"/>
              <a:gd name="connsiteX95" fmla="*/ 2480468 w 3845718"/>
              <a:gd name="connsiteY95" fmla="*/ 1019175 h 3848100"/>
              <a:gd name="connsiteX96" fmla="*/ 2564606 w 3845718"/>
              <a:gd name="connsiteY96" fmla="*/ 963613 h 3848100"/>
              <a:gd name="connsiteX97" fmla="*/ 2692400 w 3845718"/>
              <a:gd name="connsiteY97" fmla="*/ 973138 h 3848100"/>
              <a:gd name="connsiteX98" fmla="*/ 2744787 w 3845718"/>
              <a:gd name="connsiteY98" fmla="*/ 939800 h 3848100"/>
              <a:gd name="connsiteX99" fmla="*/ 2806699 w 3845718"/>
              <a:gd name="connsiteY99" fmla="*/ 960436 h 3848100"/>
              <a:gd name="connsiteX100" fmla="*/ 2867818 w 3845718"/>
              <a:gd name="connsiteY100" fmla="*/ 869950 h 3848100"/>
              <a:gd name="connsiteX101" fmla="*/ 2910681 w 3845718"/>
              <a:gd name="connsiteY101" fmla="*/ 877887 h 3848100"/>
              <a:gd name="connsiteX102" fmla="*/ 2978943 w 3845718"/>
              <a:gd name="connsiteY102" fmla="*/ 777875 h 3848100"/>
              <a:gd name="connsiteX103" fmla="*/ 3069430 w 3845718"/>
              <a:gd name="connsiteY103" fmla="*/ 811213 h 3848100"/>
              <a:gd name="connsiteX104" fmla="*/ 3128168 w 3845718"/>
              <a:gd name="connsiteY104" fmla="*/ 800100 h 3848100"/>
              <a:gd name="connsiteX105" fmla="*/ 3198018 w 3845718"/>
              <a:gd name="connsiteY105" fmla="*/ 825500 h 3848100"/>
              <a:gd name="connsiteX106" fmla="*/ 3204368 w 3845718"/>
              <a:gd name="connsiteY106" fmla="*/ 901700 h 3848100"/>
              <a:gd name="connsiteX107" fmla="*/ 3172618 w 3845718"/>
              <a:gd name="connsiteY107" fmla="*/ 984250 h 3848100"/>
              <a:gd name="connsiteX108" fmla="*/ 3204368 w 3845718"/>
              <a:gd name="connsiteY108" fmla="*/ 1079500 h 3848100"/>
              <a:gd name="connsiteX109" fmla="*/ 3331368 w 3845718"/>
              <a:gd name="connsiteY109" fmla="*/ 1111250 h 3848100"/>
              <a:gd name="connsiteX110" fmla="*/ 3284537 w 3845718"/>
              <a:gd name="connsiteY110" fmla="*/ 1229519 h 3848100"/>
              <a:gd name="connsiteX111" fmla="*/ 3350418 w 3845718"/>
              <a:gd name="connsiteY111" fmla="*/ 1333500 h 3848100"/>
              <a:gd name="connsiteX112" fmla="*/ 3382168 w 3845718"/>
              <a:gd name="connsiteY112" fmla="*/ 1339850 h 3848100"/>
              <a:gd name="connsiteX113" fmla="*/ 3337718 w 3845718"/>
              <a:gd name="connsiteY113" fmla="*/ 1447800 h 3848100"/>
              <a:gd name="connsiteX114" fmla="*/ 3413918 w 3845718"/>
              <a:gd name="connsiteY114" fmla="*/ 1454150 h 3848100"/>
              <a:gd name="connsiteX115" fmla="*/ 3548062 w 3845718"/>
              <a:gd name="connsiteY115" fmla="*/ 1390650 h 3848100"/>
              <a:gd name="connsiteX116" fmla="*/ 3712368 w 3845718"/>
              <a:gd name="connsiteY116" fmla="*/ 1238250 h 3848100"/>
              <a:gd name="connsiteX117" fmla="*/ 3701256 w 3845718"/>
              <a:gd name="connsiteY117" fmla="*/ 1360488 h 3848100"/>
              <a:gd name="connsiteX118" fmla="*/ 3793331 w 3845718"/>
              <a:gd name="connsiteY118" fmla="*/ 1449387 h 3848100"/>
              <a:gd name="connsiteX119" fmla="*/ 3845718 w 3845718"/>
              <a:gd name="connsiteY119" fmla="*/ 1600200 h 3848100"/>
              <a:gd name="connsiteX120" fmla="*/ 3540124 w 3845718"/>
              <a:gd name="connsiteY120" fmla="*/ 1788318 h 3848100"/>
              <a:gd name="connsiteX121" fmla="*/ 3607593 w 3845718"/>
              <a:gd name="connsiteY121" fmla="*/ 1916113 h 3848100"/>
              <a:gd name="connsiteX122" fmla="*/ 3559174 w 3845718"/>
              <a:gd name="connsiteY122" fmla="*/ 2017713 h 3848100"/>
              <a:gd name="connsiteX123" fmla="*/ 3604418 w 3845718"/>
              <a:gd name="connsiteY123" fmla="*/ 2051050 h 3848100"/>
              <a:gd name="connsiteX124" fmla="*/ 3629818 w 3845718"/>
              <a:gd name="connsiteY124" fmla="*/ 2101850 h 3848100"/>
              <a:gd name="connsiteX125" fmla="*/ 3629818 w 3845718"/>
              <a:gd name="connsiteY125" fmla="*/ 2178050 h 3848100"/>
              <a:gd name="connsiteX126" fmla="*/ 3604418 w 3845718"/>
              <a:gd name="connsiteY126" fmla="*/ 2203450 h 3848100"/>
              <a:gd name="connsiteX127" fmla="*/ 3598068 w 3845718"/>
              <a:gd name="connsiteY127" fmla="*/ 2241550 h 3848100"/>
              <a:gd name="connsiteX128" fmla="*/ 3528218 w 3845718"/>
              <a:gd name="connsiteY128" fmla="*/ 2216150 h 3848100"/>
              <a:gd name="connsiteX129" fmla="*/ 3509168 w 3845718"/>
              <a:gd name="connsiteY129" fmla="*/ 2343150 h 3848100"/>
              <a:gd name="connsiteX130" fmla="*/ 3432175 w 3845718"/>
              <a:gd name="connsiteY130" fmla="*/ 2307431 h 3848100"/>
              <a:gd name="connsiteX131" fmla="*/ 3299618 w 3845718"/>
              <a:gd name="connsiteY131" fmla="*/ 2370137 h 3848100"/>
              <a:gd name="connsiteX132" fmla="*/ 3445668 w 3845718"/>
              <a:gd name="connsiteY132" fmla="*/ 2616200 h 3848100"/>
              <a:gd name="connsiteX133" fmla="*/ 3483768 w 3845718"/>
              <a:gd name="connsiteY133" fmla="*/ 2616200 h 3848100"/>
              <a:gd name="connsiteX134" fmla="*/ 3477418 w 3845718"/>
              <a:gd name="connsiteY134" fmla="*/ 2705100 h 3848100"/>
              <a:gd name="connsiteX135" fmla="*/ 3407568 w 3845718"/>
              <a:gd name="connsiteY135" fmla="*/ 2680494 h 3848100"/>
              <a:gd name="connsiteX136" fmla="*/ 3299618 w 3845718"/>
              <a:gd name="connsiteY136" fmla="*/ 2717800 h 3848100"/>
              <a:gd name="connsiteX137" fmla="*/ 3077368 w 3845718"/>
              <a:gd name="connsiteY137" fmla="*/ 2711450 h 3848100"/>
              <a:gd name="connsiteX138" fmla="*/ 2982118 w 3845718"/>
              <a:gd name="connsiteY138" fmla="*/ 2711450 h 3848100"/>
              <a:gd name="connsiteX139" fmla="*/ 2905918 w 3845718"/>
              <a:gd name="connsiteY139" fmla="*/ 2635250 h 3848100"/>
              <a:gd name="connsiteX140" fmla="*/ 2848768 w 3845718"/>
              <a:gd name="connsiteY140" fmla="*/ 2622550 h 3848100"/>
              <a:gd name="connsiteX141" fmla="*/ 2834481 w 3845718"/>
              <a:gd name="connsiteY141" fmla="*/ 2543175 h 3848100"/>
              <a:gd name="connsiteX142" fmla="*/ 2643980 w 3845718"/>
              <a:gd name="connsiteY142" fmla="*/ 2486025 h 3848100"/>
              <a:gd name="connsiteX143" fmla="*/ 2620168 w 3845718"/>
              <a:gd name="connsiteY143" fmla="*/ 2603500 h 3848100"/>
              <a:gd name="connsiteX144" fmla="*/ 2639218 w 3845718"/>
              <a:gd name="connsiteY144" fmla="*/ 2692400 h 3848100"/>
              <a:gd name="connsiteX145" fmla="*/ 2607468 w 3845718"/>
              <a:gd name="connsiteY145" fmla="*/ 2806700 h 3848100"/>
              <a:gd name="connsiteX146" fmla="*/ 3001168 w 3845718"/>
              <a:gd name="connsiteY146" fmla="*/ 2876550 h 3848100"/>
              <a:gd name="connsiteX147" fmla="*/ 3045618 w 3845718"/>
              <a:gd name="connsiteY147" fmla="*/ 3333750 h 3848100"/>
              <a:gd name="connsiteX148" fmla="*/ 1978818 w 3845718"/>
              <a:gd name="connsiteY148" fmla="*/ 3390900 h 3848100"/>
              <a:gd name="connsiteX149" fmla="*/ 1959768 w 3845718"/>
              <a:gd name="connsiteY149" fmla="*/ 3448050 h 3848100"/>
              <a:gd name="connsiteX150" fmla="*/ 2010568 w 3845718"/>
              <a:gd name="connsiteY150" fmla="*/ 3473450 h 3848100"/>
              <a:gd name="connsiteX151" fmla="*/ 2029618 w 3845718"/>
              <a:gd name="connsiteY151" fmla="*/ 3549650 h 3848100"/>
              <a:gd name="connsiteX152" fmla="*/ 2023268 w 3845718"/>
              <a:gd name="connsiteY152" fmla="*/ 3708400 h 3848100"/>
              <a:gd name="connsiteX153" fmla="*/ 2093118 w 3845718"/>
              <a:gd name="connsiteY153" fmla="*/ 3803650 h 3848100"/>
              <a:gd name="connsiteX0" fmla="*/ 2093118 w 3845718"/>
              <a:gd name="connsiteY0" fmla="*/ 3803650 h 3848100"/>
              <a:gd name="connsiteX1" fmla="*/ 1835943 w 3845718"/>
              <a:gd name="connsiteY1" fmla="*/ 3829050 h 3848100"/>
              <a:gd name="connsiteX2" fmla="*/ 1689893 w 3845718"/>
              <a:gd name="connsiteY2" fmla="*/ 3848100 h 3848100"/>
              <a:gd name="connsiteX3" fmla="*/ 1502568 w 3845718"/>
              <a:gd name="connsiteY3" fmla="*/ 3327400 h 3848100"/>
              <a:gd name="connsiteX4" fmla="*/ 1489868 w 3845718"/>
              <a:gd name="connsiteY4" fmla="*/ 2997200 h 3848100"/>
              <a:gd name="connsiteX5" fmla="*/ 1470818 w 3845718"/>
              <a:gd name="connsiteY5" fmla="*/ 2819400 h 3848100"/>
              <a:gd name="connsiteX6" fmla="*/ 1432718 w 3845718"/>
              <a:gd name="connsiteY6" fmla="*/ 2603500 h 3848100"/>
              <a:gd name="connsiteX7" fmla="*/ 988218 w 3845718"/>
              <a:gd name="connsiteY7" fmla="*/ 3041650 h 3848100"/>
              <a:gd name="connsiteX8" fmla="*/ 931068 w 3845718"/>
              <a:gd name="connsiteY8" fmla="*/ 2990850 h 3848100"/>
              <a:gd name="connsiteX9" fmla="*/ 785018 w 3845718"/>
              <a:gd name="connsiteY9" fmla="*/ 3028950 h 3848100"/>
              <a:gd name="connsiteX10" fmla="*/ 696118 w 3845718"/>
              <a:gd name="connsiteY10" fmla="*/ 2959100 h 3848100"/>
              <a:gd name="connsiteX11" fmla="*/ 804068 w 3845718"/>
              <a:gd name="connsiteY11" fmla="*/ 2966244 h 3848100"/>
              <a:gd name="connsiteX12" fmla="*/ 854074 w 3845718"/>
              <a:gd name="connsiteY12" fmla="*/ 2949575 h 3848100"/>
              <a:gd name="connsiteX13" fmla="*/ 834231 w 3845718"/>
              <a:gd name="connsiteY13" fmla="*/ 2913857 h 3848100"/>
              <a:gd name="connsiteX14" fmla="*/ 911224 w 3845718"/>
              <a:gd name="connsiteY14" fmla="*/ 2887662 h 3848100"/>
              <a:gd name="connsiteX15" fmla="*/ 1192212 w 3845718"/>
              <a:gd name="connsiteY15" fmla="*/ 2590800 h 3848100"/>
              <a:gd name="connsiteX16" fmla="*/ 1159668 w 3845718"/>
              <a:gd name="connsiteY16" fmla="*/ 2533650 h 3848100"/>
              <a:gd name="connsiteX17" fmla="*/ 1193799 w 3845718"/>
              <a:gd name="connsiteY17" fmla="*/ 2449512 h 3848100"/>
              <a:gd name="connsiteX18" fmla="*/ 1101725 w 3845718"/>
              <a:gd name="connsiteY18" fmla="*/ 2413796 h 3848100"/>
              <a:gd name="connsiteX19" fmla="*/ 1035051 w 3845718"/>
              <a:gd name="connsiteY19" fmla="*/ 2449517 h 3848100"/>
              <a:gd name="connsiteX20" fmla="*/ 1001714 w 3845718"/>
              <a:gd name="connsiteY20" fmla="*/ 2506667 h 3848100"/>
              <a:gd name="connsiteX21" fmla="*/ 915989 w 3845718"/>
              <a:gd name="connsiteY21" fmla="*/ 2435229 h 3848100"/>
              <a:gd name="connsiteX22" fmla="*/ 851695 w 3845718"/>
              <a:gd name="connsiteY22" fmla="*/ 2442373 h 3848100"/>
              <a:gd name="connsiteX23" fmla="*/ 765970 w 3845718"/>
              <a:gd name="connsiteY23" fmla="*/ 2356648 h 3848100"/>
              <a:gd name="connsiteX24" fmla="*/ 870745 w 3845718"/>
              <a:gd name="connsiteY24" fmla="*/ 2268542 h 3848100"/>
              <a:gd name="connsiteX25" fmla="*/ 777876 w 3845718"/>
              <a:gd name="connsiteY25" fmla="*/ 2251873 h 3848100"/>
              <a:gd name="connsiteX26" fmla="*/ 689770 w 3845718"/>
              <a:gd name="connsiteY26" fmla="*/ 2330454 h 3848100"/>
              <a:gd name="connsiteX27" fmla="*/ 654051 w 3845718"/>
              <a:gd name="connsiteY27" fmla="*/ 2409035 h 3848100"/>
              <a:gd name="connsiteX28" fmla="*/ 654051 w 3845718"/>
              <a:gd name="connsiteY28" fmla="*/ 2432848 h 3848100"/>
              <a:gd name="connsiteX29" fmla="*/ 620714 w 3845718"/>
              <a:gd name="connsiteY29" fmla="*/ 2470948 h 3848100"/>
              <a:gd name="connsiteX30" fmla="*/ 570708 w 3845718"/>
              <a:gd name="connsiteY30" fmla="*/ 2497142 h 3848100"/>
              <a:gd name="connsiteX31" fmla="*/ 504032 w 3845718"/>
              <a:gd name="connsiteY31" fmla="*/ 2511429 h 3848100"/>
              <a:gd name="connsiteX32" fmla="*/ 489745 w 3845718"/>
              <a:gd name="connsiteY32" fmla="*/ 2542385 h 3848100"/>
              <a:gd name="connsiteX33" fmla="*/ 461170 w 3845718"/>
              <a:gd name="connsiteY33" fmla="*/ 2528098 h 3848100"/>
              <a:gd name="connsiteX34" fmla="*/ 434976 w 3845718"/>
              <a:gd name="connsiteY34" fmla="*/ 2566198 h 3848100"/>
              <a:gd name="connsiteX35" fmla="*/ 375445 w 3845718"/>
              <a:gd name="connsiteY35" fmla="*/ 2582867 h 3848100"/>
              <a:gd name="connsiteX36" fmla="*/ 368301 w 3845718"/>
              <a:gd name="connsiteY36" fmla="*/ 2618585 h 3848100"/>
              <a:gd name="connsiteX37" fmla="*/ 278605 w 3845718"/>
              <a:gd name="connsiteY37" fmla="*/ 2574925 h 3848100"/>
              <a:gd name="connsiteX38" fmla="*/ 245268 w 3845718"/>
              <a:gd name="connsiteY38" fmla="*/ 2501900 h 3848100"/>
              <a:gd name="connsiteX39" fmla="*/ 252411 w 3845718"/>
              <a:gd name="connsiteY39" fmla="*/ 2445544 h 3848100"/>
              <a:gd name="connsiteX40" fmla="*/ 217487 w 3845718"/>
              <a:gd name="connsiteY40" fmla="*/ 2444750 h 3848100"/>
              <a:gd name="connsiteX41" fmla="*/ 230981 w 3845718"/>
              <a:gd name="connsiteY41" fmla="*/ 2402681 h 3848100"/>
              <a:gd name="connsiteX42" fmla="*/ 105567 w 3845718"/>
              <a:gd name="connsiteY42" fmla="*/ 2353469 h 3848100"/>
              <a:gd name="connsiteX43" fmla="*/ 42068 w 3845718"/>
              <a:gd name="connsiteY43" fmla="*/ 2287587 h 3848100"/>
              <a:gd name="connsiteX44" fmla="*/ 83343 w 3845718"/>
              <a:gd name="connsiteY44" fmla="*/ 2047875 h 3848100"/>
              <a:gd name="connsiteX45" fmla="*/ 0 w 3845718"/>
              <a:gd name="connsiteY45" fmla="*/ 1875632 h 3848100"/>
              <a:gd name="connsiteX46" fmla="*/ 30956 w 3845718"/>
              <a:gd name="connsiteY46" fmla="*/ 1830387 h 3848100"/>
              <a:gd name="connsiteX47" fmla="*/ 205581 w 3845718"/>
              <a:gd name="connsiteY47" fmla="*/ 1454150 h 3848100"/>
              <a:gd name="connsiteX48" fmla="*/ 340518 w 3845718"/>
              <a:gd name="connsiteY48" fmla="*/ 1333500 h 3848100"/>
              <a:gd name="connsiteX49" fmla="*/ 392906 w 3845718"/>
              <a:gd name="connsiteY49" fmla="*/ 1081087 h 3848100"/>
              <a:gd name="connsiteX50" fmla="*/ 412749 w 3845718"/>
              <a:gd name="connsiteY50" fmla="*/ 955675 h 3848100"/>
              <a:gd name="connsiteX51" fmla="*/ 579437 w 3845718"/>
              <a:gd name="connsiteY51" fmla="*/ 1030287 h 3848100"/>
              <a:gd name="connsiteX52" fmla="*/ 734218 w 3845718"/>
              <a:gd name="connsiteY52" fmla="*/ 1089025 h 3848100"/>
              <a:gd name="connsiteX53" fmla="*/ 746124 w 3845718"/>
              <a:gd name="connsiteY53" fmla="*/ 1016000 h 3848100"/>
              <a:gd name="connsiteX54" fmla="*/ 689768 w 3845718"/>
              <a:gd name="connsiteY54" fmla="*/ 936625 h 3848100"/>
              <a:gd name="connsiteX55" fmla="*/ 832643 w 3845718"/>
              <a:gd name="connsiteY55" fmla="*/ 898525 h 3848100"/>
              <a:gd name="connsiteX56" fmla="*/ 921543 w 3845718"/>
              <a:gd name="connsiteY56" fmla="*/ 892175 h 3848100"/>
              <a:gd name="connsiteX57" fmla="*/ 953293 w 3845718"/>
              <a:gd name="connsiteY57" fmla="*/ 873125 h 3848100"/>
              <a:gd name="connsiteX58" fmla="*/ 981868 w 3845718"/>
              <a:gd name="connsiteY58" fmla="*/ 892175 h 3848100"/>
              <a:gd name="connsiteX59" fmla="*/ 1048543 w 3845718"/>
              <a:gd name="connsiteY59" fmla="*/ 876300 h 3848100"/>
              <a:gd name="connsiteX60" fmla="*/ 1061243 w 3845718"/>
              <a:gd name="connsiteY60" fmla="*/ 844550 h 3848100"/>
              <a:gd name="connsiteX61" fmla="*/ 1302543 w 3845718"/>
              <a:gd name="connsiteY61" fmla="*/ 815975 h 3848100"/>
              <a:gd name="connsiteX62" fmla="*/ 1261268 w 3845718"/>
              <a:gd name="connsiteY62" fmla="*/ 549275 h 3848100"/>
              <a:gd name="connsiteX63" fmla="*/ 1173165 w 3845718"/>
              <a:gd name="connsiteY63" fmla="*/ 330204 h 3848100"/>
              <a:gd name="connsiteX64" fmla="*/ 1118393 w 3845718"/>
              <a:gd name="connsiteY64" fmla="*/ 280194 h 3848100"/>
              <a:gd name="connsiteX65" fmla="*/ 1337468 w 3845718"/>
              <a:gd name="connsiteY65" fmla="*/ 166687 h 3848100"/>
              <a:gd name="connsiteX66" fmla="*/ 1620043 w 3845718"/>
              <a:gd name="connsiteY66" fmla="*/ 0 h 3848100"/>
              <a:gd name="connsiteX67" fmla="*/ 1741487 w 3845718"/>
              <a:gd name="connsiteY67" fmla="*/ 391319 h 3848100"/>
              <a:gd name="connsiteX68" fmla="*/ 1701800 w 3845718"/>
              <a:gd name="connsiteY68" fmla="*/ 509587 h 3848100"/>
              <a:gd name="connsiteX69" fmla="*/ 1696243 w 3845718"/>
              <a:gd name="connsiteY69" fmla="*/ 607218 h 3848100"/>
              <a:gd name="connsiteX70" fmla="*/ 1685923 w 3845718"/>
              <a:gd name="connsiteY70" fmla="*/ 640557 h 3848100"/>
              <a:gd name="connsiteX71" fmla="*/ 1710531 w 3845718"/>
              <a:gd name="connsiteY71" fmla="*/ 635794 h 3848100"/>
              <a:gd name="connsiteX72" fmla="*/ 1747838 w 3845718"/>
              <a:gd name="connsiteY72" fmla="*/ 619920 h 3848100"/>
              <a:gd name="connsiteX73" fmla="*/ 1843087 w 3845718"/>
              <a:gd name="connsiteY73" fmla="*/ 625474 h 3848100"/>
              <a:gd name="connsiteX74" fmla="*/ 1884361 w 3845718"/>
              <a:gd name="connsiteY74" fmla="*/ 634207 h 3848100"/>
              <a:gd name="connsiteX75" fmla="*/ 1887537 w 3845718"/>
              <a:gd name="connsiteY75" fmla="*/ 575468 h 3848100"/>
              <a:gd name="connsiteX76" fmla="*/ 1921668 w 3845718"/>
              <a:gd name="connsiteY76" fmla="*/ 584200 h 3848100"/>
              <a:gd name="connsiteX77" fmla="*/ 1908174 w 3845718"/>
              <a:gd name="connsiteY77" fmla="*/ 658812 h 3848100"/>
              <a:gd name="connsiteX78" fmla="*/ 1972468 w 3845718"/>
              <a:gd name="connsiteY78" fmla="*/ 661988 h 3848100"/>
              <a:gd name="connsiteX79" fmla="*/ 2008186 w 3845718"/>
              <a:gd name="connsiteY79" fmla="*/ 642937 h 3848100"/>
              <a:gd name="connsiteX80" fmla="*/ 2052637 w 3845718"/>
              <a:gd name="connsiteY80" fmla="*/ 654844 h 3848100"/>
              <a:gd name="connsiteX81" fmla="*/ 2055018 w 3845718"/>
              <a:gd name="connsiteY81" fmla="*/ 689768 h 3848100"/>
              <a:gd name="connsiteX82" fmla="*/ 2105818 w 3845718"/>
              <a:gd name="connsiteY82" fmla="*/ 704056 h 3848100"/>
              <a:gd name="connsiteX83" fmla="*/ 2128837 w 3845718"/>
              <a:gd name="connsiteY83" fmla="*/ 692150 h 3848100"/>
              <a:gd name="connsiteX84" fmla="*/ 2188368 w 3845718"/>
              <a:gd name="connsiteY84" fmla="*/ 643731 h 3848100"/>
              <a:gd name="connsiteX85" fmla="*/ 2229643 w 3845718"/>
              <a:gd name="connsiteY85" fmla="*/ 669131 h 3848100"/>
              <a:gd name="connsiteX86" fmla="*/ 2248693 w 3845718"/>
              <a:gd name="connsiteY86" fmla="*/ 661988 h 3848100"/>
              <a:gd name="connsiteX87" fmla="*/ 2276474 w 3845718"/>
              <a:gd name="connsiteY87" fmla="*/ 604044 h 3848100"/>
              <a:gd name="connsiteX88" fmla="*/ 2337593 w 3845718"/>
              <a:gd name="connsiteY88" fmla="*/ 565943 h 3848100"/>
              <a:gd name="connsiteX89" fmla="*/ 2326480 w 3845718"/>
              <a:gd name="connsiteY89" fmla="*/ 582614 h 3848100"/>
              <a:gd name="connsiteX90" fmla="*/ 2375693 w 3845718"/>
              <a:gd name="connsiteY90" fmla="*/ 676275 h 3848100"/>
              <a:gd name="connsiteX91" fmla="*/ 2470943 w 3845718"/>
              <a:gd name="connsiteY91" fmla="*/ 719137 h 3848100"/>
              <a:gd name="connsiteX92" fmla="*/ 2480468 w 3845718"/>
              <a:gd name="connsiteY92" fmla="*/ 808038 h 3848100"/>
              <a:gd name="connsiteX93" fmla="*/ 2501105 w 3845718"/>
              <a:gd name="connsiteY93" fmla="*/ 841375 h 3848100"/>
              <a:gd name="connsiteX94" fmla="*/ 2529681 w 3845718"/>
              <a:gd name="connsiteY94" fmla="*/ 898525 h 3848100"/>
              <a:gd name="connsiteX95" fmla="*/ 2480468 w 3845718"/>
              <a:gd name="connsiteY95" fmla="*/ 1019175 h 3848100"/>
              <a:gd name="connsiteX96" fmla="*/ 2564606 w 3845718"/>
              <a:gd name="connsiteY96" fmla="*/ 963613 h 3848100"/>
              <a:gd name="connsiteX97" fmla="*/ 2692400 w 3845718"/>
              <a:gd name="connsiteY97" fmla="*/ 973138 h 3848100"/>
              <a:gd name="connsiteX98" fmla="*/ 2744787 w 3845718"/>
              <a:gd name="connsiteY98" fmla="*/ 939800 h 3848100"/>
              <a:gd name="connsiteX99" fmla="*/ 2806699 w 3845718"/>
              <a:gd name="connsiteY99" fmla="*/ 960436 h 3848100"/>
              <a:gd name="connsiteX100" fmla="*/ 2867818 w 3845718"/>
              <a:gd name="connsiteY100" fmla="*/ 869950 h 3848100"/>
              <a:gd name="connsiteX101" fmla="*/ 2910681 w 3845718"/>
              <a:gd name="connsiteY101" fmla="*/ 877887 h 3848100"/>
              <a:gd name="connsiteX102" fmla="*/ 2978943 w 3845718"/>
              <a:gd name="connsiteY102" fmla="*/ 777875 h 3848100"/>
              <a:gd name="connsiteX103" fmla="*/ 3069430 w 3845718"/>
              <a:gd name="connsiteY103" fmla="*/ 811213 h 3848100"/>
              <a:gd name="connsiteX104" fmla="*/ 3128168 w 3845718"/>
              <a:gd name="connsiteY104" fmla="*/ 800100 h 3848100"/>
              <a:gd name="connsiteX105" fmla="*/ 3198018 w 3845718"/>
              <a:gd name="connsiteY105" fmla="*/ 825500 h 3848100"/>
              <a:gd name="connsiteX106" fmla="*/ 3204368 w 3845718"/>
              <a:gd name="connsiteY106" fmla="*/ 901700 h 3848100"/>
              <a:gd name="connsiteX107" fmla="*/ 3172618 w 3845718"/>
              <a:gd name="connsiteY107" fmla="*/ 984250 h 3848100"/>
              <a:gd name="connsiteX108" fmla="*/ 3204368 w 3845718"/>
              <a:gd name="connsiteY108" fmla="*/ 1079500 h 3848100"/>
              <a:gd name="connsiteX109" fmla="*/ 3331368 w 3845718"/>
              <a:gd name="connsiteY109" fmla="*/ 1111250 h 3848100"/>
              <a:gd name="connsiteX110" fmla="*/ 3284537 w 3845718"/>
              <a:gd name="connsiteY110" fmla="*/ 1229519 h 3848100"/>
              <a:gd name="connsiteX111" fmla="*/ 3350418 w 3845718"/>
              <a:gd name="connsiteY111" fmla="*/ 1333500 h 3848100"/>
              <a:gd name="connsiteX112" fmla="*/ 3382168 w 3845718"/>
              <a:gd name="connsiteY112" fmla="*/ 1339850 h 3848100"/>
              <a:gd name="connsiteX113" fmla="*/ 3337718 w 3845718"/>
              <a:gd name="connsiteY113" fmla="*/ 1447800 h 3848100"/>
              <a:gd name="connsiteX114" fmla="*/ 3413918 w 3845718"/>
              <a:gd name="connsiteY114" fmla="*/ 1454150 h 3848100"/>
              <a:gd name="connsiteX115" fmla="*/ 3548062 w 3845718"/>
              <a:gd name="connsiteY115" fmla="*/ 1390650 h 3848100"/>
              <a:gd name="connsiteX116" fmla="*/ 3712368 w 3845718"/>
              <a:gd name="connsiteY116" fmla="*/ 1238250 h 3848100"/>
              <a:gd name="connsiteX117" fmla="*/ 3701256 w 3845718"/>
              <a:gd name="connsiteY117" fmla="*/ 1360488 h 3848100"/>
              <a:gd name="connsiteX118" fmla="*/ 3793331 w 3845718"/>
              <a:gd name="connsiteY118" fmla="*/ 1449387 h 3848100"/>
              <a:gd name="connsiteX119" fmla="*/ 3845718 w 3845718"/>
              <a:gd name="connsiteY119" fmla="*/ 1600200 h 3848100"/>
              <a:gd name="connsiteX120" fmla="*/ 3540124 w 3845718"/>
              <a:gd name="connsiteY120" fmla="*/ 1788318 h 3848100"/>
              <a:gd name="connsiteX121" fmla="*/ 3607593 w 3845718"/>
              <a:gd name="connsiteY121" fmla="*/ 1916113 h 3848100"/>
              <a:gd name="connsiteX122" fmla="*/ 3559174 w 3845718"/>
              <a:gd name="connsiteY122" fmla="*/ 2017713 h 3848100"/>
              <a:gd name="connsiteX123" fmla="*/ 3604418 w 3845718"/>
              <a:gd name="connsiteY123" fmla="*/ 2051050 h 3848100"/>
              <a:gd name="connsiteX124" fmla="*/ 3629818 w 3845718"/>
              <a:gd name="connsiteY124" fmla="*/ 2101850 h 3848100"/>
              <a:gd name="connsiteX125" fmla="*/ 3629818 w 3845718"/>
              <a:gd name="connsiteY125" fmla="*/ 2178050 h 3848100"/>
              <a:gd name="connsiteX126" fmla="*/ 3604418 w 3845718"/>
              <a:gd name="connsiteY126" fmla="*/ 2203450 h 3848100"/>
              <a:gd name="connsiteX127" fmla="*/ 3598068 w 3845718"/>
              <a:gd name="connsiteY127" fmla="*/ 2241550 h 3848100"/>
              <a:gd name="connsiteX128" fmla="*/ 3528218 w 3845718"/>
              <a:gd name="connsiteY128" fmla="*/ 2216150 h 3848100"/>
              <a:gd name="connsiteX129" fmla="*/ 3509168 w 3845718"/>
              <a:gd name="connsiteY129" fmla="*/ 2343150 h 3848100"/>
              <a:gd name="connsiteX130" fmla="*/ 3432175 w 3845718"/>
              <a:gd name="connsiteY130" fmla="*/ 2307431 h 3848100"/>
              <a:gd name="connsiteX131" fmla="*/ 3299618 w 3845718"/>
              <a:gd name="connsiteY131" fmla="*/ 2370137 h 3848100"/>
              <a:gd name="connsiteX132" fmla="*/ 3445668 w 3845718"/>
              <a:gd name="connsiteY132" fmla="*/ 2616200 h 3848100"/>
              <a:gd name="connsiteX133" fmla="*/ 3483768 w 3845718"/>
              <a:gd name="connsiteY133" fmla="*/ 2616200 h 3848100"/>
              <a:gd name="connsiteX134" fmla="*/ 3477418 w 3845718"/>
              <a:gd name="connsiteY134" fmla="*/ 2705100 h 3848100"/>
              <a:gd name="connsiteX135" fmla="*/ 3407568 w 3845718"/>
              <a:gd name="connsiteY135" fmla="*/ 2680494 h 3848100"/>
              <a:gd name="connsiteX136" fmla="*/ 3299618 w 3845718"/>
              <a:gd name="connsiteY136" fmla="*/ 2717800 h 3848100"/>
              <a:gd name="connsiteX137" fmla="*/ 3077368 w 3845718"/>
              <a:gd name="connsiteY137" fmla="*/ 2711450 h 3848100"/>
              <a:gd name="connsiteX138" fmla="*/ 2982118 w 3845718"/>
              <a:gd name="connsiteY138" fmla="*/ 2711450 h 3848100"/>
              <a:gd name="connsiteX139" fmla="*/ 2905918 w 3845718"/>
              <a:gd name="connsiteY139" fmla="*/ 2635250 h 3848100"/>
              <a:gd name="connsiteX140" fmla="*/ 2848768 w 3845718"/>
              <a:gd name="connsiteY140" fmla="*/ 2622550 h 3848100"/>
              <a:gd name="connsiteX141" fmla="*/ 2834481 w 3845718"/>
              <a:gd name="connsiteY141" fmla="*/ 2543175 h 3848100"/>
              <a:gd name="connsiteX142" fmla="*/ 2643980 w 3845718"/>
              <a:gd name="connsiteY142" fmla="*/ 2486025 h 3848100"/>
              <a:gd name="connsiteX143" fmla="*/ 2620168 w 3845718"/>
              <a:gd name="connsiteY143" fmla="*/ 2603500 h 3848100"/>
              <a:gd name="connsiteX144" fmla="*/ 2639218 w 3845718"/>
              <a:gd name="connsiteY144" fmla="*/ 2692400 h 3848100"/>
              <a:gd name="connsiteX145" fmla="*/ 2607468 w 3845718"/>
              <a:gd name="connsiteY145" fmla="*/ 2806700 h 3848100"/>
              <a:gd name="connsiteX146" fmla="*/ 3001168 w 3845718"/>
              <a:gd name="connsiteY146" fmla="*/ 2876550 h 3848100"/>
              <a:gd name="connsiteX147" fmla="*/ 3045618 w 3845718"/>
              <a:gd name="connsiteY147" fmla="*/ 3333750 h 3848100"/>
              <a:gd name="connsiteX148" fmla="*/ 1978818 w 3845718"/>
              <a:gd name="connsiteY148" fmla="*/ 3390900 h 3848100"/>
              <a:gd name="connsiteX149" fmla="*/ 1959768 w 3845718"/>
              <a:gd name="connsiteY149" fmla="*/ 3448050 h 3848100"/>
              <a:gd name="connsiteX150" fmla="*/ 2010568 w 3845718"/>
              <a:gd name="connsiteY150" fmla="*/ 3473450 h 3848100"/>
              <a:gd name="connsiteX151" fmla="*/ 2029618 w 3845718"/>
              <a:gd name="connsiteY151" fmla="*/ 3549650 h 3848100"/>
              <a:gd name="connsiteX152" fmla="*/ 2023268 w 3845718"/>
              <a:gd name="connsiteY152" fmla="*/ 3708400 h 3848100"/>
              <a:gd name="connsiteX153" fmla="*/ 2093118 w 3845718"/>
              <a:gd name="connsiteY153" fmla="*/ 3803650 h 3848100"/>
              <a:gd name="connsiteX0" fmla="*/ 2093118 w 3845718"/>
              <a:gd name="connsiteY0" fmla="*/ 3803650 h 3848100"/>
              <a:gd name="connsiteX1" fmla="*/ 1835943 w 3845718"/>
              <a:gd name="connsiteY1" fmla="*/ 3829050 h 3848100"/>
              <a:gd name="connsiteX2" fmla="*/ 1689893 w 3845718"/>
              <a:gd name="connsiteY2" fmla="*/ 3848100 h 3848100"/>
              <a:gd name="connsiteX3" fmla="*/ 1502568 w 3845718"/>
              <a:gd name="connsiteY3" fmla="*/ 3327400 h 3848100"/>
              <a:gd name="connsiteX4" fmla="*/ 1489868 w 3845718"/>
              <a:gd name="connsiteY4" fmla="*/ 2997200 h 3848100"/>
              <a:gd name="connsiteX5" fmla="*/ 1470818 w 3845718"/>
              <a:gd name="connsiteY5" fmla="*/ 2819400 h 3848100"/>
              <a:gd name="connsiteX6" fmla="*/ 1432718 w 3845718"/>
              <a:gd name="connsiteY6" fmla="*/ 2603500 h 3848100"/>
              <a:gd name="connsiteX7" fmla="*/ 988218 w 3845718"/>
              <a:gd name="connsiteY7" fmla="*/ 3041650 h 3848100"/>
              <a:gd name="connsiteX8" fmla="*/ 931068 w 3845718"/>
              <a:gd name="connsiteY8" fmla="*/ 2990850 h 3848100"/>
              <a:gd name="connsiteX9" fmla="*/ 785018 w 3845718"/>
              <a:gd name="connsiteY9" fmla="*/ 3028950 h 3848100"/>
              <a:gd name="connsiteX10" fmla="*/ 696118 w 3845718"/>
              <a:gd name="connsiteY10" fmla="*/ 2959100 h 3848100"/>
              <a:gd name="connsiteX11" fmla="*/ 804068 w 3845718"/>
              <a:gd name="connsiteY11" fmla="*/ 2966244 h 3848100"/>
              <a:gd name="connsiteX12" fmla="*/ 854074 w 3845718"/>
              <a:gd name="connsiteY12" fmla="*/ 2949575 h 3848100"/>
              <a:gd name="connsiteX13" fmla="*/ 834231 w 3845718"/>
              <a:gd name="connsiteY13" fmla="*/ 2913857 h 3848100"/>
              <a:gd name="connsiteX14" fmla="*/ 911224 w 3845718"/>
              <a:gd name="connsiteY14" fmla="*/ 2887662 h 3848100"/>
              <a:gd name="connsiteX15" fmla="*/ 1192212 w 3845718"/>
              <a:gd name="connsiteY15" fmla="*/ 2590800 h 3848100"/>
              <a:gd name="connsiteX16" fmla="*/ 1159668 w 3845718"/>
              <a:gd name="connsiteY16" fmla="*/ 2533650 h 3848100"/>
              <a:gd name="connsiteX17" fmla="*/ 1193799 w 3845718"/>
              <a:gd name="connsiteY17" fmla="*/ 2449512 h 3848100"/>
              <a:gd name="connsiteX18" fmla="*/ 1101725 w 3845718"/>
              <a:gd name="connsiteY18" fmla="*/ 2413796 h 3848100"/>
              <a:gd name="connsiteX19" fmla="*/ 1035051 w 3845718"/>
              <a:gd name="connsiteY19" fmla="*/ 2449517 h 3848100"/>
              <a:gd name="connsiteX20" fmla="*/ 1001714 w 3845718"/>
              <a:gd name="connsiteY20" fmla="*/ 2506667 h 3848100"/>
              <a:gd name="connsiteX21" fmla="*/ 915989 w 3845718"/>
              <a:gd name="connsiteY21" fmla="*/ 2435229 h 3848100"/>
              <a:gd name="connsiteX22" fmla="*/ 851695 w 3845718"/>
              <a:gd name="connsiteY22" fmla="*/ 2442373 h 3848100"/>
              <a:gd name="connsiteX23" fmla="*/ 765970 w 3845718"/>
              <a:gd name="connsiteY23" fmla="*/ 2356648 h 3848100"/>
              <a:gd name="connsiteX24" fmla="*/ 870745 w 3845718"/>
              <a:gd name="connsiteY24" fmla="*/ 2268542 h 3848100"/>
              <a:gd name="connsiteX25" fmla="*/ 777876 w 3845718"/>
              <a:gd name="connsiteY25" fmla="*/ 2251873 h 3848100"/>
              <a:gd name="connsiteX26" fmla="*/ 689770 w 3845718"/>
              <a:gd name="connsiteY26" fmla="*/ 2330454 h 3848100"/>
              <a:gd name="connsiteX27" fmla="*/ 654051 w 3845718"/>
              <a:gd name="connsiteY27" fmla="*/ 2409035 h 3848100"/>
              <a:gd name="connsiteX28" fmla="*/ 654051 w 3845718"/>
              <a:gd name="connsiteY28" fmla="*/ 2432848 h 3848100"/>
              <a:gd name="connsiteX29" fmla="*/ 620714 w 3845718"/>
              <a:gd name="connsiteY29" fmla="*/ 2470948 h 3848100"/>
              <a:gd name="connsiteX30" fmla="*/ 570708 w 3845718"/>
              <a:gd name="connsiteY30" fmla="*/ 2497142 h 3848100"/>
              <a:gd name="connsiteX31" fmla="*/ 504032 w 3845718"/>
              <a:gd name="connsiteY31" fmla="*/ 2511429 h 3848100"/>
              <a:gd name="connsiteX32" fmla="*/ 489745 w 3845718"/>
              <a:gd name="connsiteY32" fmla="*/ 2542385 h 3848100"/>
              <a:gd name="connsiteX33" fmla="*/ 461170 w 3845718"/>
              <a:gd name="connsiteY33" fmla="*/ 2528098 h 3848100"/>
              <a:gd name="connsiteX34" fmla="*/ 434976 w 3845718"/>
              <a:gd name="connsiteY34" fmla="*/ 2566198 h 3848100"/>
              <a:gd name="connsiteX35" fmla="*/ 375445 w 3845718"/>
              <a:gd name="connsiteY35" fmla="*/ 2582867 h 3848100"/>
              <a:gd name="connsiteX36" fmla="*/ 368301 w 3845718"/>
              <a:gd name="connsiteY36" fmla="*/ 2618585 h 3848100"/>
              <a:gd name="connsiteX37" fmla="*/ 278605 w 3845718"/>
              <a:gd name="connsiteY37" fmla="*/ 2574925 h 3848100"/>
              <a:gd name="connsiteX38" fmla="*/ 245268 w 3845718"/>
              <a:gd name="connsiteY38" fmla="*/ 2501900 h 3848100"/>
              <a:gd name="connsiteX39" fmla="*/ 252411 w 3845718"/>
              <a:gd name="connsiteY39" fmla="*/ 2445544 h 3848100"/>
              <a:gd name="connsiteX40" fmla="*/ 217487 w 3845718"/>
              <a:gd name="connsiteY40" fmla="*/ 2444750 h 3848100"/>
              <a:gd name="connsiteX41" fmla="*/ 230981 w 3845718"/>
              <a:gd name="connsiteY41" fmla="*/ 2402681 h 3848100"/>
              <a:gd name="connsiteX42" fmla="*/ 105567 w 3845718"/>
              <a:gd name="connsiteY42" fmla="*/ 2353469 h 3848100"/>
              <a:gd name="connsiteX43" fmla="*/ 42068 w 3845718"/>
              <a:gd name="connsiteY43" fmla="*/ 2287587 h 3848100"/>
              <a:gd name="connsiteX44" fmla="*/ 83343 w 3845718"/>
              <a:gd name="connsiteY44" fmla="*/ 2047875 h 3848100"/>
              <a:gd name="connsiteX45" fmla="*/ 0 w 3845718"/>
              <a:gd name="connsiteY45" fmla="*/ 1875632 h 3848100"/>
              <a:gd name="connsiteX46" fmla="*/ 30956 w 3845718"/>
              <a:gd name="connsiteY46" fmla="*/ 1830387 h 3848100"/>
              <a:gd name="connsiteX47" fmla="*/ 205581 w 3845718"/>
              <a:gd name="connsiteY47" fmla="*/ 1454150 h 3848100"/>
              <a:gd name="connsiteX48" fmla="*/ 340518 w 3845718"/>
              <a:gd name="connsiteY48" fmla="*/ 1333500 h 3848100"/>
              <a:gd name="connsiteX49" fmla="*/ 392906 w 3845718"/>
              <a:gd name="connsiteY49" fmla="*/ 1081087 h 3848100"/>
              <a:gd name="connsiteX50" fmla="*/ 412749 w 3845718"/>
              <a:gd name="connsiteY50" fmla="*/ 955675 h 3848100"/>
              <a:gd name="connsiteX51" fmla="*/ 579437 w 3845718"/>
              <a:gd name="connsiteY51" fmla="*/ 1030287 h 3848100"/>
              <a:gd name="connsiteX52" fmla="*/ 734218 w 3845718"/>
              <a:gd name="connsiteY52" fmla="*/ 1089025 h 3848100"/>
              <a:gd name="connsiteX53" fmla="*/ 746124 w 3845718"/>
              <a:gd name="connsiteY53" fmla="*/ 1016000 h 3848100"/>
              <a:gd name="connsiteX54" fmla="*/ 689768 w 3845718"/>
              <a:gd name="connsiteY54" fmla="*/ 936625 h 3848100"/>
              <a:gd name="connsiteX55" fmla="*/ 832643 w 3845718"/>
              <a:gd name="connsiteY55" fmla="*/ 898525 h 3848100"/>
              <a:gd name="connsiteX56" fmla="*/ 921543 w 3845718"/>
              <a:gd name="connsiteY56" fmla="*/ 892175 h 3848100"/>
              <a:gd name="connsiteX57" fmla="*/ 953293 w 3845718"/>
              <a:gd name="connsiteY57" fmla="*/ 873125 h 3848100"/>
              <a:gd name="connsiteX58" fmla="*/ 981868 w 3845718"/>
              <a:gd name="connsiteY58" fmla="*/ 892175 h 3848100"/>
              <a:gd name="connsiteX59" fmla="*/ 1048543 w 3845718"/>
              <a:gd name="connsiteY59" fmla="*/ 876300 h 3848100"/>
              <a:gd name="connsiteX60" fmla="*/ 1061243 w 3845718"/>
              <a:gd name="connsiteY60" fmla="*/ 844550 h 3848100"/>
              <a:gd name="connsiteX61" fmla="*/ 1302543 w 3845718"/>
              <a:gd name="connsiteY61" fmla="*/ 815975 h 3848100"/>
              <a:gd name="connsiteX62" fmla="*/ 1261268 w 3845718"/>
              <a:gd name="connsiteY62" fmla="*/ 549275 h 3848100"/>
              <a:gd name="connsiteX63" fmla="*/ 1173165 w 3845718"/>
              <a:gd name="connsiteY63" fmla="*/ 330204 h 3848100"/>
              <a:gd name="connsiteX64" fmla="*/ 1118393 w 3845718"/>
              <a:gd name="connsiteY64" fmla="*/ 280194 h 3848100"/>
              <a:gd name="connsiteX65" fmla="*/ 1337468 w 3845718"/>
              <a:gd name="connsiteY65" fmla="*/ 166687 h 3848100"/>
              <a:gd name="connsiteX66" fmla="*/ 1620043 w 3845718"/>
              <a:gd name="connsiteY66" fmla="*/ 0 h 3848100"/>
              <a:gd name="connsiteX67" fmla="*/ 1741487 w 3845718"/>
              <a:gd name="connsiteY67" fmla="*/ 391319 h 3848100"/>
              <a:gd name="connsiteX68" fmla="*/ 1701800 w 3845718"/>
              <a:gd name="connsiteY68" fmla="*/ 509587 h 3848100"/>
              <a:gd name="connsiteX69" fmla="*/ 1696243 w 3845718"/>
              <a:gd name="connsiteY69" fmla="*/ 607218 h 3848100"/>
              <a:gd name="connsiteX70" fmla="*/ 1685923 w 3845718"/>
              <a:gd name="connsiteY70" fmla="*/ 640557 h 3848100"/>
              <a:gd name="connsiteX71" fmla="*/ 1710531 w 3845718"/>
              <a:gd name="connsiteY71" fmla="*/ 635794 h 3848100"/>
              <a:gd name="connsiteX72" fmla="*/ 1747838 w 3845718"/>
              <a:gd name="connsiteY72" fmla="*/ 619920 h 3848100"/>
              <a:gd name="connsiteX73" fmla="*/ 1843087 w 3845718"/>
              <a:gd name="connsiteY73" fmla="*/ 625474 h 3848100"/>
              <a:gd name="connsiteX74" fmla="*/ 1884361 w 3845718"/>
              <a:gd name="connsiteY74" fmla="*/ 634207 h 3848100"/>
              <a:gd name="connsiteX75" fmla="*/ 1887537 w 3845718"/>
              <a:gd name="connsiteY75" fmla="*/ 575468 h 3848100"/>
              <a:gd name="connsiteX76" fmla="*/ 1921668 w 3845718"/>
              <a:gd name="connsiteY76" fmla="*/ 584200 h 3848100"/>
              <a:gd name="connsiteX77" fmla="*/ 1908174 w 3845718"/>
              <a:gd name="connsiteY77" fmla="*/ 658812 h 3848100"/>
              <a:gd name="connsiteX78" fmla="*/ 1972468 w 3845718"/>
              <a:gd name="connsiteY78" fmla="*/ 661988 h 3848100"/>
              <a:gd name="connsiteX79" fmla="*/ 2008186 w 3845718"/>
              <a:gd name="connsiteY79" fmla="*/ 642937 h 3848100"/>
              <a:gd name="connsiteX80" fmla="*/ 2052637 w 3845718"/>
              <a:gd name="connsiteY80" fmla="*/ 654844 h 3848100"/>
              <a:gd name="connsiteX81" fmla="*/ 2055018 w 3845718"/>
              <a:gd name="connsiteY81" fmla="*/ 689768 h 3848100"/>
              <a:gd name="connsiteX82" fmla="*/ 2105818 w 3845718"/>
              <a:gd name="connsiteY82" fmla="*/ 704056 h 3848100"/>
              <a:gd name="connsiteX83" fmla="*/ 2128837 w 3845718"/>
              <a:gd name="connsiteY83" fmla="*/ 692150 h 3848100"/>
              <a:gd name="connsiteX84" fmla="*/ 2188368 w 3845718"/>
              <a:gd name="connsiteY84" fmla="*/ 643731 h 3848100"/>
              <a:gd name="connsiteX85" fmla="*/ 2229643 w 3845718"/>
              <a:gd name="connsiteY85" fmla="*/ 669131 h 3848100"/>
              <a:gd name="connsiteX86" fmla="*/ 2248693 w 3845718"/>
              <a:gd name="connsiteY86" fmla="*/ 661988 h 3848100"/>
              <a:gd name="connsiteX87" fmla="*/ 2276474 w 3845718"/>
              <a:gd name="connsiteY87" fmla="*/ 604044 h 3848100"/>
              <a:gd name="connsiteX88" fmla="*/ 2337593 w 3845718"/>
              <a:gd name="connsiteY88" fmla="*/ 565943 h 3848100"/>
              <a:gd name="connsiteX89" fmla="*/ 2326480 w 3845718"/>
              <a:gd name="connsiteY89" fmla="*/ 582614 h 3848100"/>
              <a:gd name="connsiteX90" fmla="*/ 2375693 w 3845718"/>
              <a:gd name="connsiteY90" fmla="*/ 676275 h 3848100"/>
              <a:gd name="connsiteX91" fmla="*/ 2470943 w 3845718"/>
              <a:gd name="connsiteY91" fmla="*/ 719137 h 3848100"/>
              <a:gd name="connsiteX92" fmla="*/ 2480468 w 3845718"/>
              <a:gd name="connsiteY92" fmla="*/ 808038 h 3848100"/>
              <a:gd name="connsiteX93" fmla="*/ 2501105 w 3845718"/>
              <a:gd name="connsiteY93" fmla="*/ 841375 h 3848100"/>
              <a:gd name="connsiteX94" fmla="*/ 2529681 w 3845718"/>
              <a:gd name="connsiteY94" fmla="*/ 898525 h 3848100"/>
              <a:gd name="connsiteX95" fmla="*/ 2480468 w 3845718"/>
              <a:gd name="connsiteY95" fmla="*/ 1019175 h 3848100"/>
              <a:gd name="connsiteX96" fmla="*/ 2564606 w 3845718"/>
              <a:gd name="connsiteY96" fmla="*/ 963613 h 3848100"/>
              <a:gd name="connsiteX97" fmla="*/ 2692400 w 3845718"/>
              <a:gd name="connsiteY97" fmla="*/ 973138 h 3848100"/>
              <a:gd name="connsiteX98" fmla="*/ 2744787 w 3845718"/>
              <a:gd name="connsiteY98" fmla="*/ 939800 h 3848100"/>
              <a:gd name="connsiteX99" fmla="*/ 2806699 w 3845718"/>
              <a:gd name="connsiteY99" fmla="*/ 960436 h 3848100"/>
              <a:gd name="connsiteX100" fmla="*/ 2867818 w 3845718"/>
              <a:gd name="connsiteY100" fmla="*/ 869950 h 3848100"/>
              <a:gd name="connsiteX101" fmla="*/ 2910681 w 3845718"/>
              <a:gd name="connsiteY101" fmla="*/ 877887 h 3848100"/>
              <a:gd name="connsiteX102" fmla="*/ 2978943 w 3845718"/>
              <a:gd name="connsiteY102" fmla="*/ 777875 h 3848100"/>
              <a:gd name="connsiteX103" fmla="*/ 3069430 w 3845718"/>
              <a:gd name="connsiteY103" fmla="*/ 811213 h 3848100"/>
              <a:gd name="connsiteX104" fmla="*/ 3128168 w 3845718"/>
              <a:gd name="connsiteY104" fmla="*/ 800100 h 3848100"/>
              <a:gd name="connsiteX105" fmla="*/ 3198018 w 3845718"/>
              <a:gd name="connsiteY105" fmla="*/ 825500 h 3848100"/>
              <a:gd name="connsiteX106" fmla="*/ 3204368 w 3845718"/>
              <a:gd name="connsiteY106" fmla="*/ 901700 h 3848100"/>
              <a:gd name="connsiteX107" fmla="*/ 3172618 w 3845718"/>
              <a:gd name="connsiteY107" fmla="*/ 984250 h 3848100"/>
              <a:gd name="connsiteX108" fmla="*/ 3204368 w 3845718"/>
              <a:gd name="connsiteY108" fmla="*/ 1079500 h 3848100"/>
              <a:gd name="connsiteX109" fmla="*/ 3331368 w 3845718"/>
              <a:gd name="connsiteY109" fmla="*/ 1111250 h 3848100"/>
              <a:gd name="connsiteX110" fmla="*/ 3284537 w 3845718"/>
              <a:gd name="connsiteY110" fmla="*/ 1229519 h 3848100"/>
              <a:gd name="connsiteX111" fmla="*/ 3350418 w 3845718"/>
              <a:gd name="connsiteY111" fmla="*/ 1333500 h 3848100"/>
              <a:gd name="connsiteX112" fmla="*/ 3382168 w 3845718"/>
              <a:gd name="connsiteY112" fmla="*/ 1339850 h 3848100"/>
              <a:gd name="connsiteX113" fmla="*/ 3337718 w 3845718"/>
              <a:gd name="connsiteY113" fmla="*/ 1447800 h 3848100"/>
              <a:gd name="connsiteX114" fmla="*/ 3413918 w 3845718"/>
              <a:gd name="connsiteY114" fmla="*/ 1454150 h 3848100"/>
              <a:gd name="connsiteX115" fmla="*/ 3548062 w 3845718"/>
              <a:gd name="connsiteY115" fmla="*/ 1390650 h 3848100"/>
              <a:gd name="connsiteX116" fmla="*/ 3712368 w 3845718"/>
              <a:gd name="connsiteY116" fmla="*/ 1238250 h 3848100"/>
              <a:gd name="connsiteX117" fmla="*/ 3701256 w 3845718"/>
              <a:gd name="connsiteY117" fmla="*/ 1360488 h 3848100"/>
              <a:gd name="connsiteX118" fmla="*/ 3793331 w 3845718"/>
              <a:gd name="connsiteY118" fmla="*/ 1449387 h 3848100"/>
              <a:gd name="connsiteX119" fmla="*/ 3845718 w 3845718"/>
              <a:gd name="connsiteY119" fmla="*/ 1600200 h 3848100"/>
              <a:gd name="connsiteX120" fmla="*/ 3540124 w 3845718"/>
              <a:gd name="connsiteY120" fmla="*/ 1788318 h 3848100"/>
              <a:gd name="connsiteX121" fmla="*/ 3607593 w 3845718"/>
              <a:gd name="connsiteY121" fmla="*/ 1916113 h 3848100"/>
              <a:gd name="connsiteX122" fmla="*/ 3559174 w 3845718"/>
              <a:gd name="connsiteY122" fmla="*/ 2017713 h 3848100"/>
              <a:gd name="connsiteX123" fmla="*/ 3604418 w 3845718"/>
              <a:gd name="connsiteY123" fmla="*/ 2051050 h 3848100"/>
              <a:gd name="connsiteX124" fmla="*/ 3629818 w 3845718"/>
              <a:gd name="connsiteY124" fmla="*/ 2101850 h 3848100"/>
              <a:gd name="connsiteX125" fmla="*/ 3629818 w 3845718"/>
              <a:gd name="connsiteY125" fmla="*/ 2178050 h 3848100"/>
              <a:gd name="connsiteX126" fmla="*/ 3604418 w 3845718"/>
              <a:gd name="connsiteY126" fmla="*/ 2203450 h 3848100"/>
              <a:gd name="connsiteX127" fmla="*/ 3598068 w 3845718"/>
              <a:gd name="connsiteY127" fmla="*/ 2241550 h 3848100"/>
              <a:gd name="connsiteX128" fmla="*/ 3528218 w 3845718"/>
              <a:gd name="connsiteY128" fmla="*/ 2216150 h 3848100"/>
              <a:gd name="connsiteX129" fmla="*/ 3509168 w 3845718"/>
              <a:gd name="connsiteY129" fmla="*/ 2343150 h 3848100"/>
              <a:gd name="connsiteX130" fmla="*/ 3432175 w 3845718"/>
              <a:gd name="connsiteY130" fmla="*/ 2307431 h 3848100"/>
              <a:gd name="connsiteX131" fmla="*/ 3299618 w 3845718"/>
              <a:gd name="connsiteY131" fmla="*/ 2370137 h 3848100"/>
              <a:gd name="connsiteX132" fmla="*/ 3445668 w 3845718"/>
              <a:gd name="connsiteY132" fmla="*/ 2616200 h 3848100"/>
              <a:gd name="connsiteX133" fmla="*/ 3483768 w 3845718"/>
              <a:gd name="connsiteY133" fmla="*/ 2616200 h 3848100"/>
              <a:gd name="connsiteX134" fmla="*/ 3477418 w 3845718"/>
              <a:gd name="connsiteY134" fmla="*/ 2705100 h 3848100"/>
              <a:gd name="connsiteX135" fmla="*/ 3407568 w 3845718"/>
              <a:gd name="connsiteY135" fmla="*/ 2680494 h 3848100"/>
              <a:gd name="connsiteX136" fmla="*/ 3299618 w 3845718"/>
              <a:gd name="connsiteY136" fmla="*/ 2717800 h 3848100"/>
              <a:gd name="connsiteX137" fmla="*/ 3077368 w 3845718"/>
              <a:gd name="connsiteY137" fmla="*/ 2711450 h 3848100"/>
              <a:gd name="connsiteX138" fmla="*/ 2982118 w 3845718"/>
              <a:gd name="connsiteY138" fmla="*/ 2711450 h 3848100"/>
              <a:gd name="connsiteX139" fmla="*/ 2905918 w 3845718"/>
              <a:gd name="connsiteY139" fmla="*/ 2635250 h 3848100"/>
              <a:gd name="connsiteX140" fmla="*/ 2848768 w 3845718"/>
              <a:gd name="connsiteY140" fmla="*/ 2622550 h 3848100"/>
              <a:gd name="connsiteX141" fmla="*/ 2834481 w 3845718"/>
              <a:gd name="connsiteY141" fmla="*/ 2543175 h 3848100"/>
              <a:gd name="connsiteX142" fmla="*/ 2643980 w 3845718"/>
              <a:gd name="connsiteY142" fmla="*/ 2486025 h 3848100"/>
              <a:gd name="connsiteX143" fmla="*/ 2620168 w 3845718"/>
              <a:gd name="connsiteY143" fmla="*/ 2603500 h 3848100"/>
              <a:gd name="connsiteX144" fmla="*/ 2639218 w 3845718"/>
              <a:gd name="connsiteY144" fmla="*/ 2692400 h 3848100"/>
              <a:gd name="connsiteX145" fmla="*/ 2607468 w 3845718"/>
              <a:gd name="connsiteY145" fmla="*/ 2806700 h 3848100"/>
              <a:gd name="connsiteX146" fmla="*/ 3001168 w 3845718"/>
              <a:gd name="connsiteY146" fmla="*/ 2876550 h 3848100"/>
              <a:gd name="connsiteX147" fmla="*/ 3045618 w 3845718"/>
              <a:gd name="connsiteY147" fmla="*/ 3333750 h 3848100"/>
              <a:gd name="connsiteX148" fmla="*/ 1978818 w 3845718"/>
              <a:gd name="connsiteY148" fmla="*/ 3390900 h 3848100"/>
              <a:gd name="connsiteX149" fmla="*/ 1959768 w 3845718"/>
              <a:gd name="connsiteY149" fmla="*/ 3448050 h 3848100"/>
              <a:gd name="connsiteX150" fmla="*/ 2010568 w 3845718"/>
              <a:gd name="connsiteY150" fmla="*/ 3473450 h 3848100"/>
              <a:gd name="connsiteX151" fmla="*/ 2029618 w 3845718"/>
              <a:gd name="connsiteY151" fmla="*/ 3549650 h 3848100"/>
              <a:gd name="connsiteX152" fmla="*/ 2045493 w 3845718"/>
              <a:gd name="connsiteY152" fmla="*/ 3686175 h 3848100"/>
              <a:gd name="connsiteX153" fmla="*/ 2093118 w 3845718"/>
              <a:gd name="connsiteY153" fmla="*/ 3803650 h 3848100"/>
              <a:gd name="connsiteX0" fmla="*/ 2093118 w 3845718"/>
              <a:gd name="connsiteY0" fmla="*/ 3803650 h 3848100"/>
              <a:gd name="connsiteX1" fmla="*/ 1835943 w 3845718"/>
              <a:gd name="connsiteY1" fmla="*/ 3829050 h 3848100"/>
              <a:gd name="connsiteX2" fmla="*/ 1689893 w 3845718"/>
              <a:gd name="connsiteY2" fmla="*/ 3848100 h 3848100"/>
              <a:gd name="connsiteX3" fmla="*/ 1502568 w 3845718"/>
              <a:gd name="connsiteY3" fmla="*/ 3327400 h 3848100"/>
              <a:gd name="connsiteX4" fmla="*/ 1489868 w 3845718"/>
              <a:gd name="connsiteY4" fmla="*/ 2997200 h 3848100"/>
              <a:gd name="connsiteX5" fmla="*/ 1470818 w 3845718"/>
              <a:gd name="connsiteY5" fmla="*/ 2819400 h 3848100"/>
              <a:gd name="connsiteX6" fmla="*/ 1432718 w 3845718"/>
              <a:gd name="connsiteY6" fmla="*/ 2603500 h 3848100"/>
              <a:gd name="connsiteX7" fmla="*/ 988218 w 3845718"/>
              <a:gd name="connsiteY7" fmla="*/ 3041650 h 3848100"/>
              <a:gd name="connsiteX8" fmla="*/ 931068 w 3845718"/>
              <a:gd name="connsiteY8" fmla="*/ 2990850 h 3848100"/>
              <a:gd name="connsiteX9" fmla="*/ 785018 w 3845718"/>
              <a:gd name="connsiteY9" fmla="*/ 3028950 h 3848100"/>
              <a:gd name="connsiteX10" fmla="*/ 696118 w 3845718"/>
              <a:gd name="connsiteY10" fmla="*/ 2959100 h 3848100"/>
              <a:gd name="connsiteX11" fmla="*/ 804068 w 3845718"/>
              <a:gd name="connsiteY11" fmla="*/ 2966244 h 3848100"/>
              <a:gd name="connsiteX12" fmla="*/ 854074 w 3845718"/>
              <a:gd name="connsiteY12" fmla="*/ 2949575 h 3848100"/>
              <a:gd name="connsiteX13" fmla="*/ 834231 w 3845718"/>
              <a:gd name="connsiteY13" fmla="*/ 2913857 h 3848100"/>
              <a:gd name="connsiteX14" fmla="*/ 911224 w 3845718"/>
              <a:gd name="connsiteY14" fmla="*/ 2887662 h 3848100"/>
              <a:gd name="connsiteX15" fmla="*/ 1192212 w 3845718"/>
              <a:gd name="connsiteY15" fmla="*/ 2590800 h 3848100"/>
              <a:gd name="connsiteX16" fmla="*/ 1159668 w 3845718"/>
              <a:gd name="connsiteY16" fmla="*/ 2533650 h 3848100"/>
              <a:gd name="connsiteX17" fmla="*/ 1193799 w 3845718"/>
              <a:gd name="connsiteY17" fmla="*/ 2449512 h 3848100"/>
              <a:gd name="connsiteX18" fmla="*/ 1101725 w 3845718"/>
              <a:gd name="connsiteY18" fmla="*/ 2413796 h 3848100"/>
              <a:gd name="connsiteX19" fmla="*/ 1035051 w 3845718"/>
              <a:gd name="connsiteY19" fmla="*/ 2449517 h 3848100"/>
              <a:gd name="connsiteX20" fmla="*/ 1001714 w 3845718"/>
              <a:gd name="connsiteY20" fmla="*/ 2506667 h 3848100"/>
              <a:gd name="connsiteX21" fmla="*/ 915989 w 3845718"/>
              <a:gd name="connsiteY21" fmla="*/ 2435229 h 3848100"/>
              <a:gd name="connsiteX22" fmla="*/ 851695 w 3845718"/>
              <a:gd name="connsiteY22" fmla="*/ 2442373 h 3848100"/>
              <a:gd name="connsiteX23" fmla="*/ 765970 w 3845718"/>
              <a:gd name="connsiteY23" fmla="*/ 2356648 h 3848100"/>
              <a:gd name="connsiteX24" fmla="*/ 870745 w 3845718"/>
              <a:gd name="connsiteY24" fmla="*/ 2268542 h 3848100"/>
              <a:gd name="connsiteX25" fmla="*/ 777876 w 3845718"/>
              <a:gd name="connsiteY25" fmla="*/ 2251873 h 3848100"/>
              <a:gd name="connsiteX26" fmla="*/ 689770 w 3845718"/>
              <a:gd name="connsiteY26" fmla="*/ 2330454 h 3848100"/>
              <a:gd name="connsiteX27" fmla="*/ 654051 w 3845718"/>
              <a:gd name="connsiteY27" fmla="*/ 2409035 h 3848100"/>
              <a:gd name="connsiteX28" fmla="*/ 654051 w 3845718"/>
              <a:gd name="connsiteY28" fmla="*/ 2432848 h 3848100"/>
              <a:gd name="connsiteX29" fmla="*/ 620714 w 3845718"/>
              <a:gd name="connsiteY29" fmla="*/ 2470948 h 3848100"/>
              <a:gd name="connsiteX30" fmla="*/ 570708 w 3845718"/>
              <a:gd name="connsiteY30" fmla="*/ 2497142 h 3848100"/>
              <a:gd name="connsiteX31" fmla="*/ 504032 w 3845718"/>
              <a:gd name="connsiteY31" fmla="*/ 2511429 h 3848100"/>
              <a:gd name="connsiteX32" fmla="*/ 489745 w 3845718"/>
              <a:gd name="connsiteY32" fmla="*/ 2542385 h 3848100"/>
              <a:gd name="connsiteX33" fmla="*/ 461170 w 3845718"/>
              <a:gd name="connsiteY33" fmla="*/ 2528098 h 3848100"/>
              <a:gd name="connsiteX34" fmla="*/ 434976 w 3845718"/>
              <a:gd name="connsiteY34" fmla="*/ 2566198 h 3848100"/>
              <a:gd name="connsiteX35" fmla="*/ 375445 w 3845718"/>
              <a:gd name="connsiteY35" fmla="*/ 2582867 h 3848100"/>
              <a:gd name="connsiteX36" fmla="*/ 368301 w 3845718"/>
              <a:gd name="connsiteY36" fmla="*/ 2618585 h 3848100"/>
              <a:gd name="connsiteX37" fmla="*/ 278605 w 3845718"/>
              <a:gd name="connsiteY37" fmla="*/ 2574925 h 3848100"/>
              <a:gd name="connsiteX38" fmla="*/ 245268 w 3845718"/>
              <a:gd name="connsiteY38" fmla="*/ 2501900 h 3848100"/>
              <a:gd name="connsiteX39" fmla="*/ 252411 w 3845718"/>
              <a:gd name="connsiteY39" fmla="*/ 2445544 h 3848100"/>
              <a:gd name="connsiteX40" fmla="*/ 217487 w 3845718"/>
              <a:gd name="connsiteY40" fmla="*/ 2444750 h 3848100"/>
              <a:gd name="connsiteX41" fmla="*/ 230981 w 3845718"/>
              <a:gd name="connsiteY41" fmla="*/ 2402681 h 3848100"/>
              <a:gd name="connsiteX42" fmla="*/ 105567 w 3845718"/>
              <a:gd name="connsiteY42" fmla="*/ 2353469 h 3848100"/>
              <a:gd name="connsiteX43" fmla="*/ 42068 w 3845718"/>
              <a:gd name="connsiteY43" fmla="*/ 2287587 h 3848100"/>
              <a:gd name="connsiteX44" fmla="*/ 83343 w 3845718"/>
              <a:gd name="connsiteY44" fmla="*/ 2047875 h 3848100"/>
              <a:gd name="connsiteX45" fmla="*/ 0 w 3845718"/>
              <a:gd name="connsiteY45" fmla="*/ 1875632 h 3848100"/>
              <a:gd name="connsiteX46" fmla="*/ 30956 w 3845718"/>
              <a:gd name="connsiteY46" fmla="*/ 1830387 h 3848100"/>
              <a:gd name="connsiteX47" fmla="*/ 205581 w 3845718"/>
              <a:gd name="connsiteY47" fmla="*/ 1454150 h 3848100"/>
              <a:gd name="connsiteX48" fmla="*/ 340518 w 3845718"/>
              <a:gd name="connsiteY48" fmla="*/ 1333500 h 3848100"/>
              <a:gd name="connsiteX49" fmla="*/ 392906 w 3845718"/>
              <a:gd name="connsiteY49" fmla="*/ 1081087 h 3848100"/>
              <a:gd name="connsiteX50" fmla="*/ 412749 w 3845718"/>
              <a:gd name="connsiteY50" fmla="*/ 955675 h 3848100"/>
              <a:gd name="connsiteX51" fmla="*/ 579437 w 3845718"/>
              <a:gd name="connsiteY51" fmla="*/ 1030287 h 3848100"/>
              <a:gd name="connsiteX52" fmla="*/ 734218 w 3845718"/>
              <a:gd name="connsiteY52" fmla="*/ 1089025 h 3848100"/>
              <a:gd name="connsiteX53" fmla="*/ 746124 w 3845718"/>
              <a:gd name="connsiteY53" fmla="*/ 1016000 h 3848100"/>
              <a:gd name="connsiteX54" fmla="*/ 689768 w 3845718"/>
              <a:gd name="connsiteY54" fmla="*/ 936625 h 3848100"/>
              <a:gd name="connsiteX55" fmla="*/ 832643 w 3845718"/>
              <a:gd name="connsiteY55" fmla="*/ 898525 h 3848100"/>
              <a:gd name="connsiteX56" fmla="*/ 921543 w 3845718"/>
              <a:gd name="connsiteY56" fmla="*/ 892175 h 3848100"/>
              <a:gd name="connsiteX57" fmla="*/ 953293 w 3845718"/>
              <a:gd name="connsiteY57" fmla="*/ 873125 h 3848100"/>
              <a:gd name="connsiteX58" fmla="*/ 981868 w 3845718"/>
              <a:gd name="connsiteY58" fmla="*/ 892175 h 3848100"/>
              <a:gd name="connsiteX59" fmla="*/ 1048543 w 3845718"/>
              <a:gd name="connsiteY59" fmla="*/ 876300 h 3848100"/>
              <a:gd name="connsiteX60" fmla="*/ 1061243 w 3845718"/>
              <a:gd name="connsiteY60" fmla="*/ 844550 h 3848100"/>
              <a:gd name="connsiteX61" fmla="*/ 1302543 w 3845718"/>
              <a:gd name="connsiteY61" fmla="*/ 815975 h 3848100"/>
              <a:gd name="connsiteX62" fmla="*/ 1261268 w 3845718"/>
              <a:gd name="connsiteY62" fmla="*/ 549275 h 3848100"/>
              <a:gd name="connsiteX63" fmla="*/ 1173165 w 3845718"/>
              <a:gd name="connsiteY63" fmla="*/ 330204 h 3848100"/>
              <a:gd name="connsiteX64" fmla="*/ 1118393 w 3845718"/>
              <a:gd name="connsiteY64" fmla="*/ 280194 h 3848100"/>
              <a:gd name="connsiteX65" fmla="*/ 1337468 w 3845718"/>
              <a:gd name="connsiteY65" fmla="*/ 166687 h 3848100"/>
              <a:gd name="connsiteX66" fmla="*/ 1620043 w 3845718"/>
              <a:gd name="connsiteY66" fmla="*/ 0 h 3848100"/>
              <a:gd name="connsiteX67" fmla="*/ 1741487 w 3845718"/>
              <a:gd name="connsiteY67" fmla="*/ 391319 h 3848100"/>
              <a:gd name="connsiteX68" fmla="*/ 1701800 w 3845718"/>
              <a:gd name="connsiteY68" fmla="*/ 509587 h 3848100"/>
              <a:gd name="connsiteX69" fmla="*/ 1696243 w 3845718"/>
              <a:gd name="connsiteY69" fmla="*/ 607218 h 3848100"/>
              <a:gd name="connsiteX70" fmla="*/ 1685923 w 3845718"/>
              <a:gd name="connsiteY70" fmla="*/ 640557 h 3848100"/>
              <a:gd name="connsiteX71" fmla="*/ 1710531 w 3845718"/>
              <a:gd name="connsiteY71" fmla="*/ 635794 h 3848100"/>
              <a:gd name="connsiteX72" fmla="*/ 1747838 w 3845718"/>
              <a:gd name="connsiteY72" fmla="*/ 619920 h 3848100"/>
              <a:gd name="connsiteX73" fmla="*/ 1843087 w 3845718"/>
              <a:gd name="connsiteY73" fmla="*/ 625474 h 3848100"/>
              <a:gd name="connsiteX74" fmla="*/ 1884361 w 3845718"/>
              <a:gd name="connsiteY74" fmla="*/ 634207 h 3848100"/>
              <a:gd name="connsiteX75" fmla="*/ 1887537 w 3845718"/>
              <a:gd name="connsiteY75" fmla="*/ 575468 h 3848100"/>
              <a:gd name="connsiteX76" fmla="*/ 1921668 w 3845718"/>
              <a:gd name="connsiteY76" fmla="*/ 584200 h 3848100"/>
              <a:gd name="connsiteX77" fmla="*/ 1908174 w 3845718"/>
              <a:gd name="connsiteY77" fmla="*/ 658812 h 3848100"/>
              <a:gd name="connsiteX78" fmla="*/ 1972468 w 3845718"/>
              <a:gd name="connsiteY78" fmla="*/ 661988 h 3848100"/>
              <a:gd name="connsiteX79" fmla="*/ 2008186 w 3845718"/>
              <a:gd name="connsiteY79" fmla="*/ 642937 h 3848100"/>
              <a:gd name="connsiteX80" fmla="*/ 2052637 w 3845718"/>
              <a:gd name="connsiteY80" fmla="*/ 654844 h 3848100"/>
              <a:gd name="connsiteX81" fmla="*/ 2055018 w 3845718"/>
              <a:gd name="connsiteY81" fmla="*/ 689768 h 3848100"/>
              <a:gd name="connsiteX82" fmla="*/ 2105818 w 3845718"/>
              <a:gd name="connsiteY82" fmla="*/ 704056 h 3848100"/>
              <a:gd name="connsiteX83" fmla="*/ 2128837 w 3845718"/>
              <a:gd name="connsiteY83" fmla="*/ 692150 h 3848100"/>
              <a:gd name="connsiteX84" fmla="*/ 2188368 w 3845718"/>
              <a:gd name="connsiteY84" fmla="*/ 643731 h 3848100"/>
              <a:gd name="connsiteX85" fmla="*/ 2229643 w 3845718"/>
              <a:gd name="connsiteY85" fmla="*/ 669131 h 3848100"/>
              <a:gd name="connsiteX86" fmla="*/ 2248693 w 3845718"/>
              <a:gd name="connsiteY86" fmla="*/ 661988 h 3848100"/>
              <a:gd name="connsiteX87" fmla="*/ 2276474 w 3845718"/>
              <a:gd name="connsiteY87" fmla="*/ 604044 h 3848100"/>
              <a:gd name="connsiteX88" fmla="*/ 2337593 w 3845718"/>
              <a:gd name="connsiteY88" fmla="*/ 565943 h 3848100"/>
              <a:gd name="connsiteX89" fmla="*/ 2326480 w 3845718"/>
              <a:gd name="connsiteY89" fmla="*/ 582614 h 3848100"/>
              <a:gd name="connsiteX90" fmla="*/ 2375693 w 3845718"/>
              <a:gd name="connsiteY90" fmla="*/ 676275 h 3848100"/>
              <a:gd name="connsiteX91" fmla="*/ 2470943 w 3845718"/>
              <a:gd name="connsiteY91" fmla="*/ 719137 h 3848100"/>
              <a:gd name="connsiteX92" fmla="*/ 2480468 w 3845718"/>
              <a:gd name="connsiteY92" fmla="*/ 808038 h 3848100"/>
              <a:gd name="connsiteX93" fmla="*/ 2501105 w 3845718"/>
              <a:gd name="connsiteY93" fmla="*/ 841375 h 3848100"/>
              <a:gd name="connsiteX94" fmla="*/ 2529681 w 3845718"/>
              <a:gd name="connsiteY94" fmla="*/ 898525 h 3848100"/>
              <a:gd name="connsiteX95" fmla="*/ 2480468 w 3845718"/>
              <a:gd name="connsiteY95" fmla="*/ 1019175 h 3848100"/>
              <a:gd name="connsiteX96" fmla="*/ 2564606 w 3845718"/>
              <a:gd name="connsiteY96" fmla="*/ 963613 h 3848100"/>
              <a:gd name="connsiteX97" fmla="*/ 2692400 w 3845718"/>
              <a:gd name="connsiteY97" fmla="*/ 973138 h 3848100"/>
              <a:gd name="connsiteX98" fmla="*/ 2744787 w 3845718"/>
              <a:gd name="connsiteY98" fmla="*/ 939800 h 3848100"/>
              <a:gd name="connsiteX99" fmla="*/ 2806699 w 3845718"/>
              <a:gd name="connsiteY99" fmla="*/ 960436 h 3848100"/>
              <a:gd name="connsiteX100" fmla="*/ 2867818 w 3845718"/>
              <a:gd name="connsiteY100" fmla="*/ 869950 h 3848100"/>
              <a:gd name="connsiteX101" fmla="*/ 2910681 w 3845718"/>
              <a:gd name="connsiteY101" fmla="*/ 877887 h 3848100"/>
              <a:gd name="connsiteX102" fmla="*/ 2978943 w 3845718"/>
              <a:gd name="connsiteY102" fmla="*/ 777875 h 3848100"/>
              <a:gd name="connsiteX103" fmla="*/ 3069430 w 3845718"/>
              <a:gd name="connsiteY103" fmla="*/ 811213 h 3848100"/>
              <a:gd name="connsiteX104" fmla="*/ 3128168 w 3845718"/>
              <a:gd name="connsiteY104" fmla="*/ 800100 h 3848100"/>
              <a:gd name="connsiteX105" fmla="*/ 3198018 w 3845718"/>
              <a:gd name="connsiteY105" fmla="*/ 825500 h 3848100"/>
              <a:gd name="connsiteX106" fmla="*/ 3204368 w 3845718"/>
              <a:gd name="connsiteY106" fmla="*/ 901700 h 3848100"/>
              <a:gd name="connsiteX107" fmla="*/ 3172618 w 3845718"/>
              <a:gd name="connsiteY107" fmla="*/ 984250 h 3848100"/>
              <a:gd name="connsiteX108" fmla="*/ 3204368 w 3845718"/>
              <a:gd name="connsiteY108" fmla="*/ 1079500 h 3848100"/>
              <a:gd name="connsiteX109" fmla="*/ 3331368 w 3845718"/>
              <a:gd name="connsiteY109" fmla="*/ 1111250 h 3848100"/>
              <a:gd name="connsiteX110" fmla="*/ 3284537 w 3845718"/>
              <a:gd name="connsiteY110" fmla="*/ 1229519 h 3848100"/>
              <a:gd name="connsiteX111" fmla="*/ 3350418 w 3845718"/>
              <a:gd name="connsiteY111" fmla="*/ 1333500 h 3848100"/>
              <a:gd name="connsiteX112" fmla="*/ 3382168 w 3845718"/>
              <a:gd name="connsiteY112" fmla="*/ 1339850 h 3848100"/>
              <a:gd name="connsiteX113" fmla="*/ 3337718 w 3845718"/>
              <a:gd name="connsiteY113" fmla="*/ 1447800 h 3848100"/>
              <a:gd name="connsiteX114" fmla="*/ 3413918 w 3845718"/>
              <a:gd name="connsiteY114" fmla="*/ 1454150 h 3848100"/>
              <a:gd name="connsiteX115" fmla="*/ 3548062 w 3845718"/>
              <a:gd name="connsiteY115" fmla="*/ 1390650 h 3848100"/>
              <a:gd name="connsiteX116" fmla="*/ 3712368 w 3845718"/>
              <a:gd name="connsiteY116" fmla="*/ 1238250 h 3848100"/>
              <a:gd name="connsiteX117" fmla="*/ 3701256 w 3845718"/>
              <a:gd name="connsiteY117" fmla="*/ 1360488 h 3848100"/>
              <a:gd name="connsiteX118" fmla="*/ 3793331 w 3845718"/>
              <a:gd name="connsiteY118" fmla="*/ 1449387 h 3848100"/>
              <a:gd name="connsiteX119" fmla="*/ 3845718 w 3845718"/>
              <a:gd name="connsiteY119" fmla="*/ 1600200 h 3848100"/>
              <a:gd name="connsiteX120" fmla="*/ 3540124 w 3845718"/>
              <a:gd name="connsiteY120" fmla="*/ 1788318 h 3848100"/>
              <a:gd name="connsiteX121" fmla="*/ 3607593 w 3845718"/>
              <a:gd name="connsiteY121" fmla="*/ 1916113 h 3848100"/>
              <a:gd name="connsiteX122" fmla="*/ 3559174 w 3845718"/>
              <a:gd name="connsiteY122" fmla="*/ 2017713 h 3848100"/>
              <a:gd name="connsiteX123" fmla="*/ 3604418 w 3845718"/>
              <a:gd name="connsiteY123" fmla="*/ 2051050 h 3848100"/>
              <a:gd name="connsiteX124" fmla="*/ 3629818 w 3845718"/>
              <a:gd name="connsiteY124" fmla="*/ 2101850 h 3848100"/>
              <a:gd name="connsiteX125" fmla="*/ 3629818 w 3845718"/>
              <a:gd name="connsiteY125" fmla="*/ 2178050 h 3848100"/>
              <a:gd name="connsiteX126" fmla="*/ 3604418 w 3845718"/>
              <a:gd name="connsiteY126" fmla="*/ 2203450 h 3848100"/>
              <a:gd name="connsiteX127" fmla="*/ 3598068 w 3845718"/>
              <a:gd name="connsiteY127" fmla="*/ 2241550 h 3848100"/>
              <a:gd name="connsiteX128" fmla="*/ 3528218 w 3845718"/>
              <a:gd name="connsiteY128" fmla="*/ 2216150 h 3848100"/>
              <a:gd name="connsiteX129" fmla="*/ 3509168 w 3845718"/>
              <a:gd name="connsiteY129" fmla="*/ 2343150 h 3848100"/>
              <a:gd name="connsiteX130" fmla="*/ 3432175 w 3845718"/>
              <a:gd name="connsiteY130" fmla="*/ 2307431 h 3848100"/>
              <a:gd name="connsiteX131" fmla="*/ 3299618 w 3845718"/>
              <a:gd name="connsiteY131" fmla="*/ 2370137 h 3848100"/>
              <a:gd name="connsiteX132" fmla="*/ 3445668 w 3845718"/>
              <a:gd name="connsiteY132" fmla="*/ 2616200 h 3848100"/>
              <a:gd name="connsiteX133" fmla="*/ 3483768 w 3845718"/>
              <a:gd name="connsiteY133" fmla="*/ 2616200 h 3848100"/>
              <a:gd name="connsiteX134" fmla="*/ 3477418 w 3845718"/>
              <a:gd name="connsiteY134" fmla="*/ 2705100 h 3848100"/>
              <a:gd name="connsiteX135" fmla="*/ 3407568 w 3845718"/>
              <a:gd name="connsiteY135" fmla="*/ 2680494 h 3848100"/>
              <a:gd name="connsiteX136" fmla="*/ 3299618 w 3845718"/>
              <a:gd name="connsiteY136" fmla="*/ 2717800 h 3848100"/>
              <a:gd name="connsiteX137" fmla="*/ 3077368 w 3845718"/>
              <a:gd name="connsiteY137" fmla="*/ 2711450 h 3848100"/>
              <a:gd name="connsiteX138" fmla="*/ 2982118 w 3845718"/>
              <a:gd name="connsiteY138" fmla="*/ 2711450 h 3848100"/>
              <a:gd name="connsiteX139" fmla="*/ 2905918 w 3845718"/>
              <a:gd name="connsiteY139" fmla="*/ 2635250 h 3848100"/>
              <a:gd name="connsiteX140" fmla="*/ 2848768 w 3845718"/>
              <a:gd name="connsiteY140" fmla="*/ 2622550 h 3848100"/>
              <a:gd name="connsiteX141" fmla="*/ 2834481 w 3845718"/>
              <a:gd name="connsiteY141" fmla="*/ 2543175 h 3848100"/>
              <a:gd name="connsiteX142" fmla="*/ 2643980 w 3845718"/>
              <a:gd name="connsiteY142" fmla="*/ 2486025 h 3848100"/>
              <a:gd name="connsiteX143" fmla="*/ 2620168 w 3845718"/>
              <a:gd name="connsiteY143" fmla="*/ 2603500 h 3848100"/>
              <a:gd name="connsiteX144" fmla="*/ 2639218 w 3845718"/>
              <a:gd name="connsiteY144" fmla="*/ 2692400 h 3848100"/>
              <a:gd name="connsiteX145" fmla="*/ 2607468 w 3845718"/>
              <a:gd name="connsiteY145" fmla="*/ 2806700 h 3848100"/>
              <a:gd name="connsiteX146" fmla="*/ 3001168 w 3845718"/>
              <a:gd name="connsiteY146" fmla="*/ 2876550 h 3848100"/>
              <a:gd name="connsiteX147" fmla="*/ 3045618 w 3845718"/>
              <a:gd name="connsiteY147" fmla="*/ 3333750 h 3848100"/>
              <a:gd name="connsiteX148" fmla="*/ 1978818 w 3845718"/>
              <a:gd name="connsiteY148" fmla="*/ 3390900 h 3848100"/>
              <a:gd name="connsiteX149" fmla="*/ 2010568 w 3845718"/>
              <a:gd name="connsiteY149" fmla="*/ 3473450 h 3848100"/>
              <a:gd name="connsiteX150" fmla="*/ 2029618 w 3845718"/>
              <a:gd name="connsiteY150" fmla="*/ 3549650 h 3848100"/>
              <a:gd name="connsiteX151" fmla="*/ 2045493 w 3845718"/>
              <a:gd name="connsiteY151" fmla="*/ 3686175 h 3848100"/>
              <a:gd name="connsiteX152" fmla="*/ 2093118 w 3845718"/>
              <a:gd name="connsiteY152" fmla="*/ 380365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845718" h="3848100">
                <a:moveTo>
                  <a:pt x="2093118" y="3803650"/>
                </a:moveTo>
                <a:lnTo>
                  <a:pt x="1835943" y="3829050"/>
                </a:lnTo>
                <a:lnTo>
                  <a:pt x="1689893" y="3848100"/>
                </a:lnTo>
                <a:lnTo>
                  <a:pt x="1502568" y="3327400"/>
                </a:lnTo>
                <a:lnTo>
                  <a:pt x="1489868" y="2997200"/>
                </a:lnTo>
                <a:lnTo>
                  <a:pt x="1470818" y="2819400"/>
                </a:lnTo>
                <a:lnTo>
                  <a:pt x="1432718" y="2603500"/>
                </a:lnTo>
                <a:lnTo>
                  <a:pt x="988218" y="3041650"/>
                </a:lnTo>
                <a:lnTo>
                  <a:pt x="931068" y="2990850"/>
                </a:lnTo>
                <a:lnTo>
                  <a:pt x="785018" y="3028950"/>
                </a:lnTo>
                <a:lnTo>
                  <a:pt x="696118" y="2959100"/>
                </a:lnTo>
                <a:lnTo>
                  <a:pt x="804068" y="2966244"/>
                </a:lnTo>
                <a:lnTo>
                  <a:pt x="854074" y="2949575"/>
                </a:lnTo>
                <a:lnTo>
                  <a:pt x="834231" y="2913857"/>
                </a:lnTo>
                <a:lnTo>
                  <a:pt x="911224" y="2887662"/>
                </a:lnTo>
                <a:lnTo>
                  <a:pt x="1192212" y="2590800"/>
                </a:lnTo>
                <a:cubicBezTo>
                  <a:pt x="1233619" y="2531798"/>
                  <a:pt x="1174485" y="2552700"/>
                  <a:pt x="1159668" y="2533650"/>
                </a:cubicBezTo>
                <a:lnTo>
                  <a:pt x="1193799" y="2449512"/>
                </a:lnTo>
                <a:lnTo>
                  <a:pt x="1101725" y="2413796"/>
                </a:lnTo>
                <a:lnTo>
                  <a:pt x="1035051" y="2449517"/>
                </a:lnTo>
                <a:lnTo>
                  <a:pt x="1001714" y="2506667"/>
                </a:lnTo>
                <a:lnTo>
                  <a:pt x="915989" y="2435229"/>
                </a:lnTo>
                <a:lnTo>
                  <a:pt x="851695" y="2442373"/>
                </a:lnTo>
                <a:lnTo>
                  <a:pt x="765970" y="2356648"/>
                </a:lnTo>
                <a:lnTo>
                  <a:pt x="870745" y="2268542"/>
                </a:lnTo>
                <a:lnTo>
                  <a:pt x="777876" y="2251873"/>
                </a:lnTo>
                <a:lnTo>
                  <a:pt x="689770" y="2330454"/>
                </a:lnTo>
                <a:lnTo>
                  <a:pt x="654051" y="2409035"/>
                </a:lnTo>
                <a:lnTo>
                  <a:pt x="654051" y="2432848"/>
                </a:lnTo>
                <a:lnTo>
                  <a:pt x="620714" y="2470948"/>
                </a:lnTo>
                <a:lnTo>
                  <a:pt x="570708" y="2497142"/>
                </a:lnTo>
                <a:lnTo>
                  <a:pt x="504032" y="2511429"/>
                </a:lnTo>
                <a:lnTo>
                  <a:pt x="489745" y="2542385"/>
                </a:lnTo>
                <a:lnTo>
                  <a:pt x="461170" y="2528098"/>
                </a:lnTo>
                <a:lnTo>
                  <a:pt x="434976" y="2566198"/>
                </a:lnTo>
                <a:lnTo>
                  <a:pt x="375445" y="2582867"/>
                </a:lnTo>
                <a:lnTo>
                  <a:pt x="368301" y="2618585"/>
                </a:lnTo>
                <a:lnTo>
                  <a:pt x="278605" y="2574925"/>
                </a:lnTo>
                <a:lnTo>
                  <a:pt x="245268" y="2501900"/>
                </a:lnTo>
                <a:lnTo>
                  <a:pt x="252411" y="2445544"/>
                </a:lnTo>
                <a:lnTo>
                  <a:pt x="217487" y="2444750"/>
                </a:lnTo>
                <a:lnTo>
                  <a:pt x="230981" y="2402681"/>
                </a:lnTo>
                <a:lnTo>
                  <a:pt x="105567" y="2353469"/>
                </a:lnTo>
                <a:lnTo>
                  <a:pt x="42068" y="2287587"/>
                </a:lnTo>
                <a:lnTo>
                  <a:pt x="83343" y="2047875"/>
                </a:lnTo>
                <a:lnTo>
                  <a:pt x="0" y="1875632"/>
                </a:lnTo>
                <a:lnTo>
                  <a:pt x="30956" y="1830387"/>
                </a:lnTo>
                <a:lnTo>
                  <a:pt x="205581" y="1454150"/>
                </a:lnTo>
                <a:lnTo>
                  <a:pt x="340518" y="1333500"/>
                </a:lnTo>
                <a:lnTo>
                  <a:pt x="392906" y="1081087"/>
                </a:lnTo>
                <a:lnTo>
                  <a:pt x="412749" y="955675"/>
                </a:lnTo>
                <a:lnTo>
                  <a:pt x="579437" y="1030287"/>
                </a:lnTo>
                <a:lnTo>
                  <a:pt x="734218" y="1089025"/>
                </a:lnTo>
                <a:lnTo>
                  <a:pt x="746124" y="1016000"/>
                </a:lnTo>
                <a:lnTo>
                  <a:pt x="689768" y="936625"/>
                </a:lnTo>
                <a:lnTo>
                  <a:pt x="832643" y="898525"/>
                </a:lnTo>
                <a:lnTo>
                  <a:pt x="921543" y="892175"/>
                </a:lnTo>
                <a:lnTo>
                  <a:pt x="953293" y="873125"/>
                </a:lnTo>
                <a:lnTo>
                  <a:pt x="981868" y="892175"/>
                </a:lnTo>
                <a:lnTo>
                  <a:pt x="1048543" y="876300"/>
                </a:lnTo>
                <a:lnTo>
                  <a:pt x="1061243" y="844550"/>
                </a:lnTo>
                <a:lnTo>
                  <a:pt x="1302543" y="815975"/>
                </a:lnTo>
                <a:lnTo>
                  <a:pt x="1261268" y="549275"/>
                </a:lnTo>
                <a:lnTo>
                  <a:pt x="1173165" y="330204"/>
                </a:lnTo>
                <a:lnTo>
                  <a:pt x="1118393" y="280194"/>
                </a:lnTo>
                <a:lnTo>
                  <a:pt x="1337468" y="166687"/>
                </a:lnTo>
                <a:lnTo>
                  <a:pt x="1620043" y="0"/>
                </a:lnTo>
                <a:lnTo>
                  <a:pt x="1741487" y="391319"/>
                </a:lnTo>
                <a:lnTo>
                  <a:pt x="1701800" y="509587"/>
                </a:lnTo>
                <a:cubicBezTo>
                  <a:pt x="1693333" y="507470"/>
                  <a:pt x="1698889" y="585390"/>
                  <a:pt x="1696243" y="607218"/>
                </a:cubicBezTo>
                <a:cubicBezTo>
                  <a:pt x="1693597" y="629046"/>
                  <a:pt x="1683542" y="635794"/>
                  <a:pt x="1685923" y="640557"/>
                </a:cubicBezTo>
                <a:lnTo>
                  <a:pt x="1710531" y="635794"/>
                </a:lnTo>
                <a:lnTo>
                  <a:pt x="1747838" y="619920"/>
                </a:lnTo>
                <a:lnTo>
                  <a:pt x="1843087" y="625474"/>
                </a:lnTo>
                <a:lnTo>
                  <a:pt x="1884361" y="634207"/>
                </a:lnTo>
                <a:lnTo>
                  <a:pt x="1887537" y="575468"/>
                </a:lnTo>
                <a:lnTo>
                  <a:pt x="1921668" y="584200"/>
                </a:lnTo>
                <a:lnTo>
                  <a:pt x="1908174" y="658812"/>
                </a:lnTo>
                <a:lnTo>
                  <a:pt x="1972468" y="661988"/>
                </a:lnTo>
                <a:lnTo>
                  <a:pt x="2008186" y="642937"/>
                </a:lnTo>
                <a:lnTo>
                  <a:pt x="2052637" y="654844"/>
                </a:lnTo>
                <a:lnTo>
                  <a:pt x="2055018" y="689768"/>
                </a:lnTo>
                <a:lnTo>
                  <a:pt x="2105818" y="704056"/>
                </a:lnTo>
                <a:lnTo>
                  <a:pt x="2128837" y="692150"/>
                </a:lnTo>
                <a:lnTo>
                  <a:pt x="2188368" y="643731"/>
                </a:lnTo>
                <a:lnTo>
                  <a:pt x="2229643" y="669131"/>
                </a:lnTo>
                <a:lnTo>
                  <a:pt x="2248693" y="661988"/>
                </a:lnTo>
                <a:lnTo>
                  <a:pt x="2276474" y="604044"/>
                </a:lnTo>
                <a:lnTo>
                  <a:pt x="2337593" y="565943"/>
                </a:lnTo>
                <a:lnTo>
                  <a:pt x="2326480" y="582614"/>
                </a:lnTo>
                <a:lnTo>
                  <a:pt x="2375693" y="676275"/>
                </a:lnTo>
                <a:lnTo>
                  <a:pt x="2470943" y="719137"/>
                </a:lnTo>
                <a:lnTo>
                  <a:pt x="2480468" y="808038"/>
                </a:lnTo>
                <a:lnTo>
                  <a:pt x="2501105" y="841375"/>
                </a:lnTo>
                <a:lnTo>
                  <a:pt x="2529681" y="898525"/>
                </a:lnTo>
                <a:lnTo>
                  <a:pt x="2480468" y="1019175"/>
                </a:lnTo>
                <a:lnTo>
                  <a:pt x="2564606" y="963613"/>
                </a:lnTo>
                <a:lnTo>
                  <a:pt x="2692400" y="973138"/>
                </a:lnTo>
                <a:lnTo>
                  <a:pt x="2744787" y="939800"/>
                </a:lnTo>
                <a:lnTo>
                  <a:pt x="2806699" y="960436"/>
                </a:lnTo>
                <a:lnTo>
                  <a:pt x="2867818" y="869950"/>
                </a:lnTo>
                <a:lnTo>
                  <a:pt x="2910681" y="877887"/>
                </a:lnTo>
                <a:lnTo>
                  <a:pt x="2978943" y="777875"/>
                </a:lnTo>
                <a:cubicBezTo>
                  <a:pt x="3007518" y="787400"/>
                  <a:pt x="3044559" y="807509"/>
                  <a:pt x="3069430" y="811213"/>
                </a:cubicBezTo>
                <a:cubicBezTo>
                  <a:pt x="3094301" y="814917"/>
                  <a:pt x="3107001" y="802217"/>
                  <a:pt x="3128168" y="800100"/>
                </a:cubicBezTo>
                <a:lnTo>
                  <a:pt x="3198018" y="825500"/>
                </a:lnTo>
                <a:lnTo>
                  <a:pt x="3204368" y="901700"/>
                </a:lnTo>
                <a:lnTo>
                  <a:pt x="3172618" y="984250"/>
                </a:lnTo>
                <a:lnTo>
                  <a:pt x="3204368" y="1079500"/>
                </a:lnTo>
                <a:lnTo>
                  <a:pt x="3331368" y="1111250"/>
                </a:lnTo>
                <a:lnTo>
                  <a:pt x="3284537" y="1229519"/>
                </a:lnTo>
                <a:lnTo>
                  <a:pt x="3350418" y="1333500"/>
                </a:lnTo>
                <a:lnTo>
                  <a:pt x="3382168" y="1339850"/>
                </a:lnTo>
                <a:lnTo>
                  <a:pt x="3337718" y="1447800"/>
                </a:lnTo>
                <a:lnTo>
                  <a:pt x="3413918" y="1454150"/>
                </a:lnTo>
                <a:lnTo>
                  <a:pt x="3548062" y="1390650"/>
                </a:lnTo>
                <a:lnTo>
                  <a:pt x="3712368" y="1238250"/>
                </a:lnTo>
                <a:lnTo>
                  <a:pt x="3701256" y="1360488"/>
                </a:lnTo>
                <a:lnTo>
                  <a:pt x="3793331" y="1449387"/>
                </a:lnTo>
                <a:lnTo>
                  <a:pt x="3845718" y="1600200"/>
                </a:lnTo>
                <a:lnTo>
                  <a:pt x="3540124" y="1788318"/>
                </a:lnTo>
                <a:lnTo>
                  <a:pt x="3607593" y="1916113"/>
                </a:lnTo>
                <a:lnTo>
                  <a:pt x="3559174" y="2017713"/>
                </a:lnTo>
                <a:lnTo>
                  <a:pt x="3604418" y="2051050"/>
                </a:lnTo>
                <a:lnTo>
                  <a:pt x="3629818" y="2101850"/>
                </a:lnTo>
                <a:lnTo>
                  <a:pt x="3629818" y="2178050"/>
                </a:lnTo>
                <a:lnTo>
                  <a:pt x="3604418" y="2203450"/>
                </a:lnTo>
                <a:lnTo>
                  <a:pt x="3598068" y="2241550"/>
                </a:lnTo>
                <a:lnTo>
                  <a:pt x="3528218" y="2216150"/>
                </a:lnTo>
                <a:lnTo>
                  <a:pt x="3509168" y="2343150"/>
                </a:lnTo>
                <a:lnTo>
                  <a:pt x="3432175" y="2307431"/>
                </a:lnTo>
                <a:lnTo>
                  <a:pt x="3299618" y="2370137"/>
                </a:lnTo>
                <a:lnTo>
                  <a:pt x="3445668" y="2616200"/>
                </a:lnTo>
                <a:lnTo>
                  <a:pt x="3483768" y="2616200"/>
                </a:lnTo>
                <a:lnTo>
                  <a:pt x="3477418" y="2705100"/>
                </a:lnTo>
                <a:lnTo>
                  <a:pt x="3407568" y="2680494"/>
                </a:lnTo>
                <a:lnTo>
                  <a:pt x="3299618" y="2717800"/>
                </a:lnTo>
                <a:lnTo>
                  <a:pt x="3077368" y="2711450"/>
                </a:lnTo>
                <a:lnTo>
                  <a:pt x="2982118" y="2711450"/>
                </a:lnTo>
                <a:lnTo>
                  <a:pt x="2905918" y="2635250"/>
                </a:lnTo>
                <a:lnTo>
                  <a:pt x="2848768" y="2622550"/>
                </a:lnTo>
                <a:lnTo>
                  <a:pt x="2834481" y="2543175"/>
                </a:lnTo>
                <a:lnTo>
                  <a:pt x="2643980" y="2486025"/>
                </a:lnTo>
                <a:lnTo>
                  <a:pt x="2620168" y="2603500"/>
                </a:lnTo>
                <a:lnTo>
                  <a:pt x="2639218" y="2692400"/>
                </a:lnTo>
                <a:lnTo>
                  <a:pt x="2607468" y="2806700"/>
                </a:lnTo>
                <a:lnTo>
                  <a:pt x="3001168" y="2876550"/>
                </a:lnTo>
                <a:lnTo>
                  <a:pt x="3045618" y="3333750"/>
                </a:lnTo>
                <a:lnTo>
                  <a:pt x="1978818" y="3390900"/>
                </a:lnTo>
                <a:lnTo>
                  <a:pt x="2010568" y="3473450"/>
                </a:lnTo>
                <a:lnTo>
                  <a:pt x="2029618" y="3549650"/>
                </a:lnTo>
                <a:lnTo>
                  <a:pt x="2045493" y="3686175"/>
                </a:lnTo>
                <a:lnTo>
                  <a:pt x="2093118" y="380365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8" name="図 127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E514B18-5880-C590-48E7-F8E03DA6D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0298" b="70897"/>
          <a:stretch/>
        </p:blipFill>
        <p:spPr>
          <a:xfrm>
            <a:off x="613583" y="1074789"/>
            <a:ext cx="428580" cy="60198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32C024-91F4-4DD8-D7E7-7FBCFA0C182B}"/>
              </a:ext>
            </a:extLst>
          </p:cNvPr>
          <p:cNvSpPr txBox="1"/>
          <p:nvPr/>
        </p:nvSpPr>
        <p:spPr>
          <a:xfrm>
            <a:off x="348282" y="543487"/>
            <a:ext cx="33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エリア③中央区・城南区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1520D9A-8BB9-E169-E195-8BD92EDF70D9}"/>
              </a:ext>
            </a:extLst>
          </p:cNvPr>
          <p:cNvGrpSpPr/>
          <p:nvPr/>
        </p:nvGrpSpPr>
        <p:grpSpPr>
          <a:xfrm>
            <a:off x="5683172" y="1173155"/>
            <a:ext cx="2740648" cy="1028712"/>
            <a:chOff x="6968919" y="516019"/>
            <a:chExt cx="3489855" cy="130993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2D470E8-4FF4-6C4F-9DAC-CE79AF04E2F0}"/>
                </a:ext>
              </a:extLst>
            </p:cNvPr>
            <p:cNvSpPr/>
            <p:nvPr/>
          </p:nvSpPr>
          <p:spPr>
            <a:xfrm>
              <a:off x="7036884" y="611839"/>
              <a:ext cx="3132931" cy="1214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6ED01551-F371-7920-5AC2-CE9A4F4EEFC5}"/>
                </a:ext>
              </a:extLst>
            </p:cNvPr>
            <p:cNvSpPr/>
            <p:nvPr/>
          </p:nvSpPr>
          <p:spPr>
            <a:xfrm>
              <a:off x="7235648" y="1125847"/>
              <a:ext cx="144015" cy="144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64CF4FF-97D8-5047-3D11-F3D537762E38}"/>
                </a:ext>
              </a:extLst>
            </p:cNvPr>
            <p:cNvSpPr txBox="1"/>
            <p:nvPr/>
          </p:nvSpPr>
          <p:spPr>
            <a:xfrm>
              <a:off x="7467913" y="809263"/>
              <a:ext cx="2990861" cy="100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：運行区域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：住宅地等停留所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：駅付近停留所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：買物先・病院等の停留所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5174E73-66C5-67CD-5D5A-D018090ABA49}"/>
                </a:ext>
              </a:extLst>
            </p:cNvPr>
            <p:cNvSpPr/>
            <p:nvPr/>
          </p:nvSpPr>
          <p:spPr>
            <a:xfrm>
              <a:off x="7084210" y="830367"/>
              <a:ext cx="2993912" cy="97331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EDE45BF-1DDB-7069-1CAE-A36ABA0AE0B5}"/>
                </a:ext>
              </a:extLst>
            </p:cNvPr>
            <p:cNvSpPr/>
            <p:nvPr/>
          </p:nvSpPr>
          <p:spPr>
            <a:xfrm>
              <a:off x="6968919" y="516019"/>
              <a:ext cx="774028" cy="4409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3C2AF539-4D0D-C8E9-3352-E72DFD17C260}"/>
                </a:ext>
              </a:extLst>
            </p:cNvPr>
            <p:cNvSpPr/>
            <p:nvPr/>
          </p:nvSpPr>
          <p:spPr>
            <a:xfrm>
              <a:off x="7245512" y="1603443"/>
              <a:ext cx="144546" cy="144546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D3F8252-F0DD-7CDF-6BE7-D7AD016E1013}"/>
                </a:ext>
              </a:extLst>
            </p:cNvPr>
            <p:cNvSpPr/>
            <p:nvPr/>
          </p:nvSpPr>
          <p:spPr>
            <a:xfrm>
              <a:off x="7145003" y="923748"/>
              <a:ext cx="346096" cy="123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DFE78D08-B5B9-6C1F-C96D-E39BAD53B64C}"/>
                </a:ext>
              </a:extLst>
            </p:cNvPr>
            <p:cNvSpPr/>
            <p:nvPr/>
          </p:nvSpPr>
          <p:spPr>
            <a:xfrm>
              <a:off x="7246042" y="1356631"/>
              <a:ext cx="144546" cy="14454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5C116B-3FE1-DE3F-7798-DA9E28212660}"/>
              </a:ext>
            </a:extLst>
          </p:cNvPr>
          <p:cNvSpPr txBox="1"/>
          <p:nvPr/>
        </p:nvSpPr>
        <p:spPr>
          <a:xfrm>
            <a:off x="482749" y="6410549"/>
            <a:ext cx="1161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提案にあたっては、本マップに限らず別データを使用いただいても問題ありません。</a:t>
            </a:r>
            <a:endParaRPr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（参考：福岡市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マップ </a:t>
            </a:r>
            <a:r>
              <a:rPr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https://webmap.city.fukuoka.lg.jp/fukuoka/Portal</a:t>
            </a:r>
            <a:r>
              <a:rPr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FEB20ACE-2E07-C8E8-A709-03E8FA055337}"/>
              </a:ext>
            </a:extLst>
          </p:cNvPr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17" name="テキスト 751">
            <a:extLst>
              <a:ext uri="{FF2B5EF4-FFF2-40B4-BE49-F238E27FC236}">
                <a16:creationId xmlns:a16="http://schemas.microsoft.com/office/drawing/2014/main" id="{19F3151B-72CA-18B9-726E-DC9AEECCB5A6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693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37A24351-F7AE-5F4C-AD2C-D9F874701C8F}"/>
              </a:ext>
            </a:extLst>
          </p:cNvPr>
          <p:cNvSpPr txBox="1"/>
          <p:nvPr/>
        </p:nvSpPr>
        <p:spPr>
          <a:xfrm>
            <a:off x="348282" y="623544"/>
            <a:ext cx="33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エリア③中央区・城南区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46" name="グループ化 545">
            <a:extLst>
              <a:ext uri="{FF2B5EF4-FFF2-40B4-BE49-F238E27FC236}">
                <a16:creationId xmlns:a16="http://schemas.microsoft.com/office/drawing/2014/main" id="{5D00B0CD-EC7A-803B-8443-3D69B1BA71FF}"/>
              </a:ext>
            </a:extLst>
          </p:cNvPr>
          <p:cNvGrpSpPr/>
          <p:nvPr/>
        </p:nvGrpSpPr>
        <p:grpSpPr>
          <a:xfrm>
            <a:off x="5860150" y="873074"/>
            <a:ext cx="2740648" cy="1028712"/>
            <a:chOff x="6968919" y="516019"/>
            <a:chExt cx="3489855" cy="1309930"/>
          </a:xfrm>
        </p:grpSpPr>
        <p:sp>
          <p:nvSpPr>
            <p:cNvPr id="547" name="正方形/長方形 546">
              <a:extLst>
                <a:ext uri="{FF2B5EF4-FFF2-40B4-BE49-F238E27FC236}">
                  <a16:creationId xmlns:a16="http://schemas.microsoft.com/office/drawing/2014/main" id="{997B74B9-8503-0D7D-BD0A-14FE4E1E4084}"/>
                </a:ext>
              </a:extLst>
            </p:cNvPr>
            <p:cNvSpPr/>
            <p:nvPr/>
          </p:nvSpPr>
          <p:spPr>
            <a:xfrm>
              <a:off x="7036884" y="611839"/>
              <a:ext cx="3132931" cy="1214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楕円 547">
              <a:extLst>
                <a:ext uri="{FF2B5EF4-FFF2-40B4-BE49-F238E27FC236}">
                  <a16:creationId xmlns:a16="http://schemas.microsoft.com/office/drawing/2014/main" id="{5FB31A32-0FF4-CFD6-70F4-341197959398}"/>
                </a:ext>
              </a:extLst>
            </p:cNvPr>
            <p:cNvSpPr/>
            <p:nvPr/>
          </p:nvSpPr>
          <p:spPr>
            <a:xfrm>
              <a:off x="7235648" y="1125847"/>
              <a:ext cx="144015" cy="144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テキスト ボックス 548">
              <a:extLst>
                <a:ext uri="{FF2B5EF4-FFF2-40B4-BE49-F238E27FC236}">
                  <a16:creationId xmlns:a16="http://schemas.microsoft.com/office/drawing/2014/main" id="{02BA8584-620A-39E5-E737-89200D51B290}"/>
                </a:ext>
              </a:extLst>
            </p:cNvPr>
            <p:cNvSpPr txBox="1"/>
            <p:nvPr/>
          </p:nvSpPr>
          <p:spPr>
            <a:xfrm>
              <a:off x="7467913" y="809263"/>
              <a:ext cx="2990861" cy="100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：運行区域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：住宅地等停留所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：駅付近停留所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：買物先・病院等の停留所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0" name="正方形/長方形 549">
              <a:extLst>
                <a:ext uri="{FF2B5EF4-FFF2-40B4-BE49-F238E27FC236}">
                  <a16:creationId xmlns:a16="http://schemas.microsoft.com/office/drawing/2014/main" id="{685F9810-E6FE-8DF5-57ED-151FA618D8B5}"/>
                </a:ext>
              </a:extLst>
            </p:cNvPr>
            <p:cNvSpPr/>
            <p:nvPr/>
          </p:nvSpPr>
          <p:spPr>
            <a:xfrm>
              <a:off x="7084210" y="830367"/>
              <a:ext cx="2993912" cy="97331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正方形/長方形 550">
              <a:extLst>
                <a:ext uri="{FF2B5EF4-FFF2-40B4-BE49-F238E27FC236}">
                  <a16:creationId xmlns:a16="http://schemas.microsoft.com/office/drawing/2014/main" id="{F3A50249-E1AD-E97A-5FF5-7EBC2CF5D4A9}"/>
                </a:ext>
              </a:extLst>
            </p:cNvPr>
            <p:cNvSpPr/>
            <p:nvPr/>
          </p:nvSpPr>
          <p:spPr>
            <a:xfrm>
              <a:off x="6968919" y="516019"/>
              <a:ext cx="774028" cy="4409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</p:txBody>
        </p:sp>
        <p:sp>
          <p:nvSpPr>
            <p:cNvPr id="552" name="楕円 551">
              <a:extLst>
                <a:ext uri="{FF2B5EF4-FFF2-40B4-BE49-F238E27FC236}">
                  <a16:creationId xmlns:a16="http://schemas.microsoft.com/office/drawing/2014/main" id="{AE24B63E-6613-2A8E-05EA-3C1F6D204BAC}"/>
                </a:ext>
              </a:extLst>
            </p:cNvPr>
            <p:cNvSpPr/>
            <p:nvPr/>
          </p:nvSpPr>
          <p:spPr>
            <a:xfrm>
              <a:off x="7245512" y="1603443"/>
              <a:ext cx="144546" cy="144546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553" name="正方形/長方形 552">
              <a:extLst>
                <a:ext uri="{FF2B5EF4-FFF2-40B4-BE49-F238E27FC236}">
                  <a16:creationId xmlns:a16="http://schemas.microsoft.com/office/drawing/2014/main" id="{10AE04E4-7864-FA30-AE52-D279322F6C91}"/>
                </a:ext>
              </a:extLst>
            </p:cNvPr>
            <p:cNvSpPr/>
            <p:nvPr/>
          </p:nvSpPr>
          <p:spPr>
            <a:xfrm>
              <a:off x="7145003" y="923748"/>
              <a:ext cx="346096" cy="123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楕円 553">
              <a:extLst>
                <a:ext uri="{FF2B5EF4-FFF2-40B4-BE49-F238E27FC236}">
                  <a16:creationId xmlns:a16="http://schemas.microsoft.com/office/drawing/2014/main" id="{ED6B2FDA-FA19-CF5A-BE08-4C444569DDD0}"/>
                </a:ext>
              </a:extLst>
            </p:cNvPr>
            <p:cNvSpPr/>
            <p:nvPr/>
          </p:nvSpPr>
          <p:spPr>
            <a:xfrm>
              <a:off x="7246042" y="1356631"/>
              <a:ext cx="144546" cy="14454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5CB8A4-59AD-965E-B70F-559407FBB029}"/>
              </a:ext>
            </a:extLst>
          </p:cNvPr>
          <p:cNvSpPr txBox="1"/>
          <p:nvPr/>
        </p:nvSpPr>
        <p:spPr>
          <a:xfrm>
            <a:off x="4751658" y="775792"/>
            <a:ext cx="1006814" cy="25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R7.10.1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6AF59E09-9663-73D1-E82B-50079CF65FCF}"/>
              </a:ext>
            </a:extLst>
          </p:cNvPr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既存取組み状況（停留所配置図）</a:t>
            </a:r>
          </a:p>
        </p:txBody>
      </p:sp>
      <p:sp>
        <p:nvSpPr>
          <p:cNvPr id="9" name="テキスト 751">
            <a:extLst>
              <a:ext uri="{FF2B5EF4-FFF2-40B4-BE49-F238E27FC236}">
                <a16:creationId xmlns:a16="http://schemas.microsoft.com/office/drawing/2014/main" id="{958CD273-DE08-5C16-A7F5-97D8895680F5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338DE4E-B516-0F85-53EE-F31D51EB4325}"/>
              </a:ext>
            </a:extLst>
          </p:cNvPr>
          <p:cNvGrpSpPr/>
          <p:nvPr/>
        </p:nvGrpSpPr>
        <p:grpSpPr>
          <a:xfrm>
            <a:off x="431516" y="992876"/>
            <a:ext cx="5201709" cy="5685072"/>
            <a:chOff x="508458" y="1021337"/>
            <a:chExt cx="5201709" cy="568507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A71BB17-D128-6720-4872-DBD8FDDEF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7" t="19145" r="16375" b="24441"/>
            <a:stretch/>
          </p:blipFill>
          <p:spPr>
            <a:xfrm>
              <a:off x="508458" y="1021337"/>
              <a:ext cx="5201709" cy="5685072"/>
            </a:xfrm>
            <a:prstGeom prst="rect">
              <a:avLst/>
            </a:prstGeom>
          </p:spPr>
        </p:pic>
        <p:sp>
          <p:nvSpPr>
            <p:cNvPr id="12" name="フリーフォーム 5">
              <a:extLst>
                <a:ext uri="{FF2B5EF4-FFF2-40B4-BE49-F238E27FC236}">
                  <a16:creationId xmlns:a16="http://schemas.microsoft.com/office/drawing/2014/main" id="{01F1D4DD-4EAB-047B-CFCE-51D5DD9ACB09}"/>
                </a:ext>
              </a:extLst>
            </p:cNvPr>
            <p:cNvSpPr/>
            <p:nvPr/>
          </p:nvSpPr>
          <p:spPr>
            <a:xfrm>
              <a:off x="912777" y="1464657"/>
              <a:ext cx="4784430" cy="4787394"/>
            </a:xfrm>
            <a:custGeom>
              <a:avLst/>
              <a:gdLst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33350 w 3149600"/>
                <a:gd name="connsiteY15" fmla="*/ 2171700 h 3308350"/>
                <a:gd name="connsiteX16" fmla="*/ 508000 w 3149600"/>
                <a:gd name="connsiteY16" fmla="*/ 1803400 h 3308350"/>
                <a:gd name="connsiteX17" fmla="*/ 463550 w 3149600"/>
                <a:gd name="connsiteY17" fmla="*/ 1746250 h 3308350"/>
                <a:gd name="connsiteX18" fmla="*/ 514350 w 3149600"/>
                <a:gd name="connsiteY18" fmla="*/ 1638300 h 3308350"/>
                <a:gd name="connsiteX19" fmla="*/ 501650 w 3149600"/>
                <a:gd name="connsiteY19" fmla="*/ 1511300 h 3308350"/>
                <a:gd name="connsiteX20" fmla="*/ 577850 w 3149600"/>
                <a:gd name="connsiteY20" fmla="*/ 1466850 h 3308350"/>
                <a:gd name="connsiteX21" fmla="*/ 558800 w 3149600"/>
                <a:gd name="connsiteY21" fmla="*/ 1403350 h 3308350"/>
                <a:gd name="connsiteX22" fmla="*/ 590550 w 3149600"/>
                <a:gd name="connsiteY22" fmla="*/ 1143000 h 3308350"/>
                <a:gd name="connsiteX23" fmla="*/ 558800 w 3149600"/>
                <a:gd name="connsiteY23" fmla="*/ 1022350 h 3308350"/>
                <a:gd name="connsiteX24" fmla="*/ 609600 w 3149600"/>
                <a:gd name="connsiteY24" fmla="*/ 768350 h 3308350"/>
                <a:gd name="connsiteX25" fmla="*/ 577850 w 3149600"/>
                <a:gd name="connsiteY25" fmla="*/ 660400 h 3308350"/>
                <a:gd name="connsiteX26" fmla="*/ 577850 w 3149600"/>
                <a:gd name="connsiteY26" fmla="*/ 571500 h 3308350"/>
                <a:gd name="connsiteX27" fmla="*/ 996950 w 3149600"/>
                <a:gd name="connsiteY27" fmla="*/ 495300 h 3308350"/>
                <a:gd name="connsiteX28" fmla="*/ 1162050 w 3149600"/>
                <a:gd name="connsiteY28" fmla="*/ 628650 h 3308350"/>
                <a:gd name="connsiteX29" fmla="*/ 1073150 w 3149600"/>
                <a:gd name="connsiteY29" fmla="*/ 622300 h 3308350"/>
                <a:gd name="connsiteX30" fmla="*/ 1035050 w 3149600"/>
                <a:gd name="connsiteY30" fmla="*/ 869950 h 3308350"/>
                <a:gd name="connsiteX31" fmla="*/ 1028700 w 3149600"/>
                <a:gd name="connsiteY31" fmla="*/ 1187450 h 3308350"/>
                <a:gd name="connsiteX32" fmla="*/ 952500 w 3149600"/>
                <a:gd name="connsiteY32" fmla="*/ 1257300 h 3308350"/>
                <a:gd name="connsiteX33" fmla="*/ 952500 w 3149600"/>
                <a:gd name="connsiteY33" fmla="*/ 1314450 h 3308350"/>
                <a:gd name="connsiteX34" fmla="*/ 1016000 w 3149600"/>
                <a:gd name="connsiteY34" fmla="*/ 1295400 h 3308350"/>
                <a:gd name="connsiteX35" fmla="*/ 1035050 w 3149600"/>
                <a:gd name="connsiteY35" fmla="*/ 1257300 h 3308350"/>
                <a:gd name="connsiteX36" fmla="*/ 1092200 w 3149600"/>
                <a:gd name="connsiteY36" fmla="*/ 1250950 h 3308350"/>
                <a:gd name="connsiteX37" fmla="*/ 1117600 w 3149600"/>
                <a:gd name="connsiteY37" fmla="*/ 1276350 h 3308350"/>
                <a:gd name="connsiteX38" fmla="*/ 1092200 w 3149600"/>
                <a:gd name="connsiteY38" fmla="*/ 1314450 h 3308350"/>
                <a:gd name="connsiteX39" fmla="*/ 1111250 w 3149600"/>
                <a:gd name="connsiteY39" fmla="*/ 1358900 h 3308350"/>
                <a:gd name="connsiteX40" fmla="*/ 1162050 w 3149600"/>
                <a:gd name="connsiteY40" fmla="*/ 1358900 h 3308350"/>
                <a:gd name="connsiteX41" fmla="*/ 1200150 w 3149600"/>
                <a:gd name="connsiteY41" fmla="*/ 1371600 h 3308350"/>
                <a:gd name="connsiteX42" fmla="*/ 1193800 w 3149600"/>
                <a:gd name="connsiteY42" fmla="*/ 1416050 h 3308350"/>
                <a:gd name="connsiteX43" fmla="*/ 1231900 w 3149600"/>
                <a:gd name="connsiteY43" fmla="*/ 1454150 h 3308350"/>
                <a:gd name="connsiteX44" fmla="*/ 1225550 w 3149600"/>
                <a:gd name="connsiteY44" fmla="*/ 1555750 h 3308350"/>
                <a:gd name="connsiteX45" fmla="*/ 1435100 w 3149600"/>
                <a:gd name="connsiteY45" fmla="*/ 1473200 h 3308350"/>
                <a:gd name="connsiteX46" fmla="*/ 1428750 w 3149600"/>
                <a:gd name="connsiteY46" fmla="*/ 1397000 h 3308350"/>
                <a:gd name="connsiteX47" fmla="*/ 1473200 w 3149600"/>
                <a:gd name="connsiteY47" fmla="*/ 1377950 h 3308350"/>
                <a:gd name="connsiteX48" fmla="*/ 1517650 w 3149600"/>
                <a:gd name="connsiteY48" fmla="*/ 1282700 h 3308350"/>
                <a:gd name="connsiteX49" fmla="*/ 1492250 w 3149600"/>
                <a:gd name="connsiteY49" fmla="*/ 1276350 h 3308350"/>
                <a:gd name="connsiteX50" fmla="*/ 1492250 w 3149600"/>
                <a:gd name="connsiteY50" fmla="*/ 1276350 h 3308350"/>
                <a:gd name="connsiteX51" fmla="*/ 1454150 w 3149600"/>
                <a:gd name="connsiteY51" fmla="*/ 1193800 h 3308350"/>
                <a:gd name="connsiteX52" fmla="*/ 1543050 w 3149600"/>
                <a:gd name="connsiteY52" fmla="*/ 1206500 h 3308350"/>
                <a:gd name="connsiteX53" fmla="*/ 1581150 w 3149600"/>
                <a:gd name="connsiteY53" fmla="*/ 1149350 h 3308350"/>
                <a:gd name="connsiteX54" fmla="*/ 1612900 w 3149600"/>
                <a:gd name="connsiteY54" fmla="*/ 1143000 h 3308350"/>
                <a:gd name="connsiteX55" fmla="*/ 1606550 w 3149600"/>
                <a:gd name="connsiteY55" fmla="*/ 1092200 h 3308350"/>
                <a:gd name="connsiteX56" fmla="*/ 1581150 w 3149600"/>
                <a:gd name="connsiteY56" fmla="*/ 1066800 h 3308350"/>
                <a:gd name="connsiteX57" fmla="*/ 1714500 w 3149600"/>
                <a:gd name="connsiteY57" fmla="*/ 984250 h 3308350"/>
                <a:gd name="connsiteX58" fmla="*/ 1714500 w 3149600"/>
                <a:gd name="connsiteY58" fmla="*/ 889000 h 3308350"/>
                <a:gd name="connsiteX59" fmla="*/ 1797050 w 3149600"/>
                <a:gd name="connsiteY59" fmla="*/ 755650 h 3308350"/>
                <a:gd name="connsiteX60" fmla="*/ 1473200 w 3149600"/>
                <a:gd name="connsiteY60" fmla="*/ 666750 h 3308350"/>
                <a:gd name="connsiteX61" fmla="*/ 1695450 w 3149600"/>
                <a:gd name="connsiteY61" fmla="*/ 704850 h 3308350"/>
                <a:gd name="connsiteX62" fmla="*/ 1701800 w 3149600"/>
                <a:gd name="connsiteY62" fmla="*/ 628650 h 3308350"/>
                <a:gd name="connsiteX63" fmla="*/ 1606550 w 3149600"/>
                <a:gd name="connsiteY63" fmla="*/ 615950 h 3308350"/>
                <a:gd name="connsiteX64" fmla="*/ 1619250 w 3149600"/>
                <a:gd name="connsiteY64" fmla="*/ 546100 h 3308350"/>
                <a:gd name="connsiteX65" fmla="*/ 1619250 w 3149600"/>
                <a:gd name="connsiteY65" fmla="*/ 546100 h 3308350"/>
                <a:gd name="connsiteX66" fmla="*/ 1625600 w 3149600"/>
                <a:gd name="connsiteY66" fmla="*/ 514350 h 3308350"/>
                <a:gd name="connsiteX67" fmla="*/ 1625600 w 3149600"/>
                <a:gd name="connsiteY67" fmla="*/ 514350 h 3308350"/>
                <a:gd name="connsiteX68" fmla="*/ 1536700 w 3149600"/>
                <a:gd name="connsiteY68" fmla="*/ 431800 h 3308350"/>
                <a:gd name="connsiteX69" fmla="*/ 1536700 w 3149600"/>
                <a:gd name="connsiteY69" fmla="*/ 393700 h 3308350"/>
                <a:gd name="connsiteX70" fmla="*/ 1574800 w 3149600"/>
                <a:gd name="connsiteY70" fmla="*/ 368300 h 3308350"/>
                <a:gd name="connsiteX71" fmla="*/ 1562100 w 3149600"/>
                <a:gd name="connsiteY71" fmla="*/ 292100 h 3308350"/>
                <a:gd name="connsiteX72" fmla="*/ 1581150 w 3149600"/>
                <a:gd name="connsiteY72" fmla="*/ 273050 h 3308350"/>
                <a:gd name="connsiteX73" fmla="*/ 1765300 w 3149600"/>
                <a:gd name="connsiteY73" fmla="*/ 241300 h 3308350"/>
                <a:gd name="connsiteX74" fmla="*/ 1854200 w 3149600"/>
                <a:gd name="connsiteY74" fmla="*/ 190500 h 3308350"/>
                <a:gd name="connsiteX75" fmla="*/ 2108200 w 3149600"/>
                <a:gd name="connsiteY75" fmla="*/ 196850 h 3308350"/>
                <a:gd name="connsiteX76" fmla="*/ 2171700 w 3149600"/>
                <a:gd name="connsiteY76" fmla="*/ 82550 h 3308350"/>
                <a:gd name="connsiteX77" fmla="*/ 2209800 w 3149600"/>
                <a:gd name="connsiteY77" fmla="*/ 95250 h 3308350"/>
                <a:gd name="connsiteX78" fmla="*/ 2311400 w 3149600"/>
                <a:gd name="connsiteY78" fmla="*/ 0 h 3308350"/>
                <a:gd name="connsiteX79" fmla="*/ 2368550 w 3149600"/>
                <a:gd name="connsiteY79" fmla="*/ 19050 h 3308350"/>
                <a:gd name="connsiteX80" fmla="*/ 2432050 w 3149600"/>
                <a:gd name="connsiteY80" fmla="*/ 12700 h 3308350"/>
                <a:gd name="connsiteX81" fmla="*/ 2501900 w 3149600"/>
                <a:gd name="connsiteY81" fmla="*/ 38100 h 3308350"/>
                <a:gd name="connsiteX82" fmla="*/ 2508250 w 3149600"/>
                <a:gd name="connsiteY82" fmla="*/ 114300 h 3308350"/>
                <a:gd name="connsiteX83" fmla="*/ 2476500 w 3149600"/>
                <a:gd name="connsiteY83" fmla="*/ 196850 h 3308350"/>
                <a:gd name="connsiteX84" fmla="*/ 2508250 w 3149600"/>
                <a:gd name="connsiteY84" fmla="*/ 292100 h 3308350"/>
                <a:gd name="connsiteX85" fmla="*/ 2635250 w 3149600"/>
                <a:gd name="connsiteY85" fmla="*/ 323850 h 3308350"/>
                <a:gd name="connsiteX86" fmla="*/ 2590800 w 3149600"/>
                <a:gd name="connsiteY86" fmla="*/ 463550 h 3308350"/>
                <a:gd name="connsiteX87" fmla="*/ 2654300 w 3149600"/>
                <a:gd name="connsiteY87" fmla="*/ 546100 h 3308350"/>
                <a:gd name="connsiteX88" fmla="*/ 2686050 w 3149600"/>
                <a:gd name="connsiteY88" fmla="*/ 552450 h 3308350"/>
                <a:gd name="connsiteX89" fmla="*/ 2641600 w 3149600"/>
                <a:gd name="connsiteY89" fmla="*/ 660400 h 3308350"/>
                <a:gd name="connsiteX90" fmla="*/ 2717800 w 3149600"/>
                <a:gd name="connsiteY90" fmla="*/ 666750 h 3308350"/>
                <a:gd name="connsiteX91" fmla="*/ 2844800 w 3149600"/>
                <a:gd name="connsiteY91" fmla="*/ 641350 h 3308350"/>
                <a:gd name="connsiteX92" fmla="*/ 3016250 w 3149600"/>
                <a:gd name="connsiteY92" fmla="*/ 450850 h 3308350"/>
                <a:gd name="connsiteX93" fmla="*/ 3028950 w 3149600"/>
                <a:gd name="connsiteY93" fmla="*/ 558800 h 3308350"/>
                <a:gd name="connsiteX94" fmla="*/ 3092450 w 3149600"/>
                <a:gd name="connsiteY94" fmla="*/ 666750 h 3308350"/>
                <a:gd name="connsiteX95" fmla="*/ 3149600 w 3149600"/>
                <a:gd name="connsiteY95" fmla="*/ 812800 h 3308350"/>
                <a:gd name="connsiteX96" fmla="*/ 2851150 w 3149600"/>
                <a:gd name="connsiteY96" fmla="*/ 1022350 h 3308350"/>
                <a:gd name="connsiteX97" fmla="*/ 2901950 w 3149600"/>
                <a:gd name="connsiteY97" fmla="*/ 1123950 h 3308350"/>
                <a:gd name="connsiteX98" fmla="*/ 2870200 w 3149600"/>
                <a:gd name="connsiteY98" fmla="*/ 1244600 h 3308350"/>
                <a:gd name="connsiteX99" fmla="*/ 2908300 w 3149600"/>
                <a:gd name="connsiteY99" fmla="*/ 1263650 h 3308350"/>
                <a:gd name="connsiteX100" fmla="*/ 2933700 w 3149600"/>
                <a:gd name="connsiteY100" fmla="*/ 1314450 h 3308350"/>
                <a:gd name="connsiteX101" fmla="*/ 2933700 w 3149600"/>
                <a:gd name="connsiteY101" fmla="*/ 1390650 h 3308350"/>
                <a:gd name="connsiteX102" fmla="*/ 2908300 w 3149600"/>
                <a:gd name="connsiteY102" fmla="*/ 1416050 h 3308350"/>
                <a:gd name="connsiteX103" fmla="*/ 2901950 w 3149600"/>
                <a:gd name="connsiteY103" fmla="*/ 1454150 h 3308350"/>
                <a:gd name="connsiteX104" fmla="*/ 2832100 w 3149600"/>
                <a:gd name="connsiteY104" fmla="*/ 1428750 h 3308350"/>
                <a:gd name="connsiteX105" fmla="*/ 2813050 w 3149600"/>
                <a:gd name="connsiteY105" fmla="*/ 1555750 h 3308350"/>
                <a:gd name="connsiteX106" fmla="*/ 2743200 w 3149600"/>
                <a:gd name="connsiteY106" fmla="*/ 1536700 h 3308350"/>
                <a:gd name="connsiteX107" fmla="*/ 2622550 w 3149600"/>
                <a:gd name="connsiteY107" fmla="*/ 1606550 h 3308350"/>
                <a:gd name="connsiteX108" fmla="*/ 2749550 w 3149600"/>
                <a:gd name="connsiteY108" fmla="*/ 1828800 h 3308350"/>
                <a:gd name="connsiteX109" fmla="*/ 2787650 w 3149600"/>
                <a:gd name="connsiteY109" fmla="*/ 1828800 h 3308350"/>
                <a:gd name="connsiteX110" fmla="*/ 2781300 w 3149600"/>
                <a:gd name="connsiteY110" fmla="*/ 1917700 h 3308350"/>
                <a:gd name="connsiteX111" fmla="*/ 2711450 w 3149600"/>
                <a:gd name="connsiteY111" fmla="*/ 1905000 h 3308350"/>
                <a:gd name="connsiteX112" fmla="*/ 2603500 w 3149600"/>
                <a:gd name="connsiteY112" fmla="*/ 1930400 h 3308350"/>
                <a:gd name="connsiteX113" fmla="*/ 2381250 w 3149600"/>
                <a:gd name="connsiteY113" fmla="*/ 1924050 h 3308350"/>
                <a:gd name="connsiteX114" fmla="*/ 2286000 w 3149600"/>
                <a:gd name="connsiteY114" fmla="*/ 1924050 h 3308350"/>
                <a:gd name="connsiteX115" fmla="*/ 2209800 w 3149600"/>
                <a:gd name="connsiteY115" fmla="*/ 1847850 h 3308350"/>
                <a:gd name="connsiteX116" fmla="*/ 2152650 w 3149600"/>
                <a:gd name="connsiteY116" fmla="*/ 1835150 h 3308350"/>
                <a:gd name="connsiteX117" fmla="*/ 2133600 w 3149600"/>
                <a:gd name="connsiteY117" fmla="*/ 1765300 h 3308350"/>
                <a:gd name="connsiteX118" fmla="*/ 1943100 w 3149600"/>
                <a:gd name="connsiteY118" fmla="*/ 1708150 h 3308350"/>
                <a:gd name="connsiteX119" fmla="*/ 1924050 w 3149600"/>
                <a:gd name="connsiteY119" fmla="*/ 1816100 h 3308350"/>
                <a:gd name="connsiteX120" fmla="*/ 1943100 w 3149600"/>
                <a:gd name="connsiteY120" fmla="*/ 1905000 h 3308350"/>
                <a:gd name="connsiteX121" fmla="*/ 1911350 w 3149600"/>
                <a:gd name="connsiteY121" fmla="*/ 2019300 h 3308350"/>
                <a:gd name="connsiteX122" fmla="*/ 2305050 w 3149600"/>
                <a:gd name="connsiteY122" fmla="*/ 2089150 h 3308350"/>
                <a:gd name="connsiteX123" fmla="*/ 2349500 w 3149600"/>
                <a:gd name="connsiteY123" fmla="*/ 2546350 h 3308350"/>
                <a:gd name="connsiteX124" fmla="*/ 1282700 w 3149600"/>
                <a:gd name="connsiteY124" fmla="*/ 2603500 h 3308350"/>
                <a:gd name="connsiteX125" fmla="*/ 1263650 w 3149600"/>
                <a:gd name="connsiteY125" fmla="*/ 2660650 h 3308350"/>
                <a:gd name="connsiteX126" fmla="*/ 1314450 w 3149600"/>
                <a:gd name="connsiteY126" fmla="*/ 2686050 h 3308350"/>
                <a:gd name="connsiteX127" fmla="*/ 1333500 w 3149600"/>
                <a:gd name="connsiteY127" fmla="*/ 2762250 h 3308350"/>
                <a:gd name="connsiteX128" fmla="*/ 1327150 w 3149600"/>
                <a:gd name="connsiteY128" fmla="*/ 2921000 h 3308350"/>
                <a:gd name="connsiteX129" fmla="*/ 1397000 w 3149600"/>
                <a:gd name="connsiteY129" fmla="*/ 3016250 h 3308350"/>
                <a:gd name="connsiteX130" fmla="*/ 1358900 w 3149600"/>
                <a:gd name="connsiteY130" fmla="*/ 3181350 h 3308350"/>
                <a:gd name="connsiteX131" fmla="*/ 1416050 w 3149600"/>
                <a:gd name="connsiteY131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252413 w 3149600"/>
                <a:gd name="connsiteY15" fmla="*/ 2088356 h 3308350"/>
                <a:gd name="connsiteX16" fmla="*/ 508000 w 3149600"/>
                <a:gd name="connsiteY16" fmla="*/ 1803400 h 3308350"/>
                <a:gd name="connsiteX17" fmla="*/ 463550 w 3149600"/>
                <a:gd name="connsiteY17" fmla="*/ 1746250 h 3308350"/>
                <a:gd name="connsiteX18" fmla="*/ 514350 w 3149600"/>
                <a:gd name="connsiteY18" fmla="*/ 1638300 h 3308350"/>
                <a:gd name="connsiteX19" fmla="*/ 501650 w 3149600"/>
                <a:gd name="connsiteY19" fmla="*/ 1511300 h 3308350"/>
                <a:gd name="connsiteX20" fmla="*/ 577850 w 3149600"/>
                <a:gd name="connsiteY20" fmla="*/ 1466850 h 3308350"/>
                <a:gd name="connsiteX21" fmla="*/ 558800 w 3149600"/>
                <a:gd name="connsiteY21" fmla="*/ 1403350 h 3308350"/>
                <a:gd name="connsiteX22" fmla="*/ 590550 w 3149600"/>
                <a:gd name="connsiteY22" fmla="*/ 1143000 h 3308350"/>
                <a:gd name="connsiteX23" fmla="*/ 558800 w 3149600"/>
                <a:gd name="connsiteY23" fmla="*/ 1022350 h 3308350"/>
                <a:gd name="connsiteX24" fmla="*/ 609600 w 3149600"/>
                <a:gd name="connsiteY24" fmla="*/ 768350 h 3308350"/>
                <a:gd name="connsiteX25" fmla="*/ 577850 w 3149600"/>
                <a:gd name="connsiteY25" fmla="*/ 660400 h 3308350"/>
                <a:gd name="connsiteX26" fmla="*/ 577850 w 3149600"/>
                <a:gd name="connsiteY26" fmla="*/ 571500 h 3308350"/>
                <a:gd name="connsiteX27" fmla="*/ 996950 w 3149600"/>
                <a:gd name="connsiteY27" fmla="*/ 495300 h 3308350"/>
                <a:gd name="connsiteX28" fmla="*/ 1162050 w 3149600"/>
                <a:gd name="connsiteY28" fmla="*/ 628650 h 3308350"/>
                <a:gd name="connsiteX29" fmla="*/ 1073150 w 3149600"/>
                <a:gd name="connsiteY29" fmla="*/ 622300 h 3308350"/>
                <a:gd name="connsiteX30" fmla="*/ 1035050 w 3149600"/>
                <a:gd name="connsiteY30" fmla="*/ 869950 h 3308350"/>
                <a:gd name="connsiteX31" fmla="*/ 1028700 w 3149600"/>
                <a:gd name="connsiteY31" fmla="*/ 1187450 h 3308350"/>
                <a:gd name="connsiteX32" fmla="*/ 952500 w 3149600"/>
                <a:gd name="connsiteY32" fmla="*/ 1257300 h 3308350"/>
                <a:gd name="connsiteX33" fmla="*/ 952500 w 3149600"/>
                <a:gd name="connsiteY33" fmla="*/ 1314450 h 3308350"/>
                <a:gd name="connsiteX34" fmla="*/ 1016000 w 3149600"/>
                <a:gd name="connsiteY34" fmla="*/ 1295400 h 3308350"/>
                <a:gd name="connsiteX35" fmla="*/ 1035050 w 3149600"/>
                <a:gd name="connsiteY35" fmla="*/ 1257300 h 3308350"/>
                <a:gd name="connsiteX36" fmla="*/ 1092200 w 3149600"/>
                <a:gd name="connsiteY36" fmla="*/ 1250950 h 3308350"/>
                <a:gd name="connsiteX37" fmla="*/ 1117600 w 3149600"/>
                <a:gd name="connsiteY37" fmla="*/ 1276350 h 3308350"/>
                <a:gd name="connsiteX38" fmla="*/ 1092200 w 3149600"/>
                <a:gd name="connsiteY38" fmla="*/ 1314450 h 3308350"/>
                <a:gd name="connsiteX39" fmla="*/ 1111250 w 3149600"/>
                <a:gd name="connsiteY39" fmla="*/ 1358900 h 3308350"/>
                <a:gd name="connsiteX40" fmla="*/ 1162050 w 3149600"/>
                <a:gd name="connsiteY40" fmla="*/ 1358900 h 3308350"/>
                <a:gd name="connsiteX41" fmla="*/ 1200150 w 3149600"/>
                <a:gd name="connsiteY41" fmla="*/ 1371600 h 3308350"/>
                <a:gd name="connsiteX42" fmla="*/ 1193800 w 3149600"/>
                <a:gd name="connsiteY42" fmla="*/ 1416050 h 3308350"/>
                <a:gd name="connsiteX43" fmla="*/ 1231900 w 3149600"/>
                <a:gd name="connsiteY43" fmla="*/ 1454150 h 3308350"/>
                <a:gd name="connsiteX44" fmla="*/ 1225550 w 3149600"/>
                <a:gd name="connsiteY44" fmla="*/ 1555750 h 3308350"/>
                <a:gd name="connsiteX45" fmla="*/ 1435100 w 3149600"/>
                <a:gd name="connsiteY45" fmla="*/ 1473200 h 3308350"/>
                <a:gd name="connsiteX46" fmla="*/ 1428750 w 3149600"/>
                <a:gd name="connsiteY46" fmla="*/ 1397000 h 3308350"/>
                <a:gd name="connsiteX47" fmla="*/ 1473200 w 3149600"/>
                <a:gd name="connsiteY47" fmla="*/ 1377950 h 3308350"/>
                <a:gd name="connsiteX48" fmla="*/ 1517650 w 3149600"/>
                <a:gd name="connsiteY48" fmla="*/ 1282700 h 3308350"/>
                <a:gd name="connsiteX49" fmla="*/ 1492250 w 3149600"/>
                <a:gd name="connsiteY49" fmla="*/ 1276350 h 3308350"/>
                <a:gd name="connsiteX50" fmla="*/ 1492250 w 3149600"/>
                <a:gd name="connsiteY50" fmla="*/ 1276350 h 3308350"/>
                <a:gd name="connsiteX51" fmla="*/ 1454150 w 3149600"/>
                <a:gd name="connsiteY51" fmla="*/ 1193800 h 3308350"/>
                <a:gd name="connsiteX52" fmla="*/ 1543050 w 3149600"/>
                <a:gd name="connsiteY52" fmla="*/ 1206500 h 3308350"/>
                <a:gd name="connsiteX53" fmla="*/ 1581150 w 3149600"/>
                <a:gd name="connsiteY53" fmla="*/ 1149350 h 3308350"/>
                <a:gd name="connsiteX54" fmla="*/ 1612900 w 3149600"/>
                <a:gd name="connsiteY54" fmla="*/ 1143000 h 3308350"/>
                <a:gd name="connsiteX55" fmla="*/ 1606550 w 3149600"/>
                <a:gd name="connsiteY55" fmla="*/ 1092200 h 3308350"/>
                <a:gd name="connsiteX56" fmla="*/ 1581150 w 3149600"/>
                <a:gd name="connsiteY56" fmla="*/ 1066800 h 3308350"/>
                <a:gd name="connsiteX57" fmla="*/ 1714500 w 3149600"/>
                <a:gd name="connsiteY57" fmla="*/ 984250 h 3308350"/>
                <a:gd name="connsiteX58" fmla="*/ 1714500 w 3149600"/>
                <a:gd name="connsiteY58" fmla="*/ 889000 h 3308350"/>
                <a:gd name="connsiteX59" fmla="*/ 1797050 w 3149600"/>
                <a:gd name="connsiteY59" fmla="*/ 755650 h 3308350"/>
                <a:gd name="connsiteX60" fmla="*/ 1473200 w 3149600"/>
                <a:gd name="connsiteY60" fmla="*/ 666750 h 3308350"/>
                <a:gd name="connsiteX61" fmla="*/ 1695450 w 3149600"/>
                <a:gd name="connsiteY61" fmla="*/ 704850 h 3308350"/>
                <a:gd name="connsiteX62" fmla="*/ 1701800 w 3149600"/>
                <a:gd name="connsiteY62" fmla="*/ 628650 h 3308350"/>
                <a:gd name="connsiteX63" fmla="*/ 1606550 w 3149600"/>
                <a:gd name="connsiteY63" fmla="*/ 615950 h 3308350"/>
                <a:gd name="connsiteX64" fmla="*/ 1619250 w 3149600"/>
                <a:gd name="connsiteY64" fmla="*/ 546100 h 3308350"/>
                <a:gd name="connsiteX65" fmla="*/ 1619250 w 3149600"/>
                <a:gd name="connsiteY65" fmla="*/ 546100 h 3308350"/>
                <a:gd name="connsiteX66" fmla="*/ 1625600 w 3149600"/>
                <a:gd name="connsiteY66" fmla="*/ 514350 h 3308350"/>
                <a:gd name="connsiteX67" fmla="*/ 1625600 w 3149600"/>
                <a:gd name="connsiteY67" fmla="*/ 514350 h 3308350"/>
                <a:gd name="connsiteX68" fmla="*/ 1536700 w 3149600"/>
                <a:gd name="connsiteY68" fmla="*/ 431800 h 3308350"/>
                <a:gd name="connsiteX69" fmla="*/ 1536700 w 3149600"/>
                <a:gd name="connsiteY69" fmla="*/ 393700 h 3308350"/>
                <a:gd name="connsiteX70" fmla="*/ 1574800 w 3149600"/>
                <a:gd name="connsiteY70" fmla="*/ 368300 h 3308350"/>
                <a:gd name="connsiteX71" fmla="*/ 1562100 w 3149600"/>
                <a:gd name="connsiteY71" fmla="*/ 292100 h 3308350"/>
                <a:gd name="connsiteX72" fmla="*/ 1581150 w 3149600"/>
                <a:gd name="connsiteY72" fmla="*/ 273050 h 3308350"/>
                <a:gd name="connsiteX73" fmla="*/ 1765300 w 3149600"/>
                <a:gd name="connsiteY73" fmla="*/ 241300 h 3308350"/>
                <a:gd name="connsiteX74" fmla="*/ 1854200 w 3149600"/>
                <a:gd name="connsiteY74" fmla="*/ 190500 h 3308350"/>
                <a:gd name="connsiteX75" fmla="*/ 2108200 w 3149600"/>
                <a:gd name="connsiteY75" fmla="*/ 196850 h 3308350"/>
                <a:gd name="connsiteX76" fmla="*/ 2171700 w 3149600"/>
                <a:gd name="connsiteY76" fmla="*/ 82550 h 3308350"/>
                <a:gd name="connsiteX77" fmla="*/ 2209800 w 3149600"/>
                <a:gd name="connsiteY77" fmla="*/ 95250 h 3308350"/>
                <a:gd name="connsiteX78" fmla="*/ 2311400 w 3149600"/>
                <a:gd name="connsiteY78" fmla="*/ 0 h 3308350"/>
                <a:gd name="connsiteX79" fmla="*/ 2368550 w 3149600"/>
                <a:gd name="connsiteY79" fmla="*/ 19050 h 3308350"/>
                <a:gd name="connsiteX80" fmla="*/ 2432050 w 3149600"/>
                <a:gd name="connsiteY80" fmla="*/ 12700 h 3308350"/>
                <a:gd name="connsiteX81" fmla="*/ 2501900 w 3149600"/>
                <a:gd name="connsiteY81" fmla="*/ 38100 h 3308350"/>
                <a:gd name="connsiteX82" fmla="*/ 2508250 w 3149600"/>
                <a:gd name="connsiteY82" fmla="*/ 114300 h 3308350"/>
                <a:gd name="connsiteX83" fmla="*/ 2476500 w 3149600"/>
                <a:gd name="connsiteY83" fmla="*/ 196850 h 3308350"/>
                <a:gd name="connsiteX84" fmla="*/ 2508250 w 3149600"/>
                <a:gd name="connsiteY84" fmla="*/ 292100 h 3308350"/>
                <a:gd name="connsiteX85" fmla="*/ 2635250 w 3149600"/>
                <a:gd name="connsiteY85" fmla="*/ 323850 h 3308350"/>
                <a:gd name="connsiteX86" fmla="*/ 2590800 w 3149600"/>
                <a:gd name="connsiteY86" fmla="*/ 463550 h 3308350"/>
                <a:gd name="connsiteX87" fmla="*/ 2654300 w 3149600"/>
                <a:gd name="connsiteY87" fmla="*/ 546100 h 3308350"/>
                <a:gd name="connsiteX88" fmla="*/ 2686050 w 3149600"/>
                <a:gd name="connsiteY88" fmla="*/ 552450 h 3308350"/>
                <a:gd name="connsiteX89" fmla="*/ 2641600 w 3149600"/>
                <a:gd name="connsiteY89" fmla="*/ 660400 h 3308350"/>
                <a:gd name="connsiteX90" fmla="*/ 2717800 w 3149600"/>
                <a:gd name="connsiteY90" fmla="*/ 666750 h 3308350"/>
                <a:gd name="connsiteX91" fmla="*/ 2844800 w 3149600"/>
                <a:gd name="connsiteY91" fmla="*/ 641350 h 3308350"/>
                <a:gd name="connsiteX92" fmla="*/ 3016250 w 3149600"/>
                <a:gd name="connsiteY92" fmla="*/ 450850 h 3308350"/>
                <a:gd name="connsiteX93" fmla="*/ 3028950 w 3149600"/>
                <a:gd name="connsiteY93" fmla="*/ 558800 h 3308350"/>
                <a:gd name="connsiteX94" fmla="*/ 3092450 w 3149600"/>
                <a:gd name="connsiteY94" fmla="*/ 666750 h 3308350"/>
                <a:gd name="connsiteX95" fmla="*/ 3149600 w 3149600"/>
                <a:gd name="connsiteY95" fmla="*/ 812800 h 3308350"/>
                <a:gd name="connsiteX96" fmla="*/ 2851150 w 3149600"/>
                <a:gd name="connsiteY96" fmla="*/ 1022350 h 3308350"/>
                <a:gd name="connsiteX97" fmla="*/ 2901950 w 3149600"/>
                <a:gd name="connsiteY97" fmla="*/ 1123950 h 3308350"/>
                <a:gd name="connsiteX98" fmla="*/ 2870200 w 3149600"/>
                <a:gd name="connsiteY98" fmla="*/ 1244600 h 3308350"/>
                <a:gd name="connsiteX99" fmla="*/ 2908300 w 3149600"/>
                <a:gd name="connsiteY99" fmla="*/ 1263650 h 3308350"/>
                <a:gd name="connsiteX100" fmla="*/ 2933700 w 3149600"/>
                <a:gd name="connsiteY100" fmla="*/ 1314450 h 3308350"/>
                <a:gd name="connsiteX101" fmla="*/ 2933700 w 3149600"/>
                <a:gd name="connsiteY101" fmla="*/ 1390650 h 3308350"/>
                <a:gd name="connsiteX102" fmla="*/ 2908300 w 3149600"/>
                <a:gd name="connsiteY102" fmla="*/ 1416050 h 3308350"/>
                <a:gd name="connsiteX103" fmla="*/ 2901950 w 3149600"/>
                <a:gd name="connsiteY103" fmla="*/ 1454150 h 3308350"/>
                <a:gd name="connsiteX104" fmla="*/ 2832100 w 3149600"/>
                <a:gd name="connsiteY104" fmla="*/ 1428750 h 3308350"/>
                <a:gd name="connsiteX105" fmla="*/ 2813050 w 3149600"/>
                <a:gd name="connsiteY105" fmla="*/ 1555750 h 3308350"/>
                <a:gd name="connsiteX106" fmla="*/ 2743200 w 3149600"/>
                <a:gd name="connsiteY106" fmla="*/ 1536700 h 3308350"/>
                <a:gd name="connsiteX107" fmla="*/ 2622550 w 3149600"/>
                <a:gd name="connsiteY107" fmla="*/ 1606550 h 3308350"/>
                <a:gd name="connsiteX108" fmla="*/ 2749550 w 3149600"/>
                <a:gd name="connsiteY108" fmla="*/ 1828800 h 3308350"/>
                <a:gd name="connsiteX109" fmla="*/ 2787650 w 3149600"/>
                <a:gd name="connsiteY109" fmla="*/ 1828800 h 3308350"/>
                <a:gd name="connsiteX110" fmla="*/ 2781300 w 3149600"/>
                <a:gd name="connsiteY110" fmla="*/ 1917700 h 3308350"/>
                <a:gd name="connsiteX111" fmla="*/ 2711450 w 3149600"/>
                <a:gd name="connsiteY111" fmla="*/ 1905000 h 3308350"/>
                <a:gd name="connsiteX112" fmla="*/ 2603500 w 3149600"/>
                <a:gd name="connsiteY112" fmla="*/ 1930400 h 3308350"/>
                <a:gd name="connsiteX113" fmla="*/ 2381250 w 3149600"/>
                <a:gd name="connsiteY113" fmla="*/ 1924050 h 3308350"/>
                <a:gd name="connsiteX114" fmla="*/ 2286000 w 3149600"/>
                <a:gd name="connsiteY114" fmla="*/ 1924050 h 3308350"/>
                <a:gd name="connsiteX115" fmla="*/ 2209800 w 3149600"/>
                <a:gd name="connsiteY115" fmla="*/ 1847850 h 3308350"/>
                <a:gd name="connsiteX116" fmla="*/ 2152650 w 3149600"/>
                <a:gd name="connsiteY116" fmla="*/ 1835150 h 3308350"/>
                <a:gd name="connsiteX117" fmla="*/ 2133600 w 3149600"/>
                <a:gd name="connsiteY117" fmla="*/ 1765300 h 3308350"/>
                <a:gd name="connsiteX118" fmla="*/ 1943100 w 3149600"/>
                <a:gd name="connsiteY118" fmla="*/ 1708150 h 3308350"/>
                <a:gd name="connsiteX119" fmla="*/ 1924050 w 3149600"/>
                <a:gd name="connsiteY119" fmla="*/ 1816100 h 3308350"/>
                <a:gd name="connsiteX120" fmla="*/ 1943100 w 3149600"/>
                <a:gd name="connsiteY120" fmla="*/ 1905000 h 3308350"/>
                <a:gd name="connsiteX121" fmla="*/ 1911350 w 3149600"/>
                <a:gd name="connsiteY121" fmla="*/ 2019300 h 3308350"/>
                <a:gd name="connsiteX122" fmla="*/ 2305050 w 3149600"/>
                <a:gd name="connsiteY122" fmla="*/ 2089150 h 3308350"/>
                <a:gd name="connsiteX123" fmla="*/ 2349500 w 3149600"/>
                <a:gd name="connsiteY123" fmla="*/ 2546350 h 3308350"/>
                <a:gd name="connsiteX124" fmla="*/ 1282700 w 3149600"/>
                <a:gd name="connsiteY124" fmla="*/ 2603500 h 3308350"/>
                <a:gd name="connsiteX125" fmla="*/ 1263650 w 3149600"/>
                <a:gd name="connsiteY125" fmla="*/ 2660650 h 3308350"/>
                <a:gd name="connsiteX126" fmla="*/ 1314450 w 3149600"/>
                <a:gd name="connsiteY126" fmla="*/ 2686050 h 3308350"/>
                <a:gd name="connsiteX127" fmla="*/ 1333500 w 3149600"/>
                <a:gd name="connsiteY127" fmla="*/ 2762250 h 3308350"/>
                <a:gd name="connsiteX128" fmla="*/ 1327150 w 3149600"/>
                <a:gd name="connsiteY128" fmla="*/ 2921000 h 3308350"/>
                <a:gd name="connsiteX129" fmla="*/ 1397000 w 3149600"/>
                <a:gd name="connsiteY129" fmla="*/ 3016250 h 3308350"/>
                <a:gd name="connsiteX130" fmla="*/ 1358900 w 3149600"/>
                <a:gd name="connsiteY130" fmla="*/ 3181350 h 3308350"/>
                <a:gd name="connsiteX131" fmla="*/ 1416050 w 3149600"/>
                <a:gd name="connsiteY131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226219 w 3149600"/>
                <a:gd name="connsiteY15" fmla="*/ 2178844 h 3308350"/>
                <a:gd name="connsiteX16" fmla="*/ 508000 w 3149600"/>
                <a:gd name="connsiteY16" fmla="*/ 1803400 h 3308350"/>
                <a:gd name="connsiteX17" fmla="*/ 463550 w 3149600"/>
                <a:gd name="connsiteY17" fmla="*/ 1746250 h 3308350"/>
                <a:gd name="connsiteX18" fmla="*/ 514350 w 3149600"/>
                <a:gd name="connsiteY18" fmla="*/ 1638300 h 3308350"/>
                <a:gd name="connsiteX19" fmla="*/ 501650 w 3149600"/>
                <a:gd name="connsiteY19" fmla="*/ 1511300 h 3308350"/>
                <a:gd name="connsiteX20" fmla="*/ 577850 w 3149600"/>
                <a:gd name="connsiteY20" fmla="*/ 1466850 h 3308350"/>
                <a:gd name="connsiteX21" fmla="*/ 558800 w 3149600"/>
                <a:gd name="connsiteY21" fmla="*/ 1403350 h 3308350"/>
                <a:gd name="connsiteX22" fmla="*/ 590550 w 3149600"/>
                <a:gd name="connsiteY22" fmla="*/ 1143000 h 3308350"/>
                <a:gd name="connsiteX23" fmla="*/ 558800 w 3149600"/>
                <a:gd name="connsiteY23" fmla="*/ 1022350 h 3308350"/>
                <a:gd name="connsiteX24" fmla="*/ 609600 w 3149600"/>
                <a:gd name="connsiteY24" fmla="*/ 768350 h 3308350"/>
                <a:gd name="connsiteX25" fmla="*/ 577850 w 3149600"/>
                <a:gd name="connsiteY25" fmla="*/ 660400 h 3308350"/>
                <a:gd name="connsiteX26" fmla="*/ 577850 w 3149600"/>
                <a:gd name="connsiteY26" fmla="*/ 571500 h 3308350"/>
                <a:gd name="connsiteX27" fmla="*/ 996950 w 3149600"/>
                <a:gd name="connsiteY27" fmla="*/ 495300 h 3308350"/>
                <a:gd name="connsiteX28" fmla="*/ 1162050 w 3149600"/>
                <a:gd name="connsiteY28" fmla="*/ 628650 h 3308350"/>
                <a:gd name="connsiteX29" fmla="*/ 1073150 w 3149600"/>
                <a:gd name="connsiteY29" fmla="*/ 622300 h 3308350"/>
                <a:gd name="connsiteX30" fmla="*/ 1035050 w 3149600"/>
                <a:gd name="connsiteY30" fmla="*/ 869950 h 3308350"/>
                <a:gd name="connsiteX31" fmla="*/ 1028700 w 3149600"/>
                <a:gd name="connsiteY31" fmla="*/ 1187450 h 3308350"/>
                <a:gd name="connsiteX32" fmla="*/ 952500 w 3149600"/>
                <a:gd name="connsiteY32" fmla="*/ 1257300 h 3308350"/>
                <a:gd name="connsiteX33" fmla="*/ 952500 w 3149600"/>
                <a:gd name="connsiteY33" fmla="*/ 1314450 h 3308350"/>
                <a:gd name="connsiteX34" fmla="*/ 1016000 w 3149600"/>
                <a:gd name="connsiteY34" fmla="*/ 1295400 h 3308350"/>
                <a:gd name="connsiteX35" fmla="*/ 1035050 w 3149600"/>
                <a:gd name="connsiteY35" fmla="*/ 1257300 h 3308350"/>
                <a:gd name="connsiteX36" fmla="*/ 1092200 w 3149600"/>
                <a:gd name="connsiteY36" fmla="*/ 1250950 h 3308350"/>
                <a:gd name="connsiteX37" fmla="*/ 1117600 w 3149600"/>
                <a:gd name="connsiteY37" fmla="*/ 1276350 h 3308350"/>
                <a:gd name="connsiteX38" fmla="*/ 1092200 w 3149600"/>
                <a:gd name="connsiteY38" fmla="*/ 1314450 h 3308350"/>
                <a:gd name="connsiteX39" fmla="*/ 1111250 w 3149600"/>
                <a:gd name="connsiteY39" fmla="*/ 1358900 h 3308350"/>
                <a:gd name="connsiteX40" fmla="*/ 1162050 w 3149600"/>
                <a:gd name="connsiteY40" fmla="*/ 1358900 h 3308350"/>
                <a:gd name="connsiteX41" fmla="*/ 1200150 w 3149600"/>
                <a:gd name="connsiteY41" fmla="*/ 1371600 h 3308350"/>
                <a:gd name="connsiteX42" fmla="*/ 1193800 w 3149600"/>
                <a:gd name="connsiteY42" fmla="*/ 1416050 h 3308350"/>
                <a:gd name="connsiteX43" fmla="*/ 1231900 w 3149600"/>
                <a:gd name="connsiteY43" fmla="*/ 1454150 h 3308350"/>
                <a:gd name="connsiteX44" fmla="*/ 1225550 w 3149600"/>
                <a:gd name="connsiteY44" fmla="*/ 1555750 h 3308350"/>
                <a:gd name="connsiteX45" fmla="*/ 1435100 w 3149600"/>
                <a:gd name="connsiteY45" fmla="*/ 1473200 h 3308350"/>
                <a:gd name="connsiteX46" fmla="*/ 1428750 w 3149600"/>
                <a:gd name="connsiteY46" fmla="*/ 1397000 h 3308350"/>
                <a:gd name="connsiteX47" fmla="*/ 1473200 w 3149600"/>
                <a:gd name="connsiteY47" fmla="*/ 1377950 h 3308350"/>
                <a:gd name="connsiteX48" fmla="*/ 1517650 w 3149600"/>
                <a:gd name="connsiteY48" fmla="*/ 1282700 h 3308350"/>
                <a:gd name="connsiteX49" fmla="*/ 1492250 w 3149600"/>
                <a:gd name="connsiteY49" fmla="*/ 1276350 h 3308350"/>
                <a:gd name="connsiteX50" fmla="*/ 1492250 w 3149600"/>
                <a:gd name="connsiteY50" fmla="*/ 1276350 h 3308350"/>
                <a:gd name="connsiteX51" fmla="*/ 1454150 w 3149600"/>
                <a:gd name="connsiteY51" fmla="*/ 1193800 h 3308350"/>
                <a:gd name="connsiteX52" fmla="*/ 1543050 w 3149600"/>
                <a:gd name="connsiteY52" fmla="*/ 1206500 h 3308350"/>
                <a:gd name="connsiteX53" fmla="*/ 1581150 w 3149600"/>
                <a:gd name="connsiteY53" fmla="*/ 1149350 h 3308350"/>
                <a:gd name="connsiteX54" fmla="*/ 1612900 w 3149600"/>
                <a:gd name="connsiteY54" fmla="*/ 1143000 h 3308350"/>
                <a:gd name="connsiteX55" fmla="*/ 1606550 w 3149600"/>
                <a:gd name="connsiteY55" fmla="*/ 1092200 h 3308350"/>
                <a:gd name="connsiteX56" fmla="*/ 1581150 w 3149600"/>
                <a:gd name="connsiteY56" fmla="*/ 1066800 h 3308350"/>
                <a:gd name="connsiteX57" fmla="*/ 1714500 w 3149600"/>
                <a:gd name="connsiteY57" fmla="*/ 984250 h 3308350"/>
                <a:gd name="connsiteX58" fmla="*/ 1714500 w 3149600"/>
                <a:gd name="connsiteY58" fmla="*/ 889000 h 3308350"/>
                <a:gd name="connsiteX59" fmla="*/ 1797050 w 3149600"/>
                <a:gd name="connsiteY59" fmla="*/ 755650 h 3308350"/>
                <a:gd name="connsiteX60" fmla="*/ 1473200 w 3149600"/>
                <a:gd name="connsiteY60" fmla="*/ 666750 h 3308350"/>
                <a:gd name="connsiteX61" fmla="*/ 1695450 w 3149600"/>
                <a:gd name="connsiteY61" fmla="*/ 704850 h 3308350"/>
                <a:gd name="connsiteX62" fmla="*/ 1701800 w 3149600"/>
                <a:gd name="connsiteY62" fmla="*/ 628650 h 3308350"/>
                <a:gd name="connsiteX63" fmla="*/ 1606550 w 3149600"/>
                <a:gd name="connsiteY63" fmla="*/ 615950 h 3308350"/>
                <a:gd name="connsiteX64" fmla="*/ 1619250 w 3149600"/>
                <a:gd name="connsiteY64" fmla="*/ 546100 h 3308350"/>
                <a:gd name="connsiteX65" fmla="*/ 1619250 w 3149600"/>
                <a:gd name="connsiteY65" fmla="*/ 546100 h 3308350"/>
                <a:gd name="connsiteX66" fmla="*/ 1625600 w 3149600"/>
                <a:gd name="connsiteY66" fmla="*/ 514350 h 3308350"/>
                <a:gd name="connsiteX67" fmla="*/ 1625600 w 3149600"/>
                <a:gd name="connsiteY67" fmla="*/ 514350 h 3308350"/>
                <a:gd name="connsiteX68" fmla="*/ 1536700 w 3149600"/>
                <a:gd name="connsiteY68" fmla="*/ 431800 h 3308350"/>
                <a:gd name="connsiteX69" fmla="*/ 1536700 w 3149600"/>
                <a:gd name="connsiteY69" fmla="*/ 393700 h 3308350"/>
                <a:gd name="connsiteX70" fmla="*/ 1574800 w 3149600"/>
                <a:gd name="connsiteY70" fmla="*/ 368300 h 3308350"/>
                <a:gd name="connsiteX71" fmla="*/ 1562100 w 3149600"/>
                <a:gd name="connsiteY71" fmla="*/ 292100 h 3308350"/>
                <a:gd name="connsiteX72" fmla="*/ 1581150 w 3149600"/>
                <a:gd name="connsiteY72" fmla="*/ 273050 h 3308350"/>
                <a:gd name="connsiteX73" fmla="*/ 1765300 w 3149600"/>
                <a:gd name="connsiteY73" fmla="*/ 241300 h 3308350"/>
                <a:gd name="connsiteX74" fmla="*/ 1854200 w 3149600"/>
                <a:gd name="connsiteY74" fmla="*/ 190500 h 3308350"/>
                <a:gd name="connsiteX75" fmla="*/ 2108200 w 3149600"/>
                <a:gd name="connsiteY75" fmla="*/ 196850 h 3308350"/>
                <a:gd name="connsiteX76" fmla="*/ 2171700 w 3149600"/>
                <a:gd name="connsiteY76" fmla="*/ 82550 h 3308350"/>
                <a:gd name="connsiteX77" fmla="*/ 2209800 w 3149600"/>
                <a:gd name="connsiteY77" fmla="*/ 95250 h 3308350"/>
                <a:gd name="connsiteX78" fmla="*/ 2311400 w 3149600"/>
                <a:gd name="connsiteY78" fmla="*/ 0 h 3308350"/>
                <a:gd name="connsiteX79" fmla="*/ 2368550 w 3149600"/>
                <a:gd name="connsiteY79" fmla="*/ 19050 h 3308350"/>
                <a:gd name="connsiteX80" fmla="*/ 2432050 w 3149600"/>
                <a:gd name="connsiteY80" fmla="*/ 12700 h 3308350"/>
                <a:gd name="connsiteX81" fmla="*/ 2501900 w 3149600"/>
                <a:gd name="connsiteY81" fmla="*/ 38100 h 3308350"/>
                <a:gd name="connsiteX82" fmla="*/ 2508250 w 3149600"/>
                <a:gd name="connsiteY82" fmla="*/ 114300 h 3308350"/>
                <a:gd name="connsiteX83" fmla="*/ 2476500 w 3149600"/>
                <a:gd name="connsiteY83" fmla="*/ 196850 h 3308350"/>
                <a:gd name="connsiteX84" fmla="*/ 2508250 w 3149600"/>
                <a:gd name="connsiteY84" fmla="*/ 292100 h 3308350"/>
                <a:gd name="connsiteX85" fmla="*/ 2635250 w 3149600"/>
                <a:gd name="connsiteY85" fmla="*/ 323850 h 3308350"/>
                <a:gd name="connsiteX86" fmla="*/ 2590800 w 3149600"/>
                <a:gd name="connsiteY86" fmla="*/ 463550 h 3308350"/>
                <a:gd name="connsiteX87" fmla="*/ 2654300 w 3149600"/>
                <a:gd name="connsiteY87" fmla="*/ 546100 h 3308350"/>
                <a:gd name="connsiteX88" fmla="*/ 2686050 w 3149600"/>
                <a:gd name="connsiteY88" fmla="*/ 552450 h 3308350"/>
                <a:gd name="connsiteX89" fmla="*/ 2641600 w 3149600"/>
                <a:gd name="connsiteY89" fmla="*/ 660400 h 3308350"/>
                <a:gd name="connsiteX90" fmla="*/ 2717800 w 3149600"/>
                <a:gd name="connsiteY90" fmla="*/ 666750 h 3308350"/>
                <a:gd name="connsiteX91" fmla="*/ 2844800 w 3149600"/>
                <a:gd name="connsiteY91" fmla="*/ 641350 h 3308350"/>
                <a:gd name="connsiteX92" fmla="*/ 3016250 w 3149600"/>
                <a:gd name="connsiteY92" fmla="*/ 450850 h 3308350"/>
                <a:gd name="connsiteX93" fmla="*/ 3028950 w 3149600"/>
                <a:gd name="connsiteY93" fmla="*/ 558800 h 3308350"/>
                <a:gd name="connsiteX94" fmla="*/ 3092450 w 3149600"/>
                <a:gd name="connsiteY94" fmla="*/ 666750 h 3308350"/>
                <a:gd name="connsiteX95" fmla="*/ 3149600 w 3149600"/>
                <a:gd name="connsiteY95" fmla="*/ 812800 h 3308350"/>
                <a:gd name="connsiteX96" fmla="*/ 2851150 w 3149600"/>
                <a:gd name="connsiteY96" fmla="*/ 1022350 h 3308350"/>
                <a:gd name="connsiteX97" fmla="*/ 2901950 w 3149600"/>
                <a:gd name="connsiteY97" fmla="*/ 1123950 h 3308350"/>
                <a:gd name="connsiteX98" fmla="*/ 2870200 w 3149600"/>
                <a:gd name="connsiteY98" fmla="*/ 1244600 h 3308350"/>
                <a:gd name="connsiteX99" fmla="*/ 2908300 w 3149600"/>
                <a:gd name="connsiteY99" fmla="*/ 1263650 h 3308350"/>
                <a:gd name="connsiteX100" fmla="*/ 2933700 w 3149600"/>
                <a:gd name="connsiteY100" fmla="*/ 1314450 h 3308350"/>
                <a:gd name="connsiteX101" fmla="*/ 2933700 w 3149600"/>
                <a:gd name="connsiteY101" fmla="*/ 1390650 h 3308350"/>
                <a:gd name="connsiteX102" fmla="*/ 2908300 w 3149600"/>
                <a:gd name="connsiteY102" fmla="*/ 1416050 h 3308350"/>
                <a:gd name="connsiteX103" fmla="*/ 2901950 w 3149600"/>
                <a:gd name="connsiteY103" fmla="*/ 1454150 h 3308350"/>
                <a:gd name="connsiteX104" fmla="*/ 2832100 w 3149600"/>
                <a:gd name="connsiteY104" fmla="*/ 1428750 h 3308350"/>
                <a:gd name="connsiteX105" fmla="*/ 2813050 w 3149600"/>
                <a:gd name="connsiteY105" fmla="*/ 1555750 h 3308350"/>
                <a:gd name="connsiteX106" fmla="*/ 2743200 w 3149600"/>
                <a:gd name="connsiteY106" fmla="*/ 1536700 h 3308350"/>
                <a:gd name="connsiteX107" fmla="*/ 2622550 w 3149600"/>
                <a:gd name="connsiteY107" fmla="*/ 1606550 h 3308350"/>
                <a:gd name="connsiteX108" fmla="*/ 2749550 w 3149600"/>
                <a:gd name="connsiteY108" fmla="*/ 1828800 h 3308350"/>
                <a:gd name="connsiteX109" fmla="*/ 2787650 w 3149600"/>
                <a:gd name="connsiteY109" fmla="*/ 1828800 h 3308350"/>
                <a:gd name="connsiteX110" fmla="*/ 2781300 w 3149600"/>
                <a:gd name="connsiteY110" fmla="*/ 1917700 h 3308350"/>
                <a:gd name="connsiteX111" fmla="*/ 2711450 w 3149600"/>
                <a:gd name="connsiteY111" fmla="*/ 1905000 h 3308350"/>
                <a:gd name="connsiteX112" fmla="*/ 2603500 w 3149600"/>
                <a:gd name="connsiteY112" fmla="*/ 1930400 h 3308350"/>
                <a:gd name="connsiteX113" fmla="*/ 2381250 w 3149600"/>
                <a:gd name="connsiteY113" fmla="*/ 1924050 h 3308350"/>
                <a:gd name="connsiteX114" fmla="*/ 2286000 w 3149600"/>
                <a:gd name="connsiteY114" fmla="*/ 1924050 h 3308350"/>
                <a:gd name="connsiteX115" fmla="*/ 2209800 w 3149600"/>
                <a:gd name="connsiteY115" fmla="*/ 1847850 h 3308350"/>
                <a:gd name="connsiteX116" fmla="*/ 2152650 w 3149600"/>
                <a:gd name="connsiteY116" fmla="*/ 1835150 h 3308350"/>
                <a:gd name="connsiteX117" fmla="*/ 2133600 w 3149600"/>
                <a:gd name="connsiteY117" fmla="*/ 1765300 h 3308350"/>
                <a:gd name="connsiteX118" fmla="*/ 1943100 w 3149600"/>
                <a:gd name="connsiteY118" fmla="*/ 1708150 h 3308350"/>
                <a:gd name="connsiteX119" fmla="*/ 1924050 w 3149600"/>
                <a:gd name="connsiteY119" fmla="*/ 1816100 h 3308350"/>
                <a:gd name="connsiteX120" fmla="*/ 1943100 w 3149600"/>
                <a:gd name="connsiteY120" fmla="*/ 1905000 h 3308350"/>
                <a:gd name="connsiteX121" fmla="*/ 1911350 w 3149600"/>
                <a:gd name="connsiteY121" fmla="*/ 2019300 h 3308350"/>
                <a:gd name="connsiteX122" fmla="*/ 2305050 w 3149600"/>
                <a:gd name="connsiteY122" fmla="*/ 2089150 h 3308350"/>
                <a:gd name="connsiteX123" fmla="*/ 2349500 w 3149600"/>
                <a:gd name="connsiteY123" fmla="*/ 2546350 h 3308350"/>
                <a:gd name="connsiteX124" fmla="*/ 1282700 w 3149600"/>
                <a:gd name="connsiteY124" fmla="*/ 2603500 h 3308350"/>
                <a:gd name="connsiteX125" fmla="*/ 1263650 w 3149600"/>
                <a:gd name="connsiteY125" fmla="*/ 2660650 h 3308350"/>
                <a:gd name="connsiteX126" fmla="*/ 1314450 w 3149600"/>
                <a:gd name="connsiteY126" fmla="*/ 2686050 h 3308350"/>
                <a:gd name="connsiteX127" fmla="*/ 1333500 w 3149600"/>
                <a:gd name="connsiteY127" fmla="*/ 2762250 h 3308350"/>
                <a:gd name="connsiteX128" fmla="*/ 1327150 w 3149600"/>
                <a:gd name="connsiteY128" fmla="*/ 2921000 h 3308350"/>
                <a:gd name="connsiteX129" fmla="*/ 1397000 w 3149600"/>
                <a:gd name="connsiteY129" fmla="*/ 3016250 h 3308350"/>
                <a:gd name="connsiteX130" fmla="*/ 1358900 w 3149600"/>
                <a:gd name="connsiteY130" fmla="*/ 3181350 h 3308350"/>
                <a:gd name="connsiteX131" fmla="*/ 1416050 w 3149600"/>
                <a:gd name="connsiteY131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226219 w 3149600"/>
                <a:gd name="connsiteY16" fmla="*/ 2178844 h 3308350"/>
                <a:gd name="connsiteX17" fmla="*/ 508000 w 3149600"/>
                <a:gd name="connsiteY17" fmla="*/ 1803400 h 3308350"/>
                <a:gd name="connsiteX18" fmla="*/ 463550 w 3149600"/>
                <a:gd name="connsiteY18" fmla="*/ 1746250 h 3308350"/>
                <a:gd name="connsiteX19" fmla="*/ 514350 w 3149600"/>
                <a:gd name="connsiteY19" fmla="*/ 1638300 h 3308350"/>
                <a:gd name="connsiteX20" fmla="*/ 501650 w 3149600"/>
                <a:gd name="connsiteY20" fmla="*/ 1511300 h 3308350"/>
                <a:gd name="connsiteX21" fmla="*/ 577850 w 3149600"/>
                <a:gd name="connsiteY21" fmla="*/ 1466850 h 3308350"/>
                <a:gd name="connsiteX22" fmla="*/ 558800 w 3149600"/>
                <a:gd name="connsiteY22" fmla="*/ 1403350 h 3308350"/>
                <a:gd name="connsiteX23" fmla="*/ 590550 w 3149600"/>
                <a:gd name="connsiteY23" fmla="*/ 1143000 h 3308350"/>
                <a:gd name="connsiteX24" fmla="*/ 558800 w 3149600"/>
                <a:gd name="connsiteY24" fmla="*/ 1022350 h 3308350"/>
                <a:gd name="connsiteX25" fmla="*/ 609600 w 3149600"/>
                <a:gd name="connsiteY25" fmla="*/ 768350 h 3308350"/>
                <a:gd name="connsiteX26" fmla="*/ 577850 w 3149600"/>
                <a:gd name="connsiteY26" fmla="*/ 660400 h 3308350"/>
                <a:gd name="connsiteX27" fmla="*/ 577850 w 3149600"/>
                <a:gd name="connsiteY27" fmla="*/ 571500 h 3308350"/>
                <a:gd name="connsiteX28" fmla="*/ 996950 w 3149600"/>
                <a:gd name="connsiteY28" fmla="*/ 495300 h 3308350"/>
                <a:gd name="connsiteX29" fmla="*/ 1162050 w 3149600"/>
                <a:gd name="connsiteY29" fmla="*/ 628650 h 3308350"/>
                <a:gd name="connsiteX30" fmla="*/ 1073150 w 3149600"/>
                <a:gd name="connsiteY30" fmla="*/ 622300 h 3308350"/>
                <a:gd name="connsiteX31" fmla="*/ 1035050 w 3149600"/>
                <a:gd name="connsiteY31" fmla="*/ 869950 h 3308350"/>
                <a:gd name="connsiteX32" fmla="*/ 1028700 w 3149600"/>
                <a:gd name="connsiteY32" fmla="*/ 1187450 h 3308350"/>
                <a:gd name="connsiteX33" fmla="*/ 952500 w 3149600"/>
                <a:gd name="connsiteY33" fmla="*/ 1257300 h 3308350"/>
                <a:gd name="connsiteX34" fmla="*/ 952500 w 3149600"/>
                <a:gd name="connsiteY34" fmla="*/ 1314450 h 3308350"/>
                <a:gd name="connsiteX35" fmla="*/ 1016000 w 3149600"/>
                <a:gd name="connsiteY35" fmla="*/ 1295400 h 3308350"/>
                <a:gd name="connsiteX36" fmla="*/ 1035050 w 3149600"/>
                <a:gd name="connsiteY36" fmla="*/ 1257300 h 3308350"/>
                <a:gd name="connsiteX37" fmla="*/ 1092200 w 3149600"/>
                <a:gd name="connsiteY37" fmla="*/ 1250950 h 3308350"/>
                <a:gd name="connsiteX38" fmla="*/ 1117600 w 3149600"/>
                <a:gd name="connsiteY38" fmla="*/ 1276350 h 3308350"/>
                <a:gd name="connsiteX39" fmla="*/ 1092200 w 3149600"/>
                <a:gd name="connsiteY39" fmla="*/ 1314450 h 3308350"/>
                <a:gd name="connsiteX40" fmla="*/ 1111250 w 3149600"/>
                <a:gd name="connsiteY40" fmla="*/ 1358900 h 3308350"/>
                <a:gd name="connsiteX41" fmla="*/ 1162050 w 3149600"/>
                <a:gd name="connsiteY41" fmla="*/ 1358900 h 3308350"/>
                <a:gd name="connsiteX42" fmla="*/ 1200150 w 3149600"/>
                <a:gd name="connsiteY42" fmla="*/ 1371600 h 3308350"/>
                <a:gd name="connsiteX43" fmla="*/ 1193800 w 3149600"/>
                <a:gd name="connsiteY43" fmla="*/ 1416050 h 3308350"/>
                <a:gd name="connsiteX44" fmla="*/ 1231900 w 3149600"/>
                <a:gd name="connsiteY44" fmla="*/ 1454150 h 3308350"/>
                <a:gd name="connsiteX45" fmla="*/ 1225550 w 3149600"/>
                <a:gd name="connsiteY45" fmla="*/ 1555750 h 3308350"/>
                <a:gd name="connsiteX46" fmla="*/ 1435100 w 3149600"/>
                <a:gd name="connsiteY46" fmla="*/ 1473200 h 3308350"/>
                <a:gd name="connsiteX47" fmla="*/ 1428750 w 3149600"/>
                <a:gd name="connsiteY47" fmla="*/ 1397000 h 3308350"/>
                <a:gd name="connsiteX48" fmla="*/ 1473200 w 3149600"/>
                <a:gd name="connsiteY48" fmla="*/ 1377950 h 3308350"/>
                <a:gd name="connsiteX49" fmla="*/ 1517650 w 3149600"/>
                <a:gd name="connsiteY49" fmla="*/ 1282700 h 3308350"/>
                <a:gd name="connsiteX50" fmla="*/ 1492250 w 3149600"/>
                <a:gd name="connsiteY50" fmla="*/ 1276350 h 3308350"/>
                <a:gd name="connsiteX51" fmla="*/ 1492250 w 3149600"/>
                <a:gd name="connsiteY51" fmla="*/ 1276350 h 3308350"/>
                <a:gd name="connsiteX52" fmla="*/ 1454150 w 3149600"/>
                <a:gd name="connsiteY52" fmla="*/ 1193800 h 3308350"/>
                <a:gd name="connsiteX53" fmla="*/ 1543050 w 3149600"/>
                <a:gd name="connsiteY53" fmla="*/ 1206500 h 3308350"/>
                <a:gd name="connsiteX54" fmla="*/ 1581150 w 3149600"/>
                <a:gd name="connsiteY54" fmla="*/ 1149350 h 3308350"/>
                <a:gd name="connsiteX55" fmla="*/ 1612900 w 3149600"/>
                <a:gd name="connsiteY55" fmla="*/ 1143000 h 3308350"/>
                <a:gd name="connsiteX56" fmla="*/ 1606550 w 3149600"/>
                <a:gd name="connsiteY56" fmla="*/ 1092200 h 3308350"/>
                <a:gd name="connsiteX57" fmla="*/ 1581150 w 3149600"/>
                <a:gd name="connsiteY57" fmla="*/ 1066800 h 3308350"/>
                <a:gd name="connsiteX58" fmla="*/ 1714500 w 3149600"/>
                <a:gd name="connsiteY58" fmla="*/ 984250 h 3308350"/>
                <a:gd name="connsiteX59" fmla="*/ 1714500 w 3149600"/>
                <a:gd name="connsiteY59" fmla="*/ 889000 h 3308350"/>
                <a:gd name="connsiteX60" fmla="*/ 1797050 w 3149600"/>
                <a:gd name="connsiteY60" fmla="*/ 755650 h 3308350"/>
                <a:gd name="connsiteX61" fmla="*/ 1473200 w 3149600"/>
                <a:gd name="connsiteY61" fmla="*/ 666750 h 3308350"/>
                <a:gd name="connsiteX62" fmla="*/ 1695450 w 3149600"/>
                <a:gd name="connsiteY62" fmla="*/ 704850 h 3308350"/>
                <a:gd name="connsiteX63" fmla="*/ 1701800 w 3149600"/>
                <a:gd name="connsiteY63" fmla="*/ 628650 h 3308350"/>
                <a:gd name="connsiteX64" fmla="*/ 1606550 w 3149600"/>
                <a:gd name="connsiteY64" fmla="*/ 615950 h 3308350"/>
                <a:gd name="connsiteX65" fmla="*/ 1619250 w 3149600"/>
                <a:gd name="connsiteY65" fmla="*/ 546100 h 3308350"/>
                <a:gd name="connsiteX66" fmla="*/ 1619250 w 3149600"/>
                <a:gd name="connsiteY66" fmla="*/ 546100 h 3308350"/>
                <a:gd name="connsiteX67" fmla="*/ 1625600 w 3149600"/>
                <a:gd name="connsiteY67" fmla="*/ 514350 h 3308350"/>
                <a:gd name="connsiteX68" fmla="*/ 1625600 w 3149600"/>
                <a:gd name="connsiteY68" fmla="*/ 514350 h 3308350"/>
                <a:gd name="connsiteX69" fmla="*/ 1536700 w 3149600"/>
                <a:gd name="connsiteY69" fmla="*/ 431800 h 3308350"/>
                <a:gd name="connsiteX70" fmla="*/ 1536700 w 3149600"/>
                <a:gd name="connsiteY70" fmla="*/ 393700 h 3308350"/>
                <a:gd name="connsiteX71" fmla="*/ 1574800 w 3149600"/>
                <a:gd name="connsiteY71" fmla="*/ 368300 h 3308350"/>
                <a:gd name="connsiteX72" fmla="*/ 1562100 w 3149600"/>
                <a:gd name="connsiteY72" fmla="*/ 292100 h 3308350"/>
                <a:gd name="connsiteX73" fmla="*/ 1581150 w 3149600"/>
                <a:gd name="connsiteY73" fmla="*/ 273050 h 3308350"/>
                <a:gd name="connsiteX74" fmla="*/ 1765300 w 3149600"/>
                <a:gd name="connsiteY74" fmla="*/ 241300 h 3308350"/>
                <a:gd name="connsiteX75" fmla="*/ 1854200 w 3149600"/>
                <a:gd name="connsiteY75" fmla="*/ 190500 h 3308350"/>
                <a:gd name="connsiteX76" fmla="*/ 2108200 w 3149600"/>
                <a:gd name="connsiteY76" fmla="*/ 196850 h 3308350"/>
                <a:gd name="connsiteX77" fmla="*/ 2171700 w 3149600"/>
                <a:gd name="connsiteY77" fmla="*/ 82550 h 3308350"/>
                <a:gd name="connsiteX78" fmla="*/ 2209800 w 3149600"/>
                <a:gd name="connsiteY78" fmla="*/ 95250 h 3308350"/>
                <a:gd name="connsiteX79" fmla="*/ 2311400 w 3149600"/>
                <a:gd name="connsiteY79" fmla="*/ 0 h 3308350"/>
                <a:gd name="connsiteX80" fmla="*/ 2368550 w 3149600"/>
                <a:gd name="connsiteY80" fmla="*/ 19050 h 3308350"/>
                <a:gd name="connsiteX81" fmla="*/ 2432050 w 3149600"/>
                <a:gd name="connsiteY81" fmla="*/ 12700 h 3308350"/>
                <a:gd name="connsiteX82" fmla="*/ 2501900 w 3149600"/>
                <a:gd name="connsiteY82" fmla="*/ 38100 h 3308350"/>
                <a:gd name="connsiteX83" fmla="*/ 2508250 w 3149600"/>
                <a:gd name="connsiteY83" fmla="*/ 114300 h 3308350"/>
                <a:gd name="connsiteX84" fmla="*/ 2476500 w 3149600"/>
                <a:gd name="connsiteY84" fmla="*/ 196850 h 3308350"/>
                <a:gd name="connsiteX85" fmla="*/ 2508250 w 3149600"/>
                <a:gd name="connsiteY85" fmla="*/ 292100 h 3308350"/>
                <a:gd name="connsiteX86" fmla="*/ 2635250 w 3149600"/>
                <a:gd name="connsiteY86" fmla="*/ 323850 h 3308350"/>
                <a:gd name="connsiteX87" fmla="*/ 2590800 w 3149600"/>
                <a:gd name="connsiteY87" fmla="*/ 463550 h 3308350"/>
                <a:gd name="connsiteX88" fmla="*/ 2654300 w 3149600"/>
                <a:gd name="connsiteY88" fmla="*/ 546100 h 3308350"/>
                <a:gd name="connsiteX89" fmla="*/ 2686050 w 3149600"/>
                <a:gd name="connsiteY89" fmla="*/ 552450 h 3308350"/>
                <a:gd name="connsiteX90" fmla="*/ 2641600 w 3149600"/>
                <a:gd name="connsiteY90" fmla="*/ 660400 h 3308350"/>
                <a:gd name="connsiteX91" fmla="*/ 2717800 w 3149600"/>
                <a:gd name="connsiteY91" fmla="*/ 666750 h 3308350"/>
                <a:gd name="connsiteX92" fmla="*/ 2844800 w 3149600"/>
                <a:gd name="connsiteY92" fmla="*/ 641350 h 3308350"/>
                <a:gd name="connsiteX93" fmla="*/ 3016250 w 3149600"/>
                <a:gd name="connsiteY93" fmla="*/ 450850 h 3308350"/>
                <a:gd name="connsiteX94" fmla="*/ 3028950 w 3149600"/>
                <a:gd name="connsiteY94" fmla="*/ 558800 h 3308350"/>
                <a:gd name="connsiteX95" fmla="*/ 3092450 w 3149600"/>
                <a:gd name="connsiteY95" fmla="*/ 666750 h 3308350"/>
                <a:gd name="connsiteX96" fmla="*/ 3149600 w 3149600"/>
                <a:gd name="connsiteY96" fmla="*/ 812800 h 3308350"/>
                <a:gd name="connsiteX97" fmla="*/ 2851150 w 3149600"/>
                <a:gd name="connsiteY97" fmla="*/ 1022350 h 3308350"/>
                <a:gd name="connsiteX98" fmla="*/ 2901950 w 3149600"/>
                <a:gd name="connsiteY98" fmla="*/ 1123950 h 3308350"/>
                <a:gd name="connsiteX99" fmla="*/ 2870200 w 3149600"/>
                <a:gd name="connsiteY99" fmla="*/ 1244600 h 3308350"/>
                <a:gd name="connsiteX100" fmla="*/ 2908300 w 3149600"/>
                <a:gd name="connsiteY100" fmla="*/ 1263650 h 3308350"/>
                <a:gd name="connsiteX101" fmla="*/ 2933700 w 3149600"/>
                <a:gd name="connsiteY101" fmla="*/ 1314450 h 3308350"/>
                <a:gd name="connsiteX102" fmla="*/ 2933700 w 3149600"/>
                <a:gd name="connsiteY102" fmla="*/ 1390650 h 3308350"/>
                <a:gd name="connsiteX103" fmla="*/ 2908300 w 3149600"/>
                <a:gd name="connsiteY103" fmla="*/ 1416050 h 3308350"/>
                <a:gd name="connsiteX104" fmla="*/ 2901950 w 3149600"/>
                <a:gd name="connsiteY104" fmla="*/ 1454150 h 3308350"/>
                <a:gd name="connsiteX105" fmla="*/ 2832100 w 3149600"/>
                <a:gd name="connsiteY105" fmla="*/ 1428750 h 3308350"/>
                <a:gd name="connsiteX106" fmla="*/ 2813050 w 3149600"/>
                <a:gd name="connsiteY106" fmla="*/ 1555750 h 3308350"/>
                <a:gd name="connsiteX107" fmla="*/ 2743200 w 3149600"/>
                <a:gd name="connsiteY107" fmla="*/ 1536700 h 3308350"/>
                <a:gd name="connsiteX108" fmla="*/ 2622550 w 3149600"/>
                <a:gd name="connsiteY108" fmla="*/ 1606550 h 3308350"/>
                <a:gd name="connsiteX109" fmla="*/ 2749550 w 3149600"/>
                <a:gd name="connsiteY109" fmla="*/ 1828800 h 3308350"/>
                <a:gd name="connsiteX110" fmla="*/ 2787650 w 3149600"/>
                <a:gd name="connsiteY110" fmla="*/ 1828800 h 3308350"/>
                <a:gd name="connsiteX111" fmla="*/ 2781300 w 3149600"/>
                <a:gd name="connsiteY111" fmla="*/ 1917700 h 3308350"/>
                <a:gd name="connsiteX112" fmla="*/ 2711450 w 3149600"/>
                <a:gd name="connsiteY112" fmla="*/ 1905000 h 3308350"/>
                <a:gd name="connsiteX113" fmla="*/ 2603500 w 3149600"/>
                <a:gd name="connsiteY113" fmla="*/ 1930400 h 3308350"/>
                <a:gd name="connsiteX114" fmla="*/ 2381250 w 3149600"/>
                <a:gd name="connsiteY114" fmla="*/ 1924050 h 3308350"/>
                <a:gd name="connsiteX115" fmla="*/ 2286000 w 3149600"/>
                <a:gd name="connsiteY115" fmla="*/ 1924050 h 3308350"/>
                <a:gd name="connsiteX116" fmla="*/ 2209800 w 3149600"/>
                <a:gd name="connsiteY116" fmla="*/ 1847850 h 3308350"/>
                <a:gd name="connsiteX117" fmla="*/ 2152650 w 3149600"/>
                <a:gd name="connsiteY117" fmla="*/ 1835150 h 3308350"/>
                <a:gd name="connsiteX118" fmla="*/ 2133600 w 3149600"/>
                <a:gd name="connsiteY118" fmla="*/ 1765300 h 3308350"/>
                <a:gd name="connsiteX119" fmla="*/ 1943100 w 3149600"/>
                <a:gd name="connsiteY119" fmla="*/ 1708150 h 3308350"/>
                <a:gd name="connsiteX120" fmla="*/ 1924050 w 3149600"/>
                <a:gd name="connsiteY120" fmla="*/ 1816100 h 3308350"/>
                <a:gd name="connsiteX121" fmla="*/ 1943100 w 3149600"/>
                <a:gd name="connsiteY121" fmla="*/ 1905000 h 3308350"/>
                <a:gd name="connsiteX122" fmla="*/ 1911350 w 3149600"/>
                <a:gd name="connsiteY122" fmla="*/ 2019300 h 3308350"/>
                <a:gd name="connsiteX123" fmla="*/ 2305050 w 3149600"/>
                <a:gd name="connsiteY123" fmla="*/ 2089150 h 3308350"/>
                <a:gd name="connsiteX124" fmla="*/ 2349500 w 3149600"/>
                <a:gd name="connsiteY124" fmla="*/ 2546350 h 3308350"/>
                <a:gd name="connsiteX125" fmla="*/ 1282700 w 3149600"/>
                <a:gd name="connsiteY125" fmla="*/ 2603500 h 3308350"/>
                <a:gd name="connsiteX126" fmla="*/ 1263650 w 3149600"/>
                <a:gd name="connsiteY126" fmla="*/ 2660650 h 3308350"/>
                <a:gd name="connsiteX127" fmla="*/ 1314450 w 3149600"/>
                <a:gd name="connsiteY127" fmla="*/ 2686050 h 3308350"/>
                <a:gd name="connsiteX128" fmla="*/ 1333500 w 3149600"/>
                <a:gd name="connsiteY128" fmla="*/ 2762250 h 3308350"/>
                <a:gd name="connsiteX129" fmla="*/ 1327150 w 3149600"/>
                <a:gd name="connsiteY129" fmla="*/ 2921000 h 3308350"/>
                <a:gd name="connsiteX130" fmla="*/ 1397000 w 3149600"/>
                <a:gd name="connsiteY130" fmla="*/ 3016250 h 3308350"/>
                <a:gd name="connsiteX131" fmla="*/ 1358900 w 3149600"/>
                <a:gd name="connsiteY131" fmla="*/ 3181350 h 3308350"/>
                <a:gd name="connsiteX132" fmla="*/ 1416050 w 3149600"/>
                <a:gd name="connsiteY132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257175 w 3149600"/>
                <a:gd name="connsiteY16" fmla="*/ 2135982 h 3308350"/>
                <a:gd name="connsiteX17" fmla="*/ 508000 w 3149600"/>
                <a:gd name="connsiteY17" fmla="*/ 1803400 h 3308350"/>
                <a:gd name="connsiteX18" fmla="*/ 463550 w 3149600"/>
                <a:gd name="connsiteY18" fmla="*/ 1746250 h 3308350"/>
                <a:gd name="connsiteX19" fmla="*/ 514350 w 3149600"/>
                <a:gd name="connsiteY19" fmla="*/ 1638300 h 3308350"/>
                <a:gd name="connsiteX20" fmla="*/ 501650 w 3149600"/>
                <a:gd name="connsiteY20" fmla="*/ 1511300 h 3308350"/>
                <a:gd name="connsiteX21" fmla="*/ 577850 w 3149600"/>
                <a:gd name="connsiteY21" fmla="*/ 1466850 h 3308350"/>
                <a:gd name="connsiteX22" fmla="*/ 558800 w 3149600"/>
                <a:gd name="connsiteY22" fmla="*/ 1403350 h 3308350"/>
                <a:gd name="connsiteX23" fmla="*/ 590550 w 3149600"/>
                <a:gd name="connsiteY23" fmla="*/ 1143000 h 3308350"/>
                <a:gd name="connsiteX24" fmla="*/ 558800 w 3149600"/>
                <a:gd name="connsiteY24" fmla="*/ 1022350 h 3308350"/>
                <a:gd name="connsiteX25" fmla="*/ 609600 w 3149600"/>
                <a:gd name="connsiteY25" fmla="*/ 768350 h 3308350"/>
                <a:gd name="connsiteX26" fmla="*/ 577850 w 3149600"/>
                <a:gd name="connsiteY26" fmla="*/ 660400 h 3308350"/>
                <a:gd name="connsiteX27" fmla="*/ 577850 w 3149600"/>
                <a:gd name="connsiteY27" fmla="*/ 571500 h 3308350"/>
                <a:gd name="connsiteX28" fmla="*/ 996950 w 3149600"/>
                <a:gd name="connsiteY28" fmla="*/ 495300 h 3308350"/>
                <a:gd name="connsiteX29" fmla="*/ 1162050 w 3149600"/>
                <a:gd name="connsiteY29" fmla="*/ 628650 h 3308350"/>
                <a:gd name="connsiteX30" fmla="*/ 1073150 w 3149600"/>
                <a:gd name="connsiteY30" fmla="*/ 622300 h 3308350"/>
                <a:gd name="connsiteX31" fmla="*/ 1035050 w 3149600"/>
                <a:gd name="connsiteY31" fmla="*/ 869950 h 3308350"/>
                <a:gd name="connsiteX32" fmla="*/ 1028700 w 3149600"/>
                <a:gd name="connsiteY32" fmla="*/ 1187450 h 3308350"/>
                <a:gd name="connsiteX33" fmla="*/ 952500 w 3149600"/>
                <a:gd name="connsiteY33" fmla="*/ 1257300 h 3308350"/>
                <a:gd name="connsiteX34" fmla="*/ 952500 w 3149600"/>
                <a:gd name="connsiteY34" fmla="*/ 1314450 h 3308350"/>
                <a:gd name="connsiteX35" fmla="*/ 1016000 w 3149600"/>
                <a:gd name="connsiteY35" fmla="*/ 1295400 h 3308350"/>
                <a:gd name="connsiteX36" fmla="*/ 1035050 w 3149600"/>
                <a:gd name="connsiteY36" fmla="*/ 1257300 h 3308350"/>
                <a:gd name="connsiteX37" fmla="*/ 1092200 w 3149600"/>
                <a:gd name="connsiteY37" fmla="*/ 1250950 h 3308350"/>
                <a:gd name="connsiteX38" fmla="*/ 1117600 w 3149600"/>
                <a:gd name="connsiteY38" fmla="*/ 1276350 h 3308350"/>
                <a:gd name="connsiteX39" fmla="*/ 1092200 w 3149600"/>
                <a:gd name="connsiteY39" fmla="*/ 1314450 h 3308350"/>
                <a:gd name="connsiteX40" fmla="*/ 1111250 w 3149600"/>
                <a:gd name="connsiteY40" fmla="*/ 1358900 h 3308350"/>
                <a:gd name="connsiteX41" fmla="*/ 1162050 w 3149600"/>
                <a:gd name="connsiteY41" fmla="*/ 1358900 h 3308350"/>
                <a:gd name="connsiteX42" fmla="*/ 1200150 w 3149600"/>
                <a:gd name="connsiteY42" fmla="*/ 1371600 h 3308350"/>
                <a:gd name="connsiteX43" fmla="*/ 1193800 w 3149600"/>
                <a:gd name="connsiteY43" fmla="*/ 1416050 h 3308350"/>
                <a:gd name="connsiteX44" fmla="*/ 1231900 w 3149600"/>
                <a:gd name="connsiteY44" fmla="*/ 1454150 h 3308350"/>
                <a:gd name="connsiteX45" fmla="*/ 1225550 w 3149600"/>
                <a:gd name="connsiteY45" fmla="*/ 1555750 h 3308350"/>
                <a:gd name="connsiteX46" fmla="*/ 1435100 w 3149600"/>
                <a:gd name="connsiteY46" fmla="*/ 1473200 h 3308350"/>
                <a:gd name="connsiteX47" fmla="*/ 1428750 w 3149600"/>
                <a:gd name="connsiteY47" fmla="*/ 1397000 h 3308350"/>
                <a:gd name="connsiteX48" fmla="*/ 1473200 w 3149600"/>
                <a:gd name="connsiteY48" fmla="*/ 1377950 h 3308350"/>
                <a:gd name="connsiteX49" fmla="*/ 1517650 w 3149600"/>
                <a:gd name="connsiteY49" fmla="*/ 1282700 h 3308350"/>
                <a:gd name="connsiteX50" fmla="*/ 1492250 w 3149600"/>
                <a:gd name="connsiteY50" fmla="*/ 1276350 h 3308350"/>
                <a:gd name="connsiteX51" fmla="*/ 1492250 w 3149600"/>
                <a:gd name="connsiteY51" fmla="*/ 1276350 h 3308350"/>
                <a:gd name="connsiteX52" fmla="*/ 1454150 w 3149600"/>
                <a:gd name="connsiteY52" fmla="*/ 1193800 h 3308350"/>
                <a:gd name="connsiteX53" fmla="*/ 1543050 w 3149600"/>
                <a:gd name="connsiteY53" fmla="*/ 1206500 h 3308350"/>
                <a:gd name="connsiteX54" fmla="*/ 1581150 w 3149600"/>
                <a:gd name="connsiteY54" fmla="*/ 1149350 h 3308350"/>
                <a:gd name="connsiteX55" fmla="*/ 1612900 w 3149600"/>
                <a:gd name="connsiteY55" fmla="*/ 1143000 h 3308350"/>
                <a:gd name="connsiteX56" fmla="*/ 1606550 w 3149600"/>
                <a:gd name="connsiteY56" fmla="*/ 1092200 h 3308350"/>
                <a:gd name="connsiteX57" fmla="*/ 1581150 w 3149600"/>
                <a:gd name="connsiteY57" fmla="*/ 1066800 h 3308350"/>
                <a:gd name="connsiteX58" fmla="*/ 1714500 w 3149600"/>
                <a:gd name="connsiteY58" fmla="*/ 984250 h 3308350"/>
                <a:gd name="connsiteX59" fmla="*/ 1714500 w 3149600"/>
                <a:gd name="connsiteY59" fmla="*/ 889000 h 3308350"/>
                <a:gd name="connsiteX60" fmla="*/ 1797050 w 3149600"/>
                <a:gd name="connsiteY60" fmla="*/ 755650 h 3308350"/>
                <a:gd name="connsiteX61" fmla="*/ 1473200 w 3149600"/>
                <a:gd name="connsiteY61" fmla="*/ 666750 h 3308350"/>
                <a:gd name="connsiteX62" fmla="*/ 1695450 w 3149600"/>
                <a:gd name="connsiteY62" fmla="*/ 704850 h 3308350"/>
                <a:gd name="connsiteX63" fmla="*/ 1701800 w 3149600"/>
                <a:gd name="connsiteY63" fmla="*/ 628650 h 3308350"/>
                <a:gd name="connsiteX64" fmla="*/ 1606550 w 3149600"/>
                <a:gd name="connsiteY64" fmla="*/ 615950 h 3308350"/>
                <a:gd name="connsiteX65" fmla="*/ 1619250 w 3149600"/>
                <a:gd name="connsiteY65" fmla="*/ 546100 h 3308350"/>
                <a:gd name="connsiteX66" fmla="*/ 1619250 w 3149600"/>
                <a:gd name="connsiteY66" fmla="*/ 546100 h 3308350"/>
                <a:gd name="connsiteX67" fmla="*/ 1625600 w 3149600"/>
                <a:gd name="connsiteY67" fmla="*/ 514350 h 3308350"/>
                <a:gd name="connsiteX68" fmla="*/ 1625600 w 3149600"/>
                <a:gd name="connsiteY68" fmla="*/ 514350 h 3308350"/>
                <a:gd name="connsiteX69" fmla="*/ 1536700 w 3149600"/>
                <a:gd name="connsiteY69" fmla="*/ 431800 h 3308350"/>
                <a:gd name="connsiteX70" fmla="*/ 1536700 w 3149600"/>
                <a:gd name="connsiteY70" fmla="*/ 393700 h 3308350"/>
                <a:gd name="connsiteX71" fmla="*/ 1574800 w 3149600"/>
                <a:gd name="connsiteY71" fmla="*/ 368300 h 3308350"/>
                <a:gd name="connsiteX72" fmla="*/ 1562100 w 3149600"/>
                <a:gd name="connsiteY72" fmla="*/ 292100 h 3308350"/>
                <a:gd name="connsiteX73" fmla="*/ 1581150 w 3149600"/>
                <a:gd name="connsiteY73" fmla="*/ 273050 h 3308350"/>
                <a:gd name="connsiteX74" fmla="*/ 1765300 w 3149600"/>
                <a:gd name="connsiteY74" fmla="*/ 241300 h 3308350"/>
                <a:gd name="connsiteX75" fmla="*/ 1854200 w 3149600"/>
                <a:gd name="connsiteY75" fmla="*/ 190500 h 3308350"/>
                <a:gd name="connsiteX76" fmla="*/ 2108200 w 3149600"/>
                <a:gd name="connsiteY76" fmla="*/ 196850 h 3308350"/>
                <a:gd name="connsiteX77" fmla="*/ 2171700 w 3149600"/>
                <a:gd name="connsiteY77" fmla="*/ 82550 h 3308350"/>
                <a:gd name="connsiteX78" fmla="*/ 2209800 w 3149600"/>
                <a:gd name="connsiteY78" fmla="*/ 95250 h 3308350"/>
                <a:gd name="connsiteX79" fmla="*/ 2311400 w 3149600"/>
                <a:gd name="connsiteY79" fmla="*/ 0 h 3308350"/>
                <a:gd name="connsiteX80" fmla="*/ 2368550 w 3149600"/>
                <a:gd name="connsiteY80" fmla="*/ 19050 h 3308350"/>
                <a:gd name="connsiteX81" fmla="*/ 2432050 w 3149600"/>
                <a:gd name="connsiteY81" fmla="*/ 12700 h 3308350"/>
                <a:gd name="connsiteX82" fmla="*/ 2501900 w 3149600"/>
                <a:gd name="connsiteY82" fmla="*/ 38100 h 3308350"/>
                <a:gd name="connsiteX83" fmla="*/ 2508250 w 3149600"/>
                <a:gd name="connsiteY83" fmla="*/ 114300 h 3308350"/>
                <a:gd name="connsiteX84" fmla="*/ 2476500 w 3149600"/>
                <a:gd name="connsiteY84" fmla="*/ 196850 h 3308350"/>
                <a:gd name="connsiteX85" fmla="*/ 2508250 w 3149600"/>
                <a:gd name="connsiteY85" fmla="*/ 292100 h 3308350"/>
                <a:gd name="connsiteX86" fmla="*/ 2635250 w 3149600"/>
                <a:gd name="connsiteY86" fmla="*/ 323850 h 3308350"/>
                <a:gd name="connsiteX87" fmla="*/ 2590800 w 3149600"/>
                <a:gd name="connsiteY87" fmla="*/ 463550 h 3308350"/>
                <a:gd name="connsiteX88" fmla="*/ 2654300 w 3149600"/>
                <a:gd name="connsiteY88" fmla="*/ 546100 h 3308350"/>
                <a:gd name="connsiteX89" fmla="*/ 2686050 w 3149600"/>
                <a:gd name="connsiteY89" fmla="*/ 552450 h 3308350"/>
                <a:gd name="connsiteX90" fmla="*/ 2641600 w 3149600"/>
                <a:gd name="connsiteY90" fmla="*/ 660400 h 3308350"/>
                <a:gd name="connsiteX91" fmla="*/ 2717800 w 3149600"/>
                <a:gd name="connsiteY91" fmla="*/ 666750 h 3308350"/>
                <a:gd name="connsiteX92" fmla="*/ 2844800 w 3149600"/>
                <a:gd name="connsiteY92" fmla="*/ 641350 h 3308350"/>
                <a:gd name="connsiteX93" fmla="*/ 3016250 w 3149600"/>
                <a:gd name="connsiteY93" fmla="*/ 450850 h 3308350"/>
                <a:gd name="connsiteX94" fmla="*/ 3028950 w 3149600"/>
                <a:gd name="connsiteY94" fmla="*/ 558800 h 3308350"/>
                <a:gd name="connsiteX95" fmla="*/ 3092450 w 3149600"/>
                <a:gd name="connsiteY95" fmla="*/ 666750 h 3308350"/>
                <a:gd name="connsiteX96" fmla="*/ 3149600 w 3149600"/>
                <a:gd name="connsiteY96" fmla="*/ 812800 h 3308350"/>
                <a:gd name="connsiteX97" fmla="*/ 2851150 w 3149600"/>
                <a:gd name="connsiteY97" fmla="*/ 1022350 h 3308350"/>
                <a:gd name="connsiteX98" fmla="*/ 2901950 w 3149600"/>
                <a:gd name="connsiteY98" fmla="*/ 1123950 h 3308350"/>
                <a:gd name="connsiteX99" fmla="*/ 2870200 w 3149600"/>
                <a:gd name="connsiteY99" fmla="*/ 1244600 h 3308350"/>
                <a:gd name="connsiteX100" fmla="*/ 2908300 w 3149600"/>
                <a:gd name="connsiteY100" fmla="*/ 1263650 h 3308350"/>
                <a:gd name="connsiteX101" fmla="*/ 2933700 w 3149600"/>
                <a:gd name="connsiteY101" fmla="*/ 1314450 h 3308350"/>
                <a:gd name="connsiteX102" fmla="*/ 2933700 w 3149600"/>
                <a:gd name="connsiteY102" fmla="*/ 1390650 h 3308350"/>
                <a:gd name="connsiteX103" fmla="*/ 2908300 w 3149600"/>
                <a:gd name="connsiteY103" fmla="*/ 1416050 h 3308350"/>
                <a:gd name="connsiteX104" fmla="*/ 2901950 w 3149600"/>
                <a:gd name="connsiteY104" fmla="*/ 1454150 h 3308350"/>
                <a:gd name="connsiteX105" fmla="*/ 2832100 w 3149600"/>
                <a:gd name="connsiteY105" fmla="*/ 1428750 h 3308350"/>
                <a:gd name="connsiteX106" fmla="*/ 2813050 w 3149600"/>
                <a:gd name="connsiteY106" fmla="*/ 1555750 h 3308350"/>
                <a:gd name="connsiteX107" fmla="*/ 2743200 w 3149600"/>
                <a:gd name="connsiteY107" fmla="*/ 1536700 h 3308350"/>
                <a:gd name="connsiteX108" fmla="*/ 2622550 w 3149600"/>
                <a:gd name="connsiteY108" fmla="*/ 1606550 h 3308350"/>
                <a:gd name="connsiteX109" fmla="*/ 2749550 w 3149600"/>
                <a:gd name="connsiteY109" fmla="*/ 1828800 h 3308350"/>
                <a:gd name="connsiteX110" fmla="*/ 2787650 w 3149600"/>
                <a:gd name="connsiteY110" fmla="*/ 1828800 h 3308350"/>
                <a:gd name="connsiteX111" fmla="*/ 2781300 w 3149600"/>
                <a:gd name="connsiteY111" fmla="*/ 1917700 h 3308350"/>
                <a:gd name="connsiteX112" fmla="*/ 2711450 w 3149600"/>
                <a:gd name="connsiteY112" fmla="*/ 1905000 h 3308350"/>
                <a:gd name="connsiteX113" fmla="*/ 2603500 w 3149600"/>
                <a:gd name="connsiteY113" fmla="*/ 1930400 h 3308350"/>
                <a:gd name="connsiteX114" fmla="*/ 2381250 w 3149600"/>
                <a:gd name="connsiteY114" fmla="*/ 1924050 h 3308350"/>
                <a:gd name="connsiteX115" fmla="*/ 2286000 w 3149600"/>
                <a:gd name="connsiteY115" fmla="*/ 1924050 h 3308350"/>
                <a:gd name="connsiteX116" fmla="*/ 2209800 w 3149600"/>
                <a:gd name="connsiteY116" fmla="*/ 1847850 h 3308350"/>
                <a:gd name="connsiteX117" fmla="*/ 2152650 w 3149600"/>
                <a:gd name="connsiteY117" fmla="*/ 1835150 h 3308350"/>
                <a:gd name="connsiteX118" fmla="*/ 2133600 w 3149600"/>
                <a:gd name="connsiteY118" fmla="*/ 1765300 h 3308350"/>
                <a:gd name="connsiteX119" fmla="*/ 1943100 w 3149600"/>
                <a:gd name="connsiteY119" fmla="*/ 1708150 h 3308350"/>
                <a:gd name="connsiteX120" fmla="*/ 1924050 w 3149600"/>
                <a:gd name="connsiteY120" fmla="*/ 1816100 h 3308350"/>
                <a:gd name="connsiteX121" fmla="*/ 1943100 w 3149600"/>
                <a:gd name="connsiteY121" fmla="*/ 1905000 h 3308350"/>
                <a:gd name="connsiteX122" fmla="*/ 1911350 w 3149600"/>
                <a:gd name="connsiteY122" fmla="*/ 2019300 h 3308350"/>
                <a:gd name="connsiteX123" fmla="*/ 2305050 w 3149600"/>
                <a:gd name="connsiteY123" fmla="*/ 2089150 h 3308350"/>
                <a:gd name="connsiteX124" fmla="*/ 2349500 w 3149600"/>
                <a:gd name="connsiteY124" fmla="*/ 2546350 h 3308350"/>
                <a:gd name="connsiteX125" fmla="*/ 1282700 w 3149600"/>
                <a:gd name="connsiteY125" fmla="*/ 2603500 h 3308350"/>
                <a:gd name="connsiteX126" fmla="*/ 1263650 w 3149600"/>
                <a:gd name="connsiteY126" fmla="*/ 2660650 h 3308350"/>
                <a:gd name="connsiteX127" fmla="*/ 1314450 w 3149600"/>
                <a:gd name="connsiteY127" fmla="*/ 2686050 h 3308350"/>
                <a:gd name="connsiteX128" fmla="*/ 1333500 w 3149600"/>
                <a:gd name="connsiteY128" fmla="*/ 2762250 h 3308350"/>
                <a:gd name="connsiteX129" fmla="*/ 1327150 w 3149600"/>
                <a:gd name="connsiteY129" fmla="*/ 2921000 h 3308350"/>
                <a:gd name="connsiteX130" fmla="*/ 1397000 w 3149600"/>
                <a:gd name="connsiteY130" fmla="*/ 3016250 h 3308350"/>
                <a:gd name="connsiteX131" fmla="*/ 1358900 w 3149600"/>
                <a:gd name="connsiteY131" fmla="*/ 3181350 h 3308350"/>
                <a:gd name="connsiteX132" fmla="*/ 1416050 w 3149600"/>
                <a:gd name="connsiteY132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257175 w 3149600"/>
                <a:gd name="connsiteY17" fmla="*/ 2135982 h 3308350"/>
                <a:gd name="connsiteX18" fmla="*/ 508000 w 3149600"/>
                <a:gd name="connsiteY18" fmla="*/ 1803400 h 3308350"/>
                <a:gd name="connsiteX19" fmla="*/ 463550 w 3149600"/>
                <a:gd name="connsiteY19" fmla="*/ 1746250 h 3308350"/>
                <a:gd name="connsiteX20" fmla="*/ 514350 w 3149600"/>
                <a:gd name="connsiteY20" fmla="*/ 1638300 h 3308350"/>
                <a:gd name="connsiteX21" fmla="*/ 501650 w 3149600"/>
                <a:gd name="connsiteY21" fmla="*/ 1511300 h 3308350"/>
                <a:gd name="connsiteX22" fmla="*/ 577850 w 3149600"/>
                <a:gd name="connsiteY22" fmla="*/ 1466850 h 3308350"/>
                <a:gd name="connsiteX23" fmla="*/ 558800 w 3149600"/>
                <a:gd name="connsiteY23" fmla="*/ 1403350 h 3308350"/>
                <a:gd name="connsiteX24" fmla="*/ 590550 w 3149600"/>
                <a:gd name="connsiteY24" fmla="*/ 1143000 h 3308350"/>
                <a:gd name="connsiteX25" fmla="*/ 558800 w 3149600"/>
                <a:gd name="connsiteY25" fmla="*/ 1022350 h 3308350"/>
                <a:gd name="connsiteX26" fmla="*/ 609600 w 3149600"/>
                <a:gd name="connsiteY26" fmla="*/ 768350 h 3308350"/>
                <a:gd name="connsiteX27" fmla="*/ 577850 w 3149600"/>
                <a:gd name="connsiteY27" fmla="*/ 660400 h 3308350"/>
                <a:gd name="connsiteX28" fmla="*/ 577850 w 3149600"/>
                <a:gd name="connsiteY28" fmla="*/ 571500 h 3308350"/>
                <a:gd name="connsiteX29" fmla="*/ 996950 w 3149600"/>
                <a:gd name="connsiteY29" fmla="*/ 495300 h 3308350"/>
                <a:gd name="connsiteX30" fmla="*/ 1162050 w 3149600"/>
                <a:gd name="connsiteY30" fmla="*/ 628650 h 3308350"/>
                <a:gd name="connsiteX31" fmla="*/ 1073150 w 3149600"/>
                <a:gd name="connsiteY31" fmla="*/ 622300 h 3308350"/>
                <a:gd name="connsiteX32" fmla="*/ 1035050 w 3149600"/>
                <a:gd name="connsiteY32" fmla="*/ 869950 h 3308350"/>
                <a:gd name="connsiteX33" fmla="*/ 1028700 w 3149600"/>
                <a:gd name="connsiteY33" fmla="*/ 1187450 h 3308350"/>
                <a:gd name="connsiteX34" fmla="*/ 952500 w 3149600"/>
                <a:gd name="connsiteY34" fmla="*/ 1257300 h 3308350"/>
                <a:gd name="connsiteX35" fmla="*/ 952500 w 3149600"/>
                <a:gd name="connsiteY35" fmla="*/ 1314450 h 3308350"/>
                <a:gd name="connsiteX36" fmla="*/ 1016000 w 3149600"/>
                <a:gd name="connsiteY36" fmla="*/ 1295400 h 3308350"/>
                <a:gd name="connsiteX37" fmla="*/ 1035050 w 3149600"/>
                <a:gd name="connsiteY37" fmla="*/ 1257300 h 3308350"/>
                <a:gd name="connsiteX38" fmla="*/ 1092200 w 3149600"/>
                <a:gd name="connsiteY38" fmla="*/ 1250950 h 3308350"/>
                <a:gd name="connsiteX39" fmla="*/ 1117600 w 3149600"/>
                <a:gd name="connsiteY39" fmla="*/ 1276350 h 3308350"/>
                <a:gd name="connsiteX40" fmla="*/ 1092200 w 3149600"/>
                <a:gd name="connsiteY40" fmla="*/ 1314450 h 3308350"/>
                <a:gd name="connsiteX41" fmla="*/ 1111250 w 3149600"/>
                <a:gd name="connsiteY41" fmla="*/ 1358900 h 3308350"/>
                <a:gd name="connsiteX42" fmla="*/ 1162050 w 3149600"/>
                <a:gd name="connsiteY42" fmla="*/ 1358900 h 3308350"/>
                <a:gd name="connsiteX43" fmla="*/ 1200150 w 3149600"/>
                <a:gd name="connsiteY43" fmla="*/ 1371600 h 3308350"/>
                <a:gd name="connsiteX44" fmla="*/ 1193800 w 3149600"/>
                <a:gd name="connsiteY44" fmla="*/ 1416050 h 3308350"/>
                <a:gd name="connsiteX45" fmla="*/ 1231900 w 3149600"/>
                <a:gd name="connsiteY45" fmla="*/ 1454150 h 3308350"/>
                <a:gd name="connsiteX46" fmla="*/ 1225550 w 3149600"/>
                <a:gd name="connsiteY46" fmla="*/ 1555750 h 3308350"/>
                <a:gd name="connsiteX47" fmla="*/ 1435100 w 3149600"/>
                <a:gd name="connsiteY47" fmla="*/ 1473200 h 3308350"/>
                <a:gd name="connsiteX48" fmla="*/ 1428750 w 3149600"/>
                <a:gd name="connsiteY48" fmla="*/ 1397000 h 3308350"/>
                <a:gd name="connsiteX49" fmla="*/ 1473200 w 3149600"/>
                <a:gd name="connsiteY49" fmla="*/ 1377950 h 3308350"/>
                <a:gd name="connsiteX50" fmla="*/ 1517650 w 3149600"/>
                <a:gd name="connsiteY50" fmla="*/ 1282700 h 3308350"/>
                <a:gd name="connsiteX51" fmla="*/ 1492250 w 3149600"/>
                <a:gd name="connsiteY51" fmla="*/ 1276350 h 3308350"/>
                <a:gd name="connsiteX52" fmla="*/ 1492250 w 3149600"/>
                <a:gd name="connsiteY52" fmla="*/ 1276350 h 3308350"/>
                <a:gd name="connsiteX53" fmla="*/ 1454150 w 3149600"/>
                <a:gd name="connsiteY53" fmla="*/ 1193800 h 3308350"/>
                <a:gd name="connsiteX54" fmla="*/ 1543050 w 3149600"/>
                <a:gd name="connsiteY54" fmla="*/ 1206500 h 3308350"/>
                <a:gd name="connsiteX55" fmla="*/ 1581150 w 3149600"/>
                <a:gd name="connsiteY55" fmla="*/ 1149350 h 3308350"/>
                <a:gd name="connsiteX56" fmla="*/ 1612900 w 3149600"/>
                <a:gd name="connsiteY56" fmla="*/ 1143000 h 3308350"/>
                <a:gd name="connsiteX57" fmla="*/ 1606550 w 3149600"/>
                <a:gd name="connsiteY57" fmla="*/ 1092200 h 3308350"/>
                <a:gd name="connsiteX58" fmla="*/ 1581150 w 3149600"/>
                <a:gd name="connsiteY58" fmla="*/ 1066800 h 3308350"/>
                <a:gd name="connsiteX59" fmla="*/ 1714500 w 3149600"/>
                <a:gd name="connsiteY59" fmla="*/ 984250 h 3308350"/>
                <a:gd name="connsiteX60" fmla="*/ 1714500 w 3149600"/>
                <a:gd name="connsiteY60" fmla="*/ 889000 h 3308350"/>
                <a:gd name="connsiteX61" fmla="*/ 1797050 w 3149600"/>
                <a:gd name="connsiteY61" fmla="*/ 755650 h 3308350"/>
                <a:gd name="connsiteX62" fmla="*/ 1473200 w 3149600"/>
                <a:gd name="connsiteY62" fmla="*/ 666750 h 3308350"/>
                <a:gd name="connsiteX63" fmla="*/ 1695450 w 3149600"/>
                <a:gd name="connsiteY63" fmla="*/ 704850 h 3308350"/>
                <a:gd name="connsiteX64" fmla="*/ 1701800 w 3149600"/>
                <a:gd name="connsiteY64" fmla="*/ 628650 h 3308350"/>
                <a:gd name="connsiteX65" fmla="*/ 1606550 w 3149600"/>
                <a:gd name="connsiteY65" fmla="*/ 615950 h 3308350"/>
                <a:gd name="connsiteX66" fmla="*/ 1619250 w 3149600"/>
                <a:gd name="connsiteY66" fmla="*/ 546100 h 3308350"/>
                <a:gd name="connsiteX67" fmla="*/ 1619250 w 3149600"/>
                <a:gd name="connsiteY67" fmla="*/ 546100 h 3308350"/>
                <a:gd name="connsiteX68" fmla="*/ 1625600 w 3149600"/>
                <a:gd name="connsiteY68" fmla="*/ 514350 h 3308350"/>
                <a:gd name="connsiteX69" fmla="*/ 1625600 w 3149600"/>
                <a:gd name="connsiteY69" fmla="*/ 514350 h 3308350"/>
                <a:gd name="connsiteX70" fmla="*/ 1536700 w 3149600"/>
                <a:gd name="connsiteY70" fmla="*/ 431800 h 3308350"/>
                <a:gd name="connsiteX71" fmla="*/ 1536700 w 3149600"/>
                <a:gd name="connsiteY71" fmla="*/ 393700 h 3308350"/>
                <a:gd name="connsiteX72" fmla="*/ 1574800 w 3149600"/>
                <a:gd name="connsiteY72" fmla="*/ 368300 h 3308350"/>
                <a:gd name="connsiteX73" fmla="*/ 1562100 w 3149600"/>
                <a:gd name="connsiteY73" fmla="*/ 292100 h 3308350"/>
                <a:gd name="connsiteX74" fmla="*/ 1581150 w 3149600"/>
                <a:gd name="connsiteY74" fmla="*/ 273050 h 3308350"/>
                <a:gd name="connsiteX75" fmla="*/ 1765300 w 3149600"/>
                <a:gd name="connsiteY75" fmla="*/ 241300 h 3308350"/>
                <a:gd name="connsiteX76" fmla="*/ 1854200 w 3149600"/>
                <a:gd name="connsiteY76" fmla="*/ 190500 h 3308350"/>
                <a:gd name="connsiteX77" fmla="*/ 2108200 w 3149600"/>
                <a:gd name="connsiteY77" fmla="*/ 196850 h 3308350"/>
                <a:gd name="connsiteX78" fmla="*/ 2171700 w 3149600"/>
                <a:gd name="connsiteY78" fmla="*/ 82550 h 3308350"/>
                <a:gd name="connsiteX79" fmla="*/ 2209800 w 3149600"/>
                <a:gd name="connsiteY79" fmla="*/ 95250 h 3308350"/>
                <a:gd name="connsiteX80" fmla="*/ 2311400 w 3149600"/>
                <a:gd name="connsiteY80" fmla="*/ 0 h 3308350"/>
                <a:gd name="connsiteX81" fmla="*/ 2368550 w 3149600"/>
                <a:gd name="connsiteY81" fmla="*/ 19050 h 3308350"/>
                <a:gd name="connsiteX82" fmla="*/ 2432050 w 3149600"/>
                <a:gd name="connsiteY82" fmla="*/ 12700 h 3308350"/>
                <a:gd name="connsiteX83" fmla="*/ 2501900 w 3149600"/>
                <a:gd name="connsiteY83" fmla="*/ 38100 h 3308350"/>
                <a:gd name="connsiteX84" fmla="*/ 2508250 w 3149600"/>
                <a:gd name="connsiteY84" fmla="*/ 114300 h 3308350"/>
                <a:gd name="connsiteX85" fmla="*/ 2476500 w 3149600"/>
                <a:gd name="connsiteY85" fmla="*/ 196850 h 3308350"/>
                <a:gd name="connsiteX86" fmla="*/ 2508250 w 3149600"/>
                <a:gd name="connsiteY86" fmla="*/ 292100 h 3308350"/>
                <a:gd name="connsiteX87" fmla="*/ 2635250 w 3149600"/>
                <a:gd name="connsiteY87" fmla="*/ 323850 h 3308350"/>
                <a:gd name="connsiteX88" fmla="*/ 2590800 w 3149600"/>
                <a:gd name="connsiteY88" fmla="*/ 463550 h 3308350"/>
                <a:gd name="connsiteX89" fmla="*/ 2654300 w 3149600"/>
                <a:gd name="connsiteY89" fmla="*/ 546100 h 3308350"/>
                <a:gd name="connsiteX90" fmla="*/ 2686050 w 3149600"/>
                <a:gd name="connsiteY90" fmla="*/ 552450 h 3308350"/>
                <a:gd name="connsiteX91" fmla="*/ 2641600 w 3149600"/>
                <a:gd name="connsiteY91" fmla="*/ 660400 h 3308350"/>
                <a:gd name="connsiteX92" fmla="*/ 2717800 w 3149600"/>
                <a:gd name="connsiteY92" fmla="*/ 666750 h 3308350"/>
                <a:gd name="connsiteX93" fmla="*/ 2844800 w 3149600"/>
                <a:gd name="connsiteY93" fmla="*/ 641350 h 3308350"/>
                <a:gd name="connsiteX94" fmla="*/ 3016250 w 3149600"/>
                <a:gd name="connsiteY94" fmla="*/ 450850 h 3308350"/>
                <a:gd name="connsiteX95" fmla="*/ 3028950 w 3149600"/>
                <a:gd name="connsiteY95" fmla="*/ 558800 h 3308350"/>
                <a:gd name="connsiteX96" fmla="*/ 3092450 w 3149600"/>
                <a:gd name="connsiteY96" fmla="*/ 666750 h 3308350"/>
                <a:gd name="connsiteX97" fmla="*/ 3149600 w 3149600"/>
                <a:gd name="connsiteY97" fmla="*/ 812800 h 3308350"/>
                <a:gd name="connsiteX98" fmla="*/ 2851150 w 3149600"/>
                <a:gd name="connsiteY98" fmla="*/ 1022350 h 3308350"/>
                <a:gd name="connsiteX99" fmla="*/ 2901950 w 3149600"/>
                <a:gd name="connsiteY99" fmla="*/ 1123950 h 3308350"/>
                <a:gd name="connsiteX100" fmla="*/ 2870200 w 3149600"/>
                <a:gd name="connsiteY100" fmla="*/ 1244600 h 3308350"/>
                <a:gd name="connsiteX101" fmla="*/ 2908300 w 3149600"/>
                <a:gd name="connsiteY101" fmla="*/ 1263650 h 3308350"/>
                <a:gd name="connsiteX102" fmla="*/ 2933700 w 3149600"/>
                <a:gd name="connsiteY102" fmla="*/ 1314450 h 3308350"/>
                <a:gd name="connsiteX103" fmla="*/ 2933700 w 3149600"/>
                <a:gd name="connsiteY103" fmla="*/ 1390650 h 3308350"/>
                <a:gd name="connsiteX104" fmla="*/ 2908300 w 3149600"/>
                <a:gd name="connsiteY104" fmla="*/ 1416050 h 3308350"/>
                <a:gd name="connsiteX105" fmla="*/ 2901950 w 3149600"/>
                <a:gd name="connsiteY105" fmla="*/ 1454150 h 3308350"/>
                <a:gd name="connsiteX106" fmla="*/ 2832100 w 3149600"/>
                <a:gd name="connsiteY106" fmla="*/ 1428750 h 3308350"/>
                <a:gd name="connsiteX107" fmla="*/ 2813050 w 3149600"/>
                <a:gd name="connsiteY107" fmla="*/ 1555750 h 3308350"/>
                <a:gd name="connsiteX108" fmla="*/ 2743200 w 3149600"/>
                <a:gd name="connsiteY108" fmla="*/ 1536700 h 3308350"/>
                <a:gd name="connsiteX109" fmla="*/ 2622550 w 3149600"/>
                <a:gd name="connsiteY109" fmla="*/ 1606550 h 3308350"/>
                <a:gd name="connsiteX110" fmla="*/ 2749550 w 3149600"/>
                <a:gd name="connsiteY110" fmla="*/ 1828800 h 3308350"/>
                <a:gd name="connsiteX111" fmla="*/ 2787650 w 3149600"/>
                <a:gd name="connsiteY111" fmla="*/ 1828800 h 3308350"/>
                <a:gd name="connsiteX112" fmla="*/ 2781300 w 3149600"/>
                <a:gd name="connsiteY112" fmla="*/ 1917700 h 3308350"/>
                <a:gd name="connsiteX113" fmla="*/ 2711450 w 3149600"/>
                <a:gd name="connsiteY113" fmla="*/ 1905000 h 3308350"/>
                <a:gd name="connsiteX114" fmla="*/ 2603500 w 3149600"/>
                <a:gd name="connsiteY114" fmla="*/ 1930400 h 3308350"/>
                <a:gd name="connsiteX115" fmla="*/ 2381250 w 3149600"/>
                <a:gd name="connsiteY115" fmla="*/ 1924050 h 3308350"/>
                <a:gd name="connsiteX116" fmla="*/ 2286000 w 3149600"/>
                <a:gd name="connsiteY116" fmla="*/ 1924050 h 3308350"/>
                <a:gd name="connsiteX117" fmla="*/ 2209800 w 3149600"/>
                <a:gd name="connsiteY117" fmla="*/ 1847850 h 3308350"/>
                <a:gd name="connsiteX118" fmla="*/ 2152650 w 3149600"/>
                <a:gd name="connsiteY118" fmla="*/ 1835150 h 3308350"/>
                <a:gd name="connsiteX119" fmla="*/ 2133600 w 3149600"/>
                <a:gd name="connsiteY119" fmla="*/ 1765300 h 3308350"/>
                <a:gd name="connsiteX120" fmla="*/ 1943100 w 3149600"/>
                <a:gd name="connsiteY120" fmla="*/ 1708150 h 3308350"/>
                <a:gd name="connsiteX121" fmla="*/ 1924050 w 3149600"/>
                <a:gd name="connsiteY121" fmla="*/ 1816100 h 3308350"/>
                <a:gd name="connsiteX122" fmla="*/ 1943100 w 3149600"/>
                <a:gd name="connsiteY122" fmla="*/ 1905000 h 3308350"/>
                <a:gd name="connsiteX123" fmla="*/ 1911350 w 3149600"/>
                <a:gd name="connsiteY123" fmla="*/ 2019300 h 3308350"/>
                <a:gd name="connsiteX124" fmla="*/ 2305050 w 3149600"/>
                <a:gd name="connsiteY124" fmla="*/ 2089150 h 3308350"/>
                <a:gd name="connsiteX125" fmla="*/ 2349500 w 3149600"/>
                <a:gd name="connsiteY125" fmla="*/ 2546350 h 3308350"/>
                <a:gd name="connsiteX126" fmla="*/ 1282700 w 3149600"/>
                <a:gd name="connsiteY126" fmla="*/ 2603500 h 3308350"/>
                <a:gd name="connsiteX127" fmla="*/ 1263650 w 3149600"/>
                <a:gd name="connsiteY127" fmla="*/ 2660650 h 3308350"/>
                <a:gd name="connsiteX128" fmla="*/ 1314450 w 3149600"/>
                <a:gd name="connsiteY128" fmla="*/ 2686050 h 3308350"/>
                <a:gd name="connsiteX129" fmla="*/ 1333500 w 3149600"/>
                <a:gd name="connsiteY129" fmla="*/ 2762250 h 3308350"/>
                <a:gd name="connsiteX130" fmla="*/ 1327150 w 3149600"/>
                <a:gd name="connsiteY130" fmla="*/ 2921000 h 3308350"/>
                <a:gd name="connsiteX131" fmla="*/ 1397000 w 3149600"/>
                <a:gd name="connsiteY131" fmla="*/ 3016250 h 3308350"/>
                <a:gd name="connsiteX132" fmla="*/ 1358900 w 3149600"/>
                <a:gd name="connsiteY132" fmla="*/ 3181350 h 3308350"/>
                <a:gd name="connsiteX133" fmla="*/ 1416050 w 3149600"/>
                <a:gd name="connsiteY133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508000 w 3149600"/>
                <a:gd name="connsiteY18" fmla="*/ 1803400 h 3308350"/>
                <a:gd name="connsiteX19" fmla="*/ 463550 w 3149600"/>
                <a:gd name="connsiteY19" fmla="*/ 1746250 h 3308350"/>
                <a:gd name="connsiteX20" fmla="*/ 514350 w 3149600"/>
                <a:gd name="connsiteY20" fmla="*/ 1638300 h 3308350"/>
                <a:gd name="connsiteX21" fmla="*/ 501650 w 3149600"/>
                <a:gd name="connsiteY21" fmla="*/ 1511300 h 3308350"/>
                <a:gd name="connsiteX22" fmla="*/ 577850 w 3149600"/>
                <a:gd name="connsiteY22" fmla="*/ 1466850 h 3308350"/>
                <a:gd name="connsiteX23" fmla="*/ 558800 w 3149600"/>
                <a:gd name="connsiteY23" fmla="*/ 1403350 h 3308350"/>
                <a:gd name="connsiteX24" fmla="*/ 590550 w 3149600"/>
                <a:gd name="connsiteY24" fmla="*/ 1143000 h 3308350"/>
                <a:gd name="connsiteX25" fmla="*/ 558800 w 3149600"/>
                <a:gd name="connsiteY25" fmla="*/ 1022350 h 3308350"/>
                <a:gd name="connsiteX26" fmla="*/ 609600 w 3149600"/>
                <a:gd name="connsiteY26" fmla="*/ 768350 h 3308350"/>
                <a:gd name="connsiteX27" fmla="*/ 577850 w 3149600"/>
                <a:gd name="connsiteY27" fmla="*/ 660400 h 3308350"/>
                <a:gd name="connsiteX28" fmla="*/ 577850 w 3149600"/>
                <a:gd name="connsiteY28" fmla="*/ 571500 h 3308350"/>
                <a:gd name="connsiteX29" fmla="*/ 996950 w 3149600"/>
                <a:gd name="connsiteY29" fmla="*/ 495300 h 3308350"/>
                <a:gd name="connsiteX30" fmla="*/ 1162050 w 3149600"/>
                <a:gd name="connsiteY30" fmla="*/ 628650 h 3308350"/>
                <a:gd name="connsiteX31" fmla="*/ 1073150 w 3149600"/>
                <a:gd name="connsiteY31" fmla="*/ 622300 h 3308350"/>
                <a:gd name="connsiteX32" fmla="*/ 1035050 w 3149600"/>
                <a:gd name="connsiteY32" fmla="*/ 869950 h 3308350"/>
                <a:gd name="connsiteX33" fmla="*/ 1028700 w 3149600"/>
                <a:gd name="connsiteY33" fmla="*/ 1187450 h 3308350"/>
                <a:gd name="connsiteX34" fmla="*/ 952500 w 3149600"/>
                <a:gd name="connsiteY34" fmla="*/ 1257300 h 3308350"/>
                <a:gd name="connsiteX35" fmla="*/ 952500 w 3149600"/>
                <a:gd name="connsiteY35" fmla="*/ 1314450 h 3308350"/>
                <a:gd name="connsiteX36" fmla="*/ 1016000 w 3149600"/>
                <a:gd name="connsiteY36" fmla="*/ 1295400 h 3308350"/>
                <a:gd name="connsiteX37" fmla="*/ 1035050 w 3149600"/>
                <a:gd name="connsiteY37" fmla="*/ 1257300 h 3308350"/>
                <a:gd name="connsiteX38" fmla="*/ 1092200 w 3149600"/>
                <a:gd name="connsiteY38" fmla="*/ 1250950 h 3308350"/>
                <a:gd name="connsiteX39" fmla="*/ 1117600 w 3149600"/>
                <a:gd name="connsiteY39" fmla="*/ 1276350 h 3308350"/>
                <a:gd name="connsiteX40" fmla="*/ 1092200 w 3149600"/>
                <a:gd name="connsiteY40" fmla="*/ 1314450 h 3308350"/>
                <a:gd name="connsiteX41" fmla="*/ 1111250 w 3149600"/>
                <a:gd name="connsiteY41" fmla="*/ 1358900 h 3308350"/>
                <a:gd name="connsiteX42" fmla="*/ 1162050 w 3149600"/>
                <a:gd name="connsiteY42" fmla="*/ 1358900 h 3308350"/>
                <a:gd name="connsiteX43" fmla="*/ 1200150 w 3149600"/>
                <a:gd name="connsiteY43" fmla="*/ 1371600 h 3308350"/>
                <a:gd name="connsiteX44" fmla="*/ 1193800 w 3149600"/>
                <a:gd name="connsiteY44" fmla="*/ 1416050 h 3308350"/>
                <a:gd name="connsiteX45" fmla="*/ 1231900 w 3149600"/>
                <a:gd name="connsiteY45" fmla="*/ 1454150 h 3308350"/>
                <a:gd name="connsiteX46" fmla="*/ 1225550 w 3149600"/>
                <a:gd name="connsiteY46" fmla="*/ 1555750 h 3308350"/>
                <a:gd name="connsiteX47" fmla="*/ 1435100 w 3149600"/>
                <a:gd name="connsiteY47" fmla="*/ 1473200 h 3308350"/>
                <a:gd name="connsiteX48" fmla="*/ 1428750 w 3149600"/>
                <a:gd name="connsiteY48" fmla="*/ 1397000 h 3308350"/>
                <a:gd name="connsiteX49" fmla="*/ 1473200 w 3149600"/>
                <a:gd name="connsiteY49" fmla="*/ 1377950 h 3308350"/>
                <a:gd name="connsiteX50" fmla="*/ 1517650 w 3149600"/>
                <a:gd name="connsiteY50" fmla="*/ 1282700 h 3308350"/>
                <a:gd name="connsiteX51" fmla="*/ 1492250 w 3149600"/>
                <a:gd name="connsiteY51" fmla="*/ 1276350 h 3308350"/>
                <a:gd name="connsiteX52" fmla="*/ 1492250 w 3149600"/>
                <a:gd name="connsiteY52" fmla="*/ 1276350 h 3308350"/>
                <a:gd name="connsiteX53" fmla="*/ 1454150 w 3149600"/>
                <a:gd name="connsiteY53" fmla="*/ 1193800 h 3308350"/>
                <a:gd name="connsiteX54" fmla="*/ 1543050 w 3149600"/>
                <a:gd name="connsiteY54" fmla="*/ 1206500 h 3308350"/>
                <a:gd name="connsiteX55" fmla="*/ 1581150 w 3149600"/>
                <a:gd name="connsiteY55" fmla="*/ 1149350 h 3308350"/>
                <a:gd name="connsiteX56" fmla="*/ 1612900 w 3149600"/>
                <a:gd name="connsiteY56" fmla="*/ 1143000 h 3308350"/>
                <a:gd name="connsiteX57" fmla="*/ 1606550 w 3149600"/>
                <a:gd name="connsiteY57" fmla="*/ 1092200 h 3308350"/>
                <a:gd name="connsiteX58" fmla="*/ 1581150 w 3149600"/>
                <a:gd name="connsiteY58" fmla="*/ 1066800 h 3308350"/>
                <a:gd name="connsiteX59" fmla="*/ 1714500 w 3149600"/>
                <a:gd name="connsiteY59" fmla="*/ 984250 h 3308350"/>
                <a:gd name="connsiteX60" fmla="*/ 1714500 w 3149600"/>
                <a:gd name="connsiteY60" fmla="*/ 889000 h 3308350"/>
                <a:gd name="connsiteX61" fmla="*/ 1797050 w 3149600"/>
                <a:gd name="connsiteY61" fmla="*/ 755650 h 3308350"/>
                <a:gd name="connsiteX62" fmla="*/ 1473200 w 3149600"/>
                <a:gd name="connsiteY62" fmla="*/ 666750 h 3308350"/>
                <a:gd name="connsiteX63" fmla="*/ 1695450 w 3149600"/>
                <a:gd name="connsiteY63" fmla="*/ 704850 h 3308350"/>
                <a:gd name="connsiteX64" fmla="*/ 1701800 w 3149600"/>
                <a:gd name="connsiteY64" fmla="*/ 628650 h 3308350"/>
                <a:gd name="connsiteX65" fmla="*/ 1606550 w 3149600"/>
                <a:gd name="connsiteY65" fmla="*/ 615950 h 3308350"/>
                <a:gd name="connsiteX66" fmla="*/ 1619250 w 3149600"/>
                <a:gd name="connsiteY66" fmla="*/ 546100 h 3308350"/>
                <a:gd name="connsiteX67" fmla="*/ 1619250 w 3149600"/>
                <a:gd name="connsiteY67" fmla="*/ 546100 h 3308350"/>
                <a:gd name="connsiteX68" fmla="*/ 1625600 w 3149600"/>
                <a:gd name="connsiteY68" fmla="*/ 514350 h 3308350"/>
                <a:gd name="connsiteX69" fmla="*/ 1625600 w 3149600"/>
                <a:gd name="connsiteY69" fmla="*/ 514350 h 3308350"/>
                <a:gd name="connsiteX70" fmla="*/ 1536700 w 3149600"/>
                <a:gd name="connsiteY70" fmla="*/ 431800 h 3308350"/>
                <a:gd name="connsiteX71" fmla="*/ 1536700 w 3149600"/>
                <a:gd name="connsiteY71" fmla="*/ 393700 h 3308350"/>
                <a:gd name="connsiteX72" fmla="*/ 1574800 w 3149600"/>
                <a:gd name="connsiteY72" fmla="*/ 368300 h 3308350"/>
                <a:gd name="connsiteX73" fmla="*/ 1562100 w 3149600"/>
                <a:gd name="connsiteY73" fmla="*/ 292100 h 3308350"/>
                <a:gd name="connsiteX74" fmla="*/ 1581150 w 3149600"/>
                <a:gd name="connsiteY74" fmla="*/ 273050 h 3308350"/>
                <a:gd name="connsiteX75" fmla="*/ 1765300 w 3149600"/>
                <a:gd name="connsiteY75" fmla="*/ 241300 h 3308350"/>
                <a:gd name="connsiteX76" fmla="*/ 1854200 w 3149600"/>
                <a:gd name="connsiteY76" fmla="*/ 190500 h 3308350"/>
                <a:gd name="connsiteX77" fmla="*/ 2108200 w 3149600"/>
                <a:gd name="connsiteY77" fmla="*/ 196850 h 3308350"/>
                <a:gd name="connsiteX78" fmla="*/ 2171700 w 3149600"/>
                <a:gd name="connsiteY78" fmla="*/ 82550 h 3308350"/>
                <a:gd name="connsiteX79" fmla="*/ 2209800 w 3149600"/>
                <a:gd name="connsiteY79" fmla="*/ 95250 h 3308350"/>
                <a:gd name="connsiteX80" fmla="*/ 2311400 w 3149600"/>
                <a:gd name="connsiteY80" fmla="*/ 0 h 3308350"/>
                <a:gd name="connsiteX81" fmla="*/ 2368550 w 3149600"/>
                <a:gd name="connsiteY81" fmla="*/ 19050 h 3308350"/>
                <a:gd name="connsiteX82" fmla="*/ 2432050 w 3149600"/>
                <a:gd name="connsiteY82" fmla="*/ 12700 h 3308350"/>
                <a:gd name="connsiteX83" fmla="*/ 2501900 w 3149600"/>
                <a:gd name="connsiteY83" fmla="*/ 38100 h 3308350"/>
                <a:gd name="connsiteX84" fmla="*/ 2508250 w 3149600"/>
                <a:gd name="connsiteY84" fmla="*/ 114300 h 3308350"/>
                <a:gd name="connsiteX85" fmla="*/ 2476500 w 3149600"/>
                <a:gd name="connsiteY85" fmla="*/ 196850 h 3308350"/>
                <a:gd name="connsiteX86" fmla="*/ 2508250 w 3149600"/>
                <a:gd name="connsiteY86" fmla="*/ 292100 h 3308350"/>
                <a:gd name="connsiteX87" fmla="*/ 2635250 w 3149600"/>
                <a:gd name="connsiteY87" fmla="*/ 323850 h 3308350"/>
                <a:gd name="connsiteX88" fmla="*/ 2590800 w 3149600"/>
                <a:gd name="connsiteY88" fmla="*/ 463550 h 3308350"/>
                <a:gd name="connsiteX89" fmla="*/ 2654300 w 3149600"/>
                <a:gd name="connsiteY89" fmla="*/ 546100 h 3308350"/>
                <a:gd name="connsiteX90" fmla="*/ 2686050 w 3149600"/>
                <a:gd name="connsiteY90" fmla="*/ 552450 h 3308350"/>
                <a:gd name="connsiteX91" fmla="*/ 2641600 w 3149600"/>
                <a:gd name="connsiteY91" fmla="*/ 660400 h 3308350"/>
                <a:gd name="connsiteX92" fmla="*/ 2717800 w 3149600"/>
                <a:gd name="connsiteY92" fmla="*/ 666750 h 3308350"/>
                <a:gd name="connsiteX93" fmla="*/ 2844800 w 3149600"/>
                <a:gd name="connsiteY93" fmla="*/ 641350 h 3308350"/>
                <a:gd name="connsiteX94" fmla="*/ 3016250 w 3149600"/>
                <a:gd name="connsiteY94" fmla="*/ 450850 h 3308350"/>
                <a:gd name="connsiteX95" fmla="*/ 3028950 w 3149600"/>
                <a:gd name="connsiteY95" fmla="*/ 558800 h 3308350"/>
                <a:gd name="connsiteX96" fmla="*/ 3092450 w 3149600"/>
                <a:gd name="connsiteY96" fmla="*/ 666750 h 3308350"/>
                <a:gd name="connsiteX97" fmla="*/ 3149600 w 3149600"/>
                <a:gd name="connsiteY97" fmla="*/ 812800 h 3308350"/>
                <a:gd name="connsiteX98" fmla="*/ 2851150 w 3149600"/>
                <a:gd name="connsiteY98" fmla="*/ 1022350 h 3308350"/>
                <a:gd name="connsiteX99" fmla="*/ 2901950 w 3149600"/>
                <a:gd name="connsiteY99" fmla="*/ 1123950 h 3308350"/>
                <a:gd name="connsiteX100" fmla="*/ 2870200 w 3149600"/>
                <a:gd name="connsiteY100" fmla="*/ 1244600 h 3308350"/>
                <a:gd name="connsiteX101" fmla="*/ 2908300 w 3149600"/>
                <a:gd name="connsiteY101" fmla="*/ 1263650 h 3308350"/>
                <a:gd name="connsiteX102" fmla="*/ 2933700 w 3149600"/>
                <a:gd name="connsiteY102" fmla="*/ 1314450 h 3308350"/>
                <a:gd name="connsiteX103" fmla="*/ 2933700 w 3149600"/>
                <a:gd name="connsiteY103" fmla="*/ 1390650 h 3308350"/>
                <a:gd name="connsiteX104" fmla="*/ 2908300 w 3149600"/>
                <a:gd name="connsiteY104" fmla="*/ 1416050 h 3308350"/>
                <a:gd name="connsiteX105" fmla="*/ 2901950 w 3149600"/>
                <a:gd name="connsiteY105" fmla="*/ 1454150 h 3308350"/>
                <a:gd name="connsiteX106" fmla="*/ 2832100 w 3149600"/>
                <a:gd name="connsiteY106" fmla="*/ 1428750 h 3308350"/>
                <a:gd name="connsiteX107" fmla="*/ 2813050 w 3149600"/>
                <a:gd name="connsiteY107" fmla="*/ 1555750 h 3308350"/>
                <a:gd name="connsiteX108" fmla="*/ 2743200 w 3149600"/>
                <a:gd name="connsiteY108" fmla="*/ 1536700 h 3308350"/>
                <a:gd name="connsiteX109" fmla="*/ 2622550 w 3149600"/>
                <a:gd name="connsiteY109" fmla="*/ 1606550 h 3308350"/>
                <a:gd name="connsiteX110" fmla="*/ 2749550 w 3149600"/>
                <a:gd name="connsiteY110" fmla="*/ 1828800 h 3308350"/>
                <a:gd name="connsiteX111" fmla="*/ 2787650 w 3149600"/>
                <a:gd name="connsiteY111" fmla="*/ 1828800 h 3308350"/>
                <a:gd name="connsiteX112" fmla="*/ 2781300 w 3149600"/>
                <a:gd name="connsiteY112" fmla="*/ 1917700 h 3308350"/>
                <a:gd name="connsiteX113" fmla="*/ 2711450 w 3149600"/>
                <a:gd name="connsiteY113" fmla="*/ 1905000 h 3308350"/>
                <a:gd name="connsiteX114" fmla="*/ 2603500 w 3149600"/>
                <a:gd name="connsiteY114" fmla="*/ 1930400 h 3308350"/>
                <a:gd name="connsiteX115" fmla="*/ 2381250 w 3149600"/>
                <a:gd name="connsiteY115" fmla="*/ 1924050 h 3308350"/>
                <a:gd name="connsiteX116" fmla="*/ 2286000 w 3149600"/>
                <a:gd name="connsiteY116" fmla="*/ 1924050 h 3308350"/>
                <a:gd name="connsiteX117" fmla="*/ 2209800 w 3149600"/>
                <a:gd name="connsiteY117" fmla="*/ 1847850 h 3308350"/>
                <a:gd name="connsiteX118" fmla="*/ 2152650 w 3149600"/>
                <a:gd name="connsiteY118" fmla="*/ 1835150 h 3308350"/>
                <a:gd name="connsiteX119" fmla="*/ 2133600 w 3149600"/>
                <a:gd name="connsiteY119" fmla="*/ 1765300 h 3308350"/>
                <a:gd name="connsiteX120" fmla="*/ 1943100 w 3149600"/>
                <a:gd name="connsiteY120" fmla="*/ 1708150 h 3308350"/>
                <a:gd name="connsiteX121" fmla="*/ 1924050 w 3149600"/>
                <a:gd name="connsiteY121" fmla="*/ 1816100 h 3308350"/>
                <a:gd name="connsiteX122" fmla="*/ 1943100 w 3149600"/>
                <a:gd name="connsiteY122" fmla="*/ 1905000 h 3308350"/>
                <a:gd name="connsiteX123" fmla="*/ 1911350 w 3149600"/>
                <a:gd name="connsiteY123" fmla="*/ 2019300 h 3308350"/>
                <a:gd name="connsiteX124" fmla="*/ 2305050 w 3149600"/>
                <a:gd name="connsiteY124" fmla="*/ 2089150 h 3308350"/>
                <a:gd name="connsiteX125" fmla="*/ 2349500 w 3149600"/>
                <a:gd name="connsiteY125" fmla="*/ 2546350 h 3308350"/>
                <a:gd name="connsiteX126" fmla="*/ 1282700 w 3149600"/>
                <a:gd name="connsiteY126" fmla="*/ 2603500 h 3308350"/>
                <a:gd name="connsiteX127" fmla="*/ 1263650 w 3149600"/>
                <a:gd name="connsiteY127" fmla="*/ 2660650 h 3308350"/>
                <a:gd name="connsiteX128" fmla="*/ 1314450 w 3149600"/>
                <a:gd name="connsiteY128" fmla="*/ 2686050 h 3308350"/>
                <a:gd name="connsiteX129" fmla="*/ 1333500 w 3149600"/>
                <a:gd name="connsiteY129" fmla="*/ 2762250 h 3308350"/>
                <a:gd name="connsiteX130" fmla="*/ 1327150 w 3149600"/>
                <a:gd name="connsiteY130" fmla="*/ 2921000 h 3308350"/>
                <a:gd name="connsiteX131" fmla="*/ 1397000 w 3149600"/>
                <a:gd name="connsiteY131" fmla="*/ 3016250 h 3308350"/>
                <a:gd name="connsiteX132" fmla="*/ 1358900 w 3149600"/>
                <a:gd name="connsiteY132" fmla="*/ 3181350 h 3308350"/>
                <a:gd name="connsiteX133" fmla="*/ 1416050 w 3149600"/>
                <a:gd name="connsiteY133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191294 w 3149600"/>
                <a:gd name="connsiteY18" fmla="*/ 2069306 h 3308350"/>
                <a:gd name="connsiteX19" fmla="*/ 508000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590550 w 3149600"/>
                <a:gd name="connsiteY25" fmla="*/ 1143000 h 3308350"/>
                <a:gd name="connsiteX26" fmla="*/ 558800 w 3149600"/>
                <a:gd name="connsiteY26" fmla="*/ 1022350 h 3308350"/>
                <a:gd name="connsiteX27" fmla="*/ 609600 w 3149600"/>
                <a:gd name="connsiteY27" fmla="*/ 768350 h 3308350"/>
                <a:gd name="connsiteX28" fmla="*/ 577850 w 3149600"/>
                <a:gd name="connsiteY28" fmla="*/ 660400 h 3308350"/>
                <a:gd name="connsiteX29" fmla="*/ 577850 w 3149600"/>
                <a:gd name="connsiteY29" fmla="*/ 571500 h 3308350"/>
                <a:gd name="connsiteX30" fmla="*/ 996950 w 3149600"/>
                <a:gd name="connsiteY30" fmla="*/ 495300 h 3308350"/>
                <a:gd name="connsiteX31" fmla="*/ 1162050 w 3149600"/>
                <a:gd name="connsiteY31" fmla="*/ 628650 h 3308350"/>
                <a:gd name="connsiteX32" fmla="*/ 1073150 w 3149600"/>
                <a:gd name="connsiteY32" fmla="*/ 622300 h 3308350"/>
                <a:gd name="connsiteX33" fmla="*/ 1035050 w 3149600"/>
                <a:gd name="connsiteY33" fmla="*/ 869950 h 3308350"/>
                <a:gd name="connsiteX34" fmla="*/ 1028700 w 3149600"/>
                <a:gd name="connsiteY34" fmla="*/ 1187450 h 3308350"/>
                <a:gd name="connsiteX35" fmla="*/ 952500 w 3149600"/>
                <a:gd name="connsiteY35" fmla="*/ 1257300 h 3308350"/>
                <a:gd name="connsiteX36" fmla="*/ 952500 w 3149600"/>
                <a:gd name="connsiteY36" fmla="*/ 1314450 h 3308350"/>
                <a:gd name="connsiteX37" fmla="*/ 1016000 w 3149600"/>
                <a:gd name="connsiteY37" fmla="*/ 1295400 h 3308350"/>
                <a:gd name="connsiteX38" fmla="*/ 1035050 w 3149600"/>
                <a:gd name="connsiteY38" fmla="*/ 1257300 h 3308350"/>
                <a:gd name="connsiteX39" fmla="*/ 1092200 w 3149600"/>
                <a:gd name="connsiteY39" fmla="*/ 1250950 h 3308350"/>
                <a:gd name="connsiteX40" fmla="*/ 1117600 w 3149600"/>
                <a:gd name="connsiteY40" fmla="*/ 1276350 h 3308350"/>
                <a:gd name="connsiteX41" fmla="*/ 1092200 w 3149600"/>
                <a:gd name="connsiteY41" fmla="*/ 1314450 h 3308350"/>
                <a:gd name="connsiteX42" fmla="*/ 1111250 w 3149600"/>
                <a:gd name="connsiteY42" fmla="*/ 1358900 h 3308350"/>
                <a:gd name="connsiteX43" fmla="*/ 1162050 w 3149600"/>
                <a:gd name="connsiteY43" fmla="*/ 1358900 h 3308350"/>
                <a:gd name="connsiteX44" fmla="*/ 1200150 w 3149600"/>
                <a:gd name="connsiteY44" fmla="*/ 1371600 h 3308350"/>
                <a:gd name="connsiteX45" fmla="*/ 1193800 w 3149600"/>
                <a:gd name="connsiteY45" fmla="*/ 1416050 h 3308350"/>
                <a:gd name="connsiteX46" fmla="*/ 1231900 w 3149600"/>
                <a:gd name="connsiteY46" fmla="*/ 1454150 h 3308350"/>
                <a:gd name="connsiteX47" fmla="*/ 1225550 w 3149600"/>
                <a:gd name="connsiteY47" fmla="*/ 1555750 h 3308350"/>
                <a:gd name="connsiteX48" fmla="*/ 1435100 w 3149600"/>
                <a:gd name="connsiteY48" fmla="*/ 1473200 h 3308350"/>
                <a:gd name="connsiteX49" fmla="*/ 1428750 w 3149600"/>
                <a:gd name="connsiteY49" fmla="*/ 1397000 h 3308350"/>
                <a:gd name="connsiteX50" fmla="*/ 1473200 w 3149600"/>
                <a:gd name="connsiteY50" fmla="*/ 1377950 h 3308350"/>
                <a:gd name="connsiteX51" fmla="*/ 1517650 w 3149600"/>
                <a:gd name="connsiteY51" fmla="*/ 1282700 h 3308350"/>
                <a:gd name="connsiteX52" fmla="*/ 1492250 w 3149600"/>
                <a:gd name="connsiteY52" fmla="*/ 1276350 h 3308350"/>
                <a:gd name="connsiteX53" fmla="*/ 1492250 w 3149600"/>
                <a:gd name="connsiteY53" fmla="*/ 1276350 h 3308350"/>
                <a:gd name="connsiteX54" fmla="*/ 1454150 w 3149600"/>
                <a:gd name="connsiteY54" fmla="*/ 1193800 h 3308350"/>
                <a:gd name="connsiteX55" fmla="*/ 1543050 w 3149600"/>
                <a:gd name="connsiteY55" fmla="*/ 1206500 h 3308350"/>
                <a:gd name="connsiteX56" fmla="*/ 1581150 w 3149600"/>
                <a:gd name="connsiteY56" fmla="*/ 1149350 h 3308350"/>
                <a:gd name="connsiteX57" fmla="*/ 1612900 w 3149600"/>
                <a:gd name="connsiteY57" fmla="*/ 1143000 h 3308350"/>
                <a:gd name="connsiteX58" fmla="*/ 1606550 w 3149600"/>
                <a:gd name="connsiteY58" fmla="*/ 1092200 h 3308350"/>
                <a:gd name="connsiteX59" fmla="*/ 1581150 w 3149600"/>
                <a:gd name="connsiteY59" fmla="*/ 1066800 h 3308350"/>
                <a:gd name="connsiteX60" fmla="*/ 1714500 w 3149600"/>
                <a:gd name="connsiteY60" fmla="*/ 984250 h 3308350"/>
                <a:gd name="connsiteX61" fmla="*/ 1714500 w 3149600"/>
                <a:gd name="connsiteY61" fmla="*/ 889000 h 3308350"/>
                <a:gd name="connsiteX62" fmla="*/ 1797050 w 3149600"/>
                <a:gd name="connsiteY62" fmla="*/ 755650 h 3308350"/>
                <a:gd name="connsiteX63" fmla="*/ 1473200 w 3149600"/>
                <a:gd name="connsiteY63" fmla="*/ 666750 h 3308350"/>
                <a:gd name="connsiteX64" fmla="*/ 1695450 w 3149600"/>
                <a:gd name="connsiteY64" fmla="*/ 704850 h 3308350"/>
                <a:gd name="connsiteX65" fmla="*/ 1701800 w 3149600"/>
                <a:gd name="connsiteY65" fmla="*/ 628650 h 3308350"/>
                <a:gd name="connsiteX66" fmla="*/ 1606550 w 3149600"/>
                <a:gd name="connsiteY66" fmla="*/ 615950 h 3308350"/>
                <a:gd name="connsiteX67" fmla="*/ 1619250 w 3149600"/>
                <a:gd name="connsiteY67" fmla="*/ 546100 h 3308350"/>
                <a:gd name="connsiteX68" fmla="*/ 1619250 w 3149600"/>
                <a:gd name="connsiteY68" fmla="*/ 546100 h 3308350"/>
                <a:gd name="connsiteX69" fmla="*/ 1625600 w 3149600"/>
                <a:gd name="connsiteY69" fmla="*/ 514350 h 3308350"/>
                <a:gd name="connsiteX70" fmla="*/ 1625600 w 3149600"/>
                <a:gd name="connsiteY70" fmla="*/ 514350 h 3308350"/>
                <a:gd name="connsiteX71" fmla="*/ 1536700 w 3149600"/>
                <a:gd name="connsiteY71" fmla="*/ 431800 h 3308350"/>
                <a:gd name="connsiteX72" fmla="*/ 1536700 w 3149600"/>
                <a:gd name="connsiteY72" fmla="*/ 393700 h 3308350"/>
                <a:gd name="connsiteX73" fmla="*/ 1574800 w 3149600"/>
                <a:gd name="connsiteY73" fmla="*/ 368300 h 3308350"/>
                <a:gd name="connsiteX74" fmla="*/ 1562100 w 3149600"/>
                <a:gd name="connsiteY74" fmla="*/ 292100 h 3308350"/>
                <a:gd name="connsiteX75" fmla="*/ 1581150 w 3149600"/>
                <a:gd name="connsiteY75" fmla="*/ 273050 h 3308350"/>
                <a:gd name="connsiteX76" fmla="*/ 1765300 w 3149600"/>
                <a:gd name="connsiteY76" fmla="*/ 241300 h 3308350"/>
                <a:gd name="connsiteX77" fmla="*/ 1854200 w 3149600"/>
                <a:gd name="connsiteY77" fmla="*/ 190500 h 3308350"/>
                <a:gd name="connsiteX78" fmla="*/ 2108200 w 3149600"/>
                <a:gd name="connsiteY78" fmla="*/ 196850 h 3308350"/>
                <a:gd name="connsiteX79" fmla="*/ 2171700 w 3149600"/>
                <a:gd name="connsiteY79" fmla="*/ 82550 h 3308350"/>
                <a:gd name="connsiteX80" fmla="*/ 2209800 w 3149600"/>
                <a:gd name="connsiteY80" fmla="*/ 95250 h 3308350"/>
                <a:gd name="connsiteX81" fmla="*/ 2311400 w 3149600"/>
                <a:gd name="connsiteY81" fmla="*/ 0 h 3308350"/>
                <a:gd name="connsiteX82" fmla="*/ 2368550 w 3149600"/>
                <a:gd name="connsiteY82" fmla="*/ 19050 h 3308350"/>
                <a:gd name="connsiteX83" fmla="*/ 2432050 w 3149600"/>
                <a:gd name="connsiteY83" fmla="*/ 12700 h 3308350"/>
                <a:gd name="connsiteX84" fmla="*/ 2501900 w 3149600"/>
                <a:gd name="connsiteY84" fmla="*/ 38100 h 3308350"/>
                <a:gd name="connsiteX85" fmla="*/ 2508250 w 3149600"/>
                <a:gd name="connsiteY85" fmla="*/ 114300 h 3308350"/>
                <a:gd name="connsiteX86" fmla="*/ 2476500 w 3149600"/>
                <a:gd name="connsiteY86" fmla="*/ 196850 h 3308350"/>
                <a:gd name="connsiteX87" fmla="*/ 2508250 w 3149600"/>
                <a:gd name="connsiteY87" fmla="*/ 292100 h 3308350"/>
                <a:gd name="connsiteX88" fmla="*/ 2635250 w 3149600"/>
                <a:gd name="connsiteY88" fmla="*/ 323850 h 3308350"/>
                <a:gd name="connsiteX89" fmla="*/ 2590800 w 3149600"/>
                <a:gd name="connsiteY89" fmla="*/ 463550 h 3308350"/>
                <a:gd name="connsiteX90" fmla="*/ 2654300 w 3149600"/>
                <a:gd name="connsiteY90" fmla="*/ 546100 h 3308350"/>
                <a:gd name="connsiteX91" fmla="*/ 2686050 w 3149600"/>
                <a:gd name="connsiteY91" fmla="*/ 552450 h 3308350"/>
                <a:gd name="connsiteX92" fmla="*/ 2641600 w 3149600"/>
                <a:gd name="connsiteY92" fmla="*/ 660400 h 3308350"/>
                <a:gd name="connsiteX93" fmla="*/ 2717800 w 3149600"/>
                <a:gd name="connsiteY93" fmla="*/ 666750 h 3308350"/>
                <a:gd name="connsiteX94" fmla="*/ 2844800 w 3149600"/>
                <a:gd name="connsiteY94" fmla="*/ 641350 h 3308350"/>
                <a:gd name="connsiteX95" fmla="*/ 3016250 w 3149600"/>
                <a:gd name="connsiteY95" fmla="*/ 450850 h 3308350"/>
                <a:gd name="connsiteX96" fmla="*/ 3028950 w 3149600"/>
                <a:gd name="connsiteY96" fmla="*/ 558800 h 3308350"/>
                <a:gd name="connsiteX97" fmla="*/ 3092450 w 3149600"/>
                <a:gd name="connsiteY97" fmla="*/ 666750 h 3308350"/>
                <a:gd name="connsiteX98" fmla="*/ 3149600 w 3149600"/>
                <a:gd name="connsiteY98" fmla="*/ 812800 h 3308350"/>
                <a:gd name="connsiteX99" fmla="*/ 2851150 w 3149600"/>
                <a:gd name="connsiteY99" fmla="*/ 1022350 h 3308350"/>
                <a:gd name="connsiteX100" fmla="*/ 2901950 w 3149600"/>
                <a:gd name="connsiteY100" fmla="*/ 1123950 h 3308350"/>
                <a:gd name="connsiteX101" fmla="*/ 2870200 w 3149600"/>
                <a:gd name="connsiteY101" fmla="*/ 1244600 h 3308350"/>
                <a:gd name="connsiteX102" fmla="*/ 2908300 w 3149600"/>
                <a:gd name="connsiteY102" fmla="*/ 1263650 h 3308350"/>
                <a:gd name="connsiteX103" fmla="*/ 2933700 w 3149600"/>
                <a:gd name="connsiteY103" fmla="*/ 1314450 h 3308350"/>
                <a:gd name="connsiteX104" fmla="*/ 2933700 w 3149600"/>
                <a:gd name="connsiteY104" fmla="*/ 1390650 h 3308350"/>
                <a:gd name="connsiteX105" fmla="*/ 2908300 w 3149600"/>
                <a:gd name="connsiteY105" fmla="*/ 1416050 h 3308350"/>
                <a:gd name="connsiteX106" fmla="*/ 2901950 w 3149600"/>
                <a:gd name="connsiteY106" fmla="*/ 1454150 h 3308350"/>
                <a:gd name="connsiteX107" fmla="*/ 2832100 w 3149600"/>
                <a:gd name="connsiteY107" fmla="*/ 1428750 h 3308350"/>
                <a:gd name="connsiteX108" fmla="*/ 2813050 w 3149600"/>
                <a:gd name="connsiteY108" fmla="*/ 1555750 h 3308350"/>
                <a:gd name="connsiteX109" fmla="*/ 2743200 w 3149600"/>
                <a:gd name="connsiteY109" fmla="*/ 1536700 h 3308350"/>
                <a:gd name="connsiteX110" fmla="*/ 2622550 w 3149600"/>
                <a:gd name="connsiteY110" fmla="*/ 1606550 h 3308350"/>
                <a:gd name="connsiteX111" fmla="*/ 2749550 w 3149600"/>
                <a:gd name="connsiteY111" fmla="*/ 1828800 h 3308350"/>
                <a:gd name="connsiteX112" fmla="*/ 2787650 w 3149600"/>
                <a:gd name="connsiteY112" fmla="*/ 1828800 h 3308350"/>
                <a:gd name="connsiteX113" fmla="*/ 2781300 w 3149600"/>
                <a:gd name="connsiteY113" fmla="*/ 1917700 h 3308350"/>
                <a:gd name="connsiteX114" fmla="*/ 2711450 w 3149600"/>
                <a:gd name="connsiteY114" fmla="*/ 1905000 h 3308350"/>
                <a:gd name="connsiteX115" fmla="*/ 2603500 w 3149600"/>
                <a:gd name="connsiteY115" fmla="*/ 1930400 h 3308350"/>
                <a:gd name="connsiteX116" fmla="*/ 2381250 w 3149600"/>
                <a:gd name="connsiteY116" fmla="*/ 1924050 h 3308350"/>
                <a:gd name="connsiteX117" fmla="*/ 2286000 w 3149600"/>
                <a:gd name="connsiteY117" fmla="*/ 1924050 h 3308350"/>
                <a:gd name="connsiteX118" fmla="*/ 2209800 w 3149600"/>
                <a:gd name="connsiteY118" fmla="*/ 1847850 h 3308350"/>
                <a:gd name="connsiteX119" fmla="*/ 2152650 w 3149600"/>
                <a:gd name="connsiteY119" fmla="*/ 1835150 h 3308350"/>
                <a:gd name="connsiteX120" fmla="*/ 2133600 w 3149600"/>
                <a:gd name="connsiteY120" fmla="*/ 1765300 h 3308350"/>
                <a:gd name="connsiteX121" fmla="*/ 1943100 w 3149600"/>
                <a:gd name="connsiteY121" fmla="*/ 1708150 h 3308350"/>
                <a:gd name="connsiteX122" fmla="*/ 1924050 w 3149600"/>
                <a:gd name="connsiteY122" fmla="*/ 1816100 h 3308350"/>
                <a:gd name="connsiteX123" fmla="*/ 1943100 w 3149600"/>
                <a:gd name="connsiteY123" fmla="*/ 1905000 h 3308350"/>
                <a:gd name="connsiteX124" fmla="*/ 1911350 w 3149600"/>
                <a:gd name="connsiteY124" fmla="*/ 2019300 h 3308350"/>
                <a:gd name="connsiteX125" fmla="*/ 2305050 w 3149600"/>
                <a:gd name="connsiteY125" fmla="*/ 2089150 h 3308350"/>
                <a:gd name="connsiteX126" fmla="*/ 2349500 w 3149600"/>
                <a:gd name="connsiteY126" fmla="*/ 2546350 h 3308350"/>
                <a:gd name="connsiteX127" fmla="*/ 1282700 w 3149600"/>
                <a:gd name="connsiteY127" fmla="*/ 2603500 h 3308350"/>
                <a:gd name="connsiteX128" fmla="*/ 1263650 w 3149600"/>
                <a:gd name="connsiteY128" fmla="*/ 2660650 h 3308350"/>
                <a:gd name="connsiteX129" fmla="*/ 1314450 w 3149600"/>
                <a:gd name="connsiteY129" fmla="*/ 2686050 h 3308350"/>
                <a:gd name="connsiteX130" fmla="*/ 1333500 w 3149600"/>
                <a:gd name="connsiteY130" fmla="*/ 2762250 h 3308350"/>
                <a:gd name="connsiteX131" fmla="*/ 1327150 w 3149600"/>
                <a:gd name="connsiteY131" fmla="*/ 2921000 h 3308350"/>
                <a:gd name="connsiteX132" fmla="*/ 1397000 w 3149600"/>
                <a:gd name="connsiteY132" fmla="*/ 3016250 h 3308350"/>
                <a:gd name="connsiteX133" fmla="*/ 1358900 w 3149600"/>
                <a:gd name="connsiteY133" fmla="*/ 3181350 h 3308350"/>
                <a:gd name="connsiteX134" fmla="*/ 1416050 w 3149600"/>
                <a:gd name="connsiteY134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508000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590550 w 3149600"/>
                <a:gd name="connsiteY25" fmla="*/ 1143000 h 3308350"/>
                <a:gd name="connsiteX26" fmla="*/ 558800 w 3149600"/>
                <a:gd name="connsiteY26" fmla="*/ 1022350 h 3308350"/>
                <a:gd name="connsiteX27" fmla="*/ 609600 w 3149600"/>
                <a:gd name="connsiteY27" fmla="*/ 768350 h 3308350"/>
                <a:gd name="connsiteX28" fmla="*/ 577850 w 3149600"/>
                <a:gd name="connsiteY28" fmla="*/ 660400 h 3308350"/>
                <a:gd name="connsiteX29" fmla="*/ 577850 w 3149600"/>
                <a:gd name="connsiteY29" fmla="*/ 571500 h 3308350"/>
                <a:gd name="connsiteX30" fmla="*/ 996950 w 3149600"/>
                <a:gd name="connsiteY30" fmla="*/ 495300 h 3308350"/>
                <a:gd name="connsiteX31" fmla="*/ 1162050 w 3149600"/>
                <a:gd name="connsiteY31" fmla="*/ 628650 h 3308350"/>
                <a:gd name="connsiteX32" fmla="*/ 1073150 w 3149600"/>
                <a:gd name="connsiteY32" fmla="*/ 622300 h 3308350"/>
                <a:gd name="connsiteX33" fmla="*/ 1035050 w 3149600"/>
                <a:gd name="connsiteY33" fmla="*/ 869950 h 3308350"/>
                <a:gd name="connsiteX34" fmla="*/ 1028700 w 3149600"/>
                <a:gd name="connsiteY34" fmla="*/ 1187450 h 3308350"/>
                <a:gd name="connsiteX35" fmla="*/ 952500 w 3149600"/>
                <a:gd name="connsiteY35" fmla="*/ 1257300 h 3308350"/>
                <a:gd name="connsiteX36" fmla="*/ 952500 w 3149600"/>
                <a:gd name="connsiteY36" fmla="*/ 1314450 h 3308350"/>
                <a:gd name="connsiteX37" fmla="*/ 1016000 w 3149600"/>
                <a:gd name="connsiteY37" fmla="*/ 1295400 h 3308350"/>
                <a:gd name="connsiteX38" fmla="*/ 1035050 w 3149600"/>
                <a:gd name="connsiteY38" fmla="*/ 1257300 h 3308350"/>
                <a:gd name="connsiteX39" fmla="*/ 1092200 w 3149600"/>
                <a:gd name="connsiteY39" fmla="*/ 1250950 h 3308350"/>
                <a:gd name="connsiteX40" fmla="*/ 1117600 w 3149600"/>
                <a:gd name="connsiteY40" fmla="*/ 1276350 h 3308350"/>
                <a:gd name="connsiteX41" fmla="*/ 1092200 w 3149600"/>
                <a:gd name="connsiteY41" fmla="*/ 1314450 h 3308350"/>
                <a:gd name="connsiteX42" fmla="*/ 1111250 w 3149600"/>
                <a:gd name="connsiteY42" fmla="*/ 1358900 h 3308350"/>
                <a:gd name="connsiteX43" fmla="*/ 1162050 w 3149600"/>
                <a:gd name="connsiteY43" fmla="*/ 1358900 h 3308350"/>
                <a:gd name="connsiteX44" fmla="*/ 1200150 w 3149600"/>
                <a:gd name="connsiteY44" fmla="*/ 1371600 h 3308350"/>
                <a:gd name="connsiteX45" fmla="*/ 1193800 w 3149600"/>
                <a:gd name="connsiteY45" fmla="*/ 1416050 h 3308350"/>
                <a:gd name="connsiteX46" fmla="*/ 1231900 w 3149600"/>
                <a:gd name="connsiteY46" fmla="*/ 1454150 h 3308350"/>
                <a:gd name="connsiteX47" fmla="*/ 1225550 w 3149600"/>
                <a:gd name="connsiteY47" fmla="*/ 1555750 h 3308350"/>
                <a:gd name="connsiteX48" fmla="*/ 1435100 w 3149600"/>
                <a:gd name="connsiteY48" fmla="*/ 1473200 h 3308350"/>
                <a:gd name="connsiteX49" fmla="*/ 1428750 w 3149600"/>
                <a:gd name="connsiteY49" fmla="*/ 1397000 h 3308350"/>
                <a:gd name="connsiteX50" fmla="*/ 1473200 w 3149600"/>
                <a:gd name="connsiteY50" fmla="*/ 1377950 h 3308350"/>
                <a:gd name="connsiteX51" fmla="*/ 1517650 w 3149600"/>
                <a:gd name="connsiteY51" fmla="*/ 1282700 h 3308350"/>
                <a:gd name="connsiteX52" fmla="*/ 1492250 w 3149600"/>
                <a:gd name="connsiteY52" fmla="*/ 1276350 h 3308350"/>
                <a:gd name="connsiteX53" fmla="*/ 1492250 w 3149600"/>
                <a:gd name="connsiteY53" fmla="*/ 1276350 h 3308350"/>
                <a:gd name="connsiteX54" fmla="*/ 1454150 w 3149600"/>
                <a:gd name="connsiteY54" fmla="*/ 1193800 h 3308350"/>
                <a:gd name="connsiteX55" fmla="*/ 1543050 w 3149600"/>
                <a:gd name="connsiteY55" fmla="*/ 1206500 h 3308350"/>
                <a:gd name="connsiteX56" fmla="*/ 1581150 w 3149600"/>
                <a:gd name="connsiteY56" fmla="*/ 1149350 h 3308350"/>
                <a:gd name="connsiteX57" fmla="*/ 1612900 w 3149600"/>
                <a:gd name="connsiteY57" fmla="*/ 1143000 h 3308350"/>
                <a:gd name="connsiteX58" fmla="*/ 1606550 w 3149600"/>
                <a:gd name="connsiteY58" fmla="*/ 1092200 h 3308350"/>
                <a:gd name="connsiteX59" fmla="*/ 1581150 w 3149600"/>
                <a:gd name="connsiteY59" fmla="*/ 1066800 h 3308350"/>
                <a:gd name="connsiteX60" fmla="*/ 1714500 w 3149600"/>
                <a:gd name="connsiteY60" fmla="*/ 984250 h 3308350"/>
                <a:gd name="connsiteX61" fmla="*/ 1714500 w 3149600"/>
                <a:gd name="connsiteY61" fmla="*/ 889000 h 3308350"/>
                <a:gd name="connsiteX62" fmla="*/ 1797050 w 3149600"/>
                <a:gd name="connsiteY62" fmla="*/ 755650 h 3308350"/>
                <a:gd name="connsiteX63" fmla="*/ 1473200 w 3149600"/>
                <a:gd name="connsiteY63" fmla="*/ 666750 h 3308350"/>
                <a:gd name="connsiteX64" fmla="*/ 1695450 w 3149600"/>
                <a:gd name="connsiteY64" fmla="*/ 704850 h 3308350"/>
                <a:gd name="connsiteX65" fmla="*/ 1701800 w 3149600"/>
                <a:gd name="connsiteY65" fmla="*/ 628650 h 3308350"/>
                <a:gd name="connsiteX66" fmla="*/ 1606550 w 3149600"/>
                <a:gd name="connsiteY66" fmla="*/ 615950 h 3308350"/>
                <a:gd name="connsiteX67" fmla="*/ 1619250 w 3149600"/>
                <a:gd name="connsiteY67" fmla="*/ 546100 h 3308350"/>
                <a:gd name="connsiteX68" fmla="*/ 1619250 w 3149600"/>
                <a:gd name="connsiteY68" fmla="*/ 546100 h 3308350"/>
                <a:gd name="connsiteX69" fmla="*/ 1625600 w 3149600"/>
                <a:gd name="connsiteY69" fmla="*/ 514350 h 3308350"/>
                <a:gd name="connsiteX70" fmla="*/ 1625600 w 3149600"/>
                <a:gd name="connsiteY70" fmla="*/ 514350 h 3308350"/>
                <a:gd name="connsiteX71" fmla="*/ 1536700 w 3149600"/>
                <a:gd name="connsiteY71" fmla="*/ 431800 h 3308350"/>
                <a:gd name="connsiteX72" fmla="*/ 1536700 w 3149600"/>
                <a:gd name="connsiteY72" fmla="*/ 393700 h 3308350"/>
                <a:gd name="connsiteX73" fmla="*/ 1574800 w 3149600"/>
                <a:gd name="connsiteY73" fmla="*/ 368300 h 3308350"/>
                <a:gd name="connsiteX74" fmla="*/ 1562100 w 3149600"/>
                <a:gd name="connsiteY74" fmla="*/ 292100 h 3308350"/>
                <a:gd name="connsiteX75" fmla="*/ 1581150 w 3149600"/>
                <a:gd name="connsiteY75" fmla="*/ 273050 h 3308350"/>
                <a:gd name="connsiteX76" fmla="*/ 1765300 w 3149600"/>
                <a:gd name="connsiteY76" fmla="*/ 241300 h 3308350"/>
                <a:gd name="connsiteX77" fmla="*/ 1854200 w 3149600"/>
                <a:gd name="connsiteY77" fmla="*/ 190500 h 3308350"/>
                <a:gd name="connsiteX78" fmla="*/ 2108200 w 3149600"/>
                <a:gd name="connsiteY78" fmla="*/ 196850 h 3308350"/>
                <a:gd name="connsiteX79" fmla="*/ 2171700 w 3149600"/>
                <a:gd name="connsiteY79" fmla="*/ 82550 h 3308350"/>
                <a:gd name="connsiteX80" fmla="*/ 2209800 w 3149600"/>
                <a:gd name="connsiteY80" fmla="*/ 95250 h 3308350"/>
                <a:gd name="connsiteX81" fmla="*/ 2311400 w 3149600"/>
                <a:gd name="connsiteY81" fmla="*/ 0 h 3308350"/>
                <a:gd name="connsiteX82" fmla="*/ 2368550 w 3149600"/>
                <a:gd name="connsiteY82" fmla="*/ 19050 h 3308350"/>
                <a:gd name="connsiteX83" fmla="*/ 2432050 w 3149600"/>
                <a:gd name="connsiteY83" fmla="*/ 12700 h 3308350"/>
                <a:gd name="connsiteX84" fmla="*/ 2501900 w 3149600"/>
                <a:gd name="connsiteY84" fmla="*/ 38100 h 3308350"/>
                <a:gd name="connsiteX85" fmla="*/ 2508250 w 3149600"/>
                <a:gd name="connsiteY85" fmla="*/ 114300 h 3308350"/>
                <a:gd name="connsiteX86" fmla="*/ 2476500 w 3149600"/>
                <a:gd name="connsiteY86" fmla="*/ 196850 h 3308350"/>
                <a:gd name="connsiteX87" fmla="*/ 2508250 w 3149600"/>
                <a:gd name="connsiteY87" fmla="*/ 292100 h 3308350"/>
                <a:gd name="connsiteX88" fmla="*/ 2635250 w 3149600"/>
                <a:gd name="connsiteY88" fmla="*/ 323850 h 3308350"/>
                <a:gd name="connsiteX89" fmla="*/ 2590800 w 3149600"/>
                <a:gd name="connsiteY89" fmla="*/ 463550 h 3308350"/>
                <a:gd name="connsiteX90" fmla="*/ 2654300 w 3149600"/>
                <a:gd name="connsiteY90" fmla="*/ 546100 h 3308350"/>
                <a:gd name="connsiteX91" fmla="*/ 2686050 w 3149600"/>
                <a:gd name="connsiteY91" fmla="*/ 552450 h 3308350"/>
                <a:gd name="connsiteX92" fmla="*/ 2641600 w 3149600"/>
                <a:gd name="connsiteY92" fmla="*/ 660400 h 3308350"/>
                <a:gd name="connsiteX93" fmla="*/ 2717800 w 3149600"/>
                <a:gd name="connsiteY93" fmla="*/ 666750 h 3308350"/>
                <a:gd name="connsiteX94" fmla="*/ 2844800 w 3149600"/>
                <a:gd name="connsiteY94" fmla="*/ 641350 h 3308350"/>
                <a:gd name="connsiteX95" fmla="*/ 3016250 w 3149600"/>
                <a:gd name="connsiteY95" fmla="*/ 450850 h 3308350"/>
                <a:gd name="connsiteX96" fmla="*/ 3028950 w 3149600"/>
                <a:gd name="connsiteY96" fmla="*/ 558800 h 3308350"/>
                <a:gd name="connsiteX97" fmla="*/ 3092450 w 3149600"/>
                <a:gd name="connsiteY97" fmla="*/ 666750 h 3308350"/>
                <a:gd name="connsiteX98" fmla="*/ 3149600 w 3149600"/>
                <a:gd name="connsiteY98" fmla="*/ 812800 h 3308350"/>
                <a:gd name="connsiteX99" fmla="*/ 2851150 w 3149600"/>
                <a:gd name="connsiteY99" fmla="*/ 1022350 h 3308350"/>
                <a:gd name="connsiteX100" fmla="*/ 2901950 w 3149600"/>
                <a:gd name="connsiteY100" fmla="*/ 1123950 h 3308350"/>
                <a:gd name="connsiteX101" fmla="*/ 2870200 w 3149600"/>
                <a:gd name="connsiteY101" fmla="*/ 1244600 h 3308350"/>
                <a:gd name="connsiteX102" fmla="*/ 2908300 w 3149600"/>
                <a:gd name="connsiteY102" fmla="*/ 1263650 h 3308350"/>
                <a:gd name="connsiteX103" fmla="*/ 2933700 w 3149600"/>
                <a:gd name="connsiteY103" fmla="*/ 1314450 h 3308350"/>
                <a:gd name="connsiteX104" fmla="*/ 2933700 w 3149600"/>
                <a:gd name="connsiteY104" fmla="*/ 1390650 h 3308350"/>
                <a:gd name="connsiteX105" fmla="*/ 2908300 w 3149600"/>
                <a:gd name="connsiteY105" fmla="*/ 1416050 h 3308350"/>
                <a:gd name="connsiteX106" fmla="*/ 2901950 w 3149600"/>
                <a:gd name="connsiteY106" fmla="*/ 1454150 h 3308350"/>
                <a:gd name="connsiteX107" fmla="*/ 2832100 w 3149600"/>
                <a:gd name="connsiteY107" fmla="*/ 1428750 h 3308350"/>
                <a:gd name="connsiteX108" fmla="*/ 2813050 w 3149600"/>
                <a:gd name="connsiteY108" fmla="*/ 1555750 h 3308350"/>
                <a:gd name="connsiteX109" fmla="*/ 2743200 w 3149600"/>
                <a:gd name="connsiteY109" fmla="*/ 1536700 h 3308350"/>
                <a:gd name="connsiteX110" fmla="*/ 2622550 w 3149600"/>
                <a:gd name="connsiteY110" fmla="*/ 1606550 h 3308350"/>
                <a:gd name="connsiteX111" fmla="*/ 2749550 w 3149600"/>
                <a:gd name="connsiteY111" fmla="*/ 1828800 h 3308350"/>
                <a:gd name="connsiteX112" fmla="*/ 2787650 w 3149600"/>
                <a:gd name="connsiteY112" fmla="*/ 1828800 h 3308350"/>
                <a:gd name="connsiteX113" fmla="*/ 2781300 w 3149600"/>
                <a:gd name="connsiteY113" fmla="*/ 1917700 h 3308350"/>
                <a:gd name="connsiteX114" fmla="*/ 2711450 w 3149600"/>
                <a:gd name="connsiteY114" fmla="*/ 1905000 h 3308350"/>
                <a:gd name="connsiteX115" fmla="*/ 2603500 w 3149600"/>
                <a:gd name="connsiteY115" fmla="*/ 1930400 h 3308350"/>
                <a:gd name="connsiteX116" fmla="*/ 2381250 w 3149600"/>
                <a:gd name="connsiteY116" fmla="*/ 1924050 h 3308350"/>
                <a:gd name="connsiteX117" fmla="*/ 2286000 w 3149600"/>
                <a:gd name="connsiteY117" fmla="*/ 1924050 h 3308350"/>
                <a:gd name="connsiteX118" fmla="*/ 2209800 w 3149600"/>
                <a:gd name="connsiteY118" fmla="*/ 1847850 h 3308350"/>
                <a:gd name="connsiteX119" fmla="*/ 2152650 w 3149600"/>
                <a:gd name="connsiteY119" fmla="*/ 1835150 h 3308350"/>
                <a:gd name="connsiteX120" fmla="*/ 2133600 w 3149600"/>
                <a:gd name="connsiteY120" fmla="*/ 1765300 h 3308350"/>
                <a:gd name="connsiteX121" fmla="*/ 1943100 w 3149600"/>
                <a:gd name="connsiteY121" fmla="*/ 1708150 h 3308350"/>
                <a:gd name="connsiteX122" fmla="*/ 1924050 w 3149600"/>
                <a:gd name="connsiteY122" fmla="*/ 1816100 h 3308350"/>
                <a:gd name="connsiteX123" fmla="*/ 1943100 w 3149600"/>
                <a:gd name="connsiteY123" fmla="*/ 1905000 h 3308350"/>
                <a:gd name="connsiteX124" fmla="*/ 1911350 w 3149600"/>
                <a:gd name="connsiteY124" fmla="*/ 2019300 h 3308350"/>
                <a:gd name="connsiteX125" fmla="*/ 2305050 w 3149600"/>
                <a:gd name="connsiteY125" fmla="*/ 2089150 h 3308350"/>
                <a:gd name="connsiteX126" fmla="*/ 2349500 w 3149600"/>
                <a:gd name="connsiteY126" fmla="*/ 2546350 h 3308350"/>
                <a:gd name="connsiteX127" fmla="*/ 1282700 w 3149600"/>
                <a:gd name="connsiteY127" fmla="*/ 2603500 h 3308350"/>
                <a:gd name="connsiteX128" fmla="*/ 1263650 w 3149600"/>
                <a:gd name="connsiteY128" fmla="*/ 2660650 h 3308350"/>
                <a:gd name="connsiteX129" fmla="*/ 1314450 w 3149600"/>
                <a:gd name="connsiteY129" fmla="*/ 2686050 h 3308350"/>
                <a:gd name="connsiteX130" fmla="*/ 1333500 w 3149600"/>
                <a:gd name="connsiteY130" fmla="*/ 2762250 h 3308350"/>
                <a:gd name="connsiteX131" fmla="*/ 1327150 w 3149600"/>
                <a:gd name="connsiteY131" fmla="*/ 2921000 h 3308350"/>
                <a:gd name="connsiteX132" fmla="*/ 1397000 w 3149600"/>
                <a:gd name="connsiteY132" fmla="*/ 3016250 h 3308350"/>
                <a:gd name="connsiteX133" fmla="*/ 1358900 w 3149600"/>
                <a:gd name="connsiteY133" fmla="*/ 3181350 h 3308350"/>
                <a:gd name="connsiteX134" fmla="*/ 1416050 w 3149600"/>
                <a:gd name="connsiteY134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508000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590550 w 3149600"/>
                <a:gd name="connsiteY25" fmla="*/ 1143000 h 3308350"/>
                <a:gd name="connsiteX26" fmla="*/ 558800 w 3149600"/>
                <a:gd name="connsiteY26" fmla="*/ 1022350 h 3308350"/>
                <a:gd name="connsiteX27" fmla="*/ 609600 w 3149600"/>
                <a:gd name="connsiteY27" fmla="*/ 768350 h 3308350"/>
                <a:gd name="connsiteX28" fmla="*/ 577850 w 3149600"/>
                <a:gd name="connsiteY28" fmla="*/ 660400 h 3308350"/>
                <a:gd name="connsiteX29" fmla="*/ 577850 w 3149600"/>
                <a:gd name="connsiteY29" fmla="*/ 571500 h 3308350"/>
                <a:gd name="connsiteX30" fmla="*/ 996950 w 3149600"/>
                <a:gd name="connsiteY30" fmla="*/ 495300 h 3308350"/>
                <a:gd name="connsiteX31" fmla="*/ 1162050 w 3149600"/>
                <a:gd name="connsiteY31" fmla="*/ 628650 h 3308350"/>
                <a:gd name="connsiteX32" fmla="*/ 1073150 w 3149600"/>
                <a:gd name="connsiteY32" fmla="*/ 622300 h 3308350"/>
                <a:gd name="connsiteX33" fmla="*/ 1035050 w 3149600"/>
                <a:gd name="connsiteY33" fmla="*/ 869950 h 3308350"/>
                <a:gd name="connsiteX34" fmla="*/ 1028700 w 3149600"/>
                <a:gd name="connsiteY34" fmla="*/ 1187450 h 3308350"/>
                <a:gd name="connsiteX35" fmla="*/ 952500 w 3149600"/>
                <a:gd name="connsiteY35" fmla="*/ 1257300 h 3308350"/>
                <a:gd name="connsiteX36" fmla="*/ 952500 w 3149600"/>
                <a:gd name="connsiteY36" fmla="*/ 1314450 h 3308350"/>
                <a:gd name="connsiteX37" fmla="*/ 1016000 w 3149600"/>
                <a:gd name="connsiteY37" fmla="*/ 1295400 h 3308350"/>
                <a:gd name="connsiteX38" fmla="*/ 1035050 w 3149600"/>
                <a:gd name="connsiteY38" fmla="*/ 1257300 h 3308350"/>
                <a:gd name="connsiteX39" fmla="*/ 1092200 w 3149600"/>
                <a:gd name="connsiteY39" fmla="*/ 1250950 h 3308350"/>
                <a:gd name="connsiteX40" fmla="*/ 1117600 w 3149600"/>
                <a:gd name="connsiteY40" fmla="*/ 1276350 h 3308350"/>
                <a:gd name="connsiteX41" fmla="*/ 1092200 w 3149600"/>
                <a:gd name="connsiteY41" fmla="*/ 1314450 h 3308350"/>
                <a:gd name="connsiteX42" fmla="*/ 1111250 w 3149600"/>
                <a:gd name="connsiteY42" fmla="*/ 1358900 h 3308350"/>
                <a:gd name="connsiteX43" fmla="*/ 1162050 w 3149600"/>
                <a:gd name="connsiteY43" fmla="*/ 1358900 h 3308350"/>
                <a:gd name="connsiteX44" fmla="*/ 1200150 w 3149600"/>
                <a:gd name="connsiteY44" fmla="*/ 1371600 h 3308350"/>
                <a:gd name="connsiteX45" fmla="*/ 1193800 w 3149600"/>
                <a:gd name="connsiteY45" fmla="*/ 1416050 h 3308350"/>
                <a:gd name="connsiteX46" fmla="*/ 1231900 w 3149600"/>
                <a:gd name="connsiteY46" fmla="*/ 1454150 h 3308350"/>
                <a:gd name="connsiteX47" fmla="*/ 1225550 w 3149600"/>
                <a:gd name="connsiteY47" fmla="*/ 1555750 h 3308350"/>
                <a:gd name="connsiteX48" fmla="*/ 1435100 w 3149600"/>
                <a:gd name="connsiteY48" fmla="*/ 1473200 h 3308350"/>
                <a:gd name="connsiteX49" fmla="*/ 1428750 w 3149600"/>
                <a:gd name="connsiteY49" fmla="*/ 1397000 h 3308350"/>
                <a:gd name="connsiteX50" fmla="*/ 1473200 w 3149600"/>
                <a:gd name="connsiteY50" fmla="*/ 1377950 h 3308350"/>
                <a:gd name="connsiteX51" fmla="*/ 1517650 w 3149600"/>
                <a:gd name="connsiteY51" fmla="*/ 1282700 h 3308350"/>
                <a:gd name="connsiteX52" fmla="*/ 1492250 w 3149600"/>
                <a:gd name="connsiteY52" fmla="*/ 1276350 h 3308350"/>
                <a:gd name="connsiteX53" fmla="*/ 1492250 w 3149600"/>
                <a:gd name="connsiteY53" fmla="*/ 1276350 h 3308350"/>
                <a:gd name="connsiteX54" fmla="*/ 1454150 w 3149600"/>
                <a:gd name="connsiteY54" fmla="*/ 1193800 h 3308350"/>
                <a:gd name="connsiteX55" fmla="*/ 1543050 w 3149600"/>
                <a:gd name="connsiteY55" fmla="*/ 1206500 h 3308350"/>
                <a:gd name="connsiteX56" fmla="*/ 1581150 w 3149600"/>
                <a:gd name="connsiteY56" fmla="*/ 1149350 h 3308350"/>
                <a:gd name="connsiteX57" fmla="*/ 1612900 w 3149600"/>
                <a:gd name="connsiteY57" fmla="*/ 1143000 h 3308350"/>
                <a:gd name="connsiteX58" fmla="*/ 1606550 w 3149600"/>
                <a:gd name="connsiteY58" fmla="*/ 1092200 h 3308350"/>
                <a:gd name="connsiteX59" fmla="*/ 1581150 w 3149600"/>
                <a:gd name="connsiteY59" fmla="*/ 1066800 h 3308350"/>
                <a:gd name="connsiteX60" fmla="*/ 1714500 w 3149600"/>
                <a:gd name="connsiteY60" fmla="*/ 984250 h 3308350"/>
                <a:gd name="connsiteX61" fmla="*/ 1714500 w 3149600"/>
                <a:gd name="connsiteY61" fmla="*/ 889000 h 3308350"/>
                <a:gd name="connsiteX62" fmla="*/ 1797050 w 3149600"/>
                <a:gd name="connsiteY62" fmla="*/ 755650 h 3308350"/>
                <a:gd name="connsiteX63" fmla="*/ 1473200 w 3149600"/>
                <a:gd name="connsiteY63" fmla="*/ 666750 h 3308350"/>
                <a:gd name="connsiteX64" fmla="*/ 1695450 w 3149600"/>
                <a:gd name="connsiteY64" fmla="*/ 704850 h 3308350"/>
                <a:gd name="connsiteX65" fmla="*/ 1701800 w 3149600"/>
                <a:gd name="connsiteY65" fmla="*/ 628650 h 3308350"/>
                <a:gd name="connsiteX66" fmla="*/ 1606550 w 3149600"/>
                <a:gd name="connsiteY66" fmla="*/ 615950 h 3308350"/>
                <a:gd name="connsiteX67" fmla="*/ 1619250 w 3149600"/>
                <a:gd name="connsiteY67" fmla="*/ 546100 h 3308350"/>
                <a:gd name="connsiteX68" fmla="*/ 1619250 w 3149600"/>
                <a:gd name="connsiteY68" fmla="*/ 546100 h 3308350"/>
                <a:gd name="connsiteX69" fmla="*/ 1625600 w 3149600"/>
                <a:gd name="connsiteY69" fmla="*/ 514350 h 3308350"/>
                <a:gd name="connsiteX70" fmla="*/ 1625600 w 3149600"/>
                <a:gd name="connsiteY70" fmla="*/ 514350 h 3308350"/>
                <a:gd name="connsiteX71" fmla="*/ 1536700 w 3149600"/>
                <a:gd name="connsiteY71" fmla="*/ 431800 h 3308350"/>
                <a:gd name="connsiteX72" fmla="*/ 1536700 w 3149600"/>
                <a:gd name="connsiteY72" fmla="*/ 393700 h 3308350"/>
                <a:gd name="connsiteX73" fmla="*/ 1574800 w 3149600"/>
                <a:gd name="connsiteY73" fmla="*/ 368300 h 3308350"/>
                <a:gd name="connsiteX74" fmla="*/ 1562100 w 3149600"/>
                <a:gd name="connsiteY74" fmla="*/ 292100 h 3308350"/>
                <a:gd name="connsiteX75" fmla="*/ 1581150 w 3149600"/>
                <a:gd name="connsiteY75" fmla="*/ 273050 h 3308350"/>
                <a:gd name="connsiteX76" fmla="*/ 1765300 w 3149600"/>
                <a:gd name="connsiteY76" fmla="*/ 241300 h 3308350"/>
                <a:gd name="connsiteX77" fmla="*/ 1854200 w 3149600"/>
                <a:gd name="connsiteY77" fmla="*/ 190500 h 3308350"/>
                <a:gd name="connsiteX78" fmla="*/ 2108200 w 3149600"/>
                <a:gd name="connsiteY78" fmla="*/ 196850 h 3308350"/>
                <a:gd name="connsiteX79" fmla="*/ 2171700 w 3149600"/>
                <a:gd name="connsiteY79" fmla="*/ 82550 h 3308350"/>
                <a:gd name="connsiteX80" fmla="*/ 2209800 w 3149600"/>
                <a:gd name="connsiteY80" fmla="*/ 95250 h 3308350"/>
                <a:gd name="connsiteX81" fmla="*/ 2311400 w 3149600"/>
                <a:gd name="connsiteY81" fmla="*/ 0 h 3308350"/>
                <a:gd name="connsiteX82" fmla="*/ 2368550 w 3149600"/>
                <a:gd name="connsiteY82" fmla="*/ 19050 h 3308350"/>
                <a:gd name="connsiteX83" fmla="*/ 2432050 w 3149600"/>
                <a:gd name="connsiteY83" fmla="*/ 12700 h 3308350"/>
                <a:gd name="connsiteX84" fmla="*/ 2501900 w 3149600"/>
                <a:gd name="connsiteY84" fmla="*/ 38100 h 3308350"/>
                <a:gd name="connsiteX85" fmla="*/ 2508250 w 3149600"/>
                <a:gd name="connsiteY85" fmla="*/ 114300 h 3308350"/>
                <a:gd name="connsiteX86" fmla="*/ 2476500 w 3149600"/>
                <a:gd name="connsiteY86" fmla="*/ 196850 h 3308350"/>
                <a:gd name="connsiteX87" fmla="*/ 2508250 w 3149600"/>
                <a:gd name="connsiteY87" fmla="*/ 292100 h 3308350"/>
                <a:gd name="connsiteX88" fmla="*/ 2635250 w 3149600"/>
                <a:gd name="connsiteY88" fmla="*/ 323850 h 3308350"/>
                <a:gd name="connsiteX89" fmla="*/ 2590800 w 3149600"/>
                <a:gd name="connsiteY89" fmla="*/ 463550 h 3308350"/>
                <a:gd name="connsiteX90" fmla="*/ 2654300 w 3149600"/>
                <a:gd name="connsiteY90" fmla="*/ 546100 h 3308350"/>
                <a:gd name="connsiteX91" fmla="*/ 2686050 w 3149600"/>
                <a:gd name="connsiteY91" fmla="*/ 552450 h 3308350"/>
                <a:gd name="connsiteX92" fmla="*/ 2641600 w 3149600"/>
                <a:gd name="connsiteY92" fmla="*/ 660400 h 3308350"/>
                <a:gd name="connsiteX93" fmla="*/ 2717800 w 3149600"/>
                <a:gd name="connsiteY93" fmla="*/ 666750 h 3308350"/>
                <a:gd name="connsiteX94" fmla="*/ 2844800 w 3149600"/>
                <a:gd name="connsiteY94" fmla="*/ 641350 h 3308350"/>
                <a:gd name="connsiteX95" fmla="*/ 3016250 w 3149600"/>
                <a:gd name="connsiteY95" fmla="*/ 450850 h 3308350"/>
                <a:gd name="connsiteX96" fmla="*/ 3028950 w 3149600"/>
                <a:gd name="connsiteY96" fmla="*/ 558800 h 3308350"/>
                <a:gd name="connsiteX97" fmla="*/ 3092450 w 3149600"/>
                <a:gd name="connsiteY97" fmla="*/ 666750 h 3308350"/>
                <a:gd name="connsiteX98" fmla="*/ 3149600 w 3149600"/>
                <a:gd name="connsiteY98" fmla="*/ 812800 h 3308350"/>
                <a:gd name="connsiteX99" fmla="*/ 2851150 w 3149600"/>
                <a:gd name="connsiteY99" fmla="*/ 1022350 h 3308350"/>
                <a:gd name="connsiteX100" fmla="*/ 2901950 w 3149600"/>
                <a:gd name="connsiteY100" fmla="*/ 1123950 h 3308350"/>
                <a:gd name="connsiteX101" fmla="*/ 2870200 w 3149600"/>
                <a:gd name="connsiteY101" fmla="*/ 1244600 h 3308350"/>
                <a:gd name="connsiteX102" fmla="*/ 2908300 w 3149600"/>
                <a:gd name="connsiteY102" fmla="*/ 1263650 h 3308350"/>
                <a:gd name="connsiteX103" fmla="*/ 2933700 w 3149600"/>
                <a:gd name="connsiteY103" fmla="*/ 1314450 h 3308350"/>
                <a:gd name="connsiteX104" fmla="*/ 2933700 w 3149600"/>
                <a:gd name="connsiteY104" fmla="*/ 1390650 h 3308350"/>
                <a:gd name="connsiteX105" fmla="*/ 2908300 w 3149600"/>
                <a:gd name="connsiteY105" fmla="*/ 1416050 h 3308350"/>
                <a:gd name="connsiteX106" fmla="*/ 2901950 w 3149600"/>
                <a:gd name="connsiteY106" fmla="*/ 1454150 h 3308350"/>
                <a:gd name="connsiteX107" fmla="*/ 2832100 w 3149600"/>
                <a:gd name="connsiteY107" fmla="*/ 1428750 h 3308350"/>
                <a:gd name="connsiteX108" fmla="*/ 2813050 w 3149600"/>
                <a:gd name="connsiteY108" fmla="*/ 1555750 h 3308350"/>
                <a:gd name="connsiteX109" fmla="*/ 2743200 w 3149600"/>
                <a:gd name="connsiteY109" fmla="*/ 1536700 h 3308350"/>
                <a:gd name="connsiteX110" fmla="*/ 2622550 w 3149600"/>
                <a:gd name="connsiteY110" fmla="*/ 1606550 h 3308350"/>
                <a:gd name="connsiteX111" fmla="*/ 2749550 w 3149600"/>
                <a:gd name="connsiteY111" fmla="*/ 1828800 h 3308350"/>
                <a:gd name="connsiteX112" fmla="*/ 2787650 w 3149600"/>
                <a:gd name="connsiteY112" fmla="*/ 1828800 h 3308350"/>
                <a:gd name="connsiteX113" fmla="*/ 2781300 w 3149600"/>
                <a:gd name="connsiteY113" fmla="*/ 1917700 h 3308350"/>
                <a:gd name="connsiteX114" fmla="*/ 2711450 w 3149600"/>
                <a:gd name="connsiteY114" fmla="*/ 1905000 h 3308350"/>
                <a:gd name="connsiteX115" fmla="*/ 2603500 w 3149600"/>
                <a:gd name="connsiteY115" fmla="*/ 1930400 h 3308350"/>
                <a:gd name="connsiteX116" fmla="*/ 2381250 w 3149600"/>
                <a:gd name="connsiteY116" fmla="*/ 1924050 h 3308350"/>
                <a:gd name="connsiteX117" fmla="*/ 2286000 w 3149600"/>
                <a:gd name="connsiteY117" fmla="*/ 1924050 h 3308350"/>
                <a:gd name="connsiteX118" fmla="*/ 2209800 w 3149600"/>
                <a:gd name="connsiteY118" fmla="*/ 1847850 h 3308350"/>
                <a:gd name="connsiteX119" fmla="*/ 2152650 w 3149600"/>
                <a:gd name="connsiteY119" fmla="*/ 1835150 h 3308350"/>
                <a:gd name="connsiteX120" fmla="*/ 2133600 w 3149600"/>
                <a:gd name="connsiteY120" fmla="*/ 1765300 h 3308350"/>
                <a:gd name="connsiteX121" fmla="*/ 1943100 w 3149600"/>
                <a:gd name="connsiteY121" fmla="*/ 1708150 h 3308350"/>
                <a:gd name="connsiteX122" fmla="*/ 1924050 w 3149600"/>
                <a:gd name="connsiteY122" fmla="*/ 1816100 h 3308350"/>
                <a:gd name="connsiteX123" fmla="*/ 1943100 w 3149600"/>
                <a:gd name="connsiteY123" fmla="*/ 1905000 h 3308350"/>
                <a:gd name="connsiteX124" fmla="*/ 1911350 w 3149600"/>
                <a:gd name="connsiteY124" fmla="*/ 2019300 h 3308350"/>
                <a:gd name="connsiteX125" fmla="*/ 2305050 w 3149600"/>
                <a:gd name="connsiteY125" fmla="*/ 2089150 h 3308350"/>
                <a:gd name="connsiteX126" fmla="*/ 2349500 w 3149600"/>
                <a:gd name="connsiteY126" fmla="*/ 2546350 h 3308350"/>
                <a:gd name="connsiteX127" fmla="*/ 1282700 w 3149600"/>
                <a:gd name="connsiteY127" fmla="*/ 2603500 h 3308350"/>
                <a:gd name="connsiteX128" fmla="*/ 1263650 w 3149600"/>
                <a:gd name="connsiteY128" fmla="*/ 2660650 h 3308350"/>
                <a:gd name="connsiteX129" fmla="*/ 1314450 w 3149600"/>
                <a:gd name="connsiteY129" fmla="*/ 2686050 h 3308350"/>
                <a:gd name="connsiteX130" fmla="*/ 1333500 w 3149600"/>
                <a:gd name="connsiteY130" fmla="*/ 2762250 h 3308350"/>
                <a:gd name="connsiteX131" fmla="*/ 1327150 w 3149600"/>
                <a:gd name="connsiteY131" fmla="*/ 2921000 h 3308350"/>
                <a:gd name="connsiteX132" fmla="*/ 1397000 w 3149600"/>
                <a:gd name="connsiteY132" fmla="*/ 3016250 h 3308350"/>
                <a:gd name="connsiteX133" fmla="*/ 1358900 w 3149600"/>
                <a:gd name="connsiteY133" fmla="*/ 3181350 h 3308350"/>
                <a:gd name="connsiteX134" fmla="*/ 1416050 w 3149600"/>
                <a:gd name="connsiteY134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508000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590550 w 3149600"/>
                <a:gd name="connsiteY25" fmla="*/ 1143000 h 3308350"/>
                <a:gd name="connsiteX26" fmla="*/ 558800 w 3149600"/>
                <a:gd name="connsiteY26" fmla="*/ 1022350 h 3308350"/>
                <a:gd name="connsiteX27" fmla="*/ 609600 w 3149600"/>
                <a:gd name="connsiteY27" fmla="*/ 768350 h 3308350"/>
                <a:gd name="connsiteX28" fmla="*/ 577850 w 3149600"/>
                <a:gd name="connsiteY28" fmla="*/ 660400 h 3308350"/>
                <a:gd name="connsiteX29" fmla="*/ 577850 w 3149600"/>
                <a:gd name="connsiteY29" fmla="*/ 571500 h 3308350"/>
                <a:gd name="connsiteX30" fmla="*/ 996950 w 3149600"/>
                <a:gd name="connsiteY30" fmla="*/ 495300 h 3308350"/>
                <a:gd name="connsiteX31" fmla="*/ 1162050 w 3149600"/>
                <a:gd name="connsiteY31" fmla="*/ 628650 h 3308350"/>
                <a:gd name="connsiteX32" fmla="*/ 1073150 w 3149600"/>
                <a:gd name="connsiteY32" fmla="*/ 622300 h 3308350"/>
                <a:gd name="connsiteX33" fmla="*/ 1035050 w 3149600"/>
                <a:gd name="connsiteY33" fmla="*/ 869950 h 3308350"/>
                <a:gd name="connsiteX34" fmla="*/ 1028700 w 3149600"/>
                <a:gd name="connsiteY34" fmla="*/ 1187450 h 3308350"/>
                <a:gd name="connsiteX35" fmla="*/ 952500 w 3149600"/>
                <a:gd name="connsiteY35" fmla="*/ 1257300 h 3308350"/>
                <a:gd name="connsiteX36" fmla="*/ 952500 w 3149600"/>
                <a:gd name="connsiteY36" fmla="*/ 1314450 h 3308350"/>
                <a:gd name="connsiteX37" fmla="*/ 1016000 w 3149600"/>
                <a:gd name="connsiteY37" fmla="*/ 1295400 h 3308350"/>
                <a:gd name="connsiteX38" fmla="*/ 1035050 w 3149600"/>
                <a:gd name="connsiteY38" fmla="*/ 1257300 h 3308350"/>
                <a:gd name="connsiteX39" fmla="*/ 1092200 w 3149600"/>
                <a:gd name="connsiteY39" fmla="*/ 1250950 h 3308350"/>
                <a:gd name="connsiteX40" fmla="*/ 1117600 w 3149600"/>
                <a:gd name="connsiteY40" fmla="*/ 1276350 h 3308350"/>
                <a:gd name="connsiteX41" fmla="*/ 1092200 w 3149600"/>
                <a:gd name="connsiteY41" fmla="*/ 1314450 h 3308350"/>
                <a:gd name="connsiteX42" fmla="*/ 1111250 w 3149600"/>
                <a:gd name="connsiteY42" fmla="*/ 1358900 h 3308350"/>
                <a:gd name="connsiteX43" fmla="*/ 1162050 w 3149600"/>
                <a:gd name="connsiteY43" fmla="*/ 1358900 h 3308350"/>
                <a:gd name="connsiteX44" fmla="*/ 1200150 w 3149600"/>
                <a:gd name="connsiteY44" fmla="*/ 1371600 h 3308350"/>
                <a:gd name="connsiteX45" fmla="*/ 1193800 w 3149600"/>
                <a:gd name="connsiteY45" fmla="*/ 1416050 h 3308350"/>
                <a:gd name="connsiteX46" fmla="*/ 1231900 w 3149600"/>
                <a:gd name="connsiteY46" fmla="*/ 1454150 h 3308350"/>
                <a:gd name="connsiteX47" fmla="*/ 1225550 w 3149600"/>
                <a:gd name="connsiteY47" fmla="*/ 1555750 h 3308350"/>
                <a:gd name="connsiteX48" fmla="*/ 1435100 w 3149600"/>
                <a:gd name="connsiteY48" fmla="*/ 1473200 h 3308350"/>
                <a:gd name="connsiteX49" fmla="*/ 1428750 w 3149600"/>
                <a:gd name="connsiteY49" fmla="*/ 1397000 h 3308350"/>
                <a:gd name="connsiteX50" fmla="*/ 1473200 w 3149600"/>
                <a:gd name="connsiteY50" fmla="*/ 1377950 h 3308350"/>
                <a:gd name="connsiteX51" fmla="*/ 1517650 w 3149600"/>
                <a:gd name="connsiteY51" fmla="*/ 1282700 h 3308350"/>
                <a:gd name="connsiteX52" fmla="*/ 1492250 w 3149600"/>
                <a:gd name="connsiteY52" fmla="*/ 1276350 h 3308350"/>
                <a:gd name="connsiteX53" fmla="*/ 1492250 w 3149600"/>
                <a:gd name="connsiteY53" fmla="*/ 1276350 h 3308350"/>
                <a:gd name="connsiteX54" fmla="*/ 1454150 w 3149600"/>
                <a:gd name="connsiteY54" fmla="*/ 1193800 h 3308350"/>
                <a:gd name="connsiteX55" fmla="*/ 1543050 w 3149600"/>
                <a:gd name="connsiteY55" fmla="*/ 1206500 h 3308350"/>
                <a:gd name="connsiteX56" fmla="*/ 1581150 w 3149600"/>
                <a:gd name="connsiteY56" fmla="*/ 1149350 h 3308350"/>
                <a:gd name="connsiteX57" fmla="*/ 1612900 w 3149600"/>
                <a:gd name="connsiteY57" fmla="*/ 1143000 h 3308350"/>
                <a:gd name="connsiteX58" fmla="*/ 1606550 w 3149600"/>
                <a:gd name="connsiteY58" fmla="*/ 1092200 h 3308350"/>
                <a:gd name="connsiteX59" fmla="*/ 1581150 w 3149600"/>
                <a:gd name="connsiteY59" fmla="*/ 1066800 h 3308350"/>
                <a:gd name="connsiteX60" fmla="*/ 1714500 w 3149600"/>
                <a:gd name="connsiteY60" fmla="*/ 984250 h 3308350"/>
                <a:gd name="connsiteX61" fmla="*/ 1714500 w 3149600"/>
                <a:gd name="connsiteY61" fmla="*/ 889000 h 3308350"/>
                <a:gd name="connsiteX62" fmla="*/ 1797050 w 3149600"/>
                <a:gd name="connsiteY62" fmla="*/ 755650 h 3308350"/>
                <a:gd name="connsiteX63" fmla="*/ 1473200 w 3149600"/>
                <a:gd name="connsiteY63" fmla="*/ 666750 h 3308350"/>
                <a:gd name="connsiteX64" fmla="*/ 1695450 w 3149600"/>
                <a:gd name="connsiteY64" fmla="*/ 704850 h 3308350"/>
                <a:gd name="connsiteX65" fmla="*/ 1701800 w 3149600"/>
                <a:gd name="connsiteY65" fmla="*/ 628650 h 3308350"/>
                <a:gd name="connsiteX66" fmla="*/ 1606550 w 3149600"/>
                <a:gd name="connsiteY66" fmla="*/ 615950 h 3308350"/>
                <a:gd name="connsiteX67" fmla="*/ 1619250 w 3149600"/>
                <a:gd name="connsiteY67" fmla="*/ 546100 h 3308350"/>
                <a:gd name="connsiteX68" fmla="*/ 1619250 w 3149600"/>
                <a:gd name="connsiteY68" fmla="*/ 546100 h 3308350"/>
                <a:gd name="connsiteX69" fmla="*/ 1625600 w 3149600"/>
                <a:gd name="connsiteY69" fmla="*/ 514350 h 3308350"/>
                <a:gd name="connsiteX70" fmla="*/ 1625600 w 3149600"/>
                <a:gd name="connsiteY70" fmla="*/ 514350 h 3308350"/>
                <a:gd name="connsiteX71" fmla="*/ 1536700 w 3149600"/>
                <a:gd name="connsiteY71" fmla="*/ 431800 h 3308350"/>
                <a:gd name="connsiteX72" fmla="*/ 1536700 w 3149600"/>
                <a:gd name="connsiteY72" fmla="*/ 393700 h 3308350"/>
                <a:gd name="connsiteX73" fmla="*/ 1574800 w 3149600"/>
                <a:gd name="connsiteY73" fmla="*/ 368300 h 3308350"/>
                <a:gd name="connsiteX74" fmla="*/ 1562100 w 3149600"/>
                <a:gd name="connsiteY74" fmla="*/ 292100 h 3308350"/>
                <a:gd name="connsiteX75" fmla="*/ 1581150 w 3149600"/>
                <a:gd name="connsiteY75" fmla="*/ 273050 h 3308350"/>
                <a:gd name="connsiteX76" fmla="*/ 1765300 w 3149600"/>
                <a:gd name="connsiteY76" fmla="*/ 241300 h 3308350"/>
                <a:gd name="connsiteX77" fmla="*/ 1854200 w 3149600"/>
                <a:gd name="connsiteY77" fmla="*/ 190500 h 3308350"/>
                <a:gd name="connsiteX78" fmla="*/ 2108200 w 3149600"/>
                <a:gd name="connsiteY78" fmla="*/ 196850 h 3308350"/>
                <a:gd name="connsiteX79" fmla="*/ 2171700 w 3149600"/>
                <a:gd name="connsiteY79" fmla="*/ 82550 h 3308350"/>
                <a:gd name="connsiteX80" fmla="*/ 2209800 w 3149600"/>
                <a:gd name="connsiteY80" fmla="*/ 95250 h 3308350"/>
                <a:gd name="connsiteX81" fmla="*/ 2311400 w 3149600"/>
                <a:gd name="connsiteY81" fmla="*/ 0 h 3308350"/>
                <a:gd name="connsiteX82" fmla="*/ 2368550 w 3149600"/>
                <a:gd name="connsiteY82" fmla="*/ 19050 h 3308350"/>
                <a:gd name="connsiteX83" fmla="*/ 2432050 w 3149600"/>
                <a:gd name="connsiteY83" fmla="*/ 12700 h 3308350"/>
                <a:gd name="connsiteX84" fmla="*/ 2501900 w 3149600"/>
                <a:gd name="connsiteY84" fmla="*/ 38100 h 3308350"/>
                <a:gd name="connsiteX85" fmla="*/ 2508250 w 3149600"/>
                <a:gd name="connsiteY85" fmla="*/ 114300 h 3308350"/>
                <a:gd name="connsiteX86" fmla="*/ 2476500 w 3149600"/>
                <a:gd name="connsiteY86" fmla="*/ 196850 h 3308350"/>
                <a:gd name="connsiteX87" fmla="*/ 2508250 w 3149600"/>
                <a:gd name="connsiteY87" fmla="*/ 292100 h 3308350"/>
                <a:gd name="connsiteX88" fmla="*/ 2635250 w 3149600"/>
                <a:gd name="connsiteY88" fmla="*/ 323850 h 3308350"/>
                <a:gd name="connsiteX89" fmla="*/ 2590800 w 3149600"/>
                <a:gd name="connsiteY89" fmla="*/ 463550 h 3308350"/>
                <a:gd name="connsiteX90" fmla="*/ 2654300 w 3149600"/>
                <a:gd name="connsiteY90" fmla="*/ 546100 h 3308350"/>
                <a:gd name="connsiteX91" fmla="*/ 2686050 w 3149600"/>
                <a:gd name="connsiteY91" fmla="*/ 552450 h 3308350"/>
                <a:gd name="connsiteX92" fmla="*/ 2641600 w 3149600"/>
                <a:gd name="connsiteY92" fmla="*/ 660400 h 3308350"/>
                <a:gd name="connsiteX93" fmla="*/ 2717800 w 3149600"/>
                <a:gd name="connsiteY93" fmla="*/ 666750 h 3308350"/>
                <a:gd name="connsiteX94" fmla="*/ 2844800 w 3149600"/>
                <a:gd name="connsiteY94" fmla="*/ 641350 h 3308350"/>
                <a:gd name="connsiteX95" fmla="*/ 3016250 w 3149600"/>
                <a:gd name="connsiteY95" fmla="*/ 450850 h 3308350"/>
                <a:gd name="connsiteX96" fmla="*/ 3028950 w 3149600"/>
                <a:gd name="connsiteY96" fmla="*/ 558800 h 3308350"/>
                <a:gd name="connsiteX97" fmla="*/ 3092450 w 3149600"/>
                <a:gd name="connsiteY97" fmla="*/ 666750 h 3308350"/>
                <a:gd name="connsiteX98" fmla="*/ 3149600 w 3149600"/>
                <a:gd name="connsiteY98" fmla="*/ 812800 h 3308350"/>
                <a:gd name="connsiteX99" fmla="*/ 2851150 w 3149600"/>
                <a:gd name="connsiteY99" fmla="*/ 1022350 h 3308350"/>
                <a:gd name="connsiteX100" fmla="*/ 2901950 w 3149600"/>
                <a:gd name="connsiteY100" fmla="*/ 1123950 h 3308350"/>
                <a:gd name="connsiteX101" fmla="*/ 2870200 w 3149600"/>
                <a:gd name="connsiteY101" fmla="*/ 1244600 h 3308350"/>
                <a:gd name="connsiteX102" fmla="*/ 2908300 w 3149600"/>
                <a:gd name="connsiteY102" fmla="*/ 1263650 h 3308350"/>
                <a:gd name="connsiteX103" fmla="*/ 2933700 w 3149600"/>
                <a:gd name="connsiteY103" fmla="*/ 1314450 h 3308350"/>
                <a:gd name="connsiteX104" fmla="*/ 2933700 w 3149600"/>
                <a:gd name="connsiteY104" fmla="*/ 1390650 h 3308350"/>
                <a:gd name="connsiteX105" fmla="*/ 2908300 w 3149600"/>
                <a:gd name="connsiteY105" fmla="*/ 1416050 h 3308350"/>
                <a:gd name="connsiteX106" fmla="*/ 2901950 w 3149600"/>
                <a:gd name="connsiteY106" fmla="*/ 1454150 h 3308350"/>
                <a:gd name="connsiteX107" fmla="*/ 2832100 w 3149600"/>
                <a:gd name="connsiteY107" fmla="*/ 1428750 h 3308350"/>
                <a:gd name="connsiteX108" fmla="*/ 2813050 w 3149600"/>
                <a:gd name="connsiteY108" fmla="*/ 1555750 h 3308350"/>
                <a:gd name="connsiteX109" fmla="*/ 2743200 w 3149600"/>
                <a:gd name="connsiteY109" fmla="*/ 1536700 h 3308350"/>
                <a:gd name="connsiteX110" fmla="*/ 2622550 w 3149600"/>
                <a:gd name="connsiteY110" fmla="*/ 1606550 h 3308350"/>
                <a:gd name="connsiteX111" fmla="*/ 2749550 w 3149600"/>
                <a:gd name="connsiteY111" fmla="*/ 1828800 h 3308350"/>
                <a:gd name="connsiteX112" fmla="*/ 2787650 w 3149600"/>
                <a:gd name="connsiteY112" fmla="*/ 1828800 h 3308350"/>
                <a:gd name="connsiteX113" fmla="*/ 2781300 w 3149600"/>
                <a:gd name="connsiteY113" fmla="*/ 1917700 h 3308350"/>
                <a:gd name="connsiteX114" fmla="*/ 2711450 w 3149600"/>
                <a:gd name="connsiteY114" fmla="*/ 1905000 h 3308350"/>
                <a:gd name="connsiteX115" fmla="*/ 2603500 w 3149600"/>
                <a:gd name="connsiteY115" fmla="*/ 1930400 h 3308350"/>
                <a:gd name="connsiteX116" fmla="*/ 2381250 w 3149600"/>
                <a:gd name="connsiteY116" fmla="*/ 1924050 h 3308350"/>
                <a:gd name="connsiteX117" fmla="*/ 2286000 w 3149600"/>
                <a:gd name="connsiteY117" fmla="*/ 1924050 h 3308350"/>
                <a:gd name="connsiteX118" fmla="*/ 2209800 w 3149600"/>
                <a:gd name="connsiteY118" fmla="*/ 1847850 h 3308350"/>
                <a:gd name="connsiteX119" fmla="*/ 2152650 w 3149600"/>
                <a:gd name="connsiteY119" fmla="*/ 1835150 h 3308350"/>
                <a:gd name="connsiteX120" fmla="*/ 2133600 w 3149600"/>
                <a:gd name="connsiteY120" fmla="*/ 1765300 h 3308350"/>
                <a:gd name="connsiteX121" fmla="*/ 1943100 w 3149600"/>
                <a:gd name="connsiteY121" fmla="*/ 1708150 h 3308350"/>
                <a:gd name="connsiteX122" fmla="*/ 1924050 w 3149600"/>
                <a:gd name="connsiteY122" fmla="*/ 1816100 h 3308350"/>
                <a:gd name="connsiteX123" fmla="*/ 1943100 w 3149600"/>
                <a:gd name="connsiteY123" fmla="*/ 1905000 h 3308350"/>
                <a:gd name="connsiteX124" fmla="*/ 1911350 w 3149600"/>
                <a:gd name="connsiteY124" fmla="*/ 2019300 h 3308350"/>
                <a:gd name="connsiteX125" fmla="*/ 2305050 w 3149600"/>
                <a:gd name="connsiteY125" fmla="*/ 2089150 h 3308350"/>
                <a:gd name="connsiteX126" fmla="*/ 2349500 w 3149600"/>
                <a:gd name="connsiteY126" fmla="*/ 2546350 h 3308350"/>
                <a:gd name="connsiteX127" fmla="*/ 1282700 w 3149600"/>
                <a:gd name="connsiteY127" fmla="*/ 2603500 h 3308350"/>
                <a:gd name="connsiteX128" fmla="*/ 1263650 w 3149600"/>
                <a:gd name="connsiteY128" fmla="*/ 2660650 h 3308350"/>
                <a:gd name="connsiteX129" fmla="*/ 1314450 w 3149600"/>
                <a:gd name="connsiteY129" fmla="*/ 2686050 h 3308350"/>
                <a:gd name="connsiteX130" fmla="*/ 1333500 w 3149600"/>
                <a:gd name="connsiteY130" fmla="*/ 2762250 h 3308350"/>
                <a:gd name="connsiteX131" fmla="*/ 1327150 w 3149600"/>
                <a:gd name="connsiteY131" fmla="*/ 2921000 h 3308350"/>
                <a:gd name="connsiteX132" fmla="*/ 1397000 w 3149600"/>
                <a:gd name="connsiteY132" fmla="*/ 3016250 h 3308350"/>
                <a:gd name="connsiteX133" fmla="*/ 1358900 w 3149600"/>
                <a:gd name="connsiteY133" fmla="*/ 3181350 h 3308350"/>
                <a:gd name="connsiteX134" fmla="*/ 1416050 w 3149600"/>
                <a:gd name="connsiteY134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590550 w 3149600"/>
                <a:gd name="connsiteY25" fmla="*/ 1143000 h 3308350"/>
                <a:gd name="connsiteX26" fmla="*/ 558800 w 3149600"/>
                <a:gd name="connsiteY26" fmla="*/ 1022350 h 3308350"/>
                <a:gd name="connsiteX27" fmla="*/ 609600 w 3149600"/>
                <a:gd name="connsiteY27" fmla="*/ 768350 h 3308350"/>
                <a:gd name="connsiteX28" fmla="*/ 577850 w 3149600"/>
                <a:gd name="connsiteY28" fmla="*/ 660400 h 3308350"/>
                <a:gd name="connsiteX29" fmla="*/ 577850 w 3149600"/>
                <a:gd name="connsiteY29" fmla="*/ 571500 h 3308350"/>
                <a:gd name="connsiteX30" fmla="*/ 996950 w 3149600"/>
                <a:gd name="connsiteY30" fmla="*/ 495300 h 3308350"/>
                <a:gd name="connsiteX31" fmla="*/ 1162050 w 3149600"/>
                <a:gd name="connsiteY31" fmla="*/ 628650 h 3308350"/>
                <a:gd name="connsiteX32" fmla="*/ 1073150 w 3149600"/>
                <a:gd name="connsiteY32" fmla="*/ 622300 h 3308350"/>
                <a:gd name="connsiteX33" fmla="*/ 1035050 w 3149600"/>
                <a:gd name="connsiteY33" fmla="*/ 869950 h 3308350"/>
                <a:gd name="connsiteX34" fmla="*/ 1028700 w 3149600"/>
                <a:gd name="connsiteY34" fmla="*/ 1187450 h 3308350"/>
                <a:gd name="connsiteX35" fmla="*/ 952500 w 3149600"/>
                <a:gd name="connsiteY35" fmla="*/ 1257300 h 3308350"/>
                <a:gd name="connsiteX36" fmla="*/ 952500 w 3149600"/>
                <a:gd name="connsiteY36" fmla="*/ 1314450 h 3308350"/>
                <a:gd name="connsiteX37" fmla="*/ 1016000 w 3149600"/>
                <a:gd name="connsiteY37" fmla="*/ 1295400 h 3308350"/>
                <a:gd name="connsiteX38" fmla="*/ 1035050 w 3149600"/>
                <a:gd name="connsiteY38" fmla="*/ 1257300 h 3308350"/>
                <a:gd name="connsiteX39" fmla="*/ 1092200 w 3149600"/>
                <a:gd name="connsiteY39" fmla="*/ 1250950 h 3308350"/>
                <a:gd name="connsiteX40" fmla="*/ 1117600 w 3149600"/>
                <a:gd name="connsiteY40" fmla="*/ 1276350 h 3308350"/>
                <a:gd name="connsiteX41" fmla="*/ 1092200 w 3149600"/>
                <a:gd name="connsiteY41" fmla="*/ 1314450 h 3308350"/>
                <a:gd name="connsiteX42" fmla="*/ 1111250 w 3149600"/>
                <a:gd name="connsiteY42" fmla="*/ 1358900 h 3308350"/>
                <a:gd name="connsiteX43" fmla="*/ 1162050 w 3149600"/>
                <a:gd name="connsiteY43" fmla="*/ 1358900 h 3308350"/>
                <a:gd name="connsiteX44" fmla="*/ 1200150 w 3149600"/>
                <a:gd name="connsiteY44" fmla="*/ 1371600 h 3308350"/>
                <a:gd name="connsiteX45" fmla="*/ 1193800 w 3149600"/>
                <a:gd name="connsiteY45" fmla="*/ 1416050 h 3308350"/>
                <a:gd name="connsiteX46" fmla="*/ 1231900 w 3149600"/>
                <a:gd name="connsiteY46" fmla="*/ 1454150 h 3308350"/>
                <a:gd name="connsiteX47" fmla="*/ 1225550 w 3149600"/>
                <a:gd name="connsiteY47" fmla="*/ 1555750 h 3308350"/>
                <a:gd name="connsiteX48" fmla="*/ 1435100 w 3149600"/>
                <a:gd name="connsiteY48" fmla="*/ 1473200 h 3308350"/>
                <a:gd name="connsiteX49" fmla="*/ 1428750 w 3149600"/>
                <a:gd name="connsiteY49" fmla="*/ 1397000 h 3308350"/>
                <a:gd name="connsiteX50" fmla="*/ 1473200 w 3149600"/>
                <a:gd name="connsiteY50" fmla="*/ 1377950 h 3308350"/>
                <a:gd name="connsiteX51" fmla="*/ 1517650 w 3149600"/>
                <a:gd name="connsiteY51" fmla="*/ 1282700 h 3308350"/>
                <a:gd name="connsiteX52" fmla="*/ 1492250 w 3149600"/>
                <a:gd name="connsiteY52" fmla="*/ 1276350 h 3308350"/>
                <a:gd name="connsiteX53" fmla="*/ 1492250 w 3149600"/>
                <a:gd name="connsiteY53" fmla="*/ 1276350 h 3308350"/>
                <a:gd name="connsiteX54" fmla="*/ 1454150 w 3149600"/>
                <a:gd name="connsiteY54" fmla="*/ 1193800 h 3308350"/>
                <a:gd name="connsiteX55" fmla="*/ 1543050 w 3149600"/>
                <a:gd name="connsiteY55" fmla="*/ 1206500 h 3308350"/>
                <a:gd name="connsiteX56" fmla="*/ 1581150 w 3149600"/>
                <a:gd name="connsiteY56" fmla="*/ 1149350 h 3308350"/>
                <a:gd name="connsiteX57" fmla="*/ 1612900 w 3149600"/>
                <a:gd name="connsiteY57" fmla="*/ 1143000 h 3308350"/>
                <a:gd name="connsiteX58" fmla="*/ 1606550 w 3149600"/>
                <a:gd name="connsiteY58" fmla="*/ 1092200 h 3308350"/>
                <a:gd name="connsiteX59" fmla="*/ 1581150 w 3149600"/>
                <a:gd name="connsiteY59" fmla="*/ 1066800 h 3308350"/>
                <a:gd name="connsiteX60" fmla="*/ 1714500 w 3149600"/>
                <a:gd name="connsiteY60" fmla="*/ 984250 h 3308350"/>
                <a:gd name="connsiteX61" fmla="*/ 1714500 w 3149600"/>
                <a:gd name="connsiteY61" fmla="*/ 889000 h 3308350"/>
                <a:gd name="connsiteX62" fmla="*/ 1797050 w 3149600"/>
                <a:gd name="connsiteY62" fmla="*/ 755650 h 3308350"/>
                <a:gd name="connsiteX63" fmla="*/ 1473200 w 3149600"/>
                <a:gd name="connsiteY63" fmla="*/ 666750 h 3308350"/>
                <a:gd name="connsiteX64" fmla="*/ 1695450 w 3149600"/>
                <a:gd name="connsiteY64" fmla="*/ 704850 h 3308350"/>
                <a:gd name="connsiteX65" fmla="*/ 1701800 w 3149600"/>
                <a:gd name="connsiteY65" fmla="*/ 628650 h 3308350"/>
                <a:gd name="connsiteX66" fmla="*/ 1606550 w 3149600"/>
                <a:gd name="connsiteY66" fmla="*/ 615950 h 3308350"/>
                <a:gd name="connsiteX67" fmla="*/ 1619250 w 3149600"/>
                <a:gd name="connsiteY67" fmla="*/ 546100 h 3308350"/>
                <a:gd name="connsiteX68" fmla="*/ 1619250 w 3149600"/>
                <a:gd name="connsiteY68" fmla="*/ 546100 h 3308350"/>
                <a:gd name="connsiteX69" fmla="*/ 1625600 w 3149600"/>
                <a:gd name="connsiteY69" fmla="*/ 514350 h 3308350"/>
                <a:gd name="connsiteX70" fmla="*/ 1625600 w 3149600"/>
                <a:gd name="connsiteY70" fmla="*/ 514350 h 3308350"/>
                <a:gd name="connsiteX71" fmla="*/ 1536700 w 3149600"/>
                <a:gd name="connsiteY71" fmla="*/ 431800 h 3308350"/>
                <a:gd name="connsiteX72" fmla="*/ 1536700 w 3149600"/>
                <a:gd name="connsiteY72" fmla="*/ 393700 h 3308350"/>
                <a:gd name="connsiteX73" fmla="*/ 1574800 w 3149600"/>
                <a:gd name="connsiteY73" fmla="*/ 368300 h 3308350"/>
                <a:gd name="connsiteX74" fmla="*/ 1562100 w 3149600"/>
                <a:gd name="connsiteY74" fmla="*/ 292100 h 3308350"/>
                <a:gd name="connsiteX75" fmla="*/ 1581150 w 3149600"/>
                <a:gd name="connsiteY75" fmla="*/ 273050 h 3308350"/>
                <a:gd name="connsiteX76" fmla="*/ 1765300 w 3149600"/>
                <a:gd name="connsiteY76" fmla="*/ 241300 h 3308350"/>
                <a:gd name="connsiteX77" fmla="*/ 1854200 w 3149600"/>
                <a:gd name="connsiteY77" fmla="*/ 190500 h 3308350"/>
                <a:gd name="connsiteX78" fmla="*/ 2108200 w 3149600"/>
                <a:gd name="connsiteY78" fmla="*/ 196850 h 3308350"/>
                <a:gd name="connsiteX79" fmla="*/ 2171700 w 3149600"/>
                <a:gd name="connsiteY79" fmla="*/ 82550 h 3308350"/>
                <a:gd name="connsiteX80" fmla="*/ 2209800 w 3149600"/>
                <a:gd name="connsiteY80" fmla="*/ 95250 h 3308350"/>
                <a:gd name="connsiteX81" fmla="*/ 2311400 w 3149600"/>
                <a:gd name="connsiteY81" fmla="*/ 0 h 3308350"/>
                <a:gd name="connsiteX82" fmla="*/ 2368550 w 3149600"/>
                <a:gd name="connsiteY82" fmla="*/ 19050 h 3308350"/>
                <a:gd name="connsiteX83" fmla="*/ 2432050 w 3149600"/>
                <a:gd name="connsiteY83" fmla="*/ 12700 h 3308350"/>
                <a:gd name="connsiteX84" fmla="*/ 2501900 w 3149600"/>
                <a:gd name="connsiteY84" fmla="*/ 38100 h 3308350"/>
                <a:gd name="connsiteX85" fmla="*/ 2508250 w 3149600"/>
                <a:gd name="connsiteY85" fmla="*/ 114300 h 3308350"/>
                <a:gd name="connsiteX86" fmla="*/ 2476500 w 3149600"/>
                <a:gd name="connsiteY86" fmla="*/ 196850 h 3308350"/>
                <a:gd name="connsiteX87" fmla="*/ 2508250 w 3149600"/>
                <a:gd name="connsiteY87" fmla="*/ 292100 h 3308350"/>
                <a:gd name="connsiteX88" fmla="*/ 2635250 w 3149600"/>
                <a:gd name="connsiteY88" fmla="*/ 323850 h 3308350"/>
                <a:gd name="connsiteX89" fmla="*/ 2590800 w 3149600"/>
                <a:gd name="connsiteY89" fmla="*/ 463550 h 3308350"/>
                <a:gd name="connsiteX90" fmla="*/ 2654300 w 3149600"/>
                <a:gd name="connsiteY90" fmla="*/ 546100 h 3308350"/>
                <a:gd name="connsiteX91" fmla="*/ 2686050 w 3149600"/>
                <a:gd name="connsiteY91" fmla="*/ 552450 h 3308350"/>
                <a:gd name="connsiteX92" fmla="*/ 2641600 w 3149600"/>
                <a:gd name="connsiteY92" fmla="*/ 660400 h 3308350"/>
                <a:gd name="connsiteX93" fmla="*/ 2717800 w 3149600"/>
                <a:gd name="connsiteY93" fmla="*/ 666750 h 3308350"/>
                <a:gd name="connsiteX94" fmla="*/ 2844800 w 3149600"/>
                <a:gd name="connsiteY94" fmla="*/ 641350 h 3308350"/>
                <a:gd name="connsiteX95" fmla="*/ 3016250 w 3149600"/>
                <a:gd name="connsiteY95" fmla="*/ 450850 h 3308350"/>
                <a:gd name="connsiteX96" fmla="*/ 3028950 w 3149600"/>
                <a:gd name="connsiteY96" fmla="*/ 558800 h 3308350"/>
                <a:gd name="connsiteX97" fmla="*/ 3092450 w 3149600"/>
                <a:gd name="connsiteY97" fmla="*/ 666750 h 3308350"/>
                <a:gd name="connsiteX98" fmla="*/ 3149600 w 3149600"/>
                <a:gd name="connsiteY98" fmla="*/ 812800 h 3308350"/>
                <a:gd name="connsiteX99" fmla="*/ 2851150 w 3149600"/>
                <a:gd name="connsiteY99" fmla="*/ 1022350 h 3308350"/>
                <a:gd name="connsiteX100" fmla="*/ 2901950 w 3149600"/>
                <a:gd name="connsiteY100" fmla="*/ 1123950 h 3308350"/>
                <a:gd name="connsiteX101" fmla="*/ 2870200 w 3149600"/>
                <a:gd name="connsiteY101" fmla="*/ 1244600 h 3308350"/>
                <a:gd name="connsiteX102" fmla="*/ 2908300 w 3149600"/>
                <a:gd name="connsiteY102" fmla="*/ 1263650 h 3308350"/>
                <a:gd name="connsiteX103" fmla="*/ 2933700 w 3149600"/>
                <a:gd name="connsiteY103" fmla="*/ 1314450 h 3308350"/>
                <a:gd name="connsiteX104" fmla="*/ 2933700 w 3149600"/>
                <a:gd name="connsiteY104" fmla="*/ 1390650 h 3308350"/>
                <a:gd name="connsiteX105" fmla="*/ 2908300 w 3149600"/>
                <a:gd name="connsiteY105" fmla="*/ 1416050 h 3308350"/>
                <a:gd name="connsiteX106" fmla="*/ 2901950 w 3149600"/>
                <a:gd name="connsiteY106" fmla="*/ 1454150 h 3308350"/>
                <a:gd name="connsiteX107" fmla="*/ 2832100 w 3149600"/>
                <a:gd name="connsiteY107" fmla="*/ 1428750 h 3308350"/>
                <a:gd name="connsiteX108" fmla="*/ 2813050 w 3149600"/>
                <a:gd name="connsiteY108" fmla="*/ 1555750 h 3308350"/>
                <a:gd name="connsiteX109" fmla="*/ 2743200 w 3149600"/>
                <a:gd name="connsiteY109" fmla="*/ 1536700 h 3308350"/>
                <a:gd name="connsiteX110" fmla="*/ 2622550 w 3149600"/>
                <a:gd name="connsiteY110" fmla="*/ 1606550 h 3308350"/>
                <a:gd name="connsiteX111" fmla="*/ 2749550 w 3149600"/>
                <a:gd name="connsiteY111" fmla="*/ 1828800 h 3308350"/>
                <a:gd name="connsiteX112" fmla="*/ 2787650 w 3149600"/>
                <a:gd name="connsiteY112" fmla="*/ 1828800 h 3308350"/>
                <a:gd name="connsiteX113" fmla="*/ 2781300 w 3149600"/>
                <a:gd name="connsiteY113" fmla="*/ 1917700 h 3308350"/>
                <a:gd name="connsiteX114" fmla="*/ 2711450 w 3149600"/>
                <a:gd name="connsiteY114" fmla="*/ 1905000 h 3308350"/>
                <a:gd name="connsiteX115" fmla="*/ 2603500 w 3149600"/>
                <a:gd name="connsiteY115" fmla="*/ 1930400 h 3308350"/>
                <a:gd name="connsiteX116" fmla="*/ 2381250 w 3149600"/>
                <a:gd name="connsiteY116" fmla="*/ 1924050 h 3308350"/>
                <a:gd name="connsiteX117" fmla="*/ 2286000 w 3149600"/>
                <a:gd name="connsiteY117" fmla="*/ 1924050 h 3308350"/>
                <a:gd name="connsiteX118" fmla="*/ 2209800 w 3149600"/>
                <a:gd name="connsiteY118" fmla="*/ 1847850 h 3308350"/>
                <a:gd name="connsiteX119" fmla="*/ 2152650 w 3149600"/>
                <a:gd name="connsiteY119" fmla="*/ 1835150 h 3308350"/>
                <a:gd name="connsiteX120" fmla="*/ 2133600 w 3149600"/>
                <a:gd name="connsiteY120" fmla="*/ 1765300 h 3308350"/>
                <a:gd name="connsiteX121" fmla="*/ 1943100 w 3149600"/>
                <a:gd name="connsiteY121" fmla="*/ 1708150 h 3308350"/>
                <a:gd name="connsiteX122" fmla="*/ 1924050 w 3149600"/>
                <a:gd name="connsiteY122" fmla="*/ 1816100 h 3308350"/>
                <a:gd name="connsiteX123" fmla="*/ 1943100 w 3149600"/>
                <a:gd name="connsiteY123" fmla="*/ 1905000 h 3308350"/>
                <a:gd name="connsiteX124" fmla="*/ 1911350 w 3149600"/>
                <a:gd name="connsiteY124" fmla="*/ 2019300 h 3308350"/>
                <a:gd name="connsiteX125" fmla="*/ 2305050 w 3149600"/>
                <a:gd name="connsiteY125" fmla="*/ 2089150 h 3308350"/>
                <a:gd name="connsiteX126" fmla="*/ 2349500 w 3149600"/>
                <a:gd name="connsiteY126" fmla="*/ 2546350 h 3308350"/>
                <a:gd name="connsiteX127" fmla="*/ 1282700 w 3149600"/>
                <a:gd name="connsiteY127" fmla="*/ 2603500 h 3308350"/>
                <a:gd name="connsiteX128" fmla="*/ 1263650 w 3149600"/>
                <a:gd name="connsiteY128" fmla="*/ 2660650 h 3308350"/>
                <a:gd name="connsiteX129" fmla="*/ 1314450 w 3149600"/>
                <a:gd name="connsiteY129" fmla="*/ 2686050 h 3308350"/>
                <a:gd name="connsiteX130" fmla="*/ 1333500 w 3149600"/>
                <a:gd name="connsiteY130" fmla="*/ 2762250 h 3308350"/>
                <a:gd name="connsiteX131" fmla="*/ 1327150 w 3149600"/>
                <a:gd name="connsiteY131" fmla="*/ 2921000 h 3308350"/>
                <a:gd name="connsiteX132" fmla="*/ 1397000 w 3149600"/>
                <a:gd name="connsiteY132" fmla="*/ 3016250 h 3308350"/>
                <a:gd name="connsiteX133" fmla="*/ 1358900 w 3149600"/>
                <a:gd name="connsiteY133" fmla="*/ 3181350 h 3308350"/>
                <a:gd name="connsiteX134" fmla="*/ 1416050 w 3149600"/>
                <a:gd name="connsiteY134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58800 w 3149600"/>
                <a:gd name="connsiteY26" fmla="*/ 1022350 h 3308350"/>
                <a:gd name="connsiteX27" fmla="*/ 609600 w 3149600"/>
                <a:gd name="connsiteY27" fmla="*/ 768350 h 3308350"/>
                <a:gd name="connsiteX28" fmla="*/ 577850 w 3149600"/>
                <a:gd name="connsiteY28" fmla="*/ 660400 h 3308350"/>
                <a:gd name="connsiteX29" fmla="*/ 577850 w 3149600"/>
                <a:gd name="connsiteY29" fmla="*/ 571500 h 3308350"/>
                <a:gd name="connsiteX30" fmla="*/ 996950 w 3149600"/>
                <a:gd name="connsiteY30" fmla="*/ 495300 h 3308350"/>
                <a:gd name="connsiteX31" fmla="*/ 1162050 w 3149600"/>
                <a:gd name="connsiteY31" fmla="*/ 628650 h 3308350"/>
                <a:gd name="connsiteX32" fmla="*/ 1073150 w 3149600"/>
                <a:gd name="connsiteY32" fmla="*/ 622300 h 3308350"/>
                <a:gd name="connsiteX33" fmla="*/ 1035050 w 3149600"/>
                <a:gd name="connsiteY33" fmla="*/ 869950 h 3308350"/>
                <a:gd name="connsiteX34" fmla="*/ 1028700 w 3149600"/>
                <a:gd name="connsiteY34" fmla="*/ 1187450 h 3308350"/>
                <a:gd name="connsiteX35" fmla="*/ 952500 w 3149600"/>
                <a:gd name="connsiteY35" fmla="*/ 1257300 h 3308350"/>
                <a:gd name="connsiteX36" fmla="*/ 952500 w 3149600"/>
                <a:gd name="connsiteY36" fmla="*/ 1314450 h 3308350"/>
                <a:gd name="connsiteX37" fmla="*/ 1016000 w 3149600"/>
                <a:gd name="connsiteY37" fmla="*/ 1295400 h 3308350"/>
                <a:gd name="connsiteX38" fmla="*/ 1035050 w 3149600"/>
                <a:gd name="connsiteY38" fmla="*/ 1257300 h 3308350"/>
                <a:gd name="connsiteX39" fmla="*/ 1092200 w 3149600"/>
                <a:gd name="connsiteY39" fmla="*/ 1250950 h 3308350"/>
                <a:gd name="connsiteX40" fmla="*/ 1117600 w 3149600"/>
                <a:gd name="connsiteY40" fmla="*/ 1276350 h 3308350"/>
                <a:gd name="connsiteX41" fmla="*/ 1092200 w 3149600"/>
                <a:gd name="connsiteY41" fmla="*/ 1314450 h 3308350"/>
                <a:gd name="connsiteX42" fmla="*/ 1111250 w 3149600"/>
                <a:gd name="connsiteY42" fmla="*/ 1358900 h 3308350"/>
                <a:gd name="connsiteX43" fmla="*/ 1162050 w 3149600"/>
                <a:gd name="connsiteY43" fmla="*/ 1358900 h 3308350"/>
                <a:gd name="connsiteX44" fmla="*/ 1200150 w 3149600"/>
                <a:gd name="connsiteY44" fmla="*/ 1371600 h 3308350"/>
                <a:gd name="connsiteX45" fmla="*/ 1193800 w 3149600"/>
                <a:gd name="connsiteY45" fmla="*/ 1416050 h 3308350"/>
                <a:gd name="connsiteX46" fmla="*/ 1231900 w 3149600"/>
                <a:gd name="connsiteY46" fmla="*/ 1454150 h 3308350"/>
                <a:gd name="connsiteX47" fmla="*/ 1225550 w 3149600"/>
                <a:gd name="connsiteY47" fmla="*/ 1555750 h 3308350"/>
                <a:gd name="connsiteX48" fmla="*/ 1435100 w 3149600"/>
                <a:gd name="connsiteY48" fmla="*/ 1473200 h 3308350"/>
                <a:gd name="connsiteX49" fmla="*/ 1428750 w 3149600"/>
                <a:gd name="connsiteY49" fmla="*/ 1397000 h 3308350"/>
                <a:gd name="connsiteX50" fmla="*/ 1473200 w 3149600"/>
                <a:gd name="connsiteY50" fmla="*/ 1377950 h 3308350"/>
                <a:gd name="connsiteX51" fmla="*/ 1517650 w 3149600"/>
                <a:gd name="connsiteY51" fmla="*/ 1282700 h 3308350"/>
                <a:gd name="connsiteX52" fmla="*/ 1492250 w 3149600"/>
                <a:gd name="connsiteY52" fmla="*/ 1276350 h 3308350"/>
                <a:gd name="connsiteX53" fmla="*/ 1492250 w 3149600"/>
                <a:gd name="connsiteY53" fmla="*/ 1276350 h 3308350"/>
                <a:gd name="connsiteX54" fmla="*/ 1454150 w 3149600"/>
                <a:gd name="connsiteY54" fmla="*/ 1193800 h 3308350"/>
                <a:gd name="connsiteX55" fmla="*/ 1543050 w 3149600"/>
                <a:gd name="connsiteY55" fmla="*/ 1206500 h 3308350"/>
                <a:gd name="connsiteX56" fmla="*/ 1581150 w 3149600"/>
                <a:gd name="connsiteY56" fmla="*/ 1149350 h 3308350"/>
                <a:gd name="connsiteX57" fmla="*/ 1612900 w 3149600"/>
                <a:gd name="connsiteY57" fmla="*/ 1143000 h 3308350"/>
                <a:gd name="connsiteX58" fmla="*/ 1606550 w 3149600"/>
                <a:gd name="connsiteY58" fmla="*/ 1092200 h 3308350"/>
                <a:gd name="connsiteX59" fmla="*/ 1581150 w 3149600"/>
                <a:gd name="connsiteY59" fmla="*/ 1066800 h 3308350"/>
                <a:gd name="connsiteX60" fmla="*/ 1714500 w 3149600"/>
                <a:gd name="connsiteY60" fmla="*/ 984250 h 3308350"/>
                <a:gd name="connsiteX61" fmla="*/ 1714500 w 3149600"/>
                <a:gd name="connsiteY61" fmla="*/ 889000 h 3308350"/>
                <a:gd name="connsiteX62" fmla="*/ 1797050 w 3149600"/>
                <a:gd name="connsiteY62" fmla="*/ 755650 h 3308350"/>
                <a:gd name="connsiteX63" fmla="*/ 1473200 w 3149600"/>
                <a:gd name="connsiteY63" fmla="*/ 666750 h 3308350"/>
                <a:gd name="connsiteX64" fmla="*/ 1695450 w 3149600"/>
                <a:gd name="connsiteY64" fmla="*/ 704850 h 3308350"/>
                <a:gd name="connsiteX65" fmla="*/ 1701800 w 3149600"/>
                <a:gd name="connsiteY65" fmla="*/ 628650 h 3308350"/>
                <a:gd name="connsiteX66" fmla="*/ 1606550 w 3149600"/>
                <a:gd name="connsiteY66" fmla="*/ 615950 h 3308350"/>
                <a:gd name="connsiteX67" fmla="*/ 1619250 w 3149600"/>
                <a:gd name="connsiteY67" fmla="*/ 546100 h 3308350"/>
                <a:gd name="connsiteX68" fmla="*/ 1619250 w 3149600"/>
                <a:gd name="connsiteY68" fmla="*/ 546100 h 3308350"/>
                <a:gd name="connsiteX69" fmla="*/ 1625600 w 3149600"/>
                <a:gd name="connsiteY69" fmla="*/ 514350 h 3308350"/>
                <a:gd name="connsiteX70" fmla="*/ 1625600 w 3149600"/>
                <a:gd name="connsiteY70" fmla="*/ 514350 h 3308350"/>
                <a:gd name="connsiteX71" fmla="*/ 1536700 w 3149600"/>
                <a:gd name="connsiteY71" fmla="*/ 431800 h 3308350"/>
                <a:gd name="connsiteX72" fmla="*/ 1536700 w 3149600"/>
                <a:gd name="connsiteY72" fmla="*/ 393700 h 3308350"/>
                <a:gd name="connsiteX73" fmla="*/ 1574800 w 3149600"/>
                <a:gd name="connsiteY73" fmla="*/ 368300 h 3308350"/>
                <a:gd name="connsiteX74" fmla="*/ 1562100 w 3149600"/>
                <a:gd name="connsiteY74" fmla="*/ 292100 h 3308350"/>
                <a:gd name="connsiteX75" fmla="*/ 1581150 w 3149600"/>
                <a:gd name="connsiteY75" fmla="*/ 273050 h 3308350"/>
                <a:gd name="connsiteX76" fmla="*/ 1765300 w 3149600"/>
                <a:gd name="connsiteY76" fmla="*/ 241300 h 3308350"/>
                <a:gd name="connsiteX77" fmla="*/ 1854200 w 3149600"/>
                <a:gd name="connsiteY77" fmla="*/ 190500 h 3308350"/>
                <a:gd name="connsiteX78" fmla="*/ 2108200 w 3149600"/>
                <a:gd name="connsiteY78" fmla="*/ 196850 h 3308350"/>
                <a:gd name="connsiteX79" fmla="*/ 2171700 w 3149600"/>
                <a:gd name="connsiteY79" fmla="*/ 82550 h 3308350"/>
                <a:gd name="connsiteX80" fmla="*/ 2209800 w 3149600"/>
                <a:gd name="connsiteY80" fmla="*/ 95250 h 3308350"/>
                <a:gd name="connsiteX81" fmla="*/ 2311400 w 3149600"/>
                <a:gd name="connsiteY81" fmla="*/ 0 h 3308350"/>
                <a:gd name="connsiteX82" fmla="*/ 2368550 w 3149600"/>
                <a:gd name="connsiteY82" fmla="*/ 19050 h 3308350"/>
                <a:gd name="connsiteX83" fmla="*/ 2432050 w 3149600"/>
                <a:gd name="connsiteY83" fmla="*/ 12700 h 3308350"/>
                <a:gd name="connsiteX84" fmla="*/ 2501900 w 3149600"/>
                <a:gd name="connsiteY84" fmla="*/ 38100 h 3308350"/>
                <a:gd name="connsiteX85" fmla="*/ 2508250 w 3149600"/>
                <a:gd name="connsiteY85" fmla="*/ 114300 h 3308350"/>
                <a:gd name="connsiteX86" fmla="*/ 2476500 w 3149600"/>
                <a:gd name="connsiteY86" fmla="*/ 196850 h 3308350"/>
                <a:gd name="connsiteX87" fmla="*/ 2508250 w 3149600"/>
                <a:gd name="connsiteY87" fmla="*/ 292100 h 3308350"/>
                <a:gd name="connsiteX88" fmla="*/ 2635250 w 3149600"/>
                <a:gd name="connsiteY88" fmla="*/ 323850 h 3308350"/>
                <a:gd name="connsiteX89" fmla="*/ 2590800 w 3149600"/>
                <a:gd name="connsiteY89" fmla="*/ 463550 h 3308350"/>
                <a:gd name="connsiteX90" fmla="*/ 2654300 w 3149600"/>
                <a:gd name="connsiteY90" fmla="*/ 546100 h 3308350"/>
                <a:gd name="connsiteX91" fmla="*/ 2686050 w 3149600"/>
                <a:gd name="connsiteY91" fmla="*/ 552450 h 3308350"/>
                <a:gd name="connsiteX92" fmla="*/ 2641600 w 3149600"/>
                <a:gd name="connsiteY92" fmla="*/ 660400 h 3308350"/>
                <a:gd name="connsiteX93" fmla="*/ 2717800 w 3149600"/>
                <a:gd name="connsiteY93" fmla="*/ 666750 h 3308350"/>
                <a:gd name="connsiteX94" fmla="*/ 2844800 w 3149600"/>
                <a:gd name="connsiteY94" fmla="*/ 641350 h 3308350"/>
                <a:gd name="connsiteX95" fmla="*/ 3016250 w 3149600"/>
                <a:gd name="connsiteY95" fmla="*/ 450850 h 3308350"/>
                <a:gd name="connsiteX96" fmla="*/ 3028950 w 3149600"/>
                <a:gd name="connsiteY96" fmla="*/ 558800 h 3308350"/>
                <a:gd name="connsiteX97" fmla="*/ 3092450 w 3149600"/>
                <a:gd name="connsiteY97" fmla="*/ 666750 h 3308350"/>
                <a:gd name="connsiteX98" fmla="*/ 3149600 w 3149600"/>
                <a:gd name="connsiteY98" fmla="*/ 812800 h 3308350"/>
                <a:gd name="connsiteX99" fmla="*/ 2851150 w 3149600"/>
                <a:gd name="connsiteY99" fmla="*/ 1022350 h 3308350"/>
                <a:gd name="connsiteX100" fmla="*/ 2901950 w 3149600"/>
                <a:gd name="connsiteY100" fmla="*/ 1123950 h 3308350"/>
                <a:gd name="connsiteX101" fmla="*/ 2870200 w 3149600"/>
                <a:gd name="connsiteY101" fmla="*/ 1244600 h 3308350"/>
                <a:gd name="connsiteX102" fmla="*/ 2908300 w 3149600"/>
                <a:gd name="connsiteY102" fmla="*/ 1263650 h 3308350"/>
                <a:gd name="connsiteX103" fmla="*/ 2933700 w 3149600"/>
                <a:gd name="connsiteY103" fmla="*/ 1314450 h 3308350"/>
                <a:gd name="connsiteX104" fmla="*/ 2933700 w 3149600"/>
                <a:gd name="connsiteY104" fmla="*/ 1390650 h 3308350"/>
                <a:gd name="connsiteX105" fmla="*/ 2908300 w 3149600"/>
                <a:gd name="connsiteY105" fmla="*/ 1416050 h 3308350"/>
                <a:gd name="connsiteX106" fmla="*/ 2901950 w 3149600"/>
                <a:gd name="connsiteY106" fmla="*/ 1454150 h 3308350"/>
                <a:gd name="connsiteX107" fmla="*/ 2832100 w 3149600"/>
                <a:gd name="connsiteY107" fmla="*/ 1428750 h 3308350"/>
                <a:gd name="connsiteX108" fmla="*/ 2813050 w 3149600"/>
                <a:gd name="connsiteY108" fmla="*/ 1555750 h 3308350"/>
                <a:gd name="connsiteX109" fmla="*/ 2743200 w 3149600"/>
                <a:gd name="connsiteY109" fmla="*/ 1536700 h 3308350"/>
                <a:gd name="connsiteX110" fmla="*/ 2622550 w 3149600"/>
                <a:gd name="connsiteY110" fmla="*/ 1606550 h 3308350"/>
                <a:gd name="connsiteX111" fmla="*/ 2749550 w 3149600"/>
                <a:gd name="connsiteY111" fmla="*/ 1828800 h 3308350"/>
                <a:gd name="connsiteX112" fmla="*/ 2787650 w 3149600"/>
                <a:gd name="connsiteY112" fmla="*/ 1828800 h 3308350"/>
                <a:gd name="connsiteX113" fmla="*/ 2781300 w 3149600"/>
                <a:gd name="connsiteY113" fmla="*/ 1917700 h 3308350"/>
                <a:gd name="connsiteX114" fmla="*/ 2711450 w 3149600"/>
                <a:gd name="connsiteY114" fmla="*/ 1905000 h 3308350"/>
                <a:gd name="connsiteX115" fmla="*/ 2603500 w 3149600"/>
                <a:gd name="connsiteY115" fmla="*/ 1930400 h 3308350"/>
                <a:gd name="connsiteX116" fmla="*/ 2381250 w 3149600"/>
                <a:gd name="connsiteY116" fmla="*/ 1924050 h 3308350"/>
                <a:gd name="connsiteX117" fmla="*/ 2286000 w 3149600"/>
                <a:gd name="connsiteY117" fmla="*/ 1924050 h 3308350"/>
                <a:gd name="connsiteX118" fmla="*/ 2209800 w 3149600"/>
                <a:gd name="connsiteY118" fmla="*/ 1847850 h 3308350"/>
                <a:gd name="connsiteX119" fmla="*/ 2152650 w 3149600"/>
                <a:gd name="connsiteY119" fmla="*/ 1835150 h 3308350"/>
                <a:gd name="connsiteX120" fmla="*/ 2133600 w 3149600"/>
                <a:gd name="connsiteY120" fmla="*/ 1765300 h 3308350"/>
                <a:gd name="connsiteX121" fmla="*/ 1943100 w 3149600"/>
                <a:gd name="connsiteY121" fmla="*/ 1708150 h 3308350"/>
                <a:gd name="connsiteX122" fmla="*/ 1924050 w 3149600"/>
                <a:gd name="connsiteY122" fmla="*/ 1816100 h 3308350"/>
                <a:gd name="connsiteX123" fmla="*/ 1943100 w 3149600"/>
                <a:gd name="connsiteY123" fmla="*/ 1905000 h 3308350"/>
                <a:gd name="connsiteX124" fmla="*/ 1911350 w 3149600"/>
                <a:gd name="connsiteY124" fmla="*/ 2019300 h 3308350"/>
                <a:gd name="connsiteX125" fmla="*/ 2305050 w 3149600"/>
                <a:gd name="connsiteY125" fmla="*/ 2089150 h 3308350"/>
                <a:gd name="connsiteX126" fmla="*/ 2349500 w 3149600"/>
                <a:gd name="connsiteY126" fmla="*/ 2546350 h 3308350"/>
                <a:gd name="connsiteX127" fmla="*/ 1282700 w 3149600"/>
                <a:gd name="connsiteY127" fmla="*/ 2603500 h 3308350"/>
                <a:gd name="connsiteX128" fmla="*/ 1263650 w 3149600"/>
                <a:gd name="connsiteY128" fmla="*/ 2660650 h 3308350"/>
                <a:gd name="connsiteX129" fmla="*/ 1314450 w 3149600"/>
                <a:gd name="connsiteY129" fmla="*/ 2686050 h 3308350"/>
                <a:gd name="connsiteX130" fmla="*/ 1333500 w 3149600"/>
                <a:gd name="connsiteY130" fmla="*/ 2762250 h 3308350"/>
                <a:gd name="connsiteX131" fmla="*/ 1327150 w 3149600"/>
                <a:gd name="connsiteY131" fmla="*/ 2921000 h 3308350"/>
                <a:gd name="connsiteX132" fmla="*/ 1397000 w 3149600"/>
                <a:gd name="connsiteY132" fmla="*/ 3016250 h 3308350"/>
                <a:gd name="connsiteX133" fmla="*/ 1358900 w 3149600"/>
                <a:gd name="connsiteY133" fmla="*/ 3181350 h 3308350"/>
                <a:gd name="connsiteX134" fmla="*/ 1416050 w 3149600"/>
                <a:gd name="connsiteY134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09600 w 3149600"/>
                <a:gd name="connsiteY27" fmla="*/ 768350 h 3308350"/>
                <a:gd name="connsiteX28" fmla="*/ 577850 w 3149600"/>
                <a:gd name="connsiteY28" fmla="*/ 660400 h 3308350"/>
                <a:gd name="connsiteX29" fmla="*/ 577850 w 3149600"/>
                <a:gd name="connsiteY29" fmla="*/ 571500 h 3308350"/>
                <a:gd name="connsiteX30" fmla="*/ 996950 w 3149600"/>
                <a:gd name="connsiteY30" fmla="*/ 495300 h 3308350"/>
                <a:gd name="connsiteX31" fmla="*/ 1162050 w 3149600"/>
                <a:gd name="connsiteY31" fmla="*/ 628650 h 3308350"/>
                <a:gd name="connsiteX32" fmla="*/ 1073150 w 3149600"/>
                <a:gd name="connsiteY32" fmla="*/ 622300 h 3308350"/>
                <a:gd name="connsiteX33" fmla="*/ 1035050 w 3149600"/>
                <a:gd name="connsiteY33" fmla="*/ 869950 h 3308350"/>
                <a:gd name="connsiteX34" fmla="*/ 1028700 w 3149600"/>
                <a:gd name="connsiteY34" fmla="*/ 1187450 h 3308350"/>
                <a:gd name="connsiteX35" fmla="*/ 952500 w 3149600"/>
                <a:gd name="connsiteY35" fmla="*/ 1257300 h 3308350"/>
                <a:gd name="connsiteX36" fmla="*/ 952500 w 3149600"/>
                <a:gd name="connsiteY36" fmla="*/ 1314450 h 3308350"/>
                <a:gd name="connsiteX37" fmla="*/ 1016000 w 3149600"/>
                <a:gd name="connsiteY37" fmla="*/ 1295400 h 3308350"/>
                <a:gd name="connsiteX38" fmla="*/ 1035050 w 3149600"/>
                <a:gd name="connsiteY38" fmla="*/ 1257300 h 3308350"/>
                <a:gd name="connsiteX39" fmla="*/ 1092200 w 3149600"/>
                <a:gd name="connsiteY39" fmla="*/ 1250950 h 3308350"/>
                <a:gd name="connsiteX40" fmla="*/ 1117600 w 3149600"/>
                <a:gd name="connsiteY40" fmla="*/ 1276350 h 3308350"/>
                <a:gd name="connsiteX41" fmla="*/ 1092200 w 3149600"/>
                <a:gd name="connsiteY41" fmla="*/ 1314450 h 3308350"/>
                <a:gd name="connsiteX42" fmla="*/ 1111250 w 3149600"/>
                <a:gd name="connsiteY42" fmla="*/ 1358900 h 3308350"/>
                <a:gd name="connsiteX43" fmla="*/ 1162050 w 3149600"/>
                <a:gd name="connsiteY43" fmla="*/ 1358900 h 3308350"/>
                <a:gd name="connsiteX44" fmla="*/ 1200150 w 3149600"/>
                <a:gd name="connsiteY44" fmla="*/ 1371600 h 3308350"/>
                <a:gd name="connsiteX45" fmla="*/ 1193800 w 3149600"/>
                <a:gd name="connsiteY45" fmla="*/ 1416050 h 3308350"/>
                <a:gd name="connsiteX46" fmla="*/ 1231900 w 3149600"/>
                <a:gd name="connsiteY46" fmla="*/ 1454150 h 3308350"/>
                <a:gd name="connsiteX47" fmla="*/ 1225550 w 3149600"/>
                <a:gd name="connsiteY47" fmla="*/ 1555750 h 3308350"/>
                <a:gd name="connsiteX48" fmla="*/ 1435100 w 3149600"/>
                <a:gd name="connsiteY48" fmla="*/ 1473200 h 3308350"/>
                <a:gd name="connsiteX49" fmla="*/ 1428750 w 3149600"/>
                <a:gd name="connsiteY49" fmla="*/ 1397000 h 3308350"/>
                <a:gd name="connsiteX50" fmla="*/ 1473200 w 3149600"/>
                <a:gd name="connsiteY50" fmla="*/ 1377950 h 3308350"/>
                <a:gd name="connsiteX51" fmla="*/ 1517650 w 3149600"/>
                <a:gd name="connsiteY51" fmla="*/ 1282700 h 3308350"/>
                <a:gd name="connsiteX52" fmla="*/ 1492250 w 3149600"/>
                <a:gd name="connsiteY52" fmla="*/ 1276350 h 3308350"/>
                <a:gd name="connsiteX53" fmla="*/ 1492250 w 3149600"/>
                <a:gd name="connsiteY53" fmla="*/ 1276350 h 3308350"/>
                <a:gd name="connsiteX54" fmla="*/ 1454150 w 3149600"/>
                <a:gd name="connsiteY54" fmla="*/ 1193800 h 3308350"/>
                <a:gd name="connsiteX55" fmla="*/ 1543050 w 3149600"/>
                <a:gd name="connsiteY55" fmla="*/ 1206500 h 3308350"/>
                <a:gd name="connsiteX56" fmla="*/ 1581150 w 3149600"/>
                <a:gd name="connsiteY56" fmla="*/ 1149350 h 3308350"/>
                <a:gd name="connsiteX57" fmla="*/ 1612900 w 3149600"/>
                <a:gd name="connsiteY57" fmla="*/ 1143000 h 3308350"/>
                <a:gd name="connsiteX58" fmla="*/ 1606550 w 3149600"/>
                <a:gd name="connsiteY58" fmla="*/ 1092200 h 3308350"/>
                <a:gd name="connsiteX59" fmla="*/ 1581150 w 3149600"/>
                <a:gd name="connsiteY59" fmla="*/ 1066800 h 3308350"/>
                <a:gd name="connsiteX60" fmla="*/ 1714500 w 3149600"/>
                <a:gd name="connsiteY60" fmla="*/ 984250 h 3308350"/>
                <a:gd name="connsiteX61" fmla="*/ 1714500 w 3149600"/>
                <a:gd name="connsiteY61" fmla="*/ 889000 h 3308350"/>
                <a:gd name="connsiteX62" fmla="*/ 1797050 w 3149600"/>
                <a:gd name="connsiteY62" fmla="*/ 755650 h 3308350"/>
                <a:gd name="connsiteX63" fmla="*/ 1473200 w 3149600"/>
                <a:gd name="connsiteY63" fmla="*/ 666750 h 3308350"/>
                <a:gd name="connsiteX64" fmla="*/ 1695450 w 3149600"/>
                <a:gd name="connsiteY64" fmla="*/ 704850 h 3308350"/>
                <a:gd name="connsiteX65" fmla="*/ 1701800 w 3149600"/>
                <a:gd name="connsiteY65" fmla="*/ 628650 h 3308350"/>
                <a:gd name="connsiteX66" fmla="*/ 1606550 w 3149600"/>
                <a:gd name="connsiteY66" fmla="*/ 615950 h 3308350"/>
                <a:gd name="connsiteX67" fmla="*/ 1619250 w 3149600"/>
                <a:gd name="connsiteY67" fmla="*/ 546100 h 3308350"/>
                <a:gd name="connsiteX68" fmla="*/ 1619250 w 3149600"/>
                <a:gd name="connsiteY68" fmla="*/ 546100 h 3308350"/>
                <a:gd name="connsiteX69" fmla="*/ 1625600 w 3149600"/>
                <a:gd name="connsiteY69" fmla="*/ 514350 h 3308350"/>
                <a:gd name="connsiteX70" fmla="*/ 1625600 w 3149600"/>
                <a:gd name="connsiteY70" fmla="*/ 514350 h 3308350"/>
                <a:gd name="connsiteX71" fmla="*/ 1536700 w 3149600"/>
                <a:gd name="connsiteY71" fmla="*/ 431800 h 3308350"/>
                <a:gd name="connsiteX72" fmla="*/ 1536700 w 3149600"/>
                <a:gd name="connsiteY72" fmla="*/ 393700 h 3308350"/>
                <a:gd name="connsiteX73" fmla="*/ 1574800 w 3149600"/>
                <a:gd name="connsiteY73" fmla="*/ 368300 h 3308350"/>
                <a:gd name="connsiteX74" fmla="*/ 1562100 w 3149600"/>
                <a:gd name="connsiteY74" fmla="*/ 292100 h 3308350"/>
                <a:gd name="connsiteX75" fmla="*/ 1581150 w 3149600"/>
                <a:gd name="connsiteY75" fmla="*/ 273050 h 3308350"/>
                <a:gd name="connsiteX76" fmla="*/ 1765300 w 3149600"/>
                <a:gd name="connsiteY76" fmla="*/ 241300 h 3308350"/>
                <a:gd name="connsiteX77" fmla="*/ 1854200 w 3149600"/>
                <a:gd name="connsiteY77" fmla="*/ 190500 h 3308350"/>
                <a:gd name="connsiteX78" fmla="*/ 2108200 w 3149600"/>
                <a:gd name="connsiteY78" fmla="*/ 196850 h 3308350"/>
                <a:gd name="connsiteX79" fmla="*/ 2171700 w 3149600"/>
                <a:gd name="connsiteY79" fmla="*/ 82550 h 3308350"/>
                <a:gd name="connsiteX80" fmla="*/ 2209800 w 3149600"/>
                <a:gd name="connsiteY80" fmla="*/ 95250 h 3308350"/>
                <a:gd name="connsiteX81" fmla="*/ 2311400 w 3149600"/>
                <a:gd name="connsiteY81" fmla="*/ 0 h 3308350"/>
                <a:gd name="connsiteX82" fmla="*/ 2368550 w 3149600"/>
                <a:gd name="connsiteY82" fmla="*/ 19050 h 3308350"/>
                <a:gd name="connsiteX83" fmla="*/ 2432050 w 3149600"/>
                <a:gd name="connsiteY83" fmla="*/ 12700 h 3308350"/>
                <a:gd name="connsiteX84" fmla="*/ 2501900 w 3149600"/>
                <a:gd name="connsiteY84" fmla="*/ 38100 h 3308350"/>
                <a:gd name="connsiteX85" fmla="*/ 2508250 w 3149600"/>
                <a:gd name="connsiteY85" fmla="*/ 114300 h 3308350"/>
                <a:gd name="connsiteX86" fmla="*/ 2476500 w 3149600"/>
                <a:gd name="connsiteY86" fmla="*/ 196850 h 3308350"/>
                <a:gd name="connsiteX87" fmla="*/ 2508250 w 3149600"/>
                <a:gd name="connsiteY87" fmla="*/ 292100 h 3308350"/>
                <a:gd name="connsiteX88" fmla="*/ 2635250 w 3149600"/>
                <a:gd name="connsiteY88" fmla="*/ 323850 h 3308350"/>
                <a:gd name="connsiteX89" fmla="*/ 2590800 w 3149600"/>
                <a:gd name="connsiteY89" fmla="*/ 463550 h 3308350"/>
                <a:gd name="connsiteX90" fmla="*/ 2654300 w 3149600"/>
                <a:gd name="connsiteY90" fmla="*/ 546100 h 3308350"/>
                <a:gd name="connsiteX91" fmla="*/ 2686050 w 3149600"/>
                <a:gd name="connsiteY91" fmla="*/ 552450 h 3308350"/>
                <a:gd name="connsiteX92" fmla="*/ 2641600 w 3149600"/>
                <a:gd name="connsiteY92" fmla="*/ 660400 h 3308350"/>
                <a:gd name="connsiteX93" fmla="*/ 2717800 w 3149600"/>
                <a:gd name="connsiteY93" fmla="*/ 666750 h 3308350"/>
                <a:gd name="connsiteX94" fmla="*/ 2844800 w 3149600"/>
                <a:gd name="connsiteY94" fmla="*/ 641350 h 3308350"/>
                <a:gd name="connsiteX95" fmla="*/ 3016250 w 3149600"/>
                <a:gd name="connsiteY95" fmla="*/ 450850 h 3308350"/>
                <a:gd name="connsiteX96" fmla="*/ 3028950 w 3149600"/>
                <a:gd name="connsiteY96" fmla="*/ 558800 h 3308350"/>
                <a:gd name="connsiteX97" fmla="*/ 3092450 w 3149600"/>
                <a:gd name="connsiteY97" fmla="*/ 666750 h 3308350"/>
                <a:gd name="connsiteX98" fmla="*/ 3149600 w 3149600"/>
                <a:gd name="connsiteY98" fmla="*/ 812800 h 3308350"/>
                <a:gd name="connsiteX99" fmla="*/ 2851150 w 3149600"/>
                <a:gd name="connsiteY99" fmla="*/ 1022350 h 3308350"/>
                <a:gd name="connsiteX100" fmla="*/ 2901950 w 3149600"/>
                <a:gd name="connsiteY100" fmla="*/ 1123950 h 3308350"/>
                <a:gd name="connsiteX101" fmla="*/ 2870200 w 3149600"/>
                <a:gd name="connsiteY101" fmla="*/ 1244600 h 3308350"/>
                <a:gd name="connsiteX102" fmla="*/ 2908300 w 3149600"/>
                <a:gd name="connsiteY102" fmla="*/ 1263650 h 3308350"/>
                <a:gd name="connsiteX103" fmla="*/ 2933700 w 3149600"/>
                <a:gd name="connsiteY103" fmla="*/ 1314450 h 3308350"/>
                <a:gd name="connsiteX104" fmla="*/ 2933700 w 3149600"/>
                <a:gd name="connsiteY104" fmla="*/ 1390650 h 3308350"/>
                <a:gd name="connsiteX105" fmla="*/ 2908300 w 3149600"/>
                <a:gd name="connsiteY105" fmla="*/ 1416050 h 3308350"/>
                <a:gd name="connsiteX106" fmla="*/ 2901950 w 3149600"/>
                <a:gd name="connsiteY106" fmla="*/ 1454150 h 3308350"/>
                <a:gd name="connsiteX107" fmla="*/ 2832100 w 3149600"/>
                <a:gd name="connsiteY107" fmla="*/ 1428750 h 3308350"/>
                <a:gd name="connsiteX108" fmla="*/ 2813050 w 3149600"/>
                <a:gd name="connsiteY108" fmla="*/ 1555750 h 3308350"/>
                <a:gd name="connsiteX109" fmla="*/ 2743200 w 3149600"/>
                <a:gd name="connsiteY109" fmla="*/ 1536700 h 3308350"/>
                <a:gd name="connsiteX110" fmla="*/ 2622550 w 3149600"/>
                <a:gd name="connsiteY110" fmla="*/ 1606550 h 3308350"/>
                <a:gd name="connsiteX111" fmla="*/ 2749550 w 3149600"/>
                <a:gd name="connsiteY111" fmla="*/ 1828800 h 3308350"/>
                <a:gd name="connsiteX112" fmla="*/ 2787650 w 3149600"/>
                <a:gd name="connsiteY112" fmla="*/ 1828800 h 3308350"/>
                <a:gd name="connsiteX113" fmla="*/ 2781300 w 3149600"/>
                <a:gd name="connsiteY113" fmla="*/ 1917700 h 3308350"/>
                <a:gd name="connsiteX114" fmla="*/ 2711450 w 3149600"/>
                <a:gd name="connsiteY114" fmla="*/ 1905000 h 3308350"/>
                <a:gd name="connsiteX115" fmla="*/ 2603500 w 3149600"/>
                <a:gd name="connsiteY115" fmla="*/ 1930400 h 3308350"/>
                <a:gd name="connsiteX116" fmla="*/ 2381250 w 3149600"/>
                <a:gd name="connsiteY116" fmla="*/ 1924050 h 3308350"/>
                <a:gd name="connsiteX117" fmla="*/ 2286000 w 3149600"/>
                <a:gd name="connsiteY117" fmla="*/ 1924050 h 3308350"/>
                <a:gd name="connsiteX118" fmla="*/ 2209800 w 3149600"/>
                <a:gd name="connsiteY118" fmla="*/ 1847850 h 3308350"/>
                <a:gd name="connsiteX119" fmla="*/ 2152650 w 3149600"/>
                <a:gd name="connsiteY119" fmla="*/ 1835150 h 3308350"/>
                <a:gd name="connsiteX120" fmla="*/ 2133600 w 3149600"/>
                <a:gd name="connsiteY120" fmla="*/ 1765300 h 3308350"/>
                <a:gd name="connsiteX121" fmla="*/ 1943100 w 3149600"/>
                <a:gd name="connsiteY121" fmla="*/ 1708150 h 3308350"/>
                <a:gd name="connsiteX122" fmla="*/ 1924050 w 3149600"/>
                <a:gd name="connsiteY122" fmla="*/ 1816100 h 3308350"/>
                <a:gd name="connsiteX123" fmla="*/ 1943100 w 3149600"/>
                <a:gd name="connsiteY123" fmla="*/ 1905000 h 3308350"/>
                <a:gd name="connsiteX124" fmla="*/ 1911350 w 3149600"/>
                <a:gd name="connsiteY124" fmla="*/ 2019300 h 3308350"/>
                <a:gd name="connsiteX125" fmla="*/ 2305050 w 3149600"/>
                <a:gd name="connsiteY125" fmla="*/ 2089150 h 3308350"/>
                <a:gd name="connsiteX126" fmla="*/ 2349500 w 3149600"/>
                <a:gd name="connsiteY126" fmla="*/ 2546350 h 3308350"/>
                <a:gd name="connsiteX127" fmla="*/ 1282700 w 3149600"/>
                <a:gd name="connsiteY127" fmla="*/ 2603500 h 3308350"/>
                <a:gd name="connsiteX128" fmla="*/ 1263650 w 3149600"/>
                <a:gd name="connsiteY128" fmla="*/ 2660650 h 3308350"/>
                <a:gd name="connsiteX129" fmla="*/ 1314450 w 3149600"/>
                <a:gd name="connsiteY129" fmla="*/ 2686050 h 3308350"/>
                <a:gd name="connsiteX130" fmla="*/ 1333500 w 3149600"/>
                <a:gd name="connsiteY130" fmla="*/ 2762250 h 3308350"/>
                <a:gd name="connsiteX131" fmla="*/ 1327150 w 3149600"/>
                <a:gd name="connsiteY131" fmla="*/ 2921000 h 3308350"/>
                <a:gd name="connsiteX132" fmla="*/ 1397000 w 3149600"/>
                <a:gd name="connsiteY132" fmla="*/ 3016250 h 3308350"/>
                <a:gd name="connsiteX133" fmla="*/ 1358900 w 3149600"/>
                <a:gd name="connsiteY133" fmla="*/ 3181350 h 3308350"/>
                <a:gd name="connsiteX134" fmla="*/ 1416050 w 3149600"/>
                <a:gd name="connsiteY134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577850 w 3149600"/>
                <a:gd name="connsiteY28" fmla="*/ 660400 h 3308350"/>
                <a:gd name="connsiteX29" fmla="*/ 577850 w 3149600"/>
                <a:gd name="connsiteY29" fmla="*/ 571500 h 3308350"/>
                <a:gd name="connsiteX30" fmla="*/ 996950 w 3149600"/>
                <a:gd name="connsiteY30" fmla="*/ 495300 h 3308350"/>
                <a:gd name="connsiteX31" fmla="*/ 1162050 w 3149600"/>
                <a:gd name="connsiteY31" fmla="*/ 628650 h 3308350"/>
                <a:gd name="connsiteX32" fmla="*/ 1073150 w 3149600"/>
                <a:gd name="connsiteY32" fmla="*/ 622300 h 3308350"/>
                <a:gd name="connsiteX33" fmla="*/ 1035050 w 3149600"/>
                <a:gd name="connsiteY33" fmla="*/ 869950 h 3308350"/>
                <a:gd name="connsiteX34" fmla="*/ 1028700 w 3149600"/>
                <a:gd name="connsiteY34" fmla="*/ 1187450 h 3308350"/>
                <a:gd name="connsiteX35" fmla="*/ 952500 w 3149600"/>
                <a:gd name="connsiteY35" fmla="*/ 1257300 h 3308350"/>
                <a:gd name="connsiteX36" fmla="*/ 952500 w 3149600"/>
                <a:gd name="connsiteY36" fmla="*/ 1314450 h 3308350"/>
                <a:gd name="connsiteX37" fmla="*/ 1016000 w 3149600"/>
                <a:gd name="connsiteY37" fmla="*/ 1295400 h 3308350"/>
                <a:gd name="connsiteX38" fmla="*/ 1035050 w 3149600"/>
                <a:gd name="connsiteY38" fmla="*/ 1257300 h 3308350"/>
                <a:gd name="connsiteX39" fmla="*/ 1092200 w 3149600"/>
                <a:gd name="connsiteY39" fmla="*/ 1250950 h 3308350"/>
                <a:gd name="connsiteX40" fmla="*/ 1117600 w 3149600"/>
                <a:gd name="connsiteY40" fmla="*/ 1276350 h 3308350"/>
                <a:gd name="connsiteX41" fmla="*/ 1092200 w 3149600"/>
                <a:gd name="connsiteY41" fmla="*/ 1314450 h 3308350"/>
                <a:gd name="connsiteX42" fmla="*/ 1111250 w 3149600"/>
                <a:gd name="connsiteY42" fmla="*/ 1358900 h 3308350"/>
                <a:gd name="connsiteX43" fmla="*/ 1162050 w 3149600"/>
                <a:gd name="connsiteY43" fmla="*/ 1358900 h 3308350"/>
                <a:gd name="connsiteX44" fmla="*/ 1200150 w 3149600"/>
                <a:gd name="connsiteY44" fmla="*/ 1371600 h 3308350"/>
                <a:gd name="connsiteX45" fmla="*/ 1193800 w 3149600"/>
                <a:gd name="connsiteY45" fmla="*/ 1416050 h 3308350"/>
                <a:gd name="connsiteX46" fmla="*/ 1231900 w 3149600"/>
                <a:gd name="connsiteY46" fmla="*/ 1454150 h 3308350"/>
                <a:gd name="connsiteX47" fmla="*/ 1225550 w 3149600"/>
                <a:gd name="connsiteY47" fmla="*/ 1555750 h 3308350"/>
                <a:gd name="connsiteX48" fmla="*/ 1435100 w 3149600"/>
                <a:gd name="connsiteY48" fmla="*/ 1473200 h 3308350"/>
                <a:gd name="connsiteX49" fmla="*/ 1428750 w 3149600"/>
                <a:gd name="connsiteY49" fmla="*/ 1397000 h 3308350"/>
                <a:gd name="connsiteX50" fmla="*/ 1473200 w 3149600"/>
                <a:gd name="connsiteY50" fmla="*/ 1377950 h 3308350"/>
                <a:gd name="connsiteX51" fmla="*/ 1517650 w 3149600"/>
                <a:gd name="connsiteY51" fmla="*/ 1282700 h 3308350"/>
                <a:gd name="connsiteX52" fmla="*/ 1492250 w 3149600"/>
                <a:gd name="connsiteY52" fmla="*/ 1276350 h 3308350"/>
                <a:gd name="connsiteX53" fmla="*/ 1492250 w 3149600"/>
                <a:gd name="connsiteY53" fmla="*/ 1276350 h 3308350"/>
                <a:gd name="connsiteX54" fmla="*/ 1454150 w 3149600"/>
                <a:gd name="connsiteY54" fmla="*/ 1193800 h 3308350"/>
                <a:gd name="connsiteX55" fmla="*/ 1543050 w 3149600"/>
                <a:gd name="connsiteY55" fmla="*/ 1206500 h 3308350"/>
                <a:gd name="connsiteX56" fmla="*/ 1581150 w 3149600"/>
                <a:gd name="connsiteY56" fmla="*/ 1149350 h 3308350"/>
                <a:gd name="connsiteX57" fmla="*/ 1612900 w 3149600"/>
                <a:gd name="connsiteY57" fmla="*/ 1143000 h 3308350"/>
                <a:gd name="connsiteX58" fmla="*/ 1606550 w 3149600"/>
                <a:gd name="connsiteY58" fmla="*/ 1092200 h 3308350"/>
                <a:gd name="connsiteX59" fmla="*/ 1581150 w 3149600"/>
                <a:gd name="connsiteY59" fmla="*/ 1066800 h 3308350"/>
                <a:gd name="connsiteX60" fmla="*/ 1714500 w 3149600"/>
                <a:gd name="connsiteY60" fmla="*/ 984250 h 3308350"/>
                <a:gd name="connsiteX61" fmla="*/ 1714500 w 3149600"/>
                <a:gd name="connsiteY61" fmla="*/ 889000 h 3308350"/>
                <a:gd name="connsiteX62" fmla="*/ 1797050 w 3149600"/>
                <a:gd name="connsiteY62" fmla="*/ 755650 h 3308350"/>
                <a:gd name="connsiteX63" fmla="*/ 1473200 w 3149600"/>
                <a:gd name="connsiteY63" fmla="*/ 666750 h 3308350"/>
                <a:gd name="connsiteX64" fmla="*/ 1695450 w 3149600"/>
                <a:gd name="connsiteY64" fmla="*/ 704850 h 3308350"/>
                <a:gd name="connsiteX65" fmla="*/ 1701800 w 3149600"/>
                <a:gd name="connsiteY65" fmla="*/ 628650 h 3308350"/>
                <a:gd name="connsiteX66" fmla="*/ 1606550 w 3149600"/>
                <a:gd name="connsiteY66" fmla="*/ 615950 h 3308350"/>
                <a:gd name="connsiteX67" fmla="*/ 1619250 w 3149600"/>
                <a:gd name="connsiteY67" fmla="*/ 546100 h 3308350"/>
                <a:gd name="connsiteX68" fmla="*/ 1619250 w 3149600"/>
                <a:gd name="connsiteY68" fmla="*/ 546100 h 3308350"/>
                <a:gd name="connsiteX69" fmla="*/ 1625600 w 3149600"/>
                <a:gd name="connsiteY69" fmla="*/ 514350 h 3308350"/>
                <a:gd name="connsiteX70" fmla="*/ 1625600 w 3149600"/>
                <a:gd name="connsiteY70" fmla="*/ 514350 h 3308350"/>
                <a:gd name="connsiteX71" fmla="*/ 1536700 w 3149600"/>
                <a:gd name="connsiteY71" fmla="*/ 431800 h 3308350"/>
                <a:gd name="connsiteX72" fmla="*/ 1536700 w 3149600"/>
                <a:gd name="connsiteY72" fmla="*/ 393700 h 3308350"/>
                <a:gd name="connsiteX73" fmla="*/ 1574800 w 3149600"/>
                <a:gd name="connsiteY73" fmla="*/ 368300 h 3308350"/>
                <a:gd name="connsiteX74" fmla="*/ 1562100 w 3149600"/>
                <a:gd name="connsiteY74" fmla="*/ 292100 h 3308350"/>
                <a:gd name="connsiteX75" fmla="*/ 1581150 w 3149600"/>
                <a:gd name="connsiteY75" fmla="*/ 273050 h 3308350"/>
                <a:gd name="connsiteX76" fmla="*/ 1765300 w 3149600"/>
                <a:gd name="connsiteY76" fmla="*/ 241300 h 3308350"/>
                <a:gd name="connsiteX77" fmla="*/ 1854200 w 3149600"/>
                <a:gd name="connsiteY77" fmla="*/ 190500 h 3308350"/>
                <a:gd name="connsiteX78" fmla="*/ 2108200 w 3149600"/>
                <a:gd name="connsiteY78" fmla="*/ 196850 h 3308350"/>
                <a:gd name="connsiteX79" fmla="*/ 2171700 w 3149600"/>
                <a:gd name="connsiteY79" fmla="*/ 82550 h 3308350"/>
                <a:gd name="connsiteX80" fmla="*/ 2209800 w 3149600"/>
                <a:gd name="connsiteY80" fmla="*/ 95250 h 3308350"/>
                <a:gd name="connsiteX81" fmla="*/ 2311400 w 3149600"/>
                <a:gd name="connsiteY81" fmla="*/ 0 h 3308350"/>
                <a:gd name="connsiteX82" fmla="*/ 2368550 w 3149600"/>
                <a:gd name="connsiteY82" fmla="*/ 19050 h 3308350"/>
                <a:gd name="connsiteX83" fmla="*/ 2432050 w 3149600"/>
                <a:gd name="connsiteY83" fmla="*/ 12700 h 3308350"/>
                <a:gd name="connsiteX84" fmla="*/ 2501900 w 3149600"/>
                <a:gd name="connsiteY84" fmla="*/ 38100 h 3308350"/>
                <a:gd name="connsiteX85" fmla="*/ 2508250 w 3149600"/>
                <a:gd name="connsiteY85" fmla="*/ 114300 h 3308350"/>
                <a:gd name="connsiteX86" fmla="*/ 2476500 w 3149600"/>
                <a:gd name="connsiteY86" fmla="*/ 196850 h 3308350"/>
                <a:gd name="connsiteX87" fmla="*/ 2508250 w 3149600"/>
                <a:gd name="connsiteY87" fmla="*/ 292100 h 3308350"/>
                <a:gd name="connsiteX88" fmla="*/ 2635250 w 3149600"/>
                <a:gd name="connsiteY88" fmla="*/ 323850 h 3308350"/>
                <a:gd name="connsiteX89" fmla="*/ 2590800 w 3149600"/>
                <a:gd name="connsiteY89" fmla="*/ 463550 h 3308350"/>
                <a:gd name="connsiteX90" fmla="*/ 2654300 w 3149600"/>
                <a:gd name="connsiteY90" fmla="*/ 546100 h 3308350"/>
                <a:gd name="connsiteX91" fmla="*/ 2686050 w 3149600"/>
                <a:gd name="connsiteY91" fmla="*/ 552450 h 3308350"/>
                <a:gd name="connsiteX92" fmla="*/ 2641600 w 3149600"/>
                <a:gd name="connsiteY92" fmla="*/ 660400 h 3308350"/>
                <a:gd name="connsiteX93" fmla="*/ 2717800 w 3149600"/>
                <a:gd name="connsiteY93" fmla="*/ 666750 h 3308350"/>
                <a:gd name="connsiteX94" fmla="*/ 2844800 w 3149600"/>
                <a:gd name="connsiteY94" fmla="*/ 641350 h 3308350"/>
                <a:gd name="connsiteX95" fmla="*/ 3016250 w 3149600"/>
                <a:gd name="connsiteY95" fmla="*/ 450850 h 3308350"/>
                <a:gd name="connsiteX96" fmla="*/ 3028950 w 3149600"/>
                <a:gd name="connsiteY96" fmla="*/ 558800 h 3308350"/>
                <a:gd name="connsiteX97" fmla="*/ 3092450 w 3149600"/>
                <a:gd name="connsiteY97" fmla="*/ 666750 h 3308350"/>
                <a:gd name="connsiteX98" fmla="*/ 3149600 w 3149600"/>
                <a:gd name="connsiteY98" fmla="*/ 812800 h 3308350"/>
                <a:gd name="connsiteX99" fmla="*/ 2851150 w 3149600"/>
                <a:gd name="connsiteY99" fmla="*/ 1022350 h 3308350"/>
                <a:gd name="connsiteX100" fmla="*/ 2901950 w 3149600"/>
                <a:gd name="connsiteY100" fmla="*/ 1123950 h 3308350"/>
                <a:gd name="connsiteX101" fmla="*/ 2870200 w 3149600"/>
                <a:gd name="connsiteY101" fmla="*/ 1244600 h 3308350"/>
                <a:gd name="connsiteX102" fmla="*/ 2908300 w 3149600"/>
                <a:gd name="connsiteY102" fmla="*/ 1263650 h 3308350"/>
                <a:gd name="connsiteX103" fmla="*/ 2933700 w 3149600"/>
                <a:gd name="connsiteY103" fmla="*/ 1314450 h 3308350"/>
                <a:gd name="connsiteX104" fmla="*/ 2933700 w 3149600"/>
                <a:gd name="connsiteY104" fmla="*/ 1390650 h 3308350"/>
                <a:gd name="connsiteX105" fmla="*/ 2908300 w 3149600"/>
                <a:gd name="connsiteY105" fmla="*/ 1416050 h 3308350"/>
                <a:gd name="connsiteX106" fmla="*/ 2901950 w 3149600"/>
                <a:gd name="connsiteY106" fmla="*/ 1454150 h 3308350"/>
                <a:gd name="connsiteX107" fmla="*/ 2832100 w 3149600"/>
                <a:gd name="connsiteY107" fmla="*/ 1428750 h 3308350"/>
                <a:gd name="connsiteX108" fmla="*/ 2813050 w 3149600"/>
                <a:gd name="connsiteY108" fmla="*/ 1555750 h 3308350"/>
                <a:gd name="connsiteX109" fmla="*/ 2743200 w 3149600"/>
                <a:gd name="connsiteY109" fmla="*/ 1536700 h 3308350"/>
                <a:gd name="connsiteX110" fmla="*/ 2622550 w 3149600"/>
                <a:gd name="connsiteY110" fmla="*/ 1606550 h 3308350"/>
                <a:gd name="connsiteX111" fmla="*/ 2749550 w 3149600"/>
                <a:gd name="connsiteY111" fmla="*/ 1828800 h 3308350"/>
                <a:gd name="connsiteX112" fmla="*/ 2787650 w 3149600"/>
                <a:gd name="connsiteY112" fmla="*/ 1828800 h 3308350"/>
                <a:gd name="connsiteX113" fmla="*/ 2781300 w 3149600"/>
                <a:gd name="connsiteY113" fmla="*/ 1917700 h 3308350"/>
                <a:gd name="connsiteX114" fmla="*/ 2711450 w 3149600"/>
                <a:gd name="connsiteY114" fmla="*/ 1905000 h 3308350"/>
                <a:gd name="connsiteX115" fmla="*/ 2603500 w 3149600"/>
                <a:gd name="connsiteY115" fmla="*/ 1930400 h 3308350"/>
                <a:gd name="connsiteX116" fmla="*/ 2381250 w 3149600"/>
                <a:gd name="connsiteY116" fmla="*/ 1924050 h 3308350"/>
                <a:gd name="connsiteX117" fmla="*/ 2286000 w 3149600"/>
                <a:gd name="connsiteY117" fmla="*/ 1924050 h 3308350"/>
                <a:gd name="connsiteX118" fmla="*/ 2209800 w 3149600"/>
                <a:gd name="connsiteY118" fmla="*/ 1847850 h 3308350"/>
                <a:gd name="connsiteX119" fmla="*/ 2152650 w 3149600"/>
                <a:gd name="connsiteY119" fmla="*/ 1835150 h 3308350"/>
                <a:gd name="connsiteX120" fmla="*/ 2133600 w 3149600"/>
                <a:gd name="connsiteY120" fmla="*/ 1765300 h 3308350"/>
                <a:gd name="connsiteX121" fmla="*/ 1943100 w 3149600"/>
                <a:gd name="connsiteY121" fmla="*/ 1708150 h 3308350"/>
                <a:gd name="connsiteX122" fmla="*/ 1924050 w 3149600"/>
                <a:gd name="connsiteY122" fmla="*/ 1816100 h 3308350"/>
                <a:gd name="connsiteX123" fmla="*/ 1943100 w 3149600"/>
                <a:gd name="connsiteY123" fmla="*/ 1905000 h 3308350"/>
                <a:gd name="connsiteX124" fmla="*/ 1911350 w 3149600"/>
                <a:gd name="connsiteY124" fmla="*/ 2019300 h 3308350"/>
                <a:gd name="connsiteX125" fmla="*/ 2305050 w 3149600"/>
                <a:gd name="connsiteY125" fmla="*/ 2089150 h 3308350"/>
                <a:gd name="connsiteX126" fmla="*/ 2349500 w 3149600"/>
                <a:gd name="connsiteY126" fmla="*/ 2546350 h 3308350"/>
                <a:gd name="connsiteX127" fmla="*/ 1282700 w 3149600"/>
                <a:gd name="connsiteY127" fmla="*/ 2603500 h 3308350"/>
                <a:gd name="connsiteX128" fmla="*/ 1263650 w 3149600"/>
                <a:gd name="connsiteY128" fmla="*/ 2660650 h 3308350"/>
                <a:gd name="connsiteX129" fmla="*/ 1314450 w 3149600"/>
                <a:gd name="connsiteY129" fmla="*/ 2686050 h 3308350"/>
                <a:gd name="connsiteX130" fmla="*/ 1333500 w 3149600"/>
                <a:gd name="connsiteY130" fmla="*/ 2762250 h 3308350"/>
                <a:gd name="connsiteX131" fmla="*/ 1327150 w 3149600"/>
                <a:gd name="connsiteY131" fmla="*/ 2921000 h 3308350"/>
                <a:gd name="connsiteX132" fmla="*/ 1397000 w 3149600"/>
                <a:gd name="connsiteY132" fmla="*/ 3016250 h 3308350"/>
                <a:gd name="connsiteX133" fmla="*/ 1358900 w 3149600"/>
                <a:gd name="connsiteY133" fmla="*/ 3181350 h 3308350"/>
                <a:gd name="connsiteX134" fmla="*/ 1416050 w 3149600"/>
                <a:gd name="connsiteY134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03250 w 3149600"/>
                <a:gd name="connsiteY28" fmla="*/ 754856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92250 w 3149600"/>
                <a:gd name="connsiteY54" fmla="*/ 1276350 h 3308350"/>
                <a:gd name="connsiteX55" fmla="*/ 1454150 w 3149600"/>
                <a:gd name="connsiteY55" fmla="*/ 1193800 h 3308350"/>
                <a:gd name="connsiteX56" fmla="*/ 1543050 w 3149600"/>
                <a:gd name="connsiteY56" fmla="*/ 1206500 h 3308350"/>
                <a:gd name="connsiteX57" fmla="*/ 1581150 w 3149600"/>
                <a:gd name="connsiteY57" fmla="*/ 1149350 h 3308350"/>
                <a:gd name="connsiteX58" fmla="*/ 1612900 w 3149600"/>
                <a:gd name="connsiteY58" fmla="*/ 1143000 h 3308350"/>
                <a:gd name="connsiteX59" fmla="*/ 1606550 w 3149600"/>
                <a:gd name="connsiteY59" fmla="*/ 1092200 h 3308350"/>
                <a:gd name="connsiteX60" fmla="*/ 1581150 w 3149600"/>
                <a:gd name="connsiteY60" fmla="*/ 1066800 h 3308350"/>
                <a:gd name="connsiteX61" fmla="*/ 1714500 w 3149600"/>
                <a:gd name="connsiteY61" fmla="*/ 984250 h 3308350"/>
                <a:gd name="connsiteX62" fmla="*/ 1714500 w 3149600"/>
                <a:gd name="connsiteY62" fmla="*/ 889000 h 3308350"/>
                <a:gd name="connsiteX63" fmla="*/ 1797050 w 3149600"/>
                <a:gd name="connsiteY63" fmla="*/ 755650 h 3308350"/>
                <a:gd name="connsiteX64" fmla="*/ 1473200 w 3149600"/>
                <a:gd name="connsiteY64" fmla="*/ 666750 h 3308350"/>
                <a:gd name="connsiteX65" fmla="*/ 1695450 w 3149600"/>
                <a:gd name="connsiteY65" fmla="*/ 704850 h 3308350"/>
                <a:gd name="connsiteX66" fmla="*/ 1701800 w 3149600"/>
                <a:gd name="connsiteY66" fmla="*/ 628650 h 3308350"/>
                <a:gd name="connsiteX67" fmla="*/ 1606550 w 3149600"/>
                <a:gd name="connsiteY67" fmla="*/ 615950 h 3308350"/>
                <a:gd name="connsiteX68" fmla="*/ 1619250 w 3149600"/>
                <a:gd name="connsiteY68" fmla="*/ 546100 h 3308350"/>
                <a:gd name="connsiteX69" fmla="*/ 1619250 w 3149600"/>
                <a:gd name="connsiteY69" fmla="*/ 546100 h 3308350"/>
                <a:gd name="connsiteX70" fmla="*/ 1625600 w 3149600"/>
                <a:gd name="connsiteY70" fmla="*/ 514350 h 3308350"/>
                <a:gd name="connsiteX71" fmla="*/ 1625600 w 3149600"/>
                <a:gd name="connsiteY71" fmla="*/ 514350 h 3308350"/>
                <a:gd name="connsiteX72" fmla="*/ 1536700 w 3149600"/>
                <a:gd name="connsiteY72" fmla="*/ 431800 h 3308350"/>
                <a:gd name="connsiteX73" fmla="*/ 1536700 w 3149600"/>
                <a:gd name="connsiteY73" fmla="*/ 393700 h 3308350"/>
                <a:gd name="connsiteX74" fmla="*/ 1574800 w 3149600"/>
                <a:gd name="connsiteY74" fmla="*/ 368300 h 3308350"/>
                <a:gd name="connsiteX75" fmla="*/ 1562100 w 3149600"/>
                <a:gd name="connsiteY75" fmla="*/ 292100 h 3308350"/>
                <a:gd name="connsiteX76" fmla="*/ 1581150 w 3149600"/>
                <a:gd name="connsiteY76" fmla="*/ 273050 h 3308350"/>
                <a:gd name="connsiteX77" fmla="*/ 1765300 w 3149600"/>
                <a:gd name="connsiteY77" fmla="*/ 241300 h 3308350"/>
                <a:gd name="connsiteX78" fmla="*/ 1854200 w 3149600"/>
                <a:gd name="connsiteY78" fmla="*/ 190500 h 3308350"/>
                <a:gd name="connsiteX79" fmla="*/ 2108200 w 3149600"/>
                <a:gd name="connsiteY79" fmla="*/ 196850 h 3308350"/>
                <a:gd name="connsiteX80" fmla="*/ 2171700 w 3149600"/>
                <a:gd name="connsiteY80" fmla="*/ 82550 h 3308350"/>
                <a:gd name="connsiteX81" fmla="*/ 2209800 w 3149600"/>
                <a:gd name="connsiteY81" fmla="*/ 95250 h 3308350"/>
                <a:gd name="connsiteX82" fmla="*/ 2311400 w 3149600"/>
                <a:gd name="connsiteY82" fmla="*/ 0 h 3308350"/>
                <a:gd name="connsiteX83" fmla="*/ 2368550 w 3149600"/>
                <a:gd name="connsiteY83" fmla="*/ 19050 h 3308350"/>
                <a:gd name="connsiteX84" fmla="*/ 2432050 w 3149600"/>
                <a:gd name="connsiteY84" fmla="*/ 12700 h 3308350"/>
                <a:gd name="connsiteX85" fmla="*/ 2501900 w 3149600"/>
                <a:gd name="connsiteY85" fmla="*/ 38100 h 3308350"/>
                <a:gd name="connsiteX86" fmla="*/ 2508250 w 3149600"/>
                <a:gd name="connsiteY86" fmla="*/ 114300 h 3308350"/>
                <a:gd name="connsiteX87" fmla="*/ 2476500 w 3149600"/>
                <a:gd name="connsiteY87" fmla="*/ 196850 h 3308350"/>
                <a:gd name="connsiteX88" fmla="*/ 2508250 w 3149600"/>
                <a:gd name="connsiteY88" fmla="*/ 292100 h 3308350"/>
                <a:gd name="connsiteX89" fmla="*/ 2635250 w 3149600"/>
                <a:gd name="connsiteY89" fmla="*/ 323850 h 3308350"/>
                <a:gd name="connsiteX90" fmla="*/ 2590800 w 3149600"/>
                <a:gd name="connsiteY90" fmla="*/ 463550 h 3308350"/>
                <a:gd name="connsiteX91" fmla="*/ 2654300 w 3149600"/>
                <a:gd name="connsiteY91" fmla="*/ 546100 h 3308350"/>
                <a:gd name="connsiteX92" fmla="*/ 2686050 w 3149600"/>
                <a:gd name="connsiteY92" fmla="*/ 552450 h 3308350"/>
                <a:gd name="connsiteX93" fmla="*/ 2641600 w 3149600"/>
                <a:gd name="connsiteY93" fmla="*/ 660400 h 3308350"/>
                <a:gd name="connsiteX94" fmla="*/ 2717800 w 3149600"/>
                <a:gd name="connsiteY94" fmla="*/ 666750 h 3308350"/>
                <a:gd name="connsiteX95" fmla="*/ 2844800 w 3149600"/>
                <a:gd name="connsiteY95" fmla="*/ 641350 h 3308350"/>
                <a:gd name="connsiteX96" fmla="*/ 3016250 w 3149600"/>
                <a:gd name="connsiteY96" fmla="*/ 450850 h 3308350"/>
                <a:gd name="connsiteX97" fmla="*/ 3028950 w 3149600"/>
                <a:gd name="connsiteY97" fmla="*/ 558800 h 3308350"/>
                <a:gd name="connsiteX98" fmla="*/ 3092450 w 3149600"/>
                <a:gd name="connsiteY98" fmla="*/ 666750 h 3308350"/>
                <a:gd name="connsiteX99" fmla="*/ 3149600 w 3149600"/>
                <a:gd name="connsiteY99" fmla="*/ 812800 h 3308350"/>
                <a:gd name="connsiteX100" fmla="*/ 2851150 w 3149600"/>
                <a:gd name="connsiteY100" fmla="*/ 1022350 h 3308350"/>
                <a:gd name="connsiteX101" fmla="*/ 2901950 w 3149600"/>
                <a:gd name="connsiteY101" fmla="*/ 1123950 h 3308350"/>
                <a:gd name="connsiteX102" fmla="*/ 2870200 w 3149600"/>
                <a:gd name="connsiteY102" fmla="*/ 1244600 h 3308350"/>
                <a:gd name="connsiteX103" fmla="*/ 2908300 w 3149600"/>
                <a:gd name="connsiteY103" fmla="*/ 1263650 h 3308350"/>
                <a:gd name="connsiteX104" fmla="*/ 2933700 w 3149600"/>
                <a:gd name="connsiteY104" fmla="*/ 1314450 h 3308350"/>
                <a:gd name="connsiteX105" fmla="*/ 2933700 w 3149600"/>
                <a:gd name="connsiteY105" fmla="*/ 1390650 h 3308350"/>
                <a:gd name="connsiteX106" fmla="*/ 2908300 w 3149600"/>
                <a:gd name="connsiteY106" fmla="*/ 1416050 h 3308350"/>
                <a:gd name="connsiteX107" fmla="*/ 2901950 w 3149600"/>
                <a:gd name="connsiteY107" fmla="*/ 1454150 h 3308350"/>
                <a:gd name="connsiteX108" fmla="*/ 2832100 w 3149600"/>
                <a:gd name="connsiteY108" fmla="*/ 1428750 h 3308350"/>
                <a:gd name="connsiteX109" fmla="*/ 2813050 w 3149600"/>
                <a:gd name="connsiteY109" fmla="*/ 1555750 h 3308350"/>
                <a:gd name="connsiteX110" fmla="*/ 2743200 w 3149600"/>
                <a:gd name="connsiteY110" fmla="*/ 1536700 h 3308350"/>
                <a:gd name="connsiteX111" fmla="*/ 2622550 w 3149600"/>
                <a:gd name="connsiteY111" fmla="*/ 1606550 h 3308350"/>
                <a:gd name="connsiteX112" fmla="*/ 2749550 w 3149600"/>
                <a:gd name="connsiteY112" fmla="*/ 1828800 h 3308350"/>
                <a:gd name="connsiteX113" fmla="*/ 2787650 w 3149600"/>
                <a:gd name="connsiteY113" fmla="*/ 1828800 h 3308350"/>
                <a:gd name="connsiteX114" fmla="*/ 2781300 w 3149600"/>
                <a:gd name="connsiteY114" fmla="*/ 1917700 h 3308350"/>
                <a:gd name="connsiteX115" fmla="*/ 2711450 w 3149600"/>
                <a:gd name="connsiteY115" fmla="*/ 1905000 h 3308350"/>
                <a:gd name="connsiteX116" fmla="*/ 2603500 w 3149600"/>
                <a:gd name="connsiteY116" fmla="*/ 1930400 h 3308350"/>
                <a:gd name="connsiteX117" fmla="*/ 2381250 w 3149600"/>
                <a:gd name="connsiteY117" fmla="*/ 1924050 h 3308350"/>
                <a:gd name="connsiteX118" fmla="*/ 2286000 w 3149600"/>
                <a:gd name="connsiteY118" fmla="*/ 1924050 h 3308350"/>
                <a:gd name="connsiteX119" fmla="*/ 2209800 w 3149600"/>
                <a:gd name="connsiteY119" fmla="*/ 1847850 h 3308350"/>
                <a:gd name="connsiteX120" fmla="*/ 2152650 w 3149600"/>
                <a:gd name="connsiteY120" fmla="*/ 1835150 h 3308350"/>
                <a:gd name="connsiteX121" fmla="*/ 2133600 w 3149600"/>
                <a:gd name="connsiteY121" fmla="*/ 1765300 h 3308350"/>
                <a:gd name="connsiteX122" fmla="*/ 1943100 w 3149600"/>
                <a:gd name="connsiteY122" fmla="*/ 1708150 h 3308350"/>
                <a:gd name="connsiteX123" fmla="*/ 1924050 w 3149600"/>
                <a:gd name="connsiteY123" fmla="*/ 1816100 h 3308350"/>
                <a:gd name="connsiteX124" fmla="*/ 1943100 w 3149600"/>
                <a:gd name="connsiteY124" fmla="*/ 1905000 h 3308350"/>
                <a:gd name="connsiteX125" fmla="*/ 1911350 w 3149600"/>
                <a:gd name="connsiteY125" fmla="*/ 2019300 h 3308350"/>
                <a:gd name="connsiteX126" fmla="*/ 2305050 w 3149600"/>
                <a:gd name="connsiteY126" fmla="*/ 2089150 h 3308350"/>
                <a:gd name="connsiteX127" fmla="*/ 2349500 w 3149600"/>
                <a:gd name="connsiteY127" fmla="*/ 2546350 h 3308350"/>
                <a:gd name="connsiteX128" fmla="*/ 1282700 w 3149600"/>
                <a:gd name="connsiteY128" fmla="*/ 2603500 h 3308350"/>
                <a:gd name="connsiteX129" fmla="*/ 1263650 w 3149600"/>
                <a:gd name="connsiteY129" fmla="*/ 2660650 h 3308350"/>
                <a:gd name="connsiteX130" fmla="*/ 1314450 w 3149600"/>
                <a:gd name="connsiteY130" fmla="*/ 2686050 h 3308350"/>
                <a:gd name="connsiteX131" fmla="*/ 1333500 w 3149600"/>
                <a:gd name="connsiteY131" fmla="*/ 2762250 h 3308350"/>
                <a:gd name="connsiteX132" fmla="*/ 1327150 w 3149600"/>
                <a:gd name="connsiteY132" fmla="*/ 2921000 h 3308350"/>
                <a:gd name="connsiteX133" fmla="*/ 1397000 w 3149600"/>
                <a:gd name="connsiteY133" fmla="*/ 3016250 h 3308350"/>
                <a:gd name="connsiteX134" fmla="*/ 1358900 w 3149600"/>
                <a:gd name="connsiteY134" fmla="*/ 3181350 h 3308350"/>
                <a:gd name="connsiteX135" fmla="*/ 1416050 w 3149600"/>
                <a:gd name="connsiteY135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92250 w 3149600"/>
                <a:gd name="connsiteY54" fmla="*/ 1276350 h 3308350"/>
                <a:gd name="connsiteX55" fmla="*/ 1454150 w 3149600"/>
                <a:gd name="connsiteY55" fmla="*/ 1193800 h 3308350"/>
                <a:gd name="connsiteX56" fmla="*/ 1543050 w 3149600"/>
                <a:gd name="connsiteY56" fmla="*/ 1206500 h 3308350"/>
                <a:gd name="connsiteX57" fmla="*/ 1581150 w 3149600"/>
                <a:gd name="connsiteY57" fmla="*/ 1149350 h 3308350"/>
                <a:gd name="connsiteX58" fmla="*/ 1612900 w 3149600"/>
                <a:gd name="connsiteY58" fmla="*/ 1143000 h 3308350"/>
                <a:gd name="connsiteX59" fmla="*/ 1606550 w 3149600"/>
                <a:gd name="connsiteY59" fmla="*/ 1092200 h 3308350"/>
                <a:gd name="connsiteX60" fmla="*/ 1581150 w 3149600"/>
                <a:gd name="connsiteY60" fmla="*/ 1066800 h 3308350"/>
                <a:gd name="connsiteX61" fmla="*/ 1714500 w 3149600"/>
                <a:gd name="connsiteY61" fmla="*/ 984250 h 3308350"/>
                <a:gd name="connsiteX62" fmla="*/ 1714500 w 3149600"/>
                <a:gd name="connsiteY62" fmla="*/ 889000 h 3308350"/>
                <a:gd name="connsiteX63" fmla="*/ 1797050 w 3149600"/>
                <a:gd name="connsiteY63" fmla="*/ 755650 h 3308350"/>
                <a:gd name="connsiteX64" fmla="*/ 1473200 w 3149600"/>
                <a:gd name="connsiteY64" fmla="*/ 666750 h 3308350"/>
                <a:gd name="connsiteX65" fmla="*/ 1695450 w 3149600"/>
                <a:gd name="connsiteY65" fmla="*/ 704850 h 3308350"/>
                <a:gd name="connsiteX66" fmla="*/ 1701800 w 3149600"/>
                <a:gd name="connsiteY66" fmla="*/ 628650 h 3308350"/>
                <a:gd name="connsiteX67" fmla="*/ 1606550 w 3149600"/>
                <a:gd name="connsiteY67" fmla="*/ 615950 h 3308350"/>
                <a:gd name="connsiteX68" fmla="*/ 1619250 w 3149600"/>
                <a:gd name="connsiteY68" fmla="*/ 546100 h 3308350"/>
                <a:gd name="connsiteX69" fmla="*/ 1619250 w 3149600"/>
                <a:gd name="connsiteY69" fmla="*/ 546100 h 3308350"/>
                <a:gd name="connsiteX70" fmla="*/ 1625600 w 3149600"/>
                <a:gd name="connsiteY70" fmla="*/ 514350 h 3308350"/>
                <a:gd name="connsiteX71" fmla="*/ 1625600 w 3149600"/>
                <a:gd name="connsiteY71" fmla="*/ 514350 h 3308350"/>
                <a:gd name="connsiteX72" fmla="*/ 1536700 w 3149600"/>
                <a:gd name="connsiteY72" fmla="*/ 431800 h 3308350"/>
                <a:gd name="connsiteX73" fmla="*/ 1536700 w 3149600"/>
                <a:gd name="connsiteY73" fmla="*/ 393700 h 3308350"/>
                <a:gd name="connsiteX74" fmla="*/ 1574800 w 3149600"/>
                <a:gd name="connsiteY74" fmla="*/ 368300 h 3308350"/>
                <a:gd name="connsiteX75" fmla="*/ 1562100 w 3149600"/>
                <a:gd name="connsiteY75" fmla="*/ 292100 h 3308350"/>
                <a:gd name="connsiteX76" fmla="*/ 1581150 w 3149600"/>
                <a:gd name="connsiteY76" fmla="*/ 273050 h 3308350"/>
                <a:gd name="connsiteX77" fmla="*/ 1765300 w 3149600"/>
                <a:gd name="connsiteY77" fmla="*/ 241300 h 3308350"/>
                <a:gd name="connsiteX78" fmla="*/ 1854200 w 3149600"/>
                <a:gd name="connsiteY78" fmla="*/ 190500 h 3308350"/>
                <a:gd name="connsiteX79" fmla="*/ 2108200 w 3149600"/>
                <a:gd name="connsiteY79" fmla="*/ 196850 h 3308350"/>
                <a:gd name="connsiteX80" fmla="*/ 2171700 w 3149600"/>
                <a:gd name="connsiteY80" fmla="*/ 82550 h 3308350"/>
                <a:gd name="connsiteX81" fmla="*/ 2209800 w 3149600"/>
                <a:gd name="connsiteY81" fmla="*/ 95250 h 3308350"/>
                <a:gd name="connsiteX82" fmla="*/ 2311400 w 3149600"/>
                <a:gd name="connsiteY82" fmla="*/ 0 h 3308350"/>
                <a:gd name="connsiteX83" fmla="*/ 2368550 w 3149600"/>
                <a:gd name="connsiteY83" fmla="*/ 19050 h 3308350"/>
                <a:gd name="connsiteX84" fmla="*/ 2432050 w 3149600"/>
                <a:gd name="connsiteY84" fmla="*/ 12700 h 3308350"/>
                <a:gd name="connsiteX85" fmla="*/ 2501900 w 3149600"/>
                <a:gd name="connsiteY85" fmla="*/ 38100 h 3308350"/>
                <a:gd name="connsiteX86" fmla="*/ 2508250 w 3149600"/>
                <a:gd name="connsiteY86" fmla="*/ 114300 h 3308350"/>
                <a:gd name="connsiteX87" fmla="*/ 2476500 w 3149600"/>
                <a:gd name="connsiteY87" fmla="*/ 196850 h 3308350"/>
                <a:gd name="connsiteX88" fmla="*/ 2508250 w 3149600"/>
                <a:gd name="connsiteY88" fmla="*/ 292100 h 3308350"/>
                <a:gd name="connsiteX89" fmla="*/ 2635250 w 3149600"/>
                <a:gd name="connsiteY89" fmla="*/ 323850 h 3308350"/>
                <a:gd name="connsiteX90" fmla="*/ 2590800 w 3149600"/>
                <a:gd name="connsiteY90" fmla="*/ 463550 h 3308350"/>
                <a:gd name="connsiteX91" fmla="*/ 2654300 w 3149600"/>
                <a:gd name="connsiteY91" fmla="*/ 546100 h 3308350"/>
                <a:gd name="connsiteX92" fmla="*/ 2686050 w 3149600"/>
                <a:gd name="connsiteY92" fmla="*/ 552450 h 3308350"/>
                <a:gd name="connsiteX93" fmla="*/ 2641600 w 3149600"/>
                <a:gd name="connsiteY93" fmla="*/ 660400 h 3308350"/>
                <a:gd name="connsiteX94" fmla="*/ 2717800 w 3149600"/>
                <a:gd name="connsiteY94" fmla="*/ 666750 h 3308350"/>
                <a:gd name="connsiteX95" fmla="*/ 2844800 w 3149600"/>
                <a:gd name="connsiteY95" fmla="*/ 641350 h 3308350"/>
                <a:gd name="connsiteX96" fmla="*/ 3016250 w 3149600"/>
                <a:gd name="connsiteY96" fmla="*/ 450850 h 3308350"/>
                <a:gd name="connsiteX97" fmla="*/ 3028950 w 3149600"/>
                <a:gd name="connsiteY97" fmla="*/ 558800 h 3308350"/>
                <a:gd name="connsiteX98" fmla="*/ 3092450 w 3149600"/>
                <a:gd name="connsiteY98" fmla="*/ 666750 h 3308350"/>
                <a:gd name="connsiteX99" fmla="*/ 3149600 w 3149600"/>
                <a:gd name="connsiteY99" fmla="*/ 812800 h 3308350"/>
                <a:gd name="connsiteX100" fmla="*/ 2851150 w 3149600"/>
                <a:gd name="connsiteY100" fmla="*/ 1022350 h 3308350"/>
                <a:gd name="connsiteX101" fmla="*/ 2901950 w 3149600"/>
                <a:gd name="connsiteY101" fmla="*/ 1123950 h 3308350"/>
                <a:gd name="connsiteX102" fmla="*/ 2870200 w 3149600"/>
                <a:gd name="connsiteY102" fmla="*/ 1244600 h 3308350"/>
                <a:gd name="connsiteX103" fmla="*/ 2908300 w 3149600"/>
                <a:gd name="connsiteY103" fmla="*/ 1263650 h 3308350"/>
                <a:gd name="connsiteX104" fmla="*/ 2933700 w 3149600"/>
                <a:gd name="connsiteY104" fmla="*/ 1314450 h 3308350"/>
                <a:gd name="connsiteX105" fmla="*/ 2933700 w 3149600"/>
                <a:gd name="connsiteY105" fmla="*/ 1390650 h 3308350"/>
                <a:gd name="connsiteX106" fmla="*/ 2908300 w 3149600"/>
                <a:gd name="connsiteY106" fmla="*/ 1416050 h 3308350"/>
                <a:gd name="connsiteX107" fmla="*/ 2901950 w 3149600"/>
                <a:gd name="connsiteY107" fmla="*/ 1454150 h 3308350"/>
                <a:gd name="connsiteX108" fmla="*/ 2832100 w 3149600"/>
                <a:gd name="connsiteY108" fmla="*/ 1428750 h 3308350"/>
                <a:gd name="connsiteX109" fmla="*/ 2813050 w 3149600"/>
                <a:gd name="connsiteY109" fmla="*/ 1555750 h 3308350"/>
                <a:gd name="connsiteX110" fmla="*/ 2743200 w 3149600"/>
                <a:gd name="connsiteY110" fmla="*/ 1536700 h 3308350"/>
                <a:gd name="connsiteX111" fmla="*/ 2622550 w 3149600"/>
                <a:gd name="connsiteY111" fmla="*/ 1606550 h 3308350"/>
                <a:gd name="connsiteX112" fmla="*/ 2749550 w 3149600"/>
                <a:gd name="connsiteY112" fmla="*/ 1828800 h 3308350"/>
                <a:gd name="connsiteX113" fmla="*/ 2787650 w 3149600"/>
                <a:gd name="connsiteY113" fmla="*/ 1828800 h 3308350"/>
                <a:gd name="connsiteX114" fmla="*/ 2781300 w 3149600"/>
                <a:gd name="connsiteY114" fmla="*/ 1917700 h 3308350"/>
                <a:gd name="connsiteX115" fmla="*/ 2711450 w 3149600"/>
                <a:gd name="connsiteY115" fmla="*/ 1905000 h 3308350"/>
                <a:gd name="connsiteX116" fmla="*/ 2603500 w 3149600"/>
                <a:gd name="connsiteY116" fmla="*/ 1930400 h 3308350"/>
                <a:gd name="connsiteX117" fmla="*/ 2381250 w 3149600"/>
                <a:gd name="connsiteY117" fmla="*/ 1924050 h 3308350"/>
                <a:gd name="connsiteX118" fmla="*/ 2286000 w 3149600"/>
                <a:gd name="connsiteY118" fmla="*/ 1924050 h 3308350"/>
                <a:gd name="connsiteX119" fmla="*/ 2209800 w 3149600"/>
                <a:gd name="connsiteY119" fmla="*/ 1847850 h 3308350"/>
                <a:gd name="connsiteX120" fmla="*/ 2152650 w 3149600"/>
                <a:gd name="connsiteY120" fmla="*/ 1835150 h 3308350"/>
                <a:gd name="connsiteX121" fmla="*/ 2133600 w 3149600"/>
                <a:gd name="connsiteY121" fmla="*/ 1765300 h 3308350"/>
                <a:gd name="connsiteX122" fmla="*/ 1943100 w 3149600"/>
                <a:gd name="connsiteY122" fmla="*/ 1708150 h 3308350"/>
                <a:gd name="connsiteX123" fmla="*/ 1924050 w 3149600"/>
                <a:gd name="connsiteY123" fmla="*/ 1816100 h 3308350"/>
                <a:gd name="connsiteX124" fmla="*/ 1943100 w 3149600"/>
                <a:gd name="connsiteY124" fmla="*/ 1905000 h 3308350"/>
                <a:gd name="connsiteX125" fmla="*/ 1911350 w 3149600"/>
                <a:gd name="connsiteY125" fmla="*/ 2019300 h 3308350"/>
                <a:gd name="connsiteX126" fmla="*/ 2305050 w 3149600"/>
                <a:gd name="connsiteY126" fmla="*/ 2089150 h 3308350"/>
                <a:gd name="connsiteX127" fmla="*/ 2349500 w 3149600"/>
                <a:gd name="connsiteY127" fmla="*/ 2546350 h 3308350"/>
                <a:gd name="connsiteX128" fmla="*/ 1282700 w 3149600"/>
                <a:gd name="connsiteY128" fmla="*/ 2603500 h 3308350"/>
                <a:gd name="connsiteX129" fmla="*/ 1263650 w 3149600"/>
                <a:gd name="connsiteY129" fmla="*/ 2660650 h 3308350"/>
                <a:gd name="connsiteX130" fmla="*/ 1314450 w 3149600"/>
                <a:gd name="connsiteY130" fmla="*/ 2686050 h 3308350"/>
                <a:gd name="connsiteX131" fmla="*/ 1333500 w 3149600"/>
                <a:gd name="connsiteY131" fmla="*/ 2762250 h 3308350"/>
                <a:gd name="connsiteX132" fmla="*/ 1327150 w 3149600"/>
                <a:gd name="connsiteY132" fmla="*/ 2921000 h 3308350"/>
                <a:gd name="connsiteX133" fmla="*/ 1397000 w 3149600"/>
                <a:gd name="connsiteY133" fmla="*/ 3016250 h 3308350"/>
                <a:gd name="connsiteX134" fmla="*/ 1358900 w 3149600"/>
                <a:gd name="connsiteY134" fmla="*/ 3181350 h 3308350"/>
                <a:gd name="connsiteX135" fmla="*/ 1416050 w 3149600"/>
                <a:gd name="connsiteY135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92250 w 3149600"/>
                <a:gd name="connsiteY54" fmla="*/ 1276350 h 3308350"/>
                <a:gd name="connsiteX55" fmla="*/ 1651793 w 3149600"/>
                <a:gd name="connsiteY55" fmla="*/ 1193800 h 3308350"/>
                <a:gd name="connsiteX56" fmla="*/ 1543050 w 3149600"/>
                <a:gd name="connsiteY56" fmla="*/ 1206500 h 3308350"/>
                <a:gd name="connsiteX57" fmla="*/ 1581150 w 3149600"/>
                <a:gd name="connsiteY57" fmla="*/ 1149350 h 3308350"/>
                <a:gd name="connsiteX58" fmla="*/ 1612900 w 3149600"/>
                <a:gd name="connsiteY58" fmla="*/ 1143000 h 3308350"/>
                <a:gd name="connsiteX59" fmla="*/ 1606550 w 3149600"/>
                <a:gd name="connsiteY59" fmla="*/ 1092200 h 3308350"/>
                <a:gd name="connsiteX60" fmla="*/ 1581150 w 3149600"/>
                <a:gd name="connsiteY60" fmla="*/ 1066800 h 3308350"/>
                <a:gd name="connsiteX61" fmla="*/ 1714500 w 3149600"/>
                <a:gd name="connsiteY61" fmla="*/ 984250 h 3308350"/>
                <a:gd name="connsiteX62" fmla="*/ 1714500 w 3149600"/>
                <a:gd name="connsiteY62" fmla="*/ 889000 h 3308350"/>
                <a:gd name="connsiteX63" fmla="*/ 1797050 w 3149600"/>
                <a:gd name="connsiteY63" fmla="*/ 755650 h 3308350"/>
                <a:gd name="connsiteX64" fmla="*/ 1473200 w 3149600"/>
                <a:gd name="connsiteY64" fmla="*/ 666750 h 3308350"/>
                <a:gd name="connsiteX65" fmla="*/ 1695450 w 3149600"/>
                <a:gd name="connsiteY65" fmla="*/ 704850 h 3308350"/>
                <a:gd name="connsiteX66" fmla="*/ 1701800 w 3149600"/>
                <a:gd name="connsiteY66" fmla="*/ 628650 h 3308350"/>
                <a:gd name="connsiteX67" fmla="*/ 1606550 w 3149600"/>
                <a:gd name="connsiteY67" fmla="*/ 615950 h 3308350"/>
                <a:gd name="connsiteX68" fmla="*/ 1619250 w 3149600"/>
                <a:gd name="connsiteY68" fmla="*/ 546100 h 3308350"/>
                <a:gd name="connsiteX69" fmla="*/ 1619250 w 3149600"/>
                <a:gd name="connsiteY69" fmla="*/ 546100 h 3308350"/>
                <a:gd name="connsiteX70" fmla="*/ 1625600 w 3149600"/>
                <a:gd name="connsiteY70" fmla="*/ 514350 h 3308350"/>
                <a:gd name="connsiteX71" fmla="*/ 1625600 w 3149600"/>
                <a:gd name="connsiteY71" fmla="*/ 514350 h 3308350"/>
                <a:gd name="connsiteX72" fmla="*/ 1536700 w 3149600"/>
                <a:gd name="connsiteY72" fmla="*/ 431800 h 3308350"/>
                <a:gd name="connsiteX73" fmla="*/ 1536700 w 3149600"/>
                <a:gd name="connsiteY73" fmla="*/ 393700 h 3308350"/>
                <a:gd name="connsiteX74" fmla="*/ 1574800 w 3149600"/>
                <a:gd name="connsiteY74" fmla="*/ 368300 h 3308350"/>
                <a:gd name="connsiteX75" fmla="*/ 1562100 w 3149600"/>
                <a:gd name="connsiteY75" fmla="*/ 292100 h 3308350"/>
                <a:gd name="connsiteX76" fmla="*/ 1581150 w 3149600"/>
                <a:gd name="connsiteY76" fmla="*/ 273050 h 3308350"/>
                <a:gd name="connsiteX77" fmla="*/ 1765300 w 3149600"/>
                <a:gd name="connsiteY77" fmla="*/ 241300 h 3308350"/>
                <a:gd name="connsiteX78" fmla="*/ 1854200 w 3149600"/>
                <a:gd name="connsiteY78" fmla="*/ 190500 h 3308350"/>
                <a:gd name="connsiteX79" fmla="*/ 2108200 w 3149600"/>
                <a:gd name="connsiteY79" fmla="*/ 196850 h 3308350"/>
                <a:gd name="connsiteX80" fmla="*/ 2171700 w 3149600"/>
                <a:gd name="connsiteY80" fmla="*/ 82550 h 3308350"/>
                <a:gd name="connsiteX81" fmla="*/ 2209800 w 3149600"/>
                <a:gd name="connsiteY81" fmla="*/ 95250 h 3308350"/>
                <a:gd name="connsiteX82" fmla="*/ 2311400 w 3149600"/>
                <a:gd name="connsiteY82" fmla="*/ 0 h 3308350"/>
                <a:gd name="connsiteX83" fmla="*/ 2368550 w 3149600"/>
                <a:gd name="connsiteY83" fmla="*/ 19050 h 3308350"/>
                <a:gd name="connsiteX84" fmla="*/ 2432050 w 3149600"/>
                <a:gd name="connsiteY84" fmla="*/ 12700 h 3308350"/>
                <a:gd name="connsiteX85" fmla="*/ 2501900 w 3149600"/>
                <a:gd name="connsiteY85" fmla="*/ 38100 h 3308350"/>
                <a:gd name="connsiteX86" fmla="*/ 2508250 w 3149600"/>
                <a:gd name="connsiteY86" fmla="*/ 114300 h 3308350"/>
                <a:gd name="connsiteX87" fmla="*/ 2476500 w 3149600"/>
                <a:gd name="connsiteY87" fmla="*/ 196850 h 3308350"/>
                <a:gd name="connsiteX88" fmla="*/ 2508250 w 3149600"/>
                <a:gd name="connsiteY88" fmla="*/ 292100 h 3308350"/>
                <a:gd name="connsiteX89" fmla="*/ 2635250 w 3149600"/>
                <a:gd name="connsiteY89" fmla="*/ 323850 h 3308350"/>
                <a:gd name="connsiteX90" fmla="*/ 2590800 w 3149600"/>
                <a:gd name="connsiteY90" fmla="*/ 463550 h 3308350"/>
                <a:gd name="connsiteX91" fmla="*/ 2654300 w 3149600"/>
                <a:gd name="connsiteY91" fmla="*/ 546100 h 3308350"/>
                <a:gd name="connsiteX92" fmla="*/ 2686050 w 3149600"/>
                <a:gd name="connsiteY92" fmla="*/ 552450 h 3308350"/>
                <a:gd name="connsiteX93" fmla="*/ 2641600 w 3149600"/>
                <a:gd name="connsiteY93" fmla="*/ 660400 h 3308350"/>
                <a:gd name="connsiteX94" fmla="*/ 2717800 w 3149600"/>
                <a:gd name="connsiteY94" fmla="*/ 666750 h 3308350"/>
                <a:gd name="connsiteX95" fmla="*/ 2844800 w 3149600"/>
                <a:gd name="connsiteY95" fmla="*/ 641350 h 3308350"/>
                <a:gd name="connsiteX96" fmla="*/ 3016250 w 3149600"/>
                <a:gd name="connsiteY96" fmla="*/ 450850 h 3308350"/>
                <a:gd name="connsiteX97" fmla="*/ 3028950 w 3149600"/>
                <a:gd name="connsiteY97" fmla="*/ 558800 h 3308350"/>
                <a:gd name="connsiteX98" fmla="*/ 3092450 w 3149600"/>
                <a:gd name="connsiteY98" fmla="*/ 666750 h 3308350"/>
                <a:gd name="connsiteX99" fmla="*/ 3149600 w 3149600"/>
                <a:gd name="connsiteY99" fmla="*/ 812800 h 3308350"/>
                <a:gd name="connsiteX100" fmla="*/ 2851150 w 3149600"/>
                <a:gd name="connsiteY100" fmla="*/ 1022350 h 3308350"/>
                <a:gd name="connsiteX101" fmla="*/ 2901950 w 3149600"/>
                <a:gd name="connsiteY101" fmla="*/ 1123950 h 3308350"/>
                <a:gd name="connsiteX102" fmla="*/ 2870200 w 3149600"/>
                <a:gd name="connsiteY102" fmla="*/ 1244600 h 3308350"/>
                <a:gd name="connsiteX103" fmla="*/ 2908300 w 3149600"/>
                <a:gd name="connsiteY103" fmla="*/ 1263650 h 3308350"/>
                <a:gd name="connsiteX104" fmla="*/ 2933700 w 3149600"/>
                <a:gd name="connsiteY104" fmla="*/ 1314450 h 3308350"/>
                <a:gd name="connsiteX105" fmla="*/ 2933700 w 3149600"/>
                <a:gd name="connsiteY105" fmla="*/ 1390650 h 3308350"/>
                <a:gd name="connsiteX106" fmla="*/ 2908300 w 3149600"/>
                <a:gd name="connsiteY106" fmla="*/ 1416050 h 3308350"/>
                <a:gd name="connsiteX107" fmla="*/ 2901950 w 3149600"/>
                <a:gd name="connsiteY107" fmla="*/ 1454150 h 3308350"/>
                <a:gd name="connsiteX108" fmla="*/ 2832100 w 3149600"/>
                <a:gd name="connsiteY108" fmla="*/ 1428750 h 3308350"/>
                <a:gd name="connsiteX109" fmla="*/ 2813050 w 3149600"/>
                <a:gd name="connsiteY109" fmla="*/ 1555750 h 3308350"/>
                <a:gd name="connsiteX110" fmla="*/ 2743200 w 3149600"/>
                <a:gd name="connsiteY110" fmla="*/ 1536700 h 3308350"/>
                <a:gd name="connsiteX111" fmla="*/ 2622550 w 3149600"/>
                <a:gd name="connsiteY111" fmla="*/ 1606550 h 3308350"/>
                <a:gd name="connsiteX112" fmla="*/ 2749550 w 3149600"/>
                <a:gd name="connsiteY112" fmla="*/ 1828800 h 3308350"/>
                <a:gd name="connsiteX113" fmla="*/ 2787650 w 3149600"/>
                <a:gd name="connsiteY113" fmla="*/ 1828800 h 3308350"/>
                <a:gd name="connsiteX114" fmla="*/ 2781300 w 3149600"/>
                <a:gd name="connsiteY114" fmla="*/ 1917700 h 3308350"/>
                <a:gd name="connsiteX115" fmla="*/ 2711450 w 3149600"/>
                <a:gd name="connsiteY115" fmla="*/ 1905000 h 3308350"/>
                <a:gd name="connsiteX116" fmla="*/ 2603500 w 3149600"/>
                <a:gd name="connsiteY116" fmla="*/ 1930400 h 3308350"/>
                <a:gd name="connsiteX117" fmla="*/ 2381250 w 3149600"/>
                <a:gd name="connsiteY117" fmla="*/ 1924050 h 3308350"/>
                <a:gd name="connsiteX118" fmla="*/ 2286000 w 3149600"/>
                <a:gd name="connsiteY118" fmla="*/ 1924050 h 3308350"/>
                <a:gd name="connsiteX119" fmla="*/ 2209800 w 3149600"/>
                <a:gd name="connsiteY119" fmla="*/ 1847850 h 3308350"/>
                <a:gd name="connsiteX120" fmla="*/ 2152650 w 3149600"/>
                <a:gd name="connsiteY120" fmla="*/ 1835150 h 3308350"/>
                <a:gd name="connsiteX121" fmla="*/ 2133600 w 3149600"/>
                <a:gd name="connsiteY121" fmla="*/ 1765300 h 3308350"/>
                <a:gd name="connsiteX122" fmla="*/ 1943100 w 3149600"/>
                <a:gd name="connsiteY122" fmla="*/ 1708150 h 3308350"/>
                <a:gd name="connsiteX123" fmla="*/ 1924050 w 3149600"/>
                <a:gd name="connsiteY123" fmla="*/ 1816100 h 3308350"/>
                <a:gd name="connsiteX124" fmla="*/ 1943100 w 3149600"/>
                <a:gd name="connsiteY124" fmla="*/ 1905000 h 3308350"/>
                <a:gd name="connsiteX125" fmla="*/ 1911350 w 3149600"/>
                <a:gd name="connsiteY125" fmla="*/ 2019300 h 3308350"/>
                <a:gd name="connsiteX126" fmla="*/ 2305050 w 3149600"/>
                <a:gd name="connsiteY126" fmla="*/ 2089150 h 3308350"/>
                <a:gd name="connsiteX127" fmla="*/ 2349500 w 3149600"/>
                <a:gd name="connsiteY127" fmla="*/ 2546350 h 3308350"/>
                <a:gd name="connsiteX128" fmla="*/ 1282700 w 3149600"/>
                <a:gd name="connsiteY128" fmla="*/ 2603500 h 3308350"/>
                <a:gd name="connsiteX129" fmla="*/ 1263650 w 3149600"/>
                <a:gd name="connsiteY129" fmla="*/ 2660650 h 3308350"/>
                <a:gd name="connsiteX130" fmla="*/ 1314450 w 3149600"/>
                <a:gd name="connsiteY130" fmla="*/ 2686050 h 3308350"/>
                <a:gd name="connsiteX131" fmla="*/ 1333500 w 3149600"/>
                <a:gd name="connsiteY131" fmla="*/ 2762250 h 3308350"/>
                <a:gd name="connsiteX132" fmla="*/ 1327150 w 3149600"/>
                <a:gd name="connsiteY132" fmla="*/ 2921000 h 3308350"/>
                <a:gd name="connsiteX133" fmla="*/ 1397000 w 3149600"/>
                <a:gd name="connsiteY133" fmla="*/ 3016250 h 3308350"/>
                <a:gd name="connsiteX134" fmla="*/ 1358900 w 3149600"/>
                <a:gd name="connsiteY134" fmla="*/ 3181350 h 3308350"/>
                <a:gd name="connsiteX135" fmla="*/ 1416050 w 3149600"/>
                <a:gd name="connsiteY135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92250 w 3149600"/>
                <a:gd name="connsiteY54" fmla="*/ 1276350 h 3308350"/>
                <a:gd name="connsiteX55" fmla="*/ 1663699 w 3149600"/>
                <a:gd name="connsiteY55" fmla="*/ 1150938 h 3308350"/>
                <a:gd name="connsiteX56" fmla="*/ 1543050 w 3149600"/>
                <a:gd name="connsiteY56" fmla="*/ 1206500 h 3308350"/>
                <a:gd name="connsiteX57" fmla="*/ 1581150 w 3149600"/>
                <a:gd name="connsiteY57" fmla="*/ 1149350 h 3308350"/>
                <a:gd name="connsiteX58" fmla="*/ 1612900 w 3149600"/>
                <a:gd name="connsiteY58" fmla="*/ 1143000 h 3308350"/>
                <a:gd name="connsiteX59" fmla="*/ 1606550 w 3149600"/>
                <a:gd name="connsiteY59" fmla="*/ 1092200 h 3308350"/>
                <a:gd name="connsiteX60" fmla="*/ 1581150 w 3149600"/>
                <a:gd name="connsiteY60" fmla="*/ 1066800 h 3308350"/>
                <a:gd name="connsiteX61" fmla="*/ 1714500 w 3149600"/>
                <a:gd name="connsiteY61" fmla="*/ 984250 h 3308350"/>
                <a:gd name="connsiteX62" fmla="*/ 1714500 w 3149600"/>
                <a:gd name="connsiteY62" fmla="*/ 889000 h 3308350"/>
                <a:gd name="connsiteX63" fmla="*/ 1797050 w 3149600"/>
                <a:gd name="connsiteY63" fmla="*/ 755650 h 3308350"/>
                <a:gd name="connsiteX64" fmla="*/ 1473200 w 3149600"/>
                <a:gd name="connsiteY64" fmla="*/ 666750 h 3308350"/>
                <a:gd name="connsiteX65" fmla="*/ 1695450 w 3149600"/>
                <a:gd name="connsiteY65" fmla="*/ 704850 h 3308350"/>
                <a:gd name="connsiteX66" fmla="*/ 1701800 w 3149600"/>
                <a:gd name="connsiteY66" fmla="*/ 628650 h 3308350"/>
                <a:gd name="connsiteX67" fmla="*/ 1606550 w 3149600"/>
                <a:gd name="connsiteY67" fmla="*/ 615950 h 3308350"/>
                <a:gd name="connsiteX68" fmla="*/ 1619250 w 3149600"/>
                <a:gd name="connsiteY68" fmla="*/ 546100 h 3308350"/>
                <a:gd name="connsiteX69" fmla="*/ 1619250 w 3149600"/>
                <a:gd name="connsiteY69" fmla="*/ 546100 h 3308350"/>
                <a:gd name="connsiteX70" fmla="*/ 1625600 w 3149600"/>
                <a:gd name="connsiteY70" fmla="*/ 514350 h 3308350"/>
                <a:gd name="connsiteX71" fmla="*/ 1625600 w 3149600"/>
                <a:gd name="connsiteY71" fmla="*/ 514350 h 3308350"/>
                <a:gd name="connsiteX72" fmla="*/ 1536700 w 3149600"/>
                <a:gd name="connsiteY72" fmla="*/ 431800 h 3308350"/>
                <a:gd name="connsiteX73" fmla="*/ 1536700 w 3149600"/>
                <a:gd name="connsiteY73" fmla="*/ 393700 h 3308350"/>
                <a:gd name="connsiteX74" fmla="*/ 1574800 w 3149600"/>
                <a:gd name="connsiteY74" fmla="*/ 368300 h 3308350"/>
                <a:gd name="connsiteX75" fmla="*/ 1562100 w 3149600"/>
                <a:gd name="connsiteY75" fmla="*/ 292100 h 3308350"/>
                <a:gd name="connsiteX76" fmla="*/ 1581150 w 3149600"/>
                <a:gd name="connsiteY76" fmla="*/ 273050 h 3308350"/>
                <a:gd name="connsiteX77" fmla="*/ 1765300 w 3149600"/>
                <a:gd name="connsiteY77" fmla="*/ 241300 h 3308350"/>
                <a:gd name="connsiteX78" fmla="*/ 1854200 w 3149600"/>
                <a:gd name="connsiteY78" fmla="*/ 190500 h 3308350"/>
                <a:gd name="connsiteX79" fmla="*/ 2108200 w 3149600"/>
                <a:gd name="connsiteY79" fmla="*/ 196850 h 3308350"/>
                <a:gd name="connsiteX80" fmla="*/ 2171700 w 3149600"/>
                <a:gd name="connsiteY80" fmla="*/ 82550 h 3308350"/>
                <a:gd name="connsiteX81" fmla="*/ 2209800 w 3149600"/>
                <a:gd name="connsiteY81" fmla="*/ 95250 h 3308350"/>
                <a:gd name="connsiteX82" fmla="*/ 2311400 w 3149600"/>
                <a:gd name="connsiteY82" fmla="*/ 0 h 3308350"/>
                <a:gd name="connsiteX83" fmla="*/ 2368550 w 3149600"/>
                <a:gd name="connsiteY83" fmla="*/ 19050 h 3308350"/>
                <a:gd name="connsiteX84" fmla="*/ 2432050 w 3149600"/>
                <a:gd name="connsiteY84" fmla="*/ 12700 h 3308350"/>
                <a:gd name="connsiteX85" fmla="*/ 2501900 w 3149600"/>
                <a:gd name="connsiteY85" fmla="*/ 38100 h 3308350"/>
                <a:gd name="connsiteX86" fmla="*/ 2508250 w 3149600"/>
                <a:gd name="connsiteY86" fmla="*/ 114300 h 3308350"/>
                <a:gd name="connsiteX87" fmla="*/ 2476500 w 3149600"/>
                <a:gd name="connsiteY87" fmla="*/ 196850 h 3308350"/>
                <a:gd name="connsiteX88" fmla="*/ 2508250 w 3149600"/>
                <a:gd name="connsiteY88" fmla="*/ 292100 h 3308350"/>
                <a:gd name="connsiteX89" fmla="*/ 2635250 w 3149600"/>
                <a:gd name="connsiteY89" fmla="*/ 323850 h 3308350"/>
                <a:gd name="connsiteX90" fmla="*/ 2590800 w 3149600"/>
                <a:gd name="connsiteY90" fmla="*/ 463550 h 3308350"/>
                <a:gd name="connsiteX91" fmla="*/ 2654300 w 3149600"/>
                <a:gd name="connsiteY91" fmla="*/ 546100 h 3308350"/>
                <a:gd name="connsiteX92" fmla="*/ 2686050 w 3149600"/>
                <a:gd name="connsiteY92" fmla="*/ 552450 h 3308350"/>
                <a:gd name="connsiteX93" fmla="*/ 2641600 w 3149600"/>
                <a:gd name="connsiteY93" fmla="*/ 660400 h 3308350"/>
                <a:gd name="connsiteX94" fmla="*/ 2717800 w 3149600"/>
                <a:gd name="connsiteY94" fmla="*/ 666750 h 3308350"/>
                <a:gd name="connsiteX95" fmla="*/ 2844800 w 3149600"/>
                <a:gd name="connsiteY95" fmla="*/ 641350 h 3308350"/>
                <a:gd name="connsiteX96" fmla="*/ 3016250 w 3149600"/>
                <a:gd name="connsiteY96" fmla="*/ 450850 h 3308350"/>
                <a:gd name="connsiteX97" fmla="*/ 3028950 w 3149600"/>
                <a:gd name="connsiteY97" fmla="*/ 558800 h 3308350"/>
                <a:gd name="connsiteX98" fmla="*/ 3092450 w 3149600"/>
                <a:gd name="connsiteY98" fmla="*/ 666750 h 3308350"/>
                <a:gd name="connsiteX99" fmla="*/ 3149600 w 3149600"/>
                <a:gd name="connsiteY99" fmla="*/ 812800 h 3308350"/>
                <a:gd name="connsiteX100" fmla="*/ 2851150 w 3149600"/>
                <a:gd name="connsiteY100" fmla="*/ 1022350 h 3308350"/>
                <a:gd name="connsiteX101" fmla="*/ 2901950 w 3149600"/>
                <a:gd name="connsiteY101" fmla="*/ 1123950 h 3308350"/>
                <a:gd name="connsiteX102" fmla="*/ 2870200 w 3149600"/>
                <a:gd name="connsiteY102" fmla="*/ 1244600 h 3308350"/>
                <a:gd name="connsiteX103" fmla="*/ 2908300 w 3149600"/>
                <a:gd name="connsiteY103" fmla="*/ 1263650 h 3308350"/>
                <a:gd name="connsiteX104" fmla="*/ 2933700 w 3149600"/>
                <a:gd name="connsiteY104" fmla="*/ 1314450 h 3308350"/>
                <a:gd name="connsiteX105" fmla="*/ 2933700 w 3149600"/>
                <a:gd name="connsiteY105" fmla="*/ 1390650 h 3308350"/>
                <a:gd name="connsiteX106" fmla="*/ 2908300 w 3149600"/>
                <a:gd name="connsiteY106" fmla="*/ 1416050 h 3308350"/>
                <a:gd name="connsiteX107" fmla="*/ 2901950 w 3149600"/>
                <a:gd name="connsiteY107" fmla="*/ 1454150 h 3308350"/>
                <a:gd name="connsiteX108" fmla="*/ 2832100 w 3149600"/>
                <a:gd name="connsiteY108" fmla="*/ 1428750 h 3308350"/>
                <a:gd name="connsiteX109" fmla="*/ 2813050 w 3149600"/>
                <a:gd name="connsiteY109" fmla="*/ 1555750 h 3308350"/>
                <a:gd name="connsiteX110" fmla="*/ 2743200 w 3149600"/>
                <a:gd name="connsiteY110" fmla="*/ 1536700 h 3308350"/>
                <a:gd name="connsiteX111" fmla="*/ 2622550 w 3149600"/>
                <a:gd name="connsiteY111" fmla="*/ 1606550 h 3308350"/>
                <a:gd name="connsiteX112" fmla="*/ 2749550 w 3149600"/>
                <a:gd name="connsiteY112" fmla="*/ 1828800 h 3308350"/>
                <a:gd name="connsiteX113" fmla="*/ 2787650 w 3149600"/>
                <a:gd name="connsiteY113" fmla="*/ 1828800 h 3308350"/>
                <a:gd name="connsiteX114" fmla="*/ 2781300 w 3149600"/>
                <a:gd name="connsiteY114" fmla="*/ 1917700 h 3308350"/>
                <a:gd name="connsiteX115" fmla="*/ 2711450 w 3149600"/>
                <a:gd name="connsiteY115" fmla="*/ 1905000 h 3308350"/>
                <a:gd name="connsiteX116" fmla="*/ 2603500 w 3149600"/>
                <a:gd name="connsiteY116" fmla="*/ 1930400 h 3308350"/>
                <a:gd name="connsiteX117" fmla="*/ 2381250 w 3149600"/>
                <a:gd name="connsiteY117" fmla="*/ 1924050 h 3308350"/>
                <a:gd name="connsiteX118" fmla="*/ 2286000 w 3149600"/>
                <a:gd name="connsiteY118" fmla="*/ 1924050 h 3308350"/>
                <a:gd name="connsiteX119" fmla="*/ 2209800 w 3149600"/>
                <a:gd name="connsiteY119" fmla="*/ 1847850 h 3308350"/>
                <a:gd name="connsiteX120" fmla="*/ 2152650 w 3149600"/>
                <a:gd name="connsiteY120" fmla="*/ 1835150 h 3308350"/>
                <a:gd name="connsiteX121" fmla="*/ 2133600 w 3149600"/>
                <a:gd name="connsiteY121" fmla="*/ 1765300 h 3308350"/>
                <a:gd name="connsiteX122" fmla="*/ 1943100 w 3149600"/>
                <a:gd name="connsiteY122" fmla="*/ 1708150 h 3308350"/>
                <a:gd name="connsiteX123" fmla="*/ 1924050 w 3149600"/>
                <a:gd name="connsiteY123" fmla="*/ 1816100 h 3308350"/>
                <a:gd name="connsiteX124" fmla="*/ 1943100 w 3149600"/>
                <a:gd name="connsiteY124" fmla="*/ 1905000 h 3308350"/>
                <a:gd name="connsiteX125" fmla="*/ 1911350 w 3149600"/>
                <a:gd name="connsiteY125" fmla="*/ 2019300 h 3308350"/>
                <a:gd name="connsiteX126" fmla="*/ 2305050 w 3149600"/>
                <a:gd name="connsiteY126" fmla="*/ 2089150 h 3308350"/>
                <a:gd name="connsiteX127" fmla="*/ 2349500 w 3149600"/>
                <a:gd name="connsiteY127" fmla="*/ 2546350 h 3308350"/>
                <a:gd name="connsiteX128" fmla="*/ 1282700 w 3149600"/>
                <a:gd name="connsiteY128" fmla="*/ 2603500 h 3308350"/>
                <a:gd name="connsiteX129" fmla="*/ 1263650 w 3149600"/>
                <a:gd name="connsiteY129" fmla="*/ 2660650 h 3308350"/>
                <a:gd name="connsiteX130" fmla="*/ 1314450 w 3149600"/>
                <a:gd name="connsiteY130" fmla="*/ 2686050 h 3308350"/>
                <a:gd name="connsiteX131" fmla="*/ 1333500 w 3149600"/>
                <a:gd name="connsiteY131" fmla="*/ 2762250 h 3308350"/>
                <a:gd name="connsiteX132" fmla="*/ 1327150 w 3149600"/>
                <a:gd name="connsiteY132" fmla="*/ 2921000 h 3308350"/>
                <a:gd name="connsiteX133" fmla="*/ 1397000 w 3149600"/>
                <a:gd name="connsiteY133" fmla="*/ 3016250 h 3308350"/>
                <a:gd name="connsiteX134" fmla="*/ 1358900 w 3149600"/>
                <a:gd name="connsiteY134" fmla="*/ 3181350 h 3308350"/>
                <a:gd name="connsiteX135" fmla="*/ 1416050 w 3149600"/>
                <a:gd name="connsiteY135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663699 w 3149600"/>
                <a:gd name="connsiteY55" fmla="*/ 1150938 h 3308350"/>
                <a:gd name="connsiteX56" fmla="*/ 1543050 w 3149600"/>
                <a:gd name="connsiteY56" fmla="*/ 1206500 h 3308350"/>
                <a:gd name="connsiteX57" fmla="*/ 1581150 w 3149600"/>
                <a:gd name="connsiteY57" fmla="*/ 1149350 h 3308350"/>
                <a:gd name="connsiteX58" fmla="*/ 1612900 w 3149600"/>
                <a:gd name="connsiteY58" fmla="*/ 1143000 h 3308350"/>
                <a:gd name="connsiteX59" fmla="*/ 1606550 w 3149600"/>
                <a:gd name="connsiteY59" fmla="*/ 1092200 h 3308350"/>
                <a:gd name="connsiteX60" fmla="*/ 1581150 w 3149600"/>
                <a:gd name="connsiteY60" fmla="*/ 1066800 h 3308350"/>
                <a:gd name="connsiteX61" fmla="*/ 1714500 w 3149600"/>
                <a:gd name="connsiteY61" fmla="*/ 984250 h 3308350"/>
                <a:gd name="connsiteX62" fmla="*/ 1714500 w 3149600"/>
                <a:gd name="connsiteY62" fmla="*/ 889000 h 3308350"/>
                <a:gd name="connsiteX63" fmla="*/ 1797050 w 3149600"/>
                <a:gd name="connsiteY63" fmla="*/ 755650 h 3308350"/>
                <a:gd name="connsiteX64" fmla="*/ 1473200 w 3149600"/>
                <a:gd name="connsiteY64" fmla="*/ 666750 h 3308350"/>
                <a:gd name="connsiteX65" fmla="*/ 1695450 w 3149600"/>
                <a:gd name="connsiteY65" fmla="*/ 704850 h 3308350"/>
                <a:gd name="connsiteX66" fmla="*/ 1701800 w 3149600"/>
                <a:gd name="connsiteY66" fmla="*/ 628650 h 3308350"/>
                <a:gd name="connsiteX67" fmla="*/ 1606550 w 3149600"/>
                <a:gd name="connsiteY67" fmla="*/ 615950 h 3308350"/>
                <a:gd name="connsiteX68" fmla="*/ 1619250 w 3149600"/>
                <a:gd name="connsiteY68" fmla="*/ 546100 h 3308350"/>
                <a:gd name="connsiteX69" fmla="*/ 1619250 w 3149600"/>
                <a:gd name="connsiteY69" fmla="*/ 546100 h 3308350"/>
                <a:gd name="connsiteX70" fmla="*/ 1625600 w 3149600"/>
                <a:gd name="connsiteY70" fmla="*/ 514350 h 3308350"/>
                <a:gd name="connsiteX71" fmla="*/ 1625600 w 3149600"/>
                <a:gd name="connsiteY71" fmla="*/ 514350 h 3308350"/>
                <a:gd name="connsiteX72" fmla="*/ 1536700 w 3149600"/>
                <a:gd name="connsiteY72" fmla="*/ 431800 h 3308350"/>
                <a:gd name="connsiteX73" fmla="*/ 1536700 w 3149600"/>
                <a:gd name="connsiteY73" fmla="*/ 393700 h 3308350"/>
                <a:gd name="connsiteX74" fmla="*/ 1574800 w 3149600"/>
                <a:gd name="connsiteY74" fmla="*/ 368300 h 3308350"/>
                <a:gd name="connsiteX75" fmla="*/ 1562100 w 3149600"/>
                <a:gd name="connsiteY75" fmla="*/ 292100 h 3308350"/>
                <a:gd name="connsiteX76" fmla="*/ 1581150 w 3149600"/>
                <a:gd name="connsiteY76" fmla="*/ 273050 h 3308350"/>
                <a:gd name="connsiteX77" fmla="*/ 1765300 w 3149600"/>
                <a:gd name="connsiteY77" fmla="*/ 241300 h 3308350"/>
                <a:gd name="connsiteX78" fmla="*/ 1854200 w 3149600"/>
                <a:gd name="connsiteY78" fmla="*/ 190500 h 3308350"/>
                <a:gd name="connsiteX79" fmla="*/ 2108200 w 3149600"/>
                <a:gd name="connsiteY79" fmla="*/ 196850 h 3308350"/>
                <a:gd name="connsiteX80" fmla="*/ 2171700 w 3149600"/>
                <a:gd name="connsiteY80" fmla="*/ 82550 h 3308350"/>
                <a:gd name="connsiteX81" fmla="*/ 2209800 w 3149600"/>
                <a:gd name="connsiteY81" fmla="*/ 95250 h 3308350"/>
                <a:gd name="connsiteX82" fmla="*/ 2311400 w 3149600"/>
                <a:gd name="connsiteY82" fmla="*/ 0 h 3308350"/>
                <a:gd name="connsiteX83" fmla="*/ 2368550 w 3149600"/>
                <a:gd name="connsiteY83" fmla="*/ 19050 h 3308350"/>
                <a:gd name="connsiteX84" fmla="*/ 2432050 w 3149600"/>
                <a:gd name="connsiteY84" fmla="*/ 12700 h 3308350"/>
                <a:gd name="connsiteX85" fmla="*/ 2501900 w 3149600"/>
                <a:gd name="connsiteY85" fmla="*/ 38100 h 3308350"/>
                <a:gd name="connsiteX86" fmla="*/ 2508250 w 3149600"/>
                <a:gd name="connsiteY86" fmla="*/ 114300 h 3308350"/>
                <a:gd name="connsiteX87" fmla="*/ 2476500 w 3149600"/>
                <a:gd name="connsiteY87" fmla="*/ 196850 h 3308350"/>
                <a:gd name="connsiteX88" fmla="*/ 2508250 w 3149600"/>
                <a:gd name="connsiteY88" fmla="*/ 292100 h 3308350"/>
                <a:gd name="connsiteX89" fmla="*/ 2635250 w 3149600"/>
                <a:gd name="connsiteY89" fmla="*/ 323850 h 3308350"/>
                <a:gd name="connsiteX90" fmla="*/ 2590800 w 3149600"/>
                <a:gd name="connsiteY90" fmla="*/ 463550 h 3308350"/>
                <a:gd name="connsiteX91" fmla="*/ 2654300 w 3149600"/>
                <a:gd name="connsiteY91" fmla="*/ 546100 h 3308350"/>
                <a:gd name="connsiteX92" fmla="*/ 2686050 w 3149600"/>
                <a:gd name="connsiteY92" fmla="*/ 552450 h 3308350"/>
                <a:gd name="connsiteX93" fmla="*/ 2641600 w 3149600"/>
                <a:gd name="connsiteY93" fmla="*/ 660400 h 3308350"/>
                <a:gd name="connsiteX94" fmla="*/ 2717800 w 3149600"/>
                <a:gd name="connsiteY94" fmla="*/ 666750 h 3308350"/>
                <a:gd name="connsiteX95" fmla="*/ 2844800 w 3149600"/>
                <a:gd name="connsiteY95" fmla="*/ 641350 h 3308350"/>
                <a:gd name="connsiteX96" fmla="*/ 3016250 w 3149600"/>
                <a:gd name="connsiteY96" fmla="*/ 450850 h 3308350"/>
                <a:gd name="connsiteX97" fmla="*/ 3028950 w 3149600"/>
                <a:gd name="connsiteY97" fmla="*/ 558800 h 3308350"/>
                <a:gd name="connsiteX98" fmla="*/ 3092450 w 3149600"/>
                <a:gd name="connsiteY98" fmla="*/ 666750 h 3308350"/>
                <a:gd name="connsiteX99" fmla="*/ 3149600 w 3149600"/>
                <a:gd name="connsiteY99" fmla="*/ 812800 h 3308350"/>
                <a:gd name="connsiteX100" fmla="*/ 2851150 w 3149600"/>
                <a:gd name="connsiteY100" fmla="*/ 1022350 h 3308350"/>
                <a:gd name="connsiteX101" fmla="*/ 2901950 w 3149600"/>
                <a:gd name="connsiteY101" fmla="*/ 1123950 h 3308350"/>
                <a:gd name="connsiteX102" fmla="*/ 2870200 w 3149600"/>
                <a:gd name="connsiteY102" fmla="*/ 1244600 h 3308350"/>
                <a:gd name="connsiteX103" fmla="*/ 2908300 w 3149600"/>
                <a:gd name="connsiteY103" fmla="*/ 1263650 h 3308350"/>
                <a:gd name="connsiteX104" fmla="*/ 2933700 w 3149600"/>
                <a:gd name="connsiteY104" fmla="*/ 1314450 h 3308350"/>
                <a:gd name="connsiteX105" fmla="*/ 2933700 w 3149600"/>
                <a:gd name="connsiteY105" fmla="*/ 1390650 h 3308350"/>
                <a:gd name="connsiteX106" fmla="*/ 2908300 w 3149600"/>
                <a:gd name="connsiteY106" fmla="*/ 1416050 h 3308350"/>
                <a:gd name="connsiteX107" fmla="*/ 2901950 w 3149600"/>
                <a:gd name="connsiteY107" fmla="*/ 1454150 h 3308350"/>
                <a:gd name="connsiteX108" fmla="*/ 2832100 w 3149600"/>
                <a:gd name="connsiteY108" fmla="*/ 1428750 h 3308350"/>
                <a:gd name="connsiteX109" fmla="*/ 2813050 w 3149600"/>
                <a:gd name="connsiteY109" fmla="*/ 1555750 h 3308350"/>
                <a:gd name="connsiteX110" fmla="*/ 2743200 w 3149600"/>
                <a:gd name="connsiteY110" fmla="*/ 1536700 h 3308350"/>
                <a:gd name="connsiteX111" fmla="*/ 2622550 w 3149600"/>
                <a:gd name="connsiteY111" fmla="*/ 1606550 h 3308350"/>
                <a:gd name="connsiteX112" fmla="*/ 2749550 w 3149600"/>
                <a:gd name="connsiteY112" fmla="*/ 1828800 h 3308350"/>
                <a:gd name="connsiteX113" fmla="*/ 2787650 w 3149600"/>
                <a:gd name="connsiteY113" fmla="*/ 1828800 h 3308350"/>
                <a:gd name="connsiteX114" fmla="*/ 2781300 w 3149600"/>
                <a:gd name="connsiteY114" fmla="*/ 1917700 h 3308350"/>
                <a:gd name="connsiteX115" fmla="*/ 2711450 w 3149600"/>
                <a:gd name="connsiteY115" fmla="*/ 1905000 h 3308350"/>
                <a:gd name="connsiteX116" fmla="*/ 2603500 w 3149600"/>
                <a:gd name="connsiteY116" fmla="*/ 1930400 h 3308350"/>
                <a:gd name="connsiteX117" fmla="*/ 2381250 w 3149600"/>
                <a:gd name="connsiteY117" fmla="*/ 1924050 h 3308350"/>
                <a:gd name="connsiteX118" fmla="*/ 2286000 w 3149600"/>
                <a:gd name="connsiteY118" fmla="*/ 1924050 h 3308350"/>
                <a:gd name="connsiteX119" fmla="*/ 2209800 w 3149600"/>
                <a:gd name="connsiteY119" fmla="*/ 1847850 h 3308350"/>
                <a:gd name="connsiteX120" fmla="*/ 2152650 w 3149600"/>
                <a:gd name="connsiteY120" fmla="*/ 1835150 h 3308350"/>
                <a:gd name="connsiteX121" fmla="*/ 2133600 w 3149600"/>
                <a:gd name="connsiteY121" fmla="*/ 1765300 h 3308350"/>
                <a:gd name="connsiteX122" fmla="*/ 1943100 w 3149600"/>
                <a:gd name="connsiteY122" fmla="*/ 1708150 h 3308350"/>
                <a:gd name="connsiteX123" fmla="*/ 1924050 w 3149600"/>
                <a:gd name="connsiteY123" fmla="*/ 1816100 h 3308350"/>
                <a:gd name="connsiteX124" fmla="*/ 1943100 w 3149600"/>
                <a:gd name="connsiteY124" fmla="*/ 1905000 h 3308350"/>
                <a:gd name="connsiteX125" fmla="*/ 1911350 w 3149600"/>
                <a:gd name="connsiteY125" fmla="*/ 2019300 h 3308350"/>
                <a:gd name="connsiteX126" fmla="*/ 2305050 w 3149600"/>
                <a:gd name="connsiteY126" fmla="*/ 2089150 h 3308350"/>
                <a:gd name="connsiteX127" fmla="*/ 2349500 w 3149600"/>
                <a:gd name="connsiteY127" fmla="*/ 2546350 h 3308350"/>
                <a:gd name="connsiteX128" fmla="*/ 1282700 w 3149600"/>
                <a:gd name="connsiteY128" fmla="*/ 2603500 h 3308350"/>
                <a:gd name="connsiteX129" fmla="*/ 1263650 w 3149600"/>
                <a:gd name="connsiteY129" fmla="*/ 2660650 h 3308350"/>
                <a:gd name="connsiteX130" fmla="*/ 1314450 w 3149600"/>
                <a:gd name="connsiteY130" fmla="*/ 2686050 h 3308350"/>
                <a:gd name="connsiteX131" fmla="*/ 1333500 w 3149600"/>
                <a:gd name="connsiteY131" fmla="*/ 2762250 h 3308350"/>
                <a:gd name="connsiteX132" fmla="*/ 1327150 w 3149600"/>
                <a:gd name="connsiteY132" fmla="*/ 2921000 h 3308350"/>
                <a:gd name="connsiteX133" fmla="*/ 1397000 w 3149600"/>
                <a:gd name="connsiteY133" fmla="*/ 3016250 h 3308350"/>
                <a:gd name="connsiteX134" fmla="*/ 1358900 w 3149600"/>
                <a:gd name="connsiteY134" fmla="*/ 3181350 h 3308350"/>
                <a:gd name="connsiteX135" fmla="*/ 1416050 w 3149600"/>
                <a:gd name="connsiteY135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43050 w 3149600"/>
                <a:gd name="connsiteY56" fmla="*/ 1206500 h 3308350"/>
                <a:gd name="connsiteX57" fmla="*/ 1581150 w 3149600"/>
                <a:gd name="connsiteY57" fmla="*/ 1149350 h 3308350"/>
                <a:gd name="connsiteX58" fmla="*/ 1612900 w 3149600"/>
                <a:gd name="connsiteY58" fmla="*/ 1143000 h 3308350"/>
                <a:gd name="connsiteX59" fmla="*/ 1606550 w 3149600"/>
                <a:gd name="connsiteY59" fmla="*/ 1092200 h 3308350"/>
                <a:gd name="connsiteX60" fmla="*/ 1581150 w 3149600"/>
                <a:gd name="connsiteY60" fmla="*/ 1066800 h 3308350"/>
                <a:gd name="connsiteX61" fmla="*/ 1714500 w 3149600"/>
                <a:gd name="connsiteY61" fmla="*/ 984250 h 3308350"/>
                <a:gd name="connsiteX62" fmla="*/ 1714500 w 3149600"/>
                <a:gd name="connsiteY62" fmla="*/ 889000 h 3308350"/>
                <a:gd name="connsiteX63" fmla="*/ 1797050 w 3149600"/>
                <a:gd name="connsiteY63" fmla="*/ 755650 h 3308350"/>
                <a:gd name="connsiteX64" fmla="*/ 1473200 w 3149600"/>
                <a:gd name="connsiteY64" fmla="*/ 666750 h 3308350"/>
                <a:gd name="connsiteX65" fmla="*/ 1695450 w 3149600"/>
                <a:gd name="connsiteY65" fmla="*/ 704850 h 3308350"/>
                <a:gd name="connsiteX66" fmla="*/ 1701800 w 3149600"/>
                <a:gd name="connsiteY66" fmla="*/ 628650 h 3308350"/>
                <a:gd name="connsiteX67" fmla="*/ 1606550 w 3149600"/>
                <a:gd name="connsiteY67" fmla="*/ 615950 h 3308350"/>
                <a:gd name="connsiteX68" fmla="*/ 1619250 w 3149600"/>
                <a:gd name="connsiteY68" fmla="*/ 546100 h 3308350"/>
                <a:gd name="connsiteX69" fmla="*/ 1619250 w 3149600"/>
                <a:gd name="connsiteY69" fmla="*/ 546100 h 3308350"/>
                <a:gd name="connsiteX70" fmla="*/ 1625600 w 3149600"/>
                <a:gd name="connsiteY70" fmla="*/ 514350 h 3308350"/>
                <a:gd name="connsiteX71" fmla="*/ 1625600 w 3149600"/>
                <a:gd name="connsiteY71" fmla="*/ 514350 h 3308350"/>
                <a:gd name="connsiteX72" fmla="*/ 1536700 w 3149600"/>
                <a:gd name="connsiteY72" fmla="*/ 431800 h 3308350"/>
                <a:gd name="connsiteX73" fmla="*/ 1536700 w 3149600"/>
                <a:gd name="connsiteY73" fmla="*/ 393700 h 3308350"/>
                <a:gd name="connsiteX74" fmla="*/ 1574800 w 3149600"/>
                <a:gd name="connsiteY74" fmla="*/ 368300 h 3308350"/>
                <a:gd name="connsiteX75" fmla="*/ 1562100 w 3149600"/>
                <a:gd name="connsiteY75" fmla="*/ 292100 h 3308350"/>
                <a:gd name="connsiteX76" fmla="*/ 1581150 w 3149600"/>
                <a:gd name="connsiteY76" fmla="*/ 273050 h 3308350"/>
                <a:gd name="connsiteX77" fmla="*/ 1765300 w 3149600"/>
                <a:gd name="connsiteY77" fmla="*/ 241300 h 3308350"/>
                <a:gd name="connsiteX78" fmla="*/ 1854200 w 3149600"/>
                <a:gd name="connsiteY78" fmla="*/ 190500 h 3308350"/>
                <a:gd name="connsiteX79" fmla="*/ 2108200 w 3149600"/>
                <a:gd name="connsiteY79" fmla="*/ 196850 h 3308350"/>
                <a:gd name="connsiteX80" fmla="*/ 2171700 w 3149600"/>
                <a:gd name="connsiteY80" fmla="*/ 82550 h 3308350"/>
                <a:gd name="connsiteX81" fmla="*/ 2209800 w 3149600"/>
                <a:gd name="connsiteY81" fmla="*/ 95250 h 3308350"/>
                <a:gd name="connsiteX82" fmla="*/ 2311400 w 3149600"/>
                <a:gd name="connsiteY82" fmla="*/ 0 h 3308350"/>
                <a:gd name="connsiteX83" fmla="*/ 2368550 w 3149600"/>
                <a:gd name="connsiteY83" fmla="*/ 19050 h 3308350"/>
                <a:gd name="connsiteX84" fmla="*/ 2432050 w 3149600"/>
                <a:gd name="connsiteY84" fmla="*/ 12700 h 3308350"/>
                <a:gd name="connsiteX85" fmla="*/ 2501900 w 3149600"/>
                <a:gd name="connsiteY85" fmla="*/ 38100 h 3308350"/>
                <a:gd name="connsiteX86" fmla="*/ 2508250 w 3149600"/>
                <a:gd name="connsiteY86" fmla="*/ 114300 h 3308350"/>
                <a:gd name="connsiteX87" fmla="*/ 2476500 w 3149600"/>
                <a:gd name="connsiteY87" fmla="*/ 196850 h 3308350"/>
                <a:gd name="connsiteX88" fmla="*/ 2508250 w 3149600"/>
                <a:gd name="connsiteY88" fmla="*/ 292100 h 3308350"/>
                <a:gd name="connsiteX89" fmla="*/ 2635250 w 3149600"/>
                <a:gd name="connsiteY89" fmla="*/ 323850 h 3308350"/>
                <a:gd name="connsiteX90" fmla="*/ 2590800 w 3149600"/>
                <a:gd name="connsiteY90" fmla="*/ 463550 h 3308350"/>
                <a:gd name="connsiteX91" fmla="*/ 2654300 w 3149600"/>
                <a:gd name="connsiteY91" fmla="*/ 546100 h 3308350"/>
                <a:gd name="connsiteX92" fmla="*/ 2686050 w 3149600"/>
                <a:gd name="connsiteY92" fmla="*/ 552450 h 3308350"/>
                <a:gd name="connsiteX93" fmla="*/ 2641600 w 3149600"/>
                <a:gd name="connsiteY93" fmla="*/ 660400 h 3308350"/>
                <a:gd name="connsiteX94" fmla="*/ 2717800 w 3149600"/>
                <a:gd name="connsiteY94" fmla="*/ 666750 h 3308350"/>
                <a:gd name="connsiteX95" fmla="*/ 2844800 w 3149600"/>
                <a:gd name="connsiteY95" fmla="*/ 641350 h 3308350"/>
                <a:gd name="connsiteX96" fmla="*/ 3016250 w 3149600"/>
                <a:gd name="connsiteY96" fmla="*/ 450850 h 3308350"/>
                <a:gd name="connsiteX97" fmla="*/ 3028950 w 3149600"/>
                <a:gd name="connsiteY97" fmla="*/ 558800 h 3308350"/>
                <a:gd name="connsiteX98" fmla="*/ 3092450 w 3149600"/>
                <a:gd name="connsiteY98" fmla="*/ 666750 h 3308350"/>
                <a:gd name="connsiteX99" fmla="*/ 3149600 w 3149600"/>
                <a:gd name="connsiteY99" fmla="*/ 812800 h 3308350"/>
                <a:gd name="connsiteX100" fmla="*/ 2851150 w 3149600"/>
                <a:gd name="connsiteY100" fmla="*/ 1022350 h 3308350"/>
                <a:gd name="connsiteX101" fmla="*/ 2901950 w 3149600"/>
                <a:gd name="connsiteY101" fmla="*/ 1123950 h 3308350"/>
                <a:gd name="connsiteX102" fmla="*/ 2870200 w 3149600"/>
                <a:gd name="connsiteY102" fmla="*/ 1244600 h 3308350"/>
                <a:gd name="connsiteX103" fmla="*/ 2908300 w 3149600"/>
                <a:gd name="connsiteY103" fmla="*/ 1263650 h 3308350"/>
                <a:gd name="connsiteX104" fmla="*/ 2933700 w 3149600"/>
                <a:gd name="connsiteY104" fmla="*/ 1314450 h 3308350"/>
                <a:gd name="connsiteX105" fmla="*/ 2933700 w 3149600"/>
                <a:gd name="connsiteY105" fmla="*/ 1390650 h 3308350"/>
                <a:gd name="connsiteX106" fmla="*/ 2908300 w 3149600"/>
                <a:gd name="connsiteY106" fmla="*/ 1416050 h 3308350"/>
                <a:gd name="connsiteX107" fmla="*/ 2901950 w 3149600"/>
                <a:gd name="connsiteY107" fmla="*/ 1454150 h 3308350"/>
                <a:gd name="connsiteX108" fmla="*/ 2832100 w 3149600"/>
                <a:gd name="connsiteY108" fmla="*/ 1428750 h 3308350"/>
                <a:gd name="connsiteX109" fmla="*/ 2813050 w 3149600"/>
                <a:gd name="connsiteY109" fmla="*/ 1555750 h 3308350"/>
                <a:gd name="connsiteX110" fmla="*/ 2743200 w 3149600"/>
                <a:gd name="connsiteY110" fmla="*/ 1536700 h 3308350"/>
                <a:gd name="connsiteX111" fmla="*/ 2622550 w 3149600"/>
                <a:gd name="connsiteY111" fmla="*/ 1606550 h 3308350"/>
                <a:gd name="connsiteX112" fmla="*/ 2749550 w 3149600"/>
                <a:gd name="connsiteY112" fmla="*/ 1828800 h 3308350"/>
                <a:gd name="connsiteX113" fmla="*/ 2787650 w 3149600"/>
                <a:gd name="connsiteY113" fmla="*/ 1828800 h 3308350"/>
                <a:gd name="connsiteX114" fmla="*/ 2781300 w 3149600"/>
                <a:gd name="connsiteY114" fmla="*/ 1917700 h 3308350"/>
                <a:gd name="connsiteX115" fmla="*/ 2711450 w 3149600"/>
                <a:gd name="connsiteY115" fmla="*/ 1905000 h 3308350"/>
                <a:gd name="connsiteX116" fmla="*/ 2603500 w 3149600"/>
                <a:gd name="connsiteY116" fmla="*/ 1930400 h 3308350"/>
                <a:gd name="connsiteX117" fmla="*/ 2381250 w 3149600"/>
                <a:gd name="connsiteY117" fmla="*/ 1924050 h 3308350"/>
                <a:gd name="connsiteX118" fmla="*/ 2286000 w 3149600"/>
                <a:gd name="connsiteY118" fmla="*/ 1924050 h 3308350"/>
                <a:gd name="connsiteX119" fmla="*/ 2209800 w 3149600"/>
                <a:gd name="connsiteY119" fmla="*/ 1847850 h 3308350"/>
                <a:gd name="connsiteX120" fmla="*/ 2152650 w 3149600"/>
                <a:gd name="connsiteY120" fmla="*/ 1835150 h 3308350"/>
                <a:gd name="connsiteX121" fmla="*/ 2133600 w 3149600"/>
                <a:gd name="connsiteY121" fmla="*/ 1765300 h 3308350"/>
                <a:gd name="connsiteX122" fmla="*/ 1943100 w 3149600"/>
                <a:gd name="connsiteY122" fmla="*/ 1708150 h 3308350"/>
                <a:gd name="connsiteX123" fmla="*/ 1924050 w 3149600"/>
                <a:gd name="connsiteY123" fmla="*/ 1816100 h 3308350"/>
                <a:gd name="connsiteX124" fmla="*/ 1943100 w 3149600"/>
                <a:gd name="connsiteY124" fmla="*/ 1905000 h 3308350"/>
                <a:gd name="connsiteX125" fmla="*/ 1911350 w 3149600"/>
                <a:gd name="connsiteY125" fmla="*/ 2019300 h 3308350"/>
                <a:gd name="connsiteX126" fmla="*/ 2305050 w 3149600"/>
                <a:gd name="connsiteY126" fmla="*/ 2089150 h 3308350"/>
                <a:gd name="connsiteX127" fmla="*/ 2349500 w 3149600"/>
                <a:gd name="connsiteY127" fmla="*/ 2546350 h 3308350"/>
                <a:gd name="connsiteX128" fmla="*/ 1282700 w 3149600"/>
                <a:gd name="connsiteY128" fmla="*/ 2603500 h 3308350"/>
                <a:gd name="connsiteX129" fmla="*/ 1263650 w 3149600"/>
                <a:gd name="connsiteY129" fmla="*/ 2660650 h 3308350"/>
                <a:gd name="connsiteX130" fmla="*/ 1314450 w 3149600"/>
                <a:gd name="connsiteY130" fmla="*/ 2686050 h 3308350"/>
                <a:gd name="connsiteX131" fmla="*/ 1333500 w 3149600"/>
                <a:gd name="connsiteY131" fmla="*/ 2762250 h 3308350"/>
                <a:gd name="connsiteX132" fmla="*/ 1327150 w 3149600"/>
                <a:gd name="connsiteY132" fmla="*/ 2921000 h 3308350"/>
                <a:gd name="connsiteX133" fmla="*/ 1397000 w 3149600"/>
                <a:gd name="connsiteY133" fmla="*/ 3016250 h 3308350"/>
                <a:gd name="connsiteX134" fmla="*/ 1358900 w 3149600"/>
                <a:gd name="connsiteY134" fmla="*/ 3181350 h 3308350"/>
                <a:gd name="connsiteX135" fmla="*/ 1416050 w 3149600"/>
                <a:gd name="connsiteY135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47812 w 3149600"/>
                <a:gd name="connsiteY56" fmla="*/ 1008856 h 3308350"/>
                <a:gd name="connsiteX57" fmla="*/ 1581150 w 3149600"/>
                <a:gd name="connsiteY57" fmla="*/ 1149350 h 3308350"/>
                <a:gd name="connsiteX58" fmla="*/ 1612900 w 3149600"/>
                <a:gd name="connsiteY58" fmla="*/ 1143000 h 3308350"/>
                <a:gd name="connsiteX59" fmla="*/ 1606550 w 3149600"/>
                <a:gd name="connsiteY59" fmla="*/ 1092200 h 3308350"/>
                <a:gd name="connsiteX60" fmla="*/ 1581150 w 3149600"/>
                <a:gd name="connsiteY60" fmla="*/ 1066800 h 3308350"/>
                <a:gd name="connsiteX61" fmla="*/ 1714500 w 3149600"/>
                <a:gd name="connsiteY61" fmla="*/ 984250 h 3308350"/>
                <a:gd name="connsiteX62" fmla="*/ 1714500 w 3149600"/>
                <a:gd name="connsiteY62" fmla="*/ 889000 h 3308350"/>
                <a:gd name="connsiteX63" fmla="*/ 1797050 w 3149600"/>
                <a:gd name="connsiteY63" fmla="*/ 755650 h 3308350"/>
                <a:gd name="connsiteX64" fmla="*/ 1473200 w 3149600"/>
                <a:gd name="connsiteY64" fmla="*/ 666750 h 3308350"/>
                <a:gd name="connsiteX65" fmla="*/ 1695450 w 3149600"/>
                <a:gd name="connsiteY65" fmla="*/ 704850 h 3308350"/>
                <a:gd name="connsiteX66" fmla="*/ 1701800 w 3149600"/>
                <a:gd name="connsiteY66" fmla="*/ 628650 h 3308350"/>
                <a:gd name="connsiteX67" fmla="*/ 1606550 w 3149600"/>
                <a:gd name="connsiteY67" fmla="*/ 615950 h 3308350"/>
                <a:gd name="connsiteX68" fmla="*/ 1619250 w 3149600"/>
                <a:gd name="connsiteY68" fmla="*/ 546100 h 3308350"/>
                <a:gd name="connsiteX69" fmla="*/ 1619250 w 3149600"/>
                <a:gd name="connsiteY69" fmla="*/ 546100 h 3308350"/>
                <a:gd name="connsiteX70" fmla="*/ 1625600 w 3149600"/>
                <a:gd name="connsiteY70" fmla="*/ 514350 h 3308350"/>
                <a:gd name="connsiteX71" fmla="*/ 1625600 w 3149600"/>
                <a:gd name="connsiteY71" fmla="*/ 514350 h 3308350"/>
                <a:gd name="connsiteX72" fmla="*/ 1536700 w 3149600"/>
                <a:gd name="connsiteY72" fmla="*/ 431800 h 3308350"/>
                <a:gd name="connsiteX73" fmla="*/ 1536700 w 3149600"/>
                <a:gd name="connsiteY73" fmla="*/ 393700 h 3308350"/>
                <a:gd name="connsiteX74" fmla="*/ 1574800 w 3149600"/>
                <a:gd name="connsiteY74" fmla="*/ 368300 h 3308350"/>
                <a:gd name="connsiteX75" fmla="*/ 1562100 w 3149600"/>
                <a:gd name="connsiteY75" fmla="*/ 292100 h 3308350"/>
                <a:gd name="connsiteX76" fmla="*/ 1581150 w 3149600"/>
                <a:gd name="connsiteY76" fmla="*/ 273050 h 3308350"/>
                <a:gd name="connsiteX77" fmla="*/ 1765300 w 3149600"/>
                <a:gd name="connsiteY77" fmla="*/ 241300 h 3308350"/>
                <a:gd name="connsiteX78" fmla="*/ 1854200 w 3149600"/>
                <a:gd name="connsiteY78" fmla="*/ 190500 h 3308350"/>
                <a:gd name="connsiteX79" fmla="*/ 2108200 w 3149600"/>
                <a:gd name="connsiteY79" fmla="*/ 196850 h 3308350"/>
                <a:gd name="connsiteX80" fmla="*/ 2171700 w 3149600"/>
                <a:gd name="connsiteY80" fmla="*/ 82550 h 3308350"/>
                <a:gd name="connsiteX81" fmla="*/ 2209800 w 3149600"/>
                <a:gd name="connsiteY81" fmla="*/ 95250 h 3308350"/>
                <a:gd name="connsiteX82" fmla="*/ 2311400 w 3149600"/>
                <a:gd name="connsiteY82" fmla="*/ 0 h 3308350"/>
                <a:gd name="connsiteX83" fmla="*/ 2368550 w 3149600"/>
                <a:gd name="connsiteY83" fmla="*/ 19050 h 3308350"/>
                <a:gd name="connsiteX84" fmla="*/ 2432050 w 3149600"/>
                <a:gd name="connsiteY84" fmla="*/ 12700 h 3308350"/>
                <a:gd name="connsiteX85" fmla="*/ 2501900 w 3149600"/>
                <a:gd name="connsiteY85" fmla="*/ 38100 h 3308350"/>
                <a:gd name="connsiteX86" fmla="*/ 2508250 w 3149600"/>
                <a:gd name="connsiteY86" fmla="*/ 114300 h 3308350"/>
                <a:gd name="connsiteX87" fmla="*/ 2476500 w 3149600"/>
                <a:gd name="connsiteY87" fmla="*/ 196850 h 3308350"/>
                <a:gd name="connsiteX88" fmla="*/ 2508250 w 3149600"/>
                <a:gd name="connsiteY88" fmla="*/ 292100 h 3308350"/>
                <a:gd name="connsiteX89" fmla="*/ 2635250 w 3149600"/>
                <a:gd name="connsiteY89" fmla="*/ 323850 h 3308350"/>
                <a:gd name="connsiteX90" fmla="*/ 2590800 w 3149600"/>
                <a:gd name="connsiteY90" fmla="*/ 463550 h 3308350"/>
                <a:gd name="connsiteX91" fmla="*/ 2654300 w 3149600"/>
                <a:gd name="connsiteY91" fmla="*/ 546100 h 3308350"/>
                <a:gd name="connsiteX92" fmla="*/ 2686050 w 3149600"/>
                <a:gd name="connsiteY92" fmla="*/ 552450 h 3308350"/>
                <a:gd name="connsiteX93" fmla="*/ 2641600 w 3149600"/>
                <a:gd name="connsiteY93" fmla="*/ 660400 h 3308350"/>
                <a:gd name="connsiteX94" fmla="*/ 2717800 w 3149600"/>
                <a:gd name="connsiteY94" fmla="*/ 666750 h 3308350"/>
                <a:gd name="connsiteX95" fmla="*/ 2844800 w 3149600"/>
                <a:gd name="connsiteY95" fmla="*/ 641350 h 3308350"/>
                <a:gd name="connsiteX96" fmla="*/ 3016250 w 3149600"/>
                <a:gd name="connsiteY96" fmla="*/ 450850 h 3308350"/>
                <a:gd name="connsiteX97" fmla="*/ 3028950 w 3149600"/>
                <a:gd name="connsiteY97" fmla="*/ 558800 h 3308350"/>
                <a:gd name="connsiteX98" fmla="*/ 3092450 w 3149600"/>
                <a:gd name="connsiteY98" fmla="*/ 666750 h 3308350"/>
                <a:gd name="connsiteX99" fmla="*/ 3149600 w 3149600"/>
                <a:gd name="connsiteY99" fmla="*/ 812800 h 3308350"/>
                <a:gd name="connsiteX100" fmla="*/ 2851150 w 3149600"/>
                <a:gd name="connsiteY100" fmla="*/ 1022350 h 3308350"/>
                <a:gd name="connsiteX101" fmla="*/ 2901950 w 3149600"/>
                <a:gd name="connsiteY101" fmla="*/ 1123950 h 3308350"/>
                <a:gd name="connsiteX102" fmla="*/ 2870200 w 3149600"/>
                <a:gd name="connsiteY102" fmla="*/ 1244600 h 3308350"/>
                <a:gd name="connsiteX103" fmla="*/ 2908300 w 3149600"/>
                <a:gd name="connsiteY103" fmla="*/ 1263650 h 3308350"/>
                <a:gd name="connsiteX104" fmla="*/ 2933700 w 3149600"/>
                <a:gd name="connsiteY104" fmla="*/ 1314450 h 3308350"/>
                <a:gd name="connsiteX105" fmla="*/ 2933700 w 3149600"/>
                <a:gd name="connsiteY105" fmla="*/ 1390650 h 3308350"/>
                <a:gd name="connsiteX106" fmla="*/ 2908300 w 3149600"/>
                <a:gd name="connsiteY106" fmla="*/ 1416050 h 3308350"/>
                <a:gd name="connsiteX107" fmla="*/ 2901950 w 3149600"/>
                <a:gd name="connsiteY107" fmla="*/ 1454150 h 3308350"/>
                <a:gd name="connsiteX108" fmla="*/ 2832100 w 3149600"/>
                <a:gd name="connsiteY108" fmla="*/ 1428750 h 3308350"/>
                <a:gd name="connsiteX109" fmla="*/ 2813050 w 3149600"/>
                <a:gd name="connsiteY109" fmla="*/ 1555750 h 3308350"/>
                <a:gd name="connsiteX110" fmla="*/ 2743200 w 3149600"/>
                <a:gd name="connsiteY110" fmla="*/ 1536700 h 3308350"/>
                <a:gd name="connsiteX111" fmla="*/ 2622550 w 3149600"/>
                <a:gd name="connsiteY111" fmla="*/ 1606550 h 3308350"/>
                <a:gd name="connsiteX112" fmla="*/ 2749550 w 3149600"/>
                <a:gd name="connsiteY112" fmla="*/ 1828800 h 3308350"/>
                <a:gd name="connsiteX113" fmla="*/ 2787650 w 3149600"/>
                <a:gd name="connsiteY113" fmla="*/ 1828800 h 3308350"/>
                <a:gd name="connsiteX114" fmla="*/ 2781300 w 3149600"/>
                <a:gd name="connsiteY114" fmla="*/ 1917700 h 3308350"/>
                <a:gd name="connsiteX115" fmla="*/ 2711450 w 3149600"/>
                <a:gd name="connsiteY115" fmla="*/ 1905000 h 3308350"/>
                <a:gd name="connsiteX116" fmla="*/ 2603500 w 3149600"/>
                <a:gd name="connsiteY116" fmla="*/ 1930400 h 3308350"/>
                <a:gd name="connsiteX117" fmla="*/ 2381250 w 3149600"/>
                <a:gd name="connsiteY117" fmla="*/ 1924050 h 3308350"/>
                <a:gd name="connsiteX118" fmla="*/ 2286000 w 3149600"/>
                <a:gd name="connsiteY118" fmla="*/ 1924050 h 3308350"/>
                <a:gd name="connsiteX119" fmla="*/ 2209800 w 3149600"/>
                <a:gd name="connsiteY119" fmla="*/ 1847850 h 3308350"/>
                <a:gd name="connsiteX120" fmla="*/ 2152650 w 3149600"/>
                <a:gd name="connsiteY120" fmla="*/ 1835150 h 3308350"/>
                <a:gd name="connsiteX121" fmla="*/ 2133600 w 3149600"/>
                <a:gd name="connsiteY121" fmla="*/ 1765300 h 3308350"/>
                <a:gd name="connsiteX122" fmla="*/ 1943100 w 3149600"/>
                <a:gd name="connsiteY122" fmla="*/ 1708150 h 3308350"/>
                <a:gd name="connsiteX123" fmla="*/ 1924050 w 3149600"/>
                <a:gd name="connsiteY123" fmla="*/ 1816100 h 3308350"/>
                <a:gd name="connsiteX124" fmla="*/ 1943100 w 3149600"/>
                <a:gd name="connsiteY124" fmla="*/ 1905000 h 3308350"/>
                <a:gd name="connsiteX125" fmla="*/ 1911350 w 3149600"/>
                <a:gd name="connsiteY125" fmla="*/ 2019300 h 3308350"/>
                <a:gd name="connsiteX126" fmla="*/ 2305050 w 3149600"/>
                <a:gd name="connsiteY126" fmla="*/ 2089150 h 3308350"/>
                <a:gd name="connsiteX127" fmla="*/ 2349500 w 3149600"/>
                <a:gd name="connsiteY127" fmla="*/ 2546350 h 3308350"/>
                <a:gd name="connsiteX128" fmla="*/ 1282700 w 3149600"/>
                <a:gd name="connsiteY128" fmla="*/ 2603500 h 3308350"/>
                <a:gd name="connsiteX129" fmla="*/ 1263650 w 3149600"/>
                <a:gd name="connsiteY129" fmla="*/ 2660650 h 3308350"/>
                <a:gd name="connsiteX130" fmla="*/ 1314450 w 3149600"/>
                <a:gd name="connsiteY130" fmla="*/ 2686050 h 3308350"/>
                <a:gd name="connsiteX131" fmla="*/ 1333500 w 3149600"/>
                <a:gd name="connsiteY131" fmla="*/ 2762250 h 3308350"/>
                <a:gd name="connsiteX132" fmla="*/ 1327150 w 3149600"/>
                <a:gd name="connsiteY132" fmla="*/ 2921000 h 3308350"/>
                <a:gd name="connsiteX133" fmla="*/ 1397000 w 3149600"/>
                <a:gd name="connsiteY133" fmla="*/ 3016250 h 3308350"/>
                <a:gd name="connsiteX134" fmla="*/ 1358900 w 3149600"/>
                <a:gd name="connsiteY134" fmla="*/ 3181350 h 3308350"/>
                <a:gd name="connsiteX135" fmla="*/ 1416050 w 3149600"/>
                <a:gd name="connsiteY135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547812 w 3149600"/>
                <a:gd name="connsiteY57" fmla="*/ 1008856 h 3308350"/>
                <a:gd name="connsiteX58" fmla="*/ 1581150 w 3149600"/>
                <a:gd name="connsiteY58" fmla="*/ 1149350 h 3308350"/>
                <a:gd name="connsiteX59" fmla="*/ 1612900 w 3149600"/>
                <a:gd name="connsiteY59" fmla="*/ 1143000 h 3308350"/>
                <a:gd name="connsiteX60" fmla="*/ 1606550 w 3149600"/>
                <a:gd name="connsiteY60" fmla="*/ 1092200 h 3308350"/>
                <a:gd name="connsiteX61" fmla="*/ 1581150 w 3149600"/>
                <a:gd name="connsiteY61" fmla="*/ 1066800 h 3308350"/>
                <a:gd name="connsiteX62" fmla="*/ 1714500 w 3149600"/>
                <a:gd name="connsiteY62" fmla="*/ 984250 h 3308350"/>
                <a:gd name="connsiteX63" fmla="*/ 1714500 w 3149600"/>
                <a:gd name="connsiteY63" fmla="*/ 889000 h 3308350"/>
                <a:gd name="connsiteX64" fmla="*/ 1797050 w 3149600"/>
                <a:gd name="connsiteY64" fmla="*/ 755650 h 3308350"/>
                <a:gd name="connsiteX65" fmla="*/ 1473200 w 3149600"/>
                <a:gd name="connsiteY65" fmla="*/ 666750 h 3308350"/>
                <a:gd name="connsiteX66" fmla="*/ 1695450 w 3149600"/>
                <a:gd name="connsiteY66" fmla="*/ 704850 h 3308350"/>
                <a:gd name="connsiteX67" fmla="*/ 1701800 w 3149600"/>
                <a:gd name="connsiteY67" fmla="*/ 628650 h 3308350"/>
                <a:gd name="connsiteX68" fmla="*/ 1606550 w 3149600"/>
                <a:gd name="connsiteY68" fmla="*/ 615950 h 3308350"/>
                <a:gd name="connsiteX69" fmla="*/ 1619250 w 3149600"/>
                <a:gd name="connsiteY69" fmla="*/ 546100 h 3308350"/>
                <a:gd name="connsiteX70" fmla="*/ 1619250 w 3149600"/>
                <a:gd name="connsiteY70" fmla="*/ 546100 h 3308350"/>
                <a:gd name="connsiteX71" fmla="*/ 1625600 w 3149600"/>
                <a:gd name="connsiteY71" fmla="*/ 514350 h 3308350"/>
                <a:gd name="connsiteX72" fmla="*/ 1625600 w 3149600"/>
                <a:gd name="connsiteY72" fmla="*/ 514350 h 3308350"/>
                <a:gd name="connsiteX73" fmla="*/ 1536700 w 3149600"/>
                <a:gd name="connsiteY73" fmla="*/ 431800 h 3308350"/>
                <a:gd name="connsiteX74" fmla="*/ 1536700 w 3149600"/>
                <a:gd name="connsiteY74" fmla="*/ 393700 h 3308350"/>
                <a:gd name="connsiteX75" fmla="*/ 1574800 w 3149600"/>
                <a:gd name="connsiteY75" fmla="*/ 368300 h 3308350"/>
                <a:gd name="connsiteX76" fmla="*/ 1562100 w 3149600"/>
                <a:gd name="connsiteY76" fmla="*/ 292100 h 3308350"/>
                <a:gd name="connsiteX77" fmla="*/ 1581150 w 3149600"/>
                <a:gd name="connsiteY77" fmla="*/ 273050 h 3308350"/>
                <a:gd name="connsiteX78" fmla="*/ 1765300 w 3149600"/>
                <a:gd name="connsiteY78" fmla="*/ 241300 h 3308350"/>
                <a:gd name="connsiteX79" fmla="*/ 1854200 w 3149600"/>
                <a:gd name="connsiteY79" fmla="*/ 190500 h 3308350"/>
                <a:gd name="connsiteX80" fmla="*/ 2108200 w 3149600"/>
                <a:gd name="connsiteY80" fmla="*/ 196850 h 3308350"/>
                <a:gd name="connsiteX81" fmla="*/ 2171700 w 3149600"/>
                <a:gd name="connsiteY81" fmla="*/ 82550 h 3308350"/>
                <a:gd name="connsiteX82" fmla="*/ 2209800 w 3149600"/>
                <a:gd name="connsiteY82" fmla="*/ 95250 h 3308350"/>
                <a:gd name="connsiteX83" fmla="*/ 2311400 w 3149600"/>
                <a:gd name="connsiteY83" fmla="*/ 0 h 3308350"/>
                <a:gd name="connsiteX84" fmla="*/ 2368550 w 3149600"/>
                <a:gd name="connsiteY84" fmla="*/ 19050 h 3308350"/>
                <a:gd name="connsiteX85" fmla="*/ 2432050 w 3149600"/>
                <a:gd name="connsiteY85" fmla="*/ 12700 h 3308350"/>
                <a:gd name="connsiteX86" fmla="*/ 2501900 w 3149600"/>
                <a:gd name="connsiteY86" fmla="*/ 38100 h 3308350"/>
                <a:gd name="connsiteX87" fmla="*/ 2508250 w 3149600"/>
                <a:gd name="connsiteY87" fmla="*/ 114300 h 3308350"/>
                <a:gd name="connsiteX88" fmla="*/ 2476500 w 3149600"/>
                <a:gd name="connsiteY88" fmla="*/ 196850 h 3308350"/>
                <a:gd name="connsiteX89" fmla="*/ 2508250 w 3149600"/>
                <a:gd name="connsiteY89" fmla="*/ 292100 h 3308350"/>
                <a:gd name="connsiteX90" fmla="*/ 2635250 w 3149600"/>
                <a:gd name="connsiteY90" fmla="*/ 323850 h 3308350"/>
                <a:gd name="connsiteX91" fmla="*/ 2590800 w 3149600"/>
                <a:gd name="connsiteY91" fmla="*/ 463550 h 3308350"/>
                <a:gd name="connsiteX92" fmla="*/ 2654300 w 3149600"/>
                <a:gd name="connsiteY92" fmla="*/ 546100 h 3308350"/>
                <a:gd name="connsiteX93" fmla="*/ 2686050 w 3149600"/>
                <a:gd name="connsiteY93" fmla="*/ 552450 h 3308350"/>
                <a:gd name="connsiteX94" fmla="*/ 2641600 w 3149600"/>
                <a:gd name="connsiteY94" fmla="*/ 660400 h 3308350"/>
                <a:gd name="connsiteX95" fmla="*/ 2717800 w 3149600"/>
                <a:gd name="connsiteY95" fmla="*/ 666750 h 3308350"/>
                <a:gd name="connsiteX96" fmla="*/ 2844800 w 3149600"/>
                <a:gd name="connsiteY96" fmla="*/ 641350 h 3308350"/>
                <a:gd name="connsiteX97" fmla="*/ 3016250 w 3149600"/>
                <a:gd name="connsiteY97" fmla="*/ 450850 h 3308350"/>
                <a:gd name="connsiteX98" fmla="*/ 3028950 w 3149600"/>
                <a:gd name="connsiteY98" fmla="*/ 558800 h 3308350"/>
                <a:gd name="connsiteX99" fmla="*/ 3092450 w 3149600"/>
                <a:gd name="connsiteY99" fmla="*/ 666750 h 3308350"/>
                <a:gd name="connsiteX100" fmla="*/ 3149600 w 3149600"/>
                <a:gd name="connsiteY100" fmla="*/ 812800 h 3308350"/>
                <a:gd name="connsiteX101" fmla="*/ 2851150 w 3149600"/>
                <a:gd name="connsiteY101" fmla="*/ 1022350 h 3308350"/>
                <a:gd name="connsiteX102" fmla="*/ 2901950 w 3149600"/>
                <a:gd name="connsiteY102" fmla="*/ 1123950 h 3308350"/>
                <a:gd name="connsiteX103" fmla="*/ 2870200 w 3149600"/>
                <a:gd name="connsiteY103" fmla="*/ 1244600 h 3308350"/>
                <a:gd name="connsiteX104" fmla="*/ 2908300 w 3149600"/>
                <a:gd name="connsiteY104" fmla="*/ 1263650 h 3308350"/>
                <a:gd name="connsiteX105" fmla="*/ 2933700 w 3149600"/>
                <a:gd name="connsiteY105" fmla="*/ 1314450 h 3308350"/>
                <a:gd name="connsiteX106" fmla="*/ 2933700 w 3149600"/>
                <a:gd name="connsiteY106" fmla="*/ 1390650 h 3308350"/>
                <a:gd name="connsiteX107" fmla="*/ 2908300 w 3149600"/>
                <a:gd name="connsiteY107" fmla="*/ 1416050 h 3308350"/>
                <a:gd name="connsiteX108" fmla="*/ 2901950 w 3149600"/>
                <a:gd name="connsiteY108" fmla="*/ 1454150 h 3308350"/>
                <a:gd name="connsiteX109" fmla="*/ 2832100 w 3149600"/>
                <a:gd name="connsiteY109" fmla="*/ 1428750 h 3308350"/>
                <a:gd name="connsiteX110" fmla="*/ 2813050 w 3149600"/>
                <a:gd name="connsiteY110" fmla="*/ 1555750 h 3308350"/>
                <a:gd name="connsiteX111" fmla="*/ 2743200 w 3149600"/>
                <a:gd name="connsiteY111" fmla="*/ 1536700 h 3308350"/>
                <a:gd name="connsiteX112" fmla="*/ 2622550 w 3149600"/>
                <a:gd name="connsiteY112" fmla="*/ 1606550 h 3308350"/>
                <a:gd name="connsiteX113" fmla="*/ 2749550 w 3149600"/>
                <a:gd name="connsiteY113" fmla="*/ 1828800 h 3308350"/>
                <a:gd name="connsiteX114" fmla="*/ 2787650 w 3149600"/>
                <a:gd name="connsiteY114" fmla="*/ 1828800 h 3308350"/>
                <a:gd name="connsiteX115" fmla="*/ 2781300 w 3149600"/>
                <a:gd name="connsiteY115" fmla="*/ 1917700 h 3308350"/>
                <a:gd name="connsiteX116" fmla="*/ 2711450 w 3149600"/>
                <a:gd name="connsiteY116" fmla="*/ 1905000 h 3308350"/>
                <a:gd name="connsiteX117" fmla="*/ 2603500 w 3149600"/>
                <a:gd name="connsiteY117" fmla="*/ 1930400 h 3308350"/>
                <a:gd name="connsiteX118" fmla="*/ 2381250 w 3149600"/>
                <a:gd name="connsiteY118" fmla="*/ 1924050 h 3308350"/>
                <a:gd name="connsiteX119" fmla="*/ 2286000 w 3149600"/>
                <a:gd name="connsiteY119" fmla="*/ 1924050 h 3308350"/>
                <a:gd name="connsiteX120" fmla="*/ 2209800 w 3149600"/>
                <a:gd name="connsiteY120" fmla="*/ 1847850 h 3308350"/>
                <a:gd name="connsiteX121" fmla="*/ 2152650 w 3149600"/>
                <a:gd name="connsiteY121" fmla="*/ 1835150 h 3308350"/>
                <a:gd name="connsiteX122" fmla="*/ 2133600 w 3149600"/>
                <a:gd name="connsiteY122" fmla="*/ 1765300 h 3308350"/>
                <a:gd name="connsiteX123" fmla="*/ 1943100 w 3149600"/>
                <a:gd name="connsiteY123" fmla="*/ 1708150 h 3308350"/>
                <a:gd name="connsiteX124" fmla="*/ 1924050 w 3149600"/>
                <a:gd name="connsiteY124" fmla="*/ 1816100 h 3308350"/>
                <a:gd name="connsiteX125" fmla="*/ 1943100 w 3149600"/>
                <a:gd name="connsiteY125" fmla="*/ 1905000 h 3308350"/>
                <a:gd name="connsiteX126" fmla="*/ 1911350 w 3149600"/>
                <a:gd name="connsiteY126" fmla="*/ 2019300 h 3308350"/>
                <a:gd name="connsiteX127" fmla="*/ 2305050 w 3149600"/>
                <a:gd name="connsiteY127" fmla="*/ 2089150 h 3308350"/>
                <a:gd name="connsiteX128" fmla="*/ 2349500 w 3149600"/>
                <a:gd name="connsiteY128" fmla="*/ 2546350 h 3308350"/>
                <a:gd name="connsiteX129" fmla="*/ 1282700 w 3149600"/>
                <a:gd name="connsiteY129" fmla="*/ 2603500 h 3308350"/>
                <a:gd name="connsiteX130" fmla="*/ 1263650 w 3149600"/>
                <a:gd name="connsiteY130" fmla="*/ 2660650 h 3308350"/>
                <a:gd name="connsiteX131" fmla="*/ 1314450 w 3149600"/>
                <a:gd name="connsiteY131" fmla="*/ 2686050 h 3308350"/>
                <a:gd name="connsiteX132" fmla="*/ 1333500 w 3149600"/>
                <a:gd name="connsiteY132" fmla="*/ 2762250 h 3308350"/>
                <a:gd name="connsiteX133" fmla="*/ 1327150 w 3149600"/>
                <a:gd name="connsiteY133" fmla="*/ 2921000 h 3308350"/>
                <a:gd name="connsiteX134" fmla="*/ 1397000 w 3149600"/>
                <a:gd name="connsiteY134" fmla="*/ 3016250 h 3308350"/>
                <a:gd name="connsiteX135" fmla="*/ 1358900 w 3149600"/>
                <a:gd name="connsiteY135" fmla="*/ 3181350 h 3308350"/>
                <a:gd name="connsiteX136" fmla="*/ 1416050 w 3149600"/>
                <a:gd name="connsiteY136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522413 w 3149600"/>
                <a:gd name="connsiteY57" fmla="*/ 1100138 h 3308350"/>
                <a:gd name="connsiteX58" fmla="*/ 1547812 w 3149600"/>
                <a:gd name="connsiteY58" fmla="*/ 1008856 h 3308350"/>
                <a:gd name="connsiteX59" fmla="*/ 1581150 w 3149600"/>
                <a:gd name="connsiteY59" fmla="*/ 1149350 h 3308350"/>
                <a:gd name="connsiteX60" fmla="*/ 1612900 w 3149600"/>
                <a:gd name="connsiteY60" fmla="*/ 1143000 h 3308350"/>
                <a:gd name="connsiteX61" fmla="*/ 1606550 w 3149600"/>
                <a:gd name="connsiteY61" fmla="*/ 1092200 h 3308350"/>
                <a:gd name="connsiteX62" fmla="*/ 1581150 w 3149600"/>
                <a:gd name="connsiteY62" fmla="*/ 1066800 h 3308350"/>
                <a:gd name="connsiteX63" fmla="*/ 1714500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95450 w 3149600"/>
                <a:gd name="connsiteY67" fmla="*/ 704850 h 3308350"/>
                <a:gd name="connsiteX68" fmla="*/ 1701800 w 3149600"/>
                <a:gd name="connsiteY68" fmla="*/ 628650 h 3308350"/>
                <a:gd name="connsiteX69" fmla="*/ 1606550 w 3149600"/>
                <a:gd name="connsiteY69" fmla="*/ 615950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625600 w 3149600"/>
                <a:gd name="connsiteY72" fmla="*/ 514350 h 3308350"/>
                <a:gd name="connsiteX73" fmla="*/ 1625600 w 3149600"/>
                <a:gd name="connsiteY73" fmla="*/ 514350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47812 w 3149600"/>
                <a:gd name="connsiteY58" fmla="*/ 1008856 h 3308350"/>
                <a:gd name="connsiteX59" fmla="*/ 1581150 w 3149600"/>
                <a:gd name="connsiteY59" fmla="*/ 1149350 h 3308350"/>
                <a:gd name="connsiteX60" fmla="*/ 1612900 w 3149600"/>
                <a:gd name="connsiteY60" fmla="*/ 1143000 h 3308350"/>
                <a:gd name="connsiteX61" fmla="*/ 1606550 w 3149600"/>
                <a:gd name="connsiteY61" fmla="*/ 1092200 h 3308350"/>
                <a:gd name="connsiteX62" fmla="*/ 1581150 w 3149600"/>
                <a:gd name="connsiteY62" fmla="*/ 1066800 h 3308350"/>
                <a:gd name="connsiteX63" fmla="*/ 1714500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95450 w 3149600"/>
                <a:gd name="connsiteY67" fmla="*/ 704850 h 3308350"/>
                <a:gd name="connsiteX68" fmla="*/ 1701800 w 3149600"/>
                <a:gd name="connsiteY68" fmla="*/ 628650 h 3308350"/>
                <a:gd name="connsiteX69" fmla="*/ 1606550 w 3149600"/>
                <a:gd name="connsiteY69" fmla="*/ 615950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625600 w 3149600"/>
                <a:gd name="connsiteY72" fmla="*/ 514350 h 3308350"/>
                <a:gd name="connsiteX73" fmla="*/ 1625600 w 3149600"/>
                <a:gd name="connsiteY73" fmla="*/ 514350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81150 w 3149600"/>
                <a:gd name="connsiteY59" fmla="*/ 1149350 h 3308350"/>
                <a:gd name="connsiteX60" fmla="*/ 1612900 w 3149600"/>
                <a:gd name="connsiteY60" fmla="*/ 1143000 h 3308350"/>
                <a:gd name="connsiteX61" fmla="*/ 1606550 w 3149600"/>
                <a:gd name="connsiteY61" fmla="*/ 1092200 h 3308350"/>
                <a:gd name="connsiteX62" fmla="*/ 1581150 w 3149600"/>
                <a:gd name="connsiteY62" fmla="*/ 1066800 h 3308350"/>
                <a:gd name="connsiteX63" fmla="*/ 1714500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95450 w 3149600"/>
                <a:gd name="connsiteY67" fmla="*/ 704850 h 3308350"/>
                <a:gd name="connsiteX68" fmla="*/ 1701800 w 3149600"/>
                <a:gd name="connsiteY68" fmla="*/ 628650 h 3308350"/>
                <a:gd name="connsiteX69" fmla="*/ 1606550 w 3149600"/>
                <a:gd name="connsiteY69" fmla="*/ 615950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625600 w 3149600"/>
                <a:gd name="connsiteY72" fmla="*/ 514350 h 3308350"/>
                <a:gd name="connsiteX73" fmla="*/ 1625600 w 3149600"/>
                <a:gd name="connsiteY73" fmla="*/ 514350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12900 w 3149600"/>
                <a:gd name="connsiteY60" fmla="*/ 1143000 h 3308350"/>
                <a:gd name="connsiteX61" fmla="*/ 1606550 w 3149600"/>
                <a:gd name="connsiteY61" fmla="*/ 1092200 h 3308350"/>
                <a:gd name="connsiteX62" fmla="*/ 1581150 w 3149600"/>
                <a:gd name="connsiteY62" fmla="*/ 1066800 h 3308350"/>
                <a:gd name="connsiteX63" fmla="*/ 1714500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95450 w 3149600"/>
                <a:gd name="connsiteY67" fmla="*/ 704850 h 3308350"/>
                <a:gd name="connsiteX68" fmla="*/ 1701800 w 3149600"/>
                <a:gd name="connsiteY68" fmla="*/ 628650 h 3308350"/>
                <a:gd name="connsiteX69" fmla="*/ 1606550 w 3149600"/>
                <a:gd name="connsiteY69" fmla="*/ 615950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625600 w 3149600"/>
                <a:gd name="connsiteY72" fmla="*/ 514350 h 3308350"/>
                <a:gd name="connsiteX73" fmla="*/ 1625600 w 3149600"/>
                <a:gd name="connsiteY73" fmla="*/ 514350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81150 w 3149600"/>
                <a:gd name="connsiteY62" fmla="*/ 1066800 h 3308350"/>
                <a:gd name="connsiteX63" fmla="*/ 1714500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95450 w 3149600"/>
                <a:gd name="connsiteY67" fmla="*/ 704850 h 3308350"/>
                <a:gd name="connsiteX68" fmla="*/ 1701800 w 3149600"/>
                <a:gd name="connsiteY68" fmla="*/ 628650 h 3308350"/>
                <a:gd name="connsiteX69" fmla="*/ 1606550 w 3149600"/>
                <a:gd name="connsiteY69" fmla="*/ 615950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625600 w 3149600"/>
                <a:gd name="connsiteY72" fmla="*/ 514350 h 3308350"/>
                <a:gd name="connsiteX73" fmla="*/ 1625600 w 3149600"/>
                <a:gd name="connsiteY73" fmla="*/ 514350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14500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95450 w 3149600"/>
                <a:gd name="connsiteY67" fmla="*/ 704850 h 3308350"/>
                <a:gd name="connsiteX68" fmla="*/ 1701800 w 3149600"/>
                <a:gd name="connsiteY68" fmla="*/ 628650 h 3308350"/>
                <a:gd name="connsiteX69" fmla="*/ 1606550 w 3149600"/>
                <a:gd name="connsiteY69" fmla="*/ 615950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625600 w 3149600"/>
                <a:gd name="connsiteY72" fmla="*/ 514350 h 3308350"/>
                <a:gd name="connsiteX73" fmla="*/ 1625600 w 3149600"/>
                <a:gd name="connsiteY73" fmla="*/ 514350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95450 w 3149600"/>
                <a:gd name="connsiteY67" fmla="*/ 704850 h 3308350"/>
                <a:gd name="connsiteX68" fmla="*/ 1701800 w 3149600"/>
                <a:gd name="connsiteY68" fmla="*/ 628650 h 3308350"/>
                <a:gd name="connsiteX69" fmla="*/ 1606550 w 3149600"/>
                <a:gd name="connsiteY69" fmla="*/ 615950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625600 w 3149600"/>
                <a:gd name="connsiteY72" fmla="*/ 514350 h 3308350"/>
                <a:gd name="connsiteX73" fmla="*/ 1625600 w 3149600"/>
                <a:gd name="connsiteY73" fmla="*/ 514350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15950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625600 w 3149600"/>
                <a:gd name="connsiteY72" fmla="*/ 514350 h 3308350"/>
                <a:gd name="connsiteX73" fmla="*/ 1625600 w 3149600"/>
                <a:gd name="connsiteY73" fmla="*/ 514350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625600 w 3149600"/>
                <a:gd name="connsiteY72" fmla="*/ 514350 h 3308350"/>
                <a:gd name="connsiteX73" fmla="*/ 1625600 w 3149600"/>
                <a:gd name="connsiteY73" fmla="*/ 514350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625600 w 3149600"/>
                <a:gd name="connsiteY72" fmla="*/ 514350 h 3308350"/>
                <a:gd name="connsiteX73" fmla="*/ 1346994 w 3149600"/>
                <a:gd name="connsiteY73" fmla="*/ 364331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346994 w 3149600"/>
                <a:gd name="connsiteY73" fmla="*/ 364331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754187 w 3149600"/>
                <a:gd name="connsiteY73" fmla="*/ 464344 h 3308350"/>
                <a:gd name="connsiteX74" fmla="*/ 1536700 w 3149600"/>
                <a:gd name="connsiteY74" fmla="*/ 431800 h 3308350"/>
                <a:gd name="connsiteX75" fmla="*/ 1536700 w 3149600"/>
                <a:gd name="connsiteY75" fmla="*/ 393700 h 3308350"/>
                <a:gd name="connsiteX76" fmla="*/ 1574800 w 3149600"/>
                <a:gd name="connsiteY76" fmla="*/ 368300 h 3308350"/>
                <a:gd name="connsiteX77" fmla="*/ 1562100 w 3149600"/>
                <a:gd name="connsiteY77" fmla="*/ 292100 h 3308350"/>
                <a:gd name="connsiteX78" fmla="*/ 1581150 w 3149600"/>
                <a:gd name="connsiteY78" fmla="*/ 273050 h 3308350"/>
                <a:gd name="connsiteX79" fmla="*/ 1765300 w 3149600"/>
                <a:gd name="connsiteY79" fmla="*/ 241300 h 3308350"/>
                <a:gd name="connsiteX80" fmla="*/ 1854200 w 3149600"/>
                <a:gd name="connsiteY80" fmla="*/ 190500 h 3308350"/>
                <a:gd name="connsiteX81" fmla="*/ 2108200 w 3149600"/>
                <a:gd name="connsiteY81" fmla="*/ 196850 h 3308350"/>
                <a:gd name="connsiteX82" fmla="*/ 2171700 w 3149600"/>
                <a:gd name="connsiteY82" fmla="*/ 82550 h 3308350"/>
                <a:gd name="connsiteX83" fmla="*/ 2209800 w 3149600"/>
                <a:gd name="connsiteY83" fmla="*/ 95250 h 3308350"/>
                <a:gd name="connsiteX84" fmla="*/ 2311400 w 3149600"/>
                <a:gd name="connsiteY84" fmla="*/ 0 h 3308350"/>
                <a:gd name="connsiteX85" fmla="*/ 2368550 w 3149600"/>
                <a:gd name="connsiteY85" fmla="*/ 19050 h 3308350"/>
                <a:gd name="connsiteX86" fmla="*/ 2432050 w 3149600"/>
                <a:gd name="connsiteY86" fmla="*/ 12700 h 3308350"/>
                <a:gd name="connsiteX87" fmla="*/ 2501900 w 3149600"/>
                <a:gd name="connsiteY87" fmla="*/ 38100 h 3308350"/>
                <a:gd name="connsiteX88" fmla="*/ 2508250 w 3149600"/>
                <a:gd name="connsiteY88" fmla="*/ 114300 h 3308350"/>
                <a:gd name="connsiteX89" fmla="*/ 2476500 w 3149600"/>
                <a:gd name="connsiteY89" fmla="*/ 196850 h 3308350"/>
                <a:gd name="connsiteX90" fmla="*/ 2508250 w 3149600"/>
                <a:gd name="connsiteY90" fmla="*/ 292100 h 3308350"/>
                <a:gd name="connsiteX91" fmla="*/ 2635250 w 3149600"/>
                <a:gd name="connsiteY91" fmla="*/ 323850 h 3308350"/>
                <a:gd name="connsiteX92" fmla="*/ 2590800 w 3149600"/>
                <a:gd name="connsiteY92" fmla="*/ 463550 h 3308350"/>
                <a:gd name="connsiteX93" fmla="*/ 2654300 w 3149600"/>
                <a:gd name="connsiteY93" fmla="*/ 546100 h 3308350"/>
                <a:gd name="connsiteX94" fmla="*/ 2686050 w 3149600"/>
                <a:gd name="connsiteY94" fmla="*/ 552450 h 3308350"/>
                <a:gd name="connsiteX95" fmla="*/ 2641600 w 3149600"/>
                <a:gd name="connsiteY95" fmla="*/ 660400 h 3308350"/>
                <a:gd name="connsiteX96" fmla="*/ 2717800 w 3149600"/>
                <a:gd name="connsiteY96" fmla="*/ 666750 h 3308350"/>
                <a:gd name="connsiteX97" fmla="*/ 2844800 w 3149600"/>
                <a:gd name="connsiteY97" fmla="*/ 641350 h 3308350"/>
                <a:gd name="connsiteX98" fmla="*/ 3016250 w 3149600"/>
                <a:gd name="connsiteY98" fmla="*/ 450850 h 3308350"/>
                <a:gd name="connsiteX99" fmla="*/ 3028950 w 3149600"/>
                <a:gd name="connsiteY99" fmla="*/ 558800 h 3308350"/>
                <a:gd name="connsiteX100" fmla="*/ 3092450 w 3149600"/>
                <a:gd name="connsiteY100" fmla="*/ 666750 h 3308350"/>
                <a:gd name="connsiteX101" fmla="*/ 3149600 w 3149600"/>
                <a:gd name="connsiteY101" fmla="*/ 812800 h 3308350"/>
                <a:gd name="connsiteX102" fmla="*/ 2851150 w 3149600"/>
                <a:gd name="connsiteY102" fmla="*/ 1022350 h 3308350"/>
                <a:gd name="connsiteX103" fmla="*/ 2901950 w 3149600"/>
                <a:gd name="connsiteY103" fmla="*/ 1123950 h 3308350"/>
                <a:gd name="connsiteX104" fmla="*/ 2870200 w 3149600"/>
                <a:gd name="connsiteY104" fmla="*/ 1244600 h 3308350"/>
                <a:gd name="connsiteX105" fmla="*/ 2908300 w 3149600"/>
                <a:gd name="connsiteY105" fmla="*/ 1263650 h 3308350"/>
                <a:gd name="connsiteX106" fmla="*/ 2933700 w 3149600"/>
                <a:gd name="connsiteY106" fmla="*/ 1314450 h 3308350"/>
                <a:gd name="connsiteX107" fmla="*/ 2933700 w 3149600"/>
                <a:gd name="connsiteY107" fmla="*/ 1390650 h 3308350"/>
                <a:gd name="connsiteX108" fmla="*/ 2908300 w 3149600"/>
                <a:gd name="connsiteY108" fmla="*/ 1416050 h 3308350"/>
                <a:gd name="connsiteX109" fmla="*/ 2901950 w 3149600"/>
                <a:gd name="connsiteY109" fmla="*/ 1454150 h 3308350"/>
                <a:gd name="connsiteX110" fmla="*/ 2832100 w 3149600"/>
                <a:gd name="connsiteY110" fmla="*/ 1428750 h 3308350"/>
                <a:gd name="connsiteX111" fmla="*/ 2813050 w 3149600"/>
                <a:gd name="connsiteY111" fmla="*/ 1555750 h 3308350"/>
                <a:gd name="connsiteX112" fmla="*/ 2743200 w 3149600"/>
                <a:gd name="connsiteY112" fmla="*/ 1536700 h 3308350"/>
                <a:gd name="connsiteX113" fmla="*/ 2622550 w 3149600"/>
                <a:gd name="connsiteY113" fmla="*/ 1606550 h 3308350"/>
                <a:gd name="connsiteX114" fmla="*/ 2749550 w 3149600"/>
                <a:gd name="connsiteY114" fmla="*/ 1828800 h 3308350"/>
                <a:gd name="connsiteX115" fmla="*/ 2787650 w 3149600"/>
                <a:gd name="connsiteY115" fmla="*/ 1828800 h 3308350"/>
                <a:gd name="connsiteX116" fmla="*/ 2781300 w 3149600"/>
                <a:gd name="connsiteY116" fmla="*/ 1917700 h 3308350"/>
                <a:gd name="connsiteX117" fmla="*/ 2711450 w 3149600"/>
                <a:gd name="connsiteY117" fmla="*/ 1905000 h 3308350"/>
                <a:gd name="connsiteX118" fmla="*/ 2603500 w 3149600"/>
                <a:gd name="connsiteY118" fmla="*/ 1930400 h 3308350"/>
                <a:gd name="connsiteX119" fmla="*/ 2381250 w 3149600"/>
                <a:gd name="connsiteY119" fmla="*/ 1924050 h 3308350"/>
                <a:gd name="connsiteX120" fmla="*/ 2286000 w 3149600"/>
                <a:gd name="connsiteY120" fmla="*/ 1924050 h 3308350"/>
                <a:gd name="connsiteX121" fmla="*/ 2209800 w 3149600"/>
                <a:gd name="connsiteY121" fmla="*/ 1847850 h 3308350"/>
                <a:gd name="connsiteX122" fmla="*/ 2152650 w 3149600"/>
                <a:gd name="connsiteY122" fmla="*/ 1835150 h 3308350"/>
                <a:gd name="connsiteX123" fmla="*/ 2133600 w 3149600"/>
                <a:gd name="connsiteY123" fmla="*/ 1765300 h 3308350"/>
                <a:gd name="connsiteX124" fmla="*/ 1943100 w 3149600"/>
                <a:gd name="connsiteY124" fmla="*/ 1708150 h 3308350"/>
                <a:gd name="connsiteX125" fmla="*/ 1924050 w 3149600"/>
                <a:gd name="connsiteY125" fmla="*/ 1816100 h 3308350"/>
                <a:gd name="connsiteX126" fmla="*/ 1943100 w 3149600"/>
                <a:gd name="connsiteY126" fmla="*/ 1905000 h 3308350"/>
                <a:gd name="connsiteX127" fmla="*/ 1911350 w 3149600"/>
                <a:gd name="connsiteY127" fmla="*/ 2019300 h 3308350"/>
                <a:gd name="connsiteX128" fmla="*/ 2305050 w 3149600"/>
                <a:gd name="connsiteY128" fmla="*/ 2089150 h 3308350"/>
                <a:gd name="connsiteX129" fmla="*/ 2349500 w 3149600"/>
                <a:gd name="connsiteY129" fmla="*/ 2546350 h 3308350"/>
                <a:gd name="connsiteX130" fmla="*/ 1282700 w 3149600"/>
                <a:gd name="connsiteY130" fmla="*/ 2603500 h 3308350"/>
                <a:gd name="connsiteX131" fmla="*/ 1263650 w 3149600"/>
                <a:gd name="connsiteY131" fmla="*/ 2660650 h 3308350"/>
                <a:gd name="connsiteX132" fmla="*/ 1314450 w 3149600"/>
                <a:gd name="connsiteY132" fmla="*/ 2686050 h 3308350"/>
                <a:gd name="connsiteX133" fmla="*/ 1333500 w 3149600"/>
                <a:gd name="connsiteY133" fmla="*/ 2762250 h 3308350"/>
                <a:gd name="connsiteX134" fmla="*/ 1327150 w 3149600"/>
                <a:gd name="connsiteY134" fmla="*/ 2921000 h 3308350"/>
                <a:gd name="connsiteX135" fmla="*/ 1397000 w 3149600"/>
                <a:gd name="connsiteY135" fmla="*/ 3016250 h 3308350"/>
                <a:gd name="connsiteX136" fmla="*/ 1358900 w 3149600"/>
                <a:gd name="connsiteY136" fmla="*/ 3181350 h 3308350"/>
                <a:gd name="connsiteX137" fmla="*/ 1416050 w 3149600"/>
                <a:gd name="connsiteY137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754187 w 3149600"/>
                <a:gd name="connsiteY74" fmla="*/ 464344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54200 w 3149600"/>
                <a:gd name="connsiteY81" fmla="*/ 190500 h 3308350"/>
                <a:gd name="connsiteX82" fmla="*/ 2108200 w 3149600"/>
                <a:gd name="connsiteY82" fmla="*/ 196850 h 3308350"/>
                <a:gd name="connsiteX83" fmla="*/ 2171700 w 3149600"/>
                <a:gd name="connsiteY83" fmla="*/ 82550 h 3308350"/>
                <a:gd name="connsiteX84" fmla="*/ 2209800 w 3149600"/>
                <a:gd name="connsiteY84" fmla="*/ 95250 h 3308350"/>
                <a:gd name="connsiteX85" fmla="*/ 2311400 w 3149600"/>
                <a:gd name="connsiteY85" fmla="*/ 0 h 3308350"/>
                <a:gd name="connsiteX86" fmla="*/ 2368550 w 3149600"/>
                <a:gd name="connsiteY86" fmla="*/ 19050 h 3308350"/>
                <a:gd name="connsiteX87" fmla="*/ 2432050 w 3149600"/>
                <a:gd name="connsiteY87" fmla="*/ 12700 h 3308350"/>
                <a:gd name="connsiteX88" fmla="*/ 2501900 w 3149600"/>
                <a:gd name="connsiteY88" fmla="*/ 38100 h 3308350"/>
                <a:gd name="connsiteX89" fmla="*/ 2508250 w 3149600"/>
                <a:gd name="connsiteY89" fmla="*/ 114300 h 3308350"/>
                <a:gd name="connsiteX90" fmla="*/ 2476500 w 3149600"/>
                <a:gd name="connsiteY90" fmla="*/ 196850 h 3308350"/>
                <a:gd name="connsiteX91" fmla="*/ 2508250 w 3149600"/>
                <a:gd name="connsiteY91" fmla="*/ 292100 h 3308350"/>
                <a:gd name="connsiteX92" fmla="*/ 2635250 w 3149600"/>
                <a:gd name="connsiteY92" fmla="*/ 323850 h 3308350"/>
                <a:gd name="connsiteX93" fmla="*/ 2590800 w 3149600"/>
                <a:gd name="connsiteY93" fmla="*/ 463550 h 3308350"/>
                <a:gd name="connsiteX94" fmla="*/ 2654300 w 3149600"/>
                <a:gd name="connsiteY94" fmla="*/ 546100 h 3308350"/>
                <a:gd name="connsiteX95" fmla="*/ 2686050 w 3149600"/>
                <a:gd name="connsiteY95" fmla="*/ 552450 h 3308350"/>
                <a:gd name="connsiteX96" fmla="*/ 2641600 w 3149600"/>
                <a:gd name="connsiteY96" fmla="*/ 660400 h 3308350"/>
                <a:gd name="connsiteX97" fmla="*/ 2717800 w 3149600"/>
                <a:gd name="connsiteY97" fmla="*/ 666750 h 3308350"/>
                <a:gd name="connsiteX98" fmla="*/ 2844800 w 3149600"/>
                <a:gd name="connsiteY98" fmla="*/ 641350 h 3308350"/>
                <a:gd name="connsiteX99" fmla="*/ 3016250 w 3149600"/>
                <a:gd name="connsiteY99" fmla="*/ 450850 h 3308350"/>
                <a:gd name="connsiteX100" fmla="*/ 3028950 w 3149600"/>
                <a:gd name="connsiteY100" fmla="*/ 558800 h 3308350"/>
                <a:gd name="connsiteX101" fmla="*/ 3092450 w 3149600"/>
                <a:gd name="connsiteY101" fmla="*/ 666750 h 3308350"/>
                <a:gd name="connsiteX102" fmla="*/ 3149600 w 3149600"/>
                <a:gd name="connsiteY102" fmla="*/ 812800 h 3308350"/>
                <a:gd name="connsiteX103" fmla="*/ 2851150 w 3149600"/>
                <a:gd name="connsiteY103" fmla="*/ 1022350 h 3308350"/>
                <a:gd name="connsiteX104" fmla="*/ 2901950 w 3149600"/>
                <a:gd name="connsiteY104" fmla="*/ 1123950 h 3308350"/>
                <a:gd name="connsiteX105" fmla="*/ 2870200 w 3149600"/>
                <a:gd name="connsiteY105" fmla="*/ 1244600 h 3308350"/>
                <a:gd name="connsiteX106" fmla="*/ 2908300 w 3149600"/>
                <a:gd name="connsiteY106" fmla="*/ 1263650 h 3308350"/>
                <a:gd name="connsiteX107" fmla="*/ 2933700 w 3149600"/>
                <a:gd name="connsiteY107" fmla="*/ 1314450 h 3308350"/>
                <a:gd name="connsiteX108" fmla="*/ 2933700 w 3149600"/>
                <a:gd name="connsiteY108" fmla="*/ 1390650 h 3308350"/>
                <a:gd name="connsiteX109" fmla="*/ 2908300 w 3149600"/>
                <a:gd name="connsiteY109" fmla="*/ 1416050 h 3308350"/>
                <a:gd name="connsiteX110" fmla="*/ 2901950 w 3149600"/>
                <a:gd name="connsiteY110" fmla="*/ 1454150 h 3308350"/>
                <a:gd name="connsiteX111" fmla="*/ 2832100 w 3149600"/>
                <a:gd name="connsiteY111" fmla="*/ 1428750 h 3308350"/>
                <a:gd name="connsiteX112" fmla="*/ 2813050 w 3149600"/>
                <a:gd name="connsiteY112" fmla="*/ 1555750 h 3308350"/>
                <a:gd name="connsiteX113" fmla="*/ 2743200 w 3149600"/>
                <a:gd name="connsiteY113" fmla="*/ 1536700 h 3308350"/>
                <a:gd name="connsiteX114" fmla="*/ 2622550 w 3149600"/>
                <a:gd name="connsiteY114" fmla="*/ 1606550 h 3308350"/>
                <a:gd name="connsiteX115" fmla="*/ 2749550 w 3149600"/>
                <a:gd name="connsiteY115" fmla="*/ 1828800 h 3308350"/>
                <a:gd name="connsiteX116" fmla="*/ 2787650 w 3149600"/>
                <a:gd name="connsiteY116" fmla="*/ 1828800 h 3308350"/>
                <a:gd name="connsiteX117" fmla="*/ 2781300 w 3149600"/>
                <a:gd name="connsiteY117" fmla="*/ 1917700 h 3308350"/>
                <a:gd name="connsiteX118" fmla="*/ 2711450 w 3149600"/>
                <a:gd name="connsiteY118" fmla="*/ 1905000 h 3308350"/>
                <a:gd name="connsiteX119" fmla="*/ 2603500 w 3149600"/>
                <a:gd name="connsiteY119" fmla="*/ 1930400 h 3308350"/>
                <a:gd name="connsiteX120" fmla="*/ 2381250 w 3149600"/>
                <a:gd name="connsiteY120" fmla="*/ 1924050 h 3308350"/>
                <a:gd name="connsiteX121" fmla="*/ 2286000 w 3149600"/>
                <a:gd name="connsiteY121" fmla="*/ 1924050 h 3308350"/>
                <a:gd name="connsiteX122" fmla="*/ 2209800 w 3149600"/>
                <a:gd name="connsiteY122" fmla="*/ 1847850 h 3308350"/>
                <a:gd name="connsiteX123" fmla="*/ 2152650 w 3149600"/>
                <a:gd name="connsiteY123" fmla="*/ 1835150 h 3308350"/>
                <a:gd name="connsiteX124" fmla="*/ 2133600 w 3149600"/>
                <a:gd name="connsiteY124" fmla="*/ 1765300 h 3308350"/>
                <a:gd name="connsiteX125" fmla="*/ 1943100 w 3149600"/>
                <a:gd name="connsiteY125" fmla="*/ 1708150 h 3308350"/>
                <a:gd name="connsiteX126" fmla="*/ 1924050 w 3149600"/>
                <a:gd name="connsiteY126" fmla="*/ 1816100 h 3308350"/>
                <a:gd name="connsiteX127" fmla="*/ 1943100 w 3149600"/>
                <a:gd name="connsiteY127" fmla="*/ 1905000 h 3308350"/>
                <a:gd name="connsiteX128" fmla="*/ 1911350 w 3149600"/>
                <a:gd name="connsiteY128" fmla="*/ 2019300 h 3308350"/>
                <a:gd name="connsiteX129" fmla="*/ 2305050 w 3149600"/>
                <a:gd name="connsiteY129" fmla="*/ 2089150 h 3308350"/>
                <a:gd name="connsiteX130" fmla="*/ 2349500 w 3149600"/>
                <a:gd name="connsiteY130" fmla="*/ 2546350 h 3308350"/>
                <a:gd name="connsiteX131" fmla="*/ 1282700 w 3149600"/>
                <a:gd name="connsiteY131" fmla="*/ 2603500 h 3308350"/>
                <a:gd name="connsiteX132" fmla="*/ 1263650 w 3149600"/>
                <a:gd name="connsiteY132" fmla="*/ 2660650 h 3308350"/>
                <a:gd name="connsiteX133" fmla="*/ 1314450 w 3149600"/>
                <a:gd name="connsiteY133" fmla="*/ 2686050 h 3308350"/>
                <a:gd name="connsiteX134" fmla="*/ 1333500 w 3149600"/>
                <a:gd name="connsiteY134" fmla="*/ 2762250 h 3308350"/>
                <a:gd name="connsiteX135" fmla="*/ 1327150 w 3149600"/>
                <a:gd name="connsiteY135" fmla="*/ 2921000 h 3308350"/>
                <a:gd name="connsiteX136" fmla="*/ 1397000 w 3149600"/>
                <a:gd name="connsiteY136" fmla="*/ 3016250 h 3308350"/>
                <a:gd name="connsiteX137" fmla="*/ 1358900 w 3149600"/>
                <a:gd name="connsiteY137" fmla="*/ 3181350 h 3308350"/>
                <a:gd name="connsiteX138" fmla="*/ 1416050 w 3149600"/>
                <a:gd name="connsiteY138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54200 w 3149600"/>
                <a:gd name="connsiteY81" fmla="*/ 190500 h 3308350"/>
                <a:gd name="connsiteX82" fmla="*/ 2108200 w 3149600"/>
                <a:gd name="connsiteY82" fmla="*/ 196850 h 3308350"/>
                <a:gd name="connsiteX83" fmla="*/ 2171700 w 3149600"/>
                <a:gd name="connsiteY83" fmla="*/ 82550 h 3308350"/>
                <a:gd name="connsiteX84" fmla="*/ 2209800 w 3149600"/>
                <a:gd name="connsiteY84" fmla="*/ 95250 h 3308350"/>
                <a:gd name="connsiteX85" fmla="*/ 2311400 w 3149600"/>
                <a:gd name="connsiteY85" fmla="*/ 0 h 3308350"/>
                <a:gd name="connsiteX86" fmla="*/ 2368550 w 3149600"/>
                <a:gd name="connsiteY86" fmla="*/ 19050 h 3308350"/>
                <a:gd name="connsiteX87" fmla="*/ 2432050 w 3149600"/>
                <a:gd name="connsiteY87" fmla="*/ 12700 h 3308350"/>
                <a:gd name="connsiteX88" fmla="*/ 2501900 w 3149600"/>
                <a:gd name="connsiteY88" fmla="*/ 38100 h 3308350"/>
                <a:gd name="connsiteX89" fmla="*/ 2508250 w 3149600"/>
                <a:gd name="connsiteY89" fmla="*/ 114300 h 3308350"/>
                <a:gd name="connsiteX90" fmla="*/ 2476500 w 3149600"/>
                <a:gd name="connsiteY90" fmla="*/ 196850 h 3308350"/>
                <a:gd name="connsiteX91" fmla="*/ 2508250 w 3149600"/>
                <a:gd name="connsiteY91" fmla="*/ 292100 h 3308350"/>
                <a:gd name="connsiteX92" fmla="*/ 2635250 w 3149600"/>
                <a:gd name="connsiteY92" fmla="*/ 323850 h 3308350"/>
                <a:gd name="connsiteX93" fmla="*/ 2590800 w 3149600"/>
                <a:gd name="connsiteY93" fmla="*/ 463550 h 3308350"/>
                <a:gd name="connsiteX94" fmla="*/ 2654300 w 3149600"/>
                <a:gd name="connsiteY94" fmla="*/ 546100 h 3308350"/>
                <a:gd name="connsiteX95" fmla="*/ 2686050 w 3149600"/>
                <a:gd name="connsiteY95" fmla="*/ 552450 h 3308350"/>
                <a:gd name="connsiteX96" fmla="*/ 2641600 w 3149600"/>
                <a:gd name="connsiteY96" fmla="*/ 660400 h 3308350"/>
                <a:gd name="connsiteX97" fmla="*/ 2717800 w 3149600"/>
                <a:gd name="connsiteY97" fmla="*/ 666750 h 3308350"/>
                <a:gd name="connsiteX98" fmla="*/ 2844800 w 3149600"/>
                <a:gd name="connsiteY98" fmla="*/ 641350 h 3308350"/>
                <a:gd name="connsiteX99" fmla="*/ 3016250 w 3149600"/>
                <a:gd name="connsiteY99" fmla="*/ 450850 h 3308350"/>
                <a:gd name="connsiteX100" fmla="*/ 3028950 w 3149600"/>
                <a:gd name="connsiteY100" fmla="*/ 558800 h 3308350"/>
                <a:gd name="connsiteX101" fmla="*/ 3092450 w 3149600"/>
                <a:gd name="connsiteY101" fmla="*/ 666750 h 3308350"/>
                <a:gd name="connsiteX102" fmla="*/ 3149600 w 3149600"/>
                <a:gd name="connsiteY102" fmla="*/ 812800 h 3308350"/>
                <a:gd name="connsiteX103" fmla="*/ 2851150 w 3149600"/>
                <a:gd name="connsiteY103" fmla="*/ 1022350 h 3308350"/>
                <a:gd name="connsiteX104" fmla="*/ 2901950 w 3149600"/>
                <a:gd name="connsiteY104" fmla="*/ 1123950 h 3308350"/>
                <a:gd name="connsiteX105" fmla="*/ 2870200 w 3149600"/>
                <a:gd name="connsiteY105" fmla="*/ 1244600 h 3308350"/>
                <a:gd name="connsiteX106" fmla="*/ 2908300 w 3149600"/>
                <a:gd name="connsiteY106" fmla="*/ 1263650 h 3308350"/>
                <a:gd name="connsiteX107" fmla="*/ 2933700 w 3149600"/>
                <a:gd name="connsiteY107" fmla="*/ 1314450 h 3308350"/>
                <a:gd name="connsiteX108" fmla="*/ 2933700 w 3149600"/>
                <a:gd name="connsiteY108" fmla="*/ 1390650 h 3308350"/>
                <a:gd name="connsiteX109" fmla="*/ 2908300 w 3149600"/>
                <a:gd name="connsiteY109" fmla="*/ 1416050 h 3308350"/>
                <a:gd name="connsiteX110" fmla="*/ 2901950 w 3149600"/>
                <a:gd name="connsiteY110" fmla="*/ 1454150 h 3308350"/>
                <a:gd name="connsiteX111" fmla="*/ 2832100 w 3149600"/>
                <a:gd name="connsiteY111" fmla="*/ 1428750 h 3308350"/>
                <a:gd name="connsiteX112" fmla="*/ 2813050 w 3149600"/>
                <a:gd name="connsiteY112" fmla="*/ 1555750 h 3308350"/>
                <a:gd name="connsiteX113" fmla="*/ 2743200 w 3149600"/>
                <a:gd name="connsiteY113" fmla="*/ 1536700 h 3308350"/>
                <a:gd name="connsiteX114" fmla="*/ 2622550 w 3149600"/>
                <a:gd name="connsiteY114" fmla="*/ 1606550 h 3308350"/>
                <a:gd name="connsiteX115" fmla="*/ 2749550 w 3149600"/>
                <a:gd name="connsiteY115" fmla="*/ 1828800 h 3308350"/>
                <a:gd name="connsiteX116" fmla="*/ 2787650 w 3149600"/>
                <a:gd name="connsiteY116" fmla="*/ 1828800 h 3308350"/>
                <a:gd name="connsiteX117" fmla="*/ 2781300 w 3149600"/>
                <a:gd name="connsiteY117" fmla="*/ 1917700 h 3308350"/>
                <a:gd name="connsiteX118" fmla="*/ 2711450 w 3149600"/>
                <a:gd name="connsiteY118" fmla="*/ 1905000 h 3308350"/>
                <a:gd name="connsiteX119" fmla="*/ 2603500 w 3149600"/>
                <a:gd name="connsiteY119" fmla="*/ 1930400 h 3308350"/>
                <a:gd name="connsiteX120" fmla="*/ 2381250 w 3149600"/>
                <a:gd name="connsiteY120" fmla="*/ 1924050 h 3308350"/>
                <a:gd name="connsiteX121" fmla="*/ 2286000 w 3149600"/>
                <a:gd name="connsiteY121" fmla="*/ 1924050 h 3308350"/>
                <a:gd name="connsiteX122" fmla="*/ 2209800 w 3149600"/>
                <a:gd name="connsiteY122" fmla="*/ 1847850 h 3308350"/>
                <a:gd name="connsiteX123" fmla="*/ 2152650 w 3149600"/>
                <a:gd name="connsiteY123" fmla="*/ 1835150 h 3308350"/>
                <a:gd name="connsiteX124" fmla="*/ 2133600 w 3149600"/>
                <a:gd name="connsiteY124" fmla="*/ 1765300 h 3308350"/>
                <a:gd name="connsiteX125" fmla="*/ 1943100 w 3149600"/>
                <a:gd name="connsiteY125" fmla="*/ 1708150 h 3308350"/>
                <a:gd name="connsiteX126" fmla="*/ 1924050 w 3149600"/>
                <a:gd name="connsiteY126" fmla="*/ 1816100 h 3308350"/>
                <a:gd name="connsiteX127" fmla="*/ 1943100 w 3149600"/>
                <a:gd name="connsiteY127" fmla="*/ 1905000 h 3308350"/>
                <a:gd name="connsiteX128" fmla="*/ 1911350 w 3149600"/>
                <a:gd name="connsiteY128" fmla="*/ 2019300 h 3308350"/>
                <a:gd name="connsiteX129" fmla="*/ 2305050 w 3149600"/>
                <a:gd name="connsiteY129" fmla="*/ 2089150 h 3308350"/>
                <a:gd name="connsiteX130" fmla="*/ 2349500 w 3149600"/>
                <a:gd name="connsiteY130" fmla="*/ 2546350 h 3308350"/>
                <a:gd name="connsiteX131" fmla="*/ 1282700 w 3149600"/>
                <a:gd name="connsiteY131" fmla="*/ 2603500 h 3308350"/>
                <a:gd name="connsiteX132" fmla="*/ 1263650 w 3149600"/>
                <a:gd name="connsiteY132" fmla="*/ 2660650 h 3308350"/>
                <a:gd name="connsiteX133" fmla="*/ 1314450 w 3149600"/>
                <a:gd name="connsiteY133" fmla="*/ 2686050 h 3308350"/>
                <a:gd name="connsiteX134" fmla="*/ 1333500 w 3149600"/>
                <a:gd name="connsiteY134" fmla="*/ 2762250 h 3308350"/>
                <a:gd name="connsiteX135" fmla="*/ 1327150 w 3149600"/>
                <a:gd name="connsiteY135" fmla="*/ 2921000 h 3308350"/>
                <a:gd name="connsiteX136" fmla="*/ 1397000 w 3149600"/>
                <a:gd name="connsiteY136" fmla="*/ 3016250 h 3308350"/>
                <a:gd name="connsiteX137" fmla="*/ 1358900 w 3149600"/>
                <a:gd name="connsiteY137" fmla="*/ 3181350 h 3308350"/>
                <a:gd name="connsiteX138" fmla="*/ 1416050 w 3149600"/>
                <a:gd name="connsiteY138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54200 w 3149600"/>
                <a:gd name="connsiteY81" fmla="*/ 190500 h 3308350"/>
                <a:gd name="connsiteX82" fmla="*/ 2108200 w 3149600"/>
                <a:gd name="connsiteY82" fmla="*/ 196850 h 3308350"/>
                <a:gd name="connsiteX83" fmla="*/ 2171700 w 3149600"/>
                <a:gd name="connsiteY83" fmla="*/ 82550 h 3308350"/>
                <a:gd name="connsiteX84" fmla="*/ 2209800 w 3149600"/>
                <a:gd name="connsiteY84" fmla="*/ 95250 h 3308350"/>
                <a:gd name="connsiteX85" fmla="*/ 2311400 w 3149600"/>
                <a:gd name="connsiteY85" fmla="*/ 0 h 3308350"/>
                <a:gd name="connsiteX86" fmla="*/ 2368550 w 3149600"/>
                <a:gd name="connsiteY86" fmla="*/ 19050 h 3308350"/>
                <a:gd name="connsiteX87" fmla="*/ 2432050 w 3149600"/>
                <a:gd name="connsiteY87" fmla="*/ 12700 h 3308350"/>
                <a:gd name="connsiteX88" fmla="*/ 2501900 w 3149600"/>
                <a:gd name="connsiteY88" fmla="*/ 38100 h 3308350"/>
                <a:gd name="connsiteX89" fmla="*/ 2508250 w 3149600"/>
                <a:gd name="connsiteY89" fmla="*/ 114300 h 3308350"/>
                <a:gd name="connsiteX90" fmla="*/ 2476500 w 3149600"/>
                <a:gd name="connsiteY90" fmla="*/ 196850 h 3308350"/>
                <a:gd name="connsiteX91" fmla="*/ 2508250 w 3149600"/>
                <a:gd name="connsiteY91" fmla="*/ 292100 h 3308350"/>
                <a:gd name="connsiteX92" fmla="*/ 2635250 w 3149600"/>
                <a:gd name="connsiteY92" fmla="*/ 323850 h 3308350"/>
                <a:gd name="connsiteX93" fmla="*/ 2590800 w 3149600"/>
                <a:gd name="connsiteY93" fmla="*/ 463550 h 3308350"/>
                <a:gd name="connsiteX94" fmla="*/ 2654300 w 3149600"/>
                <a:gd name="connsiteY94" fmla="*/ 546100 h 3308350"/>
                <a:gd name="connsiteX95" fmla="*/ 2686050 w 3149600"/>
                <a:gd name="connsiteY95" fmla="*/ 552450 h 3308350"/>
                <a:gd name="connsiteX96" fmla="*/ 2641600 w 3149600"/>
                <a:gd name="connsiteY96" fmla="*/ 660400 h 3308350"/>
                <a:gd name="connsiteX97" fmla="*/ 2717800 w 3149600"/>
                <a:gd name="connsiteY97" fmla="*/ 666750 h 3308350"/>
                <a:gd name="connsiteX98" fmla="*/ 2844800 w 3149600"/>
                <a:gd name="connsiteY98" fmla="*/ 641350 h 3308350"/>
                <a:gd name="connsiteX99" fmla="*/ 3016250 w 3149600"/>
                <a:gd name="connsiteY99" fmla="*/ 450850 h 3308350"/>
                <a:gd name="connsiteX100" fmla="*/ 3028950 w 3149600"/>
                <a:gd name="connsiteY100" fmla="*/ 558800 h 3308350"/>
                <a:gd name="connsiteX101" fmla="*/ 3092450 w 3149600"/>
                <a:gd name="connsiteY101" fmla="*/ 666750 h 3308350"/>
                <a:gd name="connsiteX102" fmla="*/ 3149600 w 3149600"/>
                <a:gd name="connsiteY102" fmla="*/ 812800 h 3308350"/>
                <a:gd name="connsiteX103" fmla="*/ 2851150 w 3149600"/>
                <a:gd name="connsiteY103" fmla="*/ 1022350 h 3308350"/>
                <a:gd name="connsiteX104" fmla="*/ 2901950 w 3149600"/>
                <a:gd name="connsiteY104" fmla="*/ 1123950 h 3308350"/>
                <a:gd name="connsiteX105" fmla="*/ 2870200 w 3149600"/>
                <a:gd name="connsiteY105" fmla="*/ 1244600 h 3308350"/>
                <a:gd name="connsiteX106" fmla="*/ 2908300 w 3149600"/>
                <a:gd name="connsiteY106" fmla="*/ 1263650 h 3308350"/>
                <a:gd name="connsiteX107" fmla="*/ 2933700 w 3149600"/>
                <a:gd name="connsiteY107" fmla="*/ 1314450 h 3308350"/>
                <a:gd name="connsiteX108" fmla="*/ 2933700 w 3149600"/>
                <a:gd name="connsiteY108" fmla="*/ 1390650 h 3308350"/>
                <a:gd name="connsiteX109" fmla="*/ 2908300 w 3149600"/>
                <a:gd name="connsiteY109" fmla="*/ 1416050 h 3308350"/>
                <a:gd name="connsiteX110" fmla="*/ 2901950 w 3149600"/>
                <a:gd name="connsiteY110" fmla="*/ 1454150 h 3308350"/>
                <a:gd name="connsiteX111" fmla="*/ 2832100 w 3149600"/>
                <a:gd name="connsiteY111" fmla="*/ 1428750 h 3308350"/>
                <a:gd name="connsiteX112" fmla="*/ 2813050 w 3149600"/>
                <a:gd name="connsiteY112" fmla="*/ 1555750 h 3308350"/>
                <a:gd name="connsiteX113" fmla="*/ 2743200 w 3149600"/>
                <a:gd name="connsiteY113" fmla="*/ 1536700 h 3308350"/>
                <a:gd name="connsiteX114" fmla="*/ 2622550 w 3149600"/>
                <a:gd name="connsiteY114" fmla="*/ 1606550 h 3308350"/>
                <a:gd name="connsiteX115" fmla="*/ 2749550 w 3149600"/>
                <a:gd name="connsiteY115" fmla="*/ 1828800 h 3308350"/>
                <a:gd name="connsiteX116" fmla="*/ 2787650 w 3149600"/>
                <a:gd name="connsiteY116" fmla="*/ 1828800 h 3308350"/>
                <a:gd name="connsiteX117" fmla="*/ 2781300 w 3149600"/>
                <a:gd name="connsiteY117" fmla="*/ 1917700 h 3308350"/>
                <a:gd name="connsiteX118" fmla="*/ 2711450 w 3149600"/>
                <a:gd name="connsiteY118" fmla="*/ 1905000 h 3308350"/>
                <a:gd name="connsiteX119" fmla="*/ 2603500 w 3149600"/>
                <a:gd name="connsiteY119" fmla="*/ 1930400 h 3308350"/>
                <a:gd name="connsiteX120" fmla="*/ 2381250 w 3149600"/>
                <a:gd name="connsiteY120" fmla="*/ 1924050 h 3308350"/>
                <a:gd name="connsiteX121" fmla="*/ 2286000 w 3149600"/>
                <a:gd name="connsiteY121" fmla="*/ 1924050 h 3308350"/>
                <a:gd name="connsiteX122" fmla="*/ 2209800 w 3149600"/>
                <a:gd name="connsiteY122" fmla="*/ 1847850 h 3308350"/>
                <a:gd name="connsiteX123" fmla="*/ 2152650 w 3149600"/>
                <a:gd name="connsiteY123" fmla="*/ 1835150 h 3308350"/>
                <a:gd name="connsiteX124" fmla="*/ 2133600 w 3149600"/>
                <a:gd name="connsiteY124" fmla="*/ 1765300 h 3308350"/>
                <a:gd name="connsiteX125" fmla="*/ 1943100 w 3149600"/>
                <a:gd name="connsiteY125" fmla="*/ 1708150 h 3308350"/>
                <a:gd name="connsiteX126" fmla="*/ 1924050 w 3149600"/>
                <a:gd name="connsiteY126" fmla="*/ 1816100 h 3308350"/>
                <a:gd name="connsiteX127" fmla="*/ 1943100 w 3149600"/>
                <a:gd name="connsiteY127" fmla="*/ 1905000 h 3308350"/>
                <a:gd name="connsiteX128" fmla="*/ 1911350 w 3149600"/>
                <a:gd name="connsiteY128" fmla="*/ 2019300 h 3308350"/>
                <a:gd name="connsiteX129" fmla="*/ 2305050 w 3149600"/>
                <a:gd name="connsiteY129" fmla="*/ 2089150 h 3308350"/>
                <a:gd name="connsiteX130" fmla="*/ 2349500 w 3149600"/>
                <a:gd name="connsiteY130" fmla="*/ 2546350 h 3308350"/>
                <a:gd name="connsiteX131" fmla="*/ 1282700 w 3149600"/>
                <a:gd name="connsiteY131" fmla="*/ 2603500 h 3308350"/>
                <a:gd name="connsiteX132" fmla="*/ 1263650 w 3149600"/>
                <a:gd name="connsiteY132" fmla="*/ 2660650 h 3308350"/>
                <a:gd name="connsiteX133" fmla="*/ 1314450 w 3149600"/>
                <a:gd name="connsiteY133" fmla="*/ 2686050 h 3308350"/>
                <a:gd name="connsiteX134" fmla="*/ 1333500 w 3149600"/>
                <a:gd name="connsiteY134" fmla="*/ 2762250 h 3308350"/>
                <a:gd name="connsiteX135" fmla="*/ 1327150 w 3149600"/>
                <a:gd name="connsiteY135" fmla="*/ 2921000 h 3308350"/>
                <a:gd name="connsiteX136" fmla="*/ 1397000 w 3149600"/>
                <a:gd name="connsiteY136" fmla="*/ 3016250 h 3308350"/>
                <a:gd name="connsiteX137" fmla="*/ 1358900 w 3149600"/>
                <a:gd name="connsiteY137" fmla="*/ 3181350 h 3308350"/>
                <a:gd name="connsiteX138" fmla="*/ 1416050 w 3149600"/>
                <a:gd name="connsiteY138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54200 w 3149600"/>
                <a:gd name="connsiteY81" fmla="*/ 190500 h 3308350"/>
                <a:gd name="connsiteX82" fmla="*/ 2108200 w 3149600"/>
                <a:gd name="connsiteY82" fmla="*/ 196850 h 3308350"/>
                <a:gd name="connsiteX83" fmla="*/ 2171700 w 3149600"/>
                <a:gd name="connsiteY83" fmla="*/ 82550 h 3308350"/>
                <a:gd name="connsiteX84" fmla="*/ 2209800 w 3149600"/>
                <a:gd name="connsiteY84" fmla="*/ 95250 h 3308350"/>
                <a:gd name="connsiteX85" fmla="*/ 2311400 w 3149600"/>
                <a:gd name="connsiteY85" fmla="*/ 0 h 3308350"/>
                <a:gd name="connsiteX86" fmla="*/ 2368550 w 3149600"/>
                <a:gd name="connsiteY86" fmla="*/ 19050 h 3308350"/>
                <a:gd name="connsiteX87" fmla="*/ 2432050 w 3149600"/>
                <a:gd name="connsiteY87" fmla="*/ 12700 h 3308350"/>
                <a:gd name="connsiteX88" fmla="*/ 2501900 w 3149600"/>
                <a:gd name="connsiteY88" fmla="*/ 38100 h 3308350"/>
                <a:gd name="connsiteX89" fmla="*/ 2508250 w 3149600"/>
                <a:gd name="connsiteY89" fmla="*/ 114300 h 3308350"/>
                <a:gd name="connsiteX90" fmla="*/ 2476500 w 3149600"/>
                <a:gd name="connsiteY90" fmla="*/ 196850 h 3308350"/>
                <a:gd name="connsiteX91" fmla="*/ 2508250 w 3149600"/>
                <a:gd name="connsiteY91" fmla="*/ 292100 h 3308350"/>
                <a:gd name="connsiteX92" fmla="*/ 2635250 w 3149600"/>
                <a:gd name="connsiteY92" fmla="*/ 323850 h 3308350"/>
                <a:gd name="connsiteX93" fmla="*/ 2590800 w 3149600"/>
                <a:gd name="connsiteY93" fmla="*/ 463550 h 3308350"/>
                <a:gd name="connsiteX94" fmla="*/ 2654300 w 3149600"/>
                <a:gd name="connsiteY94" fmla="*/ 546100 h 3308350"/>
                <a:gd name="connsiteX95" fmla="*/ 2686050 w 3149600"/>
                <a:gd name="connsiteY95" fmla="*/ 552450 h 3308350"/>
                <a:gd name="connsiteX96" fmla="*/ 2641600 w 3149600"/>
                <a:gd name="connsiteY96" fmla="*/ 660400 h 3308350"/>
                <a:gd name="connsiteX97" fmla="*/ 2717800 w 3149600"/>
                <a:gd name="connsiteY97" fmla="*/ 666750 h 3308350"/>
                <a:gd name="connsiteX98" fmla="*/ 2844800 w 3149600"/>
                <a:gd name="connsiteY98" fmla="*/ 641350 h 3308350"/>
                <a:gd name="connsiteX99" fmla="*/ 3016250 w 3149600"/>
                <a:gd name="connsiteY99" fmla="*/ 450850 h 3308350"/>
                <a:gd name="connsiteX100" fmla="*/ 3028950 w 3149600"/>
                <a:gd name="connsiteY100" fmla="*/ 558800 h 3308350"/>
                <a:gd name="connsiteX101" fmla="*/ 3092450 w 3149600"/>
                <a:gd name="connsiteY101" fmla="*/ 666750 h 3308350"/>
                <a:gd name="connsiteX102" fmla="*/ 3149600 w 3149600"/>
                <a:gd name="connsiteY102" fmla="*/ 812800 h 3308350"/>
                <a:gd name="connsiteX103" fmla="*/ 2851150 w 3149600"/>
                <a:gd name="connsiteY103" fmla="*/ 1022350 h 3308350"/>
                <a:gd name="connsiteX104" fmla="*/ 2901950 w 3149600"/>
                <a:gd name="connsiteY104" fmla="*/ 1123950 h 3308350"/>
                <a:gd name="connsiteX105" fmla="*/ 2870200 w 3149600"/>
                <a:gd name="connsiteY105" fmla="*/ 1244600 h 3308350"/>
                <a:gd name="connsiteX106" fmla="*/ 2908300 w 3149600"/>
                <a:gd name="connsiteY106" fmla="*/ 1263650 h 3308350"/>
                <a:gd name="connsiteX107" fmla="*/ 2933700 w 3149600"/>
                <a:gd name="connsiteY107" fmla="*/ 1314450 h 3308350"/>
                <a:gd name="connsiteX108" fmla="*/ 2933700 w 3149600"/>
                <a:gd name="connsiteY108" fmla="*/ 1390650 h 3308350"/>
                <a:gd name="connsiteX109" fmla="*/ 2908300 w 3149600"/>
                <a:gd name="connsiteY109" fmla="*/ 1416050 h 3308350"/>
                <a:gd name="connsiteX110" fmla="*/ 2901950 w 3149600"/>
                <a:gd name="connsiteY110" fmla="*/ 1454150 h 3308350"/>
                <a:gd name="connsiteX111" fmla="*/ 2832100 w 3149600"/>
                <a:gd name="connsiteY111" fmla="*/ 1428750 h 3308350"/>
                <a:gd name="connsiteX112" fmla="*/ 2813050 w 3149600"/>
                <a:gd name="connsiteY112" fmla="*/ 1555750 h 3308350"/>
                <a:gd name="connsiteX113" fmla="*/ 2743200 w 3149600"/>
                <a:gd name="connsiteY113" fmla="*/ 1536700 h 3308350"/>
                <a:gd name="connsiteX114" fmla="*/ 2622550 w 3149600"/>
                <a:gd name="connsiteY114" fmla="*/ 1606550 h 3308350"/>
                <a:gd name="connsiteX115" fmla="*/ 2749550 w 3149600"/>
                <a:gd name="connsiteY115" fmla="*/ 1828800 h 3308350"/>
                <a:gd name="connsiteX116" fmla="*/ 2787650 w 3149600"/>
                <a:gd name="connsiteY116" fmla="*/ 1828800 h 3308350"/>
                <a:gd name="connsiteX117" fmla="*/ 2781300 w 3149600"/>
                <a:gd name="connsiteY117" fmla="*/ 1917700 h 3308350"/>
                <a:gd name="connsiteX118" fmla="*/ 2711450 w 3149600"/>
                <a:gd name="connsiteY118" fmla="*/ 1905000 h 3308350"/>
                <a:gd name="connsiteX119" fmla="*/ 2603500 w 3149600"/>
                <a:gd name="connsiteY119" fmla="*/ 1930400 h 3308350"/>
                <a:gd name="connsiteX120" fmla="*/ 2381250 w 3149600"/>
                <a:gd name="connsiteY120" fmla="*/ 1924050 h 3308350"/>
                <a:gd name="connsiteX121" fmla="*/ 2286000 w 3149600"/>
                <a:gd name="connsiteY121" fmla="*/ 1924050 h 3308350"/>
                <a:gd name="connsiteX122" fmla="*/ 2209800 w 3149600"/>
                <a:gd name="connsiteY122" fmla="*/ 1847850 h 3308350"/>
                <a:gd name="connsiteX123" fmla="*/ 2152650 w 3149600"/>
                <a:gd name="connsiteY123" fmla="*/ 1835150 h 3308350"/>
                <a:gd name="connsiteX124" fmla="*/ 2133600 w 3149600"/>
                <a:gd name="connsiteY124" fmla="*/ 1765300 h 3308350"/>
                <a:gd name="connsiteX125" fmla="*/ 1943100 w 3149600"/>
                <a:gd name="connsiteY125" fmla="*/ 1708150 h 3308350"/>
                <a:gd name="connsiteX126" fmla="*/ 1924050 w 3149600"/>
                <a:gd name="connsiteY126" fmla="*/ 1816100 h 3308350"/>
                <a:gd name="connsiteX127" fmla="*/ 1943100 w 3149600"/>
                <a:gd name="connsiteY127" fmla="*/ 1905000 h 3308350"/>
                <a:gd name="connsiteX128" fmla="*/ 1911350 w 3149600"/>
                <a:gd name="connsiteY128" fmla="*/ 2019300 h 3308350"/>
                <a:gd name="connsiteX129" fmla="*/ 2305050 w 3149600"/>
                <a:gd name="connsiteY129" fmla="*/ 2089150 h 3308350"/>
                <a:gd name="connsiteX130" fmla="*/ 2349500 w 3149600"/>
                <a:gd name="connsiteY130" fmla="*/ 2546350 h 3308350"/>
                <a:gd name="connsiteX131" fmla="*/ 1282700 w 3149600"/>
                <a:gd name="connsiteY131" fmla="*/ 2603500 h 3308350"/>
                <a:gd name="connsiteX132" fmla="*/ 1263650 w 3149600"/>
                <a:gd name="connsiteY132" fmla="*/ 2660650 h 3308350"/>
                <a:gd name="connsiteX133" fmla="*/ 1314450 w 3149600"/>
                <a:gd name="connsiteY133" fmla="*/ 2686050 h 3308350"/>
                <a:gd name="connsiteX134" fmla="*/ 1333500 w 3149600"/>
                <a:gd name="connsiteY134" fmla="*/ 2762250 h 3308350"/>
                <a:gd name="connsiteX135" fmla="*/ 1327150 w 3149600"/>
                <a:gd name="connsiteY135" fmla="*/ 2921000 h 3308350"/>
                <a:gd name="connsiteX136" fmla="*/ 1397000 w 3149600"/>
                <a:gd name="connsiteY136" fmla="*/ 3016250 h 3308350"/>
                <a:gd name="connsiteX137" fmla="*/ 1358900 w 3149600"/>
                <a:gd name="connsiteY137" fmla="*/ 3181350 h 3308350"/>
                <a:gd name="connsiteX138" fmla="*/ 1416050 w 3149600"/>
                <a:gd name="connsiteY138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54200 w 3149600"/>
                <a:gd name="connsiteY81" fmla="*/ 190500 h 3308350"/>
                <a:gd name="connsiteX82" fmla="*/ 2108200 w 3149600"/>
                <a:gd name="connsiteY82" fmla="*/ 196850 h 3308350"/>
                <a:gd name="connsiteX83" fmla="*/ 2171700 w 3149600"/>
                <a:gd name="connsiteY83" fmla="*/ 82550 h 3308350"/>
                <a:gd name="connsiteX84" fmla="*/ 2209800 w 3149600"/>
                <a:gd name="connsiteY84" fmla="*/ 95250 h 3308350"/>
                <a:gd name="connsiteX85" fmla="*/ 2311400 w 3149600"/>
                <a:gd name="connsiteY85" fmla="*/ 0 h 3308350"/>
                <a:gd name="connsiteX86" fmla="*/ 2368550 w 3149600"/>
                <a:gd name="connsiteY86" fmla="*/ 19050 h 3308350"/>
                <a:gd name="connsiteX87" fmla="*/ 2432050 w 3149600"/>
                <a:gd name="connsiteY87" fmla="*/ 12700 h 3308350"/>
                <a:gd name="connsiteX88" fmla="*/ 2501900 w 3149600"/>
                <a:gd name="connsiteY88" fmla="*/ 38100 h 3308350"/>
                <a:gd name="connsiteX89" fmla="*/ 2508250 w 3149600"/>
                <a:gd name="connsiteY89" fmla="*/ 114300 h 3308350"/>
                <a:gd name="connsiteX90" fmla="*/ 2476500 w 3149600"/>
                <a:gd name="connsiteY90" fmla="*/ 196850 h 3308350"/>
                <a:gd name="connsiteX91" fmla="*/ 2508250 w 3149600"/>
                <a:gd name="connsiteY91" fmla="*/ 292100 h 3308350"/>
                <a:gd name="connsiteX92" fmla="*/ 2635250 w 3149600"/>
                <a:gd name="connsiteY92" fmla="*/ 323850 h 3308350"/>
                <a:gd name="connsiteX93" fmla="*/ 2590800 w 3149600"/>
                <a:gd name="connsiteY93" fmla="*/ 463550 h 3308350"/>
                <a:gd name="connsiteX94" fmla="*/ 2654300 w 3149600"/>
                <a:gd name="connsiteY94" fmla="*/ 546100 h 3308350"/>
                <a:gd name="connsiteX95" fmla="*/ 2686050 w 3149600"/>
                <a:gd name="connsiteY95" fmla="*/ 552450 h 3308350"/>
                <a:gd name="connsiteX96" fmla="*/ 2641600 w 3149600"/>
                <a:gd name="connsiteY96" fmla="*/ 660400 h 3308350"/>
                <a:gd name="connsiteX97" fmla="*/ 2717800 w 3149600"/>
                <a:gd name="connsiteY97" fmla="*/ 666750 h 3308350"/>
                <a:gd name="connsiteX98" fmla="*/ 2844800 w 3149600"/>
                <a:gd name="connsiteY98" fmla="*/ 641350 h 3308350"/>
                <a:gd name="connsiteX99" fmla="*/ 3016250 w 3149600"/>
                <a:gd name="connsiteY99" fmla="*/ 450850 h 3308350"/>
                <a:gd name="connsiteX100" fmla="*/ 3028950 w 3149600"/>
                <a:gd name="connsiteY100" fmla="*/ 558800 h 3308350"/>
                <a:gd name="connsiteX101" fmla="*/ 3092450 w 3149600"/>
                <a:gd name="connsiteY101" fmla="*/ 666750 h 3308350"/>
                <a:gd name="connsiteX102" fmla="*/ 3149600 w 3149600"/>
                <a:gd name="connsiteY102" fmla="*/ 812800 h 3308350"/>
                <a:gd name="connsiteX103" fmla="*/ 2851150 w 3149600"/>
                <a:gd name="connsiteY103" fmla="*/ 1022350 h 3308350"/>
                <a:gd name="connsiteX104" fmla="*/ 2901950 w 3149600"/>
                <a:gd name="connsiteY104" fmla="*/ 1123950 h 3308350"/>
                <a:gd name="connsiteX105" fmla="*/ 2870200 w 3149600"/>
                <a:gd name="connsiteY105" fmla="*/ 1244600 h 3308350"/>
                <a:gd name="connsiteX106" fmla="*/ 2908300 w 3149600"/>
                <a:gd name="connsiteY106" fmla="*/ 1263650 h 3308350"/>
                <a:gd name="connsiteX107" fmla="*/ 2933700 w 3149600"/>
                <a:gd name="connsiteY107" fmla="*/ 1314450 h 3308350"/>
                <a:gd name="connsiteX108" fmla="*/ 2933700 w 3149600"/>
                <a:gd name="connsiteY108" fmla="*/ 1390650 h 3308350"/>
                <a:gd name="connsiteX109" fmla="*/ 2908300 w 3149600"/>
                <a:gd name="connsiteY109" fmla="*/ 1416050 h 3308350"/>
                <a:gd name="connsiteX110" fmla="*/ 2901950 w 3149600"/>
                <a:gd name="connsiteY110" fmla="*/ 1454150 h 3308350"/>
                <a:gd name="connsiteX111" fmla="*/ 2832100 w 3149600"/>
                <a:gd name="connsiteY111" fmla="*/ 1428750 h 3308350"/>
                <a:gd name="connsiteX112" fmla="*/ 2813050 w 3149600"/>
                <a:gd name="connsiteY112" fmla="*/ 1555750 h 3308350"/>
                <a:gd name="connsiteX113" fmla="*/ 2743200 w 3149600"/>
                <a:gd name="connsiteY113" fmla="*/ 1536700 h 3308350"/>
                <a:gd name="connsiteX114" fmla="*/ 2622550 w 3149600"/>
                <a:gd name="connsiteY114" fmla="*/ 1606550 h 3308350"/>
                <a:gd name="connsiteX115" fmla="*/ 2749550 w 3149600"/>
                <a:gd name="connsiteY115" fmla="*/ 1828800 h 3308350"/>
                <a:gd name="connsiteX116" fmla="*/ 2787650 w 3149600"/>
                <a:gd name="connsiteY116" fmla="*/ 1828800 h 3308350"/>
                <a:gd name="connsiteX117" fmla="*/ 2781300 w 3149600"/>
                <a:gd name="connsiteY117" fmla="*/ 1917700 h 3308350"/>
                <a:gd name="connsiteX118" fmla="*/ 2711450 w 3149600"/>
                <a:gd name="connsiteY118" fmla="*/ 1905000 h 3308350"/>
                <a:gd name="connsiteX119" fmla="*/ 2603500 w 3149600"/>
                <a:gd name="connsiteY119" fmla="*/ 1930400 h 3308350"/>
                <a:gd name="connsiteX120" fmla="*/ 2381250 w 3149600"/>
                <a:gd name="connsiteY120" fmla="*/ 1924050 h 3308350"/>
                <a:gd name="connsiteX121" fmla="*/ 2286000 w 3149600"/>
                <a:gd name="connsiteY121" fmla="*/ 1924050 h 3308350"/>
                <a:gd name="connsiteX122" fmla="*/ 2209800 w 3149600"/>
                <a:gd name="connsiteY122" fmla="*/ 1847850 h 3308350"/>
                <a:gd name="connsiteX123" fmla="*/ 2152650 w 3149600"/>
                <a:gd name="connsiteY123" fmla="*/ 1835150 h 3308350"/>
                <a:gd name="connsiteX124" fmla="*/ 2133600 w 3149600"/>
                <a:gd name="connsiteY124" fmla="*/ 1765300 h 3308350"/>
                <a:gd name="connsiteX125" fmla="*/ 1943100 w 3149600"/>
                <a:gd name="connsiteY125" fmla="*/ 1708150 h 3308350"/>
                <a:gd name="connsiteX126" fmla="*/ 1924050 w 3149600"/>
                <a:gd name="connsiteY126" fmla="*/ 1816100 h 3308350"/>
                <a:gd name="connsiteX127" fmla="*/ 1943100 w 3149600"/>
                <a:gd name="connsiteY127" fmla="*/ 1905000 h 3308350"/>
                <a:gd name="connsiteX128" fmla="*/ 1911350 w 3149600"/>
                <a:gd name="connsiteY128" fmla="*/ 2019300 h 3308350"/>
                <a:gd name="connsiteX129" fmla="*/ 2305050 w 3149600"/>
                <a:gd name="connsiteY129" fmla="*/ 2089150 h 3308350"/>
                <a:gd name="connsiteX130" fmla="*/ 2349500 w 3149600"/>
                <a:gd name="connsiteY130" fmla="*/ 2546350 h 3308350"/>
                <a:gd name="connsiteX131" fmla="*/ 1282700 w 3149600"/>
                <a:gd name="connsiteY131" fmla="*/ 2603500 h 3308350"/>
                <a:gd name="connsiteX132" fmla="*/ 1263650 w 3149600"/>
                <a:gd name="connsiteY132" fmla="*/ 2660650 h 3308350"/>
                <a:gd name="connsiteX133" fmla="*/ 1314450 w 3149600"/>
                <a:gd name="connsiteY133" fmla="*/ 2686050 h 3308350"/>
                <a:gd name="connsiteX134" fmla="*/ 1333500 w 3149600"/>
                <a:gd name="connsiteY134" fmla="*/ 2762250 h 3308350"/>
                <a:gd name="connsiteX135" fmla="*/ 1327150 w 3149600"/>
                <a:gd name="connsiteY135" fmla="*/ 2921000 h 3308350"/>
                <a:gd name="connsiteX136" fmla="*/ 1397000 w 3149600"/>
                <a:gd name="connsiteY136" fmla="*/ 3016250 h 3308350"/>
                <a:gd name="connsiteX137" fmla="*/ 1358900 w 3149600"/>
                <a:gd name="connsiteY137" fmla="*/ 3181350 h 3308350"/>
                <a:gd name="connsiteX138" fmla="*/ 1416050 w 3149600"/>
                <a:gd name="connsiteY138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54200 w 3149600"/>
                <a:gd name="connsiteY81" fmla="*/ 190500 h 3308350"/>
                <a:gd name="connsiteX82" fmla="*/ 2108200 w 3149600"/>
                <a:gd name="connsiteY82" fmla="*/ 196850 h 3308350"/>
                <a:gd name="connsiteX83" fmla="*/ 2171700 w 3149600"/>
                <a:gd name="connsiteY83" fmla="*/ 82550 h 3308350"/>
                <a:gd name="connsiteX84" fmla="*/ 2209800 w 3149600"/>
                <a:gd name="connsiteY84" fmla="*/ 95250 h 3308350"/>
                <a:gd name="connsiteX85" fmla="*/ 2311400 w 3149600"/>
                <a:gd name="connsiteY85" fmla="*/ 0 h 3308350"/>
                <a:gd name="connsiteX86" fmla="*/ 2368550 w 3149600"/>
                <a:gd name="connsiteY86" fmla="*/ 19050 h 3308350"/>
                <a:gd name="connsiteX87" fmla="*/ 2432050 w 3149600"/>
                <a:gd name="connsiteY87" fmla="*/ 12700 h 3308350"/>
                <a:gd name="connsiteX88" fmla="*/ 2501900 w 3149600"/>
                <a:gd name="connsiteY88" fmla="*/ 38100 h 3308350"/>
                <a:gd name="connsiteX89" fmla="*/ 2508250 w 3149600"/>
                <a:gd name="connsiteY89" fmla="*/ 114300 h 3308350"/>
                <a:gd name="connsiteX90" fmla="*/ 2476500 w 3149600"/>
                <a:gd name="connsiteY90" fmla="*/ 196850 h 3308350"/>
                <a:gd name="connsiteX91" fmla="*/ 2508250 w 3149600"/>
                <a:gd name="connsiteY91" fmla="*/ 292100 h 3308350"/>
                <a:gd name="connsiteX92" fmla="*/ 2635250 w 3149600"/>
                <a:gd name="connsiteY92" fmla="*/ 323850 h 3308350"/>
                <a:gd name="connsiteX93" fmla="*/ 2590800 w 3149600"/>
                <a:gd name="connsiteY93" fmla="*/ 463550 h 3308350"/>
                <a:gd name="connsiteX94" fmla="*/ 2654300 w 3149600"/>
                <a:gd name="connsiteY94" fmla="*/ 546100 h 3308350"/>
                <a:gd name="connsiteX95" fmla="*/ 2686050 w 3149600"/>
                <a:gd name="connsiteY95" fmla="*/ 552450 h 3308350"/>
                <a:gd name="connsiteX96" fmla="*/ 2641600 w 3149600"/>
                <a:gd name="connsiteY96" fmla="*/ 660400 h 3308350"/>
                <a:gd name="connsiteX97" fmla="*/ 2717800 w 3149600"/>
                <a:gd name="connsiteY97" fmla="*/ 666750 h 3308350"/>
                <a:gd name="connsiteX98" fmla="*/ 2844800 w 3149600"/>
                <a:gd name="connsiteY98" fmla="*/ 641350 h 3308350"/>
                <a:gd name="connsiteX99" fmla="*/ 3016250 w 3149600"/>
                <a:gd name="connsiteY99" fmla="*/ 450850 h 3308350"/>
                <a:gd name="connsiteX100" fmla="*/ 3028950 w 3149600"/>
                <a:gd name="connsiteY100" fmla="*/ 558800 h 3308350"/>
                <a:gd name="connsiteX101" fmla="*/ 3092450 w 3149600"/>
                <a:gd name="connsiteY101" fmla="*/ 666750 h 3308350"/>
                <a:gd name="connsiteX102" fmla="*/ 3149600 w 3149600"/>
                <a:gd name="connsiteY102" fmla="*/ 812800 h 3308350"/>
                <a:gd name="connsiteX103" fmla="*/ 2851150 w 3149600"/>
                <a:gd name="connsiteY103" fmla="*/ 1022350 h 3308350"/>
                <a:gd name="connsiteX104" fmla="*/ 2901950 w 3149600"/>
                <a:gd name="connsiteY104" fmla="*/ 1123950 h 3308350"/>
                <a:gd name="connsiteX105" fmla="*/ 2870200 w 3149600"/>
                <a:gd name="connsiteY105" fmla="*/ 1244600 h 3308350"/>
                <a:gd name="connsiteX106" fmla="*/ 2908300 w 3149600"/>
                <a:gd name="connsiteY106" fmla="*/ 1263650 h 3308350"/>
                <a:gd name="connsiteX107" fmla="*/ 2933700 w 3149600"/>
                <a:gd name="connsiteY107" fmla="*/ 1314450 h 3308350"/>
                <a:gd name="connsiteX108" fmla="*/ 2933700 w 3149600"/>
                <a:gd name="connsiteY108" fmla="*/ 1390650 h 3308350"/>
                <a:gd name="connsiteX109" fmla="*/ 2908300 w 3149600"/>
                <a:gd name="connsiteY109" fmla="*/ 1416050 h 3308350"/>
                <a:gd name="connsiteX110" fmla="*/ 2901950 w 3149600"/>
                <a:gd name="connsiteY110" fmla="*/ 1454150 h 3308350"/>
                <a:gd name="connsiteX111" fmla="*/ 2832100 w 3149600"/>
                <a:gd name="connsiteY111" fmla="*/ 1428750 h 3308350"/>
                <a:gd name="connsiteX112" fmla="*/ 2813050 w 3149600"/>
                <a:gd name="connsiteY112" fmla="*/ 1555750 h 3308350"/>
                <a:gd name="connsiteX113" fmla="*/ 2743200 w 3149600"/>
                <a:gd name="connsiteY113" fmla="*/ 1536700 h 3308350"/>
                <a:gd name="connsiteX114" fmla="*/ 2622550 w 3149600"/>
                <a:gd name="connsiteY114" fmla="*/ 1606550 h 3308350"/>
                <a:gd name="connsiteX115" fmla="*/ 2749550 w 3149600"/>
                <a:gd name="connsiteY115" fmla="*/ 1828800 h 3308350"/>
                <a:gd name="connsiteX116" fmla="*/ 2787650 w 3149600"/>
                <a:gd name="connsiteY116" fmla="*/ 1828800 h 3308350"/>
                <a:gd name="connsiteX117" fmla="*/ 2781300 w 3149600"/>
                <a:gd name="connsiteY117" fmla="*/ 1917700 h 3308350"/>
                <a:gd name="connsiteX118" fmla="*/ 2711450 w 3149600"/>
                <a:gd name="connsiteY118" fmla="*/ 1905000 h 3308350"/>
                <a:gd name="connsiteX119" fmla="*/ 2603500 w 3149600"/>
                <a:gd name="connsiteY119" fmla="*/ 1930400 h 3308350"/>
                <a:gd name="connsiteX120" fmla="*/ 2381250 w 3149600"/>
                <a:gd name="connsiteY120" fmla="*/ 1924050 h 3308350"/>
                <a:gd name="connsiteX121" fmla="*/ 2286000 w 3149600"/>
                <a:gd name="connsiteY121" fmla="*/ 1924050 h 3308350"/>
                <a:gd name="connsiteX122" fmla="*/ 2209800 w 3149600"/>
                <a:gd name="connsiteY122" fmla="*/ 1847850 h 3308350"/>
                <a:gd name="connsiteX123" fmla="*/ 2152650 w 3149600"/>
                <a:gd name="connsiteY123" fmla="*/ 1835150 h 3308350"/>
                <a:gd name="connsiteX124" fmla="*/ 2133600 w 3149600"/>
                <a:gd name="connsiteY124" fmla="*/ 1765300 h 3308350"/>
                <a:gd name="connsiteX125" fmla="*/ 1943100 w 3149600"/>
                <a:gd name="connsiteY125" fmla="*/ 1708150 h 3308350"/>
                <a:gd name="connsiteX126" fmla="*/ 1924050 w 3149600"/>
                <a:gd name="connsiteY126" fmla="*/ 1816100 h 3308350"/>
                <a:gd name="connsiteX127" fmla="*/ 1943100 w 3149600"/>
                <a:gd name="connsiteY127" fmla="*/ 1905000 h 3308350"/>
                <a:gd name="connsiteX128" fmla="*/ 1911350 w 3149600"/>
                <a:gd name="connsiteY128" fmla="*/ 2019300 h 3308350"/>
                <a:gd name="connsiteX129" fmla="*/ 2305050 w 3149600"/>
                <a:gd name="connsiteY129" fmla="*/ 2089150 h 3308350"/>
                <a:gd name="connsiteX130" fmla="*/ 2349500 w 3149600"/>
                <a:gd name="connsiteY130" fmla="*/ 2546350 h 3308350"/>
                <a:gd name="connsiteX131" fmla="*/ 1282700 w 3149600"/>
                <a:gd name="connsiteY131" fmla="*/ 2603500 h 3308350"/>
                <a:gd name="connsiteX132" fmla="*/ 1263650 w 3149600"/>
                <a:gd name="connsiteY132" fmla="*/ 2660650 h 3308350"/>
                <a:gd name="connsiteX133" fmla="*/ 1314450 w 3149600"/>
                <a:gd name="connsiteY133" fmla="*/ 2686050 h 3308350"/>
                <a:gd name="connsiteX134" fmla="*/ 1333500 w 3149600"/>
                <a:gd name="connsiteY134" fmla="*/ 2762250 h 3308350"/>
                <a:gd name="connsiteX135" fmla="*/ 1327150 w 3149600"/>
                <a:gd name="connsiteY135" fmla="*/ 2921000 h 3308350"/>
                <a:gd name="connsiteX136" fmla="*/ 1397000 w 3149600"/>
                <a:gd name="connsiteY136" fmla="*/ 3016250 h 3308350"/>
                <a:gd name="connsiteX137" fmla="*/ 1358900 w 3149600"/>
                <a:gd name="connsiteY137" fmla="*/ 3181350 h 3308350"/>
                <a:gd name="connsiteX138" fmla="*/ 1416050 w 3149600"/>
                <a:gd name="connsiteY138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68488 w 3149600"/>
                <a:gd name="connsiteY81" fmla="*/ 176213 h 3308350"/>
                <a:gd name="connsiteX82" fmla="*/ 2108200 w 3149600"/>
                <a:gd name="connsiteY82" fmla="*/ 196850 h 3308350"/>
                <a:gd name="connsiteX83" fmla="*/ 2171700 w 3149600"/>
                <a:gd name="connsiteY83" fmla="*/ 82550 h 3308350"/>
                <a:gd name="connsiteX84" fmla="*/ 2209800 w 3149600"/>
                <a:gd name="connsiteY84" fmla="*/ 95250 h 3308350"/>
                <a:gd name="connsiteX85" fmla="*/ 2311400 w 3149600"/>
                <a:gd name="connsiteY85" fmla="*/ 0 h 3308350"/>
                <a:gd name="connsiteX86" fmla="*/ 2368550 w 3149600"/>
                <a:gd name="connsiteY86" fmla="*/ 19050 h 3308350"/>
                <a:gd name="connsiteX87" fmla="*/ 2432050 w 3149600"/>
                <a:gd name="connsiteY87" fmla="*/ 12700 h 3308350"/>
                <a:gd name="connsiteX88" fmla="*/ 2501900 w 3149600"/>
                <a:gd name="connsiteY88" fmla="*/ 38100 h 3308350"/>
                <a:gd name="connsiteX89" fmla="*/ 2508250 w 3149600"/>
                <a:gd name="connsiteY89" fmla="*/ 114300 h 3308350"/>
                <a:gd name="connsiteX90" fmla="*/ 2476500 w 3149600"/>
                <a:gd name="connsiteY90" fmla="*/ 196850 h 3308350"/>
                <a:gd name="connsiteX91" fmla="*/ 2508250 w 3149600"/>
                <a:gd name="connsiteY91" fmla="*/ 292100 h 3308350"/>
                <a:gd name="connsiteX92" fmla="*/ 2635250 w 3149600"/>
                <a:gd name="connsiteY92" fmla="*/ 323850 h 3308350"/>
                <a:gd name="connsiteX93" fmla="*/ 2590800 w 3149600"/>
                <a:gd name="connsiteY93" fmla="*/ 463550 h 3308350"/>
                <a:gd name="connsiteX94" fmla="*/ 2654300 w 3149600"/>
                <a:gd name="connsiteY94" fmla="*/ 546100 h 3308350"/>
                <a:gd name="connsiteX95" fmla="*/ 2686050 w 3149600"/>
                <a:gd name="connsiteY95" fmla="*/ 552450 h 3308350"/>
                <a:gd name="connsiteX96" fmla="*/ 2641600 w 3149600"/>
                <a:gd name="connsiteY96" fmla="*/ 660400 h 3308350"/>
                <a:gd name="connsiteX97" fmla="*/ 2717800 w 3149600"/>
                <a:gd name="connsiteY97" fmla="*/ 666750 h 3308350"/>
                <a:gd name="connsiteX98" fmla="*/ 2844800 w 3149600"/>
                <a:gd name="connsiteY98" fmla="*/ 641350 h 3308350"/>
                <a:gd name="connsiteX99" fmla="*/ 3016250 w 3149600"/>
                <a:gd name="connsiteY99" fmla="*/ 450850 h 3308350"/>
                <a:gd name="connsiteX100" fmla="*/ 3028950 w 3149600"/>
                <a:gd name="connsiteY100" fmla="*/ 558800 h 3308350"/>
                <a:gd name="connsiteX101" fmla="*/ 3092450 w 3149600"/>
                <a:gd name="connsiteY101" fmla="*/ 666750 h 3308350"/>
                <a:gd name="connsiteX102" fmla="*/ 3149600 w 3149600"/>
                <a:gd name="connsiteY102" fmla="*/ 812800 h 3308350"/>
                <a:gd name="connsiteX103" fmla="*/ 2851150 w 3149600"/>
                <a:gd name="connsiteY103" fmla="*/ 1022350 h 3308350"/>
                <a:gd name="connsiteX104" fmla="*/ 2901950 w 3149600"/>
                <a:gd name="connsiteY104" fmla="*/ 1123950 h 3308350"/>
                <a:gd name="connsiteX105" fmla="*/ 2870200 w 3149600"/>
                <a:gd name="connsiteY105" fmla="*/ 1244600 h 3308350"/>
                <a:gd name="connsiteX106" fmla="*/ 2908300 w 3149600"/>
                <a:gd name="connsiteY106" fmla="*/ 1263650 h 3308350"/>
                <a:gd name="connsiteX107" fmla="*/ 2933700 w 3149600"/>
                <a:gd name="connsiteY107" fmla="*/ 1314450 h 3308350"/>
                <a:gd name="connsiteX108" fmla="*/ 2933700 w 3149600"/>
                <a:gd name="connsiteY108" fmla="*/ 1390650 h 3308350"/>
                <a:gd name="connsiteX109" fmla="*/ 2908300 w 3149600"/>
                <a:gd name="connsiteY109" fmla="*/ 1416050 h 3308350"/>
                <a:gd name="connsiteX110" fmla="*/ 2901950 w 3149600"/>
                <a:gd name="connsiteY110" fmla="*/ 1454150 h 3308350"/>
                <a:gd name="connsiteX111" fmla="*/ 2832100 w 3149600"/>
                <a:gd name="connsiteY111" fmla="*/ 1428750 h 3308350"/>
                <a:gd name="connsiteX112" fmla="*/ 2813050 w 3149600"/>
                <a:gd name="connsiteY112" fmla="*/ 1555750 h 3308350"/>
                <a:gd name="connsiteX113" fmla="*/ 2743200 w 3149600"/>
                <a:gd name="connsiteY113" fmla="*/ 1536700 h 3308350"/>
                <a:gd name="connsiteX114" fmla="*/ 2622550 w 3149600"/>
                <a:gd name="connsiteY114" fmla="*/ 1606550 h 3308350"/>
                <a:gd name="connsiteX115" fmla="*/ 2749550 w 3149600"/>
                <a:gd name="connsiteY115" fmla="*/ 1828800 h 3308350"/>
                <a:gd name="connsiteX116" fmla="*/ 2787650 w 3149600"/>
                <a:gd name="connsiteY116" fmla="*/ 1828800 h 3308350"/>
                <a:gd name="connsiteX117" fmla="*/ 2781300 w 3149600"/>
                <a:gd name="connsiteY117" fmla="*/ 1917700 h 3308350"/>
                <a:gd name="connsiteX118" fmla="*/ 2711450 w 3149600"/>
                <a:gd name="connsiteY118" fmla="*/ 1905000 h 3308350"/>
                <a:gd name="connsiteX119" fmla="*/ 2603500 w 3149600"/>
                <a:gd name="connsiteY119" fmla="*/ 1930400 h 3308350"/>
                <a:gd name="connsiteX120" fmla="*/ 2381250 w 3149600"/>
                <a:gd name="connsiteY120" fmla="*/ 1924050 h 3308350"/>
                <a:gd name="connsiteX121" fmla="*/ 2286000 w 3149600"/>
                <a:gd name="connsiteY121" fmla="*/ 1924050 h 3308350"/>
                <a:gd name="connsiteX122" fmla="*/ 2209800 w 3149600"/>
                <a:gd name="connsiteY122" fmla="*/ 1847850 h 3308350"/>
                <a:gd name="connsiteX123" fmla="*/ 2152650 w 3149600"/>
                <a:gd name="connsiteY123" fmla="*/ 1835150 h 3308350"/>
                <a:gd name="connsiteX124" fmla="*/ 2133600 w 3149600"/>
                <a:gd name="connsiteY124" fmla="*/ 1765300 h 3308350"/>
                <a:gd name="connsiteX125" fmla="*/ 1943100 w 3149600"/>
                <a:gd name="connsiteY125" fmla="*/ 1708150 h 3308350"/>
                <a:gd name="connsiteX126" fmla="*/ 1924050 w 3149600"/>
                <a:gd name="connsiteY126" fmla="*/ 1816100 h 3308350"/>
                <a:gd name="connsiteX127" fmla="*/ 1943100 w 3149600"/>
                <a:gd name="connsiteY127" fmla="*/ 1905000 h 3308350"/>
                <a:gd name="connsiteX128" fmla="*/ 1911350 w 3149600"/>
                <a:gd name="connsiteY128" fmla="*/ 2019300 h 3308350"/>
                <a:gd name="connsiteX129" fmla="*/ 2305050 w 3149600"/>
                <a:gd name="connsiteY129" fmla="*/ 2089150 h 3308350"/>
                <a:gd name="connsiteX130" fmla="*/ 2349500 w 3149600"/>
                <a:gd name="connsiteY130" fmla="*/ 2546350 h 3308350"/>
                <a:gd name="connsiteX131" fmla="*/ 1282700 w 3149600"/>
                <a:gd name="connsiteY131" fmla="*/ 2603500 h 3308350"/>
                <a:gd name="connsiteX132" fmla="*/ 1263650 w 3149600"/>
                <a:gd name="connsiteY132" fmla="*/ 2660650 h 3308350"/>
                <a:gd name="connsiteX133" fmla="*/ 1314450 w 3149600"/>
                <a:gd name="connsiteY133" fmla="*/ 2686050 h 3308350"/>
                <a:gd name="connsiteX134" fmla="*/ 1333500 w 3149600"/>
                <a:gd name="connsiteY134" fmla="*/ 2762250 h 3308350"/>
                <a:gd name="connsiteX135" fmla="*/ 1327150 w 3149600"/>
                <a:gd name="connsiteY135" fmla="*/ 2921000 h 3308350"/>
                <a:gd name="connsiteX136" fmla="*/ 1397000 w 3149600"/>
                <a:gd name="connsiteY136" fmla="*/ 3016250 h 3308350"/>
                <a:gd name="connsiteX137" fmla="*/ 1358900 w 3149600"/>
                <a:gd name="connsiteY137" fmla="*/ 3181350 h 3308350"/>
                <a:gd name="connsiteX138" fmla="*/ 1416050 w 3149600"/>
                <a:gd name="connsiteY138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68488 w 3149600"/>
                <a:gd name="connsiteY81" fmla="*/ 176213 h 3308350"/>
                <a:gd name="connsiteX82" fmla="*/ 2086769 w 3149600"/>
                <a:gd name="connsiteY82" fmla="*/ 146843 h 3308350"/>
                <a:gd name="connsiteX83" fmla="*/ 2171700 w 3149600"/>
                <a:gd name="connsiteY83" fmla="*/ 82550 h 3308350"/>
                <a:gd name="connsiteX84" fmla="*/ 2209800 w 3149600"/>
                <a:gd name="connsiteY84" fmla="*/ 95250 h 3308350"/>
                <a:gd name="connsiteX85" fmla="*/ 2311400 w 3149600"/>
                <a:gd name="connsiteY85" fmla="*/ 0 h 3308350"/>
                <a:gd name="connsiteX86" fmla="*/ 2368550 w 3149600"/>
                <a:gd name="connsiteY86" fmla="*/ 19050 h 3308350"/>
                <a:gd name="connsiteX87" fmla="*/ 2432050 w 3149600"/>
                <a:gd name="connsiteY87" fmla="*/ 12700 h 3308350"/>
                <a:gd name="connsiteX88" fmla="*/ 2501900 w 3149600"/>
                <a:gd name="connsiteY88" fmla="*/ 38100 h 3308350"/>
                <a:gd name="connsiteX89" fmla="*/ 2508250 w 3149600"/>
                <a:gd name="connsiteY89" fmla="*/ 114300 h 3308350"/>
                <a:gd name="connsiteX90" fmla="*/ 2476500 w 3149600"/>
                <a:gd name="connsiteY90" fmla="*/ 196850 h 3308350"/>
                <a:gd name="connsiteX91" fmla="*/ 2508250 w 3149600"/>
                <a:gd name="connsiteY91" fmla="*/ 292100 h 3308350"/>
                <a:gd name="connsiteX92" fmla="*/ 2635250 w 3149600"/>
                <a:gd name="connsiteY92" fmla="*/ 323850 h 3308350"/>
                <a:gd name="connsiteX93" fmla="*/ 2590800 w 3149600"/>
                <a:gd name="connsiteY93" fmla="*/ 463550 h 3308350"/>
                <a:gd name="connsiteX94" fmla="*/ 2654300 w 3149600"/>
                <a:gd name="connsiteY94" fmla="*/ 546100 h 3308350"/>
                <a:gd name="connsiteX95" fmla="*/ 2686050 w 3149600"/>
                <a:gd name="connsiteY95" fmla="*/ 552450 h 3308350"/>
                <a:gd name="connsiteX96" fmla="*/ 2641600 w 3149600"/>
                <a:gd name="connsiteY96" fmla="*/ 660400 h 3308350"/>
                <a:gd name="connsiteX97" fmla="*/ 2717800 w 3149600"/>
                <a:gd name="connsiteY97" fmla="*/ 666750 h 3308350"/>
                <a:gd name="connsiteX98" fmla="*/ 2844800 w 3149600"/>
                <a:gd name="connsiteY98" fmla="*/ 641350 h 3308350"/>
                <a:gd name="connsiteX99" fmla="*/ 3016250 w 3149600"/>
                <a:gd name="connsiteY99" fmla="*/ 450850 h 3308350"/>
                <a:gd name="connsiteX100" fmla="*/ 3028950 w 3149600"/>
                <a:gd name="connsiteY100" fmla="*/ 558800 h 3308350"/>
                <a:gd name="connsiteX101" fmla="*/ 3092450 w 3149600"/>
                <a:gd name="connsiteY101" fmla="*/ 666750 h 3308350"/>
                <a:gd name="connsiteX102" fmla="*/ 3149600 w 3149600"/>
                <a:gd name="connsiteY102" fmla="*/ 812800 h 3308350"/>
                <a:gd name="connsiteX103" fmla="*/ 2851150 w 3149600"/>
                <a:gd name="connsiteY103" fmla="*/ 1022350 h 3308350"/>
                <a:gd name="connsiteX104" fmla="*/ 2901950 w 3149600"/>
                <a:gd name="connsiteY104" fmla="*/ 1123950 h 3308350"/>
                <a:gd name="connsiteX105" fmla="*/ 2870200 w 3149600"/>
                <a:gd name="connsiteY105" fmla="*/ 1244600 h 3308350"/>
                <a:gd name="connsiteX106" fmla="*/ 2908300 w 3149600"/>
                <a:gd name="connsiteY106" fmla="*/ 1263650 h 3308350"/>
                <a:gd name="connsiteX107" fmla="*/ 2933700 w 3149600"/>
                <a:gd name="connsiteY107" fmla="*/ 1314450 h 3308350"/>
                <a:gd name="connsiteX108" fmla="*/ 2933700 w 3149600"/>
                <a:gd name="connsiteY108" fmla="*/ 1390650 h 3308350"/>
                <a:gd name="connsiteX109" fmla="*/ 2908300 w 3149600"/>
                <a:gd name="connsiteY109" fmla="*/ 1416050 h 3308350"/>
                <a:gd name="connsiteX110" fmla="*/ 2901950 w 3149600"/>
                <a:gd name="connsiteY110" fmla="*/ 1454150 h 3308350"/>
                <a:gd name="connsiteX111" fmla="*/ 2832100 w 3149600"/>
                <a:gd name="connsiteY111" fmla="*/ 1428750 h 3308350"/>
                <a:gd name="connsiteX112" fmla="*/ 2813050 w 3149600"/>
                <a:gd name="connsiteY112" fmla="*/ 1555750 h 3308350"/>
                <a:gd name="connsiteX113" fmla="*/ 2743200 w 3149600"/>
                <a:gd name="connsiteY113" fmla="*/ 1536700 h 3308350"/>
                <a:gd name="connsiteX114" fmla="*/ 2622550 w 3149600"/>
                <a:gd name="connsiteY114" fmla="*/ 1606550 h 3308350"/>
                <a:gd name="connsiteX115" fmla="*/ 2749550 w 3149600"/>
                <a:gd name="connsiteY115" fmla="*/ 1828800 h 3308350"/>
                <a:gd name="connsiteX116" fmla="*/ 2787650 w 3149600"/>
                <a:gd name="connsiteY116" fmla="*/ 1828800 h 3308350"/>
                <a:gd name="connsiteX117" fmla="*/ 2781300 w 3149600"/>
                <a:gd name="connsiteY117" fmla="*/ 1917700 h 3308350"/>
                <a:gd name="connsiteX118" fmla="*/ 2711450 w 3149600"/>
                <a:gd name="connsiteY118" fmla="*/ 1905000 h 3308350"/>
                <a:gd name="connsiteX119" fmla="*/ 2603500 w 3149600"/>
                <a:gd name="connsiteY119" fmla="*/ 1930400 h 3308350"/>
                <a:gd name="connsiteX120" fmla="*/ 2381250 w 3149600"/>
                <a:gd name="connsiteY120" fmla="*/ 1924050 h 3308350"/>
                <a:gd name="connsiteX121" fmla="*/ 2286000 w 3149600"/>
                <a:gd name="connsiteY121" fmla="*/ 1924050 h 3308350"/>
                <a:gd name="connsiteX122" fmla="*/ 2209800 w 3149600"/>
                <a:gd name="connsiteY122" fmla="*/ 1847850 h 3308350"/>
                <a:gd name="connsiteX123" fmla="*/ 2152650 w 3149600"/>
                <a:gd name="connsiteY123" fmla="*/ 1835150 h 3308350"/>
                <a:gd name="connsiteX124" fmla="*/ 2133600 w 3149600"/>
                <a:gd name="connsiteY124" fmla="*/ 1765300 h 3308350"/>
                <a:gd name="connsiteX125" fmla="*/ 1943100 w 3149600"/>
                <a:gd name="connsiteY125" fmla="*/ 1708150 h 3308350"/>
                <a:gd name="connsiteX126" fmla="*/ 1924050 w 3149600"/>
                <a:gd name="connsiteY126" fmla="*/ 1816100 h 3308350"/>
                <a:gd name="connsiteX127" fmla="*/ 1943100 w 3149600"/>
                <a:gd name="connsiteY127" fmla="*/ 1905000 h 3308350"/>
                <a:gd name="connsiteX128" fmla="*/ 1911350 w 3149600"/>
                <a:gd name="connsiteY128" fmla="*/ 2019300 h 3308350"/>
                <a:gd name="connsiteX129" fmla="*/ 2305050 w 3149600"/>
                <a:gd name="connsiteY129" fmla="*/ 2089150 h 3308350"/>
                <a:gd name="connsiteX130" fmla="*/ 2349500 w 3149600"/>
                <a:gd name="connsiteY130" fmla="*/ 2546350 h 3308350"/>
                <a:gd name="connsiteX131" fmla="*/ 1282700 w 3149600"/>
                <a:gd name="connsiteY131" fmla="*/ 2603500 h 3308350"/>
                <a:gd name="connsiteX132" fmla="*/ 1263650 w 3149600"/>
                <a:gd name="connsiteY132" fmla="*/ 2660650 h 3308350"/>
                <a:gd name="connsiteX133" fmla="*/ 1314450 w 3149600"/>
                <a:gd name="connsiteY133" fmla="*/ 2686050 h 3308350"/>
                <a:gd name="connsiteX134" fmla="*/ 1333500 w 3149600"/>
                <a:gd name="connsiteY134" fmla="*/ 2762250 h 3308350"/>
                <a:gd name="connsiteX135" fmla="*/ 1327150 w 3149600"/>
                <a:gd name="connsiteY135" fmla="*/ 2921000 h 3308350"/>
                <a:gd name="connsiteX136" fmla="*/ 1397000 w 3149600"/>
                <a:gd name="connsiteY136" fmla="*/ 3016250 h 3308350"/>
                <a:gd name="connsiteX137" fmla="*/ 1358900 w 3149600"/>
                <a:gd name="connsiteY137" fmla="*/ 3181350 h 3308350"/>
                <a:gd name="connsiteX138" fmla="*/ 1416050 w 3149600"/>
                <a:gd name="connsiteY138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68488 w 3149600"/>
                <a:gd name="connsiteY81" fmla="*/ 176213 h 3308350"/>
                <a:gd name="connsiteX82" fmla="*/ 1991519 w 3149600"/>
                <a:gd name="connsiteY82" fmla="*/ 157163 h 3308350"/>
                <a:gd name="connsiteX83" fmla="*/ 2086769 w 3149600"/>
                <a:gd name="connsiteY83" fmla="*/ 146843 h 3308350"/>
                <a:gd name="connsiteX84" fmla="*/ 2171700 w 3149600"/>
                <a:gd name="connsiteY84" fmla="*/ 82550 h 3308350"/>
                <a:gd name="connsiteX85" fmla="*/ 2209800 w 3149600"/>
                <a:gd name="connsiteY85" fmla="*/ 95250 h 3308350"/>
                <a:gd name="connsiteX86" fmla="*/ 2311400 w 3149600"/>
                <a:gd name="connsiteY86" fmla="*/ 0 h 3308350"/>
                <a:gd name="connsiteX87" fmla="*/ 2368550 w 3149600"/>
                <a:gd name="connsiteY87" fmla="*/ 19050 h 3308350"/>
                <a:gd name="connsiteX88" fmla="*/ 2432050 w 3149600"/>
                <a:gd name="connsiteY88" fmla="*/ 12700 h 3308350"/>
                <a:gd name="connsiteX89" fmla="*/ 2501900 w 3149600"/>
                <a:gd name="connsiteY89" fmla="*/ 38100 h 3308350"/>
                <a:gd name="connsiteX90" fmla="*/ 2508250 w 3149600"/>
                <a:gd name="connsiteY90" fmla="*/ 114300 h 3308350"/>
                <a:gd name="connsiteX91" fmla="*/ 2476500 w 3149600"/>
                <a:gd name="connsiteY91" fmla="*/ 196850 h 3308350"/>
                <a:gd name="connsiteX92" fmla="*/ 2508250 w 3149600"/>
                <a:gd name="connsiteY92" fmla="*/ 292100 h 3308350"/>
                <a:gd name="connsiteX93" fmla="*/ 2635250 w 3149600"/>
                <a:gd name="connsiteY93" fmla="*/ 323850 h 3308350"/>
                <a:gd name="connsiteX94" fmla="*/ 2590800 w 3149600"/>
                <a:gd name="connsiteY94" fmla="*/ 463550 h 3308350"/>
                <a:gd name="connsiteX95" fmla="*/ 2654300 w 3149600"/>
                <a:gd name="connsiteY95" fmla="*/ 546100 h 3308350"/>
                <a:gd name="connsiteX96" fmla="*/ 2686050 w 3149600"/>
                <a:gd name="connsiteY96" fmla="*/ 552450 h 3308350"/>
                <a:gd name="connsiteX97" fmla="*/ 2641600 w 3149600"/>
                <a:gd name="connsiteY97" fmla="*/ 660400 h 3308350"/>
                <a:gd name="connsiteX98" fmla="*/ 2717800 w 3149600"/>
                <a:gd name="connsiteY98" fmla="*/ 666750 h 3308350"/>
                <a:gd name="connsiteX99" fmla="*/ 2844800 w 3149600"/>
                <a:gd name="connsiteY99" fmla="*/ 641350 h 3308350"/>
                <a:gd name="connsiteX100" fmla="*/ 3016250 w 3149600"/>
                <a:gd name="connsiteY100" fmla="*/ 450850 h 3308350"/>
                <a:gd name="connsiteX101" fmla="*/ 3028950 w 3149600"/>
                <a:gd name="connsiteY101" fmla="*/ 558800 h 3308350"/>
                <a:gd name="connsiteX102" fmla="*/ 3092450 w 3149600"/>
                <a:gd name="connsiteY102" fmla="*/ 666750 h 3308350"/>
                <a:gd name="connsiteX103" fmla="*/ 3149600 w 3149600"/>
                <a:gd name="connsiteY103" fmla="*/ 812800 h 3308350"/>
                <a:gd name="connsiteX104" fmla="*/ 2851150 w 3149600"/>
                <a:gd name="connsiteY104" fmla="*/ 1022350 h 3308350"/>
                <a:gd name="connsiteX105" fmla="*/ 2901950 w 3149600"/>
                <a:gd name="connsiteY105" fmla="*/ 1123950 h 3308350"/>
                <a:gd name="connsiteX106" fmla="*/ 2870200 w 3149600"/>
                <a:gd name="connsiteY106" fmla="*/ 1244600 h 3308350"/>
                <a:gd name="connsiteX107" fmla="*/ 2908300 w 3149600"/>
                <a:gd name="connsiteY107" fmla="*/ 1263650 h 3308350"/>
                <a:gd name="connsiteX108" fmla="*/ 2933700 w 3149600"/>
                <a:gd name="connsiteY108" fmla="*/ 1314450 h 3308350"/>
                <a:gd name="connsiteX109" fmla="*/ 2933700 w 3149600"/>
                <a:gd name="connsiteY109" fmla="*/ 1390650 h 3308350"/>
                <a:gd name="connsiteX110" fmla="*/ 2908300 w 3149600"/>
                <a:gd name="connsiteY110" fmla="*/ 1416050 h 3308350"/>
                <a:gd name="connsiteX111" fmla="*/ 2901950 w 3149600"/>
                <a:gd name="connsiteY111" fmla="*/ 1454150 h 3308350"/>
                <a:gd name="connsiteX112" fmla="*/ 2832100 w 3149600"/>
                <a:gd name="connsiteY112" fmla="*/ 1428750 h 3308350"/>
                <a:gd name="connsiteX113" fmla="*/ 2813050 w 3149600"/>
                <a:gd name="connsiteY113" fmla="*/ 1555750 h 3308350"/>
                <a:gd name="connsiteX114" fmla="*/ 2743200 w 3149600"/>
                <a:gd name="connsiteY114" fmla="*/ 1536700 h 3308350"/>
                <a:gd name="connsiteX115" fmla="*/ 2622550 w 3149600"/>
                <a:gd name="connsiteY115" fmla="*/ 1606550 h 3308350"/>
                <a:gd name="connsiteX116" fmla="*/ 2749550 w 3149600"/>
                <a:gd name="connsiteY116" fmla="*/ 1828800 h 3308350"/>
                <a:gd name="connsiteX117" fmla="*/ 2787650 w 3149600"/>
                <a:gd name="connsiteY117" fmla="*/ 1828800 h 3308350"/>
                <a:gd name="connsiteX118" fmla="*/ 2781300 w 3149600"/>
                <a:gd name="connsiteY118" fmla="*/ 1917700 h 3308350"/>
                <a:gd name="connsiteX119" fmla="*/ 2711450 w 3149600"/>
                <a:gd name="connsiteY119" fmla="*/ 1905000 h 3308350"/>
                <a:gd name="connsiteX120" fmla="*/ 2603500 w 3149600"/>
                <a:gd name="connsiteY120" fmla="*/ 1930400 h 3308350"/>
                <a:gd name="connsiteX121" fmla="*/ 2381250 w 3149600"/>
                <a:gd name="connsiteY121" fmla="*/ 1924050 h 3308350"/>
                <a:gd name="connsiteX122" fmla="*/ 2286000 w 3149600"/>
                <a:gd name="connsiteY122" fmla="*/ 1924050 h 3308350"/>
                <a:gd name="connsiteX123" fmla="*/ 2209800 w 3149600"/>
                <a:gd name="connsiteY123" fmla="*/ 1847850 h 3308350"/>
                <a:gd name="connsiteX124" fmla="*/ 2152650 w 3149600"/>
                <a:gd name="connsiteY124" fmla="*/ 1835150 h 3308350"/>
                <a:gd name="connsiteX125" fmla="*/ 2133600 w 3149600"/>
                <a:gd name="connsiteY125" fmla="*/ 1765300 h 3308350"/>
                <a:gd name="connsiteX126" fmla="*/ 1943100 w 3149600"/>
                <a:gd name="connsiteY126" fmla="*/ 1708150 h 3308350"/>
                <a:gd name="connsiteX127" fmla="*/ 1924050 w 3149600"/>
                <a:gd name="connsiteY127" fmla="*/ 1816100 h 3308350"/>
                <a:gd name="connsiteX128" fmla="*/ 1943100 w 3149600"/>
                <a:gd name="connsiteY128" fmla="*/ 1905000 h 3308350"/>
                <a:gd name="connsiteX129" fmla="*/ 1911350 w 3149600"/>
                <a:gd name="connsiteY129" fmla="*/ 2019300 h 3308350"/>
                <a:gd name="connsiteX130" fmla="*/ 2305050 w 3149600"/>
                <a:gd name="connsiteY130" fmla="*/ 2089150 h 3308350"/>
                <a:gd name="connsiteX131" fmla="*/ 2349500 w 3149600"/>
                <a:gd name="connsiteY131" fmla="*/ 2546350 h 3308350"/>
                <a:gd name="connsiteX132" fmla="*/ 1282700 w 3149600"/>
                <a:gd name="connsiteY132" fmla="*/ 2603500 h 3308350"/>
                <a:gd name="connsiteX133" fmla="*/ 1263650 w 3149600"/>
                <a:gd name="connsiteY133" fmla="*/ 2660650 h 3308350"/>
                <a:gd name="connsiteX134" fmla="*/ 1314450 w 3149600"/>
                <a:gd name="connsiteY134" fmla="*/ 2686050 h 3308350"/>
                <a:gd name="connsiteX135" fmla="*/ 1333500 w 3149600"/>
                <a:gd name="connsiteY135" fmla="*/ 2762250 h 3308350"/>
                <a:gd name="connsiteX136" fmla="*/ 1327150 w 3149600"/>
                <a:gd name="connsiteY136" fmla="*/ 2921000 h 3308350"/>
                <a:gd name="connsiteX137" fmla="*/ 1397000 w 3149600"/>
                <a:gd name="connsiteY137" fmla="*/ 3016250 h 3308350"/>
                <a:gd name="connsiteX138" fmla="*/ 1358900 w 3149600"/>
                <a:gd name="connsiteY138" fmla="*/ 3181350 h 3308350"/>
                <a:gd name="connsiteX139" fmla="*/ 1416050 w 3149600"/>
                <a:gd name="connsiteY139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68488 w 3149600"/>
                <a:gd name="connsiteY81" fmla="*/ 176213 h 3308350"/>
                <a:gd name="connsiteX82" fmla="*/ 1996282 w 3149600"/>
                <a:gd name="connsiteY82" fmla="*/ 185738 h 3308350"/>
                <a:gd name="connsiteX83" fmla="*/ 2086769 w 3149600"/>
                <a:gd name="connsiteY83" fmla="*/ 146843 h 3308350"/>
                <a:gd name="connsiteX84" fmla="*/ 2171700 w 3149600"/>
                <a:gd name="connsiteY84" fmla="*/ 82550 h 3308350"/>
                <a:gd name="connsiteX85" fmla="*/ 2209800 w 3149600"/>
                <a:gd name="connsiteY85" fmla="*/ 95250 h 3308350"/>
                <a:gd name="connsiteX86" fmla="*/ 2311400 w 3149600"/>
                <a:gd name="connsiteY86" fmla="*/ 0 h 3308350"/>
                <a:gd name="connsiteX87" fmla="*/ 2368550 w 3149600"/>
                <a:gd name="connsiteY87" fmla="*/ 19050 h 3308350"/>
                <a:gd name="connsiteX88" fmla="*/ 2432050 w 3149600"/>
                <a:gd name="connsiteY88" fmla="*/ 12700 h 3308350"/>
                <a:gd name="connsiteX89" fmla="*/ 2501900 w 3149600"/>
                <a:gd name="connsiteY89" fmla="*/ 38100 h 3308350"/>
                <a:gd name="connsiteX90" fmla="*/ 2508250 w 3149600"/>
                <a:gd name="connsiteY90" fmla="*/ 114300 h 3308350"/>
                <a:gd name="connsiteX91" fmla="*/ 2476500 w 3149600"/>
                <a:gd name="connsiteY91" fmla="*/ 196850 h 3308350"/>
                <a:gd name="connsiteX92" fmla="*/ 2508250 w 3149600"/>
                <a:gd name="connsiteY92" fmla="*/ 292100 h 3308350"/>
                <a:gd name="connsiteX93" fmla="*/ 2635250 w 3149600"/>
                <a:gd name="connsiteY93" fmla="*/ 323850 h 3308350"/>
                <a:gd name="connsiteX94" fmla="*/ 2590800 w 3149600"/>
                <a:gd name="connsiteY94" fmla="*/ 463550 h 3308350"/>
                <a:gd name="connsiteX95" fmla="*/ 2654300 w 3149600"/>
                <a:gd name="connsiteY95" fmla="*/ 546100 h 3308350"/>
                <a:gd name="connsiteX96" fmla="*/ 2686050 w 3149600"/>
                <a:gd name="connsiteY96" fmla="*/ 552450 h 3308350"/>
                <a:gd name="connsiteX97" fmla="*/ 2641600 w 3149600"/>
                <a:gd name="connsiteY97" fmla="*/ 660400 h 3308350"/>
                <a:gd name="connsiteX98" fmla="*/ 2717800 w 3149600"/>
                <a:gd name="connsiteY98" fmla="*/ 666750 h 3308350"/>
                <a:gd name="connsiteX99" fmla="*/ 2844800 w 3149600"/>
                <a:gd name="connsiteY99" fmla="*/ 641350 h 3308350"/>
                <a:gd name="connsiteX100" fmla="*/ 3016250 w 3149600"/>
                <a:gd name="connsiteY100" fmla="*/ 450850 h 3308350"/>
                <a:gd name="connsiteX101" fmla="*/ 3028950 w 3149600"/>
                <a:gd name="connsiteY101" fmla="*/ 558800 h 3308350"/>
                <a:gd name="connsiteX102" fmla="*/ 3092450 w 3149600"/>
                <a:gd name="connsiteY102" fmla="*/ 666750 h 3308350"/>
                <a:gd name="connsiteX103" fmla="*/ 3149600 w 3149600"/>
                <a:gd name="connsiteY103" fmla="*/ 812800 h 3308350"/>
                <a:gd name="connsiteX104" fmla="*/ 2851150 w 3149600"/>
                <a:gd name="connsiteY104" fmla="*/ 1022350 h 3308350"/>
                <a:gd name="connsiteX105" fmla="*/ 2901950 w 3149600"/>
                <a:gd name="connsiteY105" fmla="*/ 1123950 h 3308350"/>
                <a:gd name="connsiteX106" fmla="*/ 2870200 w 3149600"/>
                <a:gd name="connsiteY106" fmla="*/ 1244600 h 3308350"/>
                <a:gd name="connsiteX107" fmla="*/ 2908300 w 3149600"/>
                <a:gd name="connsiteY107" fmla="*/ 1263650 h 3308350"/>
                <a:gd name="connsiteX108" fmla="*/ 2933700 w 3149600"/>
                <a:gd name="connsiteY108" fmla="*/ 1314450 h 3308350"/>
                <a:gd name="connsiteX109" fmla="*/ 2933700 w 3149600"/>
                <a:gd name="connsiteY109" fmla="*/ 1390650 h 3308350"/>
                <a:gd name="connsiteX110" fmla="*/ 2908300 w 3149600"/>
                <a:gd name="connsiteY110" fmla="*/ 1416050 h 3308350"/>
                <a:gd name="connsiteX111" fmla="*/ 2901950 w 3149600"/>
                <a:gd name="connsiteY111" fmla="*/ 1454150 h 3308350"/>
                <a:gd name="connsiteX112" fmla="*/ 2832100 w 3149600"/>
                <a:gd name="connsiteY112" fmla="*/ 1428750 h 3308350"/>
                <a:gd name="connsiteX113" fmla="*/ 2813050 w 3149600"/>
                <a:gd name="connsiteY113" fmla="*/ 1555750 h 3308350"/>
                <a:gd name="connsiteX114" fmla="*/ 2743200 w 3149600"/>
                <a:gd name="connsiteY114" fmla="*/ 1536700 h 3308350"/>
                <a:gd name="connsiteX115" fmla="*/ 2622550 w 3149600"/>
                <a:gd name="connsiteY115" fmla="*/ 1606550 h 3308350"/>
                <a:gd name="connsiteX116" fmla="*/ 2749550 w 3149600"/>
                <a:gd name="connsiteY116" fmla="*/ 1828800 h 3308350"/>
                <a:gd name="connsiteX117" fmla="*/ 2787650 w 3149600"/>
                <a:gd name="connsiteY117" fmla="*/ 1828800 h 3308350"/>
                <a:gd name="connsiteX118" fmla="*/ 2781300 w 3149600"/>
                <a:gd name="connsiteY118" fmla="*/ 1917700 h 3308350"/>
                <a:gd name="connsiteX119" fmla="*/ 2711450 w 3149600"/>
                <a:gd name="connsiteY119" fmla="*/ 1905000 h 3308350"/>
                <a:gd name="connsiteX120" fmla="*/ 2603500 w 3149600"/>
                <a:gd name="connsiteY120" fmla="*/ 1930400 h 3308350"/>
                <a:gd name="connsiteX121" fmla="*/ 2381250 w 3149600"/>
                <a:gd name="connsiteY121" fmla="*/ 1924050 h 3308350"/>
                <a:gd name="connsiteX122" fmla="*/ 2286000 w 3149600"/>
                <a:gd name="connsiteY122" fmla="*/ 1924050 h 3308350"/>
                <a:gd name="connsiteX123" fmla="*/ 2209800 w 3149600"/>
                <a:gd name="connsiteY123" fmla="*/ 1847850 h 3308350"/>
                <a:gd name="connsiteX124" fmla="*/ 2152650 w 3149600"/>
                <a:gd name="connsiteY124" fmla="*/ 1835150 h 3308350"/>
                <a:gd name="connsiteX125" fmla="*/ 2133600 w 3149600"/>
                <a:gd name="connsiteY125" fmla="*/ 1765300 h 3308350"/>
                <a:gd name="connsiteX126" fmla="*/ 1943100 w 3149600"/>
                <a:gd name="connsiteY126" fmla="*/ 1708150 h 3308350"/>
                <a:gd name="connsiteX127" fmla="*/ 1924050 w 3149600"/>
                <a:gd name="connsiteY127" fmla="*/ 1816100 h 3308350"/>
                <a:gd name="connsiteX128" fmla="*/ 1943100 w 3149600"/>
                <a:gd name="connsiteY128" fmla="*/ 1905000 h 3308350"/>
                <a:gd name="connsiteX129" fmla="*/ 1911350 w 3149600"/>
                <a:gd name="connsiteY129" fmla="*/ 2019300 h 3308350"/>
                <a:gd name="connsiteX130" fmla="*/ 2305050 w 3149600"/>
                <a:gd name="connsiteY130" fmla="*/ 2089150 h 3308350"/>
                <a:gd name="connsiteX131" fmla="*/ 2349500 w 3149600"/>
                <a:gd name="connsiteY131" fmla="*/ 2546350 h 3308350"/>
                <a:gd name="connsiteX132" fmla="*/ 1282700 w 3149600"/>
                <a:gd name="connsiteY132" fmla="*/ 2603500 h 3308350"/>
                <a:gd name="connsiteX133" fmla="*/ 1263650 w 3149600"/>
                <a:gd name="connsiteY133" fmla="*/ 2660650 h 3308350"/>
                <a:gd name="connsiteX134" fmla="*/ 1314450 w 3149600"/>
                <a:gd name="connsiteY134" fmla="*/ 2686050 h 3308350"/>
                <a:gd name="connsiteX135" fmla="*/ 1333500 w 3149600"/>
                <a:gd name="connsiteY135" fmla="*/ 2762250 h 3308350"/>
                <a:gd name="connsiteX136" fmla="*/ 1327150 w 3149600"/>
                <a:gd name="connsiteY136" fmla="*/ 2921000 h 3308350"/>
                <a:gd name="connsiteX137" fmla="*/ 1397000 w 3149600"/>
                <a:gd name="connsiteY137" fmla="*/ 3016250 h 3308350"/>
                <a:gd name="connsiteX138" fmla="*/ 1358900 w 3149600"/>
                <a:gd name="connsiteY138" fmla="*/ 3181350 h 3308350"/>
                <a:gd name="connsiteX139" fmla="*/ 1416050 w 3149600"/>
                <a:gd name="connsiteY139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68488 w 3149600"/>
                <a:gd name="connsiteY81" fmla="*/ 176213 h 3308350"/>
                <a:gd name="connsiteX82" fmla="*/ 1996282 w 3149600"/>
                <a:gd name="connsiteY82" fmla="*/ 185738 h 3308350"/>
                <a:gd name="connsiteX83" fmla="*/ 2196306 w 3149600"/>
                <a:gd name="connsiteY83" fmla="*/ 44449 h 3308350"/>
                <a:gd name="connsiteX84" fmla="*/ 2171700 w 3149600"/>
                <a:gd name="connsiteY84" fmla="*/ 82550 h 3308350"/>
                <a:gd name="connsiteX85" fmla="*/ 2209800 w 3149600"/>
                <a:gd name="connsiteY85" fmla="*/ 95250 h 3308350"/>
                <a:gd name="connsiteX86" fmla="*/ 2311400 w 3149600"/>
                <a:gd name="connsiteY86" fmla="*/ 0 h 3308350"/>
                <a:gd name="connsiteX87" fmla="*/ 2368550 w 3149600"/>
                <a:gd name="connsiteY87" fmla="*/ 19050 h 3308350"/>
                <a:gd name="connsiteX88" fmla="*/ 2432050 w 3149600"/>
                <a:gd name="connsiteY88" fmla="*/ 12700 h 3308350"/>
                <a:gd name="connsiteX89" fmla="*/ 2501900 w 3149600"/>
                <a:gd name="connsiteY89" fmla="*/ 38100 h 3308350"/>
                <a:gd name="connsiteX90" fmla="*/ 2508250 w 3149600"/>
                <a:gd name="connsiteY90" fmla="*/ 114300 h 3308350"/>
                <a:gd name="connsiteX91" fmla="*/ 2476500 w 3149600"/>
                <a:gd name="connsiteY91" fmla="*/ 196850 h 3308350"/>
                <a:gd name="connsiteX92" fmla="*/ 2508250 w 3149600"/>
                <a:gd name="connsiteY92" fmla="*/ 292100 h 3308350"/>
                <a:gd name="connsiteX93" fmla="*/ 2635250 w 3149600"/>
                <a:gd name="connsiteY93" fmla="*/ 323850 h 3308350"/>
                <a:gd name="connsiteX94" fmla="*/ 2590800 w 3149600"/>
                <a:gd name="connsiteY94" fmla="*/ 463550 h 3308350"/>
                <a:gd name="connsiteX95" fmla="*/ 2654300 w 3149600"/>
                <a:gd name="connsiteY95" fmla="*/ 546100 h 3308350"/>
                <a:gd name="connsiteX96" fmla="*/ 2686050 w 3149600"/>
                <a:gd name="connsiteY96" fmla="*/ 552450 h 3308350"/>
                <a:gd name="connsiteX97" fmla="*/ 2641600 w 3149600"/>
                <a:gd name="connsiteY97" fmla="*/ 660400 h 3308350"/>
                <a:gd name="connsiteX98" fmla="*/ 2717800 w 3149600"/>
                <a:gd name="connsiteY98" fmla="*/ 666750 h 3308350"/>
                <a:gd name="connsiteX99" fmla="*/ 2844800 w 3149600"/>
                <a:gd name="connsiteY99" fmla="*/ 641350 h 3308350"/>
                <a:gd name="connsiteX100" fmla="*/ 3016250 w 3149600"/>
                <a:gd name="connsiteY100" fmla="*/ 450850 h 3308350"/>
                <a:gd name="connsiteX101" fmla="*/ 3028950 w 3149600"/>
                <a:gd name="connsiteY101" fmla="*/ 558800 h 3308350"/>
                <a:gd name="connsiteX102" fmla="*/ 3092450 w 3149600"/>
                <a:gd name="connsiteY102" fmla="*/ 666750 h 3308350"/>
                <a:gd name="connsiteX103" fmla="*/ 3149600 w 3149600"/>
                <a:gd name="connsiteY103" fmla="*/ 812800 h 3308350"/>
                <a:gd name="connsiteX104" fmla="*/ 2851150 w 3149600"/>
                <a:gd name="connsiteY104" fmla="*/ 1022350 h 3308350"/>
                <a:gd name="connsiteX105" fmla="*/ 2901950 w 3149600"/>
                <a:gd name="connsiteY105" fmla="*/ 1123950 h 3308350"/>
                <a:gd name="connsiteX106" fmla="*/ 2870200 w 3149600"/>
                <a:gd name="connsiteY106" fmla="*/ 1244600 h 3308350"/>
                <a:gd name="connsiteX107" fmla="*/ 2908300 w 3149600"/>
                <a:gd name="connsiteY107" fmla="*/ 1263650 h 3308350"/>
                <a:gd name="connsiteX108" fmla="*/ 2933700 w 3149600"/>
                <a:gd name="connsiteY108" fmla="*/ 1314450 h 3308350"/>
                <a:gd name="connsiteX109" fmla="*/ 2933700 w 3149600"/>
                <a:gd name="connsiteY109" fmla="*/ 1390650 h 3308350"/>
                <a:gd name="connsiteX110" fmla="*/ 2908300 w 3149600"/>
                <a:gd name="connsiteY110" fmla="*/ 1416050 h 3308350"/>
                <a:gd name="connsiteX111" fmla="*/ 2901950 w 3149600"/>
                <a:gd name="connsiteY111" fmla="*/ 1454150 h 3308350"/>
                <a:gd name="connsiteX112" fmla="*/ 2832100 w 3149600"/>
                <a:gd name="connsiteY112" fmla="*/ 1428750 h 3308350"/>
                <a:gd name="connsiteX113" fmla="*/ 2813050 w 3149600"/>
                <a:gd name="connsiteY113" fmla="*/ 1555750 h 3308350"/>
                <a:gd name="connsiteX114" fmla="*/ 2743200 w 3149600"/>
                <a:gd name="connsiteY114" fmla="*/ 1536700 h 3308350"/>
                <a:gd name="connsiteX115" fmla="*/ 2622550 w 3149600"/>
                <a:gd name="connsiteY115" fmla="*/ 1606550 h 3308350"/>
                <a:gd name="connsiteX116" fmla="*/ 2749550 w 3149600"/>
                <a:gd name="connsiteY116" fmla="*/ 1828800 h 3308350"/>
                <a:gd name="connsiteX117" fmla="*/ 2787650 w 3149600"/>
                <a:gd name="connsiteY117" fmla="*/ 1828800 h 3308350"/>
                <a:gd name="connsiteX118" fmla="*/ 2781300 w 3149600"/>
                <a:gd name="connsiteY118" fmla="*/ 1917700 h 3308350"/>
                <a:gd name="connsiteX119" fmla="*/ 2711450 w 3149600"/>
                <a:gd name="connsiteY119" fmla="*/ 1905000 h 3308350"/>
                <a:gd name="connsiteX120" fmla="*/ 2603500 w 3149600"/>
                <a:gd name="connsiteY120" fmla="*/ 1930400 h 3308350"/>
                <a:gd name="connsiteX121" fmla="*/ 2381250 w 3149600"/>
                <a:gd name="connsiteY121" fmla="*/ 1924050 h 3308350"/>
                <a:gd name="connsiteX122" fmla="*/ 2286000 w 3149600"/>
                <a:gd name="connsiteY122" fmla="*/ 1924050 h 3308350"/>
                <a:gd name="connsiteX123" fmla="*/ 2209800 w 3149600"/>
                <a:gd name="connsiteY123" fmla="*/ 1847850 h 3308350"/>
                <a:gd name="connsiteX124" fmla="*/ 2152650 w 3149600"/>
                <a:gd name="connsiteY124" fmla="*/ 1835150 h 3308350"/>
                <a:gd name="connsiteX125" fmla="*/ 2133600 w 3149600"/>
                <a:gd name="connsiteY125" fmla="*/ 1765300 h 3308350"/>
                <a:gd name="connsiteX126" fmla="*/ 1943100 w 3149600"/>
                <a:gd name="connsiteY126" fmla="*/ 1708150 h 3308350"/>
                <a:gd name="connsiteX127" fmla="*/ 1924050 w 3149600"/>
                <a:gd name="connsiteY127" fmla="*/ 1816100 h 3308350"/>
                <a:gd name="connsiteX128" fmla="*/ 1943100 w 3149600"/>
                <a:gd name="connsiteY128" fmla="*/ 1905000 h 3308350"/>
                <a:gd name="connsiteX129" fmla="*/ 1911350 w 3149600"/>
                <a:gd name="connsiteY129" fmla="*/ 2019300 h 3308350"/>
                <a:gd name="connsiteX130" fmla="*/ 2305050 w 3149600"/>
                <a:gd name="connsiteY130" fmla="*/ 2089150 h 3308350"/>
                <a:gd name="connsiteX131" fmla="*/ 2349500 w 3149600"/>
                <a:gd name="connsiteY131" fmla="*/ 2546350 h 3308350"/>
                <a:gd name="connsiteX132" fmla="*/ 1282700 w 3149600"/>
                <a:gd name="connsiteY132" fmla="*/ 2603500 h 3308350"/>
                <a:gd name="connsiteX133" fmla="*/ 1263650 w 3149600"/>
                <a:gd name="connsiteY133" fmla="*/ 2660650 h 3308350"/>
                <a:gd name="connsiteX134" fmla="*/ 1314450 w 3149600"/>
                <a:gd name="connsiteY134" fmla="*/ 2686050 h 3308350"/>
                <a:gd name="connsiteX135" fmla="*/ 1333500 w 3149600"/>
                <a:gd name="connsiteY135" fmla="*/ 2762250 h 3308350"/>
                <a:gd name="connsiteX136" fmla="*/ 1327150 w 3149600"/>
                <a:gd name="connsiteY136" fmla="*/ 2921000 h 3308350"/>
                <a:gd name="connsiteX137" fmla="*/ 1397000 w 3149600"/>
                <a:gd name="connsiteY137" fmla="*/ 3016250 h 3308350"/>
                <a:gd name="connsiteX138" fmla="*/ 1358900 w 3149600"/>
                <a:gd name="connsiteY138" fmla="*/ 3181350 h 3308350"/>
                <a:gd name="connsiteX139" fmla="*/ 1416050 w 3149600"/>
                <a:gd name="connsiteY139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68488 w 3149600"/>
                <a:gd name="connsiteY81" fmla="*/ 176213 h 3308350"/>
                <a:gd name="connsiteX82" fmla="*/ 1996282 w 3149600"/>
                <a:gd name="connsiteY82" fmla="*/ 185738 h 3308350"/>
                <a:gd name="connsiteX83" fmla="*/ 2058194 w 3149600"/>
                <a:gd name="connsiteY83" fmla="*/ 135731 h 3308350"/>
                <a:gd name="connsiteX84" fmla="*/ 2196306 w 3149600"/>
                <a:gd name="connsiteY84" fmla="*/ 44449 h 3308350"/>
                <a:gd name="connsiteX85" fmla="*/ 2171700 w 3149600"/>
                <a:gd name="connsiteY85" fmla="*/ 82550 h 3308350"/>
                <a:gd name="connsiteX86" fmla="*/ 2209800 w 3149600"/>
                <a:gd name="connsiteY86" fmla="*/ 95250 h 3308350"/>
                <a:gd name="connsiteX87" fmla="*/ 2311400 w 3149600"/>
                <a:gd name="connsiteY87" fmla="*/ 0 h 3308350"/>
                <a:gd name="connsiteX88" fmla="*/ 2368550 w 3149600"/>
                <a:gd name="connsiteY88" fmla="*/ 19050 h 3308350"/>
                <a:gd name="connsiteX89" fmla="*/ 2432050 w 3149600"/>
                <a:gd name="connsiteY89" fmla="*/ 12700 h 3308350"/>
                <a:gd name="connsiteX90" fmla="*/ 2501900 w 3149600"/>
                <a:gd name="connsiteY90" fmla="*/ 38100 h 3308350"/>
                <a:gd name="connsiteX91" fmla="*/ 2508250 w 3149600"/>
                <a:gd name="connsiteY91" fmla="*/ 114300 h 3308350"/>
                <a:gd name="connsiteX92" fmla="*/ 2476500 w 3149600"/>
                <a:gd name="connsiteY92" fmla="*/ 196850 h 3308350"/>
                <a:gd name="connsiteX93" fmla="*/ 2508250 w 3149600"/>
                <a:gd name="connsiteY93" fmla="*/ 292100 h 3308350"/>
                <a:gd name="connsiteX94" fmla="*/ 2635250 w 3149600"/>
                <a:gd name="connsiteY94" fmla="*/ 323850 h 3308350"/>
                <a:gd name="connsiteX95" fmla="*/ 2590800 w 3149600"/>
                <a:gd name="connsiteY95" fmla="*/ 463550 h 3308350"/>
                <a:gd name="connsiteX96" fmla="*/ 2654300 w 3149600"/>
                <a:gd name="connsiteY96" fmla="*/ 546100 h 3308350"/>
                <a:gd name="connsiteX97" fmla="*/ 2686050 w 3149600"/>
                <a:gd name="connsiteY97" fmla="*/ 552450 h 3308350"/>
                <a:gd name="connsiteX98" fmla="*/ 2641600 w 3149600"/>
                <a:gd name="connsiteY98" fmla="*/ 660400 h 3308350"/>
                <a:gd name="connsiteX99" fmla="*/ 2717800 w 3149600"/>
                <a:gd name="connsiteY99" fmla="*/ 666750 h 3308350"/>
                <a:gd name="connsiteX100" fmla="*/ 2844800 w 3149600"/>
                <a:gd name="connsiteY100" fmla="*/ 641350 h 3308350"/>
                <a:gd name="connsiteX101" fmla="*/ 3016250 w 3149600"/>
                <a:gd name="connsiteY101" fmla="*/ 450850 h 3308350"/>
                <a:gd name="connsiteX102" fmla="*/ 3028950 w 3149600"/>
                <a:gd name="connsiteY102" fmla="*/ 558800 h 3308350"/>
                <a:gd name="connsiteX103" fmla="*/ 3092450 w 3149600"/>
                <a:gd name="connsiteY103" fmla="*/ 666750 h 3308350"/>
                <a:gd name="connsiteX104" fmla="*/ 3149600 w 3149600"/>
                <a:gd name="connsiteY104" fmla="*/ 812800 h 3308350"/>
                <a:gd name="connsiteX105" fmla="*/ 2851150 w 3149600"/>
                <a:gd name="connsiteY105" fmla="*/ 1022350 h 3308350"/>
                <a:gd name="connsiteX106" fmla="*/ 2901950 w 3149600"/>
                <a:gd name="connsiteY106" fmla="*/ 1123950 h 3308350"/>
                <a:gd name="connsiteX107" fmla="*/ 2870200 w 3149600"/>
                <a:gd name="connsiteY107" fmla="*/ 1244600 h 3308350"/>
                <a:gd name="connsiteX108" fmla="*/ 2908300 w 3149600"/>
                <a:gd name="connsiteY108" fmla="*/ 1263650 h 3308350"/>
                <a:gd name="connsiteX109" fmla="*/ 2933700 w 3149600"/>
                <a:gd name="connsiteY109" fmla="*/ 1314450 h 3308350"/>
                <a:gd name="connsiteX110" fmla="*/ 2933700 w 3149600"/>
                <a:gd name="connsiteY110" fmla="*/ 1390650 h 3308350"/>
                <a:gd name="connsiteX111" fmla="*/ 2908300 w 3149600"/>
                <a:gd name="connsiteY111" fmla="*/ 1416050 h 3308350"/>
                <a:gd name="connsiteX112" fmla="*/ 2901950 w 3149600"/>
                <a:gd name="connsiteY112" fmla="*/ 1454150 h 3308350"/>
                <a:gd name="connsiteX113" fmla="*/ 2832100 w 3149600"/>
                <a:gd name="connsiteY113" fmla="*/ 1428750 h 3308350"/>
                <a:gd name="connsiteX114" fmla="*/ 2813050 w 3149600"/>
                <a:gd name="connsiteY114" fmla="*/ 1555750 h 3308350"/>
                <a:gd name="connsiteX115" fmla="*/ 2743200 w 3149600"/>
                <a:gd name="connsiteY115" fmla="*/ 1536700 h 3308350"/>
                <a:gd name="connsiteX116" fmla="*/ 2622550 w 3149600"/>
                <a:gd name="connsiteY116" fmla="*/ 1606550 h 3308350"/>
                <a:gd name="connsiteX117" fmla="*/ 2749550 w 3149600"/>
                <a:gd name="connsiteY117" fmla="*/ 1828800 h 3308350"/>
                <a:gd name="connsiteX118" fmla="*/ 2787650 w 3149600"/>
                <a:gd name="connsiteY118" fmla="*/ 1828800 h 3308350"/>
                <a:gd name="connsiteX119" fmla="*/ 2781300 w 3149600"/>
                <a:gd name="connsiteY119" fmla="*/ 1917700 h 3308350"/>
                <a:gd name="connsiteX120" fmla="*/ 2711450 w 3149600"/>
                <a:gd name="connsiteY120" fmla="*/ 1905000 h 3308350"/>
                <a:gd name="connsiteX121" fmla="*/ 2603500 w 3149600"/>
                <a:gd name="connsiteY121" fmla="*/ 1930400 h 3308350"/>
                <a:gd name="connsiteX122" fmla="*/ 2381250 w 3149600"/>
                <a:gd name="connsiteY122" fmla="*/ 1924050 h 3308350"/>
                <a:gd name="connsiteX123" fmla="*/ 2286000 w 3149600"/>
                <a:gd name="connsiteY123" fmla="*/ 1924050 h 3308350"/>
                <a:gd name="connsiteX124" fmla="*/ 2209800 w 3149600"/>
                <a:gd name="connsiteY124" fmla="*/ 1847850 h 3308350"/>
                <a:gd name="connsiteX125" fmla="*/ 2152650 w 3149600"/>
                <a:gd name="connsiteY125" fmla="*/ 1835150 h 3308350"/>
                <a:gd name="connsiteX126" fmla="*/ 2133600 w 3149600"/>
                <a:gd name="connsiteY126" fmla="*/ 1765300 h 3308350"/>
                <a:gd name="connsiteX127" fmla="*/ 1943100 w 3149600"/>
                <a:gd name="connsiteY127" fmla="*/ 1708150 h 3308350"/>
                <a:gd name="connsiteX128" fmla="*/ 1924050 w 3149600"/>
                <a:gd name="connsiteY128" fmla="*/ 1816100 h 3308350"/>
                <a:gd name="connsiteX129" fmla="*/ 1943100 w 3149600"/>
                <a:gd name="connsiteY129" fmla="*/ 1905000 h 3308350"/>
                <a:gd name="connsiteX130" fmla="*/ 1911350 w 3149600"/>
                <a:gd name="connsiteY130" fmla="*/ 2019300 h 3308350"/>
                <a:gd name="connsiteX131" fmla="*/ 2305050 w 3149600"/>
                <a:gd name="connsiteY131" fmla="*/ 2089150 h 3308350"/>
                <a:gd name="connsiteX132" fmla="*/ 2349500 w 3149600"/>
                <a:gd name="connsiteY132" fmla="*/ 2546350 h 3308350"/>
                <a:gd name="connsiteX133" fmla="*/ 1282700 w 3149600"/>
                <a:gd name="connsiteY133" fmla="*/ 2603500 h 3308350"/>
                <a:gd name="connsiteX134" fmla="*/ 1263650 w 3149600"/>
                <a:gd name="connsiteY134" fmla="*/ 2660650 h 3308350"/>
                <a:gd name="connsiteX135" fmla="*/ 1314450 w 3149600"/>
                <a:gd name="connsiteY135" fmla="*/ 2686050 h 3308350"/>
                <a:gd name="connsiteX136" fmla="*/ 1333500 w 3149600"/>
                <a:gd name="connsiteY136" fmla="*/ 2762250 h 3308350"/>
                <a:gd name="connsiteX137" fmla="*/ 1327150 w 3149600"/>
                <a:gd name="connsiteY137" fmla="*/ 2921000 h 3308350"/>
                <a:gd name="connsiteX138" fmla="*/ 1397000 w 3149600"/>
                <a:gd name="connsiteY138" fmla="*/ 3016250 h 3308350"/>
                <a:gd name="connsiteX139" fmla="*/ 1358900 w 3149600"/>
                <a:gd name="connsiteY139" fmla="*/ 3181350 h 3308350"/>
                <a:gd name="connsiteX140" fmla="*/ 1416050 w 3149600"/>
                <a:gd name="connsiteY140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68488 w 3149600"/>
                <a:gd name="connsiteY81" fmla="*/ 176213 h 3308350"/>
                <a:gd name="connsiteX82" fmla="*/ 1996282 w 3149600"/>
                <a:gd name="connsiteY82" fmla="*/ 185738 h 3308350"/>
                <a:gd name="connsiteX83" fmla="*/ 2058194 w 3149600"/>
                <a:gd name="connsiteY83" fmla="*/ 135731 h 3308350"/>
                <a:gd name="connsiteX84" fmla="*/ 2110581 w 3149600"/>
                <a:gd name="connsiteY84" fmla="*/ 173036 h 3308350"/>
                <a:gd name="connsiteX85" fmla="*/ 2171700 w 3149600"/>
                <a:gd name="connsiteY85" fmla="*/ 82550 h 3308350"/>
                <a:gd name="connsiteX86" fmla="*/ 2209800 w 3149600"/>
                <a:gd name="connsiteY86" fmla="*/ 95250 h 3308350"/>
                <a:gd name="connsiteX87" fmla="*/ 2311400 w 3149600"/>
                <a:gd name="connsiteY87" fmla="*/ 0 h 3308350"/>
                <a:gd name="connsiteX88" fmla="*/ 2368550 w 3149600"/>
                <a:gd name="connsiteY88" fmla="*/ 19050 h 3308350"/>
                <a:gd name="connsiteX89" fmla="*/ 2432050 w 3149600"/>
                <a:gd name="connsiteY89" fmla="*/ 12700 h 3308350"/>
                <a:gd name="connsiteX90" fmla="*/ 2501900 w 3149600"/>
                <a:gd name="connsiteY90" fmla="*/ 38100 h 3308350"/>
                <a:gd name="connsiteX91" fmla="*/ 2508250 w 3149600"/>
                <a:gd name="connsiteY91" fmla="*/ 114300 h 3308350"/>
                <a:gd name="connsiteX92" fmla="*/ 2476500 w 3149600"/>
                <a:gd name="connsiteY92" fmla="*/ 196850 h 3308350"/>
                <a:gd name="connsiteX93" fmla="*/ 2508250 w 3149600"/>
                <a:gd name="connsiteY93" fmla="*/ 292100 h 3308350"/>
                <a:gd name="connsiteX94" fmla="*/ 2635250 w 3149600"/>
                <a:gd name="connsiteY94" fmla="*/ 323850 h 3308350"/>
                <a:gd name="connsiteX95" fmla="*/ 2590800 w 3149600"/>
                <a:gd name="connsiteY95" fmla="*/ 463550 h 3308350"/>
                <a:gd name="connsiteX96" fmla="*/ 2654300 w 3149600"/>
                <a:gd name="connsiteY96" fmla="*/ 546100 h 3308350"/>
                <a:gd name="connsiteX97" fmla="*/ 2686050 w 3149600"/>
                <a:gd name="connsiteY97" fmla="*/ 552450 h 3308350"/>
                <a:gd name="connsiteX98" fmla="*/ 2641600 w 3149600"/>
                <a:gd name="connsiteY98" fmla="*/ 660400 h 3308350"/>
                <a:gd name="connsiteX99" fmla="*/ 2717800 w 3149600"/>
                <a:gd name="connsiteY99" fmla="*/ 666750 h 3308350"/>
                <a:gd name="connsiteX100" fmla="*/ 2844800 w 3149600"/>
                <a:gd name="connsiteY100" fmla="*/ 641350 h 3308350"/>
                <a:gd name="connsiteX101" fmla="*/ 3016250 w 3149600"/>
                <a:gd name="connsiteY101" fmla="*/ 450850 h 3308350"/>
                <a:gd name="connsiteX102" fmla="*/ 3028950 w 3149600"/>
                <a:gd name="connsiteY102" fmla="*/ 558800 h 3308350"/>
                <a:gd name="connsiteX103" fmla="*/ 3092450 w 3149600"/>
                <a:gd name="connsiteY103" fmla="*/ 666750 h 3308350"/>
                <a:gd name="connsiteX104" fmla="*/ 3149600 w 3149600"/>
                <a:gd name="connsiteY104" fmla="*/ 812800 h 3308350"/>
                <a:gd name="connsiteX105" fmla="*/ 2851150 w 3149600"/>
                <a:gd name="connsiteY105" fmla="*/ 1022350 h 3308350"/>
                <a:gd name="connsiteX106" fmla="*/ 2901950 w 3149600"/>
                <a:gd name="connsiteY106" fmla="*/ 1123950 h 3308350"/>
                <a:gd name="connsiteX107" fmla="*/ 2870200 w 3149600"/>
                <a:gd name="connsiteY107" fmla="*/ 1244600 h 3308350"/>
                <a:gd name="connsiteX108" fmla="*/ 2908300 w 3149600"/>
                <a:gd name="connsiteY108" fmla="*/ 1263650 h 3308350"/>
                <a:gd name="connsiteX109" fmla="*/ 2933700 w 3149600"/>
                <a:gd name="connsiteY109" fmla="*/ 1314450 h 3308350"/>
                <a:gd name="connsiteX110" fmla="*/ 2933700 w 3149600"/>
                <a:gd name="connsiteY110" fmla="*/ 1390650 h 3308350"/>
                <a:gd name="connsiteX111" fmla="*/ 2908300 w 3149600"/>
                <a:gd name="connsiteY111" fmla="*/ 1416050 h 3308350"/>
                <a:gd name="connsiteX112" fmla="*/ 2901950 w 3149600"/>
                <a:gd name="connsiteY112" fmla="*/ 1454150 h 3308350"/>
                <a:gd name="connsiteX113" fmla="*/ 2832100 w 3149600"/>
                <a:gd name="connsiteY113" fmla="*/ 1428750 h 3308350"/>
                <a:gd name="connsiteX114" fmla="*/ 2813050 w 3149600"/>
                <a:gd name="connsiteY114" fmla="*/ 1555750 h 3308350"/>
                <a:gd name="connsiteX115" fmla="*/ 2743200 w 3149600"/>
                <a:gd name="connsiteY115" fmla="*/ 1536700 h 3308350"/>
                <a:gd name="connsiteX116" fmla="*/ 2622550 w 3149600"/>
                <a:gd name="connsiteY116" fmla="*/ 1606550 h 3308350"/>
                <a:gd name="connsiteX117" fmla="*/ 2749550 w 3149600"/>
                <a:gd name="connsiteY117" fmla="*/ 1828800 h 3308350"/>
                <a:gd name="connsiteX118" fmla="*/ 2787650 w 3149600"/>
                <a:gd name="connsiteY118" fmla="*/ 1828800 h 3308350"/>
                <a:gd name="connsiteX119" fmla="*/ 2781300 w 3149600"/>
                <a:gd name="connsiteY119" fmla="*/ 1917700 h 3308350"/>
                <a:gd name="connsiteX120" fmla="*/ 2711450 w 3149600"/>
                <a:gd name="connsiteY120" fmla="*/ 1905000 h 3308350"/>
                <a:gd name="connsiteX121" fmla="*/ 2603500 w 3149600"/>
                <a:gd name="connsiteY121" fmla="*/ 1930400 h 3308350"/>
                <a:gd name="connsiteX122" fmla="*/ 2381250 w 3149600"/>
                <a:gd name="connsiteY122" fmla="*/ 1924050 h 3308350"/>
                <a:gd name="connsiteX123" fmla="*/ 2286000 w 3149600"/>
                <a:gd name="connsiteY123" fmla="*/ 1924050 h 3308350"/>
                <a:gd name="connsiteX124" fmla="*/ 2209800 w 3149600"/>
                <a:gd name="connsiteY124" fmla="*/ 1847850 h 3308350"/>
                <a:gd name="connsiteX125" fmla="*/ 2152650 w 3149600"/>
                <a:gd name="connsiteY125" fmla="*/ 1835150 h 3308350"/>
                <a:gd name="connsiteX126" fmla="*/ 2133600 w 3149600"/>
                <a:gd name="connsiteY126" fmla="*/ 1765300 h 3308350"/>
                <a:gd name="connsiteX127" fmla="*/ 1943100 w 3149600"/>
                <a:gd name="connsiteY127" fmla="*/ 1708150 h 3308350"/>
                <a:gd name="connsiteX128" fmla="*/ 1924050 w 3149600"/>
                <a:gd name="connsiteY128" fmla="*/ 1816100 h 3308350"/>
                <a:gd name="connsiteX129" fmla="*/ 1943100 w 3149600"/>
                <a:gd name="connsiteY129" fmla="*/ 1905000 h 3308350"/>
                <a:gd name="connsiteX130" fmla="*/ 1911350 w 3149600"/>
                <a:gd name="connsiteY130" fmla="*/ 2019300 h 3308350"/>
                <a:gd name="connsiteX131" fmla="*/ 2305050 w 3149600"/>
                <a:gd name="connsiteY131" fmla="*/ 2089150 h 3308350"/>
                <a:gd name="connsiteX132" fmla="*/ 2349500 w 3149600"/>
                <a:gd name="connsiteY132" fmla="*/ 2546350 h 3308350"/>
                <a:gd name="connsiteX133" fmla="*/ 1282700 w 3149600"/>
                <a:gd name="connsiteY133" fmla="*/ 2603500 h 3308350"/>
                <a:gd name="connsiteX134" fmla="*/ 1263650 w 3149600"/>
                <a:gd name="connsiteY134" fmla="*/ 2660650 h 3308350"/>
                <a:gd name="connsiteX135" fmla="*/ 1314450 w 3149600"/>
                <a:gd name="connsiteY135" fmla="*/ 2686050 h 3308350"/>
                <a:gd name="connsiteX136" fmla="*/ 1333500 w 3149600"/>
                <a:gd name="connsiteY136" fmla="*/ 2762250 h 3308350"/>
                <a:gd name="connsiteX137" fmla="*/ 1327150 w 3149600"/>
                <a:gd name="connsiteY137" fmla="*/ 2921000 h 3308350"/>
                <a:gd name="connsiteX138" fmla="*/ 1397000 w 3149600"/>
                <a:gd name="connsiteY138" fmla="*/ 3016250 h 3308350"/>
                <a:gd name="connsiteX139" fmla="*/ 1358900 w 3149600"/>
                <a:gd name="connsiteY139" fmla="*/ 3181350 h 3308350"/>
                <a:gd name="connsiteX140" fmla="*/ 1416050 w 3149600"/>
                <a:gd name="connsiteY140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68488 w 3149600"/>
                <a:gd name="connsiteY81" fmla="*/ 176213 h 3308350"/>
                <a:gd name="connsiteX82" fmla="*/ 1996282 w 3149600"/>
                <a:gd name="connsiteY82" fmla="*/ 185738 h 3308350"/>
                <a:gd name="connsiteX83" fmla="*/ 2048669 w 3149600"/>
                <a:gd name="connsiteY83" fmla="*/ 152400 h 3308350"/>
                <a:gd name="connsiteX84" fmla="*/ 2110581 w 3149600"/>
                <a:gd name="connsiteY84" fmla="*/ 173036 h 3308350"/>
                <a:gd name="connsiteX85" fmla="*/ 2171700 w 3149600"/>
                <a:gd name="connsiteY85" fmla="*/ 82550 h 3308350"/>
                <a:gd name="connsiteX86" fmla="*/ 2209800 w 3149600"/>
                <a:gd name="connsiteY86" fmla="*/ 95250 h 3308350"/>
                <a:gd name="connsiteX87" fmla="*/ 2311400 w 3149600"/>
                <a:gd name="connsiteY87" fmla="*/ 0 h 3308350"/>
                <a:gd name="connsiteX88" fmla="*/ 2368550 w 3149600"/>
                <a:gd name="connsiteY88" fmla="*/ 19050 h 3308350"/>
                <a:gd name="connsiteX89" fmla="*/ 2432050 w 3149600"/>
                <a:gd name="connsiteY89" fmla="*/ 12700 h 3308350"/>
                <a:gd name="connsiteX90" fmla="*/ 2501900 w 3149600"/>
                <a:gd name="connsiteY90" fmla="*/ 38100 h 3308350"/>
                <a:gd name="connsiteX91" fmla="*/ 2508250 w 3149600"/>
                <a:gd name="connsiteY91" fmla="*/ 114300 h 3308350"/>
                <a:gd name="connsiteX92" fmla="*/ 2476500 w 3149600"/>
                <a:gd name="connsiteY92" fmla="*/ 196850 h 3308350"/>
                <a:gd name="connsiteX93" fmla="*/ 2508250 w 3149600"/>
                <a:gd name="connsiteY93" fmla="*/ 292100 h 3308350"/>
                <a:gd name="connsiteX94" fmla="*/ 2635250 w 3149600"/>
                <a:gd name="connsiteY94" fmla="*/ 323850 h 3308350"/>
                <a:gd name="connsiteX95" fmla="*/ 2590800 w 3149600"/>
                <a:gd name="connsiteY95" fmla="*/ 463550 h 3308350"/>
                <a:gd name="connsiteX96" fmla="*/ 2654300 w 3149600"/>
                <a:gd name="connsiteY96" fmla="*/ 546100 h 3308350"/>
                <a:gd name="connsiteX97" fmla="*/ 2686050 w 3149600"/>
                <a:gd name="connsiteY97" fmla="*/ 552450 h 3308350"/>
                <a:gd name="connsiteX98" fmla="*/ 2641600 w 3149600"/>
                <a:gd name="connsiteY98" fmla="*/ 660400 h 3308350"/>
                <a:gd name="connsiteX99" fmla="*/ 2717800 w 3149600"/>
                <a:gd name="connsiteY99" fmla="*/ 666750 h 3308350"/>
                <a:gd name="connsiteX100" fmla="*/ 2844800 w 3149600"/>
                <a:gd name="connsiteY100" fmla="*/ 641350 h 3308350"/>
                <a:gd name="connsiteX101" fmla="*/ 3016250 w 3149600"/>
                <a:gd name="connsiteY101" fmla="*/ 450850 h 3308350"/>
                <a:gd name="connsiteX102" fmla="*/ 3028950 w 3149600"/>
                <a:gd name="connsiteY102" fmla="*/ 558800 h 3308350"/>
                <a:gd name="connsiteX103" fmla="*/ 3092450 w 3149600"/>
                <a:gd name="connsiteY103" fmla="*/ 666750 h 3308350"/>
                <a:gd name="connsiteX104" fmla="*/ 3149600 w 3149600"/>
                <a:gd name="connsiteY104" fmla="*/ 812800 h 3308350"/>
                <a:gd name="connsiteX105" fmla="*/ 2851150 w 3149600"/>
                <a:gd name="connsiteY105" fmla="*/ 1022350 h 3308350"/>
                <a:gd name="connsiteX106" fmla="*/ 2901950 w 3149600"/>
                <a:gd name="connsiteY106" fmla="*/ 1123950 h 3308350"/>
                <a:gd name="connsiteX107" fmla="*/ 2870200 w 3149600"/>
                <a:gd name="connsiteY107" fmla="*/ 1244600 h 3308350"/>
                <a:gd name="connsiteX108" fmla="*/ 2908300 w 3149600"/>
                <a:gd name="connsiteY108" fmla="*/ 1263650 h 3308350"/>
                <a:gd name="connsiteX109" fmla="*/ 2933700 w 3149600"/>
                <a:gd name="connsiteY109" fmla="*/ 1314450 h 3308350"/>
                <a:gd name="connsiteX110" fmla="*/ 2933700 w 3149600"/>
                <a:gd name="connsiteY110" fmla="*/ 1390650 h 3308350"/>
                <a:gd name="connsiteX111" fmla="*/ 2908300 w 3149600"/>
                <a:gd name="connsiteY111" fmla="*/ 1416050 h 3308350"/>
                <a:gd name="connsiteX112" fmla="*/ 2901950 w 3149600"/>
                <a:gd name="connsiteY112" fmla="*/ 1454150 h 3308350"/>
                <a:gd name="connsiteX113" fmla="*/ 2832100 w 3149600"/>
                <a:gd name="connsiteY113" fmla="*/ 1428750 h 3308350"/>
                <a:gd name="connsiteX114" fmla="*/ 2813050 w 3149600"/>
                <a:gd name="connsiteY114" fmla="*/ 1555750 h 3308350"/>
                <a:gd name="connsiteX115" fmla="*/ 2743200 w 3149600"/>
                <a:gd name="connsiteY115" fmla="*/ 1536700 h 3308350"/>
                <a:gd name="connsiteX116" fmla="*/ 2622550 w 3149600"/>
                <a:gd name="connsiteY116" fmla="*/ 1606550 h 3308350"/>
                <a:gd name="connsiteX117" fmla="*/ 2749550 w 3149600"/>
                <a:gd name="connsiteY117" fmla="*/ 1828800 h 3308350"/>
                <a:gd name="connsiteX118" fmla="*/ 2787650 w 3149600"/>
                <a:gd name="connsiteY118" fmla="*/ 1828800 h 3308350"/>
                <a:gd name="connsiteX119" fmla="*/ 2781300 w 3149600"/>
                <a:gd name="connsiteY119" fmla="*/ 1917700 h 3308350"/>
                <a:gd name="connsiteX120" fmla="*/ 2711450 w 3149600"/>
                <a:gd name="connsiteY120" fmla="*/ 1905000 h 3308350"/>
                <a:gd name="connsiteX121" fmla="*/ 2603500 w 3149600"/>
                <a:gd name="connsiteY121" fmla="*/ 1930400 h 3308350"/>
                <a:gd name="connsiteX122" fmla="*/ 2381250 w 3149600"/>
                <a:gd name="connsiteY122" fmla="*/ 1924050 h 3308350"/>
                <a:gd name="connsiteX123" fmla="*/ 2286000 w 3149600"/>
                <a:gd name="connsiteY123" fmla="*/ 1924050 h 3308350"/>
                <a:gd name="connsiteX124" fmla="*/ 2209800 w 3149600"/>
                <a:gd name="connsiteY124" fmla="*/ 1847850 h 3308350"/>
                <a:gd name="connsiteX125" fmla="*/ 2152650 w 3149600"/>
                <a:gd name="connsiteY125" fmla="*/ 1835150 h 3308350"/>
                <a:gd name="connsiteX126" fmla="*/ 2133600 w 3149600"/>
                <a:gd name="connsiteY126" fmla="*/ 1765300 h 3308350"/>
                <a:gd name="connsiteX127" fmla="*/ 1943100 w 3149600"/>
                <a:gd name="connsiteY127" fmla="*/ 1708150 h 3308350"/>
                <a:gd name="connsiteX128" fmla="*/ 1924050 w 3149600"/>
                <a:gd name="connsiteY128" fmla="*/ 1816100 h 3308350"/>
                <a:gd name="connsiteX129" fmla="*/ 1943100 w 3149600"/>
                <a:gd name="connsiteY129" fmla="*/ 1905000 h 3308350"/>
                <a:gd name="connsiteX130" fmla="*/ 1911350 w 3149600"/>
                <a:gd name="connsiteY130" fmla="*/ 2019300 h 3308350"/>
                <a:gd name="connsiteX131" fmla="*/ 2305050 w 3149600"/>
                <a:gd name="connsiteY131" fmla="*/ 2089150 h 3308350"/>
                <a:gd name="connsiteX132" fmla="*/ 2349500 w 3149600"/>
                <a:gd name="connsiteY132" fmla="*/ 2546350 h 3308350"/>
                <a:gd name="connsiteX133" fmla="*/ 1282700 w 3149600"/>
                <a:gd name="connsiteY133" fmla="*/ 2603500 h 3308350"/>
                <a:gd name="connsiteX134" fmla="*/ 1263650 w 3149600"/>
                <a:gd name="connsiteY134" fmla="*/ 2660650 h 3308350"/>
                <a:gd name="connsiteX135" fmla="*/ 1314450 w 3149600"/>
                <a:gd name="connsiteY135" fmla="*/ 2686050 h 3308350"/>
                <a:gd name="connsiteX136" fmla="*/ 1333500 w 3149600"/>
                <a:gd name="connsiteY136" fmla="*/ 2762250 h 3308350"/>
                <a:gd name="connsiteX137" fmla="*/ 1327150 w 3149600"/>
                <a:gd name="connsiteY137" fmla="*/ 2921000 h 3308350"/>
                <a:gd name="connsiteX138" fmla="*/ 1397000 w 3149600"/>
                <a:gd name="connsiteY138" fmla="*/ 3016250 h 3308350"/>
                <a:gd name="connsiteX139" fmla="*/ 1358900 w 3149600"/>
                <a:gd name="connsiteY139" fmla="*/ 3181350 h 3308350"/>
                <a:gd name="connsiteX140" fmla="*/ 1416050 w 3149600"/>
                <a:gd name="connsiteY140" fmla="*/ 3282950 h 3308350"/>
                <a:gd name="connsiteX0" fmla="*/ 1416050 w 3149600"/>
                <a:gd name="connsiteY0" fmla="*/ 3282950 h 3308350"/>
                <a:gd name="connsiteX1" fmla="*/ 1346200 w 3149600"/>
                <a:gd name="connsiteY1" fmla="*/ 3308350 h 3308350"/>
                <a:gd name="connsiteX2" fmla="*/ 1238250 w 3149600"/>
                <a:gd name="connsiteY2" fmla="*/ 3308350 h 3308350"/>
                <a:gd name="connsiteX3" fmla="*/ 1174750 w 3149600"/>
                <a:gd name="connsiteY3" fmla="*/ 3270250 h 3308350"/>
                <a:gd name="connsiteX4" fmla="*/ 1085850 w 3149600"/>
                <a:gd name="connsiteY4" fmla="*/ 3016250 h 3308350"/>
                <a:gd name="connsiteX5" fmla="*/ 1085850 w 3149600"/>
                <a:gd name="connsiteY5" fmla="*/ 2889250 h 3308350"/>
                <a:gd name="connsiteX6" fmla="*/ 977900 w 3149600"/>
                <a:gd name="connsiteY6" fmla="*/ 3041650 h 3308350"/>
                <a:gd name="connsiteX7" fmla="*/ 806450 w 3149600"/>
                <a:gd name="connsiteY7" fmla="*/ 2540000 h 3308350"/>
                <a:gd name="connsiteX8" fmla="*/ 793750 w 3149600"/>
                <a:gd name="connsiteY8" fmla="*/ 2209800 h 3308350"/>
                <a:gd name="connsiteX9" fmla="*/ 774700 w 3149600"/>
                <a:gd name="connsiteY9" fmla="*/ 2032000 h 3308350"/>
                <a:gd name="connsiteX10" fmla="*/ 736600 w 3149600"/>
                <a:gd name="connsiteY10" fmla="*/ 1816100 h 3308350"/>
                <a:gd name="connsiteX11" fmla="*/ 292100 w 3149600"/>
                <a:gd name="connsiteY11" fmla="*/ 2254250 h 3308350"/>
                <a:gd name="connsiteX12" fmla="*/ 234950 w 3149600"/>
                <a:gd name="connsiteY12" fmla="*/ 2203450 h 3308350"/>
                <a:gd name="connsiteX13" fmla="*/ 88900 w 3149600"/>
                <a:gd name="connsiteY13" fmla="*/ 2241550 h 3308350"/>
                <a:gd name="connsiteX14" fmla="*/ 0 w 3149600"/>
                <a:gd name="connsiteY14" fmla="*/ 2171700 h 3308350"/>
                <a:gd name="connsiteX15" fmla="*/ 107950 w 3149600"/>
                <a:gd name="connsiteY15" fmla="*/ 2178844 h 3308350"/>
                <a:gd name="connsiteX16" fmla="*/ 157956 w 3149600"/>
                <a:gd name="connsiteY16" fmla="*/ 2162175 h 3308350"/>
                <a:gd name="connsiteX17" fmla="*/ 138113 w 3149600"/>
                <a:gd name="connsiteY17" fmla="*/ 2126457 h 3308350"/>
                <a:gd name="connsiteX18" fmla="*/ 215106 w 3149600"/>
                <a:gd name="connsiteY18" fmla="*/ 2100262 h 3308350"/>
                <a:gd name="connsiteX19" fmla="*/ 496094 w 3149600"/>
                <a:gd name="connsiteY19" fmla="*/ 1803400 h 3308350"/>
                <a:gd name="connsiteX20" fmla="*/ 463550 w 3149600"/>
                <a:gd name="connsiteY20" fmla="*/ 1746250 h 3308350"/>
                <a:gd name="connsiteX21" fmla="*/ 514350 w 3149600"/>
                <a:gd name="connsiteY21" fmla="*/ 1638300 h 3308350"/>
                <a:gd name="connsiteX22" fmla="*/ 501650 w 3149600"/>
                <a:gd name="connsiteY22" fmla="*/ 1511300 h 3308350"/>
                <a:gd name="connsiteX23" fmla="*/ 577850 w 3149600"/>
                <a:gd name="connsiteY23" fmla="*/ 1466850 h 3308350"/>
                <a:gd name="connsiteX24" fmla="*/ 558800 w 3149600"/>
                <a:gd name="connsiteY24" fmla="*/ 1403350 h 3308350"/>
                <a:gd name="connsiteX25" fmla="*/ 602456 w 3149600"/>
                <a:gd name="connsiteY25" fmla="*/ 1112044 h 3308350"/>
                <a:gd name="connsiteX26" fmla="*/ 568325 w 3149600"/>
                <a:gd name="connsiteY26" fmla="*/ 1022350 h 3308350"/>
                <a:gd name="connsiteX27" fmla="*/ 626268 w 3149600"/>
                <a:gd name="connsiteY27" fmla="*/ 839788 h 3308350"/>
                <a:gd name="connsiteX28" fmla="*/ 615156 w 3149600"/>
                <a:gd name="connsiteY28" fmla="*/ 745331 h 3308350"/>
                <a:gd name="connsiteX29" fmla="*/ 577850 w 3149600"/>
                <a:gd name="connsiteY29" fmla="*/ 660400 h 3308350"/>
                <a:gd name="connsiteX30" fmla="*/ 577850 w 3149600"/>
                <a:gd name="connsiteY30" fmla="*/ 571500 h 3308350"/>
                <a:gd name="connsiteX31" fmla="*/ 996950 w 3149600"/>
                <a:gd name="connsiteY31" fmla="*/ 495300 h 3308350"/>
                <a:gd name="connsiteX32" fmla="*/ 1162050 w 3149600"/>
                <a:gd name="connsiteY32" fmla="*/ 628650 h 3308350"/>
                <a:gd name="connsiteX33" fmla="*/ 1073150 w 3149600"/>
                <a:gd name="connsiteY33" fmla="*/ 622300 h 3308350"/>
                <a:gd name="connsiteX34" fmla="*/ 1035050 w 3149600"/>
                <a:gd name="connsiteY34" fmla="*/ 869950 h 3308350"/>
                <a:gd name="connsiteX35" fmla="*/ 1028700 w 3149600"/>
                <a:gd name="connsiteY35" fmla="*/ 1187450 h 3308350"/>
                <a:gd name="connsiteX36" fmla="*/ 952500 w 3149600"/>
                <a:gd name="connsiteY36" fmla="*/ 1257300 h 3308350"/>
                <a:gd name="connsiteX37" fmla="*/ 952500 w 3149600"/>
                <a:gd name="connsiteY37" fmla="*/ 1314450 h 3308350"/>
                <a:gd name="connsiteX38" fmla="*/ 1016000 w 3149600"/>
                <a:gd name="connsiteY38" fmla="*/ 1295400 h 3308350"/>
                <a:gd name="connsiteX39" fmla="*/ 1035050 w 3149600"/>
                <a:gd name="connsiteY39" fmla="*/ 1257300 h 3308350"/>
                <a:gd name="connsiteX40" fmla="*/ 1092200 w 3149600"/>
                <a:gd name="connsiteY40" fmla="*/ 1250950 h 3308350"/>
                <a:gd name="connsiteX41" fmla="*/ 1117600 w 3149600"/>
                <a:gd name="connsiteY41" fmla="*/ 1276350 h 3308350"/>
                <a:gd name="connsiteX42" fmla="*/ 1092200 w 3149600"/>
                <a:gd name="connsiteY42" fmla="*/ 1314450 h 3308350"/>
                <a:gd name="connsiteX43" fmla="*/ 1111250 w 3149600"/>
                <a:gd name="connsiteY43" fmla="*/ 1358900 h 3308350"/>
                <a:gd name="connsiteX44" fmla="*/ 1162050 w 3149600"/>
                <a:gd name="connsiteY44" fmla="*/ 1358900 h 3308350"/>
                <a:gd name="connsiteX45" fmla="*/ 1200150 w 3149600"/>
                <a:gd name="connsiteY45" fmla="*/ 1371600 h 3308350"/>
                <a:gd name="connsiteX46" fmla="*/ 1193800 w 3149600"/>
                <a:gd name="connsiteY46" fmla="*/ 1416050 h 3308350"/>
                <a:gd name="connsiteX47" fmla="*/ 1231900 w 3149600"/>
                <a:gd name="connsiteY47" fmla="*/ 1454150 h 3308350"/>
                <a:gd name="connsiteX48" fmla="*/ 1225550 w 3149600"/>
                <a:gd name="connsiteY48" fmla="*/ 1555750 h 3308350"/>
                <a:gd name="connsiteX49" fmla="*/ 1435100 w 3149600"/>
                <a:gd name="connsiteY49" fmla="*/ 1473200 h 3308350"/>
                <a:gd name="connsiteX50" fmla="*/ 1428750 w 3149600"/>
                <a:gd name="connsiteY50" fmla="*/ 1397000 h 3308350"/>
                <a:gd name="connsiteX51" fmla="*/ 1473200 w 3149600"/>
                <a:gd name="connsiteY51" fmla="*/ 1377950 h 3308350"/>
                <a:gd name="connsiteX52" fmla="*/ 1517650 w 3149600"/>
                <a:gd name="connsiteY52" fmla="*/ 1282700 h 3308350"/>
                <a:gd name="connsiteX53" fmla="*/ 1492250 w 3149600"/>
                <a:gd name="connsiteY53" fmla="*/ 1276350 h 3308350"/>
                <a:gd name="connsiteX54" fmla="*/ 1477963 w 3149600"/>
                <a:gd name="connsiteY54" fmla="*/ 1259681 h 3308350"/>
                <a:gd name="connsiteX55" fmla="*/ 1494630 w 3149600"/>
                <a:gd name="connsiteY55" fmla="*/ 1243807 h 3308350"/>
                <a:gd name="connsiteX56" fmla="*/ 1503363 w 3149600"/>
                <a:gd name="connsiteY56" fmla="*/ 1188244 h 3308350"/>
                <a:gd name="connsiteX57" fmla="*/ 1467645 w 3149600"/>
                <a:gd name="connsiteY57" fmla="*/ 1169195 h 3308350"/>
                <a:gd name="connsiteX58" fmla="*/ 1550194 w 3149600"/>
                <a:gd name="connsiteY58" fmla="*/ 1196974 h 3308350"/>
                <a:gd name="connsiteX59" fmla="*/ 1559718 w 3149600"/>
                <a:gd name="connsiteY59" fmla="*/ 1142207 h 3308350"/>
                <a:gd name="connsiteX60" fmla="*/ 1620044 w 3149600"/>
                <a:gd name="connsiteY60" fmla="*/ 1131093 h 3308350"/>
                <a:gd name="connsiteX61" fmla="*/ 1606550 w 3149600"/>
                <a:gd name="connsiteY61" fmla="*/ 1092200 h 3308350"/>
                <a:gd name="connsiteX62" fmla="*/ 1574006 w 3149600"/>
                <a:gd name="connsiteY62" fmla="*/ 1057275 h 3308350"/>
                <a:gd name="connsiteX63" fmla="*/ 1702594 w 3149600"/>
                <a:gd name="connsiteY63" fmla="*/ 984250 h 3308350"/>
                <a:gd name="connsiteX64" fmla="*/ 1714500 w 3149600"/>
                <a:gd name="connsiteY64" fmla="*/ 889000 h 3308350"/>
                <a:gd name="connsiteX65" fmla="*/ 1797050 w 3149600"/>
                <a:gd name="connsiteY65" fmla="*/ 755650 h 3308350"/>
                <a:gd name="connsiteX66" fmla="*/ 1473200 w 3149600"/>
                <a:gd name="connsiteY66" fmla="*/ 666750 h 3308350"/>
                <a:gd name="connsiteX67" fmla="*/ 1688306 w 3149600"/>
                <a:gd name="connsiteY67" fmla="*/ 683418 h 3308350"/>
                <a:gd name="connsiteX68" fmla="*/ 1701800 w 3149600"/>
                <a:gd name="connsiteY68" fmla="*/ 628650 h 3308350"/>
                <a:gd name="connsiteX69" fmla="*/ 1606550 w 3149600"/>
                <a:gd name="connsiteY69" fmla="*/ 601662 h 3308350"/>
                <a:gd name="connsiteX70" fmla="*/ 1619250 w 3149600"/>
                <a:gd name="connsiteY70" fmla="*/ 546100 h 3308350"/>
                <a:gd name="connsiteX71" fmla="*/ 1619250 w 3149600"/>
                <a:gd name="connsiteY71" fmla="*/ 546100 h 3308350"/>
                <a:gd name="connsiteX72" fmla="*/ 1587500 w 3149600"/>
                <a:gd name="connsiteY72" fmla="*/ 504825 h 3308350"/>
                <a:gd name="connsiteX73" fmla="*/ 1639094 w 3149600"/>
                <a:gd name="connsiteY73" fmla="*/ 485775 h 3308350"/>
                <a:gd name="connsiteX74" fmla="*/ 1630362 w 3149600"/>
                <a:gd name="connsiteY74" fmla="*/ 433388 h 3308350"/>
                <a:gd name="connsiteX75" fmla="*/ 1536700 w 3149600"/>
                <a:gd name="connsiteY75" fmla="*/ 431800 h 3308350"/>
                <a:gd name="connsiteX76" fmla="*/ 1536700 w 3149600"/>
                <a:gd name="connsiteY76" fmla="*/ 393700 h 3308350"/>
                <a:gd name="connsiteX77" fmla="*/ 1574800 w 3149600"/>
                <a:gd name="connsiteY77" fmla="*/ 368300 h 3308350"/>
                <a:gd name="connsiteX78" fmla="*/ 1562100 w 3149600"/>
                <a:gd name="connsiteY78" fmla="*/ 292100 h 3308350"/>
                <a:gd name="connsiteX79" fmla="*/ 1581150 w 3149600"/>
                <a:gd name="connsiteY79" fmla="*/ 273050 h 3308350"/>
                <a:gd name="connsiteX80" fmla="*/ 1765300 w 3149600"/>
                <a:gd name="connsiteY80" fmla="*/ 241300 h 3308350"/>
                <a:gd name="connsiteX81" fmla="*/ 1868488 w 3149600"/>
                <a:gd name="connsiteY81" fmla="*/ 176213 h 3308350"/>
                <a:gd name="connsiteX82" fmla="*/ 1996282 w 3149600"/>
                <a:gd name="connsiteY82" fmla="*/ 185738 h 3308350"/>
                <a:gd name="connsiteX83" fmla="*/ 2048669 w 3149600"/>
                <a:gd name="connsiteY83" fmla="*/ 152400 h 3308350"/>
                <a:gd name="connsiteX84" fmla="*/ 2110581 w 3149600"/>
                <a:gd name="connsiteY84" fmla="*/ 173036 h 3308350"/>
                <a:gd name="connsiteX85" fmla="*/ 2171700 w 3149600"/>
                <a:gd name="connsiteY85" fmla="*/ 82550 h 3308350"/>
                <a:gd name="connsiteX86" fmla="*/ 2214563 w 3149600"/>
                <a:gd name="connsiteY86" fmla="*/ 90487 h 3308350"/>
                <a:gd name="connsiteX87" fmla="*/ 2311400 w 3149600"/>
                <a:gd name="connsiteY87" fmla="*/ 0 h 3308350"/>
                <a:gd name="connsiteX88" fmla="*/ 2368550 w 3149600"/>
                <a:gd name="connsiteY88" fmla="*/ 19050 h 3308350"/>
                <a:gd name="connsiteX89" fmla="*/ 2432050 w 3149600"/>
                <a:gd name="connsiteY89" fmla="*/ 12700 h 3308350"/>
                <a:gd name="connsiteX90" fmla="*/ 2501900 w 3149600"/>
                <a:gd name="connsiteY90" fmla="*/ 38100 h 3308350"/>
                <a:gd name="connsiteX91" fmla="*/ 2508250 w 3149600"/>
                <a:gd name="connsiteY91" fmla="*/ 114300 h 3308350"/>
                <a:gd name="connsiteX92" fmla="*/ 2476500 w 3149600"/>
                <a:gd name="connsiteY92" fmla="*/ 196850 h 3308350"/>
                <a:gd name="connsiteX93" fmla="*/ 2508250 w 3149600"/>
                <a:gd name="connsiteY93" fmla="*/ 292100 h 3308350"/>
                <a:gd name="connsiteX94" fmla="*/ 2635250 w 3149600"/>
                <a:gd name="connsiteY94" fmla="*/ 323850 h 3308350"/>
                <a:gd name="connsiteX95" fmla="*/ 2590800 w 3149600"/>
                <a:gd name="connsiteY95" fmla="*/ 463550 h 3308350"/>
                <a:gd name="connsiteX96" fmla="*/ 2654300 w 3149600"/>
                <a:gd name="connsiteY96" fmla="*/ 546100 h 3308350"/>
                <a:gd name="connsiteX97" fmla="*/ 2686050 w 3149600"/>
                <a:gd name="connsiteY97" fmla="*/ 552450 h 3308350"/>
                <a:gd name="connsiteX98" fmla="*/ 2641600 w 3149600"/>
                <a:gd name="connsiteY98" fmla="*/ 660400 h 3308350"/>
                <a:gd name="connsiteX99" fmla="*/ 2717800 w 3149600"/>
                <a:gd name="connsiteY99" fmla="*/ 666750 h 3308350"/>
                <a:gd name="connsiteX100" fmla="*/ 2844800 w 3149600"/>
                <a:gd name="connsiteY100" fmla="*/ 641350 h 3308350"/>
                <a:gd name="connsiteX101" fmla="*/ 3016250 w 3149600"/>
                <a:gd name="connsiteY101" fmla="*/ 450850 h 3308350"/>
                <a:gd name="connsiteX102" fmla="*/ 3028950 w 3149600"/>
                <a:gd name="connsiteY102" fmla="*/ 558800 h 3308350"/>
                <a:gd name="connsiteX103" fmla="*/ 3092450 w 3149600"/>
                <a:gd name="connsiteY103" fmla="*/ 666750 h 3308350"/>
                <a:gd name="connsiteX104" fmla="*/ 3149600 w 3149600"/>
                <a:gd name="connsiteY104" fmla="*/ 812800 h 3308350"/>
                <a:gd name="connsiteX105" fmla="*/ 2851150 w 3149600"/>
                <a:gd name="connsiteY105" fmla="*/ 1022350 h 3308350"/>
                <a:gd name="connsiteX106" fmla="*/ 2901950 w 3149600"/>
                <a:gd name="connsiteY106" fmla="*/ 1123950 h 3308350"/>
                <a:gd name="connsiteX107" fmla="*/ 2870200 w 3149600"/>
                <a:gd name="connsiteY107" fmla="*/ 1244600 h 3308350"/>
                <a:gd name="connsiteX108" fmla="*/ 2908300 w 3149600"/>
                <a:gd name="connsiteY108" fmla="*/ 1263650 h 3308350"/>
                <a:gd name="connsiteX109" fmla="*/ 2933700 w 3149600"/>
                <a:gd name="connsiteY109" fmla="*/ 1314450 h 3308350"/>
                <a:gd name="connsiteX110" fmla="*/ 2933700 w 3149600"/>
                <a:gd name="connsiteY110" fmla="*/ 1390650 h 3308350"/>
                <a:gd name="connsiteX111" fmla="*/ 2908300 w 3149600"/>
                <a:gd name="connsiteY111" fmla="*/ 1416050 h 3308350"/>
                <a:gd name="connsiteX112" fmla="*/ 2901950 w 3149600"/>
                <a:gd name="connsiteY112" fmla="*/ 1454150 h 3308350"/>
                <a:gd name="connsiteX113" fmla="*/ 2832100 w 3149600"/>
                <a:gd name="connsiteY113" fmla="*/ 1428750 h 3308350"/>
                <a:gd name="connsiteX114" fmla="*/ 2813050 w 3149600"/>
                <a:gd name="connsiteY114" fmla="*/ 1555750 h 3308350"/>
                <a:gd name="connsiteX115" fmla="*/ 2743200 w 3149600"/>
                <a:gd name="connsiteY115" fmla="*/ 1536700 h 3308350"/>
                <a:gd name="connsiteX116" fmla="*/ 2622550 w 3149600"/>
                <a:gd name="connsiteY116" fmla="*/ 1606550 h 3308350"/>
                <a:gd name="connsiteX117" fmla="*/ 2749550 w 3149600"/>
                <a:gd name="connsiteY117" fmla="*/ 1828800 h 3308350"/>
                <a:gd name="connsiteX118" fmla="*/ 2787650 w 3149600"/>
                <a:gd name="connsiteY118" fmla="*/ 1828800 h 3308350"/>
                <a:gd name="connsiteX119" fmla="*/ 2781300 w 3149600"/>
                <a:gd name="connsiteY119" fmla="*/ 1917700 h 3308350"/>
                <a:gd name="connsiteX120" fmla="*/ 2711450 w 3149600"/>
                <a:gd name="connsiteY120" fmla="*/ 1905000 h 3308350"/>
                <a:gd name="connsiteX121" fmla="*/ 2603500 w 3149600"/>
                <a:gd name="connsiteY121" fmla="*/ 1930400 h 3308350"/>
                <a:gd name="connsiteX122" fmla="*/ 2381250 w 3149600"/>
                <a:gd name="connsiteY122" fmla="*/ 1924050 h 3308350"/>
                <a:gd name="connsiteX123" fmla="*/ 2286000 w 3149600"/>
                <a:gd name="connsiteY123" fmla="*/ 1924050 h 3308350"/>
                <a:gd name="connsiteX124" fmla="*/ 2209800 w 3149600"/>
                <a:gd name="connsiteY124" fmla="*/ 1847850 h 3308350"/>
                <a:gd name="connsiteX125" fmla="*/ 2152650 w 3149600"/>
                <a:gd name="connsiteY125" fmla="*/ 1835150 h 3308350"/>
                <a:gd name="connsiteX126" fmla="*/ 2133600 w 3149600"/>
                <a:gd name="connsiteY126" fmla="*/ 1765300 h 3308350"/>
                <a:gd name="connsiteX127" fmla="*/ 1943100 w 3149600"/>
                <a:gd name="connsiteY127" fmla="*/ 1708150 h 3308350"/>
                <a:gd name="connsiteX128" fmla="*/ 1924050 w 3149600"/>
                <a:gd name="connsiteY128" fmla="*/ 1816100 h 3308350"/>
                <a:gd name="connsiteX129" fmla="*/ 1943100 w 3149600"/>
                <a:gd name="connsiteY129" fmla="*/ 1905000 h 3308350"/>
                <a:gd name="connsiteX130" fmla="*/ 1911350 w 3149600"/>
                <a:gd name="connsiteY130" fmla="*/ 2019300 h 3308350"/>
                <a:gd name="connsiteX131" fmla="*/ 2305050 w 3149600"/>
                <a:gd name="connsiteY131" fmla="*/ 2089150 h 3308350"/>
                <a:gd name="connsiteX132" fmla="*/ 2349500 w 3149600"/>
                <a:gd name="connsiteY132" fmla="*/ 2546350 h 3308350"/>
                <a:gd name="connsiteX133" fmla="*/ 1282700 w 3149600"/>
                <a:gd name="connsiteY133" fmla="*/ 2603500 h 3308350"/>
                <a:gd name="connsiteX134" fmla="*/ 1263650 w 3149600"/>
                <a:gd name="connsiteY134" fmla="*/ 2660650 h 3308350"/>
                <a:gd name="connsiteX135" fmla="*/ 1314450 w 3149600"/>
                <a:gd name="connsiteY135" fmla="*/ 2686050 h 3308350"/>
                <a:gd name="connsiteX136" fmla="*/ 1333500 w 3149600"/>
                <a:gd name="connsiteY136" fmla="*/ 2762250 h 3308350"/>
                <a:gd name="connsiteX137" fmla="*/ 1327150 w 3149600"/>
                <a:gd name="connsiteY137" fmla="*/ 2921000 h 3308350"/>
                <a:gd name="connsiteX138" fmla="*/ 1397000 w 3149600"/>
                <a:gd name="connsiteY138" fmla="*/ 3016250 h 3308350"/>
                <a:gd name="connsiteX139" fmla="*/ 1358900 w 3149600"/>
                <a:gd name="connsiteY139" fmla="*/ 3181350 h 3308350"/>
                <a:gd name="connsiteX140" fmla="*/ 1416050 w 3149600"/>
                <a:gd name="connsiteY140" fmla="*/ 3282950 h 3308350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68550 w 3149600"/>
                <a:gd name="connsiteY88" fmla="*/ 28575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90800 w 3149600"/>
                <a:gd name="connsiteY95" fmla="*/ 473075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44800 w 3149600"/>
                <a:gd name="connsiteY100" fmla="*/ 650875 h 3317875"/>
                <a:gd name="connsiteX101" fmla="*/ 3016250 w 3149600"/>
                <a:gd name="connsiteY101" fmla="*/ 460375 h 3317875"/>
                <a:gd name="connsiteX102" fmla="*/ 3028950 w 3149600"/>
                <a:gd name="connsiteY102" fmla="*/ 568325 h 3317875"/>
                <a:gd name="connsiteX103" fmla="*/ 3092450 w 3149600"/>
                <a:gd name="connsiteY103" fmla="*/ 676275 h 3317875"/>
                <a:gd name="connsiteX104" fmla="*/ 3149600 w 3149600"/>
                <a:gd name="connsiteY104" fmla="*/ 822325 h 3317875"/>
                <a:gd name="connsiteX105" fmla="*/ 2851150 w 3149600"/>
                <a:gd name="connsiteY105" fmla="*/ 1031875 h 3317875"/>
                <a:gd name="connsiteX106" fmla="*/ 2901950 w 3149600"/>
                <a:gd name="connsiteY106" fmla="*/ 1133475 h 3317875"/>
                <a:gd name="connsiteX107" fmla="*/ 2870200 w 3149600"/>
                <a:gd name="connsiteY107" fmla="*/ 1254125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43200 w 3149600"/>
                <a:gd name="connsiteY115" fmla="*/ 1546225 h 3317875"/>
                <a:gd name="connsiteX116" fmla="*/ 2622550 w 3149600"/>
                <a:gd name="connsiteY116" fmla="*/ 1616075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90800 w 3149600"/>
                <a:gd name="connsiteY95" fmla="*/ 473075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44800 w 3149600"/>
                <a:gd name="connsiteY100" fmla="*/ 650875 h 3317875"/>
                <a:gd name="connsiteX101" fmla="*/ 3016250 w 3149600"/>
                <a:gd name="connsiteY101" fmla="*/ 460375 h 3317875"/>
                <a:gd name="connsiteX102" fmla="*/ 3028950 w 3149600"/>
                <a:gd name="connsiteY102" fmla="*/ 568325 h 3317875"/>
                <a:gd name="connsiteX103" fmla="*/ 3092450 w 3149600"/>
                <a:gd name="connsiteY103" fmla="*/ 676275 h 3317875"/>
                <a:gd name="connsiteX104" fmla="*/ 3149600 w 3149600"/>
                <a:gd name="connsiteY104" fmla="*/ 822325 h 3317875"/>
                <a:gd name="connsiteX105" fmla="*/ 2851150 w 3149600"/>
                <a:gd name="connsiteY105" fmla="*/ 1031875 h 3317875"/>
                <a:gd name="connsiteX106" fmla="*/ 2901950 w 3149600"/>
                <a:gd name="connsiteY106" fmla="*/ 1133475 h 3317875"/>
                <a:gd name="connsiteX107" fmla="*/ 2870200 w 3149600"/>
                <a:gd name="connsiteY107" fmla="*/ 1254125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43200 w 3149600"/>
                <a:gd name="connsiteY115" fmla="*/ 1546225 h 3317875"/>
                <a:gd name="connsiteX116" fmla="*/ 2622550 w 3149600"/>
                <a:gd name="connsiteY116" fmla="*/ 1616075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44800 w 3149600"/>
                <a:gd name="connsiteY100" fmla="*/ 650875 h 3317875"/>
                <a:gd name="connsiteX101" fmla="*/ 3016250 w 3149600"/>
                <a:gd name="connsiteY101" fmla="*/ 460375 h 3317875"/>
                <a:gd name="connsiteX102" fmla="*/ 3028950 w 3149600"/>
                <a:gd name="connsiteY102" fmla="*/ 568325 h 3317875"/>
                <a:gd name="connsiteX103" fmla="*/ 3092450 w 3149600"/>
                <a:gd name="connsiteY103" fmla="*/ 676275 h 3317875"/>
                <a:gd name="connsiteX104" fmla="*/ 3149600 w 3149600"/>
                <a:gd name="connsiteY104" fmla="*/ 822325 h 3317875"/>
                <a:gd name="connsiteX105" fmla="*/ 2851150 w 3149600"/>
                <a:gd name="connsiteY105" fmla="*/ 1031875 h 3317875"/>
                <a:gd name="connsiteX106" fmla="*/ 2901950 w 3149600"/>
                <a:gd name="connsiteY106" fmla="*/ 1133475 h 3317875"/>
                <a:gd name="connsiteX107" fmla="*/ 2870200 w 3149600"/>
                <a:gd name="connsiteY107" fmla="*/ 1254125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43200 w 3149600"/>
                <a:gd name="connsiteY115" fmla="*/ 1546225 h 3317875"/>
                <a:gd name="connsiteX116" fmla="*/ 2622550 w 3149600"/>
                <a:gd name="connsiteY116" fmla="*/ 1616075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28950 w 3149600"/>
                <a:gd name="connsiteY102" fmla="*/ 568325 h 3317875"/>
                <a:gd name="connsiteX103" fmla="*/ 3092450 w 3149600"/>
                <a:gd name="connsiteY103" fmla="*/ 676275 h 3317875"/>
                <a:gd name="connsiteX104" fmla="*/ 3149600 w 3149600"/>
                <a:gd name="connsiteY104" fmla="*/ 822325 h 3317875"/>
                <a:gd name="connsiteX105" fmla="*/ 2851150 w 3149600"/>
                <a:gd name="connsiteY105" fmla="*/ 1031875 h 3317875"/>
                <a:gd name="connsiteX106" fmla="*/ 2901950 w 3149600"/>
                <a:gd name="connsiteY106" fmla="*/ 1133475 h 3317875"/>
                <a:gd name="connsiteX107" fmla="*/ 2870200 w 3149600"/>
                <a:gd name="connsiteY107" fmla="*/ 1254125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43200 w 3149600"/>
                <a:gd name="connsiteY115" fmla="*/ 1546225 h 3317875"/>
                <a:gd name="connsiteX116" fmla="*/ 2622550 w 3149600"/>
                <a:gd name="connsiteY116" fmla="*/ 1616075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2450 w 3149600"/>
                <a:gd name="connsiteY103" fmla="*/ 676275 h 3317875"/>
                <a:gd name="connsiteX104" fmla="*/ 3149600 w 3149600"/>
                <a:gd name="connsiteY104" fmla="*/ 822325 h 3317875"/>
                <a:gd name="connsiteX105" fmla="*/ 2851150 w 3149600"/>
                <a:gd name="connsiteY105" fmla="*/ 1031875 h 3317875"/>
                <a:gd name="connsiteX106" fmla="*/ 2901950 w 3149600"/>
                <a:gd name="connsiteY106" fmla="*/ 1133475 h 3317875"/>
                <a:gd name="connsiteX107" fmla="*/ 2870200 w 3149600"/>
                <a:gd name="connsiteY107" fmla="*/ 1254125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43200 w 3149600"/>
                <a:gd name="connsiteY115" fmla="*/ 1546225 h 3317875"/>
                <a:gd name="connsiteX116" fmla="*/ 2622550 w 3149600"/>
                <a:gd name="connsiteY116" fmla="*/ 1616075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51150 w 3149600"/>
                <a:gd name="connsiteY105" fmla="*/ 1031875 h 3317875"/>
                <a:gd name="connsiteX106" fmla="*/ 2901950 w 3149600"/>
                <a:gd name="connsiteY106" fmla="*/ 1133475 h 3317875"/>
                <a:gd name="connsiteX107" fmla="*/ 2870200 w 3149600"/>
                <a:gd name="connsiteY107" fmla="*/ 1254125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43200 w 3149600"/>
                <a:gd name="connsiteY115" fmla="*/ 1546225 h 3317875"/>
                <a:gd name="connsiteX116" fmla="*/ 2622550 w 3149600"/>
                <a:gd name="connsiteY116" fmla="*/ 1616075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44006 w 3149600"/>
                <a:gd name="connsiteY105" fmla="*/ 1010443 h 3317875"/>
                <a:gd name="connsiteX106" fmla="*/ 2901950 w 3149600"/>
                <a:gd name="connsiteY106" fmla="*/ 1133475 h 3317875"/>
                <a:gd name="connsiteX107" fmla="*/ 2870200 w 3149600"/>
                <a:gd name="connsiteY107" fmla="*/ 1254125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43200 w 3149600"/>
                <a:gd name="connsiteY115" fmla="*/ 1546225 h 3317875"/>
                <a:gd name="connsiteX116" fmla="*/ 2622550 w 3149600"/>
                <a:gd name="connsiteY116" fmla="*/ 1616075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44006 w 3149600"/>
                <a:gd name="connsiteY105" fmla="*/ 1010443 h 3317875"/>
                <a:gd name="connsiteX106" fmla="*/ 2911475 w 3149600"/>
                <a:gd name="connsiteY106" fmla="*/ 1138238 h 3317875"/>
                <a:gd name="connsiteX107" fmla="*/ 2870200 w 3149600"/>
                <a:gd name="connsiteY107" fmla="*/ 1254125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43200 w 3149600"/>
                <a:gd name="connsiteY115" fmla="*/ 1546225 h 3317875"/>
                <a:gd name="connsiteX116" fmla="*/ 2622550 w 3149600"/>
                <a:gd name="connsiteY116" fmla="*/ 1616075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44006 w 3149600"/>
                <a:gd name="connsiteY105" fmla="*/ 1010443 h 3317875"/>
                <a:gd name="connsiteX106" fmla="*/ 2911475 w 3149600"/>
                <a:gd name="connsiteY106" fmla="*/ 1138238 h 3317875"/>
                <a:gd name="connsiteX107" fmla="*/ 2863056 w 3149600"/>
                <a:gd name="connsiteY107" fmla="*/ 1239838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43200 w 3149600"/>
                <a:gd name="connsiteY115" fmla="*/ 1546225 h 3317875"/>
                <a:gd name="connsiteX116" fmla="*/ 2622550 w 3149600"/>
                <a:gd name="connsiteY116" fmla="*/ 1616075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44006 w 3149600"/>
                <a:gd name="connsiteY105" fmla="*/ 1010443 h 3317875"/>
                <a:gd name="connsiteX106" fmla="*/ 2911475 w 3149600"/>
                <a:gd name="connsiteY106" fmla="*/ 1138238 h 3317875"/>
                <a:gd name="connsiteX107" fmla="*/ 2863056 w 3149600"/>
                <a:gd name="connsiteY107" fmla="*/ 1239838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36057 w 3149600"/>
                <a:gd name="connsiteY115" fmla="*/ 1529556 h 3317875"/>
                <a:gd name="connsiteX116" fmla="*/ 2622550 w 3149600"/>
                <a:gd name="connsiteY116" fmla="*/ 1616075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44006 w 3149600"/>
                <a:gd name="connsiteY105" fmla="*/ 1010443 h 3317875"/>
                <a:gd name="connsiteX106" fmla="*/ 2911475 w 3149600"/>
                <a:gd name="connsiteY106" fmla="*/ 1138238 h 3317875"/>
                <a:gd name="connsiteX107" fmla="*/ 2863056 w 3149600"/>
                <a:gd name="connsiteY107" fmla="*/ 1239838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36057 w 3149600"/>
                <a:gd name="connsiteY115" fmla="*/ 1529556 h 3317875"/>
                <a:gd name="connsiteX116" fmla="*/ 2603500 w 3149600"/>
                <a:gd name="connsiteY116" fmla="*/ 1592262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14525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44006 w 3149600"/>
                <a:gd name="connsiteY105" fmla="*/ 1010443 h 3317875"/>
                <a:gd name="connsiteX106" fmla="*/ 2911475 w 3149600"/>
                <a:gd name="connsiteY106" fmla="*/ 1138238 h 3317875"/>
                <a:gd name="connsiteX107" fmla="*/ 2863056 w 3149600"/>
                <a:gd name="connsiteY107" fmla="*/ 1239838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36057 w 3149600"/>
                <a:gd name="connsiteY115" fmla="*/ 1529556 h 3317875"/>
                <a:gd name="connsiteX116" fmla="*/ 2603500 w 3149600"/>
                <a:gd name="connsiteY116" fmla="*/ 1592262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02619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3100 w 3149600"/>
                <a:gd name="connsiteY127" fmla="*/ 1717675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44006 w 3149600"/>
                <a:gd name="connsiteY105" fmla="*/ 1010443 h 3317875"/>
                <a:gd name="connsiteX106" fmla="*/ 2911475 w 3149600"/>
                <a:gd name="connsiteY106" fmla="*/ 1138238 h 3317875"/>
                <a:gd name="connsiteX107" fmla="*/ 2863056 w 3149600"/>
                <a:gd name="connsiteY107" fmla="*/ 1239838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36057 w 3149600"/>
                <a:gd name="connsiteY115" fmla="*/ 1529556 h 3317875"/>
                <a:gd name="connsiteX116" fmla="*/ 2603500 w 3149600"/>
                <a:gd name="connsiteY116" fmla="*/ 1592262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02619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3600 w 3149600"/>
                <a:gd name="connsiteY126" fmla="*/ 1774825 h 3317875"/>
                <a:gd name="connsiteX127" fmla="*/ 1947862 w 3149600"/>
                <a:gd name="connsiteY127" fmla="*/ 1708150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46200 w 3149600"/>
                <a:gd name="connsiteY1" fmla="*/ 33178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44006 w 3149600"/>
                <a:gd name="connsiteY105" fmla="*/ 1010443 h 3317875"/>
                <a:gd name="connsiteX106" fmla="*/ 2911475 w 3149600"/>
                <a:gd name="connsiteY106" fmla="*/ 1138238 h 3317875"/>
                <a:gd name="connsiteX107" fmla="*/ 2863056 w 3149600"/>
                <a:gd name="connsiteY107" fmla="*/ 1239838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36057 w 3149600"/>
                <a:gd name="connsiteY115" fmla="*/ 1529556 h 3317875"/>
                <a:gd name="connsiteX116" fmla="*/ 2603500 w 3149600"/>
                <a:gd name="connsiteY116" fmla="*/ 1592262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02619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8363 w 3149600"/>
                <a:gd name="connsiteY126" fmla="*/ 1765300 h 3317875"/>
                <a:gd name="connsiteX127" fmla="*/ 1947862 w 3149600"/>
                <a:gd name="connsiteY127" fmla="*/ 1708150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289050 w 3149600"/>
                <a:gd name="connsiteY1" fmla="*/ 3203575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44006 w 3149600"/>
                <a:gd name="connsiteY105" fmla="*/ 1010443 h 3317875"/>
                <a:gd name="connsiteX106" fmla="*/ 2911475 w 3149600"/>
                <a:gd name="connsiteY106" fmla="*/ 1138238 h 3317875"/>
                <a:gd name="connsiteX107" fmla="*/ 2863056 w 3149600"/>
                <a:gd name="connsiteY107" fmla="*/ 1239838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36057 w 3149600"/>
                <a:gd name="connsiteY115" fmla="*/ 1529556 h 3317875"/>
                <a:gd name="connsiteX116" fmla="*/ 2603500 w 3149600"/>
                <a:gd name="connsiteY116" fmla="*/ 1592262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02619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8363 w 3149600"/>
                <a:gd name="connsiteY126" fmla="*/ 1765300 h 3317875"/>
                <a:gd name="connsiteX127" fmla="*/ 1947862 w 3149600"/>
                <a:gd name="connsiteY127" fmla="*/ 1708150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317875"/>
                <a:gd name="connsiteX1" fmla="*/ 1317625 w 3149600"/>
                <a:gd name="connsiteY1" fmla="*/ 3294062 h 3317875"/>
                <a:gd name="connsiteX2" fmla="*/ 1238250 w 3149600"/>
                <a:gd name="connsiteY2" fmla="*/ 3317875 h 3317875"/>
                <a:gd name="connsiteX3" fmla="*/ 1174750 w 3149600"/>
                <a:gd name="connsiteY3" fmla="*/ 3279775 h 3317875"/>
                <a:gd name="connsiteX4" fmla="*/ 1085850 w 3149600"/>
                <a:gd name="connsiteY4" fmla="*/ 3025775 h 3317875"/>
                <a:gd name="connsiteX5" fmla="*/ 1085850 w 3149600"/>
                <a:gd name="connsiteY5" fmla="*/ 2898775 h 3317875"/>
                <a:gd name="connsiteX6" fmla="*/ 977900 w 3149600"/>
                <a:gd name="connsiteY6" fmla="*/ 3051175 h 3317875"/>
                <a:gd name="connsiteX7" fmla="*/ 806450 w 3149600"/>
                <a:gd name="connsiteY7" fmla="*/ 2549525 h 3317875"/>
                <a:gd name="connsiteX8" fmla="*/ 793750 w 3149600"/>
                <a:gd name="connsiteY8" fmla="*/ 2219325 h 3317875"/>
                <a:gd name="connsiteX9" fmla="*/ 774700 w 3149600"/>
                <a:gd name="connsiteY9" fmla="*/ 2041525 h 3317875"/>
                <a:gd name="connsiteX10" fmla="*/ 736600 w 3149600"/>
                <a:gd name="connsiteY10" fmla="*/ 1825625 h 3317875"/>
                <a:gd name="connsiteX11" fmla="*/ 292100 w 3149600"/>
                <a:gd name="connsiteY11" fmla="*/ 2263775 h 3317875"/>
                <a:gd name="connsiteX12" fmla="*/ 234950 w 3149600"/>
                <a:gd name="connsiteY12" fmla="*/ 2212975 h 3317875"/>
                <a:gd name="connsiteX13" fmla="*/ 88900 w 3149600"/>
                <a:gd name="connsiteY13" fmla="*/ 2251075 h 3317875"/>
                <a:gd name="connsiteX14" fmla="*/ 0 w 3149600"/>
                <a:gd name="connsiteY14" fmla="*/ 2181225 h 3317875"/>
                <a:gd name="connsiteX15" fmla="*/ 107950 w 3149600"/>
                <a:gd name="connsiteY15" fmla="*/ 2188369 h 3317875"/>
                <a:gd name="connsiteX16" fmla="*/ 157956 w 3149600"/>
                <a:gd name="connsiteY16" fmla="*/ 2171700 h 3317875"/>
                <a:gd name="connsiteX17" fmla="*/ 138113 w 3149600"/>
                <a:gd name="connsiteY17" fmla="*/ 2135982 h 3317875"/>
                <a:gd name="connsiteX18" fmla="*/ 215106 w 3149600"/>
                <a:gd name="connsiteY18" fmla="*/ 2109787 h 3317875"/>
                <a:gd name="connsiteX19" fmla="*/ 496094 w 3149600"/>
                <a:gd name="connsiteY19" fmla="*/ 1812925 h 3317875"/>
                <a:gd name="connsiteX20" fmla="*/ 463550 w 3149600"/>
                <a:gd name="connsiteY20" fmla="*/ 1755775 h 3317875"/>
                <a:gd name="connsiteX21" fmla="*/ 514350 w 3149600"/>
                <a:gd name="connsiteY21" fmla="*/ 1647825 h 3317875"/>
                <a:gd name="connsiteX22" fmla="*/ 501650 w 3149600"/>
                <a:gd name="connsiteY22" fmla="*/ 1520825 h 3317875"/>
                <a:gd name="connsiteX23" fmla="*/ 577850 w 3149600"/>
                <a:gd name="connsiteY23" fmla="*/ 1476375 h 3317875"/>
                <a:gd name="connsiteX24" fmla="*/ 558800 w 3149600"/>
                <a:gd name="connsiteY24" fmla="*/ 1412875 h 3317875"/>
                <a:gd name="connsiteX25" fmla="*/ 602456 w 3149600"/>
                <a:gd name="connsiteY25" fmla="*/ 1121569 h 3317875"/>
                <a:gd name="connsiteX26" fmla="*/ 568325 w 3149600"/>
                <a:gd name="connsiteY26" fmla="*/ 1031875 h 3317875"/>
                <a:gd name="connsiteX27" fmla="*/ 626268 w 3149600"/>
                <a:gd name="connsiteY27" fmla="*/ 849313 h 3317875"/>
                <a:gd name="connsiteX28" fmla="*/ 615156 w 3149600"/>
                <a:gd name="connsiteY28" fmla="*/ 754856 h 3317875"/>
                <a:gd name="connsiteX29" fmla="*/ 577850 w 3149600"/>
                <a:gd name="connsiteY29" fmla="*/ 669925 h 3317875"/>
                <a:gd name="connsiteX30" fmla="*/ 577850 w 3149600"/>
                <a:gd name="connsiteY30" fmla="*/ 581025 h 3317875"/>
                <a:gd name="connsiteX31" fmla="*/ 996950 w 3149600"/>
                <a:gd name="connsiteY31" fmla="*/ 504825 h 3317875"/>
                <a:gd name="connsiteX32" fmla="*/ 1162050 w 3149600"/>
                <a:gd name="connsiteY32" fmla="*/ 638175 h 3317875"/>
                <a:gd name="connsiteX33" fmla="*/ 1073150 w 3149600"/>
                <a:gd name="connsiteY33" fmla="*/ 631825 h 3317875"/>
                <a:gd name="connsiteX34" fmla="*/ 1035050 w 3149600"/>
                <a:gd name="connsiteY34" fmla="*/ 879475 h 3317875"/>
                <a:gd name="connsiteX35" fmla="*/ 1028700 w 3149600"/>
                <a:gd name="connsiteY35" fmla="*/ 1196975 h 3317875"/>
                <a:gd name="connsiteX36" fmla="*/ 952500 w 3149600"/>
                <a:gd name="connsiteY36" fmla="*/ 1266825 h 3317875"/>
                <a:gd name="connsiteX37" fmla="*/ 952500 w 3149600"/>
                <a:gd name="connsiteY37" fmla="*/ 1323975 h 3317875"/>
                <a:gd name="connsiteX38" fmla="*/ 1016000 w 3149600"/>
                <a:gd name="connsiteY38" fmla="*/ 1304925 h 3317875"/>
                <a:gd name="connsiteX39" fmla="*/ 1035050 w 3149600"/>
                <a:gd name="connsiteY39" fmla="*/ 1266825 h 3317875"/>
                <a:gd name="connsiteX40" fmla="*/ 1092200 w 3149600"/>
                <a:gd name="connsiteY40" fmla="*/ 1260475 h 3317875"/>
                <a:gd name="connsiteX41" fmla="*/ 1117600 w 3149600"/>
                <a:gd name="connsiteY41" fmla="*/ 1285875 h 3317875"/>
                <a:gd name="connsiteX42" fmla="*/ 1092200 w 3149600"/>
                <a:gd name="connsiteY42" fmla="*/ 1323975 h 3317875"/>
                <a:gd name="connsiteX43" fmla="*/ 1111250 w 3149600"/>
                <a:gd name="connsiteY43" fmla="*/ 1368425 h 3317875"/>
                <a:gd name="connsiteX44" fmla="*/ 1162050 w 3149600"/>
                <a:gd name="connsiteY44" fmla="*/ 1368425 h 3317875"/>
                <a:gd name="connsiteX45" fmla="*/ 1200150 w 3149600"/>
                <a:gd name="connsiteY45" fmla="*/ 1381125 h 3317875"/>
                <a:gd name="connsiteX46" fmla="*/ 1193800 w 3149600"/>
                <a:gd name="connsiteY46" fmla="*/ 1425575 h 3317875"/>
                <a:gd name="connsiteX47" fmla="*/ 1231900 w 3149600"/>
                <a:gd name="connsiteY47" fmla="*/ 1463675 h 3317875"/>
                <a:gd name="connsiteX48" fmla="*/ 1225550 w 3149600"/>
                <a:gd name="connsiteY48" fmla="*/ 1565275 h 3317875"/>
                <a:gd name="connsiteX49" fmla="*/ 1435100 w 3149600"/>
                <a:gd name="connsiteY49" fmla="*/ 1482725 h 3317875"/>
                <a:gd name="connsiteX50" fmla="*/ 1428750 w 3149600"/>
                <a:gd name="connsiteY50" fmla="*/ 1406525 h 3317875"/>
                <a:gd name="connsiteX51" fmla="*/ 1473200 w 3149600"/>
                <a:gd name="connsiteY51" fmla="*/ 1387475 h 3317875"/>
                <a:gd name="connsiteX52" fmla="*/ 1517650 w 3149600"/>
                <a:gd name="connsiteY52" fmla="*/ 1292225 h 3317875"/>
                <a:gd name="connsiteX53" fmla="*/ 1492250 w 3149600"/>
                <a:gd name="connsiteY53" fmla="*/ 1285875 h 3317875"/>
                <a:gd name="connsiteX54" fmla="*/ 1477963 w 3149600"/>
                <a:gd name="connsiteY54" fmla="*/ 1269206 h 3317875"/>
                <a:gd name="connsiteX55" fmla="*/ 1494630 w 3149600"/>
                <a:gd name="connsiteY55" fmla="*/ 1253332 h 3317875"/>
                <a:gd name="connsiteX56" fmla="*/ 1503363 w 3149600"/>
                <a:gd name="connsiteY56" fmla="*/ 1197769 h 3317875"/>
                <a:gd name="connsiteX57" fmla="*/ 1467645 w 3149600"/>
                <a:gd name="connsiteY57" fmla="*/ 1178720 h 3317875"/>
                <a:gd name="connsiteX58" fmla="*/ 1550194 w 3149600"/>
                <a:gd name="connsiteY58" fmla="*/ 1206499 h 3317875"/>
                <a:gd name="connsiteX59" fmla="*/ 1559718 w 3149600"/>
                <a:gd name="connsiteY59" fmla="*/ 1151732 h 3317875"/>
                <a:gd name="connsiteX60" fmla="*/ 1620044 w 3149600"/>
                <a:gd name="connsiteY60" fmla="*/ 1140618 h 3317875"/>
                <a:gd name="connsiteX61" fmla="*/ 1606550 w 3149600"/>
                <a:gd name="connsiteY61" fmla="*/ 1101725 h 3317875"/>
                <a:gd name="connsiteX62" fmla="*/ 1574006 w 3149600"/>
                <a:gd name="connsiteY62" fmla="*/ 1066800 h 3317875"/>
                <a:gd name="connsiteX63" fmla="*/ 1702594 w 3149600"/>
                <a:gd name="connsiteY63" fmla="*/ 993775 h 3317875"/>
                <a:gd name="connsiteX64" fmla="*/ 1714500 w 3149600"/>
                <a:gd name="connsiteY64" fmla="*/ 898525 h 3317875"/>
                <a:gd name="connsiteX65" fmla="*/ 1797050 w 3149600"/>
                <a:gd name="connsiteY65" fmla="*/ 765175 h 3317875"/>
                <a:gd name="connsiteX66" fmla="*/ 1473200 w 3149600"/>
                <a:gd name="connsiteY66" fmla="*/ 676275 h 3317875"/>
                <a:gd name="connsiteX67" fmla="*/ 1688306 w 3149600"/>
                <a:gd name="connsiteY67" fmla="*/ 692943 h 3317875"/>
                <a:gd name="connsiteX68" fmla="*/ 1701800 w 3149600"/>
                <a:gd name="connsiteY68" fmla="*/ 638175 h 3317875"/>
                <a:gd name="connsiteX69" fmla="*/ 1606550 w 3149600"/>
                <a:gd name="connsiteY69" fmla="*/ 611187 h 3317875"/>
                <a:gd name="connsiteX70" fmla="*/ 1619250 w 3149600"/>
                <a:gd name="connsiteY70" fmla="*/ 555625 h 3317875"/>
                <a:gd name="connsiteX71" fmla="*/ 1619250 w 3149600"/>
                <a:gd name="connsiteY71" fmla="*/ 555625 h 3317875"/>
                <a:gd name="connsiteX72" fmla="*/ 1587500 w 3149600"/>
                <a:gd name="connsiteY72" fmla="*/ 514350 h 3317875"/>
                <a:gd name="connsiteX73" fmla="*/ 1639094 w 3149600"/>
                <a:gd name="connsiteY73" fmla="*/ 495300 h 3317875"/>
                <a:gd name="connsiteX74" fmla="*/ 1630362 w 3149600"/>
                <a:gd name="connsiteY74" fmla="*/ 442913 h 3317875"/>
                <a:gd name="connsiteX75" fmla="*/ 1536700 w 3149600"/>
                <a:gd name="connsiteY75" fmla="*/ 441325 h 3317875"/>
                <a:gd name="connsiteX76" fmla="*/ 1536700 w 3149600"/>
                <a:gd name="connsiteY76" fmla="*/ 403225 h 3317875"/>
                <a:gd name="connsiteX77" fmla="*/ 1574800 w 3149600"/>
                <a:gd name="connsiteY77" fmla="*/ 377825 h 3317875"/>
                <a:gd name="connsiteX78" fmla="*/ 1562100 w 3149600"/>
                <a:gd name="connsiteY78" fmla="*/ 301625 h 3317875"/>
                <a:gd name="connsiteX79" fmla="*/ 1581150 w 3149600"/>
                <a:gd name="connsiteY79" fmla="*/ 282575 h 3317875"/>
                <a:gd name="connsiteX80" fmla="*/ 1765300 w 3149600"/>
                <a:gd name="connsiteY80" fmla="*/ 250825 h 3317875"/>
                <a:gd name="connsiteX81" fmla="*/ 1868488 w 3149600"/>
                <a:gd name="connsiteY81" fmla="*/ 185738 h 3317875"/>
                <a:gd name="connsiteX82" fmla="*/ 1996282 w 3149600"/>
                <a:gd name="connsiteY82" fmla="*/ 195263 h 3317875"/>
                <a:gd name="connsiteX83" fmla="*/ 2048669 w 3149600"/>
                <a:gd name="connsiteY83" fmla="*/ 161925 h 3317875"/>
                <a:gd name="connsiteX84" fmla="*/ 2110581 w 3149600"/>
                <a:gd name="connsiteY84" fmla="*/ 182561 h 3317875"/>
                <a:gd name="connsiteX85" fmla="*/ 2171700 w 3149600"/>
                <a:gd name="connsiteY85" fmla="*/ 92075 h 3317875"/>
                <a:gd name="connsiteX86" fmla="*/ 2214563 w 3149600"/>
                <a:gd name="connsiteY86" fmla="*/ 100012 h 3317875"/>
                <a:gd name="connsiteX87" fmla="*/ 2282825 w 3149600"/>
                <a:gd name="connsiteY87" fmla="*/ 0 h 3317875"/>
                <a:gd name="connsiteX88" fmla="*/ 2373312 w 3149600"/>
                <a:gd name="connsiteY88" fmla="*/ 33338 h 3317875"/>
                <a:gd name="connsiteX89" fmla="*/ 2432050 w 3149600"/>
                <a:gd name="connsiteY89" fmla="*/ 22225 h 3317875"/>
                <a:gd name="connsiteX90" fmla="*/ 2501900 w 3149600"/>
                <a:gd name="connsiteY90" fmla="*/ 47625 h 3317875"/>
                <a:gd name="connsiteX91" fmla="*/ 2508250 w 3149600"/>
                <a:gd name="connsiteY91" fmla="*/ 123825 h 3317875"/>
                <a:gd name="connsiteX92" fmla="*/ 2476500 w 3149600"/>
                <a:gd name="connsiteY92" fmla="*/ 206375 h 3317875"/>
                <a:gd name="connsiteX93" fmla="*/ 2508250 w 3149600"/>
                <a:gd name="connsiteY93" fmla="*/ 301625 h 3317875"/>
                <a:gd name="connsiteX94" fmla="*/ 2635250 w 3149600"/>
                <a:gd name="connsiteY94" fmla="*/ 333375 h 3317875"/>
                <a:gd name="connsiteX95" fmla="*/ 2588419 w 3149600"/>
                <a:gd name="connsiteY95" fmla="*/ 451644 h 3317875"/>
                <a:gd name="connsiteX96" fmla="*/ 2654300 w 3149600"/>
                <a:gd name="connsiteY96" fmla="*/ 555625 h 3317875"/>
                <a:gd name="connsiteX97" fmla="*/ 2686050 w 3149600"/>
                <a:gd name="connsiteY97" fmla="*/ 561975 h 3317875"/>
                <a:gd name="connsiteX98" fmla="*/ 2641600 w 3149600"/>
                <a:gd name="connsiteY98" fmla="*/ 669925 h 3317875"/>
                <a:gd name="connsiteX99" fmla="*/ 2717800 w 3149600"/>
                <a:gd name="connsiteY99" fmla="*/ 676275 h 3317875"/>
                <a:gd name="connsiteX100" fmla="*/ 2851944 w 3149600"/>
                <a:gd name="connsiteY100" fmla="*/ 612775 h 3317875"/>
                <a:gd name="connsiteX101" fmla="*/ 3016250 w 3149600"/>
                <a:gd name="connsiteY101" fmla="*/ 460375 h 3317875"/>
                <a:gd name="connsiteX102" fmla="*/ 3005138 w 3149600"/>
                <a:gd name="connsiteY102" fmla="*/ 582613 h 3317875"/>
                <a:gd name="connsiteX103" fmla="*/ 3097213 w 3149600"/>
                <a:gd name="connsiteY103" fmla="*/ 671512 h 3317875"/>
                <a:gd name="connsiteX104" fmla="*/ 3149600 w 3149600"/>
                <a:gd name="connsiteY104" fmla="*/ 822325 h 3317875"/>
                <a:gd name="connsiteX105" fmla="*/ 2844006 w 3149600"/>
                <a:gd name="connsiteY105" fmla="*/ 1010443 h 3317875"/>
                <a:gd name="connsiteX106" fmla="*/ 2911475 w 3149600"/>
                <a:gd name="connsiteY106" fmla="*/ 1138238 h 3317875"/>
                <a:gd name="connsiteX107" fmla="*/ 2863056 w 3149600"/>
                <a:gd name="connsiteY107" fmla="*/ 1239838 h 3317875"/>
                <a:gd name="connsiteX108" fmla="*/ 2908300 w 3149600"/>
                <a:gd name="connsiteY108" fmla="*/ 1273175 h 3317875"/>
                <a:gd name="connsiteX109" fmla="*/ 2933700 w 3149600"/>
                <a:gd name="connsiteY109" fmla="*/ 1323975 h 3317875"/>
                <a:gd name="connsiteX110" fmla="*/ 2933700 w 3149600"/>
                <a:gd name="connsiteY110" fmla="*/ 1400175 h 3317875"/>
                <a:gd name="connsiteX111" fmla="*/ 2908300 w 3149600"/>
                <a:gd name="connsiteY111" fmla="*/ 1425575 h 3317875"/>
                <a:gd name="connsiteX112" fmla="*/ 2901950 w 3149600"/>
                <a:gd name="connsiteY112" fmla="*/ 1463675 h 3317875"/>
                <a:gd name="connsiteX113" fmla="*/ 2832100 w 3149600"/>
                <a:gd name="connsiteY113" fmla="*/ 1438275 h 3317875"/>
                <a:gd name="connsiteX114" fmla="*/ 2813050 w 3149600"/>
                <a:gd name="connsiteY114" fmla="*/ 1565275 h 3317875"/>
                <a:gd name="connsiteX115" fmla="*/ 2736057 w 3149600"/>
                <a:gd name="connsiteY115" fmla="*/ 1529556 h 3317875"/>
                <a:gd name="connsiteX116" fmla="*/ 2603500 w 3149600"/>
                <a:gd name="connsiteY116" fmla="*/ 1592262 h 3317875"/>
                <a:gd name="connsiteX117" fmla="*/ 2749550 w 3149600"/>
                <a:gd name="connsiteY117" fmla="*/ 1838325 h 3317875"/>
                <a:gd name="connsiteX118" fmla="*/ 2787650 w 3149600"/>
                <a:gd name="connsiteY118" fmla="*/ 1838325 h 3317875"/>
                <a:gd name="connsiteX119" fmla="*/ 2781300 w 3149600"/>
                <a:gd name="connsiteY119" fmla="*/ 1927225 h 3317875"/>
                <a:gd name="connsiteX120" fmla="*/ 2711450 w 3149600"/>
                <a:gd name="connsiteY120" fmla="*/ 1902619 h 3317875"/>
                <a:gd name="connsiteX121" fmla="*/ 2603500 w 3149600"/>
                <a:gd name="connsiteY121" fmla="*/ 1939925 h 3317875"/>
                <a:gd name="connsiteX122" fmla="*/ 2381250 w 3149600"/>
                <a:gd name="connsiteY122" fmla="*/ 1933575 h 3317875"/>
                <a:gd name="connsiteX123" fmla="*/ 2286000 w 3149600"/>
                <a:gd name="connsiteY123" fmla="*/ 1933575 h 3317875"/>
                <a:gd name="connsiteX124" fmla="*/ 2209800 w 3149600"/>
                <a:gd name="connsiteY124" fmla="*/ 1857375 h 3317875"/>
                <a:gd name="connsiteX125" fmla="*/ 2152650 w 3149600"/>
                <a:gd name="connsiteY125" fmla="*/ 1844675 h 3317875"/>
                <a:gd name="connsiteX126" fmla="*/ 2138363 w 3149600"/>
                <a:gd name="connsiteY126" fmla="*/ 1765300 h 3317875"/>
                <a:gd name="connsiteX127" fmla="*/ 1947862 w 3149600"/>
                <a:gd name="connsiteY127" fmla="*/ 1708150 h 3317875"/>
                <a:gd name="connsiteX128" fmla="*/ 1924050 w 3149600"/>
                <a:gd name="connsiteY128" fmla="*/ 1825625 h 3317875"/>
                <a:gd name="connsiteX129" fmla="*/ 1943100 w 3149600"/>
                <a:gd name="connsiteY129" fmla="*/ 1914525 h 3317875"/>
                <a:gd name="connsiteX130" fmla="*/ 1911350 w 3149600"/>
                <a:gd name="connsiteY130" fmla="*/ 2028825 h 3317875"/>
                <a:gd name="connsiteX131" fmla="*/ 2305050 w 3149600"/>
                <a:gd name="connsiteY131" fmla="*/ 2098675 h 3317875"/>
                <a:gd name="connsiteX132" fmla="*/ 2349500 w 3149600"/>
                <a:gd name="connsiteY132" fmla="*/ 2555875 h 3317875"/>
                <a:gd name="connsiteX133" fmla="*/ 1282700 w 3149600"/>
                <a:gd name="connsiteY133" fmla="*/ 2613025 h 3317875"/>
                <a:gd name="connsiteX134" fmla="*/ 1263650 w 3149600"/>
                <a:gd name="connsiteY134" fmla="*/ 2670175 h 3317875"/>
                <a:gd name="connsiteX135" fmla="*/ 1314450 w 3149600"/>
                <a:gd name="connsiteY135" fmla="*/ 2695575 h 3317875"/>
                <a:gd name="connsiteX136" fmla="*/ 1333500 w 3149600"/>
                <a:gd name="connsiteY136" fmla="*/ 2771775 h 3317875"/>
                <a:gd name="connsiteX137" fmla="*/ 1327150 w 3149600"/>
                <a:gd name="connsiteY137" fmla="*/ 2930525 h 3317875"/>
                <a:gd name="connsiteX138" fmla="*/ 1397000 w 3149600"/>
                <a:gd name="connsiteY138" fmla="*/ 3025775 h 3317875"/>
                <a:gd name="connsiteX139" fmla="*/ 1358900 w 3149600"/>
                <a:gd name="connsiteY139" fmla="*/ 3190875 h 3317875"/>
                <a:gd name="connsiteX140" fmla="*/ 1416050 w 3149600"/>
                <a:gd name="connsiteY140" fmla="*/ 3292475 h 3317875"/>
                <a:gd name="connsiteX0" fmla="*/ 1416050 w 3149600"/>
                <a:gd name="connsiteY0" fmla="*/ 3292475 h 3294062"/>
                <a:gd name="connsiteX1" fmla="*/ 1317625 w 3149600"/>
                <a:gd name="connsiteY1" fmla="*/ 3294062 h 3294062"/>
                <a:gd name="connsiteX2" fmla="*/ 1240631 w 3149600"/>
                <a:gd name="connsiteY2" fmla="*/ 3294062 h 3294062"/>
                <a:gd name="connsiteX3" fmla="*/ 1174750 w 3149600"/>
                <a:gd name="connsiteY3" fmla="*/ 3279775 h 3294062"/>
                <a:gd name="connsiteX4" fmla="*/ 1085850 w 3149600"/>
                <a:gd name="connsiteY4" fmla="*/ 3025775 h 3294062"/>
                <a:gd name="connsiteX5" fmla="*/ 1085850 w 3149600"/>
                <a:gd name="connsiteY5" fmla="*/ 2898775 h 3294062"/>
                <a:gd name="connsiteX6" fmla="*/ 977900 w 3149600"/>
                <a:gd name="connsiteY6" fmla="*/ 3051175 h 3294062"/>
                <a:gd name="connsiteX7" fmla="*/ 806450 w 3149600"/>
                <a:gd name="connsiteY7" fmla="*/ 2549525 h 3294062"/>
                <a:gd name="connsiteX8" fmla="*/ 793750 w 3149600"/>
                <a:gd name="connsiteY8" fmla="*/ 2219325 h 3294062"/>
                <a:gd name="connsiteX9" fmla="*/ 774700 w 3149600"/>
                <a:gd name="connsiteY9" fmla="*/ 2041525 h 3294062"/>
                <a:gd name="connsiteX10" fmla="*/ 736600 w 3149600"/>
                <a:gd name="connsiteY10" fmla="*/ 1825625 h 3294062"/>
                <a:gd name="connsiteX11" fmla="*/ 292100 w 3149600"/>
                <a:gd name="connsiteY11" fmla="*/ 2263775 h 3294062"/>
                <a:gd name="connsiteX12" fmla="*/ 234950 w 3149600"/>
                <a:gd name="connsiteY12" fmla="*/ 2212975 h 3294062"/>
                <a:gd name="connsiteX13" fmla="*/ 88900 w 3149600"/>
                <a:gd name="connsiteY13" fmla="*/ 2251075 h 3294062"/>
                <a:gd name="connsiteX14" fmla="*/ 0 w 3149600"/>
                <a:gd name="connsiteY14" fmla="*/ 2181225 h 3294062"/>
                <a:gd name="connsiteX15" fmla="*/ 107950 w 3149600"/>
                <a:gd name="connsiteY15" fmla="*/ 2188369 h 3294062"/>
                <a:gd name="connsiteX16" fmla="*/ 157956 w 3149600"/>
                <a:gd name="connsiteY16" fmla="*/ 2171700 h 3294062"/>
                <a:gd name="connsiteX17" fmla="*/ 138113 w 3149600"/>
                <a:gd name="connsiteY17" fmla="*/ 2135982 h 3294062"/>
                <a:gd name="connsiteX18" fmla="*/ 215106 w 3149600"/>
                <a:gd name="connsiteY18" fmla="*/ 2109787 h 3294062"/>
                <a:gd name="connsiteX19" fmla="*/ 496094 w 3149600"/>
                <a:gd name="connsiteY19" fmla="*/ 1812925 h 3294062"/>
                <a:gd name="connsiteX20" fmla="*/ 463550 w 3149600"/>
                <a:gd name="connsiteY20" fmla="*/ 1755775 h 3294062"/>
                <a:gd name="connsiteX21" fmla="*/ 514350 w 3149600"/>
                <a:gd name="connsiteY21" fmla="*/ 1647825 h 3294062"/>
                <a:gd name="connsiteX22" fmla="*/ 501650 w 3149600"/>
                <a:gd name="connsiteY22" fmla="*/ 1520825 h 3294062"/>
                <a:gd name="connsiteX23" fmla="*/ 577850 w 3149600"/>
                <a:gd name="connsiteY23" fmla="*/ 1476375 h 3294062"/>
                <a:gd name="connsiteX24" fmla="*/ 558800 w 3149600"/>
                <a:gd name="connsiteY24" fmla="*/ 1412875 h 3294062"/>
                <a:gd name="connsiteX25" fmla="*/ 602456 w 3149600"/>
                <a:gd name="connsiteY25" fmla="*/ 1121569 h 3294062"/>
                <a:gd name="connsiteX26" fmla="*/ 568325 w 3149600"/>
                <a:gd name="connsiteY26" fmla="*/ 1031875 h 3294062"/>
                <a:gd name="connsiteX27" fmla="*/ 626268 w 3149600"/>
                <a:gd name="connsiteY27" fmla="*/ 849313 h 3294062"/>
                <a:gd name="connsiteX28" fmla="*/ 615156 w 3149600"/>
                <a:gd name="connsiteY28" fmla="*/ 754856 h 3294062"/>
                <a:gd name="connsiteX29" fmla="*/ 577850 w 3149600"/>
                <a:gd name="connsiteY29" fmla="*/ 669925 h 3294062"/>
                <a:gd name="connsiteX30" fmla="*/ 577850 w 3149600"/>
                <a:gd name="connsiteY30" fmla="*/ 581025 h 3294062"/>
                <a:gd name="connsiteX31" fmla="*/ 996950 w 3149600"/>
                <a:gd name="connsiteY31" fmla="*/ 504825 h 3294062"/>
                <a:gd name="connsiteX32" fmla="*/ 1162050 w 3149600"/>
                <a:gd name="connsiteY32" fmla="*/ 638175 h 3294062"/>
                <a:gd name="connsiteX33" fmla="*/ 1073150 w 3149600"/>
                <a:gd name="connsiteY33" fmla="*/ 631825 h 3294062"/>
                <a:gd name="connsiteX34" fmla="*/ 1035050 w 3149600"/>
                <a:gd name="connsiteY34" fmla="*/ 879475 h 3294062"/>
                <a:gd name="connsiteX35" fmla="*/ 1028700 w 3149600"/>
                <a:gd name="connsiteY35" fmla="*/ 1196975 h 3294062"/>
                <a:gd name="connsiteX36" fmla="*/ 952500 w 3149600"/>
                <a:gd name="connsiteY36" fmla="*/ 1266825 h 3294062"/>
                <a:gd name="connsiteX37" fmla="*/ 952500 w 3149600"/>
                <a:gd name="connsiteY37" fmla="*/ 1323975 h 3294062"/>
                <a:gd name="connsiteX38" fmla="*/ 1016000 w 3149600"/>
                <a:gd name="connsiteY38" fmla="*/ 1304925 h 3294062"/>
                <a:gd name="connsiteX39" fmla="*/ 1035050 w 3149600"/>
                <a:gd name="connsiteY39" fmla="*/ 1266825 h 3294062"/>
                <a:gd name="connsiteX40" fmla="*/ 1092200 w 3149600"/>
                <a:gd name="connsiteY40" fmla="*/ 1260475 h 3294062"/>
                <a:gd name="connsiteX41" fmla="*/ 1117600 w 3149600"/>
                <a:gd name="connsiteY41" fmla="*/ 1285875 h 3294062"/>
                <a:gd name="connsiteX42" fmla="*/ 1092200 w 3149600"/>
                <a:gd name="connsiteY42" fmla="*/ 1323975 h 3294062"/>
                <a:gd name="connsiteX43" fmla="*/ 1111250 w 3149600"/>
                <a:gd name="connsiteY43" fmla="*/ 1368425 h 3294062"/>
                <a:gd name="connsiteX44" fmla="*/ 1162050 w 3149600"/>
                <a:gd name="connsiteY44" fmla="*/ 1368425 h 3294062"/>
                <a:gd name="connsiteX45" fmla="*/ 1200150 w 3149600"/>
                <a:gd name="connsiteY45" fmla="*/ 1381125 h 3294062"/>
                <a:gd name="connsiteX46" fmla="*/ 1193800 w 3149600"/>
                <a:gd name="connsiteY46" fmla="*/ 1425575 h 3294062"/>
                <a:gd name="connsiteX47" fmla="*/ 1231900 w 3149600"/>
                <a:gd name="connsiteY47" fmla="*/ 1463675 h 3294062"/>
                <a:gd name="connsiteX48" fmla="*/ 1225550 w 3149600"/>
                <a:gd name="connsiteY48" fmla="*/ 1565275 h 3294062"/>
                <a:gd name="connsiteX49" fmla="*/ 1435100 w 3149600"/>
                <a:gd name="connsiteY49" fmla="*/ 1482725 h 3294062"/>
                <a:gd name="connsiteX50" fmla="*/ 1428750 w 3149600"/>
                <a:gd name="connsiteY50" fmla="*/ 1406525 h 3294062"/>
                <a:gd name="connsiteX51" fmla="*/ 1473200 w 3149600"/>
                <a:gd name="connsiteY51" fmla="*/ 1387475 h 3294062"/>
                <a:gd name="connsiteX52" fmla="*/ 1517650 w 3149600"/>
                <a:gd name="connsiteY52" fmla="*/ 1292225 h 3294062"/>
                <a:gd name="connsiteX53" fmla="*/ 1492250 w 3149600"/>
                <a:gd name="connsiteY53" fmla="*/ 1285875 h 3294062"/>
                <a:gd name="connsiteX54" fmla="*/ 1477963 w 3149600"/>
                <a:gd name="connsiteY54" fmla="*/ 1269206 h 3294062"/>
                <a:gd name="connsiteX55" fmla="*/ 1494630 w 3149600"/>
                <a:gd name="connsiteY55" fmla="*/ 1253332 h 3294062"/>
                <a:gd name="connsiteX56" fmla="*/ 1503363 w 3149600"/>
                <a:gd name="connsiteY56" fmla="*/ 1197769 h 3294062"/>
                <a:gd name="connsiteX57" fmla="*/ 1467645 w 3149600"/>
                <a:gd name="connsiteY57" fmla="*/ 1178720 h 3294062"/>
                <a:gd name="connsiteX58" fmla="*/ 1550194 w 3149600"/>
                <a:gd name="connsiteY58" fmla="*/ 1206499 h 3294062"/>
                <a:gd name="connsiteX59" fmla="*/ 1559718 w 3149600"/>
                <a:gd name="connsiteY59" fmla="*/ 1151732 h 3294062"/>
                <a:gd name="connsiteX60" fmla="*/ 1620044 w 3149600"/>
                <a:gd name="connsiteY60" fmla="*/ 1140618 h 3294062"/>
                <a:gd name="connsiteX61" fmla="*/ 1606550 w 3149600"/>
                <a:gd name="connsiteY61" fmla="*/ 1101725 h 3294062"/>
                <a:gd name="connsiteX62" fmla="*/ 1574006 w 3149600"/>
                <a:gd name="connsiteY62" fmla="*/ 1066800 h 3294062"/>
                <a:gd name="connsiteX63" fmla="*/ 1702594 w 3149600"/>
                <a:gd name="connsiteY63" fmla="*/ 993775 h 3294062"/>
                <a:gd name="connsiteX64" fmla="*/ 1714500 w 3149600"/>
                <a:gd name="connsiteY64" fmla="*/ 898525 h 3294062"/>
                <a:gd name="connsiteX65" fmla="*/ 1797050 w 3149600"/>
                <a:gd name="connsiteY65" fmla="*/ 765175 h 3294062"/>
                <a:gd name="connsiteX66" fmla="*/ 1473200 w 3149600"/>
                <a:gd name="connsiteY66" fmla="*/ 676275 h 3294062"/>
                <a:gd name="connsiteX67" fmla="*/ 1688306 w 3149600"/>
                <a:gd name="connsiteY67" fmla="*/ 692943 h 3294062"/>
                <a:gd name="connsiteX68" fmla="*/ 1701800 w 3149600"/>
                <a:gd name="connsiteY68" fmla="*/ 638175 h 3294062"/>
                <a:gd name="connsiteX69" fmla="*/ 1606550 w 3149600"/>
                <a:gd name="connsiteY69" fmla="*/ 611187 h 3294062"/>
                <a:gd name="connsiteX70" fmla="*/ 1619250 w 3149600"/>
                <a:gd name="connsiteY70" fmla="*/ 555625 h 3294062"/>
                <a:gd name="connsiteX71" fmla="*/ 1619250 w 3149600"/>
                <a:gd name="connsiteY71" fmla="*/ 555625 h 3294062"/>
                <a:gd name="connsiteX72" fmla="*/ 1587500 w 3149600"/>
                <a:gd name="connsiteY72" fmla="*/ 514350 h 3294062"/>
                <a:gd name="connsiteX73" fmla="*/ 1639094 w 3149600"/>
                <a:gd name="connsiteY73" fmla="*/ 495300 h 3294062"/>
                <a:gd name="connsiteX74" fmla="*/ 1630362 w 3149600"/>
                <a:gd name="connsiteY74" fmla="*/ 442913 h 3294062"/>
                <a:gd name="connsiteX75" fmla="*/ 1536700 w 3149600"/>
                <a:gd name="connsiteY75" fmla="*/ 441325 h 3294062"/>
                <a:gd name="connsiteX76" fmla="*/ 1536700 w 3149600"/>
                <a:gd name="connsiteY76" fmla="*/ 403225 h 3294062"/>
                <a:gd name="connsiteX77" fmla="*/ 1574800 w 3149600"/>
                <a:gd name="connsiteY77" fmla="*/ 377825 h 3294062"/>
                <a:gd name="connsiteX78" fmla="*/ 1562100 w 3149600"/>
                <a:gd name="connsiteY78" fmla="*/ 301625 h 3294062"/>
                <a:gd name="connsiteX79" fmla="*/ 1581150 w 3149600"/>
                <a:gd name="connsiteY79" fmla="*/ 282575 h 3294062"/>
                <a:gd name="connsiteX80" fmla="*/ 1765300 w 3149600"/>
                <a:gd name="connsiteY80" fmla="*/ 250825 h 3294062"/>
                <a:gd name="connsiteX81" fmla="*/ 1868488 w 3149600"/>
                <a:gd name="connsiteY81" fmla="*/ 185738 h 3294062"/>
                <a:gd name="connsiteX82" fmla="*/ 1996282 w 3149600"/>
                <a:gd name="connsiteY82" fmla="*/ 195263 h 3294062"/>
                <a:gd name="connsiteX83" fmla="*/ 2048669 w 3149600"/>
                <a:gd name="connsiteY83" fmla="*/ 161925 h 3294062"/>
                <a:gd name="connsiteX84" fmla="*/ 2110581 w 3149600"/>
                <a:gd name="connsiteY84" fmla="*/ 182561 h 3294062"/>
                <a:gd name="connsiteX85" fmla="*/ 2171700 w 3149600"/>
                <a:gd name="connsiteY85" fmla="*/ 92075 h 3294062"/>
                <a:gd name="connsiteX86" fmla="*/ 2214563 w 3149600"/>
                <a:gd name="connsiteY86" fmla="*/ 100012 h 3294062"/>
                <a:gd name="connsiteX87" fmla="*/ 2282825 w 3149600"/>
                <a:gd name="connsiteY87" fmla="*/ 0 h 3294062"/>
                <a:gd name="connsiteX88" fmla="*/ 2373312 w 3149600"/>
                <a:gd name="connsiteY88" fmla="*/ 33338 h 3294062"/>
                <a:gd name="connsiteX89" fmla="*/ 2432050 w 3149600"/>
                <a:gd name="connsiteY89" fmla="*/ 22225 h 3294062"/>
                <a:gd name="connsiteX90" fmla="*/ 2501900 w 3149600"/>
                <a:gd name="connsiteY90" fmla="*/ 47625 h 3294062"/>
                <a:gd name="connsiteX91" fmla="*/ 2508250 w 3149600"/>
                <a:gd name="connsiteY91" fmla="*/ 123825 h 3294062"/>
                <a:gd name="connsiteX92" fmla="*/ 2476500 w 3149600"/>
                <a:gd name="connsiteY92" fmla="*/ 206375 h 3294062"/>
                <a:gd name="connsiteX93" fmla="*/ 2508250 w 3149600"/>
                <a:gd name="connsiteY93" fmla="*/ 301625 h 3294062"/>
                <a:gd name="connsiteX94" fmla="*/ 2635250 w 3149600"/>
                <a:gd name="connsiteY94" fmla="*/ 333375 h 3294062"/>
                <a:gd name="connsiteX95" fmla="*/ 2588419 w 3149600"/>
                <a:gd name="connsiteY95" fmla="*/ 451644 h 3294062"/>
                <a:gd name="connsiteX96" fmla="*/ 2654300 w 3149600"/>
                <a:gd name="connsiteY96" fmla="*/ 555625 h 3294062"/>
                <a:gd name="connsiteX97" fmla="*/ 2686050 w 3149600"/>
                <a:gd name="connsiteY97" fmla="*/ 561975 h 3294062"/>
                <a:gd name="connsiteX98" fmla="*/ 2641600 w 3149600"/>
                <a:gd name="connsiteY98" fmla="*/ 669925 h 3294062"/>
                <a:gd name="connsiteX99" fmla="*/ 2717800 w 3149600"/>
                <a:gd name="connsiteY99" fmla="*/ 676275 h 3294062"/>
                <a:gd name="connsiteX100" fmla="*/ 2851944 w 3149600"/>
                <a:gd name="connsiteY100" fmla="*/ 612775 h 3294062"/>
                <a:gd name="connsiteX101" fmla="*/ 3016250 w 3149600"/>
                <a:gd name="connsiteY101" fmla="*/ 460375 h 3294062"/>
                <a:gd name="connsiteX102" fmla="*/ 3005138 w 3149600"/>
                <a:gd name="connsiteY102" fmla="*/ 582613 h 3294062"/>
                <a:gd name="connsiteX103" fmla="*/ 3097213 w 3149600"/>
                <a:gd name="connsiteY103" fmla="*/ 671512 h 3294062"/>
                <a:gd name="connsiteX104" fmla="*/ 3149600 w 3149600"/>
                <a:gd name="connsiteY104" fmla="*/ 822325 h 3294062"/>
                <a:gd name="connsiteX105" fmla="*/ 2844006 w 3149600"/>
                <a:gd name="connsiteY105" fmla="*/ 1010443 h 3294062"/>
                <a:gd name="connsiteX106" fmla="*/ 2911475 w 3149600"/>
                <a:gd name="connsiteY106" fmla="*/ 1138238 h 3294062"/>
                <a:gd name="connsiteX107" fmla="*/ 2863056 w 3149600"/>
                <a:gd name="connsiteY107" fmla="*/ 1239838 h 3294062"/>
                <a:gd name="connsiteX108" fmla="*/ 2908300 w 3149600"/>
                <a:gd name="connsiteY108" fmla="*/ 1273175 h 3294062"/>
                <a:gd name="connsiteX109" fmla="*/ 2933700 w 3149600"/>
                <a:gd name="connsiteY109" fmla="*/ 1323975 h 3294062"/>
                <a:gd name="connsiteX110" fmla="*/ 2933700 w 3149600"/>
                <a:gd name="connsiteY110" fmla="*/ 1400175 h 3294062"/>
                <a:gd name="connsiteX111" fmla="*/ 2908300 w 3149600"/>
                <a:gd name="connsiteY111" fmla="*/ 1425575 h 3294062"/>
                <a:gd name="connsiteX112" fmla="*/ 2901950 w 3149600"/>
                <a:gd name="connsiteY112" fmla="*/ 1463675 h 3294062"/>
                <a:gd name="connsiteX113" fmla="*/ 2832100 w 3149600"/>
                <a:gd name="connsiteY113" fmla="*/ 1438275 h 3294062"/>
                <a:gd name="connsiteX114" fmla="*/ 2813050 w 3149600"/>
                <a:gd name="connsiteY114" fmla="*/ 1565275 h 3294062"/>
                <a:gd name="connsiteX115" fmla="*/ 2736057 w 3149600"/>
                <a:gd name="connsiteY115" fmla="*/ 1529556 h 3294062"/>
                <a:gd name="connsiteX116" fmla="*/ 2603500 w 3149600"/>
                <a:gd name="connsiteY116" fmla="*/ 1592262 h 3294062"/>
                <a:gd name="connsiteX117" fmla="*/ 2749550 w 3149600"/>
                <a:gd name="connsiteY117" fmla="*/ 1838325 h 3294062"/>
                <a:gd name="connsiteX118" fmla="*/ 2787650 w 3149600"/>
                <a:gd name="connsiteY118" fmla="*/ 1838325 h 3294062"/>
                <a:gd name="connsiteX119" fmla="*/ 2781300 w 3149600"/>
                <a:gd name="connsiteY119" fmla="*/ 1927225 h 3294062"/>
                <a:gd name="connsiteX120" fmla="*/ 2711450 w 3149600"/>
                <a:gd name="connsiteY120" fmla="*/ 1902619 h 3294062"/>
                <a:gd name="connsiteX121" fmla="*/ 2603500 w 3149600"/>
                <a:gd name="connsiteY121" fmla="*/ 1939925 h 3294062"/>
                <a:gd name="connsiteX122" fmla="*/ 2381250 w 3149600"/>
                <a:gd name="connsiteY122" fmla="*/ 1933575 h 3294062"/>
                <a:gd name="connsiteX123" fmla="*/ 2286000 w 3149600"/>
                <a:gd name="connsiteY123" fmla="*/ 1933575 h 3294062"/>
                <a:gd name="connsiteX124" fmla="*/ 2209800 w 3149600"/>
                <a:gd name="connsiteY124" fmla="*/ 1857375 h 3294062"/>
                <a:gd name="connsiteX125" fmla="*/ 2152650 w 3149600"/>
                <a:gd name="connsiteY125" fmla="*/ 1844675 h 3294062"/>
                <a:gd name="connsiteX126" fmla="*/ 2138363 w 3149600"/>
                <a:gd name="connsiteY126" fmla="*/ 1765300 h 3294062"/>
                <a:gd name="connsiteX127" fmla="*/ 1947862 w 3149600"/>
                <a:gd name="connsiteY127" fmla="*/ 1708150 h 3294062"/>
                <a:gd name="connsiteX128" fmla="*/ 1924050 w 3149600"/>
                <a:gd name="connsiteY128" fmla="*/ 1825625 h 3294062"/>
                <a:gd name="connsiteX129" fmla="*/ 1943100 w 3149600"/>
                <a:gd name="connsiteY129" fmla="*/ 1914525 h 3294062"/>
                <a:gd name="connsiteX130" fmla="*/ 1911350 w 3149600"/>
                <a:gd name="connsiteY130" fmla="*/ 2028825 h 3294062"/>
                <a:gd name="connsiteX131" fmla="*/ 2305050 w 3149600"/>
                <a:gd name="connsiteY131" fmla="*/ 2098675 h 3294062"/>
                <a:gd name="connsiteX132" fmla="*/ 2349500 w 3149600"/>
                <a:gd name="connsiteY132" fmla="*/ 2555875 h 3294062"/>
                <a:gd name="connsiteX133" fmla="*/ 1282700 w 3149600"/>
                <a:gd name="connsiteY133" fmla="*/ 2613025 h 3294062"/>
                <a:gd name="connsiteX134" fmla="*/ 1263650 w 3149600"/>
                <a:gd name="connsiteY134" fmla="*/ 2670175 h 3294062"/>
                <a:gd name="connsiteX135" fmla="*/ 1314450 w 3149600"/>
                <a:gd name="connsiteY135" fmla="*/ 2695575 h 3294062"/>
                <a:gd name="connsiteX136" fmla="*/ 1333500 w 3149600"/>
                <a:gd name="connsiteY136" fmla="*/ 2771775 h 3294062"/>
                <a:gd name="connsiteX137" fmla="*/ 1327150 w 3149600"/>
                <a:gd name="connsiteY137" fmla="*/ 2930525 h 3294062"/>
                <a:gd name="connsiteX138" fmla="*/ 1397000 w 3149600"/>
                <a:gd name="connsiteY138" fmla="*/ 3025775 h 3294062"/>
                <a:gd name="connsiteX139" fmla="*/ 1358900 w 3149600"/>
                <a:gd name="connsiteY139" fmla="*/ 3190875 h 3294062"/>
                <a:gd name="connsiteX140" fmla="*/ 1416050 w 3149600"/>
                <a:gd name="connsiteY140" fmla="*/ 3292475 h 3294062"/>
                <a:gd name="connsiteX0" fmla="*/ 1416050 w 3149600"/>
                <a:gd name="connsiteY0" fmla="*/ 3292475 h 3294062"/>
                <a:gd name="connsiteX1" fmla="*/ 1317625 w 3149600"/>
                <a:gd name="connsiteY1" fmla="*/ 3294062 h 3294062"/>
                <a:gd name="connsiteX2" fmla="*/ 1240631 w 3149600"/>
                <a:gd name="connsiteY2" fmla="*/ 3294062 h 3294062"/>
                <a:gd name="connsiteX3" fmla="*/ 1196181 w 3149600"/>
                <a:gd name="connsiteY3" fmla="*/ 3258344 h 3294062"/>
                <a:gd name="connsiteX4" fmla="*/ 1085850 w 3149600"/>
                <a:gd name="connsiteY4" fmla="*/ 3025775 h 3294062"/>
                <a:gd name="connsiteX5" fmla="*/ 1085850 w 3149600"/>
                <a:gd name="connsiteY5" fmla="*/ 2898775 h 3294062"/>
                <a:gd name="connsiteX6" fmla="*/ 977900 w 3149600"/>
                <a:gd name="connsiteY6" fmla="*/ 3051175 h 3294062"/>
                <a:gd name="connsiteX7" fmla="*/ 806450 w 3149600"/>
                <a:gd name="connsiteY7" fmla="*/ 2549525 h 3294062"/>
                <a:gd name="connsiteX8" fmla="*/ 793750 w 3149600"/>
                <a:gd name="connsiteY8" fmla="*/ 2219325 h 3294062"/>
                <a:gd name="connsiteX9" fmla="*/ 774700 w 3149600"/>
                <a:gd name="connsiteY9" fmla="*/ 2041525 h 3294062"/>
                <a:gd name="connsiteX10" fmla="*/ 736600 w 3149600"/>
                <a:gd name="connsiteY10" fmla="*/ 1825625 h 3294062"/>
                <a:gd name="connsiteX11" fmla="*/ 292100 w 3149600"/>
                <a:gd name="connsiteY11" fmla="*/ 2263775 h 3294062"/>
                <a:gd name="connsiteX12" fmla="*/ 234950 w 3149600"/>
                <a:gd name="connsiteY12" fmla="*/ 2212975 h 3294062"/>
                <a:gd name="connsiteX13" fmla="*/ 88900 w 3149600"/>
                <a:gd name="connsiteY13" fmla="*/ 2251075 h 3294062"/>
                <a:gd name="connsiteX14" fmla="*/ 0 w 3149600"/>
                <a:gd name="connsiteY14" fmla="*/ 2181225 h 3294062"/>
                <a:gd name="connsiteX15" fmla="*/ 107950 w 3149600"/>
                <a:gd name="connsiteY15" fmla="*/ 2188369 h 3294062"/>
                <a:gd name="connsiteX16" fmla="*/ 157956 w 3149600"/>
                <a:gd name="connsiteY16" fmla="*/ 2171700 h 3294062"/>
                <a:gd name="connsiteX17" fmla="*/ 138113 w 3149600"/>
                <a:gd name="connsiteY17" fmla="*/ 2135982 h 3294062"/>
                <a:gd name="connsiteX18" fmla="*/ 215106 w 3149600"/>
                <a:gd name="connsiteY18" fmla="*/ 2109787 h 3294062"/>
                <a:gd name="connsiteX19" fmla="*/ 496094 w 3149600"/>
                <a:gd name="connsiteY19" fmla="*/ 1812925 h 3294062"/>
                <a:gd name="connsiteX20" fmla="*/ 463550 w 3149600"/>
                <a:gd name="connsiteY20" fmla="*/ 1755775 h 3294062"/>
                <a:gd name="connsiteX21" fmla="*/ 514350 w 3149600"/>
                <a:gd name="connsiteY21" fmla="*/ 1647825 h 3294062"/>
                <a:gd name="connsiteX22" fmla="*/ 501650 w 3149600"/>
                <a:gd name="connsiteY22" fmla="*/ 1520825 h 3294062"/>
                <a:gd name="connsiteX23" fmla="*/ 577850 w 3149600"/>
                <a:gd name="connsiteY23" fmla="*/ 1476375 h 3294062"/>
                <a:gd name="connsiteX24" fmla="*/ 558800 w 3149600"/>
                <a:gd name="connsiteY24" fmla="*/ 1412875 h 3294062"/>
                <a:gd name="connsiteX25" fmla="*/ 602456 w 3149600"/>
                <a:gd name="connsiteY25" fmla="*/ 1121569 h 3294062"/>
                <a:gd name="connsiteX26" fmla="*/ 568325 w 3149600"/>
                <a:gd name="connsiteY26" fmla="*/ 1031875 h 3294062"/>
                <a:gd name="connsiteX27" fmla="*/ 626268 w 3149600"/>
                <a:gd name="connsiteY27" fmla="*/ 849313 h 3294062"/>
                <a:gd name="connsiteX28" fmla="*/ 615156 w 3149600"/>
                <a:gd name="connsiteY28" fmla="*/ 754856 h 3294062"/>
                <a:gd name="connsiteX29" fmla="*/ 577850 w 3149600"/>
                <a:gd name="connsiteY29" fmla="*/ 669925 h 3294062"/>
                <a:gd name="connsiteX30" fmla="*/ 577850 w 3149600"/>
                <a:gd name="connsiteY30" fmla="*/ 581025 h 3294062"/>
                <a:gd name="connsiteX31" fmla="*/ 996950 w 3149600"/>
                <a:gd name="connsiteY31" fmla="*/ 504825 h 3294062"/>
                <a:gd name="connsiteX32" fmla="*/ 1162050 w 3149600"/>
                <a:gd name="connsiteY32" fmla="*/ 638175 h 3294062"/>
                <a:gd name="connsiteX33" fmla="*/ 1073150 w 3149600"/>
                <a:gd name="connsiteY33" fmla="*/ 631825 h 3294062"/>
                <a:gd name="connsiteX34" fmla="*/ 1035050 w 3149600"/>
                <a:gd name="connsiteY34" fmla="*/ 879475 h 3294062"/>
                <a:gd name="connsiteX35" fmla="*/ 1028700 w 3149600"/>
                <a:gd name="connsiteY35" fmla="*/ 1196975 h 3294062"/>
                <a:gd name="connsiteX36" fmla="*/ 952500 w 3149600"/>
                <a:gd name="connsiteY36" fmla="*/ 1266825 h 3294062"/>
                <a:gd name="connsiteX37" fmla="*/ 952500 w 3149600"/>
                <a:gd name="connsiteY37" fmla="*/ 1323975 h 3294062"/>
                <a:gd name="connsiteX38" fmla="*/ 1016000 w 3149600"/>
                <a:gd name="connsiteY38" fmla="*/ 1304925 h 3294062"/>
                <a:gd name="connsiteX39" fmla="*/ 1035050 w 3149600"/>
                <a:gd name="connsiteY39" fmla="*/ 1266825 h 3294062"/>
                <a:gd name="connsiteX40" fmla="*/ 1092200 w 3149600"/>
                <a:gd name="connsiteY40" fmla="*/ 1260475 h 3294062"/>
                <a:gd name="connsiteX41" fmla="*/ 1117600 w 3149600"/>
                <a:gd name="connsiteY41" fmla="*/ 1285875 h 3294062"/>
                <a:gd name="connsiteX42" fmla="*/ 1092200 w 3149600"/>
                <a:gd name="connsiteY42" fmla="*/ 1323975 h 3294062"/>
                <a:gd name="connsiteX43" fmla="*/ 1111250 w 3149600"/>
                <a:gd name="connsiteY43" fmla="*/ 1368425 h 3294062"/>
                <a:gd name="connsiteX44" fmla="*/ 1162050 w 3149600"/>
                <a:gd name="connsiteY44" fmla="*/ 1368425 h 3294062"/>
                <a:gd name="connsiteX45" fmla="*/ 1200150 w 3149600"/>
                <a:gd name="connsiteY45" fmla="*/ 1381125 h 3294062"/>
                <a:gd name="connsiteX46" fmla="*/ 1193800 w 3149600"/>
                <a:gd name="connsiteY46" fmla="*/ 1425575 h 3294062"/>
                <a:gd name="connsiteX47" fmla="*/ 1231900 w 3149600"/>
                <a:gd name="connsiteY47" fmla="*/ 1463675 h 3294062"/>
                <a:gd name="connsiteX48" fmla="*/ 1225550 w 3149600"/>
                <a:gd name="connsiteY48" fmla="*/ 1565275 h 3294062"/>
                <a:gd name="connsiteX49" fmla="*/ 1435100 w 3149600"/>
                <a:gd name="connsiteY49" fmla="*/ 1482725 h 3294062"/>
                <a:gd name="connsiteX50" fmla="*/ 1428750 w 3149600"/>
                <a:gd name="connsiteY50" fmla="*/ 1406525 h 3294062"/>
                <a:gd name="connsiteX51" fmla="*/ 1473200 w 3149600"/>
                <a:gd name="connsiteY51" fmla="*/ 1387475 h 3294062"/>
                <a:gd name="connsiteX52" fmla="*/ 1517650 w 3149600"/>
                <a:gd name="connsiteY52" fmla="*/ 1292225 h 3294062"/>
                <a:gd name="connsiteX53" fmla="*/ 1492250 w 3149600"/>
                <a:gd name="connsiteY53" fmla="*/ 1285875 h 3294062"/>
                <a:gd name="connsiteX54" fmla="*/ 1477963 w 3149600"/>
                <a:gd name="connsiteY54" fmla="*/ 1269206 h 3294062"/>
                <a:gd name="connsiteX55" fmla="*/ 1494630 w 3149600"/>
                <a:gd name="connsiteY55" fmla="*/ 1253332 h 3294062"/>
                <a:gd name="connsiteX56" fmla="*/ 1503363 w 3149600"/>
                <a:gd name="connsiteY56" fmla="*/ 1197769 h 3294062"/>
                <a:gd name="connsiteX57" fmla="*/ 1467645 w 3149600"/>
                <a:gd name="connsiteY57" fmla="*/ 1178720 h 3294062"/>
                <a:gd name="connsiteX58" fmla="*/ 1550194 w 3149600"/>
                <a:gd name="connsiteY58" fmla="*/ 1206499 h 3294062"/>
                <a:gd name="connsiteX59" fmla="*/ 1559718 w 3149600"/>
                <a:gd name="connsiteY59" fmla="*/ 1151732 h 3294062"/>
                <a:gd name="connsiteX60" fmla="*/ 1620044 w 3149600"/>
                <a:gd name="connsiteY60" fmla="*/ 1140618 h 3294062"/>
                <a:gd name="connsiteX61" fmla="*/ 1606550 w 3149600"/>
                <a:gd name="connsiteY61" fmla="*/ 1101725 h 3294062"/>
                <a:gd name="connsiteX62" fmla="*/ 1574006 w 3149600"/>
                <a:gd name="connsiteY62" fmla="*/ 1066800 h 3294062"/>
                <a:gd name="connsiteX63" fmla="*/ 1702594 w 3149600"/>
                <a:gd name="connsiteY63" fmla="*/ 993775 h 3294062"/>
                <a:gd name="connsiteX64" fmla="*/ 1714500 w 3149600"/>
                <a:gd name="connsiteY64" fmla="*/ 898525 h 3294062"/>
                <a:gd name="connsiteX65" fmla="*/ 1797050 w 3149600"/>
                <a:gd name="connsiteY65" fmla="*/ 765175 h 3294062"/>
                <a:gd name="connsiteX66" fmla="*/ 1473200 w 3149600"/>
                <a:gd name="connsiteY66" fmla="*/ 676275 h 3294062"/>
                <a:gd name="connsiteX67" fmla="*/ 1688306 w 3149600"/>
                <a:gd name="connsiteY67" fmla="*/ 692943 h 3294062"/>
                <a:gd name="connsiteX68" fmla="*/ 1701800 w 3149600"/>
                <a:gd name="connsiteY68" fmla="*/ 638175 h 3294062"/>
                <a:gd name="connsiteX69" fmla="*/ 1606550 w 3149600"/>
                <a:gd name="connsiteY69" fmla="*/ 611187 h 3294062"/>
                <a:gd name="connsiteX70" fmla="*/ 1619250 w 3149600"/>
                <a:gd name="connsiteY70" fmla="*/ 555625 h 3294062"/>
                <a:gd name="connsiteX71" fmla="*/ 1619250 w 3149600"/>
                <a:gd name="connsiteY71" fmla="*/ 555625 h 3294062"/>
                <a:gd name="connsiteX72" fmla="*/ 1587500 w 3149600"/>
                <a:gd name="connsiteY72" fmla="*/ 514350 h 3294062"/>
                <a:gd name="connsiteX73" fmla="*/ 1639094 w 3149600"/>
                <a:gd name="connsiteY73" fmla="*/ 495300 h 3294062"/>
                <a:gd name="connsiteX74" fmla="*/ 1630362 w 3149600"/>
                <a:gd name="connsiteY74" fmla="*/ 442913 h 3294062"/>
                <a:gd name="connsiteX75" fmla="*/ 1536700 w 3149600"/>
                <a:gd name="connsiteY75" fmla="*/ 441325 h 3294062"/>
                <a:gd name="connsiteX76" fmla="*/ 1536700 w 3149600"/>
                <a:gd name="connsiteY76" fmla="*/ 403225 h 3294062"/>
                <a:gd name="connsiteX77" fmla="*/ 1574800 w 3149600"/>
                <a:gd name="connsiteY77" fmla="*/ 377825 h 3294062"/>
                <a:gd name="connsiteX78" fmla="*/ 1562100 w 3149600"/>
                <a:gd name="connsiteY78" fmla="*/ 301625 h 3294062"/>
                <a:gd name="connsiteX79" fmla="*/ 1581150 w 3149600"/>
                <a:gd name="connsiteY79" fmla="*/ 282575 h 3294062"/>
                <a:gd name="connsiteX80" fmla="*/ 1765300 w 3149600"/>
                <a:gd name="connsiteY80" fmla="*/ 250825 h 3294062"/>
                <a:gd name="connsiteX81" fmla="*/ 1868488 w 3149600"/>
                <a:gd name="connsiteY81" fmla="*/ 185738 h 3294062"/>
                <a:gd name="connsiteX82" fmla="*/ 1996282 w 3149600"/>
                <a:gd name="connsiteY82" fmla="*/ 195263 h 3294062"/>
                <a:gd name="connsiteX83" fmla="*/ 2048669 w 3149600"/>
                <a:gd name="connsiteY83" fmla="*/ 161925 h 3294062"/>
                <a:gd name="connsiteX84" fmla="*/ 2110581 w 3149600"/>
                <a:gd name="connsiteY84" fmla="*/ 182561 h 3294062"/>
                <a:gd name="connsiteX85" fmla="*/ 2171700 w 3149600"/>
                <a:gd name="connsiteY85" fmla="*/ 92075 h 3294062"/>
                <a:gd name="connsiteX86" fmla="*/ 2214563 w 3149600"/>
                <a:gd name="connsiteY86" fmla="*/ 100012 h 3294062"/>
                <a:gd name="connsiteX87" fmla="*/ 2282825 w 3149600"/>
                <a:gd name="connsiteY87" fmla="*/ 0 h 3294062"/>
                <a:gd name="connsiteX88" fmla="*/ 2373312 w 3149600"/>
                <a:gd name="connsiteY88" fmla="*/ 33338 h 3294062"/>
                <a:gd name="connsiteX89" fmla="*/ 2432050 w 3149600"/>
                <a:gd name="connsiteY89" fmla="*/ 22225 h 3294062"/>
                <a:gd name="connsiteX90" fmla="*/ 2501900 w 3149600"/>
                <a:gd name="connsiteY90" fmla="*/ 47625 h 3294062"/>
                <a:gd name="connsiteX91" fmla="*/ 2508250 w 3149600"/>
                <a:gd name="connsiteY91" fmla="*/ 123825 h 3294062"/>
                <a:gd name="connsiteX92" fmla="*/ 2476500 w 3149600"/>
                <a:gd name="connsiteY92" fmla="*/ 206375 h 3294062"/>
                <a:gd name="connsiteX93" fmla="*/ 2508250 w 3149600"/>
                <a:gd name="connsiteY93" fmla="*/ 301625 h 3294062"/>
                <a:gd name="connsiteX94" fmla="*/ 2635250 w 3149600"/>
                <a:gd name="connsiteY94" fmla="*/ 333375 h 3294062"/>
                <a:gd name="connsiteX95" fmla="*/ 2588419 w 3149600"/>
                <a:gd name="connsiteY95" fmla="*/ 451644 h 3294062"/>
                <a:gd name="connsiteX96" fmla="*/ 2654300 w 3149600"/>
                <a:gd name="connsiteY96" fmla="*/ 555625 h 3294062"/>
                <a:gd name="connsiteX97" fmla="*/ 2686050 w 3149600"/>
                <a:gd name="connsiteY97" fmla="*/ 561975 h 3294062"/>
                <a:gd name="connsiteX98" fmla="*/ 2641600 w 3149600"/>
                <a:gd name="connsiteY98" fmla="*/ 669925 h 3294062"/>
                <a:gd name="connsiteX99" fmla="*/ 2717800 w 3149600"/>
                <a:gd name="connsiteY99" fmla="*/ 676275 h 3294062"/>
                <a:gd name="connsiteX100" fmla="*/ 2851944 w 3149600"/>
                <a:gd name="connsiteY100" fmla="*/ 612775 h 3294062"/>
                <a:gd name="connsiteX101" fmla="*/ 3016250 w 3149600"/>
                <a:gd name="connsiteY101" fmla="*/ 460375 h 3294062"/>
                <a:gd name="connsiteX102" fmla="*/ 3005138 w 3149600"/>
                <a:gd name="connsiteY102" fmla="*/ 582613 h 3294062"/>
                <a:gd name="connsiteX103" fmla="*/ 3097213 w 3149600"/>
                <a:gd name="connsiteY103" fmla="*/ 671512 h 3294062"/>
                <a:gd name="connsiteX104" fmla="*/ 3149600 w 3149600"/>
                <a:gd name="connsiteY104" fmla="*/ 822325 h 3294062"/>
                <a:gd name="connsiteX105" fmla="*/ 2844006 w 3149600"/>
                <a:gd name="connsiteY105" fmla="*/ 1010443 h 3294062"/>
                <a:gd name="connsiteX106" fmla="*/ 2911475 w 3149600"/>
                <a:gd name="connsiteY106" fmla="*/ 1138238 h 3294062"/>
                <a:gd name="connsiteX107" fmla="*/ 2863056 w 3149600"/>
                <a:gd name="connsiteY107" fmla="*/ 1239838 h 3294062"/>
                <a:gd name="connsiteX108" fmla="*/ 2908300 w 3149600"/>
                <a:gd name="connsiteY108" fmla="*/ 1273175 h 3294062"/>
                <a:gd name="connsiteX109" fmla="*/ 2933700 w 3149600"/>
                <a:gd name="connsiteY109" fmla="*/ 1323975 h 3294062"/>
                <a:gd name="connsiteX110" fmla="*/ 2933700 w 3149600"/>
                <a:gd name="connsiteY110" fmla="*/ 1400175 h 3294062"/>
                <a:gd name="connsiteX111" fmla="*/ 2908300 w 3149600"/>
                <a:gd name="connsiteY111" fmla="*/ 1425575 h 3294062"/>
                <a:gd name="connsiteX112" fmla="*/ 2901950 w 3149600"/>
                <a:gd name="connsiteY112" fmla="*/ 1463675 h 3294062"/>
                <a:gd name="connsiteX113" fmla="*/ 2832100 w 3149600"/>
                <a:gd name="connsiteY113" fmla="*/ 1438275 h 3294062"/>
                <a:gd name="connsiteX114" fmla="*/ 2813050 w 3149600"/>
                <a:gd name="connsiteY114" fmla="*/ 1565275 h 3294062"/>
                <a:gd name="connsiteX115" fmla="*/ 2736057 w 3149600"/>
                <a:gd name="connsiteY115" fmla="*/ 1529556 h 3294062"/>
                <a:gd name="connsiteX116" fmla="*/ 2603500 w 3149600"/>
                <a:gd name="connsiteY116" fmla="*/ 1592262 h 3294062"/>
                <a:gd name="connsiteX117" fmla="*/ 2749550 w 3149600"/>
                <a:gd name="connsiteY117" fmla="*/ 1838325 h 3294062"/>
                <a:gd name="connsiteX118" fmla="*/ 2787650 w 3149600"/>
                <a:gd name="connsiteY118" fmla="*/ 1838325 h 3294062"/>
                <a:gd name="connsiteX119" fmla="*/ 2781300 w 3149600"/>
                <a:gd name="connsiteY119" fmla="*/ 1927225 h 3294062"/>
                <a:gd name="connsiteX120" fmla="*/ 2711450 w 3149600"/>
                <a:gd name="connsiteY120" fmla="*/ 1902619 h 3294062"/>
                <a:gd name="connsiteX121" fmla="*/ 2603500 w 3149600"/>
                <a:gd name="connsiteY121" fmla="*/ 1939925 h 3294062"/>
                <a:gd name="connsiteX122" fmla="*/ 2381250 w 3149600"/>
                <a:gd name="connsiteY122" fmla="*/ 1933575 h 3294062"/>
                <a:gd name="connsiteX123" fmla="*/ 2286000 w 3149600"/>
                <a:gd name="connsiteY123" fmla="*/ 1933575 h 3294062"/>
                <a:gd name="connsiteX124" fmla="*/ 2209800 w 3149600"/>
                <a:gd name="connsiteY124" fmla="*/ 1857375 h 3294062"/>
                <a:gd name="connsiteX125" fmla="*/ 2152650 w 3149600"/>
                <a:gd name="connsiteY125" fmla="*/ 1844675 h 3294062"/>
                <a:gd name="connsiteX126" fmla="*/ 2138363 w 3149600"/>
                <a:gd name="connsiteY126" fmla="*/ 1765300 h 3294062"/>
                <a:gd name="connsiteX127" fmla="*/ 1947862 w 3149600"/>
                <a:gd name="connsiteY127" fmla="*/ 1708150 h 3294062"/>
                <a:gd name="connsiteX128" fmla="*/ 1924050 w 3149600"/>
                <a:gd name="connsiteY128" fmla="*/ 1825625 h 3294062"/>
                <a:gd name="connsiteX129" fmla="*/ 1943100 w 3149600"/>
                <a:gd name="connsiteY129" fmla="*/ 1914525 h 3294062"/>
                <a:gd name="connsiteX130" fmla="*/ 1911350 w 3149600"/>
                <a:gd name="connsiteY130" fmla="*/ 2028825 h 3294062"/>
                <a:gd name="connsiteX131" fmla="*/ 2305050 w 3149600"/>
                <a:gd name="connsiteY131" fmla="*/ 2098675 h 3294062"/>
                <a:gd name="connsiteX132" fmla="*/ 2349500 w 3149600"/>
                <a:gd name="connsiteY132" fmla="*/ 2555875 h 3294062"/>
                <a:gd name="connsiteX133" fmla="*/ 1282700 w 3149600"/>
                <a:gd name="connsiteY133" fmla="*/ 2613025 h 3294062"/>
                <a:gd name="connsiteX134" fmla="*/ 1263650 w 3149600"/>
                <a:gd name="connsiteY134" fmla="*/ 2670175 h 3294062"/>
                <a:gd name="connsiteX135" fmla="*/ 1314450 w 3149600"/>
                <a:gd name="connsiteY135" fmla="*/ 2695575 h 3294062"/>
                <a:gd name="connsiteX136" fmla="*/ 1333500 w 3149600"/>
                <a:gd name="connsiteY136" fmla="*/ 2771775 h 3294062"/>
                <a:gd name="connsiteX137" fmla="*/ 1327150 w 3149600"/>
                <a:gd name="connsiteY137" fmla="*/ 2930525 h 3294062"/>
                <a:gd name="connsiteX138" fmla="*/ 1397000 w 3149600"/>
                <a:gd name="connsiteY138" fmla="*/ 3025775 h 3294062"/>
                <a:gd name="connsiteX139" fmla="*/ 1358900 w 3149600"/>
                <a:gd name="connsiteY139" fmla="*/ 3190875 h 3294062"/>
                <a:gd name="connsiteX140" fmla="*/ 1416050 w 3149600"/>
                <a:gd name="connsiteY140" fmla="*/ 3292475 h 3294062"/>
                <a:gd name="connsiteX0" fmla="*/ 1416050 w 3149600"/>
                <a:gd name="connsiteY0" fmla="*/ 3292475 h 3294062"/>
                <a:gd name="connsiteX1" fmla="*/ 1317625 w 3149600"/>
                <a:gd name="connsiteY1" fmla="*/ 3294062 h 3294062"/>
                <a:gd name="connsiteX2" fmla="*/ 1240631 w 3149600"/>
                <a:gd name="connsiteY2" fmla="*/ 3294062 h 3294062"/>
                <a:gd name="connsiteX3" fmla="*/ 1196181 w 3149600"/>
                <a:gd name="connsiteY3" fmla="*/ 3258344 h 3294062"/>
                <a:gd name="connsiteX4" fmla="*/ 1085850 w 3149600"/>
                <a:gd name="connsiteY4" fmla="*/ 3025775 h 3294062"/>
                <a:gd name="connsiteX5" fmla="*/ 1085850 w 3149600"/>
                <a:gd name="connsiteY5" fmla="*/ 2898775 h 3294062"/>
                <a:gd name="connsiteX6" fmla="*/ 977900 w 3149600"/>
                <a:gd name="connsiteY6" fmla="*/ 3051175 h 3294062"/>
                <a:gd name="connsiteX7" fmla="*/ 806450 w 3149600"/>
                <a:gd name="connsiteY7" fmla="*/ 2549525 h 3294062"/>
                <a:gd name="connsiteX8" fmla="*/ 793750 w 3149600"/>
                <a:gd name="connsiteY8" fmla="*/ 2219325 h 3294062"/>
                <a:gd name="connsiteX9" fmla="*/ 774700 w 3149600"/>
                <a:gd name="connsiteY9" fmla="*/ 2041525 h 3294062"/>
                <a:gd name="connsiteX10" fmla="*/ 736600 w 3149600"/>
                <a:gd name="connsiteY10" fmla="*/ 1825625 h 3294062"/>
                <a:gd name="connsiteX11" fmla="*/ 292100 w 3149600"/>
                <a:gd name="connsiteY11" fmla="*/ 2263775 h 3294062"/>
                <a:gd name="connsiteX12" fmla="*/ 234950 w 3149600"/>
                <a:gd name="connsiteY12" fmla="*/ 2212975 h 3294062"/>
                <a:gd name="connsiteX13" fmla="*/ 88900 w 3149600"/>
                <a:gd name="connsiteY13" fmla="*/ 2251075 h 3294062"/>
                <a:gd name="connsiteX14" fmla="*/ 0 w 3149600"/>
                <a:gd name="connsiteY14" fmla="*/ 2181225 h 3294062"/>
                <a:gd name="connsiteX15" fmla="*/ 107950 w 3149600"/>
                <a:gd name="connsiteY15" fmla="*/ 2188369 h 3294062"/>
                <a:gd name="connsiteX16" fmla="*/ 157956 w 3149600"/>
                <a:gd name="connsiteY16" fmla="*/ 2171700 h 3294062"/>
                <a:gd name="connsiteX17" fmla="*/ 138113 w 3149600"/>
                <a:gd name="connsiteY17" fmla="*/ 2135982 h 3294062"/>
                <a:gd name="connsiteX18" fmla="*/ 215106 w 3149600"/>
                <a:gd name="connsiteY18" fmla="*/ 2109787 h 3294062"/>
                <a:gd name="connsiteX19" fmla="*/ 496094 w 3149600"/>
                <a:gd name="connsiteY19" fmla="*/ 1812925 h 3294062"/>
                <a:gd name="connsiteX20" fmla="*/ 463550 w 3149600"/>
                <a:gd name="connsiteY20" fmla="*/ 1755775 h 3294062"/>
                <a:gd name="connsiteX21" fmla="*/ 514350 w 3149600"/>
                <a:gd name="connsiteY21" fmla="*/ 1647825 h 3294062"/>
                <a:gd name="connsiteX22" fmla="*/ 501650 w 3149600"/>
                <a:gd name="connsiteY22" fmla="*/ 1520825 h 3294062"/>
                <a:gd name="connsiteX23" fmla="*/ 577850 w 3149600"/>
                <a:gd name="connsiteY23" fmla="*/ 1476375 h 3294062"/>
                <a:gd name="connsiteX24" fmla="*/ 558800 w 3149600"/>
                <a:gd name="connsiteY24" fmla="*/ 1412875 h 3294062"/>
                <a:gd name="connsiteX25" fmla="*/ 602456 w 3149600"/>
                <a:gd name="connsiteY25" fmla="*/ 1121569 h 3294062"/>
                <a:gd name="connsiteX26" fmla="*/ 568325 w 3149600"/>
                <a:gd name="connsiteY26" fmla="*/ 1031875 h 3294062"/>
                <a:gd name="connsiteX27" fmla="*/ 626268 w 3149600"/>
                <a:gd name="connsiteY27" fmla="*/ 849313 h 3294062"/>
                <a:gd name="connsiteX28" fmla="*/ 615156 w 3149600"/>
                <a:gd name="connsiteY28" fmla="*/ 754856 h 3294062"/>
                <a:gd name="connsiteX29" fmla="*/ 577850 w 3149600"/>
                <a:gd name="connsiteY29" fmla="*/ 669925 h 3294062"/>
                <a:gd name="connsiteX30" fmla="*/ 577850 w 3149600"/>
                <a:gd name="connsiteY30" fmla="*/ 581025 h 3294062"/>
                <a:gd name="connsiteX31" fmla="*/ 996950 w 3149600"/>
                <a:gd name="connsiteY31" fmla="*/ 504825 h 3294062"/>
                <a:gd name="connsiteX32" fmla="*/ 1162050 w 3149600"/>
                <a:gd name="connsiteY32" fmla="*/ 638175 h 3294062"/>
                <a:gd name="connsiteX33" fmla="*/ 1073150 w 3149600"/>
                <a:gd name="connsiteY33" fmla="*/ 631825 h 3294062"/>
                <a:gd name="connsiteX34" fmla="*/ 1035050 w 3149600"/>
                <a:gd name="connsiteY34" fmla="*/ 879475 h 3294062"/>
                <a:gd name="connsiteX35" fmla="*/ 1028700 w 3149600"/>
                <a:gd name="connsiteY35" fmla="*/ 1196975 h 3294062"/>
                <a:gd name="connsiteX36" fmla="*/ 952500 w 3149600"/>
                <a:gd name="connsiteY36" fmla="*/ 1266825 h 3294062"/>
                <a:gd name="connsiteX37" fmla="*/ 952500 w 3149600"/>
                <a:gd name="connsiteY37" fmla="*/ 1323975 h 3294062"/>
                <a:gd name="connsiteX38" fmla="*/ 1016000 w 3149600"/>
                <a:gd name="connsiteY38" fmla="*/ 1304925 h 3294062"/>
                <a:gd name="connsiteX39" fmla="*/ 1035050 w 3149600"/>
                <a:gd name="connsiteY39" fmla="*/ 1266825 h 3294062"/>
                <a:gd name="connsiteX40" fmla="*/ 1092200 w 3149600"/>
                <a:gd name="connsiteY40" fmla="*/ 1260475 h 3294062"/>
                <a:gd name="connsiteX41" fmla="*/ 1117600 w 3149600"/>
                <a:gd name="connsiteY41" fmla="*/ 1285875 h 3294062"/>
                <a:gd name="connsiteX42" fmla="*/ 1092200 w 3149600"/>
                <a:gd name="connsiteY42" fmla="*/ 1323975 h 3294062"/>
                <a:gd name="connsiteX43" fmla="*/ 1111250 w 3149600"/>
                <a:gd name="connsiteY43" fmla="*/ 1368425 h 3294062"/>
                <a:gd name="connsiteX44" fmla="*/ 1162050 w 3149600"/>
                <a:gd name="connsiteY44" fmla="*/ 1368425 h 3294062"/>
                <a:gd name="connsiteX45" fmla="*/ 1200150 w 3149600"/>
                <a:gd name="connsiteY45" fmla="*/ 1381125 h 3294062"/>
                <a:gd name="connsiteX46" fmla="*/ 1193800 w 3149600"/>
                <a:gd name="connsiteY46" fmla="*/ 1425575 h 3294062"/>
                <a:gd name="connsiteX47" fmla="*/ 1231900 w 3149600"/>
                <a:gd name="connsiteY47" fmla="*/ 1463675 h 3294062"/>
                <a:gd name="connsiteX48" fmla="*/ 1225550 w 3149600"/>
                <a:gd name="connsiteY48" fmla="*/ 1565275 h 3294062"/>
                <a:gd name="connsiteX49" fmla="*/ 1435100 w 3149600"/>
                <a:gd name="connsiteY49" fmla="*/ 1482725 h 3294062"/>
                <a:gd name="connsiteX50" fmla="*/ 1428750 w 3149600"/>
                <a:gd name="connsiteY50" fmla="*/ 1406525 h 3294062"/>
                <a:gd name="connsiteX51" fmla="*/ 1473200 w 3149600"/>
                <a:gd name="connsiteY51" fmla="*/ 1387475 h 3294062"/>
                <a:gd name="connsiteX52" fmla="*/ 1517650 w 3149600"/>
                <a:gd name="connsiteY52" fmla="*/ 1292225 h 3294062"/>
                <a:gd name="connsiteX53" fmla="*/ 1492250 w 3149600"/>
                <a:gd name="connsiteY53" fmla="*/ 1285875 h 3294062"/>
                <a:gd name="connsiteX54" fmla="*/ 1477963 w 3149600"/>
                <a:gd name="connsiteY54" fmla="*/ 1269206 h 3294062"/>
                <a:gd name="connsiteX55" fmla="*/ 1494630 w 3149600"/>
                <a:gd name="connsiteY55" fmla="*/ 1253332 h 3294062"/>
                <a:gd name="connsiteX56" fmla="*/ 1503363 w 3149600"/>
                <a:gd name="connsiteY56" fmla="*/ 1197769 h 3294062"/>
                <a:gd name="connsiteX57" fmla="*/ 1467645 w 3149600"/>
                <a:gd name="connsiteY57" fmla="*/ 1178720 h 3294062"/>
                <a:gd name="connsiteX58" fmla="*/ 1550194 w 3149600"/>
                <a:gd name="connsiteY58" fmla="*/ 1206499 h 3294062"/>
                <a:gd name="connsiteX59" fmla="*/ 1559718 w 3149600"/>
                <a:gd name="connsiteY59" fmla="*/ 1151732 h 3294062"/>
                <a:gd name="connsiteX60" fmla="*/ 1620044 w 3149600"/>
                <a:gd name="connsiteY60" fmla="*/ 1140618 h 3294062"/>
                <a:gd name="connsiteX61" fmla="*/ 1606550 w 3149600"/>
                <a:gd name="connsiteY61" fmla="*/ 1101725 h 3294062"/>
                <a:gd name="connsiteX62" fmla="*/ 1574006 w 3149600"/>
                <a:gd name="connsiteY62" fmla="*/ 1066800 h 3294062"/>
                <a:gd name="connsiteX63" fmla="*/ 1702594 w 3149600"/>
                <a:gd name="connsiteY63" fmla="*/ 993775 h 3294062"/>
                <a:gd name="connsiteX64" fmla="*/ 1714500 w 3149600"/>
                <a:gd name="connsiteY64" fmla="*/ 898525 h 3294062"/>
                <a:gd name="connsiteX65" fmla="*/ 1797050 w 3149600"/>
                <a:gd name="connsiteY65" fmla="*/ 765175 h 3294062"/>
                <a:gd name="connsiteX66" fmla="*/ 1473200 w 3149600"/>
                <a:gd name="connsiteY66" fmla="*/ 676275 h 3294062"/>
                <a:gd name="connsiteX67" fmla="*/ 1688306 w 3149600"/>
                <a:gd name="connsiteY67" fmla="*/ 692943 h 3294062"/>
                <a:gd name="connsiteX68" fmla="*/ 1701800 w 3149600"/>
                <a:gd name="connsiteY68" fmla="*/ 638175 h 3294062"/>
                <a:gd name="connsiteX69" fmla="*/ 1606550 w 3149600"/>
                <a:gd name="connsiteY69" fmla="*/ 611187 h 3294062"/>
                <a:gd name="connsiteX70" fmla="*/ 1619250 w 3149600"/>
                <a:gd name="connsiteY70" fmla="*/ 555625 h 3294062"/>
                <a:gd name="connsiteX71" fmla="*/ 1619250 w 3149600"/>
                <a:gd name="connsiteY71" fmla="*/ 555625 h 3294062"/>
                <a:gd name="connsiteX72" fmla="*/ 1587500 w 3149600"/>
                <a:gd name="connsiteY72" fmla="*/ 514350 h 3294062"/>
                <a:gd name="connsiteX73" fmla="*/ 1639094 w 3149600"/>
                <a:gd name="connsiteY73" fmla="*/ 495300 h 3294062"/>
                <a:gd name="connsiteX74" fmla="*/ 1630362 w 3149600"/>
                <a:gd name="connsiteY74" fmla="*/ 442913 h 3294062"/>
                <a:gd name="connsiteX75" fmla="*/ 1536700 w 3149600"/>
                <a:gd name="connsiteY75" fmla="*/ 441325 h 3294062"/>
                <a:gd name="connsiteX76" fmla="*/ 1536700 w 3149600"/>
                <a:gd name="connsiteY76" fmla="*/ 403225 h 3294062"/>
                <a:gd name="connsiteX77" fmla="*/ 1574800 w 3149600"/>
                <a:gd name="connsiteY77" fmla="*/ 377825 h 3294062"/>
                <a:gd name="connsiteX78" fmla="*/ 1562100 w 3149600"/>
                <a:gd name="connsiteY78" fmla="*/ 301625 h 3294062"/>
                <a:gd name="connsiteX79" fmla="*/ 1581150 w 3149600"/>
                <a:gd name="connsiteY79" fmla="*/ 282575 h 3294062"/>
                <a:gd name="connsiteX80" fmla="*/ 1784350 w 3149600"/>
                <a:gd name="connsiteY80" fmla="*/ 241300 h 3294062"/>
                <a:gd name="connsiteX81" fmla="*/ 1868488 w 3149600"/>
                <a:gd name="connsiteY81" fmla="*/ 185738 h 3294062"/>
                <a:gd name="connsiteX82" fmla="*/ 1996282 w 3149600"/>
                <a:gd name="connsiteY82" fmla="*/ 195263 h 3294062"/>
                <a:gd name="connsiteX83" fmla="*/ 2048669 w 3149600"/>
                <a:gd name="connsiteY83" fmla="*/ 161925 h 3294062"/>
                <a:gd name="connsiteX84" fmla="*/ 2110581 w 3149600"/>
                <a:gd name="connsiteY84" fmla="*/ 182561 h 3294062"/>
                <a:gd name="connsiteX85" fmla="*/ 2171700 w 3149600"/>
                <a:gd name="connsiteY85" fmla="*/ 92075 h 3294062"/>
                <a:gd name="connsiteX86" fmla="*/ 2214563 w 3149600"/>
                <a:gd name="connsiteY86" fmla="*/ 100012 h 3294062"/>
                <a:gd name="connsiteX87" fmla="*/ 2282825 w 3149600"/>
                <a:gd name="connsiteY87" fmla="*/ 0 h 3294062"/>
                <a:gd name="connsiteX88" fmla="*/ 2373312 w 3149600"/>
                <a:gd name="connsiteY88" fmla="*/ 33338 h 3294062"/>
                <a:gd name="connsiteX89" fmla="*/ 2432050 w 3149600"/>
                <a:gd name="connsiteY89" fmla="*/ 22225 h 3294062"/>
                <a:gd name="connsiteX90" fmla="*/ 2501900 w 3149600"/>
                <a:gd name="connsiteY90" fmla="*/ 47625 h 3294062"/>
                <a:gd name="connsiteX91" fmla="*/ 2508250 w 3149600"/>
                <a:gd name="connsiteY91" fmla="*/ 123825 h 3294062"/>
                <a:gd name="connsiteX92" fmla="*/ 2476500 w 3149600"/>
                <a:gd name="connsiteY92" fmla="*/ 206375 h 3294062"/>
                <a:gd name="connsiteX93" fmla="*/ 2508250 w 3149600"/>
                <a:gd name="connsiteY93" fmla="*/ 301625 h 3294062"/>
                <a:gd name="connsiteX94" fmla="*/ 2635250 w 3149600"/>
                <a:gd name="connsiteY94" fmla="*/ 333375 h 3294062"/>
                <a:gd name="connsiteX95" fmla="*/ 2588419 w 3149600"/>
                <a:gd name="connsiteY95" fmla="*/ 451644 h 3294062"/>
                <a:gd name="connsiteX96" fmla="*/ 2654300 w 3149600"/>
                <a:gd name="connsiteY96" fmla="*/ 555625 h 3294062"/>
                <a:gd name="connsiteX97" fmla="*/ 2686050 w 3149600"/>
                <a:gd name="connsiteY97" fmla="*/ 561975 h 3294062"/>
                <a:gd name="connsiteX98" fmla="*/ 2641600 w 3149600"/>
                <a:gd name="connsiteY98" fmla="*/ 669925 h 3294062"/>
                <a:gd name="connsiteX99" fmla="*/ 2717800 w 3149600"/>
                <a:gd name="connsiteY99" fmla="*/ 676275 h 3294062"/>
                <a:gd name="connsiteX100" fmla="*/ 2851944 w 3149600"/>
                <a:gd name="connsiteY100" fmla="*/ 612775 h 3294062"/>
                <a:gd name="connsiteX101" fmla="*/ 3016250 w 3149600"/>
                <a:gd name="connsiteY101" fmla="*/ 460375 h 3294062"/>
                <a:gd name="connsiteX102" fmla="*/ 3005138 w 3149600"/>
                <a:gd name="connsiteY102" fmla="*/ 582613 h 3294062"/>
                <a:gd name="connsiteX103" fmla="*/ 3097213 w 3149600"/>
                <a:gd name="connsiteY103" fmla="*/ 671512 h 3294062"/>
                <a:gd name="connsiteX104" fmla="*/ 3149600 w 3149600"/>
                <a:gd name="connsiteY104" fmla="*/ 822325 h 3294062"/>
                <a:gd name="connsiteX105" fmla="*/ 2844006 w 3149600"/>
                <a:gd name="connsiteY105" fmla="*/ 1010443 h 3294062"/>
                <a:gd name="connsiteX106" fmla="*/ 2911475 w 3149600"/>
                <a:gd name="connsiteY106" fmla="*/ 1138238 h 3294062"/>
                <a:gd name="connsiteX107" fmla="*/ 2863056 w 3149600"/>
                <a:gd name="connsiteY107" fmla="*/ 1239838 h 3294062"/>
                <a:gd name="connsiteX108" fmla="*/ 2908300 w 3149600"/>
                <a:gd name="connsiteY108" fmla="*/ 1273175 h 3294062"/>
                <a:gd name="connsiteX109" fmla="*/ 2933700 w 3149600"/>
                <a:gd name="connsiteY109" fmla="*/ 1323975 h 3294062"/>
                <a:gd name="connsiteX110" fmla="*/ 2933700 w 3149600"/>
                <a:gd name="connsiteY110" fmla="*/ 1400175 h 3294062"/>
                <a:gd name="connsiteX111" fmla="*/ 2908300 w 3149600"/>
                <a:gd name="connsiteY111" fmla="*/ 1425575 h 3294062"/>
                <a:gd name="connsiteX112" fmla="*/ 2901950 w 3149600"/>
                <a:gd name="connsiteY112" fmla="*/ 1463675 h 3294062"/>
                <a:gd name="connsiteX113" fmla="*/ 2832100 w 3149600"/>
                <a:gd name="connsiteY113" fmla="*/ 1438275 h 3294062"/>
                <a:gd name="connsiteX114" fmla="*/ 2813050 w 3149600"/>
                <a:gd name="connsiteY114" fmla="*/ 1565275 h 3294062"/>
                <a:gd name="connsiteX115" fmla="*/ 2736057 w 3149600"/>
                <a:gd name="connsiteY115" fmla="*/ 1529556 h 3294062"/>
                <a:gd name="connsiteX116" fmla="*/ 2603500 w 3149600"/>
                <a:gd name="connsiteY116" fmla="*/ 1592262 h 3294062"/>
                <a:gd name="connsiteX117" fmla="*/ 2749550 w 3149600"/>
                <a:gd name="connsiteY117" fmla="*/ 1838325 h 3294062"/>
                <a:gd name="connsiteX118" fmla="*/ 2787650 w 3149600"/>
                <a:gd name="connsiteY118" fmla="*/ 1838325 h 3294062"/>
                <a:gd name="connsiteX119" fmla="*/ 2781300 w 3149600"/>
                <a:gd name="connsiteY119" fmla="*/ 1927225 h 3294062"/>
                <a:gd name="connsiteX120" fmla="*/ 2711450 w 3149600"/>
                <a:gd name="connsiteY120" fmla="*/ 1902619 h 3294062"/>
                <a:gd name="connsiteX121" fmla="*/ 2603500 w 3149600"/>
                <a:gd name="connsiteY121" fmla="*/ 1939925 h 3294062"/>
                <a:gd name="connsiteX122" fmla="*/ 2381250 w 3149600"/>
                <a:gd name="connsiteY122" fmla="*/ 1933575 h 3294062"/>
                <a:gd name="connsiteX123" fmla="*/ 2286000 w 3149600"/>
                <a:gd name="connsiteY123" fmla="*/ 1933575 h 3294062"/>
                <a:gd name="connsiteX124" fmla="*/ 2209800 w 3149600"/>
                <a:gd name="connsiteY124" fmla="*/ 1857375 h 3294062"/>
                <a:gd name="connsiteX125" fmla="*/ 2152650 w 3149600"/>
                <a:gd name="connsiteY125" fmla="*/ 1844675 h 3294062"/>
                <a:gd name="connsiteX126" fmla="*/ 2138363 w 3149600"/>
                <a:gd name="connsiteY126" fmla="*/ 1765300 h 3294062"/>
                <a:gd name="connsiteX127" fmla="*/ 1947862 w 3149600"/>
                <a:gd name="connsiteY127" fmla="*/ 1708150 h 3294062"/>
                <a:gd name="connsiteX128" fmla="*/ 1924050 w 3149600"/>
                <a:gd name="connsiteY128" fmla="*/ 1825625 h 3294062"/>
                <a:gd name="connsiteX129" fmla="*/ 1943100 w 3149600"/>
                <a:gd name="connsiteY129" fmla="*/ 1914525 h 3294062"/>
                <a:gd name="connsiteX130" fmla="*/ 1911350 w 3149600"/>
                <a:gd name="connsiteY130" fmla="*/ 2028825 h 3294062"/>
                <a:gd name="connsiteX131" fmla="*/ 2305050 w 3149600"/>
                <a:gd name="connsiteY131" fmla="*/ 2098675 h 3294062"/>
                <a:gd name="connsiteX132" fmla="*/ 2349500 w 3149600"/>
                <a:gd name="connsiteY132" fmla="*/ 2555875 h 3294062"/>
                <a:gd name="connsiteX133" fmla="*/ 1282700 w 3149600"/>
                <a:gd name="connsiteY133" fmla="*/ 2613025 h 3294062"/>
                <a:gd name="connsiteX134" fmla="*/ 1263650 w 3149600"/>
                <a:gd name="connsiteY134" fmla="*/ 2670175 h 3294062"/>
                <a:gd name="connsiteX135" fmla="*/ 1314450 w 3149600"/>
                <a:gd name="connsiteY135" fmla="*/ 2695575 h 3294062"/>
                <a:gd name="connsiteX136" fmla="*/ 1333500 w 3149600"/>
                <a:gd name="connsiteY136" fmla="*/ 2771775 h 3294062"/>
                <a:gd name="connsiteX137" fmla="*/ 1327150 w 3149600"/>
                <a:gd name="connsiteY137" fmla="*/ 2930525 h 3294062"/>
                <a:gd name="connsiteX138" fmla="*/ 1397000 w 3149600"/>
                <a:gd name="connsiteY138" fmla="*/ 3025775 h 3294062"/>
                <a:gd name="connsiteX139" fmla="*/ 1358900 w 3149600"/>
                <a:gd name="connsiteY139" fmla="*/ 3190875 h 3294062"/>
                <a:gd name="connsiteX140" fmla="*/ 1416050 w 3149600"/>
                <a:gd name="connsiteY140" fmla="*/ 3292475 h 3294062"/>
                <a:gd name="connsiteX0" fmla="*/ 1416050 w 3149600"/>
                <a:gd name="connsiteY0" fmla="*/ 3292475 h 3294062"/>
                <a:gd name="connsiteX1" fmla="*/ 1317625 w 3149600"/>
                <a:gd name="connsiteY1" fmla="*/ 3294062 h 3294062"/>
                <a:gd name="connsiteX2" fmla="*/ 1240631 w 3149600"/>
                <a:gd name="connsiteY2" fmla="*/ 3294062 h 3294062"/>
                <a:gd name="connsiteX3" fmla="*/ 1196181 w 3149600"/>
                <a:gd name="connsiteY3" fmla="*/ 3258344 h 3294062"/>
                <a:gd name="connsiteX4" fmla="*/ 1085850 w 3149600"/>
                <a:gd name="connsiteY4" fmla="*/ 3025775 h 3294062"/>
                <a:gd name="connsiteX5" fmla="*/ 1085850 w 3149600"/>
                <a:gd name="connsiteY5" fmla="*/ 2898775 h 3294062"/>
                <a:gd name="connsiteX6" fmla="*/ 977900 w 3149600"/>
                <a:gd name="connsiteY6" fmla="*/ 3051175 h 3294062"/>
                <a:gd name="connsiteX7" fmla="*/ 806450 w 3149600"/>
                <a:gd name="connsiteY7" fmla="*/ 2549525 h 3294062"/>
                <a:gd name="connsiteX8" fmla="*/ 793750 w 3149600"/>
                <a:gd name="connsiteY8" fmla="*/ 2219325 h 3294062"/>
                <a:gd name="connsiteX9" fmla="*/ 774700 w 3149600"/>
                <a:gd name="connsiteY9" fmla="*/ 2041525 h 3294062"/>
                <a:gd name="connsiteX10" fmla="*/ 736600 w 3149600"/>
                <a:gd name="connsiteY10" fmla="*/ 1825625 h 3294062"/>
                <a:gd name="connsiteX11" fmla="*/ 292100 w 3149600"/>
                <a:gd name="connsiteY11" fmla="*/ 2263775 h 3294062"/>
                <a:gd name="connsiteX12" fmla="*/ 234950 w 3149600"/>
                <a:gd name="connsiteY12" fmla="*/ 2212975 h 3294062"/>
                <a:gd name="connsiteX13" fmla="*/ 88900 w 3149600"/>
                <a:gd name="connsiteY13" fmla="*/ 2251075 h 3294062"/>
                <a:gd name="connsiteX14" fmla="*/ 0 w 3149600"/>
                <a:gd name="connsiteY14" fmla="*/ 2181225 h 3294062"/>
                <a:gd name="connsiteX15" fmla="*/ 107950 w 3149600"/>
                <a:gd name="connsiteY15" fmla="*/ 2188369 h 3294062"/>
                <a:gd name="connsiteX16" fmla="*/ 157956 w 3149600"/>
                <a:gd name="connsiteY16" fmla="*/ 2171700 h 3294062"/>
                <a:gd name="connsiteX17" fmla="*/ 138113 w 3149600"/>
                <a:gd name="connsiteY17" fmla="*/ 2135982 h 3294062"/>
                <a:gd name="connsiteX18" fmla="*/ 215106 w 3149600"/>
                <a:gd name="connsiteY18" fmla="*/ 2109787 h 3294062"/>
                <a:gd name="connsiteX19" fmla="*/ 496094 w 3149600"/>
                <a:gd name="connsiteY19" fmla="*/ 1812925 h 3294062"/>
                <a:gd name="connsiteX20" fmla="*/ 463550 w 3149600"/>
                <a:gd name="connsiteY20" fmla="*/ 1755775 h 3294062"/>
                <a:gd name="connsiteX21" fmla="*/ 514350 w 3149600"/>
                <a:gd name="connsiteY21" fmla="*/ 1647825 h 3294062"/>
                <a:gd name="connsiteX22" fmla="*/ 501650 w 3149600"/>
                <a:gd name="connsiteY22" fmla="*/ 1520825 h 3294062"/>
                <a:gd name="connsiteX23" fmla="*/ 577850 w 3149600"/>
                <a:gd name="connsiteY23" fmla="*/ 1476375 h 3294062"/>
                <a:gd name="connsiteX24" fmla="*/ 558800 w 3149600"/>
                <a:gd name="connsiteY24" fmla="*/ 1412875 h 3294062"/>
                <a:gd name="connsiteX25" fmla="*/ 602456 w 3149600"/>
                <a:gd name="connsiteY25" fmla="*/ 1121569 h 3294062"/>
                <a:gd name="connsiteX26" fmla="*/ 568325 w 3149600"/>
                <a:gd name="connsiteY26" fmla="*/ 1031875 h 3294062"/>
                <a:gd name="connsiteX27" fmla="*/ 626268 w 3149600"/>
                <a:gd name="connsiteY27" fmla="*/ 849313 h 3294062"/>
                <a:gd name="connsiteX28" fmla="*/ 615156 w 3149600"/>
                <a:gd name="connsiteY28" fmla="*/ 754856 h 3294062"/>
                <a:gd name="connsiteX29" fmla="*/ 577850 w 3149600"/>
                <a:gd name="connsiteY29" fmla="*/ 669925 h 3294062"/>
                <a:gd name="connsiteX30" fmla="*/ 577850 w 3149600"/>
                <a:gd name="connsiteY30" fmla="*/ 581025 h 3294062"/>
                <a:gd name="connsiteX31" fmla="*/ 996950 w 3149600"/>
                <a:gd name="connsiteY31" fmla="*/ 504825 h 3294062"/>
                <a:gd name="connsiteX32" fmla="*/ 1162050 w 3149600"/>
                <a:gd name="connsiteY32" fmla="*/ 638175 h 3294062"/>
                <a:gd name="connsiteX33" fmla="*/ 1073150 w 3149600"/>
                <a:gd name="connsiteY33" fmla="*/ 631825 h 3294062"/>
                <a:gd name="connsiteX34" fmla="*/ 1035050 w 3149600"/>
                <a:gd name="connsiteY34" fmla="*/ 879475 h 3294062"/>
                <a:gd name="connsiteX35" fmla="*/ 1028700 w 3149600"/>
                <a:gd name="connsiteY35" fmla="*/ 1196975 h 3294062"/>
                <a:gd name="connsiteX36" fmla="*/ 952500 w 3149600"/>
                <a:gd name="connsiteY36" fmla="*/ 1266825 h 3294062"/>
                <a:gd name="connsiteX37" fmla="*/ 952500 w 3149600"/>
                <a:gd name="connsiteY37" fmla="*/ 1323975 h 3294062"/>
                <a:gd name="connsiteX38" fmla="*/ 1016000 w 3149600"/>
                <a:gd name="connsiteY38" fmla="*/ 1304925 h 3294062"/>
                <a:gd name="connsiteX39" fmla="*/ 1035050 w 3149600"/>
                <a:gd name="connsiteY39" fmla="*/ 1266825 h 3294062"/>
                <a:gd name="connsiteX40" fmla="*/ 1092200 w 3149600"/>
                <a:gd name="connsiteY40" fmla="*/ 1260475 h 3294062"/>
                <a:gd name="connsiteX41" fmla="*/ 1117600 w 3149600"/>
                <a:gd name="connsiteY41" fmla="*/ 1285875 h 3294062"/>
                <a:gd name="connsiteX42" fmla="*/ 1092200 w 3149600"/>
                <a:gd name="connsiteY42" fmla="*/ 1323975 h 3294062"/>
                <a:gd name="connsiteX43" fmla="*/ 1111250 w 3149600"/>
                <a:gd name="connsiteY43" fmla="*/ 1368425 h 3294062"/>
                <a:gd name="connsiteX44" fmla="*/ 1162050 w 3149600"/>
                <a:gd name="connsiteY44" fmla="*/ 1368425 h 3294062"/>
                <a:gd name="connsiteX45" fmla="*/ 1200150 w 3149600"/>
                <a:gd name="connsiteY45" fmla="*/ 1381125 h 3294062"/>
                <a:gd name="connsiteX46" fmla="*/ 1193800 w 3149600"/>
                <a:gd name="connsiteY46" fmla="*/ 1425575 h 3294062"/>
                <a:gd name="connsiteX47" fmla="*/ 1231900 w 3149600"/>
                <a:gd name="connsiteY47" fmla="*/ 1463675 h 3294062"/>
                <a:gd name="connsiteX48" fmla="*/ 1225550 w 3149600"/>
                <a:gd name="connsiteY48" fmla="*/ 1565275 h 3294062"/>
                <a:gd name="connsiteX49" fmla="*/ 1435100 w 3149600"/>
                <a:gd name="connsiteY49" fmla="*/ 1482725 h 3294062"/>
                <a:gd name="connsiteX50" fmla="*/ 1428750 w 3149600"/>
                <a:gd name="connsiteY50" fmla="*/ 1406525 h 3294062"/>
                <a:gd name="connsiteX51" fmla="*/ 1473200 w 3149600"/>
                <a:gd name="connsiteY51" fmla="*/ 1387475 h 3294062"/>
                <a:gd name="connsiteX52" fmla="*/ 1517650 w 3149600"/>
                <a:gd name="connsiteY52" fmla="*/ 1292225 h 3294062"/>
                <a:gd name="connsiteX53" fmla="*/ 1492250 w 3149600"/>
                <a:gd name="connsiteY53" fmla="*/ 1285875 h 3294062"/>
                <a:gd name="connsiteX54" fmla="*/ 1477963 w 3149600"/>
                <a:gd name="connsiteY54" fmla="*/ 1269206 h 3294062"/>
                <a:gd name="connsiteX55" fmla="*/ 1494630 w 3149600"/>
                <a:gd name="connsiteY55" fmla="*/ 1253332 h 3294062"/>
                <a:gd name="connsiteX56" fmla="*/ 1503363 w 3149600"/>
                <a:gd name="connsiteY56" fmla="*/ 1197769 h 3294062"/>
                <a:gd name="connsiteX57" fmla="*/ 1467645 w 3149600"/>
                <a:gd name="connsiteY57" fmla="*/ 1178720 h 3294062"/>
                <a:gd name="connsiteX58" fmla="*/ 1550194 w 3149600"/>
                <a:gd name="connsiteY58" fmla="*/ 1206499 h 3294062"/>
                <a:gd name="connsiteX59" fmla="*/ 1559718 w 3149600"/>
                <a:gd name="connsiteY59" fmla="*/ 1151732 h 3294062"/>
                <a:gd name="connsiteX60" fmla="*/ 1620044 w 3149600"/>
                <a:gd name="connsiteY60" fmla="*/ 1140618 h 3294062"/>
                <a:gd name="connsiteX61" fmla="*/ 1606550 w 3149600"/>
                <a:gd name="connsiteY61" fmla="*/ 1101725 h 3294062"/>
                <a:gd name="connsiteX62" fmla="*/ 1574006 w 3149600"/>
                <a:gd name="connsiteY62" fmla="*/ 1066800 h 3294062"/>
                <a:gd name="connsiteX63" fmla="*/ 1702594 w 3149600"/>
                <a:gd name="connsiteY63" fmla="*/ 993775 h 3294062"/>
                <a:gd name="connsiteX64" fmla="*/ 1714500 w 3149600"/>
                <a:gd name="connsiteY64" fmla="*/ 898525 h 3294062"/>
                <a:gd name="connsiteX65" fmla="*/ 1797050 w 3149600"/>
                <a:gd name="connsiteY65" fmla="*/ 765175 h 3294062"/>
                <a:gd name="connsiteX66" fmla="*/ 1473200 w 3149600"/>
                <a:gd name="connsiteY66" fmla="*/ 676275 h 3294062"/>
                <a:gd name="connsiteX67" fmla="*/ 1688306 w 3149600"/>
                <a:gd name="connsiteY67" fmla="*/ 692943 h 3294062"/>
                <a:gd name="connsiteX68" fmla="*/ 1701800 w 3149600"/>
                <a:gd name="connsiteY68" fmla="*/ 638175 h 3294062"/>
                <a:gd name="connsiteX69" fmla="*/ 1606550 w 3149600"/>
                <a:gd name="connsiteY69" fmla="*/ 611187 h 3294062"/>
                <a:gd name="connsiteX70" fmla="*/ 1619250 w 3149600"/>
                <a:gd name="connsiteY70" fmla="*/ 555625 h 3294062"/>
                <a:gd name="connsiteX71" fmla="*/ 1619250 w 3149600"/>
                <a:gd name="connsiteY71" fmla="*/ 555625 h 3294062"/>
                <a:gd name="connsiteX72" fmla="*/ 1587500 w 3149600"/>
                <a:gd name="connsiteY72" fmla="*/ 514350 h 3294062"/>
                <a:gd name="connsiteX73" fmla="*/ 1639094 w 3149600"/>
                <a:gd name="connsiteY73" fmla="*/ 495300 h 3294062"/>
                <a:gd name="connsiteX74" fmla="*/ 1630362 w 3149600"/>
                <a:gd name="connsiteY74" fmla="*/ 442913 h 3294062"/>
                <a:gd name="connsiteX75" fmla="*/ 1536700 w 3149600"/>
                <a:gd name="connsiteY75" fmla="*/ 441325 h 3294062"/>
                <a:gd name="connsiteX76" fmla="*/ 1536700 w 3149600"/>
                <a:gd name="connsiteY76" fmla="*/ 403225 h 3294062"/>
                <a:gd name="connsiteX77" fmla="*/ 1574800 w 3149600"/>
                <a:gd name="connsiteY77" fmla="*/ 377825 h 3294062"/>
                <a:gd name="connsiteX78" fmla="*/ 1562100 w 3149600"/>
                <a:gd name="connsiteY78" fmla="*/ 301625 h 3294062"/>
                <a:gd name="connsiteX79" fmla="*/ 1833563 w 3149600"/>
                <a:gd name="connsiteY79" fmla="*/ 120650 h 3294062"/>
                <a:gd name="connsiteX80" fmla="*/ 1784350 w 3149600"/>
                <a:gd name="connsiteY80" fmla="*/ 241300 h 3294062"/>
                <a:gd name="connsiteX81" fmla="*/ 1868488 w 3149600"/>
                <a:gd name="connsiteY81" fmla="*/ 185738 h 3294062"/>
                <a:gd name="connsiteX82" fmla="*/ 1996282 w 3149600"/>
                <a:gd name="connsiteY82" fmla="*/ 195263 h 3294062"/>
                <a:gd name="connsiteX83" fmla="*/ 2048669 w 3149600"/>
                <a:gd name="connsiteY83" fmla="*/ 161925 h 3294062"/>
                <a:gd name="connsiteX84" fmla="*/ 2110581 w 3149600"/>
                <a:gd name="connsiteY84" fmla="*/ 182561 h 3294062"/>
                <a:gd name="connsiteX85" fmla="*/ 2171700 w 3149600"/>
                <a:gd name="connsiteY85" fmla="*/ 92075 h 3294062"/>
                <a:gd name="connsiteX86" fmla="*/ 2214563 w 3149600"/>
                <a:gd name="connsiteY86" fmla="*/ 100012 h 3294062"/>
                <a:gd name="connsiteX87" fmla="*/ 2282825 w 3149600"/>
                <a:gd name="connsiteY87" fmla="*/ 0 h 3294062"/>
                <a:gd name="connsiteX88" fmla="*/ 2373312 w 3149600"/>
                <a:gd name="connsiteY88" fmla="*/ 33338 h 3294062"/>
                <a:gd name="connsiteX89" fmla="*/ 2432050 w 3149600"/>
                <a:gd name="connsiteY89" fmla="*/ 22225 h 3294062"/>
                <a:gd name="connsiteX90" fmla="*/ 2501900 w 3149600"/>
                <a:gd name="connsiteY90" fmla="*/ 47625 h 3294062"/>
                <a:gd name="connsiteX91" fmla="*/ 2508250 w 3149600"/>
                <a:gd name="connsiteY91" fmla="*/ 123825 h 3294062"/>
                <a:gd name="connsiteX92" fmla="*/ 2476500 w 3149600"/>
                <a:gd name="connsiteY92" fmla="*/ 206375 h 3294062"/>
                <a:gd name="connsiteX93" fmla="*/ 2508250 w 3149600"/>
                <a:gd name="connsiteY93" fmla="*/ 301625 h 3294062"/>
                <a:gd name="connsiteX94" fmla="*/ 2635250 w 3149600"/>
                <a:gd name="connsiteY94" fmla="*/ 333375 h 3294062"/>
                <a:gd name="connsiteX95" fmla="*/ 2588419 w 3149600"/>
                <a:gd name="connsiteY95" fmla="*/ 451644 h 3294062"/>
                <a:gd name="connsiteX96" fmla="*/ 2654300 w 3149600"/>
                <a:gd name="connsiteY96" fmla="*/ 555625 h 3294062"/>
                <a:gd name="connsiteX97" fmla="*/ 2686050 w 3149600"/>
                <a:gd name="connsiteY97" fmla="*/ 561975 h 3294062"/>
                <a:gd name="connsiteX98" fmla="*/ 2641600 w 3149600"/>
                <a:gd name="connsiteY98" fmla="*/ 669925 h 3294062"/>
                <a:gd name="connsiteX99" fmla="*/ 2717800 w 3149600"/>
                <a:gd name="connsiteY99" fmla="*/ 676275 h 3294062"/>
                <a:gd name="connsiteX100" fmla="*/ 2851944 w 3149600"/>
                <a:gd name="connsiteY100" fmla="*/ 612775 h 3294062"/>
                <a:gd name="connsiteX101" fmla="*/ 3016250 w 3149600"/>
                <a:gd name="connsiteY101" fmla="*/ 460375 h 3294062"/>
                <a:gd name="connsiteX102" fmla="*/ 3005138 w 3149600"/>
                <a:gd name="connsiteY102" fmla="*/ 582613 h 3294062"/>
                <a:gd name="connsiteX103" fmla="*/ 3097213 w 3149600"/>
                <a:gd name="connsiteY103" fmla="*/ 671512 h 3294062"/>
                <a:gd name="connsiteX104" fmla="*/ 3149600 w 3149600"/>
                <a:gd name="connsiteY104" fmla="*/ 822325 h 3294062"/>
                <a:gd name="connsiteX105" fmla="*/ 2844006 w 3149600"/>
                <a:gd name="connsiteY105" fmla="*/ 1010443 h 3294062"/>
                <a:gd name="connsiteX106" fmla="*/ 2911475 w 3149600"/>
                <a:gd name="connsiteY106" fmla="*/ 1138238 h 3294062"/>
                <a:gd name="connsiteX107" fmla="*/ 2863056 w 3149600"/>
                <a:gd name="connsiteY107" fmla="*/ 1239838 h 3294062"/>
                <a:gd name="connsiteX108" fmla="*/ 2908300 w 3149600"/>
                <a:gd name="connsiteY108" fmla="*/ 1273175 h 3294062"/>
                <a:gd name="connsiteX109" fmla="*/ 2933700 w 3149600"/>
                <a:gd name="connsiteY109" fmla="*/ 1323975 h 3294062"/>
                <a:gd name="connsiteX110" fmla="*/ 2933700 w 3149600"/>
                <a:gd name="connsiteY110" fmla="*/ 1400175 h 3294062"/>
                <a:gd name="connsiteX111" fmla="*/ 2908300 w 3149600"/>
                <a:gd name="connsiteY111" fmla="*/ 1425575 h 3294062"/>
                <a:gd name="connsiteX112" fmla="*/ 2901950 w 3149600"/>
                <a:gd name="connsiteY112" fmla="*/ 1463675 h 3294062"/>
                <a:gd name="connsiteX113" fmla="*/ 2832100 w 3149600"/>
                <a:gd name="connsiteY113" fmla="*/ 1438275 h 3294062"/>
                <a:gd name="connsiteX114" fmla="*/ 2813050 w 3149600"/>
                <a:gd name="connsiteY114" fmla="*/ 1565275 h 3294062"/>
                <a:gd name="connsiteX115" fmla="*/ 2736057 w 3149600"/>
                <a:gd name="connsiteY115" fmla="*/ 1529556 h 3294062"/>
                <a:gd name="connsiteX116" fmla="*/ 2603500 w 3149600"/>
                <a:gd name="connsiteY116" fmla="*/ 1592262 h 3294062"/>
                <a:gd name="connsiteX117" fmla="*/ 2749550 w 3149600"/>
                <a:gd name="connsiteY117" fmla="*/ 1838325 h 3294062"/>
                <a:gd name="connsiteX118" fmla="*/ 2787650 w 3149600"/>
                <a:gd name="connsiteY118" fmla="*/ 1838325 h 3294062"/>
                <a:gd name="connsiteX119" fmla="*/ 2781300 w 3149600"/>
                <a:gd name="connsiteY119" fmla="*/ 1927225 h 3294062"/>
                <a:gd name="connsiteX120" fmla="*/ 2711450 w 3149600"/>
                <a:gd name="connsiteY120" fmla="*/ 1902619 h 3294062"/>
                <a:gd name="connsiteX121" fmla="*/ 2603500 w 3149600"/>
                <a:gd name="connsiteY121" fmla="*/ 1939925 h 3294062"/>
                <a:gd name="connsiteX122" fmla="*/ 2381250 w 3149600"/>
                <a:gd name="connsiteY122" fmla="*/ 1933575 h 3294062"/>
                <a:gd name="connsiteX123" fmla="*/ 2286000 w 3149600"/>
                <a:gd name="connsiteY123" fmla="*/ 1933575 h 3294062"/>
                <a:gd name="connsiteX124" fmla="*/ 2209800 w 3149600"/>
                <a:gd name="connsiteY124" fmla="*/ 1857375 h 3294062"/>
                <a:gd name="connsiteX125" fmla="*/ 2152650 w 3149600"/>
                <a:gd name="connsiteY125" fmla="*/ 1844675 h 3294062"/>
                <a:gd name="connsiteX126" fmla="*/ 2138363 w 3149600"/>
                <a:gd name="connsiteY126" fmla="*/ 1765300 h 3294062"/>
                <a:gd name="connsiteX127" fmla="*/ 1947862 w 3149600"/>
                <a:gd name="connsiteY127" fmla="*/ 1708150 h 3294062"/>
                <a:gd name="connsiteX128" fmla="*/ 1924050 w 3149600"/>
                <a:gd name="connsiteY128" fmla="*/ 1825625 h 3294062"/>
                <a:gd name="connsiteX129" fmla="*/ 1943100 w 3149600"/>
                <a:gd name="connsiteY129" fmla="*/ 1914525 h 3294062"/>
                <a:gd name="connsiteX130" fmla="*/ 1911350 w 3149600"/>
                <a:gd name="connsiteY130" fmla="*/ 2028825 h 3294062"/>
                <a:gd name="connsiteX131" fmla="*/ 2305050 w 3149600"/>
                <a:gd name="connsiteY131" fmla="*/ 2098675 h 3294062"/>
                <a:gd name="connsiteX132" fmla="*/ 2349500 w 3149600"/>
                <a:gd name="connsiteY132" fmla="*/ 2555875 h 3294062"/>
                <a:gd name="connsiteX133" fmla="*/ 1282700 w 3149600"/>
                <a:gd name="connsiteY133" fmla="*/ 2613025 h 3294062"/>
                <a:gd name="connsiteX134" fmla="*/ 1263650 w 3149600"/>
                <a:gd name="connsiteY134" fmla="*/ 2670175 h 3294062"/>
                <a:gd name="connsiteX135" fmla="*/ 1314450 w 3149600"/>
                <a:gd name="connsiteY135" fmla="*/ 2695575 h 3294062"/>
                <a:gd name="connsiteX136" fmla="*/ 1333500 w 3149600"/>
                <a:gd name="connsiteY136" fmla="*/ 2771775 h 3294062"/>
                <a:gd name="connsiteX137" fmla="*/ 1327150 w 3149600"/>
                <a:gd name="connsiteY137" fmla="*/ 2930525 h 3294062"/>
                <a:gd name="connsiteX138" fmla="*/ 1397000 w 3149600"/>
                <a:gd name="connsiteY138" fmla="*/ 3025775 h 3294062"/>
                <a:gd name="connsiteX139" fmla="*/ 1358900 w 3149600"/>
                <a:gd name="connsiteY139" fmla="*/ 3190875 h 3294062"/>
                <a:gd name="connsiteX140" fmla="*/ 1416050 w 3149600"/>
                <a:gd name="connsiteY140" fmla="*/ 3292475 h 3294062"/>
                <a:gd name="connsiteX0" fmla="*/ 1416050 w 3149600"/>
                <a:gd name="connsiteY0" fmla="*/ 3292475 h 3294062"/>
                <a:gd name="connsiteX1" fmla="*/ 1317625 w 3149600"/>
                <a:gd name="connsiteY1" fmla="*/ 3294062 h 3294062"/>
                <a:gd name="connsiteX2" fmla="*/ 1240631 w 3149600"/>
                <a:gd name="connsiteY2" fmla="*/ 3294062 h 3294062"/>
                <a:gd name="connsiteX3" fmla="*/ 1196181 w 3149600"/>
                <a:gd name="connsiteY3" fmla="*/ 3258344 h 3294062"/>
                <a:gd name="connsiteX4" fmla="*/ 1085850 w 3149600"/>
                <a:gd name="connsiteY4" fmla="*/ 3025775 h 3294062"/>
                <a:gd name="connsiteX5" fmla="*/ 1085850 w 3149600"/>
                <a:gd name="connsiteY5" fmla="*/ 2898775 h 3294062"/>
                <a:gd name="connsiteX6" fmla="*/ 977900 w 3149600"/>
                <a:gd name="connsiteY6" fmla="*/ 3051175 h 3294062"/>
                <a:gd name="connsiteX7" fmla="*/ 806450 w 3149600"/>
                <a:gd name="connsiteY7" fmla="*/ 2549525 h 3294062"/>
                <a:gd name="connsiteX8" fmla="*/ 793750 w 3149600"/>
                <a:gd name="connsiteY8" fmla="*/ 2219325 h 3294062"/>
                <a:gd name="connsiteX9" fmla="*/ 774700 w 3149600"/>
                <a:gd name="connsiteY9" fmla="*/ 2041525 h 3294062"/>
                <a:gd name="connsiteX10" fmla="*/ 736600 w 3149600"/>
                <a:gd name="connsiteY10" fmla="*/ 1825625 h 3294062"/>
                <a:gd name="connsiteX11" fmla="*/ 292100 w 3149600"/>
                <a:gd name="connsiteY11" fmla="*/ 2263775 h 3294062"/>
                <a:gd name="connsiteX12" fmla="*/ 234950 w 3149600"/>
                <a:gd name="connsiteY12" fmla="*/ 2212975 h 3294062"/>
                <a:gd name="connsiteX13" fmla="*/ 88900 w 3149600"/>
                <a:gd name="connsiteY13" fmla="*/ 2251075 h 3294062"/>
                <a:gd name="connsiteX14" fmla="*/ 0 w 3149600"/>
                <a:gd name="connsiteY14" fmla="*/ 2181225 h 3294062"/>
                <a:gd name="connsiteX15" fmla="*/ 107950 w 3149600"/>
                <a:gd name="connsiteY15" fmla="*/ 2188369 h 3294062"/>
                <a:gd name="connsiteX16" fmla="*/ 157956 w 3149600"/>
                <a:gd name="connsiteY16" fmla="*/ 2171700 h 3294062"/>
                <a:gd name="connsiteX17" fmla="*/ 138113 w 3149600"/>
                <a:gd name="connsiteY17" fmla="*/ 2135982 h 3294062"/>
                <a:gd name="connsiteX18" fmla="*/ 215106 w 3149600"/>
                <a:gd name="connsiteY18" fmla="*/ 2109787 h 3294062"/>
                <a:gd name="connsiteX19" fmla="*/ 496094 w 3149600"/>
                <a:gd name="connsiteY19" fmla="*/ 1812925 h 3294062"/>
                <a:gd name="connsiteX20" fmla="*/ 463550 w 3149600"/>
                <a:gd name="connsiteY20" fmla="*/ 1755775 h 3294062"/>
                <a:gd name="connsiteX21" fmla="*/ 514350 w 3149600"/>
                <a:gd name="connsiteY21" fmla="*/ 1647825 h 3294062"/>
                <a:gd name="connsiteX22" fmla="*/ 501650 w 3149600"/>
                <a:gd name="connsiteY22" fmla="*/ 1520825 h 3294062"/>
                <a:gd name="connsiteX23" fmla="*/ 577850 w 3149600"/>
                <a:gd name="connsiteY23" fmla="*/ 1476375 h 3294062"/>
                <a:gd name="connsiteX24" fmla="*/ 558800 w 3149600"/>
                <a:gd name="connsiteY24" fmla="*/ 1412875 h 3294062"/>
                <a:gd name="connsiteX25" fmla="*/ 602456 w 3149600"/>
                <a:gd name="connsiteY25" fmla="*/ 1121569 h 3294062"/>
                <a:gd name="connsiteX26" fmla="*/ 568325 w 3149600"/>
                <a:gd name="connsiteY26" fmla="*/ 1031875 h 3294062"/>
                <a:gd name="connsiteX27" fmla="*/ 626268 w 3149600"/>
                <a:gd name="connsiteY27" fmla="*/ 849313 h 3294062"/>
                <a:gd name="connsiteX28" fmla="*/ 615156 w 3149600"/>
                <a:gd name="connsiteY28" fmla="*/ 754856 h 3294062"/>
                <a:gd name="connsiteX29" fmla="*/ 577850 w 3149600"/>
                <a:gd name="connsiteY29" fmla="*/ 669925 h 3294062"/>
                <a:gd name="connsiteX30" fmla="*/ 577850 w 3149600"/>
                <a:gd name="connsiteY30" fmla="*/ 581025 h 3294062"/>
                <a:gd name="connsiteX31" fmla="*/ 996950 w 3149600"/>
                <a:gd name="connsiteY31" fmla="*/ 504825 h 3294062"/>
                <a:gd name="connsiteX32" fmla="*/ 1162050 w 3149600"/>
                <a:gd name="connsiteY32" fmla="*/ 638175 h 3294062"/>
                <a:gd name="connsiteX33" fmla="*/ 1073150 w 3149600"/>
                <a:gd name="connsiteY33" fmla="*/ 631825 h 3294062"/>
                <a:gd name="connsiteX34" fmla="*/ 1035050 w 3149600"/>
                <a:gd name="connsiteY34" fmla="*/ 879475 h 3294062"/>
                <a:gd name="connsiteX35" fmla="*/ 1028700 w 3149600"/>
                <a:gd name="connsiteY35" fmla="*/ 1196975 h 3294062"/>
                <a:gd name="connsiteX36" fmla="*/ 952500 w 3149600"/>
                <a:gd name="connsiteY36" fmla="*/ 1266825 h 3294062"/>
                <a:gd name="connsiteX37" fmla="*/ 952500 w 3149600"/>
                <a:gd name="connsiteY37" fmla="*/ 1323975 h 3294062"/>
                <a:gd name="connsiteX38" fmla="*/ 1016000 w 3149600"/>
                <a:gd name="connsiteY38" fmla="*/ 1304925 h 3294062"/>
                <a:gd name="connsiteX39" fmla="*/ 1035050 w 3149600"/>
                <a:gd name="connsiteY39" fmla="*/ 1266825 h 3294062"/>
                <a:gd name="connsiteX40" fmla="*/ 1092200 w 3149600"/>
                <a:gd name="connsiteY40" fmla="*/ 1260475 h 3294062"/>
                <a:gd name="connsiteX41" fmla="*/ 1117600 w 3149600"/>
                <a:gd name="connsiteY41" fmla="*/ 1285875 h 3294062"/>
                <a:gd name="connsiteX42" fmla="*/ 1092200 w 3149600"/>
                <a:gd name="connsiteY42" fmla="*/ 1323975 h 3294062"/>
                <a:gd name="connsiteX43" fmla="*/ 1111250 w 3149600"/>
                <a:gd name="connsiteY43" fmla="*/ 1368425 h 3294062"/>
                <a:gd name="connsiteX44" fmla="*/ 1162050 w 3149600"/>
                <a:gd name="connsiteY44" fmla="*/ 1368425 h 3294062"/>
                <a:gd name="connsiteX45" fmla="*/ 1200150 w 3149600"/>
                <a:gd name="connsiteY45" fmla="*/ 1381125 h 3294062"/>
                <a:gd name="connsiteX46" fmla="*/ 1193800 w 3149600"/>
                <a:gd name="connsiteY46" fmla="*/ 1425575 h 3294062"/>
                <a:gd name="connsiteX47" fmla="*/ 1231900 w 3149600"/>
                <a:gd name="connsiteY47" fmla="*/ 1463675 h 3294062"/>
                <a:gd name="connsiteX48" fmla="*/ 1225550 w 3149600"/>
                <a:gd name="connsiteY48" fmla="*/ 1565275 h 3294062"/>
                <a:gd name="connsiteX49" fmla="*/ 1435100 w 3149600"/>
                <a:gd name="connsiteY49" fmla="*/ 1482725 h 3294062"/>
                <a:gd name="connsiteX50" fmla="*/ 1428750 w 3149600"/>
                <a:gd name="connsiteY50" fmla="*/ 1406525 h 3294062"/>
                <a:gd name="connsiteX51" fmla="*/ 1473200 w 3149600"/>
                <a:gd name="connsiteY51" fmla="*/ 1387475 h 3294062"/>
                <a:gd name="connsiteX52" fmla="*/ 1517650 w 3149600"/>
                <a:gd name="connsiteY52" fmla="*/ 1292225 h 3294062"/>
                <a:gd name="connsiteX53" fmla="*/ 1492250 w 3149600"/>
                <a:gd name="connsiteY53" fmla="*/ 1285875 h 3294062"/>
                <a:gd name="connsiteX54" fmla="*/ 1477963 w 3149600"/>
                <a:gd name="connsiteY54" fmla="*/ 1269206 h 3294062"/>
                <a:gd name="connsiteX55" fmla="*/ 1494630 w 3149600"/>
                <a:gd name="connsiteY55" fmla="*/ 1253332 h 3294062"/>
                <a:gd name="connsiteX56" fmla="*/ 1503363 w 3149600"/>
                <a:gd name="connsiteY56" fmla="*/ 1197769 h 3294062"/>
                <a:gd name="connsiteX57" fmla="*/ 1467645 w 3149600"/>
                <a:gd name="connsiteY57" fmla="*/ 1178720 h 3294062"/>
                <a:gd name="connsiteX58" fmla="*/ 1550194 w 3149600"/>
                <a:gd name="connsiteY58" fmla="*/ 1206499 h 3294062"/>
                <a:gd name="connsiteX59" fmla="*/ 1559718 w 3149600"/>
                <a:gd name="connsiteY59" fmla="*/ 1151732 h 3294062"/>
                <a:gd name="connsiteX60" fmla="*/ 1620044 w 3149600"/>
                <a:gd name="connsiteY60" fmla="*/ 1140618 h 3294062"/>
                <a:gd name="connsiteX61" fmla="*/ 1606550 w 3149600"/>
                <a:gd name="connsiteY61" fmla="*/ 1101725 h 3294062"/>
                <a:gd name="connsiteX62" fmla="*/ 1574006 w 3149600"/>
                <a:gd name="connsiteY62" fmla="*/ 1066800 h 3294062"/>
                <a:gd name="connsiteX63" fmla="*/ 1702594 w 3149600"/>
                <a:gd name="connsiteY63" fmla="*/ 993775 h 3294062"/>
                <a:gd name="connsiteX64" fmla="*/ 1714500 w 3149600"/>
                <a:gd name="connsiteY64" fmla="*/ 898525 h 3294062"/>
                <a:gd name="connsiteX65" fmla="*/ 1797050 w 3149600"/>
                <a:gd name="connsiteY65" fmla="*/ 765175 h 3294062"/>
                <a:gd name="connsiteX66" fmla="*/ 1473200 w 3149600"/>
                <a:gd name="connsiteY66" fmla="*/ 676275 h 3294062"/>
                <a:gd name="connsiteX67" fmla="*/ 1688306 w 3149600"/>
                <a:gd name="connsiteY67" fmla="*/ 692943 h 3294062"/>
                <a:gd name="connsiteX68" fmla="*/ 1701800 w 3149600"/>
                <a:gd name="connsiteY68" fmla="*/ 638175 h 3294062"/>
                <a:gd name="connsiteX69" fmla="*/ 1606550 w 3149600"/>
                <a:gd name="connsiteY69" fmla="*/ 611187 h 3294062"/>
                <a:gd name="connsiteX70" fmla="*/ 1619250 w 3149600"/>
                <a:gd name="connsiteY70" fmla="*/ 555625 h 3294062"/>
                <a:gd name="connsiteX71" fmla="*/ 1619250 w 3149600"/>
                <a:gd name="connsiteY71" fmla="*/ 555625 h 3294062"/>
                <a:gd name="connsiteX72" fmla="*/ 1587500 w 3149600"/>
                <a:gd name="connsiteY72" fmla="*/ 514350 h 3294062"/>
                <a:gd name="connsiteX73" fmla="*/ 1639094 w 3149600"/>
                <a:gd name="connsiteY73" fmla="*/ 495300 h 3294062"/>
                <a:gd name="connsiteX74" fmla="*/ 1630362 w 3149600"/>
                <a:gd name="connsiteY74" fmla="*/ 442913 h 3294062"/>
                <a:gd name="connsiteX75" fmla="*/ 1536700 w 3149600"/>
                <a:gd name="connsiteY75" fmla="*/ 441325 h 3294062"/>
                <a:gd name="connsiteX76" fmla="*/ 1536700 w 3149600"/>
                <a:gd name="connsiteY76" fmla="*/ 403225 h 3294062"/>
                <a:gd name="connsiteX77" fmla="*/ 1574800 w 3149600"/>
                <a:gd name="connsiteY77" fmla="*/ 377825 h 3294062"/>
                <a:gd name="connsiteX78" fmla="*/ 1804987 w 3149600"/>
                <a:gd name="connsiteY78" fmla="*/ 63500 h 3294062"/>
                <a:gd name="connsiteX79" fmla="*/ 1833563 w 3149600"/>
                <a:gd name="connsiteY79" fmla="*/ 120650 h 3294062"/>
                <a:gd name="connsiteX80" fmla="*/ 1784350 w 3149600"/>
                <a:gd name="connsiteY80" fmla="*/ 241300 h 3294062"/>
                <a:gd name="connsiteX81" fmla="*/ 1868488 w 3149600"/>
                <a:gd name="connsiteY81" fmla="*/ 185738 h 3294062"/>
                <a:gd name="connsiteX82" fmla="*/ 1996282 w 3149600"/>
                <a:gd name="connsiteY82" fmla="*/ 195263 h 3294062"/>
                <a:gd name="connsiteX83" fmla="*/ 2048669 w 3149600"/>
                <a:gd name="connsiteY83" fmla="*/ 161925 h 3294062"/>
                <a:gd name="connsiteX84" fmla="*/ 2110581 w 3149600"/>
                <a:gd name="connsiteY84" fmla="*/ 182561 h 3294062"/>
                <a:gd name="connsiteX85" fmla="*/ 2171700 w 3149600"/>
                <a:gd name="connsiteY85" fmla="*/ 92075 h 3294062"/>
                <a:gd name="connsiteX86" fmla="*/ 2214563 w 3149600"/>
                <a:gd name="connsiteY86" fmla="*/ 100012 h 3294062"/>
                <a:gd name="connsiteX87" fmla="*/ 2282825 w 3149600"/>
                <a:gd name="connsiteY87" fmla="*/ 0 h 3294062"/>
                <a:gd name="connsiteX88" fmla="*/ 2373312 w 3149600"/>
                <a:gd name="connsiteY88" fmla="*/ 33338 h 3294062"/>
                <a:gd name="connsiteX89" fmla="*/ 2432050 w 3149600"/>
                <a:gd name="connsiteY89" fmla="*/ 22225 h 3294062"/>
                <a:gd name="connsiteX90" fmla="*/ 2501900 w 3149600"/>
                <a:gd name="connsiteY90" fmla="*/ 47625 h 3294062"/>
                <a:gd name="connsiteX91" fmla="*/ 2508250 w 3149600"/>
                <a:gd name="connsiteY91" fmla="*/ 123825 h 3294062"/>
                <a:gd name="connsiteX92" fmla="*/ 2476500 w 3149600"/>
                <a:gd name="connsiteY92" fmla="*/ 206375 h 3294062"/>
                <a:gd name="connsiteX93" fmla="*/ 2508250 w 3149600"/>
                <a:gd name="connsiteY93" fmla="*/ 301625 h 3294062"/>
                <a:gd name="connsiteX94" fmla="*/ 2635250 w 3149600"/>
                <a:gd name="connsiteY94" fmla="*/ 333375 h 3294062"/>
                <a:gd name="connsiteX95" fmla="*/ 2588419 w 3149600"/>
                <a:gd name="connsiteY95" fmla="*/ 451644 h 3294062"/>
                <a:gd name="connsiteX96" fmla="*/ 2654300 w 3149600"/>
                <a:gd name="connsiteY96" fmla="*/ 555625 h 3294062"/>
                <a:gd name="connsiteX97" fmla="*/ 2686050 w 3149600"/>
                <a:gd name="connsiteY97" fmla="*/ 561975 h 3294062"/>
                <a:gd name="connsiteX98" fmla="*/ 2641600 w 3149600"/>
                <a:gd name="connsiteY98" fmla="*/ 669925 h 3294062"/>
                <a:gd name="connsiteX99" fmla="*/ 2717800 w 3149600"/>
                <a:gd name="connsiteY99" fmla="*/ 676275 h 3294062"/>
                <a:gd name="connsiteX100" fmla="*/ 2851944 w 3149600"/>
                <a:gd name="connsiteY100" fmla="*/ 612775 h 3294062"/>
                <a:gd name="connsiteX101" fmla="*/ 3016250 w 3149600"/>
                <a:gd name="connsiteY101" fmla="*/ 460375 h 3294062"/>
                <a:gd name="connsiteX102" fmla="*/ 3005138 w 3149600"/>
                <a:gd name="connsiteY102" fmla="*/ 582613 h 3294062"/>
                <a:gd name="connsiteX103" fmla="*/ 3097213 w 3149600"/>
                <a:gd name="connsiteY103" fmla="*/ 671512 h 3294062"/>
                <a:gd name="connsiteX104" fmla="*/ 3149600 w 3149600"/>
                <a:gd name="connsiteY104" fmla="*/ 822325 h 3294062"/>
                <a:gd name="connsiteX105" fmla="*/ 2844006 w 3149600"/>
                <a:gd name="connsiteY105" fmla="*/ 1010443 h 3294062"/>
                <a:gd name="connsiteX106" fmla="*/ 2911475 w 3149600"/>
                <a:gd name="connsiteY106" fmla="*/ 1138238 h 3294062"/>
                <a:gd name="connsiteX107" fmla="*/ 2863056 w 3149600"/>
                <a:gd name="connsiteY107" fmla="*/ 1239838 h 3294062"/>
                <a:gd name="connsiteX108" fmla="*/ 2908300 w 3149600"/>
                <a:gd name="connsiteY108" fmla="*/ 1273175 h 3294062"/>
                <a:gd name="connsiteX109" fmla="*/ 2933700 w 3149600"/>
                <a:gd name="connsiteY109" fmla="*/ 1323975 h 3294062"/>
                <a:gd name="connsiteX110" fmla="*/ 2933700 w 3149600"/>
                <a:gd name="connsiteY110" fmla="*/ 1400175 h 3294062"/>
                <a:gd name="connsiteX111" fmla="*/ 2908300 w 3149600"/>
                <a:gd name="connsiteY111" fmla="*/ 1425575 h 3294062"/>
                <a:gd name="connsiteX112" fmla="*/ 2901950 w 3149600"/>
                <a:gd name="connsiteY112" fmla="*/ 1463675 h 3294062"/>
                <a:gd name="connsiteX113" fmla="*/ 2832100 w 3149600"/>
                <a:gd name="connsiteY113" fmla="*/ 1438275 h 3294062"/>
                <a:gd name="connsiteX114" fmla="*/ 2813050 w 3149600"/>
                <a:gd name="connsiteY114" fmla="*/ 1565275 h 3294062"/>
                <a:gd name="connsiteX115" fmla="*/ 2736057 w 3149600"/>
                <a:gd name="connsiteY115" fmla="*/ 1529556 h 3294062"/>
                <a:gd name="connsiteX116" fmla="*/ 2603500 w 3149600"/>
                <a:gd name="connsiteY116" fmla="*/ 1592262 h 3294062"/>
                <a:gd name="connsiteX117" fmla="*/ 2749550 w 3149600"/>
                <a:gd name="connsiteY117" fmla="*/ 1838325 h 3294062"/>
                <a:gd name="connsiteX118" fmla="*/ 2787650 w 3149600"/>
                <a:gd name="connsiteY118" fmla="*/ 1838325 h 3294062"/>
                <a:gd name="connsiteX119" fmla="*/ 2781300 w 3149600"/>
                <a:gd name="connsiteY119" fmla="*/ 1927225 h 3294062"/>
                <a:gd name="connsiteX120" fmla="*/ 2711450 w 3149600"/>
                <a:gd name="connsiteY120" fmla="*/ 1902619 h 3294062"/>
                <a:gd name="connsiteX121" fmla="*/ 2603500 w 3149600"/>
                <a:gd name="connsiteY121" fmla="*/ 1939925 h 3294062"/>
                <a:gd name="connsiteX122" fmla="*/ 2381250 w 3149600"/>
                <a:gd name="connsiteY122" fmla="*/ 1933575 h 3294062"/>
                <a:gd name="connsiteX123" fmla="*/ 2286000 w 3149600"/>
                <a:gd name="connsiteY123" fmla="*/ 1933575 h 3294062"/>
                <a:gd name="connsiteX124" fmla="*/ 2209800 w 3149600"/>
                <a:gd name="connsiteY124" fmla="*/ 1857375 h 3294062"/>
                <a:gd name="connsiteX125" fmla="*/ 2152650 w 3149600"/>
                <a:gd name="connsiteY125" fmla="*/ 1844675 h 3294062"/>
                <a:gd name="connsiteX126" fmla="*/ 2138363 w 3149600"/>
                <a:gd name="connsiteY126" fmla="*/ 1765300 h 3294062"/>
                <a:gd name="connsiteX127" fmla="*/ 1947862 w 3149600"/>
                <a:gd name="connsiteY127" fmla="*/ 1708150 h 3294062"/>
                <a:gd name="connsiteX128" fmla="*/ 1924050 w 3149600"/>
                <a:gd name="connsiteY128" fmla="*/ 1825625 h 3294062"/>
                <a:gd name="connsiteX129" fmla="*/ 1943100 w 3149600"/>
                <a:gd name="connsiteY129" fmla="*/ 1914525 h 3294062"/>
                <a:gd name="connsiteX130" fmla="*/ 1911350 w 3149600"/>
                <a:gd name="connsiteY130" fmla="*/ 2028825 h 3294062"/>
                <a:gd name="connsiteX131" fmla="*/ 2305050 w 3149600"/>
                <a:gd name="connsiteY131" fmla="*/ 2098675 h 3294062"/>
                <a:gd name="connsiteX132" fmla="*/ 2349500 w 3149600"/>
                <a:gd name="connsiteY132" fmla="*/ 2555875 h 3294062"/>
                <a:gd name="connsiteX133" fmla="*/ 1282700 w 3149600"/>
                <a:gd name="connsiteY133" fmla="*/ 2613025 h 3294062"/>
                <a:gd name="connsiteX134" fmla="*/ 1263650 w 3149600"/>
                <a:gd name="connsiteY134" fmla="*/ 2670175 h 3294062"/>
                <a:gd name="connsiteX135" fmla="*/ 1314450 w 3149600"/>
                <a:gd name="connsiteY135" fmla="*/ 2695575 h 3294062"/>
                <a:gd name="connsiteX136" fmla="*/ 1333500 w 3149600"/>
                <a:gd name="connsiteY136" fmla="*/ 2771775 h 3294062"/>
                <a:gd name="connsiteX137" fmla="*/ 1327150 w 3149600"/>
                <a:gd name="connsiteY137" fmla="*/ 2930525 h 3294062"/>
                <a:gd name="connsiteX138" fmla="*/ 1397000 w 3149600"/>
                <a:gd name="connsiteY138" fmla="*/ 3025775 h 3294062"/>
                <a:gd name="connsiteX139" fmla="*/ 1358900 w 3149600"/>
                <a:gd name="connsiteY139" fmla="*/ 3190875 h 3294062"/>
                <a:gd name="connsiteX140" fmla="*/ 1416050 w 3149600"/>
                <a:gd name="connsiteY140" fmla="*/ 3292475 h 3294062"/>
                <a:gd name="connsiteX0" fmla="*/ 1416050 w 3149600"/>
                <a:gd name="connsiteY0" fmla="*/ 3292475 h 3294062"/>
                <a:gd name="connsiteX1" fmla="*/ 1317625 w 3149600"/>
                <a:gd name="connsiteY1" fmla="*/ 3294062 h 3294062"/>
                <a:gd name="connsiteX2" fmla="*/ 1240631 w 3149600"/>
                <a:gd name="connsiteY2" fmla="*/ 3294062 h 3294062"/>
                <a:gd name="connsiteX3" fmla="*/ 1196181 w 3149600"/>
                <a:gd name="connsiteY3" fmla="*/ 3258344 h 3294062"/>
                <a:gd name="connsiteX4" fmla="*/ 1085850 w 3149600"/>
                <a:gd name="connsiteY4" fmla="*/ 3025775 h 3294062"/>
                <a:gd name="connsiteX5" fmla="*/ 1085850 w 3149600"/>
                <a:gd name="connsiteY5" fmla="*/ 2898775 h 3294062"/>
                <a:gd name="connsiteX6" fmla="*/ 977900 w 3149600"/>
                <a:gd name="connsiteY6" fmla="*/ 3051175 h 3294062"/>
                <a:gd name="connsiteX7" fmla="*/ 806450 w 3149600"/>
                <a:gd name="connsiteY7" fmla="*/ 2549525 h 3294062"/>
                <a:gd name="connsiteX8" fmla="*/ 793750 w 3149600"/>
                <a:gd name="connsiteY8" fmla="*/ 2219325 h 3294062"/>
                <a:gd name="connsiteX9" fmla="*/ 774700 w 3149600"/>
                <a:gd name="connsiteY9" fmla="*/ 2041525 h 3294062"/>
                <a:gd name="connsiteX10" fmla="*/ 736600 w 3149600"/>
                <a:gd name="connsiteY10" fmla="*/ 1825625 h 3294062"/>
                <a:gd name="connsiteX11" fmla="*/ 292100 w 3149600"/>
                <a:gd name="connsiteY11" fmla="*/ 2263775 h 3294062"/>
                <a:gd name="connsiteX12" fmla="*/ 234950 w 3149600"/>
                <a:gd name="connsiteY12" fmla="*/ 2212975 h 3294062"/>
                <a:gd name="connsiteX13" fmla="*/ 88900 w 3149600"/>
                <a:gd name="connsiteY13" fmla="*/ 2251075 h 3294062"/>
                <a:gd name="connsiteX14" fmla="*/ 0 w 3149600"/>
                <a:gd name="connsiteY14" fmla="*/ 2181225 h 3294062"/>
                <a:gd name="connsiteX15" fmla="*/ 107950 w 3149600"/>
                <a:gd name="connsiteY15" fmla="*/ 2188369 h 3294062"/>
                <a:gd name="connsiteX16" fmla="*/ 157956 w 3149600"/>
                <a:gd name="connsiteY16" fmla="*/ 2171700 h 3294062"/>
                <a:gd name="connsiteX17" fmla="*/ 138113 w 3149600"/>
                <a:gd name="connsiteY17" fmla="*/ 2135982 h 3294062"/>
                <a:gd name="connsiteX18" fmla="*/ 215106 w 3149600"/>
                <a:gd name="connsiteY18" fmla="*/ 2109787 h 3294062"/>
                <a:gd name="connsiteX19" fmla="*/ 496094 w 3149600"/>
                <a:gd name="connsiteY19" fmla="*/ 1812925 h 3294062"/>
                <a:gd name="connsiteX20" fmla="*/ 463550 w 3149600"/>
                <a:gd name="connsiteY20" fmla="*/ 1755775 h 3294062"/>
                <a:gd name="connsiteX21" fmla="*/ 514350 w 3149600"/>
                <a:gd name="connsiteY21" fmla="*/ 1647825 h 3294062"/>
                <a:gd name="connsiteX22" fmla="*/ 501650 w 3149600"/>
                <a:gd name="connsiteY22" fmla="*/ 1520825 h 3294062"/>
                <a:gd name="connsiteX23" fmla="*/ 577850 w 3149600"/>
                <a:gd name="connsiteY23" fmla="*/ 1476375 h 3294062"/>
                <a:gd name="connsiteX24" fmla="*/ 558800 w 3149600"/>
                <a:gd name="connsiteY24" fmla="*/ 1412875 h 3294062"/>
                <a:gd name="connsiteX25" fmla="*/ 602456 w 3149600"/>
                <a:gd name="connsiteY25" fmla="*/ 1121569 h 3294062"/>
                <a:gd name="connsiteX26" fmla="*/ 568325 w 3149600"/>
                <a:gd name="connsiteY26" fmla="*/ 1031875 h 3294062"/>
                <a:gd name="connsiteX27" fmla="*/ 626268 w 3149600"/>
                <a:gd name="connsiteY27" fmla="*/ 849313 h 3294062"/>
                <a:gd name="connsiteX28" fmla="*/ 615156 w 3149600"/>
                <a:gd name="connsiteY28" fmla="*/ 754856 h 3294062"/>
                <a:gd name="connsiteX29" fmla="*/ 577850 w 3149600"/>
                <a:gd name="connsiteY29" fmla="*/ 669925 h 3294062"/>
                <a:gd name="connsiteX30" fmla="*/ 577850 w 3149600"/>
                <a:gd name="connsiteY30" fmla="*/ 581025 h 3294062"/>
                <a:gd name="connsiteX31" fmla="*/ 996950 w 3149600"/>
                <a:gd name="connsiteY31" fmla="*/ 504825 h 3294062"/>
                <a:gd name="connsiteX32" fmla="*/ 1162050 w 3149600"/>
                <a:gd name="connsiteY32" fmla="*/ 638175 h 3294062"/>
                <a:gd name="connsiteX33" fmla="*/ 1073150 w 3149600"/>
                <a:gd name="connsiteY33" fmla="*/ 631825 h 3294062"/>
                <a:gd name="connsiteX34" fmla="*/ 1035050 w 3149600"/>
                <a:gd name="connsiteY34" fmla="*/ 879475 h 3294062"/>
                <a:gd name="connsiteX35" fmla="*/ 1028700 w 3149600"/>
                <a:gd name="connsiteY35" fmla="*/ 1196975 h 3294062"/>
                <a:gd name="connsiteX36" fmla="*/ 952500 w 3149600"/>
                <a:gd name="connsiteY36" fmla="*/ 1266825 h 3294062"/>
                <a:gd name="connsiteX37" fmla="*/ 952500 w 3149600"/>
                <a:gd name="connsiteY37" fmla="*/ 1323975 h 3294062"/>
                <a:gd name="connsiteX38" fmla="*/ 1016000 w 3149600"/>
                <a:gd name="connsiteY38" fmla="*/ 1304925 h 3294062"/>
                <a:gd name="connsiteX39" fmla="*/ 1035050 w 3149600"/>
                <a:gd name="connsiteY39" fmla="*/ 1266825 h 3294062"/>
                <a:gd name="connsiteX40" fmla="*/ 1092200 w 3149600"/>
                <a:gd name="connsiteY40" fmla="*/ 1260475 h 3294062"/>
                <a:gd name="connsiteX41" fmla="*/ 1117600 w 3149600"/>
                <a:gd name="connsiteY41" fmla="*/ 1285875 h 3294062"/>
                <a:gd name="connsiteX42" fmla="*/ 1092200 w 3149600"/>
                <a:gd name="connsiteY42" fmla="*/ 1323975 h 3294062"/>
                <a:gd name="connsiteX43" fmla="*/ 1111250 w 3149600"/>
                <a:gd name="connsiteY43" fmla="*/ 1368425 h 3294062"/>
                <a:gd name="connsiteX44" fmla="*/ 1162050 w 3149600"/>
                <a:gd name="connsiteY44" fmla="*/ 1368425 h 3294062"/>
                <a:gd name="connsiteX45" fmla="*/ 1200150 w 3149600"/>
                <a:gd name="connsiteY45" fmla="*/ 1381125 h 3294062"/>
                <a:gd name="connsiteX46" fmla="*/ 1193800 w 3149600"/>
                <a:gd name="connsiteY46" fmla="*/ 1425575 h 3294062"/>
                <a:gd name="connsiteX47" fmla="*/ 1231900 w 3149600"/>
                <a:gd name="connsiteY47" fmla="*/ 1463675 h 3294062"/>
                <a:gd name="connsiteX48" fmla="*/ 1225550 w 3149600"/>
                <a:gd name="connsiteY48" fmla="*/ 1565275 h 3294062"/>
                <a:gd name="connsiteX49" fmla="*/ 1435100 w 3149600"/>
                <a:gd name="connsiteY49" fmla="*/ 1482725 h 3294062"/>
                <a:gd name="connsiteX50" fmla="*/ 1428750 w 3149600"/>
                <a:gd name="connsiteY50" fmla="*/ 1406525 h 3294062"/>
                <a:gd name="connsiteX51" fmla="*/ 1473200 w 3149600"/>
                <a:gd name="connsiteY51" fmla="*/ 1387475 h 3294062"/>
                <a:gd name="connsiteX52" fmla="*/ 1517650 w 3149600"/>
                <a:gd name="connsiteY52" fmla="*/ 1292225 h 3294062"/>
                <a:gd name="connsiteX53" fmla="*/ 1492250 w 3149600"/>
                <a:gd name="connsiteY53" fmla="*/ 1285875 h 3294062"/>
                <a:gd name="connsiteX54" fmla="*/ 1477963 w 3149600"/>
                <a:gd name="connsiteY54" fmla="*/ 1269206 h 3294062"/>
                <a:gd name="connsiteX55" fmla="*/ 1494630 w 3149600"/>
                <a:gd name="connsiteY55" fmla="*/ 1253332 h 3294062"/>
                <a:gd name="connsiteX56" fmla="*/ 1503363 w 3149600"/>
                <a:gd name="connsiteY56" fmla="*/ 1197769 h 3294062"/>
                <a:gd name="connsiteX57" fmla="*/ 1467645 w 3149600"/>
                <a:gd name="connsiteY57" fmla="*/ 1178720 h 3294062"/>
                <a:gd name="connsiteX58" fmla="*/ 1550194 w 3149600"/>
                <a:gd name="connsiteY58" fmla="*/ 1206499 h 3294062"/>
                <a:gd name="connsiteX59" fmla="*/ 1559718 w 3149600"/>
                <a:gd name="connsiteY59" fmla="*/ 1151732 h 3294062"/>
                <a:gd name="connsiteX60" fmla="*/ 1620044 w 3149600"/>
                <a:gd name="connsiteY60" fmla="*/ 1140618 h 3294062"/>
                <a:gd name="connsiteX61" fmla="*/ 1606550 w 3149600"/>
                <a:gd name="connsiteY61" fmla="*/ 1101725 h 3294062"/>
                <a:gd name="connsiteX62" fmla="*/ 1574006 w 3149600"/>
                <a:gd name="connsiteY62" fmla="*/ 1066800 h 3294062"/>
                <a:gd name="connsiteX63" fmla="*/ 1702594 w 3149600"/>
                <a:gd name="connsiteY63" fmla="*/ 993775 h 3294062"/>
                <a:gd name="connsiteX64" fmla="*/ 1714500 w 3149600"/>
                <a:gd name="connsiteY64" fmla="*/ 898525 h 3294062"/>
                <a:gd name="connsiteX65" fmla="*/ 1797050 w 3149600"/>
                <a:gd name="connsiteY65" fmla="*/ 765175 h 3294062"/>
                <a:gd name="connsiteX66" fmla="*/ 1473200 w 3149600"/>
                <a:gd name="connsiteY66" fmla="*/ 676275 h 3294062"/>
                <a:gd name="connsiteX67" fmla="*/ 1688306 w 3149600"/>
                <a:gd name="connsiteY67" fmla="*/ 692943 h 3294062"/>
                <a:gd name="connsiteX68" fmla="*/ 1701800 w 3149600"/>
                <a:gd name="connsiteY68" fmla="*/ 638175 h 3294062"/>
                <a:gd name="connsiteX69" fmla="*/ 1606550 w 3149600"/>
                <a:gd name="connsiteY69" fmla="*/ 611187 h 3294062"/>
                <a:gd name="connsiteX70" fmla="*/ 1619250 w 3149600"/>
                <a:gd name="connsiteY70" fmla="*/ 555625 h 3294062"/>
                <a:gd name="connsiteX71" fmla="*/ 1619250 w 3149600"/>
                <a:gd name="connsiteY71" fmla="*/ 555625 h 3294062"/>
                <a:gd name="connsiteX72" fmla="*/ 1587500 w 3149600"/>
                <a:gd name="connsiteY72" fmla="*/ 514350 h 3294062"/>
                <a:gd name="connsiteX73" fmla="*/ 1639094 w 3149600"/>
                <a:gd name="connsiteY73" fmla="*/ 495300 h 3294062"/>
                <a:gd name="connsiteX74" fmla="*/ 1630362 w 3149600"/>
                <a:gd name="connsiteY74" fmla="*/ 442913 h 3294062"/>
                <a:gd name="connsiteX75" fmla="*/ 1536700 w 3149600"/>
                <a:gd name="connsiteY75" fmla="*/ 441325 h 3294062"/>
                <a:gd name="connsiteX76" fmla="*/ 1536700 w 3149600"/>
                <a:gd name="connsiteY76" fmla="*/ 403225 h 3294062"/>
                <a:gd name="connsiteX77" fmla="*/ 1784350 w 3149600"/>
                <a:gd name="connsiteY77" fmla="*/ 30163 h 3294062"/>
                <a:gd name="connsiteX78" fmla="*/ 1804987 w 3149600"/>
                <a:gd name="connsiteY78" fmla="*/ 63500 h 3294062"/>
                <a:gd name="connsiteX79" fmla="*/ 1833563 w 3149600"/>
                <a:gd name="connsiteY79" fmla="*/ 120650 h 3294062"/>
                <a:gd name="connsiteX80" fmla="*/ 1784350 w 3149600"/>
                <a:gd name="connsiteY80" fmla="*/ 241300 h 3294062"/>
                <a:gd name="connsiteX81" fmla="*/ 1868488 w 3149600"/>
                <a:gd name="connsiteY81" fmla="*/ 185738 h 3294062"/>
                <a:gd name="connsiteX82" fmla="*/ 1996282 w 3149600"/>
                <a:gd name="connsiteY82" fmla="*/ 195263 h 3294062"/>
                <a:gd name="connsiteX83" fmla="*/ 2048669 w 3149600"/>
                <a:gd name="connsiteY83" fmla="*/ 161925 h 3294062"/>
                <a:gd name="connsiteX84" fmla="*/ 2110581 w 3149600"/>
                <a:gd name="connsiteY84" fmla="*/ 182561 h 3294062"/>
                <a:gd name="connsiteX85" fmla="*/ 2171700 w 3149600"/>
                <a:gd name="connsiteY85" fmla="*/ 92075 h 3294062"/>
                <a:gd name="connsiteX86" fmla="*/ 2214563 w 3149600"/>
                <a:gd name="connsiteY86" fmla="*/ 100012 h 3294062"/>
                <a:gd name="connsiteX87" fmla="*/ 2282825 w 3149600"/>
                <a:gd name="connsiteY87" fmla="*/ 0 h 3294062"/>
                <a:gd name="connsiteX88" fmla="*/ 2373312 w 3149600"/>
                <a:gd name="connsiteY88" fmla="*/ 33338 h 3294062"/>
                <a:gd name="connsiteX89" fmla="*/ 2432050 w 3149600"/>
                <a:gd name="connsiteY89" fmla="*/ 22225 h 3294062"/>
                <a:gd name="connsiteX90" fmla="*/ 2501900 w 3149600"/>
                <a:gd name="connsiteY90" fmla="*/ 47625 h 3294062"/>
                <a:gd name="connsiteX91" fmla="*/ 2508250 w 3149600"/>
                <a:gd name="connsiteY91" fmla="*/ 123825 h 3294062"/>
                <a:gd name="connsiteX92" fmla="*/ 2476500 w 3149600"/>
                <a:gd name="connsiteY92" fmla="*/ 206375 h 3294062"/>
                <a:gd name="connsiteX93" fmla="*/ 2508250 w 3149600"/>
                <a:gd name="connsiteY93" fmla="*/ 301625 h 3294062"/>
                <a:gd name="connsiteX94" fmla="*/ 2635250 w 3149600"/>
                <a:gd name="connsiteY94" fmla="*/ 333375 h 3294062"/>
                <a:gd name="connsiteX95" fmla="*/ 2588419 w 3149600"/>
                <a:gd name="connsiteY95" fmla="*/ 451644 h 3294062"/>
                <a:gd name="connsiteX96" fmla="*/ 2654300 w 3149600"/>
                <a:gd name="connsiteY96" fmla="*/ 555625 h 3294062"/>
                <a:gd name="connsiteX97" fmla="*/ 2686050 w 3149600"/>
                <a:gd name="connsiteY97" fmla="*/ 561975 h 3294062"/>
                <a:gd name="connsiteX98" fmla="*/ 2641600 w 3149600"/>
                <a:gd name="connsiteY98" fmla="*/ 669925 h 3294062"/>
                <a:gd name="connsiteX99" fmla="*/ 2717800 w 3149600"/>
                <a:gd name="connsiteY99" fmla="*/ 676275 h 3294062"/>
                <a:gd name="connsiteX100" fmla="*/ 2851944 w 3149600"/>
                <a:gd name="connsiteY100" fmla="*/ 612775 h 3294062"/>
                <a:gd name="connsiteX101" fmla="*/ 3016250 w 3149600"/>
                <a:gd name="connsiteY101" fmla="*/ 460375 h 3294062"/>
                <a:gd name="connsiteX102" fmla="*/ 3005138 w 3149600"/>
                <a:gd name="connsiteY102" fmla="*/ 582613 h 3294062"/>
                <a:gd name="connsiteX103" fmla="*/ 3097213 w 3149600"/>
                <a:gd name="connsiteY103" fmla="*/ 671512 h 3294062"/>
                <a:gd name="connsiteX104" fmla="*/ 3149600 w 3149600"/>
                <a:gd name="connsiteY104" fmla="*/ 822325 h 3294062"/>
                <a:gd name="connsiteX105" fmla="*/ 2844006 w 3149600"/>
                <a:gd name="connsiteY105" fmla="*/ 1010443 h 3294062"/>
                <a:gd name="connsiteX106" fmla="*/ 2911475 w 3149600"/>
                <a:gd name="connsiteY106" fmla="*/ 1138238 h 3294062"/>
                <a:gd name="connsiteX107" fmla="*/ 2863056 w 3149600"/>
                <a:gd name="connsiteY107" fmla="*/ 1239838 h 3294062"/>
                <a:gd name="connsiteX108" fmla="*/ 2908300 w 3149600"/>
                <a:gd name="connsiteY108" fmla="*/ 1273175 h 3294062"/>
                <a:gd name="connsiteX109" fmla="*/ 2933700 w 3149600"/>
                <a:gd name="connsiteY109" fmla="*/ 1323975 h 3294062"/>
                <a:gd name="connsiteX110" fmla="*/ 2933700 w 3149600"/>
                <a:gd name="connsiteY110" fmla="*/ 1400175 h 3294062"/>
                <a:gd name="connsiteX111" fmla="*/ 2908300 w 3149600"/>
                <a:gd name="connsiteY111" fmla="*/ 1425575 h 3294062"/>
                <a:gd name="connsiteX112" fmla="*/ 2901950 w 3149600"/>
                <a:gd name="connsiteY112" fmla="*/ 1463675 h 3294062"/>
                <a:gd name="connsiteX113" fmla="*/ 2832100 w 3149600"/>
                <a:gd name="connsiteY113" fmla="*/ 1438275 h 3294062"/>
                <a:gd name="connsiteX114" fmla="*/ 2813050 w 3149600"/>
                <a:gd name="connsiteY114" fmla="*/ 1565275 h 3294062"/>
                <a:gd name="connsiteX115" fmla="*/ 2736057 w 3149600"/>
                <a:gd name="connsiteY115" fmla="*/ 1529556 h 3294062"/>
                <a:gd name="connsiteX116" fmla="*/ 2603500 w 3149600"/>
                <a:gd name="connsiteY116" fmla="*/ 1592262 h 3294062"/>
                <a:gd name="connsiteX117" fmla="*/ 2749550 w 3149600"/>
                <a:gd name="connsiteY117" fmla="*/ 1838325 h 3294062"/>
                <a:gd name="connsiteX118" fmla="*/ 2787650 w 3149600"/>
                <a:gd name="connsiteY118" fmla="*/ 1838325 h 3294062"/>
                <a:gd name="connsiteX119" fmla="*/ 2781300 w 3149600"/>
                <a:gd name="connsiteY119" fmla="*/ 1927225 h 3294062"/>
                <a:gd name="connsiteX120" fmla="*/ 2711450 w 3149600"/>
                <a:gd name="connsiteY120" fmla="*/ 1902619 h 3294062"/>
                <a:gd name="connsiteX121" fmla="*/ 2603500 w 3149600"/>
                <a:gd name="connsiteY121" fmla="*/ 1939925 h 3294062"/>
                <a:gd name="connsiteX122" fmla="*/ 2381250 w 3149600"/>
                <a:gd name="connsiteY122" fmla="*/ 1933575 h 3294062"/>
                <a:gd name="connsiteX123" fmla="*/ 2286000 w 3149600"/>
                <a:gd name="connsiteY123" fmla="*/ 1933575 h 3294062"/>
                <a:gd name="connsiteX124" fmla="*/ 2209800 w 3149600"/>
                <a:gd name="connsiteY124" fmla="*/ 1857375 h 3294062"/>
                <a:gd name="connsiteX125" fmla="*/ 2152650 w 3149600"/>
                <a:gd name="connsiteY125" fmla="*/ 1844675 h 3294062"/>
                <a:gd name="connsiteX126" fmla="*/ 2138363 w 3149600"/>
                <a:gd name="connsiteY126" fmla="*/ 1765300 h 3294062"/>
                <a:gd name="connsiteX127" fmla="*/ 1947862 w 3149600"/>
                <a:gd name="connsiteY127" fmla="*/ 1708150 h 3294062"/>
                <a:gd name="connsiteX128" fmla="*/ 1924050 w 3149600"/>
                <a:gd name="connsiteY128" fmla="*/ 1825625 h 3294062"/>
                <a:gd name="connsiteX129" fmla="*/ 1943100 w 3149600"/>
                <a:gd name="connsiteY129" fmla="*/ 1914525 h 3294062"/>
                <a:gd name="connsiteX130" fmla="*/ 1911350 w 3149600"/>
                <a:gd name="connsiteY130" fmla="*/ 2028825 h 3294062"/>
                <a:gd name="connsiteX131" fmla="*/ 2305050 w 3149600"/>
                <a:gd name="connsiteY131" fmla="*/ 2098675 h 3294062"/>
                <a:gd name="connsiteX132" fmla="*/ 2349500 w 3149600"/>
                <a:gd name="connsiteY132" fmla="*/ 2555875 h 3294062"/>
                <a:gd name="connsiteX133" fmla="*/ 1282700 w 3149600"/>
                <a:gd name="connsiteY133" fmla="*/ 2613025 h 3294062"/>
                <a:gd name="connsiteX134" fmla="*/ 1263650 w 3149600"/>
                <a:gd name="connsiteY134" fmla="*/ 2670175 h 3294062"/>
                <a:gd name="connsiteX135" fmla="*/ 1314450 w 3149600"/>
                <a:gd name="connsiteY135" fmla="*/ 2695575 h 3294062"/>
                <a:gd name="connsiteX136" fmla="*/ 1333500 w 3149600"/>
                <a:gd name="connsiteY136" fmla="*/ 2771775 h 3294062"/>
                <a:gd name="connsiteX137" fmla="*/ 1327150 w 3149600"/>
                <a:gd name="connsiteY137" fmla="*/ 2930525 h 3294062"/>
                <a:gd name="connsiteX138" fmla="*/ 1397000 w 3149600"/>
                <a:gd name="connsiteY138" fmla="*/ 3025775 h 3294062"/>
                <a:gd name="connsiteX139" fmla="*/ 1358900 w 3149600"/>
                <a:gd name="connsiteY139" fmla="*/ 3190875 h 3294062"/>
                <a:gd name="connsiteX140" fmla="*/ 1416050 w 3149600"/>
                <a:gd name="connsiteY140" fmla="*/ 3292475 h 3294062"/>
                <a:gd name="connsiteX0" fmla="*/ 1416050 w 3149600"/>
                <a:gd name="connsiteY0" fmla="*/ 3351213 h 3352800"/>
                <a:gd name="connsiteX1" fmla="*/ 1317625 w 3149600"/>
                <a:gd name="connsiteY1" fmla="*/ 3352800 h 3352800"/>
                <a:gd name="connsiteX2" fmla="*/ 1240631 w 3149600"/>
                <a:gd name="connsiteY2" fmla="*/ 3352800 h 3352800"/>
                <a:gd name="connsiteX3" fmla="*/ 1196181 w 3149600"/>
                <a:gd name="connsiteY3" fmla="*/ 3317082 h 3352800"/>
                <a:gd name="connsiteX4" fmla="*/ 1085850 w 3149600"/>
                <a:gd name="connsiteY4" fmla="*/ 3084513 h 3352800"/>
                <a:gd name="connsiteX5" fmla="*/ 1085850 w 3149600"/>
                <a:gd name="connsiteY5" fmla="*/ 2957513 h 3352800"/>
                <a:gd name="connsiteX6" fmla="*/ 977900 w 3149600"/>
                <a:gd name="connsiteY6" fmla="*/ 3109913 h 3352800"/>
                <a:gd name="connsiteX7" fmla="*/ 806450 w 3149600"/>
                <a:gd name="connsiteY7" fmla="*/ 2608263 h 3352800"/>
                <a:gd name="connsiteX8" fmla="*/ 793750 w 3149600"/>
                <a:gd name="connsiteY8" fmla="*/ 2278063 h 3352800"/>
                <a:gd name="connsiteX9" fmla="*/ 774700 w 3149600"/>
                <a:gd name="connsiteY9" fmla="*/ 2100263 h 3352800"/>
                <a:gd name="connsiteX10" fmla="*/ 736600 w 3149600"/>
                <a:gd name="connsiteY10" fmla="*/ 1884363 h 3352800"/>
                <a:gd name="connsiteX11" fmla="*/ 292100 w 3149600"/>
                <a:gd name="connsiteY11" fmla="*/ 2322513 h 3352800"/>
                <a:gd name="connsiteX12" fmla="*/ 234950 w 3149600"/>
                <a:gd name="connsiteY12" fmla="*/ 2271713 h 3352800"/>
                <a:gd name="connsiteX13" fmla="*/ 88900 w 3149600"/>
                <a:gd name="connsiteY13" fmla="*/ 2309813 h 3352800"/>
                <a:gd name="connsiteX14" fmla="*/ 0 w 3149600"/>
                <a:gd name="connsiteY14" fmla="*/ 2239963 h 3352800"/>
                <a:gd name="connsiteX15" fmla="*/ 107950 w 3149600"/>
                <a:gd name="connsiteY15" fmla="*/ 2247107 h 3352800"/>
                <a:gd name="connsiteX16" fmla="*/ 157956 w 3149600"/>
                <a:gd name="connsiteY16" fmla="*/ 2230438 h 3352800"/>
                <a:gd name="connsiteX17" fmla="*/ 138113 w 3149600"/>
                <a:gd name="connsiteY17" fmla="*/ 2194720 h 3352800"/>
                <a:gd name="connsiteX18" fmla="*/ 215106 w 3149600"/>
                <a:gd name="connsiteY18" fmla="*/ 2168525 h 3352800"/>
                <a:gd name="connsiteX19" fmla="*/ 496094 w 3149600"/>
                <a:gd name="connsiteY19" fmla="*/ 1871663 h 3352800"/>
                <a:gd name="connsiteX20" fmla="*/ 463550 w 3149600"/>
                <a:gd name="connsiteY20" fmla="*/ 1814513 h 3352800"/>
                <a:gd name="connsiteX21" fmla="*/ 514350 w 3149600"/>
                <a:gd name="connsiteY21" fmla="*/ 1706563 h 3352800"/>
                <a:gd name="connsiteX22" fmla="*/ 501650 w 3149600"/>
                <a:gd name="connsiteY22" fmla="*/ 1579563 h 3352800"/>
                <a:gd name="connsiteX23" fmla="*/ 577850 w 3149600"/>
                <a:gd name="connsiteY23" fmla="*/ 1535113 h 3352800"/>
                <a:gd name="connsiteX24" fmla="*/ 558800 w 3149600"/>
                <a:gd name="connsiteY24" fmla="*/ 1471613 h 3352800"/>
                <a:gd name="connsiteX25" fmla="*/ 602456 w 3149600"/>
                <a:gd name="connsiteY25" fmla="*/ 1180307 h 3352800"/>
                <a:gd name="connsiteX26" fmla="*/ 568325 w 3149600"/>
                <a:gd name="connsiteY26" fmla="*/ 1090613 h 3352800"/>
                <a:gd name="connsiteX27" fmla="*/ 626268 w 3149600"/>
                <a:gd name="connsiteY27" fmla="*/ 908051 h 3352800"/>
                <a:gd name="connsiteX28" fmla="*/ 615156 w 3149600"/>
                <a:gd name="connsiteY28" fmla="*/ 813594 h 3352800"/>
                <a:gd name="connsiteX29" fmla="*/ 577850 w 3149600"/>
                <a:gd name="connsiteY29" fmla="*/ 728663 h 3352800"/>
                <a:gd name="connsiteX30" fmla="*/ 577850 w 3149600"/>
                <a:gd name="connsiteY30" fmla="*/ 639763 h 3352800"/>
                <a:gd name="connsiteX31" fmla="*/ 996950 w 3149600"/>
                <a:gd name="connsiteY31" fmla="*/ 563563 h 3352800"/>
                <a:gd name="connsiteX32" fmla="*/ 1162050 w 3149600"/>
                <a:gd name="connsiteY32" fmla="*/ 696913 h 3352800"/>
                <a:gd name="connsiteX33" fmla="*/ 1073150 w 3149600"/>
                <a:gd name="connsiteY33" fmla="*/ 690563 h 3352800"/>
                <a:gd name="connsiteX34" fmla="*/ 1035050 w 3149600"/>
                <a:gd name="connsiteY34" fmla="*/ 938213 h 3352800"/>
                <a:gd name="connsiteX35" fmla="*/ 1028700 w 3149600"/>
                <a:gd name="connsiteY35" fmla="*/ 1255713 h 3352800"/>
                <a:gd name="connsiteX36" fmla="*/ 952500 w 3149600"/>
                <a:gd name="connsiteY36" fmla="*/ 1325563 h 3352800"/>
                <a:gd name="connsiteX37" fmla="*/ 952500 w 3149600"/>
                <a:gd name="connsiteY37" fmla="*/ 1382713 h 3352800"/>
                <a:gd name="connsiteX38" fmla="*/ 1016000 w 3149600"/>
                <a:gd name="connsiteY38" fmla="*/ 1363663 h 3352800"/>
                <a:gd name="connsiteX39" fmla="*/ 1035050 w 3149600"/>
                <a:gd name="connsiteY39" fmla="*/ 1325563 h 3352800"/>
                <a:gd name="connsiteX40" fmla="*/ 1092200 w 3149600"/>
                <a:gd name="connsiteY40" fmla="*/ 1319213 h 3352800"/>
                <a:gd name="connsiteX41" fmla="*/ 1117600 w 3149600"/>
                <a:gd name="connsiteY41" fmla="*/ 1344613 h 3352800"/>
                <a:gd name="connsiteX42" fmla="*/ 1092200 w 3149600"/>
                <a:gd name="connsiteY42" fmla="*/ 1382713 h 3352800"/>
                <a:gd name="connsiteX43" fmla="*/ 1111250 w 3149600"/>
                <a:gd name="connsiteY43" fmla="*/ 1427163 h 3352800"/>
                <a:gd name="connsiteX44" fmla="*/ 1162050 w 3149600"/>
                <a:gd name="connsiteY44" fmla="*/ 1427163 h 3352800"/>
                <a:gd name="connsiteX45" fmla="*/ 1200150 w 3149600"/>
                <a:gd name="connsiteY45" fmla="*/ 1439863 h 3352800"/>
                <a:gd name="connsiteX46" fmla="*/ 1193800 w 3149600"/>
                <a:gd name="connsiteY46" fmla="*/ 1484313 h 3352800"/>
                <a:gd name="connsiteX47" fmla="*/ 1231900 w 3149600"/>
                <a:gd name="connsiteY47" fmla="*/ 1522413 h 3352800"/>
                <a:gd name="connsiteX48" fmla="*/ 1225550 w 3149600"/>
                <a:gd name="connsiteY48" fmla="*/ 1624013 h 3352800"/>
                <a:gd name="connsiteX49" fmla="*/ 1435100 w 3149600"/>
                <a:gd name="connsiteY49" fmla="*/ 1541463 h 3352800"/>
                <a:gd name="connsiteX50" fmla="*/ 1428750 w 3149600"/>
                <a:gd name="connsiteY50" fmla="*/ 1465263 h 3352800"/>
                <a:gd name="connsiteX51" fmla="*/ 1473200 w 3149600"/>
                <a:gd name="connsiteY51" fmla="*/ 1446213 h 3352800"/>
                <a:gd name="connsiteX52" fmla="*/ 1517650 w 3149600"/>
                <a:gd name="connsiteY52" fmla="*/ 1350963 h 3352800"/>
                <a:gd name="connsiteX53" fmla="*/ 1492250 w 3149600"/>
                <a:gd name="connsiteY53" fmla="*/ 1344613 h 3352800"/>
                <a:gd name="connsiteX54" fmla="*/ 1477963 w 3149600"/>
                <a:gd name="connsiteY54" fmla="*/ 1327944 h 3352800"/>
                <a:gd name="connsiteX55" fmla="*/ 1494630 w 3149600"/>
                <a:gd name="connsiteY55" fmla="*/ 1312070 h 3352800"/>
                <a:gd name="connsiteX56" fmla="*/ 1503363 w 3149600"/>
                <a:gd name="connsiteY56" fmla="*/ 1256507 h 3352800"/>
                <a:gd name="connsiteX57" fmla="*/ 1467645 w 3149600"/>
                <a:gd name="connsiteY57" fmla="*/ 1237458 h 3352800"/>
                <a:gd name="connsiteX58" fmla="*/ 1550194 w 3149600"/>
                <a:gd name="connsiteY58" fmla="*/ 1265237 h 3352800"/>
                <a:gd name="connsiteX59" fmla="*/ 1559718 w 3149600"/>
                <a:gd name="connsiteY59" fmla="*/ 1210470 h 3352800"/>
                <a:gd name="connsiteX60" fmla="*/ 1620044 w 3149600"/>
                <a:gd name="connsiteY60" fmla="*/ 1199356 h 3352800"/>
                <a:gd name="connsiteX61" fmla="*/ 1606550 w 3149600"/>
                <a:gd name="connsiteY61" fmla="*/ 1160463 h 3352800"/>
                <a:gd name="connsiteX62" fmla="*/ 1574006 w 3149600"/>
                <a:gd name="connsiteY62" fmla="*/ 1125538 h 3352800"/>
                <a:gd name="connsiteX63" fmla="*/ 1702594 w 3149600"/>
                <a:gd name="connsiteY63" fmla="*/ 1052513 h 3352800"/>
                <a:gd name="connsiteX64" fmla="*/ 1714500 w 3149600"/>
                <a:gd name="connsiteY64" fmla="*/ 957263 h 3352800"/>
                <a:gd name="connsiteX65" fmla="*/ 1797050 w 3149600"/>
                <a:gd name="connsiteY65" fmla="*/ 823913 h 3352800"/>
                <a:gd name="connsiteX66" fmla="*/ 1473200 w 3149600"/>
                <a:gd name="connsiteY66" fmla="*/ 735013 h 3352800"/>
                <a:gd name="connsiteX67" fmla="*/ 1688306 w 3149600"/>
                <a:gd name="connsiteY67" fmla="*/ 751681 h 3352800"/>
                <a:gd name="connsiteX68" fmla="*/ 1701800 w 3149600"/>
                <a:gd name="connsiteY68" fmla="*/ 696913 h 3352800"/>
                <a:gd name="connsiteX69" fmla="*/ 1606550 w 3149600"/>
                <a:gd name="connsiteY69" fmla="*/ 669925 h 3352800"/>
                <a:gd name="connsiteX70" fmla="*/ 1619250 w 3149600"/>
                <a:gd name="connsiteY70" fmla="*/ 614363 h 3352800"/>
                <a:gd name="connsiteX71" fmla="*/ 1619250 w 3149600"/>
                <a:gd name="connsiteY71" fmla="*/ 614363 h 3352800"/>
                <a:gd name="connsiteX72" fmla="*/ 1587500 w 3149600"/>
                <a:gd name="connsiteY72" fmla="*/ 573088 h 3352800"/>
                <a:gd name="connsiteX73" fmla="*/ 1639094 w 3149600"/>
                <a:gd name="connsiteY73" fmla="*/ 554038 h 3352800"/>
                <a:gd name="connsiteX74" fmla="*/ 1630362 w 3149600"/>
                <a:gd name="connsiteY74" fmla="*/ 501651 h 3352800"/>
                <a:gd name="connsiteX75" fmla="*/ 1536700 w 3149600"/>
                <a:gd name="connsiteY75" fmla="*/ 500063 h 3352800"/>
                <a:gd name="connsiteX76" fmla="*/ 1774825 w 3149600"/>
                <a:gd name="connsiteY76" fmla="*/ 0 h 3352800"/>
                <a:gd name="connsiteX77" fmla="*/ 1784350 w 3149600"/>
                <a:gd name="connsiteY77" fmla="*/ 88901 h 3352800"/>
                <a:gd name="connsiteX78" fmla="*/ 1804987 w 3149600"/>
                <a:gd name="connsiteY78" fmla="*/ 122238 h 3352800"/>
                <a:gd name="connsiteX79" fmla="*/ 1833563 w 3149600"/>
                <a:gd name="connsiteY79" fmla="*/ 179388 h 3352800"/>
                <a:gd name="connsiteX80" fmla="*/ 1784350 w 3149600"/>
                <a:gd name="connsiteY80" fmla="*/ 300038 h 3352800"/>
                <a:gd name="connsiteX81" fmla="*/ 1868488 w 3149600"/>
                <a:gd name="connsiteY81" fmla="*/ 244476 h 3352800"/>
                <a:gd name="connsiteX82" fmla="*/ 1996282 w 3149600"/>
                <a:gd name="connsiteY82" fmla="*/ 254001 h 3352800"/>
                <a:gd name="connsiteX83" fmla="*/ 2048669 w 3149600"/>
                <a:gd name="connsiteY83" fmla="*/ 220663 h 3352800"/>
                <a:gd name="connsiteX84" fmla="*/ 2110581 w 3149600"/>
                <a:gd name="connsiteY84" fmla="*/ 241299 h 3352800"/>
                <a:gd name="connsiteX85" fmla="*/ 2171700 w 3149600"/>
                <a:gd name="connsiteY85" fmla="*/ 150813 h 3352800"/>
                <a:gd name="connsiteX86" fmla="*/ 2214563 w 3149600"/>
                <a:gd name="connsiteY86" fmla="*/ 158750 h 3352800"/>
                <a:gd name="connsiteX87" fmla="*/ 2282825 w 3149600"/>
                <a:gd name="connsiteY87" fmla="*/ 58738 h 3352800"/>
                <a:gd name="connsiteX88" fmla="*/ 2373312 w 3149600"/>
                <a:gd name="connsiteY88" fmla="*/ 92076 h 3352800"/>
                <a:gd name="connsiteX89" fmla="*/ 2432050 w 3149600"/>
                <a:gd name="connsiteY89" fmla="*/ 80963 h 3352800"/>
                <a:gd name="connsiteX90" fmla="*/ 2501900 w 3149600"/>
                <a:gd name="connsiteY90" fmla="*/ 106363 h 3352800"/>
                <a:gd name="connsiteX91" fmla="*/ 2508250 w 3149600"/>
                <a:gd name="connsiteY91" fmla="*/ 182563 h 3352800"/>
                <a:gd name="connsiteX92" fmla="*/ 2476500 w 3149600"/>
                <a:gd name="connsiteY92" fmla="*/ 265113 h 3352800"/>
                <a:gd name="connsiteX93" fmla="*/ 2508250 w 3149600"/>
                <a:gd name="connsiteY93" fmla="*/ 360363 h 3352800"/>
                <a:gd name="connsiteX94" fmla="*/ 2635250 w 3149600"/>
                <a:gd name="connsiteY94" fmla="*/ 392113 h 3352800"/>
                <a:gd name="connsiteX95" fmla="*/ 2588419 w 3149600"/>
                <a:gd name="connsiteY95" fmla="*/ 510382 h 3352800"/>
                <a:gd name="connsiteX96" fmla="*/ 2654300 w 3149600"/>
                <a:gd name="connsiteY96" fmla="*/ 614363 h 3352800"/>
                <a:gd name="connsiteX97" fmla="*/ 2686050 w 3149600"/>
                <a:gd name="connsiteY97" fmla="*/ 620713 h 3352800"/>
                <a:gd name="connsiteX98" fmla="*/ 2641600 w 3149600"/>
                <a:gd name="connsiteY98" fmla="*/ 728663 h 3352800"/>
                <a:gd name="connsiteX99" fmla="*/ 2717800 w 3149600"/>
                <a:gd name="connsiteY99" fmla="*/ 735013 h 3352800"/>
                <a:gd name="connsiteX100" fmla="*/ 2851944 w 3149600"/>
                <a:gd name="connsiteY100" fmla="*/ 671513 h 3352800"/>
                <a:gd name="connsiteX101" fmla="*/ 3016250 w 3149600"/>
                <a:gd name="connsiteY101" fmla="*/ 519113 h 3352800"/>
                <a:gd name="connsiteX102" fmla="*/ 3005138 w 3149600"/>
                <a:gd name="connsiteY102" fmla="*/ 641351 h 3352800"/>
                <a:gd name="connsiteX103" fmla="*/ 3097213 w 3149600"/>
                <a:gd name="connsiteY103" fmla="*/ 730250 h 3352800"/>
                <a:gd name="connsiteX104" fmla="*/ 3149600 w 3149600"/>
                <a:gd name="connsiteY104" fmla="*/ 881063 h 3352800"/>
                <a:gd name="connsiteX105" fmla="*/ 2844006 w 3149600"/>
                <a:gd name="connsiteY105" fmla="*/ 1069181 h 3352800"/>
                <a:gd name="connsiteX106" fmla="*/ 2911475 w 3149600"/>
                <a:gd name="connsiteY106" fmla="*/ 1196976 h 3352800"/>
                <a:gd name="connsiteX107" fmla="*/ 2863056 w 3149600"/>
                <a:gd name="connsiteY107" fmla="*/ 1298576 h 3352800"/>
                <a:gd name="connsiteX108" fmla="*/ 2908300 w 3149600"/>
                <a:gd name="connsiteY108" fmla="*/ 1331913 h 3352800"/>
                <a:gd name="connsiteX109" fmla="*/ 2933700 w 3149600"/>
                <a:gd name="connsiteY109" fmla="*/ 1382713 h 3352800"/>
                <a:gd name="connsiteX110" fmla="*/ 2933700 w 3149600"/>
                <a:gd name="connsiteY110" fmla="*/ 1458913 h 3352800"/>
                <a:gd name="connsiteX111" fmla="*/ 2908300 w 3149600"/>
                <a:gd name="connsiteY111" fmla="*/ 1484313 h 3352800"/>
                <a:gd name="connsiteX112" fmla="*/ 2901950 w 3149600"/>
                <a:gd name="connsiteY112" fmla="*/ 1522413 h 3352800"/>
                <a:gd name="connsiteX113" fmla="*/ 2832100 w 3149600"/>
                <a:gd name="connsiteY113" fmla="*/ 1497013 h 3352800"/>
                <a:gd name="connsiteX114" fmla="*/ 2813050 w 3149600"/>
                <a:gd name="connsiteY114" fmla="*/ 1624013 h 3352800"/>
                <a:gd name="connsiteX115" fmla="*/ 2736057 w 3149600"/>
                <a:gd name="connsiteY115" fmla="*/ 1588294 h 3352800"/>
                <a:gd name="connsiteX116" fmla="*/ 2603500 w 3149600"/>
                <a:gd name="connsiteY116" fmla="*/ 1651000 h 3352800"/>
                <a:gd name="connsiteX117" fmla="*/ 2749550 w 3149600"/>
                <a:gd name="connsiteY117" fmla="*/ 1897063 h 3352800"/>
                <a:gd name="connsiteX118" fmla="*/ 2787650 w 3149600"/>
                <a:gd name="connsiteY118" fmla="*/ 1897063 h 3352800"/>
                <a:gd name="connsiteX119" fmla="*/ 2781300 w 3149600"/>
                <a:gd name="connsiteY119" fmla="*/ 1985963 h 3352800"/>
                <a:gd name="connsiteX120" fmla="*/ 2711450 w 3149600"/>
                <a:gd name="connsiteY120" fmla="*/ 1961357 h 3352800"/>
                <a:gd name="connsiteX121" fmla="*/ 2603500 w 3149600"/>
                <a:gd name="connsiteY121" fmla="*/ 1998663 h 3352800"/>
                <a:gd name="connsiteX122" fmla="*/ 2381250 w 3149600"/>
                <a:gd name="connsiteY122" fmla="*/ 1992313 h 3352800"/>
                <a:gd name="connsiteX123" fmla="*/ 2286000 w 3149600"/>
                <a:gd name="connsiteY123" fmla="*/ 1992313 h 3352800"/>
                <a:gd name="connsiteX124" fmla="*/ 2209800 w 3149600"/>
                <a:gd name="connsiteY124" fmla="*/ 1916113 h 3352800"/>
                <a:gd name="connsiteX125" fmla="*/ 2152650 w 3149600"/>
                <a:gd name="connsiteY125" fmla="*/ 1903413 h 3352800"/>
                <a:gd name="connsiteX126" fmla="*/ 2138363 w 3149600"/>
                <a:gd name="connsiteY126" fmla="*/ 1824038 h 3352800"/>
                <a:gd name="connsiteX127" fmla="*/ 1947862 w 3149600"/>
                <a:gd name="connsiteY127" fmla="*/ 1766888 h 3352800"/>
                <a:gd name="connsiteX128" fmla="*/ 1924050 w 3149600"/>
                <a:gd name="connsiteY128" fmla="*/ 1884363 h 3352800"/>
                <a:gd name="connsiteX129" fmla="*/ 1943100 w 3149600"/>
                <a:gd name="connsiteY129" fmla="*/ 1973263 h 3352800"/>
                <a:gd name="connsiteX130" fmla="*/ 1911350 w 3149600"/>
                <a:gd name="connsiteY130" fmla="*/ 2087563 h 3352800"/>
                <a:gd name="connsiteX131" fmla="*/ 2305050 w 3149600"/>
                <a:gd name="connsiteY131" fmla="*/ 2157413 h 3352800"/>
                <a:gd name="connsiteX132" fmla="*/ 2349500 w 3149600"/>
                <a:gd name="connsiteY132" fmla="*/ 2614613 h 3352800"/>
                <a:gd name="connsiteX133" fmla="*/ 1282700 w 3149600"/>
                <a:gd name="connsiteY133" fmla="*/ 2671763 h 3352800"/>
                <a:gd name="connsiteX134" fmla="*/ 1263650 w 3149600"/>
                <a:gd name="connsiteY134" fmla="*/ 2728913 h 3352800"/>
                <a:gd name="connsiteX135" fmla="*/ 1314450 w 3149600"/>
                <a:gd name="connsiteY135" fmla="*/ 2754313 h 3352800"/>
                <a:gd name="connsiteX136" fmla="*/ 1333500 w 3149600"/>
                <a:gd name="connsiteY136" fmla="*/ 2830513 h 3352800"/>
                <a:gd name="connsiteX137" fmla="*/ 1327150 w 3149600"/>
                <a:gd name="connsiteY137" fmla="*/ 2989263 h 3352800"/>
                <a:gd name="connsiteX138" fmla="*/ 1397000 w 3149600"/>
                <a:gd name="connsiteY138" fmla="*/ 3084513 h 3352800"/>
                <a:gd name="connsiteX139" fmla="*/ 1358900 w 3149600"/>
                <a:gd name="connsiteY139" fmla="*/ 3249613 h 3352800"/>
                <a:gd name="connsiteX140" fmla="*/ 1416050 w 3149600"/>
                <a:gd name="connsiteY140" fmla="*/ 3351213 h 3352800"/>
                <a:gd name="connsiteX0" fmla="*/ 1416050 w 3149600"/>
                <a:gd name="connsiteY0" fmla="*/ 3394075 h 3395662"/>
                <a:gd name="connsiteX1" fmla="*/ 1317625 w 3149600"/>
                <a:gd name="connsiteY1" fmla="*/ 3395662 h 3395662"/>
                <a:gd name="connsiteX2" fmla="*/ 1240631 w 3149600"/>
                <a:gd name="connsiteY2" fmla="*/ 3395662 h 3395662"/>
                <a:gd name="connsiteX3" fmla="*/ 1196181 w 3149600"/>
                <a:gd name="connsiteY3" fmla="*/ 3359944 h 3395662"/>
                <a:gd name="connsiteX4" fmla="*/ 1085850 w 3149600"/>
                <a:gd name="connsiteY4" fmla="*/ 3127375 h 3395662"/>
                <a:gd name="connsiteX5" fmla="*/ 1085850 w 3149600"/>
                <a:gd name="connsiteY5" fmla="*/ 3000375 h 3395662"/>
                <a:gd name="connsiteX6" fmla="*/ 977900 w 3149600"/>
                <a:gd name="connsiteY6" fmla="*/ 3152775 h 3395662"/>
                <a:gd name="connsiteX7" fmla="*/ 806450 w 3149600"/>
                <a:gd name="connsiteY7" fmla="*/ 2651125 h 3395662"/>
                <a:gd name="connsiteX8" fmla="*/ 793750 w 3149600"/>
                <a:gd name="connsiteY8" fmla="*/ 2320925 h 3395662"/>
                <a:gd name="connsiteX9" fmla="*/ 774700 w 3149600"/>
                <a:gd name="connsiteY9" fmla="*/ 2143125 h 3395662"/>
                <a:gd name="connsiteX10" fmla="*/ 736600 w 3149600"/>
                <a:gd name="connsiteY10" fmla="*/ 1927225 h 3395662"/>
                <a:gd name="connsiteX11" fmla="*/ 292100 w 3149600"/>
                <a:gd name="connsiteY11" fmla="*/ 2365375 h 3395662"/>
                <a:gd name="connsiteX12" fmla="*/ 234950 w 3149600"/>
                <a:gd name="connsiteY12" fmla="*/ 2314575 h 3395662"/>
                <a:gd name="connsiteX13" fmla="*/ 88900 w 3149600"/>
                <a:gd name="connsiteY13" fmla="*/ 2352675 h 3395662"/>
                <a:gd name="connsiteX14" fmla="*/ 0 w 3149600"/>
                <a:gd name="connsiteY14" fmla="*/ 2282825 h 3395662"/>
                <a:gd name="connsiteX15" fmla="*/ 107950 w 3149600"/>
                <a:gd name="connsiteY15" fmla="*/ 2289969 h 3395662"/>
                <a:gd name="connsiteX16" fmla="*/ 157956 w 3149600"/>
                <a:gd name="connsiteY16" fmla="*/ 2273300 h 3395662"/>
                <a:gd name="connsiteX17" fmla="*/ 138113 w 3149600"/>
                <a:gd name="connsiteY17" fmla="*/ 2237582 h 3395662"/>
                <a:gd name="connsiteX18" fmla="*/ 215106 w 3149600"/>
                <a:gd name="connsiteY18" fmla="*/ 2211387 h 3395662"/>
                <a:gd name="connsiteX19" fmla="*/ 496094 w 3149600"/>
                <a:gd name="connsiteY19" fmla="*/ 1914525 h 3395662"/>
                <a:gd name="connsiteX20" fmla="*/ 463550 w 3149600"/>
                <a:gd name="connsiteY20" fmla="*/ 1857375 h 3395662"/>
                <a:gd name="connsiteX21" fmla="*/ 514350 w 3149600"/>
                <a:gd name="connsiteY21" fmla="*/ 1749425 h 3395662"/>
                <a:gd name="connsiteX22" fmla="*/ 501650 w 3149600"/>
                <a:gd name="connsiteY22" fmla="*/ 1622425 h 3395662"/>
                <a:gd name="connsiteX23" fmla="*/ 577850 w 3149600"/>
                <a:gd name="connsiteY23" fmla="*/ 1577975 h 3395662"/>
                <a:gd name="connsiteX24" fmla="*/ 558800 w 3149600"/>
                <a:gd name="connsiteY24" fmla="*/ 1514475 h 3395662"/>
                <a:gd name="connsiteX25" fmla="*/ 602456 w 3149600"/>
                <a:gd name="connsiteY25" fmla="*/ 1223169 h 3395662"/>
                <a:gd name="connsiteX26" fmla="*/ 568325 w 3149600"/>
                <a:gd name="connsiteY26" fmla="*/ 1133475 h 3395662"/>
                <a:gd name="connsiteX27" fmla="*/ 626268 w 3149600"/>
                <a:gd name="connsiteY27" fmla="*/ 950913 h 3395662"/>
                <a:gd name="connsiteX28" fmla="*/ 615156 w 3149600"/>
                <a:gd name="connsiteY28" fmla="*/ 856456 h 3395662"/>
                <a:gd name="connsiteX29" fmla="*/ 577850 w 3149600"/>
                <a:gd name="connsiteY29" fmla="*/ 771525 h 3395662"/>
                <a:gd name="connsiteX30" fmla="*/ 577850 w 3149600"/>
                <a:gd name="connsiteY30" fmla="*/ 682625 h 3395662"/>
                <a:gd name="connsiteX31" fmla="*/ 996950 w 3149600"/>
                <a:gd name="connsiteY31" fmla="*/ 606425 h 3395662"/>
                <a:gd name="connsiteX32" fmla="*/ 1162050 w 3149600"/>
                <a:gd name="connsiteY32" fmla="*/ 739775 h 3395662"/>
                <a:gd name="connsiteX33" fmla="*/ 1073150 w 3149600"/>
                <a:gd name="connsiteY33" fmla="*/ 733425 h 3395662"/>
                <a:gd name="connsiteX34" fmla="*/ 1035050 w 3149600"/>
                <a:gd name="connsiteY34" fmla="*/ 981075 h 3395662"/>
                <a:gd name="connsiteX35" fmla="*/ 1028700 w 3149600"/>
                <a:gd name="connsiteY35" fmla="*/ 1298575 h 3395662"/>
                <a:gd name="connsiteX36" fmla="*/ 952500 w 3149600"/>
                <a:gd name="connsiteY36" fmla="*/ 1368425 h 3395662"/>
                <a:gd name="connsiteX37" fmla="*/ 952500 w 3149600"/>
                <a:gd name="connsiteY37" fmla="*/ 1425575 h 3395662"/>
                <a:gd name="connsiteX38" fmla="*/ 1016000 w 3149600"/>
                <a:gd name="connsiteY38" fmla="*/ 1406525 h 3395662"/>
                <a:gd name="connsiteX39" fmla="*/ 1035050 w 3149600"/>
                <a:gd name="connsiteY39" fmla="*/ 1368425 h 3395662"/>
                <a:gd name="connsiteX40" fmla="*/ 1092200 w 3149600"/>
                <a:gd name="connsiteY40" fmla="*/ 1362075 h 3395662"/>
                <a:gd name="connsiteX41" fmla="*/ 1117600 w 3149600"/>
                <a:gd name="connsiteY41" fmla="*/ 1387475 h 3395662"/>
                <a:gd name="connsiteX42" fmla="*/ 1092200 w 3149600"/>
                <a:gd name="connsiteY42" fmla="*/ 1425575 h 3395662"/>
                <a:gd name="connsiteX43" fmla="*/ 1111250 w 3149600"/>
                <a:gd name="connsiteY43" fmla="*/ 1470025 h 3395662"/>
                <a:gd name="connsiteX44" fmla="*/ 1162050 w 3149600"/>
                <a:gd name="connsiteY44" fmla="*/ 1470025 h 3395662"/>
                <a:gd name="connsiteX45" fmla="*/ 1200150 w 3149600"/>
                <a:gd name="connsiteY45" fmla="*/ 1482725 h 3395662"/>
                <a:gd name="connsiteX46" fmla="*/ 1193800 w 3149600"/>
                <a:gd name="connsiteY46" fmla="*/ 1527175 h 3395662"/>
                <a:gd name="connsiteX47" fmla="*/ 1231900 w 3149600"/>
                <a:gd name="connsiteY47" fmla="*/ 1565275 h 3395662"/>
                <a:gd name="connsiteX48" fmla="*/ 1225550 w 3149600"/>
                <a:gd name="connsiteY48" fmla="*/ 1666875 h 3395662"/>
                <a:gd name="connsiteX49" fmla="*/ 1435100 w 3149600"/>
                <a:gd name="connsiteY49" fmla="*/ 1584325 h 3395662"/>
                <a:gd name="connsiteX50" fmla="*/ 1428750 w 3149600"/>
                <a:gd name="connsiteY50" fmla="*/ 1508125 h 3395662"/>
                <a:gd name="connsiteX51" fmla="*/ 1473200 w 3149600"/>
                <a:gd name="connsiteY51" fmla="*/ 1489075 h 3395662"/>
                <a:gd name="connsiteX52" fmla="*/ 1517650 w 3149600"/>
                <a:gd name="connsiteY52" fmla="*/ 1393825 h 3395662"/>
                <a:gd name="connsiteX53" fmla="*/ 1492250 w 3149600"/>
                <a:gd name="connsiteY53" fmla="*/ 1387475 h 3395662"/>
                <a:gd name="connsiteX54" fmla="*/ 1477963 w 3149600"/>
                <a:gd name="connsiteY54" fmla="*/ 1370806 h 3395662"/>
                <a:gd name="connsiteX55" fmla="*/ 1494630 w 3149600"/>
                <a:gd name="connsiteY55" fmla="*/ 1354932 h 3395662"/>
                <a:gd name="connsiteX56" fmla="*/ 1503363 w 3149600"/>
                <a:gd name="connsiteY56" fmla="*/ 1299369 h 3395662"/>
                <a:gd name="connsiteX57" fmla="*/ 1467645 w 3149600"/>
                <a:gd name="connsiteY57" fmla="*/ 1280320 h 3395662"/>
                <a:gd name="connsiteX58" fmla="*/ 1550194 w 3149600"/>
                <a:gd name="connsiteY58" fmla="*/ 1308099 h 3395662"/>
                <a:gd name="connsiteX59" fmla="*/ 1559718 w 3149600"/>
                <a:gd name="connsiteY59" fmla="*/ 1253332 h 3395662"/>
                <a:gd name="connsiteX60" fmla="*/ 1620044 w 3149600"/>
                <a:gd name="connsiteY60" fmla="*/ 1242218 h 3395662"/>
                <a:gd name="connsiteX61" fmla="*/ 1606550 w 3149600"/>
                <a:gd name="connsiteY61" fmla="*/ 1203325 h 3395662"/>
                <a:gd name="connsiteX62" fmla="*/ 1574006 w 3149600"/>
                <a:gd name="connsiteY62" fmla="*/ 1168400 h 3395662"/>
                <a:gd name="connsiteX63" fmla="*/ 1702594 w 3149600"/>
                <a:gd name="connsiteY63" fmla="*/ 1095375 h 3395662"/>
                <a:gd name="connsiteX64" fmla="*/ 1714500 w 3149600"/>
                <a:gd name="connsiteY64" fmla="*/ 1000125 h 3395662"/>
                <a:gd name="connsiteX65" fmla="*/ 1797050 w 3149600"/>
                <a:gd name="connsiteY65" fmla="*/ 866775 h 3395662"/>
                <a:gd name="connsiteX66" fmla="*/ 1473200 w 3149600"/>
                <a:gd name="connsiteY66" fmla="*/ 777875 h 3395662"/>
                <a:gd name="connsiteX67" fmla="*/ 1688306 w 3149600"/>
                <a:gd name="connsiteY67" fmla="*/ 794543 h 3395662"/>
                <a:gd name="connsiteX68" fmla="*/ 1701800 w 3149600"/>
                <a:gd name="connsiteY68" fmla="*/ 739775 h 3395662"/>
                <a:gd name="connsiteX69" fmla="*/ 1606550 w 3149600"/>
                <a:gd name="connsiteY69" fmla="*/ 712787 h 3395662"/>
                <a:gd name="connsiteX70" fmla="*/ 1619250 w 3149600"/>
                <a:gd name="connsiteY70" fmla="*/ 657225 h 3395662"/>
                <a:gd name="connsiteX71" fmla="*/ 1619250 w 3149600"/>
                <a:gd name="connsiteY71" fmla="*/ 657225 h 3395662"/>
                <a:gd name="connsiteX72" fmla="*/ 1587500 w 3149600"/>
                <a:gd name="connsiteY72" fmla="*/ 615950 h 3395662"/>
                <a:gd name="connsiteX73" fmla="*/ 1639094 w 3149600"/>
                <a:gd name="connsiteY73" fmla="*/ 596900 h 3395662"/>
                <a:gd name="connsiteX74" fmla="*/ 1630362 w 3149600"/>
                <a:gd name="connsiteY74" fmla="*/ 544513 h 3395662"/>
                <a:gd name="connsiteX75" fmla="*/ 1679575 w 3149600"/>
                <a:gd name="connsiteY75" fmla="*/ 0 h 3395662"/>
                <a:gd name="connsiteX76" fmla="*/ 1774825 w 3149600"/>
                <a:gd name="connsiteY76" fmla="*/ 42862 h 3395662"/>
                <a:gd name="connsiteX77" fmla="*/ 1784350 w 3149600"/>
                <a:gd name="connsiteY77" fmla="*/ 131763 h 3395662"/>
                <a:gd name="connsiteX78" fmla="*/ 1804987 w 3149600"/>
                <a:gd name="connsiteY78" fmla="*/ 165100 h 3395662"/>
                <a:gd name="connsiteX79" fmla="*/ 1833563 w 3149600"/>
                <a:gd name="connsiteY79" fmla="*/ 222250 h 3395662"/>
                <a:gd name="connsiteX80" fmla="*/ 1784350 w 3149600"/>
                <a:gd name="connsiteY80" fmla="*/ 342900 h 3395662"/>
                <a:gd name="connsiteX81" fmla="*/ 1868488 w 3149600"/>
                <a:gd name="connsiteY81" fmla="*/ 287338 h 3395662"/>
                <a:gd name="connsiteX82" fmla="*/ 1996282 w 3149600"/>
                <a:gd name="connsiteY82" fmla="*/ 296863 h 3395662"/>
                <a:gd name="connsiteX83" fmla="*/ 2048669 w 3149600"/>
                <a:gd name="connsiteY83" fmla="*/ 263525 h 3395662"/>
                <a:gd name="connsiteX84" fmla="*/ 2110581 w 3149600"/>
                <a:gd name="connsiteY84" fmla="*/ 284161 h 3395662"/>
                <a:gd name="connsiteX85" fmla="*/ 2171700 w 3149600"/>
                <a:gd name="connsiteY85" fmla="*/ 193675 h 3395662"/>
                <a:gd name="connsiteX86" fmla="*/ 2214563 w 3149600"/>
                <a:gd name="connsiteY86" fmla="*/ 201612 h 3395662"/>
                <a:gd name="connsiteX87" fmla="*/ 2282825 w 3149600"/>
                <a:gd name="connsiteY87" fmla="*/ 101600 h 3395662"/>
                <a:gd name="connsiteX88" fmla="*/ 2373312 w 3149600"/>
                <a:gd name="connsiteY88" fmla="*/ 134938 h 3395662"/>
                <a:gd name="connsiteX89" fmla="*/ 2432050 w 3149600"/>
                <a:gd name="connsiteY89" fmla="*/ 123825 h 3395662"/>
                <a:gd name="connsiteX90" fmla="*/ 2501900 w 3149600"/>
                <a:gd name="connsiteY90" fmla="*/ 149225 h 3395662"/>
                <a:gd name="connsiteX91" fmla="*/ 2508250 w 3149600"/>
                <a:gd name="connsiteY91" fmla="*/ 225425 h 3395662"/>
                <a:gd name="connsiteX92" fmla="*/ 2476500 w 3149600"/>
                <a:gd name="connsiteY92" fmla="*/ 307975 h 3395662"/>
                <a:gd name="connsiteX93" fmla="*/ 2508250 w 3149600"/>
                <a:gd name="connsiteY93" fmla="*/ 403225 h 3395662"/>
                <a:gd name="connsiteX94" fmla="*/ 2635250 w 3149600"/>
                <a:gd name="connsiteY94" fmla="*/ 434975 h 3395662"/>
                <a:gd name="connsiteX95" fmla="*/ 2588419 w 3149600"/>
                <a:gd name="connsiteY95" fmla="*/ 553244 h 3395662"/>
                <a:gd name="connsiteX96" fmla="*/ 2654300 w 3149600"/>
                <a:gd name="connsiteY96" fmla="*/ 657225 h 3395662"/>
                <a:gd name="connsiteX97" fmla="*/ 2686050 w 3149600"/>
                <a:gd name="connsiteY97" fmla="*/ 663575 h 3395662"/>
                <a:gd name="connsiteX98" fmla="*/ 2641600 w 3149600"/>
                <a:gd name="connsiteY98" fmla="*/ 771525 h 3395662"/>
                <a:gd name="connsiteX99" fmla="*/ 2717800 w 3149600"/>
                <a:gd name="connsiteY99" fmla="*/ 777875 h 3395662"/>
                <a:gd name="connsiteX100" fmla="*/ 2851944 w 3149600"/>
                <a:gd name="connsiteY100" fmla="*/ 714375 h 3395662"/>
                <a:gd name="connsiteX101" fmla="*/ 3016250 w 3149600"/>
                <a:gd name="connsiteY101" fmla="*/ 561975 h 3395662"/>
                <a:gd name="connsiteX102" fmla="*/ 3005138 w 3149600"/>
                <a:gd name="connsiteY102" fmla="*/ 684213 h 3395662"/>
                <a:gd name="connsiteX103" fmla="*/ 3097213 w 3149600"/>
                <a:gd name="connsiteY103" fmla="*/ 773112 h 3395662"/>
                <a:gd name="connsiteX104" fmla="*/ 3149600 w 3149600"/>
                <a:gd name="connsiteY104" fmla="*/ 923925 h 3395662"/>
                <a:gd name="connsiteX105" fmla="*/ 2844006 w 3149600"/>
                <a:gd name="connsiteY105" fmla="*/ 1112043 h 3395662"/>
                <a:gd name="connsiteX106" fmla="*/ 2911475 w 3149600"/>
                <a:gd name="connsiteY106" fmla="*/ 1239838 h 3395662"/>
                <a:gd name="connsiteX107" fmla="*/ 2863056 w 3149600"/>
                <a:gd name="connsiteY107" fmla="*/ 1341438 h 3395662"/>
                <a:gd name="connsiteX108" fmla="*/ 2908300 w 3149600"/>
                <a:gd name="connsiteY108" fmla="*/ 1374775 h 3395662"/>
                <a:gd name="connsiteX109" fmla="*/ 2933700 w 3149600"/>
                <a:gd name="connsiteY109" fmla="*/ 1425575 h 3395662"/>
                <a:gd name="connsiteX110" fmla="*/ 2933700 w 3149600"/>
                <a:gd name="connsiteY110" fmla="*/ 1501775 h 3395662"/>
                <a:gd name="connsiteX111" fmla="*/ 2908300 w 3149600"/>
                <a:gd name="connsiteY111" fmla="*/ 1527175 h 3395662"/>
                <a:gd name="connsiteX112" fmla="*/ 2901950 w 3149600"/>
                <a:gd name="connsiteY112" fmla="*/ 1565275 h 3395662"/>
                <a:gd name="connsiteX113" fmla="*/ 2832100 w 3149600"/>
                <a:gd name="connsiteY113" fmla="*/ 1539875 h 3395662"/>
                <a:gd name="connsiteX114" fmla="*/ 2813050 w 3149600"/>
                <a:gd name="connsiteY114" fmla="*/ 1666875 h 3395662"/>
                <a:gd name="connsiteX115" fmla="*/ 2736057 w 3149600"/>
                <a:gd name="connsiteY115" fmla="*/ 1631156 h 3395662"/>
                <a:gd name="connsiteX116" fmla="*/ 2603500 w 3149600"/>
                <a:gd name="connsiteY116" fmla="*/ 1693862 h 3395662"/>
                <a:gd name="connsiteX117" fmla="*/ 2749550 w 3149600"/>
                <a:gd name="connsiteY117" fmla="*/ 1939925 h 3395662"/>
                <a:gd name="connsiteX118" fmla="*/ 2787650 w 3149600"/>
                <a:gd name="connsiteY118" fmla="*/ 1939925 h 3395662"/>
                <a:gd name="connsiteX119" fmla="*/ 2781300 w 3149600"/>
                <a:gd name="connsiteY119" fmla="*/ 2028825 h 3395662"/>
                <a:gd name="connsiteX120" fmla="*/ 2711450 w 3149600"/>
                <a:gd name="connsiteY120" fmla="*/ 2004219 h 3395662"/>
                <a:gd name="connsiteX121" fmla="*/ 2603500 w 3149600"/>
                <a:gd name="connsiteY121" fmla="*/ 2041525 h 3395662"/>
                <a:gd name="connsiteX122" fmla="*/ 2381250 w 3149600"/>
                <a:gd name="connsiteY122" fmla="*/ 2035175 h 3395662"/>
                <a:gd name="connsiteX123" fmla="*/ 2286000 w 3149600"/>
                <a:gd name="connsiteY123" fmla="*/ 2035175 h 3395662"/>
                <a:gd name="connsiteX124" fmla="*/ 2209800 w 3149600"/>
                <a:gd name="connsiteY124" fmla="*/ 1958975 h 3395662"/>
                <a:gd name="connsiteX125" fmla="*/ 2152650 w 3149600"/>
                <a:gd name="connsiteY125" fmla="*/ 1946275 h 3395662"/>
                <a:gd name="connsiteX126" fmla="*/ 2138363 w 3149600"/>
                <a:gd name="connsiteY126" fmla="*/ 1866900 h 3395662"/>
                <a:gd name="connsiteX127" fmla="*/ 1947862 w 3149600"/>
                <a:gd name="connsiteY127" fmla="*/ 1809750 h 3395662"/>
                <a:gd name="connsiteX128" fmla="*/ 1924050 w 3149600"/>
                <a:gd name="connsiteY128" fmla="*/ 1927225 h 3395662"/>
                <a:gd name="connsiteX129" fmla="*/ 1943100 w 3149600"/>
                <a:gd name="connsiteY129" fmla="*/ 2016125 h 3395662"/>
                <a:gd name="connsiteX130" fmla="*/ 1911350 w 3149600"/>
                <a:gd name="connsiteY130" fmla="*/ 2130425 h 3395662"/>
                <a:gd name="connsiteX131" fmla="*/ 2305050 w 3149600"/>
                <a:gd name="connsiteY131" fmla="*/ 2200275 h 3395662"/>
                <a:gd name="connsiteX132" fmla="*/ 2349500 w 3149600"/>
                <a:gd name="connsiteY132" fmla="*/ 2657475 h 3395662"/>
                <a:gd name="connsiteX133" fmla="*/ 1282700 w 3149600"/>
                <a:gd name="connsiteY133" fmla="*/ 2714625 h 3395662"/>
                <a:gd name="connsiteX134" fmla="*/ 1263650 w 3149600"/>
                <a:gd name="connsiteY134" fmla="*/ 2771775 h 3395662"/>
                <a:gd name="connsiteX135" fmla="*/ 1314450 w 3149600"/>
                <a:gd name="connsiteY135" fmla="*/ 2797175 h 3395662"/>
                <a:gd name="connsiteX136" fmla="*/ 1333500 w 3149600"/>
                <a:gd name="connsiteY136" fmla="*/ 2873375 h 3395662"/>
                <a:gd name="connsiteX137" fmla="*/ 1327150 w 3149600"/>
                <a:gd name="connsiteY137" fmla="*/ 3032125 h 3395662"/>
                <a:gd name="connsiteX138" fmla="*/ 1397000 w 3149600"/>
                <a:gd name="connsiteY138" fmla="*/ 3127375 h 3395662"/>
                <a:gd name="connsiteX139" fmla="*/ 1358900 w 3149600"/>
                <a:gd name="connsiteY139" fmla="*/ 3292475 h 3395662"/>
                <a:gd name="connsiteX140" fmla="*/ 1416050 w 3149600"/>
                <a:gd name="connsiteY140" fmla="*/ 3394075 h 3395662"/>
                <a:gd name="connsiteX0" fmla="*/ 1416050 w 3149600"/>
                <a:gd name="connsiteY0" fmla="*/ 3482974 h 3484561"/>
                <a:gd name="connsiteX1" fmla="*/ 1317625 w 3149600"/>
                <a:gd name="connsiteY1" fmla="*/ 3484561 h 3484561"/>
                <a:gd name="connsiteX2" fmla="*/ 1240631 w 3149600"/>
                <a:gd name="connsiteY2" fmla="*/ 3484561 h 3484561"/>
                <a:gd name="connsiteX3" fmla="*/ 1196181 w 3149600"/>
                <a:gd name="connsiteY3" fmla="*/ 3448843 h 3484561"/>
                <a:gd name="connsiteX4" fmla="*/ 1085850 w 3149600"/>
                <a:gd name="connsiteY4" fmla="*/ 3216274 h 3484561"/>
                <a:gd name="connsiteX5" fmla="*/ 1085850 w 3149600"/>
                <a:gd name="connsiteY5" fmla="*/ 3089274 h 3484561"/>
                <a:gd name="connsiteX6" fmla="*/ 977900 w 3149600"/>
                <a:gd name="connsiteY6" fmla="*/ 3241674 h 3484561"/>
                <a:gd name="connsiteX7" fmla="*/ 806450 w 3149600"/>
                <a:gd name="connsiteY7" fmla="*/ 2740024 h 3484561"/>
                <a:gd name="connsiteX8" fmla="*/ 793750 w 3149600"/>
                <a:gd name="connsiteY8" fmla="*/ 2409824 h 3484561"/>
                <a:gd name="connsiteX9" fmla="*/ 774700 w 3149600"/>
                <a:gd name="connsiteY9" fmla="*/ 2232024 h 3484561"/>
                <a:gd name="connsiteX10" fmla="*/ 736600 w 3149600"/>
                <a:gd name="connsiteY10" fmla="*/ 2016124 h 3484561"/>
                <a:gd name="connsiteX11" fmla="*/ 292100 w 3149600"/>
                <a:gd name="connsiteY11" fmla="*/ 2454274 h 3484561"/>
                <a:gd name="connsiteX12" fmla="*/ 234950 w 3149600"/>
                <a:gd name="connsiteY12" fmla="*/ 2403474 h 3484561"/>
                <a:gd name="connsiteX13" fmla="*/ 88900 w 3149600"/>
                <a:gd name="connsiteY13" fmla="*/ 2441574 h 3484561"/>
                <a:gd name="connsiteX14" fmla="*/ 0 w 3149600"/>
                <a:gd name="connsiteY14" fmla="*/ 2371724 h 3484561"/>
                <a:gd name="connsiteX15" fmla="*/ 107950 w 3149600"/>
                <a:gd name="connsiteY15" fmla="*/ 2378868 h 3484561"/>
                <a:gd name="connsiteX16" fmla="*/ 157956 w 3149600"/>
                <a:gd name="connsiteY16" fmla="*/ 2362199 h 3484561"/>
                <a:gd name="connsiteX17" fmla="*/ 138113 w 3149600"/>
                <a:gd name="connsiteY17" fmla="*/ 2326481 h 3484561"/>
                <a:gd name="connsiteX18" fmla="*/ 215106 w 3149600"/>
                <a:gd name="connsiteY18" fmla="*/ 2300286 h 3484561"/>
                <a:gd name="connsiteX19" fmla="*/ 496094 w 3149600"/>
                <a:gd name="connsiteY19" fmla="*/ 2003424 h 3484561"/>
                <a:gd name="connsiteX20" fmla="*/ 463550 w 3149600"/>
                <a:gd name="connsiteY20" fmla="*/ 1946274 h 3484561"/>
                <a:gd name="connsiteX21" fmla="*/ 514350 w 3149600"/>
                <a:gd name="connsiteY21" fmla="*/ 1838324 h 3484561"/>
                <a:gd name="connsiteX22" fmla="*/ 501650 w 3149600"/>
                <a:gd name="connsiteY22" fmla="*/ 1711324 h 3484561"/>
                <a:gd name="connsiteX23" fmla="*/ 577850 w 3149600"/>
                <a:gd name="connsiteY23" fmla="*/ 1666874 h 3484561"/>
                <a:gd name="connsiteX24" fmla="*/ 558800 w 3149600"/>
                <a:gd name="connsiteY24" fmla="*/ 1603374 h 3484561"/>
                <a:gd name="connsiteX25" fmla="*/ 602456 w 3149600"/>
                <a:gd name="connsiteY25" fmla="*/ 1312068 h 3484561"/>
                <a:gd name="connsiteX26" fmla="*/ 568325 w 3149600"/>
                <a:gd name="connsiteY26" fmla="*/ 1222374 h 3484561"/>
                <a:gd name="connsiteX27" fmla="*/ 626268 w 3149600"/>
                <a:gd name="connsiteY27" fmla="*/ 1039812 h 3484561"/>
                <a:gd name="connsiteX28" fmla="*/ 615156 w 3149600"/>
                <a:gd name="connsiteY28" fmla="*/ 945355 h 3484561"/>
                <a:gd name="connsiteX29" fmla="*/ 577850 w 3149600"/>
                <a:gd name="connsiteY29" fmla="*/ 860424 h 3484561"/>
                <a:gd name="connsiteX30" fmla="*/ 577850 w 3149600"/>
                <a:gd name="connsiteY30" fmla="*/ 771524 h 3484561"/>
                <a:gd name="connsiteX31" fmla="*/ 996950 w 3149600"/>
                <a:gd name="connsiteY31" fmla="*/ 695324 h 3484561"/>
                <a:gd name="connsiteX32" fmla="*/ 1162050 w 3149600"/>
                <a:gd name="connsiteY32" fmla="*/ 828674 h 3484561"/>
                <a:gd name="connsiteX33" fmla="*/ 1073150 w 3149600"/>
                <a:gd name="connsiteY33" fmla="*/ 822324 h 3484561"/>
                <a:gd name="connsiteX34" fmla="*/ 1035050 w 3149600"/>
                <a:gd name="connsiteY34" fmla="*/ 1069974 h 3484561"/>
                <a:gd name="connsiteX35" fmla="*/ 1028700 w 3149600"/>
                <a:gd name="connsiteY35" fmla="*/ 1387474 h 3484561"/>
                <a:gd name="connsiteX36" fmla="*/ 952500 w 3149600"/>
                <a:gd name="connsiteY36" fmla="*/ 1457324 h 3484561"/>
                <a:gd name="connsiteX37" fmla="*/ 952500 w 3149600"/>
                <a:gd name="connsiteY37" fmla="*/ 1514474 h 3484561"/>
                <a:gd name="connsiteX38" fmla="*/ 1016000 w 3149600"/>
                <a:gd name="connsiteY38" fmla="*/ 1495424 h 3484561"/>
                <a:gd name="connsiteX39" fmla="*/ 1035050 w 3149600"/>
                <a:gd name="connsiteY39" fmla="*/ 1457324 h 3484561"/>
                <a:gd name="connsiteX40" fmla="*/ 1092200 w 3149600"/>
                <a:gd name="connsiteY40" fmla="*/ 1450974 h 3484561"/>
                <a:gd name="connsiteX41" fmla="*/ 1117600 w 3149600"/>
                <a:gd name="connsiteY41" fmla="*/ 1476374 h 3484561"/>
                <a:gd name="connsiteX42" fmla="*/ 1092200 w 3149600"/>
                <a:gd name="connsiteY42" fmla="*/ 1514474 h 3484561"/>
                <a:gd name="connsiteX43" fmla="*/ 1111250 w 3149600"/>
                <a:gd name="connsiteY43" fmla="*/ 1558924 h 3484561"/>
                <a:gd name="connsiteX44" fmla="*/ 1162050 w 3149600"/>
                <a:gd name="connsiteY44" fmla="*/ 1558924 h 3484561"/>
                <a:gd name="connsiteX45" fmla="*/ 1200150 w 3149600"/>
                <a:gd name="connsiteY45" fmla="*/ 1571624 h 3484561"/>
                <a:gd name="connsiteX46" fmla="*/ 1193800 w 3149600"/>
                <a:gd name="connsiteY46" fmla="*/ 1616074 h 3484561"/>
                <a:gd name="connsiteX47" fmla="*/ 1231900 w 3149600"/>
                <a:gd name="connsiteY47" fmla="*/ 1654174 h 3484561"/>
                <a:gd name="connsiteX48" fmla="*/ 1225550 w 3149600"/>
                <a:gd name="connsiteY48" fmla="*/ 1755774 h 3484561"/>
                <a:gd name="connsiteX49" fmla="*/ 1435100 w 3149600"/>
                <a:gd name="connsiteY49" fmla="*/ 1673224 h 3484561"/>
                <a:gd name="connsiteX50" fmla="*/ 1428750 w 3149600"/>
                <a:gd name="connsiteY50" fmla="*/ 1597024 h 3484561"/>
                <a:gd name="connsiteX51" fmla="*/ 1473200 w 3149600"/>
                <a:gd name="connsiteY51" fmla="*/ 1577974 h 3484561"/>
                <a:gd name="connsiteX52" fmla="*/ 1517650 w 3149600"/>
                <a:gd name="connsiteY52" fmla="*/ 1482724 h 3484561"/>
                <a:gd name="connsiteX53" fmla="*/ 1492250 w 3149600"/>
                <a:gd name="connsiteY53" fmla="*/ 1476374 h 3484561"/>
                <a:gd name="connsiteX54" fmla="*/ 1477963 w 3149600"/>
                <a:gd name="connsiteY54" fmla="*/ 1459705 h 3484561"/>
                <a:gd name="connsiteX55" fmla="*/ 1494630 w 3149600"/>
                <a:gd name="connsiteY55" fmla="*/ 1443831 h 3484561"/>
                <a:gd name="connsiteX56" fmla="*/ 1503363 w 3149600"/>
                <a:gd name="connsiteY56" fmla="*/ 1388268 h 3484561"/>
                <a:gd name="connsiteX57" fmla="*/ 1467645 w 3149600"/>
                <a:gd name="connsiteY57" fmla="*/ 1369219 h 3484561"/>
                <a:gd name="connsiteX58" fmla="*/ 1550194 w 3149600"/>
                <a:gd name="connsiteY58" fmla="*/ 1396998 h 3484561"/>
                <a:gd name="connsiteX59" fmla="*/ 1559718 w 3149600"/>
                <a:gd name="connsiteY59" fmla="*/ 1342231 h 3484561"/>
                <a:gd name="connsiteX60" fmla="*/ 1620044 w 3149600"/>
                <a:gd name="connsiteY60" fmla="*/ 1331117 h 3484561"/>
                <a:gd name="connsiteX61" fmla="*/ 1606550 w 3149600"/>
                <a:gd name="connsiteY61" fmla="*/ 1292224 h 3484561"/>
                <a:gd name="connsiteX62" fmla="*/ 1574006 w 3149600"/>
                <a:gd name="connsiteY62" fmla="*/ 1257299 h 3484561"/>
                <a:gd name="connsiteX63" fmla="*/ 1702594 w 3149600"/>
                <a:gd name="connsiteY63" fmla="*/ 1184274 h 3484561"/>
                <a:gd name="connsiteX64" fmla="*/ 1714500 w 3149600"/>
                <a:gd name="connsiteY64" fmla="*/ 1089024 h 3484561"/>
                <a:gd name="connsiteX65" fmla="*/ 1797050 w 3149600"/>
                <a:gd name="connsiteY65" fmla="*/ 955674 h 3484561"/>
                <a:gd name="connsiteX66" fmla="*/ 1473200 w 3149600"/>
                <a:gd name="connsiteY66" fmla="*/ 866774 h 3484561"/>
                <a:gd name="connsiteX67" fmla="*/ 1688306 w 3149600"/>
                <a:gd name="connsiteY67" fmla="*/ 883442 h 3484561"/>
                <a:gd name="connsiteX68" fmla="*/ 1701800 w 3149600"/>
                <a:gd name="connsiteY68" fmla="*/ 828674 h 3484561"/>
                <a:gd name="connsiteX69" fmla="*/ 1606550 w 3149600"/>
                <a:gd name="connsiteY69" fmla="*/ 801686 h 3484561"/>
                <a:gd name="connsiteX70" fmla="*/ 1619250 w 3149600"/>
                <a:gd name="connsiteY70" fmla="*/ 746124 h 3484561"/>
                <a:gd name="connsiteX71" fmla="*/ 1619250 w 3149600"/>
                <a:gd name="connsiteY71" fmla="*/ 746124 h 3484561"/>
                <a:gd name="connsiteX72" fmla="*/ 1587500 w 3149600"/>
                <a:gd name="connsiteY72" fmla="*/ 704849 h 3484561"/>
                <a:gd name="connsiteX73" fmla="*/ 1639094 w 3149600"/>
                <a:gd name="connsiteY73" fmla="*/ 685799 h 3484561"/>
                <a:gd name="connsiteX74" fmla="*/ 1639887 w 3149600"/>
                <a:gd name="connsiteY74" fmla="*/ 0 h 3484561"/>
                <a:gd name="connsiteX75" fmla="*/ 1679575 w 3149600"/>
                <a:gd name="connsiteY75" fmla="*/ 88899 h 3484561"/>
                <a:gd name="connsiteX76" fmla="*/ 1774825 w 3149600"/>
                <a:gd name="connsiteY76" fmla="*/ 131761 h 3484561"/>
                <a:gd name="connsiteX77" fmla="*/ 1784350 w 3149600"/>
                <a:gd name="connsiteY77" fmla="*/ 220662 h 3484561"/>
                <a:gd name="connsiteX78" fmla="*/ 1804987 w 3149600"/>
                <a:gd name="connsiteY78" fmla="*/ 253999 h 3484561"/>
                <a:gd name="connsiteX79" fmla="*/ 1833563 w 3149600"/>
                <a:gd name="connsiteY79" fmla="*/ 311149 h 3484561"/>
                <a:gd name="connsiteX80" fmla="*/ 1784350 w 3149600"/>
                <a:gd name="connsiteY80" fmla="*/ 431799 h 3484561"/>
                <a:gd name="connsiteX81" fmla="*/ 1868488 w 3149600"/>
                <a:gd name="connsiteY81" fmla="*/ 376237 h 3484561"/>
                <a:gd name="connsiteX82" fmla="*/ 1996282 w 3149600"/>
                <a:gd name="connsiteY82" fmla="*/ 385762 h 3484561"/>
                <a:gd name="connsiteX83" fmla="*/ 2048669 w 3149600"/>
                <a:gd name="connsiteY83" fmla="*/ 352424 h 3484561"/>
                <a:gd name="connsiteX84" fmla="*/ 2110581 w 3149600"/>
                <a:gd name="connsiteY84" fmla="*/ 373060 h 3484561"/>
                <a:gd name="connsiteX85" fmla="*/ 2171700 w 3149600"/>
                <a:gd name="connsiteY85" fmla="*/ 282574 h 3484561"/>
                <a:gd name="connsiteX86" fmla="*/ 2214563 w 3149600"/>
                <a:gd name="connsiteY86" fmla="*/ 290511 h 3484561"/>
                <a:gd name="connsiteX87" fmla="*/ 2282825 w 3149600"/>
                <a:gd name="connsiteY87" fmla="*/ 190499 h 3484561"/>
                <a:gd name="connsiteX88" fmla="*/ 2373312 w 3149600"/>
                <a:gd name="connsiteY88" fmla="*/ 223837 h 3484561"/>
                <a:gd name="connsiteX89" fmla="*/ 2432050 w 3149600"/>
                <a:gd name="connsiteY89" fmla="*/ 212724 h 3484561"/>
                <a:gd name="connsiteX90" fmla="*/ 2501900 w 3149600"/>
                <a:gd name="connsiteY90" fmla="*/ 238124 h 3484561"/>
                <a:gd name="connsiteX91" fmla="*/ 2508250 w 3149600"/>
                <a:gd name="connsiteY91" fmla="*/ 314324 h 3484561"/>
                <a:gd name="connsiteX92" fmla="*/ 2476500 w 3149600"/>
                <a:gd name="connsiteY92" fmla="*/ 396874 h 3484561"/>
                <a:gd name="connsiteX93" fmla="*/ 2508250 w 3149600"/>
                <a:gd name="connsiteY93" fmla="*/ 492124 h 3484561"/>
                <a:gd name="connsiteX94" fmla="*/ 2635250 w 3149600"/>
                <a:gd name="connsiteY94" fmla="*/ 523874 h 3484561"/>
                <a:gd name="connsiteX95" fmla="*/ 2588419 w 3149600"/>
                <a:gd name="connsiteY95" fmla="*/ 642143 h 3484561"/>
                <a:gd name="connsiteX96" fmla="*/ 2654300 w 3149600"/>
                <a:gd name="connsiteY96" fmla="*/ 746124 h 3484561"/>
                <a:gd name="connsiteX97" fmla="*/ 2686050 w 3149600"/>
                <a:gd name="connsiteY97" fmla="*/ 752474 h 3484561"/>
                <a:gd name="connsiteX98" fmla="*/ 2641600 w 3149600"/>
                <a:gd name="connsiteY98" fmla="*/ 860424 h 3484561"/>
                <a:gd name="connsiteX99" fmla="*/ 2717800 w 3149600"/>
                <a:gd name="connsiteY99" fmla="*/ 866774 h 3484561"/>
                <a:gd name="connsiteX100" fmla="*/ 2851944 w 3149600"/>
                <a:gd name="connsiteY100" fmla="*/ 803274 h 3484561"/>
                <a:gd name="connsiteX101" fmla="*/ 3016250 w 3149600"/>
                <a:gd name="connsiteY101" fmla="*/ 650874 h 3484561"/>
                <a:gd name="connsiteX102" fmla="*/ 3005138 w 3149600"/>
                <a:gd name="connsiteY102" fmla="*/ 773112 h 3484561"/>
                <a:gd name="connsiteX103" fmla="*/ 3097213 w 3149600"/>
                <a:gd name="connsiteY103" fmla="*/ 862011 h 3484561"/>
                <a:gd name="connsiteX104" fmla="*/ 3149600 w 3149600"/>
                <a:gd name="connsiteY104" fmla="*/ 1012824 h 3484561"/>
                <a:gd name="connsiteX105" fmla="*/ 2844006 w 3149600"/>
                <a:gd name="connsiteY105" fmla="*/ 1200942 h 3484561"/>
                <a:gd name="connsiteX106" fmla="*/ 2911475 w 3149600"/>
                <a:gd name="connsiteY106" fmla="*/ 1328737 h 3484561"/>
                <a:gd name="connsiteX107" fmla="*/ 2863056 w 3149600"/>
                <a:gd name="connsiteY107" fmla="*/ 1430337 h 3484561"/>
                <a:gd name="connsiteX108" fmla="*/ 2908300 w 3149600"/>
                <a:gd name="connsiteY108" fmla="*/ 1463674 h 3484561"/>
                <a:gd name="connsiteX109" fmla="*/ 2933700 w 3149600"/>
                <a:gd name="connsiteY109" fmla="*/ 1514474 h 3484561"/>
                <a:gd name="connsiteX110" fmla="*/ 2933700 w 3149600"/>
                <a:gd name="connsiteY110" fmla="*/ 1590674 h 3484561"/>
                <a:gd name="connsiteX111" fmla="*/ 2908300 w 3149600"/>
                <a:gd name="connsiteY111" fmla="*/ 1616074 h 3484561"/>
                <a:gd name="connsiteX112" fmla="*/ 2901950 w 3149600"/>
                <a:gd name="connsiteY112" fmla="*/ 1654174 h 3484561"/>
                <a:gd name="connsiteX113" fmla="*/ 2832100 w 3149600"/>
                <a:gd name="connsiteY113" fmla="*/ 1628774 h 3484561"/>
                <a:gd name="connsiteX114" fmla="*/ 2813050 w 3149600"/>
                <a:gd name="connsiteY114" fmla="*/ 1755774 h 3484561"/>
                <a:gd name="connsiteX115" fmla="*/ 2736057 w 3149600"/>
                <a:gd name="connsiteY115" fmla="*/ 1720055 h 3484561"/>
                <a:gd name="connsiteX116" fmla="*/ 2603500 w 3149600"/>
                <a:gd name="connsiteY116" fmla="*/ 1782761 h 3484561"/>
                <a:gd name="connsiteX117" fmla="*/ 2749550 w 3149600"/>
                <a:gd name="connsiteY117" fmla="*/ 2028824 h 3484561"/>
                <a:gd name="connsiteX118" fmla="*/ 2787650 w 3149600"/>
                <a:gd name="connsiteY118" fmla="*/ 2028824 h 3484561"/>
                <a:gd name="connsiteX119" fmla="*/ 2781300 w 3149600"/>
                <a:gd name="connsiteY119" fmla="*/ 2117724 h 3484561"/>
                <a:gd name="connsiteX120" fmla="*/ 2711450 w 3149600"/>
                <a:gd name="connsiteY120" fmla="*/ 2093118 h 3484561"/>
                <a:gd name="connsiteX121" fmla="*/ 2603500 w 3149600"/>
                <a:gd name="connsiteY121" fmla="*/ 2130424 h 3484561"/>
                <a:gd name="connsiteX122" fmla="*/ 2381250 w 3149600"/>
                <a:gd name="connsiteY122" fmla="*/ 2124074 h 3484561"/>
                <a:gd name="connsiteX123" fmla="*/ 2286000 w 3149600"/>
                <a:gd name="connsiteY123" fmla="*/ 2124074 h 3484561"/>
                <a:gd name="connsiteX124" fmla="*/ 2209800 w 3149600"/>
                <a:gd name="connsiteY124" fmla="*/ 2047874 h 3484561"/>
                <a:gd name="connsiteX125" fmla="*/ 2152650 w 3149600"/>
                <a:gd name="connsiteY125" fmla="*/ 2035174 h 3484561"/>
                <a:gd name="connsiteX126" fmla="*/ 2138363 w 3149600"/>
                <a:gd name="connsiteY126" fmla="*/ 1955799 h 3484561"/>
                <a:gd name="connsiteX127" fmla="*/ 1947862 w 3149600"/>
                <a:gd name="connsiteY127" fmla="*/ 1898649 h 3484561"/>
                <a:gd name="connsiteX128" fmla="*/ 1924050 w 3149600"/>
                <a:gd name="connsiteY128" fmla="*/ 2016124 h 3484561"/>
                <a:gd name="connsiteX129" fmla="*/ 1943100 w 3149600"/>
                <a:gd name="connsiteY129" fmla="*/ 2105024 h 3484561"/>
                <a:gd name="connsiteX130" fmla="*/ 1911350 w 3149600"/>
                <a:gd name="connsiteY130" fmla="*/ 2219324 h 3484561"/>
                <a:gd name="connsiteX131" fmla="*/ 2305050 w 3149600"/>
                <a:gd name="connsiteY131" fmla="*/ 2289174 h 3484561"/>
                <a:gd name="connsiteX132" fmla="*/ 2349500 w 3149600"/>
                <a:gd name="connsiteY132" fmla="*/ 2746374 h 3484561"/>
                <a:gd name="connsiteX133" fmla="*/ 1282700 w 3149600"/>
                <a:gd name="connsiteY133" fmla="*/ 2803524 h 3484561"/>
                <a:gd name="connsiteX134" fmla="*/ 1263650 w 3149600"/>
                <a:gd name="connsiteY134" fmla="*/ 2860674 h 3484561"/>
                <a:gd name="connsiteX135" fmla="*/ 1314450 w 3149600"/>
                <a:gd name="connsiteY135" fmla="*/ 2886074 h 3484561"/>
                <a:gd name="connsiteX136" fmla="*/ 1333500 w 3149600"/>
                <a:gd name="connsiteY136" fmla="*/ 2962274 h 3484561"/>
                <a:gd name="connsiteX137" fmla="*/ 1327150 w 3149600"/>
                <a:gd name="connsiteY137" fmla="*/ 3121024 h 3484561"/>
                <a:gd name="connsiteX138" fmla="*/ 1397000 w 3149600"/>
                <a:gd name="connsiteY138" fmla="*/ 3216274 h 3484561"/>
                <a:gd name="connsiteX139" fmla="*/ 1358900 w 3149600"/>
                <a:gd name="connsiteY139" fmla="*/ 3381374 h 3484561"/>
                <a:gd name="connsiteX140" fmla="*/ 1416050 w 3149600"/>
                <a:gd name="connsiteY140" fmla="*/ 3482974 h 3484561"/>
                <a:gd name="connsiteX0" fmla="*/ 1416050 w 3149600"/>
                <a:gd name="connsiteY0" fmla="*/ 3540556 h 3542143"/>
                <a:gd name="connsiteX1" fmla="*/ 1317625 w 3149600"/>
                <a:gd name="connsiteY1" fmla="*/ 3542143 h 3542143"/>
                <a:gd name="connsiteX2" fmla="*/ 1240631 w 3149600"/>
                <a:gd name="connsiteY2" fmla="*/ 3542143 h 3542143"/>
                <a:gd name="connsiteX3" fmla="*/ 1196181 w 3149600"/>
                <a:gd name="connsiteY3" fmla="*/ 3506425 h 3542143"/>
                <a:gd name="connsiteX4" fmla="*/ 1085850 w 3149600"/>
                <a:gd name="connsiteY4" fmla="*/ 3273856 h 3542143"/>
                <a:gd name="connsiteX5" fmla="*/ 1085850 w 3149600"/>
                <a:gd name="connsiteY5" fmla="*/ 3146856 h 3542143"/>
                <a:gd name="connsiteX6" fmla="*/ 977900 w 3149600"/>
                <a:gd name="connsiteY6" fmla="*/ 3299256 h 3542143"/>
                <a:gd name="connsiteX7" fmla="*/ 806450 w 3149600"/>
                <a:gd name="connsiteY7" fmla="*/ 2797606 h 3542143"/>
                <a:gd name="connsiteX8" fmla="*/ 793750 w 3149600"/>
                <a:gd name="connsiteY8" fmla="*/ 2467406 h 3542143"/>
                <a:gd name="connsiteX9" fmla="*/ 774700 w 3149600"/>
                <a:gd name="connsiteY9" fmla="*/ 2289606 h 3542143"/>
                <a:gd name="connsiteX10" fmla="*/ 736600 w 3149600"/>
                <a:gd name="connsiteY10" fmla="*/ 2073706 h 3542143"/>
                <a:gd name="connsiteX11" fmla="*/ 292100 w 3149600"/>
                <a:gd name="connsiteY11" fmla="*/ 2511856 h 3542143"/>
                <a:gd name="connsiteX12" fmla="*/ 234950 w 3149600"/>
                <a:gd name="connsiteY12" fmla="*/ 2461056 h 3542143"/>
                <a:gd name="connsiteX13" fmla="*/ 88900 w 3149600"/>
                <a:gd name="connsiteY13" fmla="*/ 2499156 h 3542143"/>
                <a:gd name="connsiteX14" fmla="*/ 0 w 3149600"/>
                <a:gd name="connsiteY14" fmla="*/ 2429306 h 3542143"/>
                <a:gd name="connsiteX15" fmla="*/ 107950 w 3149600"/>
                <a:gd name="connsiteY15" fmla="*/ 2436450 h 3542143"/>
                <a:gd name="connsiteX16" fmla="*/ 157956 w 3149600"/>
                <a:gd name="connsiteY16" fmla="*/ 2419781 h 3542143"/>
                <a:gd name="connsiteX17" fmla="*/ 138113 w 3149600"/>
                <a:gd name="connsiteY17" fmla="*/ 2384063 h 3542143"/>
                <a:gd name="connsiteX18" fmla="*/ 215106 w 3149600"/>
                <a:gd name="connsiteY18" fmla="*/ 2357868 h 3542143"/>
                <a:gd name="connsiteX19" fmla="*/ 496094 w 3149600"/>
                <a:gd name="connsiteY19" fmla="*/ 2061006 h 3542143"/>
                <a:gd name="connsiteX20" fmla="*/ 463550 w 3149600"/>
                <a:gd name="connsiteY20" fmla="*/ 2003856 h 3542143"/>
                <a:gd name="connsiteX21" fmla="*/ 514350 w 3149600"/>
                <a:gd name="connsiteY21" fmla="*/ 1895906 h 3542143"/>
                <a:gd name="connsiteX22" fmla="*/ 501650 w 3149600"/>
                <a:gd name="connsiteY22" fmla="*/ 1768906 h 3542143"/>
                <a:gd name="connsiteX23" fmla="*/ 577850 w 3149600"/>
                <a:gd name="connsiteY23" fmla="*/ 1724456 h 3542143"/>
                <a:gd name="connsiteX24" fmla="*/ 558800 w 3149600"/>
                <a:gd name="connsiteY24" fmla="*/ 1660956 h 3542143"/>
                <a:gd name="connsiteX25" fmla="*/ 602456 w 3149600"/>
                <a:gd name="connsiteY25" fmla="*/ 1369650 h 3542143"/>
                <a:gd name="connsiteX26" fmla="*/ 568325 w 3149600"/>
                <a:gd name="connsiteY26" fmla="*/ 1279956 h 3542143"/>
                <a:gd name="connsiteX27" fmla="*/ 626268 w 3149600"/>
                <a:gd name="connsiteY27" fmla="*/ 1097394 h 3542143"/>
                <a:gd name="connsiteX28" fmla="*/ 615156 w 3149600"/>
                <a:gd name="connsiteY28" fmla="*/ 1002937 h 3542143"/>
                <a:gd name="connsiteX29" fmla="*/ 577850 w 3149600"/>
                <a:gd name="connsiteY29" fmla="*/ 918006 h 3542143"/>
                <a:gd name="connsiteX30" fmla="*/ 577850 w 3149600"/>
                <a:gd name="connsiteY30" fmla="*/ 829106 h 3542143"/>
                <a:gd name="connsiteX31" fmla="*/ 996950 w 3149600"/>
                <a:gd name="connsiteY31" fmla="*/ 752906 h 3542143"/>
                <a:gd name="connsiteX32" fmla="*/ 1162050 w 3149600"/>
                <a:gd name="connsiteY32" fmla="*/ 886256 h 3542143"/>
                <a:gd name="connsiteX33" fmla="*/ 1073150 w 3149600"/>
                <a:gd name="connsiteY33" fmla="*/ 879906 h 3542143"/>
                <a:gd name="connsiteX34" fmla="*/ 1035050 w 3149600"/>
                <a:gd name="connsiteY34" fmla="*/ 1127556 h 3542143"/>
                <a:gd name="connsiteX35" fmla="*/ 1028700 w 3149600"/>
                <a:gd name="connsiteY35" fmla="*/ 1445056 h 3542143"/>
                <a:gd name="connsiteX36" fmla="*/ 952500 w 3149600"/>
                <a:gd name="connsiteY36" fmla="*/ 1514906 h 3542143"/>
                <a:gd name="connsiteX37" fmla="*/ 952500 w 3149600"/>
                <a:gd name="connsiteY37" fmla="*/ 1572056 h 3542143"/>
                <a:gd name="connsiteX38" fmla="*/ 1016000 w 3149600"/>
                <a:gd name="connsiteY38" fmla="*/ 1553006 h 3542143"/>
                <a:gd name="connsiteX39" fmla="*/ 1035050 w 3149600"/>
                <a:gd name="connsiteY39" fmla="*/ 1514906 h 3542143"/>
                <a:gd name="connsiteX40" fmla="*/ 1092200 w 3149600"/>
                <a:gd name="connsiteY40" fmla="*/ 1508556 h 3542143"/>
                <a:gd name="connsiteX41" fmla="*/ 1117600 w 3149600"/>
                <a:gd name="connsiteY41" fmla="*/ 1533956 h 3542143"/>
                <a:gd name="connsiteX42" fmla="*/ 1092200 w 3149600"/>
                <a:gd name="connsiteY42" fmla="*/ 1572056 h 3542143"/>
                <a:gd name="connsiteX43" fmla="*/ 1111250 w 3149600"/>
                <a:gd name="connsiteY43" fmla="*/ 1616506 h 3542143"/>
                <a:gd name="connsiteX44" fmla="*/ 1162050 w 3149600"/>
                <a:gd name="connsiteY44" fmla="*/ 1616506 h 3542143"/>
                <a:gd name="connsiteX45" fmla="*/ 1200150 w 3149600"/>
                <a:gd name="connsiteY45" fmla="*/ 1629206 h 3542143"/>
                <a:gd name="connsiteX46" fmla="*/ 1193800 w 3149600"/>
                <a:gd name="connsiteY46" fmla="*/ 1673656 h 3542143"/>
                <a:gd name="connsiteX47" fmla="*/ 1231900 w 3149600"/>
                <a:gd name="connsiteY47" fmla="*/ 1711756 h 3542143"/>
                <a:gd name="connsiteX48" fmla="*/ 1225550 w 3149600"/>
                <a:gd name="connsiteY48" fmla="*/ 1813356 h 3542143"/>
                <a:gd name="connsiteX49" fmla="*/ 1435100 w 3149600"/>
                <a:gd name="connsiteY49" fmla="*/ 1730806 h 3542143"/>
                <a:gd name="connsiteX50" fmla="*/ 1428750 w 3149600"/>
                <a:gd name="connsiteY50" fmla="*/ 1654606 h 3542143"/>
                <a:gd name="connsiteX51" fmla="*/ 1473200 w 3149600"/>
                <a:gd name="connsiteY51" fmla="*/ 1635556 h 3542143"/>
                <a:gd name="connsiteX52" fmla="*/ 1517650 w 3149600"/>
                <a:gd name="connsiteY52" fmla="*/ 1540306 h 3542143"/>
                <a:gd name="connsiteX53" fmla="*/ 1492250 w 3149600"/>
                <a:gd name="connsiteY53" fmla="*/ 1533956 h 3542143"/>
                <a:gd name="connsiteX54" fmla="*/ 1477963 w 3149600"/>
                <a:gd name="connsiteY54" fmla="*/ 1517287 h 3542143"/>
                <a:gd name="connsiteX55" fmla="*/ 1494630 w 3149600"/>
                <a:gd name="connsiteY55" fmla="*/ 1501413 h 3542143"/>
                <a:gd name="connsiteX56" fmla="*/ 1503363 w 3149600"/>
                <a:gd name="connsiteY56" fmla="*/ 1445850 h 3542143"/>
                <a:gd name="connsiteX57" fmla="*/ 1467645 w 3149600"/>
                <a:gd name="connsiteY57" fmla="*/ 1426801 h 3542143"/>
                <a:gd name="connsiteX58" fmla="*/ 1550194 w 3149600"/>
                <a:gd name="connsiteY58" fmla="*/ 1454580 h 3542143"/>
                <a:gd name="connsiteX59" fmla="*/ 1559718 w 3149600"/>
                <a:gd name="connsiteY59" fmla="*/ 1399813 h 3542143"/>
                <a:gd name="connsiteX60" fmla="*/ 1620044 w 3149600"/>
                <a:gd name="connsiteY60" fmla="*/ 1388699 h 3542143"/>
                <a:gd name="connsiteX61" fmla="*/ 1606550 w 3149600"/>
                <a:gd name="connsiteY61" fmla="*/ 1349806 h 3542143"/>
                <a:gd name="connsiteX62" fmla="*/ 1574006 w 3149600"/>
                <a:gd name="connsiteY62" fmla="*/ 1314881 h 3542143"/>
                <a:gd name="connsiteX63" fmla="*/ 1702594 w 3149600"/>
                <a:gd name="connsiteY63" fmla="*/ 1241856 h 3542143"/>
                <a:gd name="connsiteX64" fmla="*/ 1714500 w 3149600"/>
                <a:gd name="connsiteY64" fmla="*/ 1146606 h 3542143"/>
                <a:gd name="connsiteX65" fmla="*/ 1797050 w 3149600"/>
                <a:gd name="connsiteY65" fmla="*/ 1013256 h 3542143"/>
                <a:gd name="connsiteX66" fmla="*/ 1473200 w 3149600"/>
                <a:gd name="connsiteY66" fmla="*/ 924356 h 3542143"/>
                <a:gd name="connsiteX67" fmla="*/ 1688306 w 3149600"/>
                <a:gd name="connsiteY67" fmla="*/ 941024 h 3542143"/>
                <a:gd name="connsiteX68" fmla="*/ 1701800 w 3149600"/>
                <a:gd name="connsiteY68" fmla="*/ 886256 h 3542143"/>
                <a:gd name="connsiteX69" fmla="*/ 1606550 w 3149600"/>
                <a:gd name="connsiteY69" fmla="*/ 859268 h 3542143"/>
                <a:gd name="connsiteX70" fmla="*/ 1619250 w 3149600"/>
                <a:gd name="connsiteY70" fmla="*/ 803706 h 3542143"/>
                <a:gd name="connsiteX71" fmla="*/ 1619250 w 3149600"/>
                <a:gd name="connsiteY71" fmla="*/ 803706 h 3542143"/>
                <a:gd name="connsiteX72" fmla="*/ 1587500 w 3149600"/>
                <a:gd name="connsiteY72" fmla="*/ 762431 h 3542143"/>
                <a:gd name="connsiteX73" fmla="*/ 1562894 w 3149600"/>
                <a:gd name="connsiteY73" fmla="*/ 67106 h 3542143"/>
                <a:gd name="connsiteX74" fmla="*/ 1639887 w 3149600"/>
                <a:gd name="connsiteY74" fmla="*/ 57582 h 3542143"/>
                <a:gd name="connsiteX75" fmla="*/ 1679575 w 3149600"/>
                <a:gd name="connsiteY75" fmla="*/ 146481 h 3542143"/>
                <a:gd name="connsiteX76" fmla="*/ 1774825 w 3149600"/>
                <a:gd name="connsiteY76" fmla="*/ 189343 h 3542143"/>
                <a:gd name="connsiteX77" fmla="*/ 1784350 w 3149600"/>
                <a:gd name="connsiteY77" fmla="*/ 278244 h 3542143"/>
                <a:gd name="connsiteX78" fmla="*/ 1804987 w 3149600"/>
                <a:gd name="connsiteY78" fmla="*/ 311581 h 3542143"/>
                <a:gd name="connsiteX79" fmla="*/ 1833563 w 3149600"/>
                <a:gd name="connsiteY79" fmla="*/ 368731 h 3542143"/>
                <a:gd name="connsiteX80" fmla="*/ 1784350 w 3149600"/>
                <a:gd name="connsiteY80" fmla="*/ 489381 h 3542143"/>
                <a:gd name="connsiteX81" fmla="*/ 1868488 w 3149600"/>
                <a:gd name="connsiteY81" fmla="*/ 433819 h 3542143"/>
                <a:gd name="connsiteX82" fmla="*/ 1996282 w 3149600"/>
                <a:gd name="connsiteY82" fmla="*/ 443344 h 3542143"/>
                <a:gd name="connsiteX83" fmla="*/ 2048669 w 3149600"/>
                <a:gd name="connsiteY83" fmla="*/ 410006 h 3542143"/>
                <a:gd name="connsiteX84" fmla="*/ 2110581 w 3149600"/>
                <a:gd name="connsiteY84" fmla="*/ 430642 h 3542143"/>
                <a:gd name="connsiteX85" fmla="*/ 2171700 w 3149600"/>
                <a:gd name="connsiteY85" fmla="*/ 340156 h 3542143"/>
                <a:gd name="connsiteX86" fmla="*/ 2214563 w 3149600"/>
                <a:gd name="connsiteY86" fmla="*/ 348093 h 3542143"/>
                <a:gd name="connsiteX87" fmla="*/ 2282825 w 3149600"/>
                <a:gd name="connsiteY87" fmla="*/ 248081 h 3542143"/>
                <a:gd name="connsiteX88" fmla="*/ 2373312 w 3149600"/>
                <a:gd name="connsiteY88" fmla="*/ 281419 h 3542143"/>
                <a:gd name="connsiteX89" fmla="*/ 2432050 w 3149600"/>
                <a:gd name="connsiteY89" fmla="*/ 270306 h 3542143"/>
                <a:gd name="connsiteX90" fmla="*/ 2501900 w 3149600"/>
                <a:gd name="connsiteY90" fmla="*/ 295706 h 3542143"/>
                <a:gd name="connsiteX91" fmla="*/ 2508250 w 3149600"/>
                <a:gd name="connsiteY91" fmla="*/ 371906 h 3542143"/>
                <a:gd name="connsiteX92" fmla="*/ 2476500 w 3149600"/>
                <a:gd name="connsiteY92" fmla="*/ 454456 h 3542143"/>
                <a:gd name="connsiteX93" fmla="*/ 2508250 w 3149600"/>
                <a:gd name="connsiteY93" fmla="*/ 549706 h 3542143"/>
                <a:gd name="connsiteX94" fmla="*/ 2635250 w 3149600"/>
                <a:gd name="connsiteY94" fmla="*/ 581456 h 3542143"/>
                <a:gd name="connsiteX95" fmla="*/ 2588419 w 3149600"/>
                <a:gd name="connsiteY95" fmla="*/ 699725 h 3542143"/>
                <a:gd name="connsiteX96" fmla="*/ 2654300 w 3149600"/>
                <a:gd name="connsiteY96" fmla="*/ 803706 h 3542143"/>
                <a:gd name="connsiteX97" fmla="*/ 2686050 w 3149600"/>
                <a:gd name="connsiteY97" fmla="*/ 810056 h 3542143"/>
                <a:gd name="connsiteX98" fmla="*/ 2641600 w 3149600"/>
                <a:gd name="connsiteY98" fmla="*/ 918006 h 3542143"/>
                <a:gd name="connsiteX99" fmla="*/ 2717800 w 3149600"/>
                <a:gd name="connsiteY99" fmla="*/ 924356 h 3542143"/>
                <a:gd name="connsiteX100" fmla="*/ 2851944 w 3149600"/>
                <a:gd name="connsiteY100" fmla="*/ 860856 h 3542143"/>
                <a:gd name="connsiteX101" fmla="*/ 3016250 w 3149600"/>
                <a:gd name="connsiteY101" fmla="*/ 708456 h 3542143"/>
                <a:gd name="connsiteX102" fmla="*/ 3005138 w 3149600"/>
                <a:gd name="connsiteY102" fmla="*/ 830694 h 3542143"/>
                <a:gd name="connsiteX103" fmla="*/ 3097213 w 3149600"/>
                <a:gd name="connsiteY103" fmla="*/ 919593 h 3542143"/>
                <a:gd name="connsiteX104" fmla="*/ 3149600 w 3149600"/>
                <a:gd name="connsiteY104" fmla="*/ 1070406 h 3542143"/>
                <a:gd name="connsiteX105" fmla="*/ 2844006 w 3149600"/>
                <a:gd name="connsiteY105" fmla="*/ 1258524 h 3542143"/>
                <a:gd name="connsiteX106" fmla="*/ 2911475 w 3149600"/>
                <a:gd name="connsiteY106" fmla="*/ 1386319 h 3542143"/>
                <a:gd name="connsiteX107" fmla="*/ 2863056 w 3149600"/>
                <a:gd name="connsiteY107" fmla="*/ 1487919 h 3542143"/>
                <a:gd name="connsiteX108" fmla="*/ 2908300 w 3149600"/>
                <a:gd name="connsiteY108" fmla="*/ 1521256 h 3542143"/>
                <a:gd name="connsiteX109" fmla="*/ 2933700 w 3149600"/>
                <a:gd name="connsiteY109" fmla="*/ 1572056 h 3542143"/>
                <a:gd name="connsiteX110" fmla="*/ 2933700 w 3149600"/>
                <a:gd name="connsiteY110" fmla="*/ 1648256 h 3542143"/>
                <a:gd name="connsiteX111" fmla="*/ 2908300 w 3149600"/>
                <a:gd name="connsiteY111" fmla="*/ 1673656 h 3542143"/>
                <a:gd name="connsiteX112" fmla="*/ 2901950 w 3149600"/>
                <a:gd name="connsiteY112" fmla="*/ 1711756 h 3542143"/>
                <a:gd name="connsiteX113" fmla="*/ 2832100 w 3149600"/>
                <a:gd name="connsiteY113" fmla="*/ 1686356 h 3542143"/>
                <a:gd name="connsiteX114" fmla="*/ 2813050 w 3149600"/>
                <a:gd name="connsiteY114" fmla="*/ 1813356 h 3542143"/>
                <a:gd name="connsiteX115" fmla="*/ 2736057 w 3149600"/>
                <a:gd name="connsiteY115" fmla="*/ 1777637 h 3542143"/>
                <a:gd name="connsiteX116" fmla="*/ 2603500 w 3149600"/>
                <a:gd name="connsiteY116" fmla="*/ 1840343 h 3542143"/>
                <a:gd name="connsiteX117" fmla="*/ 2749550 w 3149600"/>
                <a:gd name="connsiteY117" fmla="*/ 2086406 h 3542143"/>
                <a:gd name="connsiteX118" fmla="*/ 2787650 w 3149600"/>
                <a:gd name="connsiteY118" fmla="*/ 2086406 h 3542143"/>
                <a:gd name="connsiteX119" fmla="*/ 2781300 w 3149600"/>
                <a:gd name="connsiteY119" fmla="*/ 2175306 h 3542143"/>
                <a:gd name="connsiteX120" fmla="*/ 2711450 w 3149600"/>
                <a:gd name="connsiteY120" fmla="*/ 2150700 h 3542143"/>
                <a:gd name="connsiteX121" fmla="*/ 2603500 w 3149600"/>
                <a:gd name="connsiteY121" fmla="*/ 2188006 h 3542143"/>
                <a:gd name="connsiteX122" fmla="*/ 2381250 w 3149600"/>
                <a:gd name="connsiteY122" fmla="*/ 2181656 h 3542143"/>
                <a:gd name="connsiteX123" fmla="*/ 2286000 w 3149600"/>
                <a:gd name="connsiteY123" fmla="*/ 2181656 h 3542143"/>
                <a:gd name="connsiteX124" fmla="*/ 2209800 w 3149600"/>
                <a:gd name="connsiteY124" fmla="*/ 2105456 h 3542143"/>
                <a:gd name="connsiteX125" fmla="*/ 2152650 w 3149600"/>
                <a:gd name="connsiteY125" fmla="*/ 2092756 h 3542143"/>
                <a:gd name="connsiteX126" fmla="*/ 2138363 w 3149600"/>
                <a:gd name="connsiteY126" fmla="*/ 2013381 h 3542143"/>
                <a:gd name="connsiteX127" fmla="*/ 1947862 w 3149600"/>
                <a:gd name="connsiteY127" fmla="*/ 1956231 h 3542143"/>
                <a:gd name="connsiteX128" fmla="*/ 1924050 w 3149600"/>
                <a:gd name="connsiteY128" fmla="*/ 2073706 h 3542143"/>
                <a:gd name="connsiteX129" fmla="*/ 1943100 w 3149600"/>
                <a:gd name="connsiteY129" fmla="*/ 2162606 h 3542143"/>
                <a:gd name="connsiteX130" fmla="*/ 1911350 w 3149600"/>
                <a:gd name="connsiteY130" fmla="*/ 2276906 h 3542143"/>
                <a:gd name="connsiteX131" fmla="*/ 2305050 w 3149600"/>
                <a:gd name="connsiteY131" fmla="*/ 2346756 h 3542143"/>
                <a:gd name="connsiteX132" fmla="*/ 2349500 w 3149600"/>
                <a:gd name="connsiteY132" fmla="*/ 2803956 h 3542143"/>
                <a:gd name="connsiteX133" fmla="*/ 1282700 w 3149600"/>
                <a:gd name="connsiteY133" fmla="*/ 2861106 h 3542143"/>
                <a:gd name="connsiteX134" fmla="*/ 1263650 w 3149600"/>
                <a:gd name="connsiteY134" fmla="*/ 2918256 h 3542143"/>
                <a:gd name="connsiteX135" fmla="*/ 1314450 w 3149600"/>
                <a:gd name="connsiteY135" fmla="*/ 2943656 h 3542143"/>
                <a:gd name="connsiteX136" fmla="*/ 1333500 w 3149600"/>
                <a:gd name="connsiteY136" fmla="*/ 3019856 h 3542143"/>
                <a:gd name="connsiteX137" fmla="*/ 1327150 w 3149600"/>
                <a:gd name="connsiteY137" fmla="*/ 3178606 h 3542143"/>
                <a:gd name="connsiteX138" fmla="*/ 1397000 w 3149600"/>
                <a:gd name="connsiteY138" fmla="*/ 3273856 h 3542143"/>
                <a:gd name="connsiteX139" fmla="*/ 1358900 w 3149600"/>
                <a:gd name="connsiteY139" fmla="*/ 3438956 h 3542143"/>
                <a:gd name="connsiteX140" fmla="*/ 1416050 w 3149600"/>
                <a:gd name="connsiteY140" fmla="*/ 3540556 h 3542143"/>
                <a:gd name="connsiteX0" fmla="*/ 1416050 w 3149600"/>
                <a:gd name="connsiteY0" fmla="*/ 3482974 h 3484561"/>
                <a:gd name="connsiteX1" fmla="*/ 1317625 w 3149600"/>
                <a:gd name="connsiteY1" fmla="*/ 3484561 h 3484561"/>
                <a:gd name="connsiteX2" fmla="*/ 1240631 w 3149600"/>
                <a:gd name="connsiteY2" fmla="*/ 3484561 h 3484561"/>
                <a:gd name="connsiteX3" fmla="*/ 1196181 w 3149600"/>
                <a:gd name="connsiteY3" fmla="*/ 3448843 h 3484561"/>
                <a:gd name="connsiteX4" fmla="*/ 1085850 w 3149600"/>
                <a:gd name="connsiteY4" fmla="*/ 3216274 h 3484561"/>
                <a:gd name="connsiteX5" fmla="*/ 1085850 w 3149600"/>
                <a:gd name="connsiteY5" fmla="*/ 3089274 h 3484561"/>
                <a:gd name="connsiteX6" fmla="*/ 977900 w 3149600"/>
                <a:gd name="connsiteY6" fmla="*/ 3241674 h 3484561"/>
                <a:gd name="connsiteX7" fmla="*/ 806450 w 3149600"/>
                <a:gd name="connsiteY7" fmla="*/ 2740024 h 3484561"/>
                <a:gd name="connsiteX8" fmla="*/ 793750 w 3149600"/>
                <a:gd name="connsiteY8" fmla="*/ 2409824 h 3484561"/>
                <a:gd name="connsiteX9" fmla="*/ 774700 w 3149600"/>
                <a:gd name="connsiteY9" fmla="*/ 2232024 h 3484561"/>
                <a:gd name="connsiteX10" fmla="*/ 736600 w 3149600"/>
                <a:gd name="connsiteY10" fmla="*/ 2016124 h 3484561"/>
                <a:gd name="connsiteX11" fmla="*/ 292100 w 3149600"/>
                <a:gd name="connsiteY11" fmla="*/ 2454274 h 3484561"/>
                <a:gd name="connsiteX12" fmla="*/ 234950 w 3149600"/>
                <a:gd name="connsiteY12" fmla="*/ 2403474 h 3484561"/>
                <a:gd name="connsiteX13" fmla="*/ 88900 w 3149600"/>
                <a:gd name="connsiteY13" fmla="*/ 2441574 h 3484561"/>
                <a:gd name="connsiteX14" fmla="*/ 0 w 3149600"/>
                <a:gd name="connsiteY14" fmla="*/ 2371724 h 3484561"/>
                <a:gd name="connsiteX15" fmla="*/ 107950 w 3149600"/>
                <a:gd name="connsiteY15" fmla="*/ 2378868 h 3484561"/>
                <a:gd name="connsiteX16" fmla="*/ 157956 w 3149600"/>
                <a:gd name="connsiteY16" fmla="*/ 2362199 h 3484561"/>
                <a:gd name="connsiteX17" fmla="*/ 138113 w 3149600"/>
                <a:gd name="connsiteY17" fmla="*/ 2326481 h 3484561"/>
                <a:gd name="connsiteX18" fmla="*/ 215106 w 3149600"/>
                <a:gd name="connsiteY18" fmla="*/ 2300286 h 3484561"/>
                <a:gd name="connsiteX19" fmla="*/ 496094 w 3149600"/>
                <a:gd name="connsiteY19" fmla="*/ 2003424 h 3484561"/>
                <a:gd name="connsiteX20" fmla="*/ 463550 w 3149600"/>
                <a:gd name="connsiteY20" fmla="*/ 1946274 h 3484561"/>
                <a:gd name="connsiteX21" fmla="*/ 514350 w 3149600"/>
                <a:gd name="connsiteY21" fmla="*/ 1838324 h 3484561"/>
                <a:gd name="connsiteX22" fmla="*/ 501650 w 3149600"/>
                <a:gd name="connsiteY22" fmla="*/ 1711324 h 3484561"/>
                <a:gd name="connsiteX23" fmla="*/ 577850 w 3149600"/>
                <a:gd name="connsiteY23" fmla="*/ 1666874 h 3484561"/>
                <a:gd name="connsiteX24" fmla="*/ 558800 w 3149600"/>
                <a:gd name="connsiteY24" fmla="*/ 1603374 h 3484561"/>
                <a:gd name="connsiteX25" fmla="*/ 602456 w 3149600"/>
                <a:gd name="connsiteY25" fmla="*/ 1312068 h 3484561"/>
                <a:gd name="connsiteX26" fmla="*/ 568325 w 3149600"/>
                <a:gd name="connsiteY26" fmla="*/ 1222374 h 3484561"/>
                <a:gd name="connsiteX27" fmla="*/ 626268 w 3149600"/>
                <a:gd name="connsiteY27" fmla="*/ 1039812 h 3484561"/>
                <a:gd name="connsiteX28" fmla="*/ 615156 w 3149600"/>
                <a:gd name="connsiteY28" fmla="*/ 945355 h 3484561"/>
                <a:gd name="connsiteX29" fmla="*/ 577850 w 3149600"/>
                <a:gd name="connsiteY29" fmla="*/ 860424 h 3484561"/>
                <a:gd name="connsiteX30" fmla="*/ 577850 w 3149600"/>
                <a:gd name="connsiteY30" fmla="*/ 771524 h 3484561"/>
                <a:gd name="connsiteX31" fmla="*/ 996950 w 3149600"/>
                <a:gd name="connsiteY31" fmla="*/ 695324 h 3484561"/>
                <a:gd name="connsiteX32" fmla="*/ 1162050 w 3149600"/>
                <a:gd name="connsiteY32" fmla="*/ 828674 h 3484561"/>
                <a:gd name="connsiteX33" fmla="*/ 1073150 w 3149600"/>
                <a:gd name="connsiteY33" fmla="*/ 822324 h 3484561"/>
                <a:gd name="connsiteX34" fmla="*/ 1035050 w 3149600"/>
                <a:gd name="connsiteY34" fmla="*/ 1069974 h 3484561"/>
                <a:gd name="connsiteX35" fmla="*/ 1028700 w 3149600"/>
                <a:gd name="connsiteY35" fmla="*/ 1387474 h 3484561"/>
                <a:gd name="connsiteX36" fmla="*/ 952500 w 3149600"/>
                <a:gd name="connsiteY36" fmla="*/ 1457324 h 3484561"/>
                <a:gd name="connsiteX37" fmla="*/ 952500 w 3149600"/>
                <a:gd name="connsiteY37" fmla="*/ 1514474 h 3484561"/>
                <a:gd name="connsiteX38" fmla="*/ 1016000 w 3149600"/>
                <a:gd name="connsiteY38" fmla="*/ 1495424 h 3484561"/>
                <a:gd name="connsiteX39" fmla="*/ 1035050 w 3149600"/>
                <a:gd name="connsiteY39" fmla="*/ 1457324 h 3484561"/>
                <a:gd name="connsiteX40" fmla="*/ 1092200 w 3149600"/>
                <a:gd name="connsiteY40" fmla="*/ 1450974 h 3484561"/>
                <a:gd name="connsiteX41" fmla="*/ 1117600 w 3149600"/>
                <a:gd name="connsiteY41" fmla="*/ 1476374 h 3484561"/>
                <a:gd name="connsiteX42" fmla="*/ 1092200 w 3149600"/>
                <a:gd name="connsiteY42" fmla="*/ 1514474 h 3484561"/>
                <a:gd name="connsiteX43" fmla="*/ 1111250 w 3149600"/>
                <a:gd name="connsiteY43" fmla="*/ 1558924 h 3484561"/>
                <a:gd name="connsiteX44" fmla="*/ 1162050 w 3149600"/>
                <a:gd name="connsiteY44" fmla="*/ 1558924 h 3484561"/>
                <a:gd name="connsiteX45" fmla="*/ 1200150 w 3149600"/>
                <a:gd name="connsiteY45" fmla="*/ 1571624 h 3484561"/>
                <a:gd name="connsiteX46" fmla="*/ 1193800 w 3149600"/>
                <a:gd name="connsiteY46" fmla="*/ 1616074 h 3484561"/>
                <a:gd name="connsiteX47" fmla="*/ 1231900 w 3149600"/>
                <a:gd name="connsiteY47" fmla="*/ 1654174 h 3484561"/>
                <a:gd name="connsiteX48" fmla="*/ 1225550 w 3149600"/>
                <a:gd name="connsiteY48" fmla="*/ 1755774 h 3484561"/>
                <a:gd name="connsiteX49" fmla="*/ 1435100 w 3149600"/>
                <a:gd name="connsiteY49" fmla="*/ 1673224 h 3484561"/>
                <a:gd name="connsiteX50" fmla="*/ 1428750 w 3149600"/>
                <a:gd name="connsiteY50" fmla="*/ 1597024 h 3484561"/>
                <a:gd name="connsiteX51" fmla="*/ 1473200 w 3149600"/>
                <a:gd name="connsiteY51" fmla="*/ 1577974 h 3484561"/>
                <a:gd name="connsiteX52" fmla="*/ 1517650 w 3149600"/>
                <a:gd name="connsiteY52" fmla="*/ 1482724 h 3484561"/>
                <a:gd name="connsiteX53" fmla="*/ 1492250 w 3149600"/>
                <a:gd name="connsiteY53" fmla="*/ 1476374 h 3484561"/>
                <a:gd name="connsiteX54" fmla="*/ 1477963 w 3149600"/>
                <a:gd name="connsiteY54" fmla="*/ 1459705 h 3484561"/>
                <a:gd name="connsiteX55" fmla="*/ 1494630 w 3149600"/>
                <a:gd name="connsiteY55" fmla="*/ 1443831 h 3484561"/>
                <a:gd name="connsiteX56" fmla="*/ 1503363 w 3149600"/>
                <a:gd name="connsiteY56" fmla="*/ 1388268 h 3484561"/>
                <a:gd name="connsiteX57" fmla="*/ 1467645 w 3149600"/>
                <a:gd name="connsiteY57" fmla="*/ 1369219 h 3484561"/>
                <a:gd name="connsiteX58" fmla="*/ 1550194 w 3149600"/>
                <a:gd name="connsiteY58" fmla="*/ 1396998 h 3484561"/>
                <a:gd name="connsiteX59" fmla="*/ 1559718 w 3149600"/>
                <a:gd name="connsiteY59" fmla="*/ 1342231 h 3484561"/>
                <a:gd name="connsiteX60" fmla="*/ 1620044 w 3149600"/>
                <a:gd name="connsiteY60" fmla="*/ 1331117 h 3484561"/>
                <a:gd name="connsiteX61" fmla="*/ 1606550 w 3149600"/>
                <a:gd name="connsiteY61" fmla="*/ 1292224 h 3484561"/>
                <a:gd name="connsiteX62" fmla="*/ 1574006 w 3149600"/>
                <a:gd name="connsiteY62" fmla="*/ 1257299 h 3484561"/>
                <a:gd name="connsiteX63" fmla="*/ 1702594 w 3149600"/>
                <a:gd name="connsiteY63" fmla="*/ 1184274 h 3484561"/>
                <a:gd name="connsiteX64" fmla="*/ 1714500 w 3149600"/>
                <a:gd name="connsiteY64" fmla="*/ 1089024 h 3484561"/>
                <a:gd name="connsiteX65" fmla="*/ 1797050 w 3149600"/>
                <a:gd name="connsiteY65" fmla="*/ 955674 h 3484561"/>
                <a:gd name="connsiteX66" fmla="*/ 1473200 w 3149600"/>
                <a:gd name="connsiteY66" fmla="*/ 866774 h 3484561"/>
                <a:gd name="connsiteX67" fmla="*/ 1688306 w 3149600"/>
                <a:gd name="connsiteY67" fmla="*/ 883442 h 3484561"/>
                <a:gd name="connsiteX68" fmla="*/ 1701800 w 3149600"/>
                <a:gd name="connsiteY68" fmla="*/ 828674 h 3484561"/>
                <a:gd name="connsiteX69" fmla="*/ 1606550 w 3149600"/>
                <a:gd name="connsiteY69" fmla="*/ 801686 h 3484561"/>
                <a:gd name="connsiteX70" fmla="*/ 1619250 w 3149600"/>
                <a:gd name="connsiteY70" fmla="*/ 746124 h 3484561"/>
                <a:gd name="connsiteX71" fmla="*/ 1619250 w 3149600"/>
                <a:gd name="connsiteY71" fmla="*/ 746124 h 3484561"/>
                <a:gd name="connsiteX72" fmla="*/ 1587500 w 3149600"/>
                <a:gd name="connsiteY72" fmla="*/ 704849 h 3484561"/>
                <a:gd name="connsiteX73" fmla="*/ 1562894 w 3149600"/>
                <a:gd name="connsiteY73" fmla="*/ 9524 h 3484561"/>
                <a:gd name="connsiteX74" fmla="*/ 1639887 w 3149600"/>
                <a:gd name="connsiteY74" fmla="*/ 0 h 3484561"/>
                <a:gd name="connsiteX75" fmla="*/ 1679575 w 3149600"/>
                <a:gd name="connsiteY75" fmla="*/ 88899 h 3484561"/>
                <a:gd name="connsiteX76" fmla="*/ 1774825 w 3149600"/>
                <a:gd name="connsiteY76" fmla="*/ 131761 h 3484561"/>
                <a:gd name="connsiteX77" fmla="*/ 1784350 w 3149600"/>
                <a:gd name="connsiteY77" fmla="*/ 220662 h 3484561"/>
                <a:gd name="connsiteX78" fmla="*/ 1804987 w 3149600"/>
                <a:gd name="connsiteY78" fmla="*/ 253999 h 3484561"/>
                <a:gd name="connsiteX79" fmla="*/ 1833563 w 3149600"/>
                <a:gd name="connsiteY79" fmla="*/ 311149 h 3484561"/>
                <a:gd name="connsiteX80" fmla="*/ 1784350 w 3149600"/>
                <a:gd name="connsiteY80" fmla="*/ 431799 h 3484561"/>
                <a:gd name="connsiteX81" fmla="*/ 1868488 w 3149600"/>
                <a:gd name="connsiteY81" fmla="*/ 376237 h 3484561"/>
                <a:gd name="connsiteX82" fmla="*/ 1996282 w 3149600"/>
                <a:gd name="connsiteY82" fmla="*/ 385762 h 3484561"/>
                <a:gd name="connsiteX83" fmla="*/ 2048669 w 3149600"/>
                <a:gd name="connsiteY83" fmla="*/ 352424 h 3484561"/>
                <a:gd name="connsiteX84" fmla="*/ 2110581 w 3149600"/>
                <a:gd name="connsiteY84" fmla="*/ 373060 h 3484561"/>
                <a:gd name="connsiteX85" fmla="*/ 2171700 w 3149600"/>
                <a:gd name="connsiteY85" fmla="*/ 282574 h 3484561"/>
                <a:gd name="connsiteX86" fmla="*/ 2214563 w 3149600"/>
                <a:gd name="connsiteY86" fmla="*/ 290511 h 3484561"/>
                <a:gd name="connsiteX87" fmla="*/ 2282825 w 3149600"/>
                <a:gd name="connsiteY87" fmla="*/ 190499 h 3484561"/>
                <a:gd name="connsiteX88" fmla="*/ 2373312 w 3149600"/>
                <a:gd name="connsiteY88" fmla="*/ 223837 h 3484561"/>
                <a:gd name="connsiteX89" fmla="*/ 2432050 w 3149600"/>
                <a:gd name="connsiteY89" fmla="*/ 212724 h 3484561"/>
                <a:gd name="connsiteX90" fmla="*/ 2501900 w 3149600"/>
                <a:gd name="connsiteY90" fmla="*/ 238124 h 3484561"/>
                <a:gd name="connsiteX91" fmla="*/ 2508250 w 3149600"/>
                <a:gd name="connsiteY91" fmla="*/ 314324 h 3484561"/>
                <a:gd name="connsiteX92" fmla="*/ 2476500 w 3149600"/>
                <a:gd name="connsiteY92" fmla="*/ 396874 h 3484561"/>
                <a:gd name="connsiteX93" fmla="*/ 2508250 w 3149600"/>
                <a:gd name="connsiteY93" fmla="*/ 492124 h 3484561"/>
                <a:gd name="connsiteX94" fmla="*/ 2635250 w 3149600"/>
                <a:gd name="connsiteY94" fmla="*/ 523874 h 3484561"/>
                <a:gd name="connsiteX95" fmla="*/ 2588419 w 3149600"/>
                <a:gd name="connsiteY95" fmla="*/ 642143 h 3484561"/>
                <a:gd name="connsiteX96" fmla="*/ 2654300 w 3149600"/>
                <a:gd name="connsiteY96" fmla="*/ 746124 h 3484561"/>
                <a:gd name="connsiteX97" fmla="*/ 2686050 w 3149600"/>
                <a:gd name="connsiteY97" fmla="*/ 752474 h 3484561"/>
                <a:gd name="connsiteX98" fmla="*/ 2641600 w 3149600"/>
                <a:gd name="connsiteY98" fmla="*/ 860424 h 3484561"/>
                <a:gd name="connsiteX99" fmla="*/ 2717800 w 3149600"/>
                <a:gd name="connsiteY99" fmla="*/ 866774 h 3484561"/>
                <a:gd name="connsiteX100" fmla="*/ 2851944 w 3149600"/>
                <a:gd name="connsiteY100" fmla="*/ 803274 h 3484561"/>
                <a:gd name="connsiteX101" fmla="*/ 3016250 w 3149600"/>
                <a:gd name="connsiteY101" fmla="*/ 650874 h 3484561"/>
                <a:gd name="connsiteX102" fmla="*/ 3005138 w 3149600"/>
                <a:gd name="connsiteY102" fmla="*/ 773112 h 3484561"/>
                <a:gd name="connsiteX103" fmla="*/ 3097213 w 3149600"/>
                <a:gd name="connsiteY103" fmla="*/ 862011 h 3484561"/>
                <a:gd name="connsiteX104" fmla="*/ 3149600 w 3149600"/>
                <a:gd name="connsiteY104" fmla="*/ 1012824 h 3484561"/>
                <a:gd name="connsiteX105" fmla="*/ 2844006 w 3149600"/>
                <a:gd name="connsiteY105" fmla="*/ 1200942 h 3484561"/>
                <a:gd name="connsiteX106" fmla="*/ 2911475 w 3149600"/>
                <a:gd name="connsiteY106" fmla="*/ 1328737 h 3484561"/>
                <a:gd name="connsiteX107" fmla="*/ 2863056 w 3149600"/>
                <a:gd name="connsiteY107" fmla="*/ 1430337 h 3484561"/>
                <a:gd name="connsiteX108" fmla="*/ 2908300 w 3149600"/>
                <a:gd name="connsiteY108" fmla="*/ 1463674 h 3484561"/>
                <a:gd name="connsiteX109" fmla="*/ 2933700 w 3149600"/>
                <a:gd name="connsiteY109" fmla="*/ 1514474 h 3484561"/>
                <a:gd name="connsiteX110" fmla="*/ 2933700 w 3149600"/>
                <a:gd name="connsiteY110" fmla="*/ 1590674 h 3484561"/>
                <a:gd name="connsiteX111" fmla="*/ 2908300 w 3149600"/>
                <a:gd name="connsiteY111" fmla="*/ 1616074 h 3484561"/>
                <a:gd name="connsiteX112" fmla="*/ 2901950 w 3149600"/>
                <a:gd name="connsiteY112" fmla="*/ 1654174 h 3484561"/>
                <a:gd name="connsiteX113" fmla="*/ 2832100 w 3149600"/>
                <a:gd name="connsiteY113" fmla="*/ 1628774 h 3484561"/>
                <a:gd name="connsiteX114" fmla="*/ 2813050 w 3149600"/>
                <a:gd name="connsiteY114" fmla="*/ 1755774 h 3484561"/>
                <a:gd name="connsiteX115" fmla="*/ 2736057 w 3149600"/>
                <a:gd name="connsiteY115" fmla="*/ 1720055 h 3484561"/>
                <a:gd name="connsiteX116" fmla="*/ 2603500 w 3149600"/>
                <a:gd name="connsiteY116" fmla="*/ 1782761 h 3484561"/>
                <a:gd name="connsiteX117" fmla="*/ 2749550 w 3149600"/>
                <a:gd name="connsiteY117" fmla="*/ 2028824 h 3484561"/>
                <a:gd name="connsiteX118" fmla="*/ 2787650 w 3149600"/>
                <a:gd name="connsiteY118" fmla="*/ 2028824 h 3484561"/>
                <a:gd name="connsiteX119" fmla="*/ 2781300 w 3149600"/>
                <a:gd name="connsiteY119" fmla="*/ 2117724 h 3484561"/>
                <a:gd name="connsiteX120" fmla="*/ 2711450 w 3149600"/>
                <a:gd name="connsiteY120" fmla="*/ 2093118 h 3484561"/>
                <a:gd name="connsiteX121" fmla="*/ 2603500 w 3149600"/>
                <a:gd name="connsiteY121" fmla="*/ 2130424 h 3484561"/>
                <a:gd name="connsiteX122" fmla="*/ 2381250 w 3149600"/>
                <a:gd name="connsiteY122" fmla="*/ 2124074 h 3484561"/>
                <a:gd name="connsiteX123" fmla="*/ 2286000 w 3149600"/>
                <a:gd name="connsiteY123" fmla="*/ 2124074 h 3484561"/>
                <a:gd name="connsiteX124" fmla="*/ 2209800 w 3149600"/>
                <a:gd name="connsiteY124" fmla="*/ 2047874 h 3484561"/>
                <a:gd name="connsiteX125" fmla="*/ 2152650 w 3149600"/>
                <a:gd name="connsiteY125" fmla="*/ 2035174 h 3484561"/>
                <a:gd name="connsiteX126" fmla="*/ 2138363 w 3149600"/>
                <a:gd name="connsiteY126" fmla="*/ 1955799 h 3484561"/>
                <a:gd name="connsiteX127" fmla="*/ 1947862 w 3149600"/>
                <a:gd name="connsiteY127" fmla="*/ 1898649 h 3484561"/>
                <a:gd name="connsiteX128" fmla="*/ 1924050 w 3149600"/>
                <a:gd name="connsiteY128" fmla="*/ 2016124 h 3484561"/>
                <a:gd name="connsiteX129" fmla="*/ 1943100 w 3149600"/>
                <a:gd name="connsiteY129" fmla="*/ 2105024 h 3484561"/>
                <a:gd name="connsiteX130" fmla="*/ 1911350 w 3149600"/>
                <a:gd name="connsiteY130" fmla="*/ 2219324 h 3484561"/>
                <a:gd name="connsiteX131" fmla="*/ 2305050 w 3149600"/>
                <a:gd name="connsiteY131" fmla="*/ 2289174 h 3484561"/>
                <a:gd name="connsiteX132" fmla="*/ 2349500 w 3149600"/>
                <a:gd name="connsiteY132" fmla="*/ 2746374 h 3484561"/>
                <a:gd name="connsiteX133" fmla="*/ 1282700 w 3149600"/>
                <a:gd name="connsiteY133" fmla="*/ 2803524 h 3484561"/>
                <a:gd name="connsiteX134" fmla="*/ 1263650 w 3149600"/>
                <a:gd name="connsiteY134" fmla="*/ 2860674 h 3484561"/>
                <a:gd name="connsiteX135" fmla="*/ 1314450 w 3149600"/>
                <a:gd name="connsiteY135" fmla="*/ 2886074 h 3484561"/>
                <a:gd name="connsiteX136" fmla="*/ 1333500 w 3149600"/>
                <a:gd name="connsiteY136" fmla="*/ 2962274 h 3484561"/>
                <a:gd name="connsiteX137" fmla="*/ 1327150 w 3149600"/>
                <a:gd name="connsiteY137" fmla="*/ 3121024 h 3484561"/>
                <a:gd name="connsiteX138" fmla="*/ 1397000 w 3149600"/>
                <a:gd name="connsiteY138" fmla="*/ 3216274 h 3484561"/>
                <a:gd name="connsiteX139" fmla="*/ 1358900 w 3149600"/>
                <a:gd name="connsiteY139" fmla="*/ 3381374 h 3484561"/>
                <a:gd name="connsiteX140" fmla="*/ 1416050 w 3149600"/>
                <a:gd name="connsiteY140" fmla="*/ 3482974 h 3484561"/>
                <a:gd name="connsiteX0" fmla="*/ 1416050 w 3149600"/>
                <a:gd name="connsiteY0" fmla="*/ 3499642 h 3501229"/>
                <a:gd name="connsiteX1" fmla="*/ 1317625 w 3149600"/>
                <a:gd name="connsiteY1" fmla="*/ 3501229 h 3501229"/>
                <a:gd name="connsiteX2" fmla="*/ 1240631 w 3149600"/>
                <a:gd name="connsiteY2" fmla="*/ 3501229 h 3501229"/>
                <a:gd name="connsiteX3" fmla="*/ 1196181 w 3149600"/>
                <a:gd name="connsiteY3" fmla="*/ 3465511 h 3501229"/>
                <a:gd name="connsiteX4" fmla="*/ 1085850 w 3149600"/>
                <a:gd name="connsiteY4" fmla="*/ 3232942 h 3501229"/>
                <a:gd name="connsiteX5" fmla="*/ 1085850 w 3149600"/>
                <a:gd name="connsiteY5" fmla="*/ 3105942 h 3501229"/>
                <a:gd name="connsiteX6" fmla="*/ 977900 w 3149600"/>
                <a:gd name="connsiteY6" fmla="*/ 3258342 h 3501229"/>
                <a:gd name="connsiteX7" fmla="*/ 806450 w 3149600"/>
                <a:gd name="connsiteY7" fmla="*/ 2756692 h 3501229"/>
                <a:gd name="connsiteX8" fmla="*/ 793750 w 3149600"/>
                <a:gd name="connsiteY8" fmla="*/ 2426492 h 3501229"/>
                <a:gd name="connsiteX9" fmla="*/ 774700 w 3149600"/>
                <a:gd name="connsiteY9" fmla="*/ 2248692 h 3501229"/>
                <a:gd name="connsiteX10" fmla="*/ 736600 w 3149600"/>
                <a:gd name="connsiteY10" fmla="*/ 2032792 h 3501229"/>
                <a:gd name="connsiteX11" fmla="*/ 292100 w 3149600"/>
                <a:gd name="connsiteY11" fmla="*/ 2470942 h 3501229"/>
                <a:gd name="connsiteX12" fmla="*/ 234950 w 3149600"/>
                <a:gd name="connsiteY12" fmla="*/ 2420142 h 3501229"/>
                <a:gd name="connsiteX13" fmla="*/ 88900 w 3149600"/>
                <a:gd name="connsiteY13" fmla="*/ 2458242 h 3501229"/>
                <a:gd name="connsiteX14" fmla="*/ 0 w 3149600"/>
                <a:gd name="connsiteY14" fmla="*/ 2388392 h 3501229"/>
                <a:gd name="connsiteX15" fmla="*/ 107950 w 3149600"/>
                <a:gd name="connsiteY15" fmla="*/ 2395536 h 3501229"/>
                <a:gd name="connsiteX16" fmla="*/ 157956 w 3149600"/>
                <a:gd name="connsiteY16" fmla="*/ 2378867 h 3501229"/>
                <a:gd name="connsiteX17" fmla="*/ 138113 w 3149600"/>
                <a:gd name="connsiteY17" fmla="*/ 2343149 h 3501229"/>
                <a:gd name="connsiteX18" fmla="*/ 215106 w 3149600"/>
                <a:gd name="connsiteY18" fmla="*/ 2316954 h 3501229"/>
                <a:gd name="connsiteX19" fmla="*/ 496094 w 3149600"/>
                <a:gd name="connsiteY19" fmla="*/ 2020092 h 3501229"/>
                <a:gd name="connsiteX20" fmla="*/ 463550 w 3149600"/>
                <a:gd name="connsiteY20" fmla="*/ 1962942 h 3501229"/>
                <a:gd name="connsiteX21" fmla="*/ 514350 w 3149600"/>
                <a:gd name="connsiteY21" fmla="*/ 1854992 h 3501229"/>
                <a:gd name="connsiteX22" fmla="*/ 501650 w 3149600"/>
                <a:gd name="connsiteY22" fmla="*/ 1727992 h 3501229"/>
                <a:gd name="connsiteX23" fmla="*/ 577850 w 3149600"/>
                <a:gd name="connsiteY23" fmla="*/ 1683542 h 3501229"/>
                <a:gd name="connsiteX24" fmla="*/ 558800 w 3149600"/>
                <a:gd name="connsiteY24" fmla="*/ 1620042 h 3501229"/>
                <a:gd name="connsiteX25" fmla="*/ 602456 w 3149600"/>
                <a:gd name="connsiteY25" fmla="*/ 1328736 h 3501229"/>
                <a:gd name="connsiteX26" fmla="*/ 568325 w 3149600"/>
                <a:gd name="connsiteY26" fmla="*/ 1239042 h 3501229"/>
                <a:gd name="connsiteX27" fmla="*/ 626268 w 3149600"/>
                <a:gd name="connsiteY27" fmla="*/ 1056480 h 3501229"/>
                <a:gd name="connsiteX28" fmla="*/ 615156 w 3149600"/>
                <a:gd name="connsiteY28" fmla="*/ 962023 h 3501229"/>
                <a:gd name="connsiteX29" fmla="*/ 577850 w 3149600"/>
                <a:gd name="connsiteY29" fmla="*/ 877092 h 3501229"/>
                <a:gd name="connsiteX30" fmla="*/ 577850 w 3149600"/>
                <a:gd name="connsiteY30" fmla="*/ 788192 h 3501229"/>
                <a:gd name="connsiteX31" fmla="*/ 996950 w 3149600"/>
                <a:gd name="connsiteY31" fmla="*/ 711992 h 3501229"/>
                <a:gd name="connsiteX32" fmla="*/ 1162050 w 3149600"/>
                <a:gd name="connsiteY32" fmla="*/ 845342 h 3501229"/>
                <a:gd name="connsiteX33" fmla="*/ 1073150 w 3149600"/>
                <a:gd name="connsiteY33" fmla="*/ 838992 h 3501229"/>
                <a:gd name="connsiteX34" fmla="*/ 1035050 w 3149600"/>
                <a:gd name="connsiteY34" fmla="*/ 1086642 h 3501229"/>
                <a:gd name="connsiteX35" fmla="*/ 1028700 w 3149600"/>
                <a:gd name="connsiteY35" fmla="*/ 1404142 h 3501229"/>
                <a:gd name="connsiteX36" fmla="*/ 952500 w 3149600"/>
                <a:gd name="connsiteY36" fmla="*/ 1473992 h 3501229"/>
                <a:gd name="connsiteX37" fmla="*/ 952500 w 3149600"/>
                <a:gd name="connsiteY37" fmla="*/ 1531142 h 3501229"/>
                <a:gd name="connsiteX38" fmla="*/ 1016000 w 3149600"/>
                <a:gd name="connsiteY38" fmla="*/ 1512092 h 3501229"/>
                <a:gd name="connsiteX39" fmla="*/ 1035050 w 3149600"/>
                <a:gd name="connsiteY39" fmla="*/ 1473992 h 3501229"/>
                <a:gd name="connsiteX40" fmla="*/ 1092200 w 3149600"/>
                <a:gd name="connsiteY40" fmla="*/ 1467642 h 3501229"/>
                <a:gd name="connsiteX41" fmla="*/ 1117600 w 3149600"/>
                <a:gd name="connsiteY41" fmla="*/ 1493042 h 3501229"/>
                <a:gd name="connsiteX42" fmla="*/ 1092200 w 3149600"/>
                <a:gd name="connsiteY42" fmla="*/ 1531142 h 3501229"/>
                <a:gd name="connsiteX43" fmla="*/ 1111250 w 3149600"/>
                <a:gd name="connsiteY43" fmla="*/ 1575592 h 3501229"/>
                <a:gd name="connsiteX44" fmla="*/ 1162050 w 3149600"/>
                <a:gd name="connsiteY44" fmla="*/ 1575592 h 3501229"/>
                <a:gd name="connsiteX45" fmla="*/ 1200150 w 3149600"/>
                <a:gd name="connsiteY45" fmla="*/ 1588292 h 3501229"/>
                <a:gd name="connsiteX46" fmla="*/ 1193800 w 3149600"/>
                <a:gd name="connsiteY46" fmla="*/ 1632742 h 3501229"/>
                <a:gd name="connsiteX47" fmla="*/ 1231900 w 3149600"/>
                <a:gd name="connsiteY47" fmla="*/ 1670842 h 3501229"/>
                <a:gd name="connsiteX48" fmla="*/ 1225550 w 3149600"/>
                <a:gd name="connsiteY48" fmla="*/ 1772442 h 3501229"/>
                <a:gd name="connsiteX49" fmla="*/ 1435100 w 3149600"/>
                <a:gd name="connsiteY49" fmla="*/ 1689892 h 3501229"/>
                <a:gd name="connsiteX50" fmla="*/ 1428750 w 3149600"/>
                <a:gd name="connsiteY50" fmla="*/ 1613692 h 3501229"/>
                <a:gd name="connsiteX51" fmla="*/ 1473200 w 3149600"/>
                <a:gd name="connsiteY51" fmla="*/ 1594642 h 3501229"/>
                <a:gd name="connsiteX52" fmla="*/ 1517650 w 3149600"/>
                <a:gd name="connsiteY52" fmla="*/ 1499392 h 3501229"/>
                <a:gd name="connsiteX53" fmla="*/ 1492250 w 3149600"/>
                <a:gd name="connsiteY53" fmla="*/ 1493042 h 3501229"/>
                <a:gd name="connsiteX54" fmla="*/ 1477963 w 3149600"/>
                <a:gd name="connsiteY54" fmla="*/ 1476373 h 3501229"/>
                <a:gd name="connsiteX55" fmla="*/ 1494630 w 3149600"/>
                <a:gd name="connsiteY55" fmla="*/ 1460499 h 3501229"/>
                <a:gd name="connsiteX56" fmla="*/ 1503363 w 3149600"/>
                <a:gd name="connsiteY56" fmla="*/ 1404936 h 3501229"/>
                <a:gd name="connsiteX57" fmla="*/ 1467645 w 3149600"/>
                <a:gd name="connsiteY57" fmla="*/ 1385887 h 3501229"/>
                <a:gd name="connsiteX58" fmla="*/ 1550194 w 3149600"/>
                <a:gd name="connsiteY58" fmla="*/ 1413666 h 3501229"/>
                <a:gd name="connsiteX59" fmla="*/ 1559718 w 3149600"/>
                <a:gd name="connsiteY59" fmla="*/ 1358899 h 3501229"/>
                <a:gd name="connsiteX60" fmla="*/ 1620044 w 3149600"/>
                <a:gd name="connsiteY60" fmla="*/ 1347785 h 3501229"/>
                <a:gd name="connsiteX61" fmla="*/ 1606550 w 3149600"/>
                <a:gd name="connsiteY61" fmla="*/ 1308892 h 3501229"/>
                <a:gd name="connsiteX62" fmla="*/ 1574006 w 3149600"/>
                <a:gd name="connsiteY62" fmla="*/ 1273967 h 3501229"/>
                <a:gd name="connsiteX63" fmla="*/ 1702594 w 3149600"/>
                <a:gd name="connsiteY63" fmla="*/ 1200942 h 3501229"/>
                <a:gd name="connsiteX64" fmla="*/ 1714500 w 3149600"/>
                <a:gd name="connsiteY64" fmla="*/ 1105692 h 3501229"/>
                <a:gd name="connsiteX65" fmla="*/ 1797050 w 3149600"/>
                <a:gd name="connsiteY65" fmla="*/ 972342 h 3501229"/>
                <a:gd name="connsiteX66" fmla="*/ 1473200 w 3149600"/>
                <a:gd name="connsiteY66" fmla="*/ 883442 h 3501229"/>
                <a:gd name="connsiteX67" fmla="*/ 1688306 w 3149600"/>
                <a:gd name="connsiteY67" fmla="*/ 900110 h 3501229"/>
                <a:gd name="connsiteX68" fmla="*/ 1701800 w 3149600"/>
                <a:gd name="connsiteY68" fmla="*/ 845342 h 3501229"/>
                <a:gd name="connsiteX69" fmla="*/ 1606550 w 3149600"/>
                <a:gd name="connsiteY69" fmla="*/ 818354 h 3501229"/>
                <a:gd name="connsiteX70" fmla="*/ 1619250 w 3149600"/>
                <a:gd name="connsiteY70" fmla="*/ 762792 h 3501229"/>
                <a:gd name="connsiteX71" fmla="*/ 1619250 w 3149600"/>
                <a:gd name="connsiteY71" fmla="*/ 762792 h 3501229"/>
                <a:gd name="connsiteX72" fmla="*/ 1587500 w 3149600"/>
                <a:gd name="connsiteY72" fmla="*/ 721517 h 3501229"/>
                <a:gd name="connsiteX73" fmla="*/ 1562894 w 3149600"/>
                <a:gd name="connsiteY73" fmla="*/ 26192 h 3501229"/>
                <a:gd name="connsiteX74" fmla="*/ 1635124 w 3149600"/>
                <a:gd name="connsiteY74" fmla="*/ 0 h 3501229"/>
                <a:gd name="connsiteX75" fmla="*/ 1679575 w 3149600"/>
                <a:gd name="connsiteY75" fmla="*/ 105567 h 3501229"/>
                <a:gd name="connsiteX76" fmla="*/ 1774825 w 3149600"/>
                <a:gd name="connsiteY76" fmla="*/ 148429 h 3501229"/>
                <a:gd name="connsiteX77" fmla="*/ 1784350 w 3149600"/>
                <a:gd name="connsiteY77" fmla="*/ 237330 h 3501229"/>
                <a:gd name="connsiteX78" fmla="*/ 1804987 w 3149600"/>
                <a:gd name="connsiteY78" fmla="*/ 270667 h 3501229"/>
                <a:gd name="connsiteX79" fmla="*/ 1833563 w 3149600"/>
                <a:gd name="connsiteY79" fmla="*/ 327817 h 3501229"/>
                <a:gd name="connsiteX80" fmla="*/ 1784350 w 3149600"/>
                <a:gd name="connsiteY80" fmla="*/ 448467 h 3501229"/>
                <a:gd name="connsiteX81" fmla="*/ 1868488 w 3149600"/>
                <a:gd name="connsiteY81" fmla="*/ 392905 h 3501229"/>
                <a:gd name="connsiteX82" fmla="*/ 1996282 w 3149600"/>
                <a:gd name="connsiteY82" fmla="*/ 402430 h 3501229"/>
                <a:gd name="connsiteX83" fmla="*/ 2048669 w 3149600"/>
                <a:gd name="connsiteY83" fmla="*/ 369092 h 3501229"/>
                <a:gd name="connsiteX84" fmla="*/ 2110581 w 3149600"/>
                <a:gd name="connsiteY84" fmla="*/ 389728 h 3501229"/>
                <a:gd name="connsiteX85" fmla="*/ 2171700 w 3149600"/>
                <a:gd name="connsiteY85" fmla="*/ 299242 h 3501229"/>
                <a:gd name="connsiteX86" fmla="*/ 2214563 w 3149600"/>
                <a:gd name="connsiteY86" fmla="*/ 307179 h 3501229"/>
                <a:gd name="connsiteX87" fmla="*/ 2282825 w 3149600"/>
                <a:gd name="connsiteY87" fmla="*/ 207167 h 3501229"/>
                <a:gd name="connsiteX88" fmla="*/ 2373312 w 3149600"/>
                <a:gd name="connsiteY88" fmla="*/ 240505 h 3501229"/>
                <a:gd name="connsiteX89" fmla="*/ 2432050 w 3149600"/>
                <a:gd name="connsiteY89" fmla="*/ 229392 h 3501229"/>
                <a:gd name="connsiteX90" fmla="*/ 2501900 w 3149600"/>
                <a:gd name="connsiteY90" fmla="*/ 254792 h 3501229"/>
                <a:gd name="connsiteX91" fmla="*/ 2508250 w 3149600"/>
                <a:gd name="connsiteY91" fmla="*/ 330992 h 3501229"/>
                <a:gd name="connsiteX92" fmla="*/ 2476500 w 3149600"/>
                <a:gd name="connsiteY92" fmla="*/ 413542 h 3501229"/>
                <a:gd name="connsiteX93" fmla="*/ 2508250 w 3149600"/>
                <a:gd name="connsiteY93" fmla="*/ 508792 h 3501229"/>
                <a:gd name="connsiteX94" fmla="*/ 2635250 w 3149600"/>
                <a:gd name="connsiteY94" fmla="*/ 540542 h 3501229"/>
                <a:gd name="connsiteX95" fmla="*/ 2588419 w 3149600"/>
                <a:gd name="connsiteY95" fmla="*/ 658811 h 3501229"/>
                <a:gd name="connsiteX96" fmla="*/ 2654300 w 3149600"/>
                <a:gd name="connsiteY96" fmla="*/ 762792 h 3501229"/>
                <a:gd name="connsiteX97" fmla="*/ 2686050 w 3149600"/>
                <a:gd name="connsiteY97" fmla="*/ 769142 h 3501229"/>
                <a:gd name="connsiteX98" fmla="*/ 2641600 w 3149600"/>
                <a:gd name="connsiteY98" fmla="*/ 877092 h 3501229"/>
                <a:gd name="connsiteX99" fmla="*/ 2717800 w 3149600"/>
                <a:gd name="connsiteY99" fmla="*/ 883442 h 3501229"/>
                <a:gd name="connsiteX100" fmla="*/ 2851944 w 3149600"/>
                <a:gd name="connsiteY100" fmla="*/ 819942 h 3501229"/>
                <a:gd name="connsiteX101" fmla="*/ 3016250 w 3149600"/>
                <a:gd name="connsiteY101" fmla="*/ 667542 h 3501229"/>
                <a:gd name="connsiteX102" fmla="*/ 3005138 w 3149600"/>
                <a:gd name="connsiteY102" fmla="*/ 789780 h 3501229"/>
                <a:gd name="connsiteX103" fmla="*/ 3097213 w 3149600"/>
                <a:gd name="connsiteY103" fmla="*/ 878679 h 3501229"/>
                <a:gd name="connsiteX104" fmla="*/ 3149600 w 3149600"/>
                <a:gd name="connsiteY104" fmla="*/ 1029492 h 3501229"/>
                <a:gd name="connsiteX105" fmla="*/ 2844006 w 3149600"/>
                <a:gd name="connsiteY105" fmla="*/ 1217610 h 3501229"/>
                <a:gd name="connsiteX106" fmla="*/ 2911475 w 3149600"/>
                <a:gd name="connsiteY106" fmla="*/ 1345405 h 3501229"/>
                <a:gd name="connsiteX107" fmla="*/ 2863056 w 3149600"/>
                <a:gd name="connsiteY107" fmla="*/ 1447005 h 3501229"/>
                <a:gd name="connsiteX108" fmla="*/ 2908300 w 3149600"/>
                <a:gd name="connsiteY108" fmla="*/ 1480342 h 3501229"/>
                <a:gd name="connsiteX109" fmla="*/ 2933700 w 3149600"/>
                <a:gd name="connsiteY109" fmla="*/ 1531142 h 3501229"/>
                <a:gd name="connsiteX110" fmla="*/ 2933700 w 3149600"/>
                <a:gd name="connsiteY110" fmla="*/ 1607342 h 3501229"/>
                <a:gd name="connsiteX111" fmla="*/ 2908300 w 3149600"/>
                <a:gd name="connsiteY111" fmla="*/ 1632742 h 3501229"/>
                <a:gd name="connsiteX112" fmla="*/ 2901950 w 3149600"/>
                <a:gd name="connsiteY112" fmla="*/ 1670842 h 3501229"/>
                <a:gd name="connsiteX113" fmla="*/ 2832100 w 3149600"/>
                <a:gd name="connsiteY113" fmla="*/ 1645442 h 3501229"/>
                <a:gd name="connsiteX114" fmla="*/ 2813050 w 3149600"/>
                <a:gd name="connsiteY114" fmla="*/ 1772442 h 3501229"/>
                <a:gd name="connsiteX115" fmla="*/ 2736057 w 3149600"/>
                <a:gd name="connsiteY115" fmla="*/ 1736723 h 3501229"/>
                <a:gd name="connsiteX116" fmla="*/ 2603500 w 3149600"/>
                <a:gd name="connsiteY116" fmla="*/ 1799429 h 3501229"/>
                <a:gd name="connsiteX117" fmla="*/ 2749550 w 3149600"/>
                <a:gd name="connsiteY117" fmla="*/ 2045492 h 3501229"/>
                <a:gd name="connsiteX118" fmla="*/ 2787650 w 3149600"/>
                <a:gd name="connsiteY118" fmla="*/ 2045492 h 3501229"/>
                <a:gd name="connsiteX119" fmla="*/ 2781300 w 3149600"/>
                <a:gd name="connsiteY119" fmla="*/ 2134392 h 3501229"/>
                <a:gd name="connsiteX120" fmla="*/ 2711450 w 3149600"/>
                <a:gd name="connsiteY120" fmla="*/ 2109786 h 3501229"/>
                <a:gd name="connsiteX121" fmla="*/ 2603500 w 3149600"/>
                <a:gd name="connsiteY121" fmla="*/ 2147092 h 3501229"/>
                <a:gd name="connsiteX122" fmla="*/ 2381250 w 3149600"/>
                <a:gd name="connsiteY122" fmla="*/ 2140742 h 3501229"/>
                <a:gd name="connsiteX123" fmla="*/ 2286000 w 3149600"/>
                <a:gd name="connsiteY123" fmla="*/ 2140742 h 3501229"/>
                <a:gd name="connsiteX124" fmla="*/ 2209800 w 3149600"/>
                <a:gd name="connsiteY124" fmla="*/ 2064542 h 3501229"/>
                <a:gd name="connsiteX125" fmla="*/ 2152650 w 3149600"/>
                <a:gd name="connsiteY125" fmla="*/ 2051842 h 3501229"/>
                <a:gd name="connsiteX126" fmla="*/ 2138363 w 3149600"/>
                <a:gd name="connsiteY126" fmla="*/ 1972467 h 3501229"/>
                <a:gd name="connsiteX127" fmla="*/ 1947862 w 3149600"/>
                <a:gd name="connsiteY127" fmla="*/ 1915317 h 3501229"/>
                <a:gd name="connsiteX128" fmla="*/ 1924050 w 3149600"/>
                <a:gd name="connsiteY128" fmla="*/ 2032792 h 3501229"/>
                <a:gd name="connsiteX129" fmla="*/ 1943100 w 3149600"/>
                <a:gd name="connsiteY129" fmla="*/ 2121692 h 3501229"/>
                <a:gd name="connsiteX130" fmla="*/ 1911350 w 3149600"/>
                <a:gd name="connsiteY130" fmla="*/ 2235992 h 3501229"/>
                <a:gd name="connsiteX131" fmla="*/ 2305050 w 3149600"/>
                <a:gd name="connsiteY131" fmla="*/ 2305842 h 3501229"/>
                <a:gd name="connsiteX132" fmla="*/ 2349500 w 3149600"/>
                <a:gd name="connsiteY132" fmla="*/ 2763042 h 3501229"/>
                <a:gd name="connsiteX133" fmla="*/ 1282700 w 3149600"/>
                <a:gd name="connsiteY133" fmla="*/ 2820192 h 3501229"/>
                <a:gd name="connsiteX134" fmla="*/ 1263650 w 3149600"/>
                <a:gd name="connsiteY134" fmla="*/ 2877342 h 3501229"/>
                <a:gd name="connsiteX135" fmla="*/ 1314450 w 3149600"/>
                <a:gd name="connsiteY135" fmla="*/ 2902742 h 3501229"/>
                <a:gd name="connsiteX136" fmla="*/ 1333500 w 3149600"/>
                <a:gd name="connsiteY136" fmla="*/ 2978942 h 3501229"/>
                <a:gd name="connsiteX137" fmla="*/ 1327150 w 3149600"/>
                <a:gd name="connsiteY137" fmla="*/ 3137692 h 3501229"/>
                <a:gd name="connsiteX138" fmla="*/ 1397000 w 3149600"/>
                <a:gd name="connsiteY138" fmla="*/ 3232942 h 3501229"/>
                <a:gd name="connsiteX139" fmla="*/ 1358900 w 3149600"/>
                <a:gd name="connsiteY139" fmla="*/ 3398042 h 3501229"/>
                <a:gd name="connsiteX140" fmla="*/ 1416050 w 3149600"/>
                <a:gd name="connsiteY140" fmla="*/ 3499642 h 3501229"/>
                <a:gd name="connsiteX0" fmla="*/ 1416050 w 3149600"/>
                <a:gd name="connsiteY0" fmla="*/ 3473450 h 3475037"/>
                <a:gd name="connsiteX1" fmla="*/ 1317625 w 3149600"/>
                <a:gd name="connsiteY1" fmla="*/ 3475037 h 3475037"/>
                <a:gd name="connsiteX2" fmla="*/ 1240631 w 3149600"/>
                <a:gd name="connsiteY2" fmla="*/ 3475037 h 3475037"/>
                <a:gd name="connsiteX3" fmla="*/ 1196181 w 3149600"/>
                <a:gd name="connsiteY3" fmla="*/ 3439319 h 3475037"/>
                <a:gd name="connsiteX4" fmla="*/ 1085850 w 3149600"/>
                <a:gd name="connsiteY4" fmla="*/ 3206750 h 3475037"/>
                <a:gd name="connsiteX5" fmla="*/ 1085850 w 3149600"/>
                <a:gd name="connsiteY5" fmla="*/ 3079750 h 3475037"/>
                <a:gd name="connsiteX6" fmla="*/ 977900 w 3149600"/>
                <a:gd name="connsiteY6" fmla="*/ 3232150 h 3475037"/>
                <a:gd name="connsiteX7" fmla="*/ 806450 w 3149600"/>
                <a:gd name="connsiteY7" fmla="*/ 2730500 h 3475037"/>
                <a:gd name="connsiteX8" fmla="*/ 793750 w 3149600"/>
                <a:gd name="connsiteY8" fmla="*/ 2400300 h 3475037"/>
                <a:gd name="connsiteX9" fmla="*/ 774700 w 3149600"/>
                <a:gd name="connsiteY9" fmla="*/ 2222500 h 3475037"/>
                <a:gd name="connsiteX10" fmla="*/ 736600 w 3149600"/>
                <a:gd name="connsiteY10" fmla="*/ 2006600 h 3475037"/>
                <a:gd name="connsiteX11" fmla="*/ 292100 w 3149600"/>
                <a:gd name="connsiteY11" fmla="*/ 2444750 h 3475037"/>
                <a:gd name="connsiteX12" fmla="*/ 234950 w 3149600"/>
                <a:gd name="connsiteY12" fmla="*/ 2393950 h 3475037"/>
                <a:gd name="connsiteX13" fmla="*/ 88900 w 3149600"/>
                <a:gd name="connsiteY13" fmla="*/ 2432050 h 3475037"/>
                <a:gd name="connsiteX14" fmla="*/ 0 w 3149600"/>
                <a:gd name="connsiteY14" fmla="*/ 2362200 h 3475037"/>
                <a:gd name="connsiteX15" fmla="*/ 107950 w 3149600"/>
                <a:gd name="connsiteY15" fmla="*/ 2369344 h 3475037"/>
                <a:gd name="connsiteX16" fmla="*/ 157956 w 3149600"/>
                <a:gd name="connsiteY16" fmla="*/ 2352675 h 3475037"/>
                <a:gd name="connsiteX17" fmla="*/ 138113 w 3149600"/>
                <a:gd name="connsiteY17" fmla="*/ 2316957 h 3475037"/>
                <a:gd name="connsiteX18" fmla="*/ 215106 w 3149600"/>
                <a:gd name="connsiteY18" fmla="*/ 2290762 h 3475037"/>
                <a:gd name="connsiteX19" fmla="*/ 496094 w 3149600"/>
                <a:gd name="connsiteY19" fmla="*/ 1993900 h 3475037"/>
                <a:gd name="connsiteX20" fmla="*/ 463550 w 3149600"/>
                <a:gd name="connsiteY20" fmla="*/ 1936750 h 3475037"/>
                <a:gd name="connsiteX21" fmla="*/ 514350 w 3149600"/>
                <a:gd name="connsiteY21" fmla="*/ 1828800 h 3475037"/>
                <a:gd name="connsiteX22" fmla="*/ 501650 w 3149600"/>
                <a:gd name="connsiteY22" fmla="*/ 1701800 h 3475037"/>
                <a:gd name="connsiteX23" fmla="*/ 577850 w 3149600"/>
                <a:gd name="connsiteY23" fmla="*/ 1657350 h 3475037"/>
                <a:gd name="connsiteX24" fmla="*/ 558800 w 3149600"/>
                <a:gd name="connsiteY24" fmla="*/ 1593850 h 3475037"/>
                <a:gd name="connsiteX25" fmla="*/ 602456 w 3149600"/>
                <a:gd name="connsiteY25" fmla="*/ 1302544 h 3475037"/>
                <a:gd name="connsiteX26" fmla="*/ 568325 w 3149600"/>
                <a:gd name="connsiteY26" fmla="*/ 1212850 h 3475037"/>
                <a:gd name="connsiteX27" fmla="*/ 626268 w 3149600"/>
                <a:gd name="connsiteY27" fmla="*/ 1030288 h 3475037"/>
                <a:gd name="connsiteX28" fmla="*/ 615156 w 3149600"/>
                <a:gd name="connsiteY28" fmla="*/ 935831 h 3475037"/>
                <a:gd name="connsiteX29" fmla="*/ 577850 w 3149600"/>
                <a:gd name="connsiteY29" fmla="*/ 850900 h 3475037"/>
                <a:gd name="connsiteX30" fmla="*/ 577850 w 3149600"/>
                <a:gd name="connsiteY30" fmla="*/ 762000 h 3475037"/>
                <a:gd name="connsiteX31" fmla="*/ 996950 w 3149600"/>
                <a:gd name="connsiteY31" fmla="*/ 685800 h 3475037"/>
                <a:gd name="connsiteX32" fmla="*/ 1162050 w 3149600"/>
                <a:gd name="connsiteY32" fmla="*/ 819150 h 3475037"/>
                <a:gd name="connsiteX33" fmla="*/ 1073150 w 3149600"/>
                <a:gd name="connsiteY33" fmla="*/ 812800 h 3475037"/>
                <a:gd name="connsiteX34" fmla="*/ 1035050 w 3149600"/>
                <a:gd name="connsiteY34" fmla="*/ 1060450 h 3475037"/>
                <a:gd name="connsiteX35" fmla="*/ 1028700 w 3149600"/>
                <a:gd name="connsiteY35" fmla="*/ 1377950 h 3475037"/>
                <a:gd name="connsiteX36" fmla="*/ 952500 w 3149600"/>
                <a:gd name="connsiteY36" fmla="*/ 1447800 h 3475037"/>
                <a:gd name="connsiteX37" fmla="*/ 952500 w 3149600"/>
                <a:gd name="connsiteY37" fmla="*/ 1504950 h 3475037"/>
                <a:gd name="connsiteX38" fmla="*/ 1016000 w 3149600"/>
                <a:gd name="connsiteY38" fmla="*/ 1485900 h 3475037"/>
                <a:gd name="connsiteX39" fmla="*/ 1035050 w 3149600"/>
                <a:gd name="connsiteY39" fmla="*/ 1447800 h 3475037"/>
                <a:gd name="connsiteX40" fmla="*/ 1092200 w 3149600"/>
                <a:gd name="connsiteY40" fmla="*/ 1441450 h 3475037"/>
                <a:gd name="connsiteX41" fmla="*/ 1117600 w 3149600"/>
                <a:gd name="connsiteY41" fmla="*/ 1466850 h 3475037"/>
                <a:gd name="connsiteX42" fmla="*/ 1092200 w 3149600"/>
                <a:gd name="connsiteY42" fmla="*/ 1504950 h 3475037"/>
                <a:gd name="connsiteX43" fmla="*/ 1111250 w 3149600"/>
                <a:gd name="connsiteY43" fmla="*/ 1549400 h 3475037"/>
                <a:gd name="connsiteX44" fmla="*/ 1162050 w 3149600"/>
                <a:gd name="connsiteY44" fmla="*/ 1549400 h 3475037"/>
                <a:gd name="connsiteX45" fmla="*/ 1200150 w 3149600"/>
                <a:gd name="connsiteY45" fmla="*/ 1562100 h 3475037"/>
                <a:gd name="connsiteX46" fmla="*/ 1193800 w 3149600"/>
                <a:gd name="connsiteY46" fmla="*/ 1606550 h 3475037"/>
                <a:gd name="connsiteX47" fmla="*/ 1231900 w 3149600"/>
                <a:gd name="connsiteY47" fmla="*/ 1644650 h 3475037"/>
                <a:gd name="connsiteX48" fmla="*/ 1225550 w 3149600"/>
                <a:gd name="connsiteY48" fmla="*/ 1746250 h 3475037"/>
                <a:gd name="connsiteX49" fmla="*/ 1435100 w 3149600"/>
                <a:gd name="connsiteY49" fmla="*/ 1663700 h 3475037"/>
                <a:gd name="connsiteX50" fmla="*/ 1428750 w 3149600"/>
                <a:gd name="connsiteY50" fmla="*/ 1587500 h 3475037"/>
                <a:gd name="connsiteX51" fmla="*/ 1473200 w 3149600"/>
                <a:gd name="connsiteY51" fmla="*/ 1568450 h 3475037"/>
                <a:gd name="connsiteX52" fmla="*/ 1517650 w 3149600"/>
                <a:gd name="connsiteY52" fmla="*/ 1473200 h 3475037"/>
                <a:gd name="connsiteX53" fmla="*/ 1492250 w 3149600"/>
                <a:gd name="connsiteY53" fmla="*/ 1466850 h 3475037"/>
                <a:gd name="connsiteX54" fmla="*/ 1477963 w 3149600"/>
                <a:gd name="connsiteY54" fmla="*/ 1450181 h 3475037"/>
                <a:gd name="connsiteX55" fmla="*/ 1494630 w 3149600"/>
                <a:gd name="connsiteY55" fmla="*/ 1434307 h 3475037"/>
                <a:gd name="connsiteX56" fmla="*/ 1503363 w 3149600"/>
                <a:gd name="connsiteY56" fmla="*/ 1378744 h 3475037"/>
                <a:gd name="connsiteX57" fmla="*/ 1467645 w 3149600"/>
                <a:gd name="connsiteY57" fmla="*/ 1359695 h 3475037"/>
                <a:gd name="connsiteX58" fmla="*/ 1550194 w 3149600"/>
                <a:gd name="connsiteY58" fmla="*/ 1387474 h 3475037"/>
                <a:gd name="connsiteX59" fmla="*/ 1559718 w 3149600"/>
                <a:gd name="connsiteY59" fmla="*/ 1332707 h 3475037"/>
                <a:gd name="connsiteX60" fmla="*/ 1620044 w 3149600"/>
                <a:gd name="connsiteY60" fmla="*/ 1321593 h 3475037"/>
                <a:gd name="connsiteX61" fmla="*/ 1606550 w 3149600"/>
                <a:gd name="connsiteY61" fmla="*/ 1282700 h 3475037"/>
                <a:gd name="connsiteX62" fmla="*/ 1574006 w 3149600"/>
                <a:gd name="connsiteY62" fmla="*/ 1247775 h 3475037"/>
                <a:gd name="connsiteX63" fmla="*/ 1702594 w 3149600"/>
                <a:gd name="connsiteY63" fmla="*/ 1174750 h 3475037"/>
                <a:gd name="connsiteX64" fmla="*/ 1714500 w 3149600"/>
                <a:gd name="connsiteY64" fmla="*/ 1079500 h 3475037"/>
                <a:gd name="connsiteX65" fmla="*/ 1797050 w 3149600"/>
                <a:gd name="connsiteY65" fmla="*/ 946150 h 3475037"/>
                <a:gd name="connsiteX66" fmla="*/ 1473200 w 3149600"/>
                <a:gd name="connsiteY66" fmla="*/ 857250 h 3475037"/>
                <a:gd name="connsiteX67" fmla="*/ 1688306 w 3149600"/>
                <a:gd name="connsiteY67" fmla="*/ 873918 h 3475037"/>
                <a:gd name="connsiteX68" fmla="*/ 1701800 w 3149600"/>
                <a:gd name="connsiteY68" fmla="*/ 819150 h 3475037"/>
                <a:gd name="connsiteX69" fmla="*/ 1606550 w 3149600"/>
                <a:gd name="connsiteY69" fmla="*/ 792162 h 3475037"/>
                <a:gd name="connsiteX70" fmla="*/ 1619250 w 3149600"/>
                <a:gd name="connsiteY70" fmla="*/ 736600 h 3475037"/>
                <a:gd name="connsiteX71" fmla="*/ 1619250 w 3149600"/>
                <a:gd name="connsiteY71" fmla="*/ 736600 h 3475037"/>
                <a:gd name="connsiteX72" fmla="*/ 1587500 w 3149600"/>
                <a:gd name="connsiteY72" fmla="*/ 695325 h 3475037"/>
                <a:gd name="connsiteX73" fmla="*/ 1562894 w 3149600"/>
                <a:gd name="connsiteY73" fmla="*/ 0 h 3475037"/>
                <a:gd name="connsiteX74" fmla="*/ 1592262 w 3149600"/>
                <a:gd name="connsiteY74" fmla="*/ 4764 h 3475037"/>
                <a:gd name="connsiteX75" fmla="*/ 1679575 w 3149600"/>
                <a:gd name="connsiteY75" fmla="*/ 79375 h 3475037"/>
                <a:gd name="connsiteX76" fmla="*/ 1774825 w 3149600"/>
                <a:gd name="connsiteY76" fmla="*/ 122237 h 3475037"/>
                <a:gd name="connsiteX77" fmla="*/ 1784350 w 3149600"/>
                <a:gd name="connsiteY77" fmla="*/ 211138 h 3475037"/>
                <a:gd name="connsiteX78" fmla="*/ 1804987 w 3149600"/>
                <a:gd name="connsiteY78" fmla="*/ 244475 h 3475037"/>
                <a:gd name="connsiteX79" fmla="*/ 1833563 w 3149600"/>
                <a:gd name="connsiteY79" fmla="*/ 301625 h 3475037"/>
                <a:gd name="connsiteX80" fmla="*/ 1784350 w 3149600"/>
                <a:gd name="connsiteY80" fmla="*/ 422275 h 3475037"/>
                <a:gd name="connsiteX81" fmla="*/ 1868488 w 3149600"/>
                <a:gd name="connsiteY81" fmla="*/ 366713 h 3475037"/>
                <a:gd name="connsiteX82" fmla="*/ 1996282 w 3149600"/>
                <a:gd name="connsiteY82" fmla="*/ 376238 h 3475037"/>
                <a:gd name="connsiteX83" fmla="*/ 2048669 w 3149600"/>
                <a:gd name="connsiteY83" fmla="*/ 342900 h 3475037"/>
                <a:gd name="connsiteX84" fmla="*/ 2110581 w 3149600"/>
                <a:gd name="connsiteY84" fmla="*/ 363536 h 3475037"/>
                <a:gd name="connsiteX85" fmla="*/ 2171700 w 3149600"/>
                <a:gd name="connsiteY85" fmla="*/ 273050 h 3475037"/>
                <a:gd name="connsiteX86" fmla="*/ 2214563 w 3149600"/>
                <a:gd name="connsiteY86" fmla="*/ 280987 h 3475037"/>
                <a:gd name="connsiteX87" fmla="*/ 2282825 w 3149600"/>
                <a:gd name="connsiteY87" fmla="*/ 180975 h 3475037"/>
                <a:gd name="connsiteX88" fmla="*/ 2373312 w 3149600"/>
                <a:gd name="connsiteY88" fmla="*/ 214313 h 3475037"/>
                <a:gd name="connsiteX89" fmla="*/ 2432050 w 3149600"/>
                <a:gd name="connsiteY89" fmla="*/ 203200 h 3475037"/>
                <a:gd name="connsiteX90" fmla="*/ 2501900 w 3149600"/>
                <a:gd name="connsiteY90" fmla="*/ 228600 h 3475037"/>
                <a:gd name="connsiteX91" fmla="*/ 2508250 w 3149600"/>
                <a:gd name="connsiteY91" fmla="*/ 304800 h 3475037"/>
                <a:gd name="connsiteX92" fmla="*/ 2476500 w 3149600"/>
                <a:gd name="connsiteY92" fmla="*/ 387350 h 3475037"/>
                <a:gd name="connsiteX93" fmla="*/ 2508250 w 3149600"/>
                <a:gd name="connsiteY93" fmla="*/ 482600 h 3475037"/>
                <a:gd name="connsiteX94" fmla="*/ 2635250 w 3149600"/>
                <a:gd name="connsiteY94" fmla="*/ 514350 h 3475037"/>
                <a:gd name="connsiteX95" fmla="*/ 2588419 w 3149600"/>
                <a:gd name="connsiteY95" fmla="*/ 632619 h 3475037"/>
                <a:gd name="connsiteX96" fmla="*/ 2654300 w 3149600"/>
                <a:gd name="connsiteY96" fmla="*/ 736600 h 3475037"/>
                <a:gd name="connsiteX97" fmla="*/ 2686050 w 3149600"/>
                <a:gd name="connsiteY97" fmla="*/ 742950 h 3475037"/>
                <a:gd name="connsiteX98" fmla="*/ 2641600 w 3149600"/>
                <a:gd name="connsiteY98" fmla="*/ 850900 h 3475037"/>
                <a:gd name="connsiteX99" fmla="*/ 2717800 w 3149600"/>
                <a:gd name="connsiteY99" fmla="*/ 857250 h 3475037"/>
                <a:gd name="connsiteX100" fmla="*/ 2851944 w 3149600"/>
                <a:gd name="connsiteY100" fmla="*/ 793750 h 3475037"/>
                <a:gd name="connsiteX101" fmla="*/ 3016250 w 3149600"/>
                <a:gd name="connsiteY101" fmla="*/ 641350 h 3475037"/>
                <a:gd name="connsiteX102" fmla="*/ 3005138 w 3149600"/>
                <a:gd name="connsiteY102" fmla="*/ 763588 h 3475037"/>
                <a:gd name="connsiteX103" fmla="*/ 3097213 w 3149600"/>
                <a:gd name="connsiteY103" fmla="*/ 852487 h 3475037"/>
                <a:gd name="connsiteX104" fmla="*/ 3149600 w 3149600"/>
                <a:gd name="connsiteY104" fmla="*/ 1003300 h 3475037"/>
                <a:gd name="connsiteX105" fmla="*/ 2844006 w 3149600"/>
                <a:gd name="connsiteY105" fmla="*/ 1191418 h 3475037"/>
                <a:gd name="connsiteX106" fmla="*/ 2911475 w 3149600"/>
                <a:gd name="connsiteY106" fmla="*/ 1319213 h 3475037"/>
                <a:gd name="connsiteX107" fmla="*/ 2863056 w 3149600"/>
                <a:gd name="connsiteY107" fmla="*/ 1420813 h 3475037"/>
                <a:gd name="connsiteX108" fmla="*/ 2908300 w 3149600"/>
                <a:gd name="connsiteY108" fmla="*/ 1454150 h 3475037"/>
                <a:gd name="connsiteX109" fmla="*/ 2933700 w 3149600"/>
                <a:gd name="connsiteY109" fmla="*/ 1504950 h 3475037"/>
                <a:gd name="connsiteX110" fmla="*/ 2933700 w 3149600"/>
                <a:gd name="connsiteY110" fmla="*/ 1581150 h 3475037"/>
                <a:gd name="connsiteX111" fmla="*/ 2908300 w 3149600"/>
                <a:gd name="connsiteY111" fmla="*/ 1606550 h 3475037"/>
                <a:gd name="connsiteX112" fmla="*/ 2901950 w 3149600"/>
                <a:gd name="connsiteY112" fmla="*/ 1644650 h 3475037"/>
                <a:gd name="connsiteX113" fmla="*/ 2832100 w 3149600"/>
                <a:gd name="connsiteY113" fmla="*/ 1619250 h 3475037"/>
                <a:gd name="connsiteX114" fmla="*/ 2813050 w 3149600"/>
                <a:gd name="connsiteY114" fmla="*/ 1746250 h 3475037"/>
                <a:gd name="connsiteX115" fmla="*/ 2736057 w 3149600"/>
                <a:gd name="connsiteY115" fmla="*/ 1710531 h 3475037"/>
                <a:gd name="connsiteX116" fmla="*/ 2603500 w 3149600"/>
                <a:gd name="connsiteY116" fmla="*/ 1773237 h 3475037"/>
                <a:gd name="connsiteX117" fmla="*/ 2749550 w 3149600"/>
                <a:gd name="connsiteY117" fmla="*/ 2019300 h 3475037"/>
                <a:gd name="connsiteX118" fmla="*/ 2787650 w 3149600"/>
                <a:gd name="connsiteY118" fmla="*/ 2019300 h 3475037"/>
                <a:gd name="connsiteX119" fmla="*/ 2781300 w 3149600"/>
                <a:gd name="connsiteY119" fmla="*/ 2108200 h 3475037"/>
                <a:gd name="connsiteX120" fmla="*/ 2711450 w 3149600"/>
                <a:gd name="connsiteY120" fmla="*/ 2083594 h 3475037"/>
                <a:gd name="connsiteX121" fmla="*/ 2603500 w 3149600"/>
                <a:gd name="connsiteY121" fmla="*/ 2120900 h 3475037"/>
                <a:gd name="connsiteX122" fmla="*/ 2381250 w 3149600"/>
                <a:gd name="connsiteY122" fmla="*/ 2114550 h 3475037"/>
                <a:gd name="connsiteX123" fmla="*/ 2286000 w 3149600"/>
                <a:gd name="connsiteY123" fmla="*/ 2114550 h 3475037"/>
                <a:gd name="connsiteX124" fmla="*/ 2209800 w 3149600"/>
                <a:gd name="connsiteY124" fmla="*/ 2038350 h 3475037"/>
                <a:gd name="connsiteX125" fmla="*/ 2152650 w 3149600"/>
                <a:gd name="connsiteY125" fmla="*/ 2025650 h 3475037"/>
                <a:gd name="connsiteX126" fmla="*/ 2138363 w 3149600"/>
                <a:gd name="connsiteY126" fmla="*/ 1946275 h 3475037"/>
                <a:gd name="connsiteX127" fmla="*/ 1947862 w 3149600"/>
                <a:gd name="connsiteY127" fmla="*/ 1889125 h 3475037"/>
                <a:gd name="connsiteX128" fmla="*/ 1924050 w 3149600"/>
                <a:gd name="connsiteY128" fmla="*/ 2006600 h 3475037"/>
                <a:gd name="connsiteX129" fmla="*/ 1943100 w 3149600"/>
                <a:gd name="connsiteY129" fmla="*/ 2095500 h 3475037"/>
                <a:gd name="connsiteX130" fmla="*/ 1911350 w 3149600"/>
                <a:gd name="connsiteY130" fmla="*/ 2209800 h 3475037"/>
                <a:gd name="connsiteX131" fmla="*/ 2305050 w 3149600"/>
                <a:gd name="connsiteY131" fmla="*/ 2279650 h 3475037"/>
                <a:gd name="connsiteX132" fmla="*/ 2349500 w 3149600"/>
                <a:gd name="connsiteY132" fmla="*/ 2736850 h 3475037"/>
                <a:gd name="connsiteX133" fmla="*/ 1282700 w 3149600"/>
                <a:gd name="connsiteY133" fmla="*/ 2794000 h 3475037"/>
                <a:gd name="connsiteX134" fmla="*/ 1263650 w 3149600"/>
                <a:gd name="connsiteY134" fmla="*/ 2851150 h 3475037"/>
                <a:gd name="connsiteX135" fmla="*/ 1314450 w 3149600"/>
                <a:gd name="connsiteY135" fmla="*/ 2876550 h 3475037"/>
                <a:gd name="connsiteX136" fmla="*/ 1333500 w 3149600"/>
                <a:gd name="connsiteY136" fmla="*/ 2952750 h 3475037"/>
                <a:gd name="connsiteX137" fmla="*/ 1327150 w 3149600"/>
                <a:gd name="connsiteY137" fmla="*/ 3111500 h 3475037"/>
                <a:gd name="connsiteX138" fmla="*/ 1397000 w 3149600"/>
                <a:gd name="connsiteY138" fmla="*/ 3206750 h 3475037"/>
                <a:gd name="connsiteX139" fmla="*/ 1358900 w 3149600"/>
                <a:gd name="connsiteY139" fmla="*/ 3371850 h 3475037"/>
                <a:gd name="connsiteX140" fmla="*/ 1416050 w 3149600"/>
                <a:gd name="connsiteY140" fmla="*/ 3473450 h 3475037"/>
                <a:gd name="connsiteX0" fmla="*/ 1416050 w 3149600"/>
                <a:gd name="connsiteY0" fmla="*/ 3487736 h 3489323"/>
                <a:gd name="connsiteX1" fmla="*/ 1317625 w 3149600"/>
                <a:gd name="connsiteY1" fmla="*/ 3489323 h 3489323"/>
                <a:gd name="connsiteX2" fmla="*/ 1240631 w 3149600"/>
                <a:gd name="connsiteY2" fmla="*/ 3489323 h 3489323"/>
                <a:gd name="connsiteX3" fmla="*/ 1196181 w 3149600"/>
                <a:gd name="connsiteY3" fmla="*/ 3453605 h 3489323"/>
                <a:gd name="connsiteX4" fmla="*/ 1085850 w 3149600"/>
                <a:gd name="connsiteY4" fmla="*/ 3221036 h 3489323"/>
                <a:gd name="connsiteX5" fmla="*/ 1085850 w 3149600"/>
                <a:gd name="connsiteY5" fmla="*/ 3094036 h 3489323"/>
                <a:gd name="connsiteX6" fmla="*/ 977900 w 3149600"/>
                <a:gd name="connsiteY6" fmla="*/ 3246436 h 3489323"/>
                <a:gd name="connsiteX7" fmla="*/ 806450 w 3149600"/>
                <a:gd name="connsiteY7" fmla="*/ 2744786 h 3489323"/>
                <a:gd name="connsiteX8" fmla="*/ 793750 w 3149600"/>
                <a:gd name="connsiteY8" fmla="*/ 2414586 h 3489323"/>
                <a:gd name="connsiteX9" fmla="*/ 774700 w 3149600"/>
                <a:gd name="connsiteY9" fmla="*/ 2236786 h 3489323"/>
                <a:gd name="connsiteX10" fmla="*/ 736600 w 3149600"/>
                <a:gd name="connsiteY10" fmla="*/ 2020886 h 3489323"/>
                <a:gd name="connsiteX11" fmla="*/ 292100 w 3149600"/>
                <a:gd name="connsiteY11" fmla="*/ 2459036 h 3489323"/>
                <a:gd name="connsiteX12" fmla="*/ 234950 w 3149600"/>
                <a:gd name="connsiteY12" fmla="*/ 2408236 h 3489323"/>
                <a:gd name="connsiteX13" fmla="*/ 88900 w 3149600"/>
                <a:gd name="connsiteY13" fmla="*/ 2446336 h 3489323"/>
                <a:gd name="connsiteX14" fmla="*/ 0 w 3149600"/>
                <a:gd name="connsiteY14" fmla="*/ 2376486 h 3489323"/>
                <a:gd name="connsiteX15" fmla="*/ 107950 w 3149600"/>
                <a:gd name="connsiteY15" fmla="*/ 2383630 h 3489323"/>
                <a:gd name="connsiteX16" fmla="*/ 157956 w 3149600"/>
                <a:gd name="connsiteY16" fmla="*/ 2366961 h 3489323"/>
                <a:gd name="connsiteX17" fmla="*/ 138113 w 3149600"/>
                <a:gd name="connsiteY17" fmla="*/ 2331243 h 3489323"/>
                <a:gd name="connsiteX18" fmla="*/ 215106 w 3149600"/>
                <a:gd name="connsiteY18" fmla="*/ 2305048 h 3489323"/>
                <a:gd name="connsiteX19" fmla="*/ 496094 w 3149600"/>
                <a:gd name="connsiteY19" fmla="*/ 2008186 h 3489323"/>
                <a:gd name="connsiteX20" fmla="*/ 463550 w 3149600"/>
                <a:gd name="connsiteY20" fmla="*/ 1951036 h 3489323"/>
                <a:gd name="connsiteX21" fmla="*/ 514350 w 3149600"/>
                <a:gd name="connsiteY21" fmla="*/ 1843086 h 3489323"/>
                <a:gd name="connsiteX22" fmla="*/ 501650 w 3149600"/>
                <a:gd name="connsiteY22" fmla="*/ 1716086 h 3489323"/>
                <a:gd name="connsiteX23" fmla="*/ 577850 w 3149600"/>
                <a:gd name="connsiteY23" fmla="*/ 1671636 h 3489323"/>
                <a:gd name="connsiteX24" fmla="*/ 558800 w 3149600"/>
                <a:gd name="connsiteY24" fmla="*/ 1608136 h 3489323"/>
                <a:gd name="connsiteX25" fmla="*/ 602456 w 3149600"/>
                <a:gd name="connsiteY25" fmla="*/ 1316830 h 3489323"/>
                <a:gd name="connsiteX26" fmla="*/ 568325 w 3149600"/>
                <a:gd name="connsiteY26" fmla="*/ 1227136 h 3489323"/>
                <a:gd name="connsiteX27" fmla="*/ 626268 w 3149600"/>
                <a:gd name="connsiteY27" fmla="*/ 1044574 h 3489323"/>
                <a:gd name="connsiteX28" fmla="*/ 615156 w 3149600"/>
                <a:gd name="connsiteY28" fmla="*/ 950117 h 3489323"/>
                <a:gd name="connsiteX29" fmla="*/ 577850 w 3149600"/>
                <a:gd name="connsiteY29" fmla="*/ 865186 h 3489323"/>
                <a:gd name="connsiteX30" fmla="*/ 577850 w 3149600"/>
                <a:gd name="connsiteY30" fmla="*/ 776286 h 3489323"/>
                <a:gd name="connsiteX31" fmla="*/ 996950 w 3149600"/>
                <a:gd name="connsiteY31" fmla="*/ 700086 h 3489323"/>
                <a:gd name="connsiteX32" fmla="*/ 1162050 w 3149600"/>
                <a:gd name="connsiteY32" fmla="*/ 833436 h 3489323"/>
                <a:gd name="connsiteX33" fmla="*/ 1073150 w 3149600"/>
                <a:gd name="connsiteY33" fmla="*/ 827086 h 3489323"/>
                <a:gd name="connsiteX34" fmla="*/ 1035050 w 3149600"/>
                <a:gd name="connsiteY34" fmla="*/ 1074736 h 3489323"/>
                <a:gd name="connsiteX35" fmla="*/ 1028700 w 3149600"/>
                <a:gd name="connsiteY35" fmla="*/ 1392236 h 3489323"/>
                <a:gd name="connsiteX36" fmla="*/ 952500 w 3149600"/>
                <a:gd name="connsiteY36" fmla="*/ 1462086 h 3489323"/>
                <a:gd name="connsiteX37" fmla="*/ 952500 w 3149600"/>
                <a:gd name="connsiteY37" fmla="*/ 1519236 h 3489323"/>
                <a:gd name="connsiteX38" fmla="*/ 1016000 w 3149600"/>
                <a:gd name="connsiteY38" fmla="*/ 1500186 h 3489323"/>
                <a:gd name="connsiteX39" fmla="*/ 1035050 w 3149600"/>
                <a:gd name="connsiteY39" fmla="*/ 1462086 h 3489323"/>
                <a:gd name="connsiteX40" fmla="*/ 1092200 w 3149600"/>
                <a:gd name="connsiteY40" fmla="*/ 1455736 h 3489323"/>
                <a:gd name="connsiteX41" fmla="*/ 1117600 w 3149600"/>
                <a:gd name="connsiteY41" fmla="*/ 1481136 h 3489323"/>
                <a:gd name="connsiteX42" fmla="*/ 1092200 w 3149600"/>
                <a:gd name="connsiteY42" fmla="*/ 1519236 h 3489323"/>
                <a:gd name="connsiteX43" fmla="*/ 1111250 w 3149600"/>
                <a:gd name="connsiteY43" fmla="*/ 1563686 h 3489323"/>
                <a:gd name="connsiteX44" fmla="*/ 1162050 w 3149600"/>
                <a:gd name="connsiteY44" fmla="*/ 1563686 h 3489323"/>
                <a:gd name="connsiteX45" fmla="*/ 1200150 w 3149600"/>
                <a:gd name="connsiteY45" fmla="*/ 1576386 h 3489323"/>
                <a:gd name="connsiteX46" fmla="*/ 1193800 w 3149600"/>
                <a:gd name="connsiteY46" fmla="*/ 1620836 h 3489323"/>
                <a:gd name="connsiteX47" fmla="*/ 1231900 w 3149600"/>
                <a:gd name="connsiteY47" fmla="*/ 1658936 h 3489323"/>
                <a:gd name="connsiteX48" fmla="*/ 1225550 w 3149600"/>
                <a:gd name="connsiteY48" fmla="*/ 1760536 h 3489323"/>
                <a:gd name="connsiteX49" fmla="*/ 1435100 w 3149600"/>
                <a:gd name="connsiteY49" fmla="*/ 1677986 h 3489323"/>
                <a:gd name="connsiteX50" fmla="*/ 1428750 w 3149600"/>
                <a:gd name="connsiteY50" fmla="*/ 1601786 h 3489323"/>
                <a:gd name="connsiteX51" fmla="*/ 1473200 w 3149600"/>
                <a:gd name="connsiteY51" fmla="*/ 1582736 h 3489323"/>
                <a:gd name="connsiteX52" fmla="*/ 1517650 w 3149600"/>
                <a:gd name="connsiteY52" fmla="*/ 1487486 h 3489323"/>
                <a:gd name="connsiteX53" fmla="*/ 1492250 w 3149600"/>
                <a:gd name="connsiteY53" fmla="*/ 1481136 h 3489323"/>
                <a:gd name="connsiteX54" fmla="*/ 1477963 w 3149600"/>
                <a:gd name="connsiteY54" fmla="*/ 1464467 h 3489323"/>
                <a:gd name="connsiteX55" fmla="*/ 1494630 w 3149600"/>
                <a:gd name="connsiteY55" fmla="*/ 1448593 h 3489323"/>
                <a:gd name="connsiteX56" fmla="*/ 1503363 w 3149600"/>
                <a:gd name="connsiteY56" fmla="*/ 1393030 h 3489323"/>
                <a:gd name="connsiteX57" fmla="*/ 1467645 w 3149600"/>
                <a:gd name="connsiteY57" fmla="*/ 1373981 h 3489323"/>
                <a:gd name="connsiteX58" fmla="*/ 1550194 w 3149600"/>
                <a:gd name="connsiteY58" fmla="*/ 1401760 h 3489323"/>
                <a:gd name="connsiteX59" fmla="*/ 1559718 w 3149600"/>
                <a:gd name="connsiteY59" fmla="*/ 1346993 h 3489323"/>
                <a:gd name="connsiteX60" fmla="*/ 1620044 w 3149600"/>
                <a:gd name="connsiteY60" fmla="*/ 1335879 h 3489323"/>
                <a:gd name="connsiteX61" fmla="*/ 1606550 w 3149600"/>
                <a:gd name="connsiteY61" fmla="*/ 1296986 h 3489323"/>
                <a:gd name="connsiteX62" fmla="*/ 1574006 w 3149600"/>
                <a:gd name="connsiteY62" fmla="*/ 1262061 h 3489323"/>
                <a:gd name="connsiteX63" fmla="*/ 1702594 w 3149600"/>
                <a:gd name="connsiteY63" fmla="*/ 1189036 h 3489323"/>
                <a:gd name="connsiteX64" fmla="*/ 1714500 w 3149600"/>
                <a:gd name="connsiteY64" fmla="*/ 1093786 h 3489323"/>
                <a:gd name="connsiteX65" fmla="*/ 1797050 w 3149600"/>
                <a:gd name="connsiteY65" fmla="*/ 960436 h 3489323"/>
                <a:gd name="connsiteX66" fmla="*/ 1473200 w 3149600"/>
                <a:gd name="connsiteY66" fmla="*/ 871536 h 3489323"/>
                <a:gd name="connsiteX67" fmla="*/ 1688306 w 3149600"/>
                <a:gd name="connsiteY67" fmla="*/ 888204 h 3489323"/>
                <a:gd name="connsiteX68" fmla="*/ 1701800 w 3149600"/>
                <a:gd name="connsiteY68" fmla="*/ 833436 h 3489323"/>
                <a:gd name="connsiteX69" fmla="*/ 1606550 w 3149600"/>
                <a:gd name="connsiteY69" fmla="*/ 806448 h 3489323"/>
                <a:gd name="connsiteX70" fmla="*/ 1619250 w 3149600"/>
                <a:gd name="connsiteY70" fmla="*/ 750886 h 3489323"/>
                <a:gd name="connsiteX71" fmla="*/ 1619250 w 3149600"/>
                <a:gd name="connsiteY71" fmla="*/ 750886 h 3489323"/>
                <a:gd name="connsiteX72" fmla="*/ 1587500 w 3149600"/>
                <a:gd name="connsiteY72" fmla="*/ 709611 h 3489323"/>
                <a:gd name="connsiteX73" fmla="*/ 1562894 w 3149600"/>
                <a:gd name="connsiteY73" fmla="*/ 14286 h 3489323"/>
                <a:gd name="connsiteX74" fmla="*/ 1630362 w 3149600"/>
                <a:gd name="connsiteY74" fmla="*/ 0 h 3489323"/>
                <a:gd name="connsiteX75" fmla="*/ 1679575 w 3149600"/>
                <a:gd name="connsiteY75" fmla="*/ 93661 h 3489323"/>
                <a:gd name="connsiteX76" fmla="*/ 1774825 w 3149600"/>
                <a:gd name="connsiteY76" fmla="*/ 136523 h 3489323"/>
                <a:gd name="connsiteX77" fmla="*/ 1784350 w 3149600"/>
                <a:gd name="connsiteY77" fmla="*/ 225424 h 3489323"/>
                <a:gd name="connsiteX78" fmla="*/ 1804987 w 3149600"/>
                <a:gd name="connsiteY78" fmla="*/ 258761 h 3489323"/>
                <a:gd name="connsiteX79" fmla="*/ 1833563 w 3149600"/>
                <a:gd name="connsiteY79" fmla="*/ 315911 h 3489323"/>
                <a:gd name="connsiteX80" fmla="*/ 1784350 w 3149600"/>
                <a:gd name="connsiteY80" fmla="*/ 436561 h 3489323"/>
                <a:gd name="connsiteX81" fmla="*/ 1868488 w 3149600"/>
                <a:gd name="connsiteY81" fmla="*/ 380999 h 3489323"/>
                <a:gd name="connsiteX82" fmla="*/ 1996282 w 3149600"/>
                <a:gd name="connsiteY82" fmla="*/ 390524 h 3489323"/>
                <a:gd name="connsiteX83" fmla="*/ 2048669 w 3149600"/>
                <a:gd name="connsiteY83" fmla="*/ 357186 h 3489323"/>
                <a:gd name="connsiteX84" fmla="*/ 2110581 w 3149600"/>
                <a:gd name="connsiteY84" fmla="*/ 377822 h 3489323"/>
                <a:gd name="connsiteX85" fmla="*/ 2171700 w 3149600"/>
                <a:gd name="connsiteY85" fmla="*/ 287336 h 3489323"/>
                <a:gd name="connsiteX86" fmla="*/ 2214563 w 3149600"/>
                <a:gd name="connsiteY86" fmla="*/ 295273 h 3489323"/>
                <a:gd name="connsiteX87" fmla="*/ 2282825 w 3149600"/>
                <a:gd name="connsiteY87" fmla="*/ 195261 h 3489323"/>
                <a:gd name="connsiteX88" fmla="*/ 2373312 w 3149600"/>
                <a:gd name="connsiteY88" fmla="*/ 228599 h 3489323"/>
                <a:gd name="connsiteX89" fmla="*/ 2432050 w 3149600"/>
                <a:gd name="connsiteY89" fmla="*/ 217486 h 3489323"/>
                <a:gd name="connsiteX90" fmla="*/ 2501900 w 3149600"/>
                <a:gd name="connsiteY90" fmla="*/ 242886 h 3489323"/>
                <a:gd name="connsiteX91" fmla="*/ 2508250 w 3149600"/>
                <a:gd name="connsiteY91" fmla="*/ 319086 h 3489323"/>
                <a:gd name="connsiteX92" fmla="*/ 2476500 w 3149600"/>
                <a:gd name="connsiteY92" fmla="*/ 401636 h 3489323"/>
                <a:gd name="connsiteX93" fmla="*/ 2508250 w 3149600"/>
                <a:gd name="connsiteY93" fmla="*/ 496886 h 3489323"/>
                <a:gd name="connsiteX94" fmla="*/ 2635250 w 3149600"/>
                <a:gd name="connsiteY94" fmla="*/ 528636 h 3489323"/>
                <a:gd name="connsiteX95" fmla="*/ 2588419 w 3149600"/>
                <a:gd name="connsiteY95" fmla="*/ 646905 h 3489323"/>
                <a:gd name="connsiteX96" fmla="*/ 2654300 w 3149600"/>
                <a:gd name="connsiteY96" fmla="*/ 750886 h 3489323"/>
                <a:gd name="connsiteX97" fmla="*/ 2686050 w 3149600"/>
                <a:gd name="connsiteY97" fmla="*/ 757236 h 3489323"/>
                <a:gd name="connsiteX98" fmla="*/ 2641600 w 3149600"/>
                <a:gd name="connsiteY98" fmla="*/ 865186 h 3489323"/>
                <a:gd name="connsiteX99" fmla="*/ 2717800 w 3149600"/>
                <a:gd name="connsiteY99" fmla="*/ 871536 h 3489323"/>
                <a:gd name="connsiteX100" fmla="*/ 2851944 w 3149600"/>
                <a:gd name="connsiteY100" fmla="*/ 808036 h 3489323"/>
                <a:gd name="connsiteX101" fmla="*/ 3016250 w 3149600"/>
                <a:gd name="connsiteY101" fmla="*/ 655636 h 3489323"/>
                <a:gd name="connsiteX102" fmla="*/ 3005138 w 3149600"/>
                <a:gd name="connsiteY102" fmla="*/ 777874 h 3489323"/>
                <a:gd name="connsiteX103" fmla="*/ 3097213 w 3149600"/>
                <a:gd name="connsiteY103" fmla="*/ 866773 h 3489323"/>
                <a:gd name="connsiteX104" fmla="*/ 3149600 w 3149600"/>
                <a:gd name="connsiteY104" fmla="*/ 1017586 h 3489323"/>
                <a:gd name="connsiteX105" fmla="*/ 2844006 w 3149600"/>
                <a:gd name="connsiteY105" fmla="*/ 1205704 h 3489323"/>
                <a:gd name="connsiteX106" fmla="*/ 2911475 w 3149600"/>
                <a:gd name="connsiteY106" fmla="*/ 1333499 h 3489323"/>
                <a:gd name="connsiteX107" fmla="*/ 2863056 w 3149600"/>
                <a:gd name="connsiteY107" fmla="*/ 1435099 h 3489323"/>
                <a:gd name="connsiteX108" fmla="*/ 2908300 w 3149600"/>
                <a:gd name="connsiteY108" fmla="*/ 1468436 h 3489323"/>
                <a:gd name="connsiteX109" fmla="*/ 2933700 w 3149600"/>
                <a:gd name="connsiteY109" fmla="*/ 1519236 h 3489323"/>
                <a:gd name="connsiteX110" fmla="*/ 2933700 w 3149600"/>
                <a:gd name="connsiteY110" fmla="*/ 1595436 h 3489323"/>
                <a:gd name="connsiteX111" fmla="*/ 2908300 w 3149600"/>
                <a:gd name="connsiteY111" fmla="*/ 1620836 h 3489323"/>
                <a:gd name="connsiteX112" fmla="*/ 2901950 w 3149600"/>
                <a:gd name="connsiteY112" fmla="*/ 1658936 h 3489323"/>
                <a:gd name="connsiteX113" fmla="*/ 2832100 w 3149600"/>
                <a:gd name="connsiteY113" fmla="*/ 1633536 h 3489323"/>
                <a:gd name="connsiteX114" fmla="*/ 2813050 w 3149600"/>
                <a:gd name="connsiteY114" fmla="*/ 1760536 h 3489323"/>
                <a:gd name="connsiteX115" fmla="*/ 2736057 w 3149600"/>
                <a:gd name="connsiteY115" fmla="*/ 1724817 h 3489323"/>
                <a:gd name="connsiteX116" fmla="*/ 2603500 w 3149600"/>
                <a:gd name="connsiteY116" fmla="*/ 1787523 h 3489323"/>
                <a:gd name="connsiteX117" fmla="*/ 2749550 w 3149600"/>
                <a:gd name="connsiteY117" fmla="*/ 2033586 h 3489323"/>
                <a:gd name="connsiteX118" fmla="*/ 2787650 w 3149600"/>
                <a:gd name="connsiteY118" fmla="*/ 2033586 h 3489323"/>
                <a:gd name="connsiteX119" fmla="*/ 2781300 w 3149600"/>
                <a:gd name="connsiteY119" fmla="*/ 2122486 h 3489323"/>
                <a:gd name="connsiteX120" fmla="*/ 2711450 w 3149600"/>
                <a:gd name="connsiteY120" fmla="*/ 2097880 h 3489323"/>
                <a:gd name="connsiteX121" fmla="*/ 2603500 w 3149600"/>
                <a:gd name="connsiteY121" fmla="*/ 2135186 h 3489323"/>
                <a:gd name="connsiteX122" fmla="*/ 2381250 w 3149600"/>
                <a:gd name="connsiteY122" fmla="*/ 2128836 h 3489323"/>
                <a:gd name="connsiteX123" fmla="*/ 2286000 w 3149600"/>
                <a:gd name="connsiteY123" fmla="*/ 2128836 h 3489323"/>
                <a:gd name="connsiteX124" fmla="*/ 2209800 w 3149600"/>
                <a:gd name="connsiteY124" fmla="*/ 2052636 h 3489323"/>
                <a:gd name="connsiteX125" fmla="*/ 2152650 w 3149600"/>
                <a:gd name="connsiteY125" fmla="*/ 2039936 h 3489323"/>
                <a:gd name="connsiteX126" fmla="*/ 2138363 w 3149600"/>
                <a:gd name="connsiteY126" fmla="*/ 1960561 h 3489323"/>
                <a:gd name="connsiteX127" fmla="*/ 1947862 w 3149600"/>
                <a:gd name="connsiteY127" fmla="*/ 1903411 h 3489323"/>
                <a:gd name="connsiteX128" fmla="*/ 1924050 w 3149600"/>
                <a:gd name="connsiteY128" fmla="*/ 2020886 h 3489323"/>
                <a:gd name="connsiteX129" fmla="*/ 1943100 w 3149600"/>
                <a:gd name="connsiteY129" fmla="*/ 2109786 h 3489323"/>
                <a:gd name="connsiteX130" fmla="*/ 1911350 w 3149600"/>
                <a:gd name="connsiteY130" fmla="*/ 2224086 h 3489323"/>
                <a:gd name="connsiteX131" fmla="*/ 2305050 w 3149600"/>
                <a:gd name="connsiteY131" fmla="*/ 2293936 h 3489323"/>
                <a:gd name="connsiteX132" fmla="*/ 2349500 w 3149600"/>
                <a:gd name="connsiteY132" fmla="*/ 2751136 h 3489323"/>
                <a:gd name="connsiteX133" fmla="*/ 1282700 w 3149600"/>
                <a:gd name="connsiteY133" fmla="*/ 2808286 h 3489323"/>
                <a:gd name="connsiteX134" fmla="*/ 1263650 w 3149600"/>
                <a:gd name="connsiteY134" fmla="*/ 2865436 h 3489323"/>
                <a:gd name="connsiteX135" fmla="*/ 1314450 w 3149600"/>
                <a:gd name="connsiteY135" fmla="*/ 2890836 h 3489323"/>
                <a:gd name="connsiteX136" fmla="*/ 1333500 w 3149600"/>
                <a:gd name="connsiteY136" fmla="*/ 2967036 h 3489323"/>
                <a:gd name="connsiteX137" fmla="*/ 1327150 w 3149600"/>
                <a:gd name="connsiteY137" fmla="*/ 3125786 h 3489323"/>
                <a:gd name="connsiteX138" fmla="*/ 1397000 w 3149600"/>
                <a:gd name="connsiteY138" fmla="*/ 3221036 h 3489323"/>
                <a:gd name="connsiteX139" fmla="*/ 1358900 w 3149600"/>
                <a:gd name="connsiteY139" fmla="*/ 3386136 h 3489323"/>
                <a:gd name="connsiteX140" fmla="*/ 1416050 w 3149600"/>
                <a:gd name="connsiteY140" fmla="*/ 3487736 h 3489323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702594 w 3149600"/>
                <a:gd name="connsiteY63" fmla="*/ 1205707 h 3505994"/>
                <a:gd name="connsiteX64" fmla="*/ 1714500 w 3149600"/>
                <a:gd name="connsiteY64" fmla="*/ 1110457 h 3505994"/>
                <a:gd name="connsiteX65" fmla="*/ 1797050 w 3149600"/>
                <a:gd name="connsiteY65" fmla="*/ 977107 h 3505994"/>
                <a:gd name="connsiteX66" fmla="*/ 1473200 w 3149600"/>
                <a:gd name="connsiteY66" fmla="*/ 888207 h 3505994"/>
                <a:gd name="connsiteX67" fmla="*/ 1688306 w 3149600"/>
                <a:gd name="connsiteY67" fmla="*/ 904875 h 3505994"/>
                <a:gd name="connsiteX68" fmla="*/ 1701800 w 3149600"/>
                <a:gd name="connsiteY68" fmla="*/ 850107 h 3505994"/>
                <a:gd name="connsiteX69" fmla="*/ 1606550 w 3149600"/>
                <a:gd name="connsiteY69" fmla="*/ 823119 h 3505994"/>
                <a:gd name="connsiteX70" fmla="*/ 1619250 w 3149600"/>
                <a:gd name="connsiteY70" fmla="*/ 767557 h 3505994"/>
                <a:gd name="connsiteX71" fmla="*/ 1619250 w 3149600"/>
                <a:gd name="connsiteY71" fmla="*/ 767557 h 3505994"/>
                <a:gd name="connsiteX72" fmla="*/ 1587500 w 3149600"/>
                <a:gd name="connsiteY72" fmla="*/ 726282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702594 w 3149600"/>
                <a:gd name="connsiteY63" fmla="*/ 1205707 h 3505994"/>
                <a:gd name="connsiteX64" fmla="*/ 1714500 w 3149600"/>
                <a:gd name="connsiteY64" fmla="*/ 1110457 h 3505994"/>
                <a:gd name="connsiteX65" fmla="*/ 1797050 w 3149600"/>
                <a:gd name="connsiteY65" fmla="*/ 977107 h 3505994"/>
                <a:gd name="connsiteX66" fmla="*/ 1473200 w 3149600"/>
                <a:gd name="connsiteY66" fmla="*/ 888207 h 3505994"/>
                <a:gd name="connsiteX67" fmla="*/ 1688306 w 3149600"/>
                <a:gd name="connsiteY67" fmla="*/ 904875 h 3505994"/>
                <a:gd name="connsiteX68" fmla="*/ 1701800 w 3149600"/>
                <a:gd name="connsiteY68" fmla="*/ 850107 h 3505994"/>
                <a:gd name="connsiteX69" fmla="*/ 1606550 w 3149600"/>
                <a:gd name="connsiteY69" fmla="*/ 823119 h 3505994"/>
                <a:gd name="connsiteX70" fmla="*/ 1619250 w 3149600"/>
                <a:gd name="connsiteY70" fmla="*/ 767557 h 3505994"/>
                <a:gd name="connsiteX71" fmla="*/ 1619250 w 3149600"/>
                <a:gd name="connsiteY71" fmla="*/ 767557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702594 w 3149600"/>
                <a:gd name="connsiteY63" fmla="*/ 1205707 h 3505994"/>
                <a:gd name="connsiteX64" fmla="*/ 1714500 w 3149600"/>
                <a:gd name="connsiteY64" fmla="*/ 1110457 h 3505994"/>
                <a:gd name="connsiteX65" fmla="*/ 1797050 w 3149600"/>
                <a:gd name="connsiteY65" fmla="*/ 977107 h 3505994"/>
                <a:gd name="connsiteX66" fmla="*/ 1473200 w 3149600"/>
                <a:gd name="connsiteY66" fmla="*/ 888207 h 3505994"/>
                <a:gd name="connsiteX67" fmla="*/ 1688306 w 3149600"/>
                <a:gd name="connsiteY67" fmla="*/ 904875 h 3505994"/>
                <a:gd name="connsiteX68" fmla="*/ 1701800 w 3149600"/>
                <a:gd name="connsiteY68" fmla="*/ 850107 h 3505994"/>
                <a:gd name="connsiteX69" fmla="*/ 1606550 w 3149600"/>
                <a:gd name="connsiteY69" fmla="*/ 823119 h 3505994"/>
                <a:gd name="connsiteX70" fmla="*/ 1619250 w 3149600"/>
                <a:gd name="connsiteY70" fmla="*/ 767557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702594 w 3149600"/>
                <a:gd name="connsiteY63" fmla="*/ 1205707 h 3505994"/>
                <a:gd name="connsiteX64" fmla="*/ 1714500 w 3149600"/>
                <a:gd name="connsiteY64" fmla="*/ 1110457 h 3505994"/>
                <a:gd name="connsiteX65" fmla="*/ 1797050 w 3149600"/>
                <a:gd name="connsiteY65" fmla="*/ 977107 h 3505994"/>
                <a:gd name="connsiteX66" fmla="*/ 1473200 w 3149600"/>
                <a:gd name="connsiteY66" fmla="*/ 888207 h 3505994"/>
                <a:gd name="connsiteX67" fmla="*/ 1688306 w 3149600"/>
                <a:gd name="connsiteY67" fmla="*/ 904875 h 3505994"/>
                <a:gd name="connsiteX68" fmla="*/ 1701800 w 3149600"/>
                <a:gd name="connsiteY68" fmla="*/ 850107 h 3505994"/>
                <a:gd name="connsiteX69" fmla="*/ 1606550 w 3149600"/>
                <a:gd name="connsiteY69" fmla="*/ 823119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702594 w 3149600"/>
                <a:gd name="connsiteY63" fmla="*/ 1205707 h 3505994"/>
                <a:gd name="connsiteX64" fmla="*/ 1714500 w 3149600"/>
                <a:gd name="connsiteY64" fmla="*/ 1110457 h 3505994"/>
                <a:gd name="connsiteX65" fmla="*/ 1797050 w 3149600"/>
                <a:gd name="connsiteY65" fmla="*/ 977107 h 3505994"/>
                <a:gd name="connsiteX66" fmla="*/ 1473200 w 3149600"/>
                <a:gd name="connsiteY66" fmla="*/ 888207 h 3505994"/>
                <a:gd name="connsiteX67" fmla="*/ 1688306 w 3149600"/>
                <a:gd name="connsiteY67" fmla="*/ 904875 h 3505994"/>
                <a:gd name="connsiteX68" fmla="*/ 1701800 w 3149600"/>
                <a:gd name="connsiteY68" fmla="*/ 8501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702594 w 3149600"/>
                <a:gd name="connsiteY63" fmla="*/ 1205707 h 3505994"/>
                <a:gd name="connsiteX64" fmla="*/ 1714500 w 3149600"/>
                <a:gd name="connsiteY64" fmla="*/ 1110457 h 3505994"/>
                <a:gd name="connsiteX65" fmla="*/ 1797050 w 3149600"/>
                <a:gd name="connsiteY65" fmla="*/ 977107 h 3505994"/>
                <a:gd name="connsiteX66" fmla="*/ 1473200 w 3149600"/>
                <a:gd name="connsiteY66" fmla="*/ 888207 h 3505994"/>
                <a:gd name="connsiteX67" fmla="*/ 1688306 w 3149600"/>
                <a:gd name="connsiteY67" fmla="*/ 904875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702594 w 3149600"/>
                <a:gd name="connsiteY63" fmla="*/ 1205707 h 3505994"/>
                <a:gd name="connsiteX64" fmla="*/ 1714500 w 3149600"/>
                <a:gd name="connsiteY64" fmla="*/ 1110457 h 3505994"/>
                <a:gd name="connsiteX65" fmla="*/ 1797050 w 3149600"/>
                <a:gd name="connsiteY65" fmla="*/ 977107 h 3505994"/>
                <a:gd name="connsiteX66" fmla="*/ 1473200 w 3149600"/>
                <a:gd name="connsiteY66" fmla="*/ 888207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702594 w 3149600"/>
                <a:gd name="connsiteY63" fmla="*/ 1205707 h 3505994"/>
                <a:gd name="connsiteX64" fmla="*/ 1714500 w 3149600"/>
                <a:gd name="connsiteY64" fmla="*/ 1110457 h 3505994"/>
                <a:gd name="connsiteX65" fmla="*/ 1797050 w 3149600"/>
                <a:gd name="connsiteY65" fmla="*/ 977107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702594 w 3149600"/>
                <a:gd name="connsiteY63" fmla="*/ 1205707 h 3505994"/>
                <a:gd name="connsiteX64" fmla="*/ 1714500 w 3149600"/>
                <a:gd name="connsiteY64" fmla="*/ 1110457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702594 w 3149600"/>
                <a:gd name="connsiteY63" fmla="*/ 1205707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574006 w 3149600"/>
                <a:gd name="connsiteY62" fmla="*/ 1278732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606550 w 3149600"/>
                <a:gd name="connsiteY61" fmla="*/ 13136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620044 w 3149600"/>
                <a:gd name="connsiteY60" fmla="*/ 1352550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559718 w 3149600"/>
                <a:gd name="connsiteY59" fmla="*/ 13636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550194 w 3149600"/>
                <a:gd name="connsiteY58" fmla="*/ 14184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467645 w 3149600"/>
                <a:gd name="connsiteY57" fmla="*/ 1390652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503363 w 3149600"/>
                <a:gd name="connsiteY56" fmla="*/ 1409701 h 3505994"/>
                <a:gd name="connsiteX57" fmla="*/ 1051720 w 3149600"/>
                <a:gd name="connsiteY57" fmla="*/ 53977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1494630 w 3149600"/>
                <a:gd name="connsiteY55" fmla="*/ 1465264 h 3505994"/>
                <a:gd name="connsiteX56" fmla="*/ 1014413 w 3149600"/>
                <a:gd name="connsiteY56" fmla="*/ 69851 h 3505994"/>
                <a:gd name="connsiteX57" fmla="*/ 1051720 w 3149600"/>
                <a:gd name="connsiteY57" fmla="*/ 53977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1477963 w 3149600"/>
                <a:gd name="connsiteY54" fmla="*/ 1481138 h 3505994"/>
                <a:gd name="connsiteX55" fmla="*/ 989805 w 3149600"/>
                <a:gd name="connsiteY55" fmla="*/ 74614 h 3505994"/>
                <a:gd name="connsiteX56" fmla="*/ 1014413 w 3149600"/>
                <a:gd name="connsiteY56" fmla="*/ 69851 h 3505994"/>
                <a:gd name="connsiteX57" fmla="*/ 1051720 w 3149600"/>
                <a:gd name="connsiteY57" fmla="*/ 53977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982663 w 3149600"/>
                <a:gd name="connsiteY54" fmla="*/ 157163 h 3505994"/>
                <a:gd name="connsiteX55" fmla="*/ 989805 w 3149600"/>
                <a:gd name="connsiteY55" fmla="*/ 74614 h 3505994"/>
                <a:gd name="connsiteX56" fmla="*/ 1014413 w 3149600"/>
                <a:gd name="connsiteY56" fmla="*/ 69851 h 3505994"/>
                <a:gd name="connsiteX57" fmla="*/ 1051720 w 3149600"/>
                <a:gd name="connsiteY57" fmla="*/ 53977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982663 w 3149600"/>
                <a:gd name="connsiteY54" fmla="*/ 157163 h 3505994"/>
                <a:gd name="connsiteX55" fmla="*/ 958850 w 3149600"/>
                <a:gd name="connsiteY55" fmla="*/ 94459 h 3505994"/>
                <a:gd name="connsiteX56" fmla="*/ 989805 w 3149600"/>
                <a:gd name="connsiteY56" fmla="*/ 74614 h 3505994"/>
                <a:gd name="connsiteX57" fmla="*/ 1014413 w 3149600"/>
                <a:gd name="connsiteY57" fmla="*/ 69851 h 3505994"/>
                <a:gd name="connsiteX58" fmla="*/ 1051720 w 3149600"/>
                <a:gd name="connsiteY58" fmla="*/ 53977 h 3505994"/>
                <a:gd name="connsiteX59" fmla="*/ 1146969 w 3149600"/>
                <a:gd name="connsiteY59" fmla="*/ 59531 h 3505994"/>
                <a:gd name="connsiteX60" fmla="*/ 1188243 w 3149600"/>
                <a:gd name="connsiteY60" fmla="*/ 68264 h 3505994"/>
                <a:gd name="connsiteX61" fmla="*/ 1191419 w 3149600"/>
                <a:gd name="connsiteY61" fmla="*/ 9525 h 3505994"/>
                <a:gd name="connsiteX62" fmla="*/ 1225550 w 3149600"/>
                <a:gd name="connsiteY62" fmla="*/ 18257 h 3505994"/>
                <a:gd name="connsiteX63" fmla="*/ 1212056 w 3149600"/>
                <a:gd name="connsiteY63" fmla="*/ 92869 h 3505994"/>
                <a:gd name="connsiteX64" fmla="*/ 1276350 w 3149600"/>
                <a:gd name="connsiteY64" fmla="*/ 96045 h 3505994"/>
                <a:gd name="connsiteX65" fmla="*/ 1312068 w 3149600"/>
                <a:gd name="connsiteY65" fmla="*/ 76994 h 3505994"/>
                <a:gd name="connsiteX66" fmla="*/ 1356519 w 3149600"/>
                <a:gd name="connsiteY66" fmla="*/ 88901 h 3505994"/>
                <a:gd name="connsiteX67" fmla="*/ 1358900 w 3149600"/>
                <a:gd name="connsiteY67" fmla="*/ 123825 h 3505994"/>
                <a:gd name="connsiteX68" fmla="*/ 1409700 w 3149600"/>
                <a:gd name="connsiteY68" fmla="*/ 138113 h 3505994"/>
                <a:gd name="connsiteX69" fmla="*/ 1432719 w 3149600"/>
                <a:gd name="connsiteY69" fmla="*/ 126207 h 3505994"/>
                <a:gd name="connsiteX70" fmla="*/ 1492250 w 3149600"/>
                <a:gd name="connsiteY70" fmla="*/ 77788 h 3505994"/>
                <a:gd name="connsiteX71" fmla="*/ 1533525 w 3149600"/>
                <a:gd name="connsiteY71" fmla="*/ 103188 h 3505994"/>
                <a:gd name="connsiteX72" fmla="*/ 1552575 w 3149600"/>
                <a:gd name="connsiteY72" fmla="*/ 96045 h 3505994"/>
                <a:gd name="connsiteX73" fmla="*/ 1580356 w 3149600"/>
                <a:gd name="connsiteY73" fmla="*/ 38101 h 3505994"/>
                <a:gd name="connsiteX74" fmla="*/ 1641475 w 3149600"/>
                <a:gd name="connsiteY74" fmla="*/ 0 h 3505994"/>
                <a:gd name="connsiteX75" fmla="*/ 1630362 w 3149600"/>
                <a:gd name="connsiteY75" fmla="*/ 16671 h 3505994"/>
                <a:gd name="connsiteX76" fmla="*/ 1679575 w 3149600"/>
                <a:gd name="connsiteY76" fmla="*/ 110332 h 3505994"/>
                <a:gd name="connsiteX77" fmla="*/ 1774825 w 3149600"/>
                <a:gd name="connsiteY77" fmla="*/ 153194 h 3505994"/>
                <a:gd name="connsiteX78" fmla="*/ 1784350 w 3149600"/>
                <a:gd name="connsiteY78" fmla="*/ 242095 h 3505994"/>
                <a:gd name="connsiteX79" fmla="*/ 1804987 w 3149600"/>
                <a:gd name="connsiteY79" fmla="*/ 275432 h 3505994"/>
                <a:gd name="connsiteX80" fmla="*/ 1833563 w 3149600"/>
                <a:gd name="connsiteY80" fmla="*/ 332582 h 3505994"/>
                <a:gd name="connsiteX81" fmla="*/ 1784350 w 3149600"/>
                <a:gd name="connsiteY81" fmla="*/ 453232 h 3505994"/>
                <a:gd name="connsiteX82" fmla="*/ 1868488 w 3149600"/>
                <a:gd name="connsiteY82" fmla="*/ 397670 h 3505994"/>
                <a:gd name="connsiteX83" fmla="*/ 1996282 w 3149600"/>
                <a:gd name="connsiteY83" fmla="*/ 407195 h 3505994"/>
                <a:gd name="connsiteX84" fmla="*/ 2048669 w 3149600"/>
                <a:gd name="connsiteY84" fmla="*/ 373857 h 3505994"/>
                <a:gd name="connsiteX85" fmla="*/ 2110581 w 3149600"/>
                <a:gd name="connsiteY85" fmla="*/ 394493 h 3505994"/>
                <a:gd name="connsiteX86" fmla="*/ 2171700 w 3149600"/>
                <a:gd name="connsiteY86" fmla="*/ 304007 h 3505994"/>
                <a:gd name="connsiteX87" fmla="*/ 2214563 w 3149600"/>
                <a:gd name="connsiteY87" fmla="*/ 311944 h 3505994"/>
                <a:gd name="connsiteX88" fmla="*/ 2282825 w 3149600"/>
                <a:gd name="connsiteY88" fmla="*/ 211932 h 3505994"/>
                <a:gd name="connsiteX89" fmla="*/ 2373312 w 3149600"/>
                <a:gd name="connsiteY89" fmla="*/ 245270 h 3505994"/>
                <a:gd name="connsiteX90" fmla="*/ 2432050 w 3149600"/>
                <a:gd name="connsiteY90" fmla="*/ 234157 h 3505994"/>
                <a:gd name="connsiteX91" fmla="*/ 2501900 w 3149600"/>
                <a:gd name="connsiteY91" fmla="*/ 259557 h 3505994"/>
                <a:gd name="connsiteX92" fmla="*/ 2508250 w 3149600"/>
                <a:gd name="connsiteY92" fmla="*/ 335757 h 3505994"/>
                <a:gd name="connsiteX93" fmla="*/ 2476500 w 3149600"/>
                <a:gd name="connsiteY93" fmla="*/ 418307 h 3505994"/>
                <a:gd name="connsiteX94" fmla="*/ 2508250 w 3149600"/>
                <a:gd name="connsiteY94" fmla="*/ 513557 h 3505994"/>
                <a:gd name="connsiteX95" fmla="*/ 2635250 w 3149600"/>
                <a:gd name="connsiteY95" fmla="*/ 545307 h 3505994"/>
                <a:gd name="connsiteX96" fmla="*/ 2588419 w 3149600"/>
                <a:gd name="connsiteY96" fmla="*/ 663576 h 3505994"/>
                <a:gd name="connsiteX97" fmla="*/ 2654300 w 3149600"/>
                <a:gd name="connsiteY97" fmla="*/ 767557 h 3505994"/>
                <a:gd name="connsiteX98" fmla="*/ 2686050 w 3149600"/>
                <a:gd name="connsiteY98" fmla="*/ 773907 h 3505994"/>
                <a:gd name="connsiteX99" fmla="*/ 2641600 w 3149600"/>
                <a:gd name="connsiteY99" fmla="*/ 881857 h 3505994"/>
                <a:gd name="connsiteX100" fmla="*/ 2717800 w 3149600"/>
                <a:gd name="connsiteY100" fmla="*/ 888207 h 3505994"/>
                <a:gd name="connsiteX101" fmla="*/ 2851944 w 3149600"/>
                <a:gd name="connsiteY101" fmla="*/ 824707 h 3505994"/>
                <a:gd name="connsiteX102" fmla="*/ 3016250 w 3149600"/>
                <a:gd name="connsiteY102" fmla="*/ 672307 h 3505994"/>
                <a:gd name="connsiteX103" fmla="*/ 3005138 w 3149600"/>
                <a:gd name="connsiteY103" fmla="*/ 794545 h 3505994"/>
                <a:gd name="connsiteX104" fmla="*/ 3097213 w 3149600"/>
                <a:gd name="connsiteY104" fmla="*/ 883444 h 3505994"/>
                <a:gd name="connsiteX105" fmla="*/ 3149600 w 3149600"/>
                <a:gd name="connsiteY105" fmla="*/ 1034257 h 3505994"/>
                <a:gd name="connsiteX106" fmla="*/ 2844006 w 3149600"/>
                <a:gd name="connsiteY106" fmla="*/ 1222375 h 3505994"/>
                <a:gd name="connsiteX107" fmla="*/ 2911475 w 3149600"/>
                <a:gd name="connsiteY107" fmla="*/ 1350170 h 3505994"/>
                <a:gd name="connsiteX108" fmla="*/ 2863056 w 3149600"/>
                <a:gd name="connsiteY108" fmla="*/ 1451770 h 3505994"/>
                <a:gd name="connsiteX109" fmla="*/ 2908300 w 3149600"/>
                <a:gd name="connsiteY109" fmla="*/ 1485107 h 3505994"/>
                <a:gd name="connsiteX110" fmla="*/ 2933700 w 3149600"/>
                <a:gd name="connsiteY110" fmla="*/ 1535907 h 3505994"/>
                <a:gd name="connsiteX111" fmla="*/ 2933700 w 3149600"/>
                <a:gd name="connsiteY111" fmla="*/ 1612107 h 3505994"/>
                <a:gd name="connsiteX112" fmla="*/ 2908300 w 3149600"/>
                <a:gd name="connsiteY112" fmla="*/ 1637507 h 3505994"/>
                <a:gd name="connsiteX113" fmla="*/ 2901950 w 3149600"/>
                <a:gd name="connsiteY113" fmla="*/ 1675607 h 3505994"/>
                <a:gd name="connsiteX114" fmla="*/ 2832100 w 3149600"/>
                <a:gd name="connsiteY114" fmla="*/ 1650207 h 3505994"/>
                <a:gd name="connsiteX115" fmla="*/ 2813050 w 3149600"/>
                <a:gd name="connsiteY115" fmla="*/ 1777207 h 3505994"/>
                <a:gd name="connsiteX116" fmla="*/ 2736057 w 3149600"/>
                <a:gd name="connsiteY116" fmla="*/ 1741488 h 3505994"/>
                <a:gd name="connsiteX117" fmla="*/ 2603500 w 3149600"/>
                <a:gd name="connsiteY117" fmla="*/ 1804194 h 3505994"/>
                <a:gd name="connsiteX118" fmla="*/ 2749550 w 3149600"/>
                <a:gd name="connsiteY118" fmla="*/ 2050257 h 3505994"/>
                <a:gd name="connsiteX119" fmla="*/ 2787650 w 3149600"/>
                <a:gd name="connsiteY119" fmla="*/ 2050257 h 3505994"/>
                <a:gd name="connsiteX120" fmla="*/ 2781300 w 3149600"/>
                <a:gd name="connsiteY120" fmla="*/ 2139157 h 3505994"/>
                <a:gd name="connsiteX121" fmla="*/ 2711450 w 3149600"/>
                <a:gd name="connsiteY121" fmla="*/ 2114551 h 3505994"/>
                <a:gd name="connsiteX122" fmla="*/ 2603500 w 3149600"/>
                <a:gd name="connsiteY122" fmla="*/ 2151857 h 3505994"/>
                <a:gd name="connsiteX123" fmla="*/ 2381250 w 3149600"/>
                <a:gd name="connsiteY123" fmla="*/ 2145507 h 3505994"/>
                <a:gd name="connsiteX124" fmla="*/ 2286000 w 3149600"/>
                <a:gd name="connsiteY124" fmla="*/ 2145507 h 3505994"/>
                <a:gd name="connsiteX125" fmla="*/ 2209800 w 3149600"/>
                <a:gd name="connsiteY125" fmla="*/ 2069307 h 3505994"/>
                <a:gd name="connsiteX126" fmla="*/ 2152650 w 3149600"/>
                <a:gd name="connsiteY126" fmla="*/ 2056607 h 3505994"/>
                <a:gd name="connsiteX127" fmla="*/ 2138363 w 3149600"/>
                <a:gd name="connsiteY127" fmla="*/ 1977232 h 3505994"/>
                <a:gd name="connsiteX128" fmla="*/ 1947862 w 3149600"/>
                <a:gd name="connsiteY128" fmla="*/ 1920082 h 3505994"/>
                <a:gd name="connsiteX129" fmla="*/ 1924050 w 3149600"/>
                <a:gd name="connsiteY129" fmla="*/ 2037557 h 3505994"/>
                <a:gd name="connsiteX130" fmla="*/ 1943100 w 3149600"/>
                <a:gd name="connsiteY130" fmla="*/ 2126457 h 3505994"/>
                <a:gd name="connsiteX131" fmla="*/ 1911350 w 3149600"/>
                <a:gd name="connsiteY131" fmla="*/ 2240757 h 3505994"/>
                <a:gd name="connsiteX132" fmla="*/ 2305050 w 3149600"/>
                <a:gd name="connsiteY132" fmla="*/ 2310607 h 3505994"/>
                <a:gd name="connsiteX133" fmla="*/ 2349500 w 3149600"/>
                <a:gd name="connsiteY133" fmla="*/ 2767807 h 3505994"/>
                <a:gd name="connsiteX134" fmla="*/ 1282700 w 3149600"/>
                <a:gd name="connsiteY134" fmla="*/ 2824957 h 3505994"/>
                <a:gd name="connsiteX135" fmla="*/ 1263650 w 3149600"/>
                <a:gd name="connsiteY135" fmla="*/ 2882107 h 3505994"/>
                <a:gd name="connsiteX136" fmla="*/ 1314450 w 3149600"/>
                <a:gd name="connsiteY136" fmla="*/ 2907507 h 3505994"/>
                <a:gd name="connsiteX137" fmla="*/ 1333500 w 3149600"/>
                <a:gd name="connsiteY137" fmla="*/ 2983707 h 3505994"/>
                <a:gd name="connsiteX138" fmla="*/ 1327150 w 3149600"/>
                <a:gd name="connsiteY138" fmla="*/ 3142457 h 3505994"/>
                <a:gd name="connsiteX139" fmla="*/ 1397000 w 3149600"/>
                <a:gd name="connsiteY139" fmla="*/ 3237707 h 3505994"/>
                <a:gd name="connsiteX140" fmla="*/ 1358900 w 3149600"/>
                <a:gd name="connsiteY140" fmla="*/ 3402807 h 3505994"/>
                <a:gd name="connsiteX141" fmla="*/ 1416050 w 3149600"/>
                <a:gd name="connsiteY141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982663 w 3149600"/>
                <a:gd name="connsiteY54" fmla="*/ 157163 h 3505994"/>
                <a:gd name="connsiteX55" fmla="*/ 958850 w 3149600"/>
                <a:gd name="connsiteY55" fmla="*/ 94459 h 3505994"/>
                <a:gd name="connsiteX56" fmla="*/ 989805 w 3149600"/>
                <a:gd name="connsiteY56" fmla="*/ 74614 h 3505994"/>
                <a:gd name="connsiteX57" fmla="*/ 1014413 w 3149600"/>
                <a:gd name="connsiteY57" fmla="*/ 69851 h 3505994"/>
                <a:gd name="connsiteX58" fmla="*/ 1051720 w 3149600"/>
                <a:gd name="connsiteY58" fmla="*/ 53977 h 3505994"/>
                <a:gd name="connsiteX59" fmla="*/ 1146969 w 3149600"/>
                <a:gd name="connsiteY59" fmla="*/ 59531 h 3505994"/>
                <a:gd name="connsiteX60" fmla="*/ 1188243 w 3149600"/>
                <a:gd name="connsiteY60" fmla="*/ 68264 h 3505994"/>
                <a:gd name="connsiteX61" fmla="*/ 1191419 w 3149600"/>
                <a:gd name="connsiteY61" fmla="*/ 9525 h 3505994"/>
                <a:gd name="connsiteX62" fmla="*/ 1225550 w 3149600"/>
                <a:gd name="connsiteY62" fmla="*/ 18257 h 3505994"/>
                <a:gd name="connsiteX63" fmla="*/ 1212056 w 3149600"/>
                <a:gd name="connsiteY63" fmla="*/ 92869 h 3505994"/>
                <a:gd name="connsiteX64" fmla="*/ 1276350 w 3149600"/>
                <a:gd name="connsiteY64" fmla="*/ 96045 h 3505994"/>
                <a:gd name="connsiteX65" fmla="*/ 1312068 w 3149600"/>
                <a:gd name="connsiteY65" fmla="*/ 76994 h 3505994"/>
                <a:gd name="connsiteX66" fmla="*/ 1356519 w 3149600"/>
                <a:gd name="connsiteY66" fmla="*/ 88901 h 3505994"/>
                <a:gd name="connsiteX67" fmla="*/ 1358900 w 3149600"/>
                <a:gd name="connsiteY67" fmla="*/ 123825 h 3505994"/>
                <a:gd name="connsiteX68" fmla="*/ 1409700 w 3149600"/>
                <a:gd name="connsiteY68" fmla="*/ 138113 h 3505994"/>
                <a:gd name="connsiteX69" fmla="*/ 1432719 w 3149600"/>
                <a:gd name="connsiteY69" fmla="*/ 126207 h 3505994"/>
                <a:gd name="connsiteX70" fmla="*/ 1492250 w 3149600"/>
                <a:gd name="connsiteY70" fmla="*/ 77788 h 3505994"/>
                <a:gd name="connsiteX71" fmla="*/ 1533525 w 3149600"/>
                <a:gd name="connsiteY71" fmla="*/ 103188 h 3505994"/>
                <a:gd name="connsiteX72" fmla="*/ 1552575 w 3149600"/>
                <a:gd name="connsiteY72" fmla="*/ 96045 h 3505994"/>
                <a:gd name="connsiteX73" fmla="*/ 1580356 w 3149600"/>
                <a:gd name="connsiteY73" fmla="*/ 38101 h 3505994"/>
                <a:gd name="connsiteX74" fmla="*/ 1641475 w 3149600"/>
                <a:gd name="connsiteY74" fmla="*/ 0 h 3505994"/>
                <a:gd name="connsiteX75" fmla="*/ 1630362 w 3149600"/>
                <a:gd name="connsiteY75" fmla="*/ 16671 h 3505994"/>
                <a:gd name="connsiteX76" fmla="*/ 1679575 w 3149600"/>
                <a:gd name="connsiteY76" fmla="*/ 110332 h 3505994"/>
                <a:gd name="connsiteX77" fmla="*/ 1774825 w 3149600"/>
                <a:gd name="connsiteY77" fmla="*/ 153194 h 3505994"/>
                <a:gd name="connsiteX78" fmla="*/ 1784350 w 3149600"/>
                <a:gd name="connsiteY78" fmla="*/ 242095 h 3505994"/>
                <a:gd name="connsiteX79" fmla="*/ 1804987 w 3149600"/>
                <a:gd name="connsiteY79" fmla="*/ 275432 h 3505994"/>
                <a:gd name="connsiteX80" fmla="*/ 1833563 w 3149600"/>
                <a:gd name="connsiteY80" fmla="*/ 332582 h 3505994"/>
                <a:gd name="connsiteX81" fmla="*/ 1784350 w 3149600"/>
                <a:gd name="connsiteY81" fmla="*/ 453232 h 3505994"/>
                <a:gd name="connsiteX82" fmla="*/ 1868488 w 3149600"/>
                <a:gd name="connsiteY82" fmla="*/ 397670 h 3505994"/>
                <a:gd name="connsiteX83" fmla="*/ 1996282 w 3149600"/>
                <a:gd name="connsiteY83" fmla="*/ 407195 h 3505994"/>
                <a:gd name="connsiteX84" fmla="*/ 2048669 w 3149600"/>
                <a:gd name="connsiteY84" fmla="*/ 373857 h 3505994"/>
                <a:gd name="connsiteX85" fmla="*/ 2110581 w 3149600"/>
                <a:gd name="connsiteY85" fmla="*/ 394493 h 3505994"/>
                <a:gd name="connsiteX86" fmla="*/ 2171700 w 3149600"/>
                <a:gd name="connsiteY86" fmla="*/ 304007 h 3505994"/>
                <a:gd name="connsiteX87" fmla="*/ 2214563 w 3149600"/>
                <a:gd name="connsiteY87" fmla="*/ 311944 h 3505994"/>
                <a:gd name="connsiteX88" fmla="*/ 2282825 w 3149600"/>
                <a:gd name="connsiteY88" fmla="*/ 211932 h 3505994"/>
                <a:gd name="connsiteX89" fmla="*/ 2373312 w 3149600"/>
                <a:gd name="connsiteY89" fmla="*/ 245270 h 3505994"/>
                <a:gd name="connsiteX90" fmla="*/ 2432050 w 3149600"/>
                <a:gd name="connsiteY90" fmla="*/ 234157 h 3505994"/>
                <a:gd name="connsiteX91" fmla="*/ 2501900 w 3149600"/>
                <a:gd name="connsiteY91" fmla="*/ 259557 h 3505994"/>
                <a:gd name="connsiteX92" fmla="*/ 2508250 w 3149600"/>
                <a:gd name="connsiteY92" fmla="*/ 335757 h 3505994"/>
                <a:gd name="connsiteX93" fmla="*/ 2476500 w 3149600"/>
                <a:gd name="connsiteY93" fmla="*/ 418307 h 3505994"/>
                <a:gd name="connsiteX94" fmla="*/ 2508250 w 3149600"/>
                <a:gd name="connsiteY94" fmla="*/ 513557 h 3505994"/>
                <a:gd name="connsiteX95" fmla="*/ 2635250 w 3149600"/>
                <a:gd name="connsiteY95" fmla="*/ 545307 h 3505994"/>
                <a:gd name="connsiteX96" fmla="*/ 2588419 w 3149600"/>
                <a:gd name="connsiteY96" fmla="*/ 663576 h 3505994"/>
                <a:gd name="connsiteX97" fmla="*/ 2654300 w 3149600"/>
                <a:gd name="connsiteY97" fmla="*/ 767557 h 3505994"/>
                <a:gd name="connsiteX98" fmla="*/ 2686050 w 3149600"/>
                <a:gd name="connsiteY98" fmla="*/ 773907 h 3505994"/>
                <a:gd name="connsiteX99" fmla="*/ 2641600 w 3149600"/>
                <a:gd name="connsiteY99" fmla="*/ 881857 h 3505994"/>
                <a:gd name="connsiteX100" fmla="*/ 2717800 w 3149600"/>
                <a:gd name="connsiteY100" fmla="*/ 888207 h 3505994"/>
                <a:gd name="connsiteX101" fmla="*/ 2851944 w 3149600"/>
                <a:gd name="connsiteY101" fmla="*/ 824707 h 3505994"/>
                <a:gd name="connsiteX102" fmla="*/ 3016250 w 3149600"/>
                <a:gd name="connsiteY102" fmla="*/ 672307 h 3505994"/>
                <a:gd name="connsiteX103" fmla="*/ 3005138 w 3149600"/>
                <a:gd name="connsiteY103" fmla="*/ 794545 h 3505994"/>
                <a:gd name="connsiteX104" fmla="*/ 3097213 w 3149600"/>
                <a:gd name="connsiteY104" fmla="*/ 883444 h 3505994"/>
                <a:gd name="connsiteX105" fmla="*/ 3149600 w 3149600"/>
                <a:gd name="connsiteY105" fmla="*/ 1034257 h 3505994"/>
                <a:gd name="connsiteX106" fmla="*/ 2844006 w 3149600"/>
                <a:gd name="connsiteY106" fmla="*/ 1222375 h 3505994"/>
                <a:gd name="connsiteX107" fmla="*/ 2911475 w 3149600"/>
                <a:gd name="connsiteY107" fmla="*/ 1350170 h 3505994"/>
                <a:gd name="connsiteX108" fmla="*/ 2863056 w 3149600"/>
                <a:gd name="connsiteY108" fmla="*/ 1451770 h 3505994"/>
                <a:gd name="connsiteX109" fmla="*/ 2908300 w 3149600"/>
                <a:gd name="connsiteY109" fmla="*/ 1485107 h 3505994"/>
                <a:gd name="connsiteX110" fmla="*/ 2933700 w 3149600"/>
                <a:gd name="connsiteY110" fmla="*/ 1535907 h 3505994"/>
                <a:gd name="connsiteX111" fmla="*/ 2933700 w 3149600"/>
                <a:gd name="connsiteY111" fmla="*/ 1612107 h 3505994"/>
                <a:gd name="connsiteX112" fmla="*/ 2908300 w 3149600"/>
                <a:gd name="connsiteY112" fmla="*/ 1637507 h 3505994"/>
                <a:gd name="connsiteX113" fmla="*/ 2901950 w 3149600"/>
                <a:gd name="connsiteY113" fmla="*/ 1675607 h 3505994"/>
                <a:gd name="connsiteX114" fmla="*/ 2832100 w 3149600"/>
                <a:gd name="connsiteY114" fmla="*/ 1650207 h 3505994"/>
                <a:gd name="connsiteX115" fmla="*/ 2813050 w 3149600"/>
                <a:gd name="connsiteY115" fmla="*/ 1777207 h 3505994"/>
                <a:gd name="connsiteX116" fmla="*/ 2736057 w 3149600"/>
                <a:gd name="connsiteY116" fmla="*/ 1741488 h 3505994"/>
                <a:gd name="connsiteX117" fmla="*/ 2603500 w 3149600"/>
                <a:gd name="connsiteY117" fmla="*/ 1804194 h 3505994"/>
                <a:gd name="connsiteX118" fmla="*/ 2749550 w 3149600"/>
                <a:gd name="connsiteY118" fmla="*/ 2050257 h 3505994"/>
                <a:gd name="connsiteX119" fmla="*/ 2787650 w 3149600"/>
                <a:gd name="connsiteY119" fmla="*/ 2050257 h 3505994"/>
                <a:gd name="connsiteX120" fmla="*/ 2781300 w 3149600"/>
                <a:gd name="connsiteY120" fmla="*/ 2139157 h 3505994"/>
                <a:gd name="connsiteX121" fmla="*/ 2711450 w 3149600"/>
                <a:gd name="connsiteY121" fmla="*/ 2114551 h 3505994"/>
                <a:gd name="connsiteX122" fmla="*/ 2603500 w 3149600"/>
                <a:gd name="connsiteY122" fmla="*/ 2151857 h 3505994"/>
                <a:gd name="connsiteX123" fmla="*/ 2381250 w 3149600"/>
                <a:gd name="connsiteY123" fmla="*/ 2145507 h 3505994"/>
                <a:gd name="connsiteX124" fmla="*/ 2286000 w 3149600"/>
                <a:gd name="connsiteY124" fmla="*/ 2145507 h 3505994"/>
                <a:gd name="connsiteX125" fmla="*/ 2209800 w 3149600"/>
                <a:gd name="connsiteY125" fmla="*/ 2069307 h 3505994"/>
                <a:gd name="connsiteX126" fmla="*/ 2152650 w 3149600"/>
                <a:gd name="connsiteY126" fmla="*/ 2056607 h 3505994"/>
                <a:gd name="connsiteX127" fmla="*/ 2138363 w 3149600"/>
                <a:gd name="connsiteY127" fmla="*/ 1977232 h 3505994"/>
                <a:gd name="connsiteX128" fmla="*/ 1947862 w 3149600"/>
                <a:gd name="connsiteY128" fmla="*/ 1920082 h 3505994"/>
                <a:gd name="connsiteX129" fmla="*/ 1924050 w 3149600"/>
                <a:gd name="connsiteY129" fmla="*/ 2037557 h 3505994"/>
                <a:gd name="connsiteX130" fmla="*/ 1943100 w 3149600"/>
                <a:gd name="connsiteY130" fmla="*/ 2126457 h 3505994"/>
                <a:gd name="connsiteX131" fmla="*/ 1911350 w 3149600"/>
                <a:gd name="connsiteY131" fmla="*/ 2240757 h 3505994"/>
                <a:gd name="connsiteX132" fmla="*/ 2305050 w 3149600"/>
                <a:gd name="connsiteY132" fmla="*/ 2310607 h 3505994"/>
                <a:gd name="connsiteX133" fmla="*/ 2349500 w 3149600"/>
                <a:gd name="connsiteY133" fmla="*/ 2767807 h 3505994"/>
                <a:gd name="connsiteX134" fmla="*/ 1282700 w 3149600"/>
                <a:gd name="connsiteY134" fmla="*/ 2824957 h 3505994"/>
                <a:gd name="connsiteX135" fmla="*/ 1263650 w 3149600"/>
                <a:gd name="connsiteY135" fmla="*/ 2882107 h 3505994"/>
                <a:gd name="connsiteX136" fmla="*/ 1314450 w 3149600"/>
                <a:gd name="connsiteY136" fmla="*/ 2907507 h 3505994"/>
                <a:gd name="connsiteX137" fmla="*/ 1333500 w 3149600"/>
                <a:gd name="connsiteY137" fmla="*/ 2983707 h 3505994"/>
                <a:gd name="connsiteX138" fmla="*/ 1327150 w 3149600"/>
                <a:gd name="connsiteY138" fmla="*/ 3142457 h 3505994"/>
                <a:gd name="connsiteX139" fmla="*/ 1397000 w 3149600"/>
                <a:gd name="connsiteY139" fmla="*/ 3237707 h 3505994"/>
                <a:gd name="connsiteX140" fmla="*/ 1358900 w 3149600"/>
                <a:gd name="connsiteY140" fmla="*/ 3402807 h 3505994"/>
                <a:gd name="connsiteX141" fmla="*/ 1416050 w 3149600"/>
                <a:gd name="connsiteY141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982663 w 3149600"/>
                <a:gd name="connsiteY54" fmla="*/ 157163 h 3505994"/>
                <a:gd name="connsiteX55" fmla="*/ 989805 w 3149600"/>
                <a:gd name="connsiteY55" fmla="*/ 74614 h 3505994"/>
                <a:gd name="connsiteX56" fmla="*/ 1014413 w 3149600"/>
                <a:gd name="connsiteY56" fmla="*/ 69851 h 3505994"/>
                <a:gd name="connsiteX57" fmla="*/ 1051720 w 3149600"/>
                <a:gd name="connsiteY57" fmla="*/ 53977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982663 w 3149600"/>
                <a:gd name="connsiteY54" fmla="*/ 157163 h 3505994"/>
                <a:gd name="connsiteX55" fmla="*/ 989805 w 3149600"/>
                <a:gd name="connsiteY55" fmla="*/ 74614 h 3505994"/>
                <a:gd name="connsiteX56" fmla="*/ 1014413 w 3149600"/>
                <a:gd name="connsiteY56" fmla="*/ 69851 h 3505994"/>
                <a:gd name="connsiteX57" fmla="*/ 1051720 w 3149600"/>
                <a:gd name="connsiteY57" fmla="*/ 53977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1492250 w 3149600"/>
                <a:gd name="connsiteY53" fmla="*/ 1497807 h 3505994"/>
                <a:gd name="connsiteX54" fmla="*/ 982663 w 3149600"/>
                <a:gd name="connsiteY54" fmla="*/ 144463 h 3505994"/>
                <a:gd name="connsiteX55" fmla="*/ 989805 w 3149600"/>
                <a:gd name="connsiteY55" fmla="*/ 74614 h 3505994"/>
                <a:gd name="connsiteX56" fmla="*/ 1014413 w 3149600"/>
                <a:gd name="connsiteY56" fmla="*/ 69851 h 3505994"/>
                <a:gd name="connsiteX57" fmla="*/ 1051720 w 3149600"/>
                <a:gd name="connsiteY57" fmla="*/ 53977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914400 w 3149600"/>
                <a:gd name="connsiteY53" fmla="*/ 196057 h 3505994"/>
                <a:gd name="connsiteX54" fmla="*/ 982663 w 3149600"/>
                <a:gd name="connsiteY54" fmla="*/ 144463 h 3505994"/>
                <a:gd name="connsiteX55" fmla="*/ 989805 w 3149600"/>
                <a:gd name="connsiteY55" fmla="*/ 74614 h 3505994"/>
                <a:gd name="connsiteX56" fmla="*/ 1014413 w 3149600"/>
                <a:gd name="connsiteY56" fmla="*/ 69851 h 3505994"/>
                <a:gd name="connsiteX57" fmla="*/ 1051720 w 3149600"/>
                <a:gd name="connsiteY57" fmla="*/ 53977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914400 w 3149600"/>
                <a:gd name="connsiteY53" fmla="*/ 196057 h 3505994"/>
                <a:gd name="connsiteX54" fmla="*/ 982663 w 3149600"/>
                <a:gd name="connsiteY54" fmla="*/ 144463 h 3505994"/>
                <a:gd name="connsiteX55" fmla="*/ 989805 w 3149600"/>
                <a:gd name="connsiteY55" fmla="*/ 74614 h 3505994"/>
                <a:gd name="connsiteX56" fmla="*/ 1014413 w 3149600"/>
                <a:gd name="connsiteY56" fmla="*/ 69851 h 3505994"/>
                <a:gd name="connsiteX57" fmla="*/ 1051720 w 3149600"/>
                <a:gd name="connsiteY57" fmla="*/ 53977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04407 h 3505994"/>
                <a:gd name="connsiteX1" fmla="*/ 1317625 w 3149600"/>
                <a:gd name="connsiteY1" fmla="*/ 3505994 h 3505994"/>
                <a:gd name="connsiteX2" fmla="*/ 1240631 w 3149600"/>
                <a:gd name="connsiteY2" fmla="*/ 3505994 h 3505994"/>
                <a:gd name="connsiteX3" fmla="*/ 1196181 w 3149600"/>
                <a:gd name="connsiteY3" fmla="*/ 3470276 h 3505994"/>
                <a:gd name="connsiteX4" fmla="*/ 1085850 w 3149600"/>
                <a:gd name="connsiteY4" fmla="*/ 3237707 h 3505994"/>
                <a:gd name="connsiteX5" fmla="*/ 1085850 w 3149600"/>
                <a:gd name="connsiteY5" fmla="*/ 3110707 h 3505994"/>
                <a:gd name="connsiteX6" fmla="*/ 977900 w 3149600"/>
                <a:gd name="connsiteY6" fmla="*/ 3263107 h 3505994"/>
                <a:gd name="connsiteX7" fmla="*/ 806450 w 3149600"/>
                <a:gd name="connsiteY7" fmla="*/ 2761457 h 3505994"/>
                <a:gd name="connsiteX8" fmla="*/ 793750 w 3149600"/>
                <a:gd name="connsiteY8" fmla="*/ 2431257 h 3505994"/>
                <a:gd name="connsiteX9" fmla="*/ 774700 w 3149600"/>
                <a:gd name="connsiteY9" fmla="*/ 2253457 h 3505994"/>
                <a:gd name="connsiteX10" fmla="*/ 736600 w 3149600"/>
                <a:gd name="connsiteY10" fmla="*/ 2037557 h 3505994"/>
                <a:gd name="connsiteX11" fmla="*/ 292100 w 3149600"/>
                <a:gd name="connsiteY11" fmla="*/ 2475707 h 3505994"/>
                <a:gd name="connsiteX12" fmla="*/ 234950 w 3149600"/>
                <a:gd name="connsiteY12" fmla="*/ 2424907 h 3505994"/>
                <a:gd name="connsiteX13" fmla="*/ 88900 w 3149600"/>
                <a:gd name="connsiteY13" fmla="*/ 2463007 h 3505994"/>
                <a:gd name="connsiteX14" fmla="*/ 0 w 3149600"/>
                <a:gd name="connsiteY14" fmla="*/ 2393157 h 3505994"/>
                <a:gd name="connsiteX15" fmla="*/ 107950 w 3149600"/>
                <a:gd name="connsiteY15" fmla="*/ 2400301 h 3505994"/>
                <a:gd name="connsiteX16" fmla="*/ 157956 w 3149600"/>
                <a:gd name="connsiteY16" fmla="*/ 2383632 h 3505994"/>
                <a:gd name="connsiteX17" fmla="*/ 138113 w 3149600"/>
                <a:gd name="connsiteY17" fmla="*/ 2347914 h 3505994"/>
                <a:gd name="connsiteX18" fmla="*/ 215106 w 3149600"/>
                <a:gd name="connsiteY18" fmla="*/ 2321719 h 3505994"/>
                <a:gd name="connsiteX19" fmla="*/ 496094 w 3149600"/>
                <a:gd name="connsiteY19" fmla="*/ 2024857 h 3505994"/>
                <a:gd name="connsiteX20" fmla="*/ 463550 w 3149600"/>
                <a:gd name="connsiteY20" fmla="*/ 1967707 h 3505994"/>
                <a:gd name="connsiteX21" fmla="*/ 514350 w 3149600"/>
                <a:gd name="connsiteY21" fmla="*/ 1859757 h 3505994"/>
                <a:gd name="connsiteX22" fmla="*/ 501650 w 3149600"/>
                <a:gd name="connsiteY22" fmla="*/ 1732757 h 3505994"/>
                <a:gd name="connsiteX23" fmla="*/ 577850 w 3149600"/>
                <a:gd name="connsiteY23" fmla="*/ 1688307 h 3505994"/>
                <a:gd name="connsiteX24" fmla="*/ 558800 w 3149600"/>
                <a:gd name="connsiteY24" fmla="*/ 1624807 h 3505994"/>
                <a:gd name="connsiteX25" fmla="*/ 602456 w 3149600"/>
                <a:gd name="connsiteY25" fmla="*/ 1333501 h 3505994"/>
                <a:gd name="connsiteX26" fmla="*/ 568325 w 3149600"/>
                <a:gd name="connsiteY26" fmla="*/ 1243807 h 3505994"/>
                <a:gd name="connsiteX27" fmla="*/ 626268 w 3149600"/>
                <a:gd name="connsiteY27" fmla="*/ 1061245 h 3505994"/>
                <a:gd name="connsiteX28" fmla="*/ 615156 w 3149600"/>
                <a:gd name="connsiteY28" fmla="*/ 966788 h 3505994"/>
                <a:gd name="connsiteX29" fmla="*/ 577850 w 3149600"/>
                <a:gd name="connsiteY29" fmla="*/ 881857 h 3505994"/>
                <a:gd name="connsiteX30" fmla="*/ 577850 w 3149600"/>
                <a:gd name="connsiteY30" fmla="*/ 792957 h 3505994"/>
                <a:gd name="connsiteX31" fmla="*/ 996950 w 3149600"/>
                <a:gd name="connsiteY31" fmla="*/ 716757 h 3505994"/>
                <a:gd name="connsiteX32" fmla="*/ 1162050 w 3149600"/>
                <a:gd name="connsiteY32" fmla="*/ 850107 h 3505994"/>
                <a:gd name="connsiteX33" fmla="*/ 1073150 w 3149600"/>
                <a:gd name="connsiteY33" fmla="*/ 843757 h 3505994"/>
                <a:gd name="connsiteX34" fmla="*/ 1035050 w 3149600"/>
                <a:gd name="connsiteY34" fmla="*/ 1091407 h 3505994"/>
                <a:gd name="connsiteX35" fmla="*/ 1028700 w 3149600"/>
                <a:gd name="connsiteY35" fmla="*/ 1408907 h 3505994"/>
                <a:gd name="connsiteX36" fmla="*/ 952500 w 3149600"/>
                <a:gd name="connsiteY36" fmla="*/ 1478757 h 3505994"/>
                <a:gd name="connsiteX37" fmla="*/ 952500 w 3149600"/>
                <a:gd name="connsiteY37" fmla="*/ 1535907 h 3505994"/>
                <a:gd name="connsiteX38" fmla="*/ 1016000 w 3149600"/>
                <a:gd name="connsiteY38" fmla="*/ 1516857 h 3505994"/>
                <a:gd name="connsiteX39" fmla="*/ 1035050 w 3149600"/>
                <a:gd name="connsiteY39" fmla="*/ 1478757 h 3505994"/>
                <a:gd name="connsiteX40" fmla="*/ 1092200 w 3149600"/>
                <a:gd name="connsiteY40" fmla="*/ 1472407 h 3505994"/>
                <a:gd name="connsiteX41" fmla="*/ 1117600 w 3149600"/>
                <a:gd name="connsiteY41" fmla="*/ 1497807 h 3505994"/>
                <a:gd name="connsiteX42" fmla="*/ 1092200 w 3149600"/>
                <a:gd name="connsiteY42" fmla="*/ 1535907 h 3505994"/>
                <a:gd name="connsiteX43" fmla="*/ 1111250 w 3149600"/>
                <a:gd name="connsiteY43" fmla="*/ 1580357 h 3505994"/>
                <a:gd name="connsiteX44" fmla="*/ 1162050 w 3149600"/>
                <a:gd name="connsiteY44" fmla="*/ 1580357 h 3505994"/>
                <a:gd name="connsiteX45" fmla="*/ 1200150 w 3149600"/>
                <a:gd name="connsiteY45" fmla="*/ 1593057 h 3505994"/>
                <a:gd name="connsiteX46" fmla="*/ 1193800 w 3149600"/>
                <a:gd name="connsiteY46" fmla="*/ 1637507 h 3505994"/>
                <a:gd name="connsiteX47" fmla="*/ 1231900 w 3149600"/>
                <a:gd name="connsiteY47" fmla="*/ 1675607 h 3505994"/>
                <a:gd name="connsiteX48" fmla="*/ 1225550 w 3149600"/>
                <a:gd name="connsiteY48" fmla="*/ 1777207 h 3505994"/>
                <a:gd name="connsiteX49" fmla="*/ 1435100 w 3149600"/>
                <a:gd name="connsiteY49" fmla="*/ 1694657 h 3505994"/>
                <a:gd name="connsiteX50" fmla="*/ 1428750 w 3149600"/>
                <a:gd name="connsiteY50" fmla="*/ 1618457 h 3505994"/>
                <a:gd name="connsiteX51" fmla="*/ 1473200 w 3149600"/>
                <a:gd name="connsiteY51" fmla="*/ 1599407 h 3505994"/>
                <a:gd name="connsiteX52" fmla="*/ 1517650 w 3149600"/>
                <a:gd name="connsiteY52" fmla="*/ 1504157 h 3505994"/>
                <a:gd name="connsiteX53" fmla="*/ 885825 w 3149600"/>
                <a:gd name="connsiteY53" fmla="*/ 177007 h 3505994"/>
                <a:gd name="connsiteX54" fmla="*/ 982663 w 3149600"/>
                <a:gd name="connsiteY54" fmla="*/ 144463 h 3505994"/>
                <a:gd name="connsiteX55" fmla="*/ 989805 w 3149600"/>
                <a:gd name="connsiteY55" fmla="*/ 74614 h 3505994"/>
                <a:gd name="connsiteX56" fmla="*/ 1014413 w 3149600"/>
                <a:gd name="connsiteY56" fmla="*/ 69851 h 3505994"/>
                <a:gd name="connsiteX57" fmla="*/ 1051720 w 3149600"/>
                <a:gd name="connsiteY57" fmla="*/ 53977 h 3505994"/>
                <a:gd name="connsiteX58" fmla="*/ 1146969 w 3149600"/>
                <a:gd name="connsiteY58" fmla="*/ 59531 h 3505994"/>
                <a:gd name="connsiteX59" fmla="*/ 1188243 w 3149600"/>
                <a:gd name="connsiteY59" fmla="*/ 68264 h 3505994"/>
                <a:gd name="connsiteX60" fmla="*/ 1191419 w 3149600"/>
                <a:gd name="connsiteY60" fmla="*/ 9525 h 3505994"/>
                <a:gd name="connsiteX61" fmla="*/ 1225550 w 3149600"/>
                <a:gd name="connsiteY61" fmla="*/ 18257 h 3505994"/>
                <a:gd name="connsiteX62" fmla="*/ 1212056 w 3149600"/>
                <a:gd name="connsiteY62" fmla="*/ 92869 h 3505994"/>
                <a:gd name="connsiteX63" fmla="*/ 1276350 w 3149600"/>
                <a:gd name="connsiteY63" fmla="*/ 96045 h 3505994"/>
                <a:gd name="connsiteX64" fmla="*/ 1312068 w 3149600"/>
                <a:gd name="connsiteY64" fmla="*/ 76994 h 3505994"/>
                <a:gd name="connsiteX65" fmla="*/ 1356519 w 3149600"/>
                <a:gd name="connsiteY65" fmla="*/ 88901 h 3505994"/>
                <a:gd name="connsiteX66" fmla="*/ 1358900 w 3149600"/>
                <a:gd name="connsiteY66" fmla="*/ 123825 h 3505994"/>
                <a:gd name="connsiteX67" fmla="*/ 1409700 w 3149600"/>
                <a:gd name="connsiteY67" fmla="*/ 138113 h 3505994"/>
                <a:gd name="connsiteX68" fmla="*/ 1432719 w 3149600"/>
                <a:gd name="connsiteY68" fmla="*/ 126207 h 3505994"/>
                <a:gd name="connsiteX69" fmla="*/ 1492250 w 3149600"/>
                <a:gd name="connsiteY69" fmla="*/ 77788 h 3505994"/>
                <a:gd name="connsiteX70" fmla="*/ 1533525 w 3149600"/>
                <a:gd name="connsiteY70" fmla="*/ 103188 h 3505994"/>
                <a:gd name="connsiteX71" fmla="*/ 1552575 w 3149600"/>
                <a:gd name="connsiteY71" fmla="*/ 96045 h 3505994"/>
                <a:gd name="connsiteX72" fmla="*/ 1580356 w 3149600"/>
                <a:gd name="connsiteY72" fmla="*/ 38101 h 3505994"/>
                <a:gd name="connsiteX73" fmla="*/ 1641475 w 3149600"/>
                <a:gd name="connsiteY73" fmla="*/ 0 h 3505994"/>
                <a:gd name="connsiteX74" fmla="*/ 1630362 w 3149600"/>
                <a:gd name="connsiteY74" fmla="*/ 16671 h 3505994"/>
                <a:gd name="connsiteX75" fmla="*/ 1679575 w 3149600"/>
                <a:gd name="connsiteY75" fmla="*/ 110332 h 3505994"/>
                <a:gd name="connsiteX76" fmla="*/ 1774825 w 3149600"/>
                <a:gd name="connsiteY76" fmla="*/ 153194 h 3505994"/>
                <a:gd name="connsiteX77" fmla="*/ 1784350 w 3149600"/>
                <a:gd name="connsiteY77" fmla="*/ 242095 h 3505994"/>
                <a:gd name="connsiteX78" fmla="*/ 1804987 w 3149600"/>
                <a:gd name="connsiteY78" fmla="*/ 275432 h 3505994"/>
                <a:gd name="connsiteX79" fmla="*/ 1833563 w 3149600"/>
                <a:gd name="connsiteY79" fmla="*/ 332582 h 3505994"/>
                <a:gd name="connsiteX80" fmla="*/ 1784350 w 3149600"/>
                <a:gd name="connsiteY80" fmla="*/ 453232 h 3505994"/>
                <a:gd name="connsiteX81" fmla="*/ 1868488 w 3149600"/>
                <a:gd name="connsiteY81" fmla="*/ 397670 h 3505994"/>
                <a:gd name="connsiteX82" fmla="*/ 1996282 w 3149600"/>
                <a:gd name="connsiteY82" fmla="*/ 407195 h 3505994"/>
                <a:gd name="connsiteX83" fmla="*/ 2048669 w 3149600"/>
                <a:gd name="connsiteY83" fmla="*/ 373857 h 3505994"/>
                <a:gd name="connsiteX84" fmla="*/ 2110581 w 3149600"/>
                <a:gd name="connsiteY84" fmla="*/ 394493 h 3505994"/>
                <a:gd name="connsiteX85" fmla="*/ 2171700 w 3149600"/>
                <a:gd name="connsiteY85" fmla="*/ 304007 h 3505994"/>
                <a:gd name="connsiteX86" fmla="*/ 2214563 w 3149600"/>
                <a:gd name="connsiteY86" fmla="*/ 311944 h 3505994"/>
                <a:gd name="connsiteX87" fmla="*/ 2282825 w 3149600"/>
                <a:gd name="connsiteY87" fmla="*/ 211932 h 3505994"/>
                <a:gd name="connsiteX88" fmla="*/ 2373312 w 3149600"/>
                <a:gd name="connsiteY88" fmla="*/ 245270 h 3505994"/>
                <a:gd name="connsiteX89" fmla="*/ 2432050 w 3149600"/>
                <a:gd name="connsiteY89" fmla="*/ 234157 h 3505994"/>
                <a:gd name="connsiteX90" fmla="*/ 2501900 w 3149600"/>
                <a:gd name="connsiteY90" fmla="*/ 259557 h 3505994"/>
                <a:gd name="connsiteX91" fmla="*/ 2508250 w 3149600"/>
                <a:gd name="connsiteY91" fmla="*/ 335757 h 3505994"/>
                <a:gd name="connsiteX92" fmla="*/ 2476500 w 3149600"/>
                <a:gd name="connsiteY92" fmla="*/ 418307 h 3505994"/>
                <a:gd name="connsiteX93" fmla="*/ 2508250 w 3149600"/>
                <a:gd name="connsiteY93" fmla="*/ 513557 h 3505994"/>
                <a:gd name="connsiteX94" fmla="*/ 2635250 w 3149600"/>
                <a:gd name="connsiteY94" fmla="*/ 545307 h 3505994"/>
                <a:gd name="connsiteX95" fmla="*/ 2588419 w 3149600"/>
                <a:gd name="connsiteY95" fmla="*/ 663576 h 3505994"/>
                <a:gd name="connsiteX96" fmla="*/ 2654300 w 3149600"/>
                <a:gd name="connsiteY96" fmla="*/ 767557 h 3505994"/>
                <a:gd name="connsiteX97" fmla="*/ 2686050 w 3149600"/>
                <a:gd name="connsiteY97" fmla="*/ 773907 h 3505994"/>
                <a:gd name="connsiteX98" fmla="*/ 2641600 w 3149600"/>
                <a:gd name="connsiteY98" fmla="*/ 881857 h 3505994"/>
                <a:gd name="connsiteX99" fmla="*/ 2717800 w 3149600"/>
                <a:gd name="connsiteY99" fmla="*/ 888207 h 3505994"/>
                <a:gd name="connsiteX100" fmla="*/ 2851944 w 3149600"/>
                <a:gd name="connsiteY100" fmla="*/ 824707 h 3505994"/>
                <a:gd name="connsiteX101" fmla="*/ 3016250 w 3149600"/>
                <a:gd name="connsiteY101" fmla="*/ 672307 h 3505994"/>
                <a:gd name="connsiteX102" fmla="*/ 3005138 w 3149600"/>
                <a:gd name="connsiteY102" fmla="*/ 794545 h 3505994"/>
                <a:gd name="connsiteX103" fmla="*/ 3097213 w 3149600"/>
                <a:gd name="connsiteY103" fmla="*/ 883444 h 3505994"/>
                <a:gd name="connsiteX104" fmla="*/ 3149600 w 3149600"/>
                <a:gd name="connsiteY104" fmla="*/ 1034257 h 3505994"/>
                <a:gd name="connsiteX105" fmla="*/ 2844006 w 3149600"/>
                <a:gd name="connsiteY105" fmla="*/ 1222375 h 3505994"/>
                <a:gd name="connsiteX106" fmla="*/ 2911475 w 3149600"/>
                <a:gd name="connsiteY106" fmla="*/ 1350170 h 3505994"/>
                <a:gd name="connsiteX107" fmla="*/ 2863056 w 3149600"/>
                <a:gd name="connsiteY107" fmla="*/ 1451770 h 3505994"/>
                <a:gd name="connsiteX108" fmla="*/ 2908300 w 3149600"/>
                <a:gd name="connsiteY108" fmla="*/ 1485107 h 3505994"/>
                <a:gd name="connsiteX109" fmla="*/ 2933700 w 3149600"/>
                <a:gd name="connsiteY109" fmla="*/ 1535907 h 3505994"/>
                <a:gd name="connsiteX110" fmla="*/ 2933700 w 3149600"/>
                <a:gd name="connsiteY110" fmla="*/ 1612107 h 3505994"/>
                <a:gd name="connsiteX111" fmla="*/ 2908300 w 3149600"/>
                <a:gd name="connsiteY111" fmla="*/ 1637507 h 3505994"/>
                <a:gd name="connsiteX112" fmla="*/ 2901950 w 3149600"/>
                <a:gd name="connsiteY112" fmla="*/ 1675607 h 3505994"/>
                <a:gd name="connsiteX113" fmla="*/ 2832100 w 3149600"/>
                <a:gd name="connsiteY113" fmla="*/ 1650207 h 3505994"/>
                <a:gd name="connsiteX114" fmla="*/ 2813050 w 3149600"/>
                <a:gd name="connsiteY114" fmla="*/ 1777207 h 3505994"/>
                <a:gd name="connsiteX115" fmla="*/ 2736057 w 3149600"/>
                <a:gd name="connsiteY115" fmla="*/ 1741488 h 3505994"/>
                <a:gd name="connsiteX116" fmla="*/ 2603500 w 3149600"/>
                <a:gd name="connsiteY116" fmla="*/ 1804194 h 3505994"/>
                <a:gd name="connsiteX117" fmla="*/ 2749550 w 3149600"/>
                <a:gd name="connsiteY117" fmla="*/ 2050257 h 3505994"/>
                <a:gd name="connsiteX118" fmla="*/ 2787650 w 3149600"/>
                <a:gd name="connsiteY118" fmla="*/ 2050257 h 3505994"/>
                <a:gd name="connsiteX119" fmla="*/ 2781300 w 3149600"/>
                <a:gd name="connsiteY119" fmla="*/ 2139157 h 3505994"/>
                <a:gd name="connsiteX120" fmla="*/ 2711450 w 3149600"/>
                <a:gd name="connsiteY120" fmla="*/ 2114551 h 3505994"/>
                <a:gd name="connsiteX121" fmla="*/ 2603500 w 3149600"/>
                <a:gd name="connsiteY121" fmla="*/ 2151857 h 3505994"/>
                <a:gd name="connsiteX122" fmla="*/ 2381250 w 3149600"/>
                <a:gd name="connsiteY122" fmla="*/ 2145507 h 3505994"/>
                <a:gd name="connsiteX123" fmla="*/ 2286000 w 3149600"/>
                <a:gd name="connsiteY123" fmla="*/ 2145507 h 3505994"/>
                <a:gd name="connsiteX124" fmla="*/ 2209800 w 3149600"/>
                <a:gd name="connsiteY124" fmla="*/ 2069307 h 3505994"/>
                <a:gd name="connsiteX125" fmla="*/ 2152650 w 3149600"/>
                <a:gd name="connsiteY125" fmla="*/ 2056607 h 3505994"/>
                <a:gd name="connsiteX126" fmla="*/ 2138363 w 3149600"/>
                <a:gd name="connsiteY126" fmla="*/ 1977232 h 3505994"/>
                <a:gd name="connsiteX127" fmla="*/ 1947862 w 3149600"/>
                <a:gd name="connsiteY127" fmla="*/ 1920082 h 3505994"/>
                <a:gd name="connsiteX128" fmla="*/ 1924050 w 3149600"/>
                <a:gd name="connsiteY128" fmla="*/ 2037557 h 3505994"/>
                <a:gd name="connsiteX129" fmla="*/ 1943100 w 3149600"/>
                <a:gd name="connsiteY129" fmla="*/ 2126457 h 3505994"/>
                <a:gd name="connsiteX130" fmla="*/ 1911350 w 3149600"/>
                <a:gd name="connsiteY130" fmla="*/ 2240757 h 3505994"/>
                <a:gd name="connsiteX131" fmla="*/ 2305050 w 3149600"/>
                <a:gd name="connsiteY131" fmla="*/ 2310607 h 3505994"/>
                <a:gd name="connsiteX132" fmla="*/ 2349500 w 3149600"/>
                <a:gd name="connsiteY132" fmla="*/ 2767807 h 3505994"/>
                <a:gd name="connsiteX133" fmla="*/ 1282700 w 3149600"/>
                <a:gd name="connsiteY133" fmla="*/ 2824957 h 3505994"/>
                <a:gd name="connsiteX134" fmla="*/ 1263650 w 3149600"/>
                <a:gd name="connsiteY134" fmla="*/ 2882107 h 3505994"/>
                <a:gd name="connsiteX135" fmla="*/ 1314450 w 3149600"/>
                <a:gd name="connsiteY135" fmla="*/ 2907507 h 3505994"/>
                <a:gd name="connsiteX136" fmla="*/ 1333500 w 3149600"/>
                <a:gd name="connsiteY136" fmla="*/ 2983707 h 3505994"/>
                <a:gd name="connsiteX137" fmla="*/ 1327150 w 3149600"/>
                <a:gd name="connsiteY137" fmla="*/ 3142457 h 3505994"/>
                <a:gd name="connsiteX138" fmla="*/ 1397000 w 3149600"/>
                <a:gd name="connsiteY138" fmla="*/ 3237707 h 3505994"/>
                <a:gd name="connsiteX139" fmla="*/ 1358900 w 3149600"/>
                <a:gd name="connsiteY139" fmla="*/ 3402807 h 3505994"/>
                <a:gd name="connsiteX140" fmla="*/ 1416050 w 3149600"/>
                <a:gd name="connsiteY140" fmla="*/ 3504407 h 3505994"/>
                <a:gd name="connsiteX0" fmla="*/ 1416050 w 3149600"/>
                <a:gd name="connsiteY0" fmla="*/ 3517920 h 3519507"/>
                <a:gd name="connsiteX1" fmla="*/ 1317625 w 3149600"/>
                <a:gd name="connsiteY1" fmla="*/ 3519507 h 3519507"/>
                <a:gd name="connsiteX2" fmla="*/ 1240631 w 3149600"/>
                <a:gd name="connsiteY2" fmla="*/ 3519507 h 3519507"/>
                <a:gd name="connsiteX3" fmla="*/ 1196181 w 3149600"/>
                <a:gd name="connsiteY3" fmla="*/ 3483789 h 3519507"/>
                <a:gd name="connsiteX4" fmla="*/ 1085850 w 3149600"/>
                <a:gd name="connsiteY4" fmla="*/ 3251220 h 3519507"/>
                <a:gd name="connsiteX5" fmla="*/ 1085850 w 3149600"/>
                <a:gd name="connsiteY5" fmla="*/ 3124220 h 3519507"/>
                <a:gd name="connsiteX6" fmla="*/ 977900 w 3149600"/>
                <a:gd name="connsiteY6" fmla="*/ 3276620 h 3519507"/>
                <a:gd name="connsiteX7" fmla="*/ 806450 w 3149600"/>
                <a:gd name="connsiteY7" fmla="*/ 2774970 h 3519507"/>
                <a:gd name="connsiteX8" fmla="*/ 793750 w 3149600"/>
                <a:gd name="connsiteY8" fmla="*/ 2444770 h 3519507"/>
                <a:gd name="connsiteX9" fmla="*/ 774700 w 3149600"/>
                <a:gd name="connsiteY9" fmla="*/ 2266970 h 3519507"/>
                <a:gd name="connsiteX10" fmla="*/ 736600 w 3149600"/>
                <a:gd name="connsiteY10" fmla="*/ 2051070 h 3519507"/>
                <a:gd name="connsiteX11" fmla="*/ 292100 w 3149600"/>
                <a:gd name="connsiteY11" fmla="*/ 2489220 h 3519507"/>
                <a:gd name="connsiteX12" fmla="*/ 234950 w 3149600"/>
                <a:gd name="connsiteY12" fmla="*/ 2438420 h 3519507"/>
                <a:gd name="connsiteX13" fmla="*/ 88900 w 3149600"/>
                <a:gd name="connsiteY13" fmla="*/ 2476520 h 3519507"/>
                <a:gd name="connsiteX14" fmla="*/ 0 w 3149600"/>
                <a:gd name="connsiteY14" fmla="*/ 2406670 h 3519507"/>
                <a:gd name="connsiteX15" fmla="*/ 107950 w 3149600"/>
                <a:gd name="connsiteY15" fmla="*/ 2413814 h 3519507"/>
                <a:gd name="connsiteX16" fmla="*/ 157956 w 3149600"/>
                <a:gd name="connsiteY16" fmla="*/ 2397145 h 3519507"/>
                <a:gd name="connsiteX17" fmla="*/ 138113 w 3149600"/>
                <a:gd name="connsiteY17" fmla="*/ 2361427 h 3519507"/>
                <a:gd name="connsiteX18" fmla="*/ 215106 w 3149600"/>
                <a:gd name="connsiteY18" fmla="*/ 2335232 h 3519507"/>
                <a:gd name="connsiteX19" fmla="*/ 496094 w 3149600"/>
                <a:gd name="connsiteY19" fmla="*/ 2038370 h 3519507"/>
                <a:gd name="connsiteX20" fmla="*/ 463550 w 3149600"/>
                <a:gd name="connsiteY20" fmla="*/ 1981220 h 3519507"/>
                <a:gd name="connsiteX21" fmla="*/ 514350 w 3149600"/>
                <a:gd name="connsiteY21" fmla="*/ 1873270 h 3519507"/>
                <a:gd name="connsiteX22" fmla="*/ 501650 w 3149600"/>
                <a:gd name="connsiteY22" fmla="*/ 1746270 h 3519507"/>
                <a:gd name="connsiteX23" fmla="*/ 577850 w 3149600"/>
                <a:gd name="connsiteY23" fmla="*/ 1701820 h 3519507"/>
                <a:gd name="connsiteX24" fmla="*/ 558800 w 3149600"/>
                <a:gd name="connsiteY24" fmla="*/ 1638320 h 3519507"/>
                <a:gd name="connsiteX25" fmla="*/ 602456 w 3149600"/>
                <a:gd name="connsiteY25" fmla="*/ 1347014 h 3519507"/>
                <a:gd name="connsiteX26" fmla="*/ 568325 w 3149600"/>
                <a:gd name="connsiteY26" fmla="*/ 1257320 h 3519507"/>
                <a:gd name="connsiteX27" fmla="*/ 626268 w 3149600"/>
                <a:gd name="connsiteY27" fmla="*/ 1074758 h 3519507"/>
                <a:gd name="connsiteX28" fmla="*/ 615156 w 3149600"/>
                <a:gd name="connsiteY28" fmla="*/ 980301 h 3519507"/>
                <a:gd name="connsiteX29" fmla="*/ 577850 w 3149600"/>
                <a:gd name="connsiteY29" fmla="*/ 895370 h 3519507"/>
                <a:gd name="connsiteX30" fmla="*/ 577850 w 3149600"/>
                <a:gd name="connsiteY30" fmla="*/ 806470 h 3519507"/>
                <a:gd name="connsiteX31" fmla="*/ 996950 w 3149600"/>
                <a:gd name="connsiteY31" fmla="*/ 730270 h 3519507"/>
                <a:gd name="connsiteX32" fmla="*/ 1162050 w 3149600"/>
                <a:gd name="connsiteY32" fmla="*/ 863620 h 3519507"/>
                <a:gd name="connsiteX33" fmla="*/ 1073150 w 3149600"/>
                <a:gd name="connsiteY33" fmla="*/ 857270 h 3519507"/>
                <a:gd name="connsiteX34" fmla="*/ 1035050 w 3149600"/>
                <a:gd name="connsiteY34" fmla="*/ 1104920 h 3519507"/>
                <a:gd name="connsiteX35" fmla="*/ 1028700 w 3149600"/>
                <a:gd name="connsiteY35" fmla="*/ 1422420 h 3519507"/>
                <a:gd name="connsiteX36" fmla="*/ 952500 w 3149600"/>
                <a:gd name="connsiteY36" fmla="*/ 1492270 h 3519507"/>
                <a:gd name="connsiteX37" fmla="*/ 952500 w 3149600"/>
                <a:gd name="connsiteY37" fmla="*/ 1549420 h 3519507"/>
                <a:gd name="connsiteX38" fmla="*/ 1016000 w 3149600"/>
                <a:gd name="connsiteY38" fmla="*/ 1530370 h 3519507"/>
                <a:gd name="connsiteX39" fmla="*/ 1035050 w 3149600"/>
                <a:gd name="connsiteY39" fmla="*/ 1492270 h 3519507"/>
                <a:gd name="connsiteX40" fmla="*/ 1092200 w 3149600"/>
                <a:gd name="connsiteY40" fmla="*/ 1485920 h 3519507"/>
                <a:gd name="connsiteX41" fmla="*/ 1117600 w 3149600"/>
                <a:gd name="connsiteY41" fmla="*/ 1511320 h 3519507"/>
                <a:gd name="connsiteX42" fmla="*/ 1092200 w 3149600"/>
                <a:gd name="connsiteY42" fmla="*/ 1549420 h 3519507"/>
                <a:gd name="connsiteX43" fmla="*/ 1111250 w 3149600"/>
                <a:gd name="connsiteY43" fmla="*/ 1593870 h 3519507"/>
                <a:gd name="connsiteX44" fmla="*/ 1162050 w 3149600"/>
                <a:gd name="connsiteY44" fmla="*/ 1593870 h 3519507"/>
                <a:gd name="connsiteX45" fmla="*/ 1200150 w 3149600"/>
                <a:gd name="connsiteY45" fmla="*/ 1606570 h 3519507"/>
                <a:gd name="connsiteX46" fmla="*/ 1193800 w 3149600"/>
                <a:gd name="connsiteY46" fmla="*/ 1651020 h 3519507"/>
                <a:gd name="connsiteX47" fmla="*/ 1231900 w 3149600"/>
                <a:gd name="connsiteY47" fmla="*/ 1689120 h 3519507"/>
                <a:gd name="connsiteX48" fmla="*/ 1225550 w 3149600"/>
                <a:gd name="connsiteY48" fmla="*/ 1790720 h 3519507"/>
                <a:gd name="connsiteX49" fmla="*/ 1435100 w 3149600"/>
                <a:gd name="connsiteY49" fmla="*/ 1708170 h 3519507"/>
                <a:gd name="connsiteX50" fmla="*/ 1428750 w 3149600"/>
                <a:gd name="connsiteY50" fmla="*/ 1631970 h 3519507"/>
                <a:gd name="connsiteX51" fmla="*/ 1473200 w 3149600"/>
                <a:gd name="connsiteY51" fmla="*/ 1612920 h 3519507"/>
                <a:gd name="connsiteX52" fmla="*/ 841375 w 3149600"/>
                <a:gd name="connsiteY52" fmla="*/ 20 h 3519507"/>
                <a:gd name="connsiteX53" fmla="*/ 885825 w 3149600"/>
                <a:gd name="connsiteY53" fmla="*/ 190520 h 3519507"/>
                <a:gd name="connsiteX54" fmla="*/ 982663 w 3149600"/>
                <a:gd name="connsiteY54" fmla="*/ 157976 h 3519507"/>
                <a:gd name="connsiteX55" fmla="*/ 989805 w 3149600"/>
                <a:gd name="connsiteY55" fmla="*/ 88127 h 3519507"/>
                <a:gd name="connsiteX56" fmla="*/ 1014413 w 3149600"/>
                <a:gd name="connsiteY56" fmla="*/ 83364 h 3519507"/>
                <a:gd name="connsiteX57" fmla="*/ 1051720 w 3149600"/>
                <a:gd name="connsiteY57" fmla="*/ 67490 h 3519507"/>
                <a:gd name="connsiteX58" fmla="*/ 1146969 w 3149600"/>
                <a:gd name="connsiteY58" fmla="*/ 73044 h 3519507"/>
                <a:gd name="connsiteX59" fmla="*/ 1188243 w 3149600"/>
                <a:gd name="connsiteY59" fmla="*/ 81777 h 3519507"/>
                <a:gd name="connsiteX60" fmla="*/ 1191419 w 3149600"/>
                <a:gd name="connsiteY60" fmla="*/ 23038 h 3519507"/>
                <a:gd name="connsiteX61" fmla="*/ 1225550 w 3149600"/>
                <a:gd name="connsiteY61" fmla="*/ 31770 h 3519507"/>
                <a:gd name="connsiteX62" fmla="*/ 1212056 w 3149600"/>
                <a:gd name="connsiteY62" fmla="*/ 106382 h 3519507"/>
                <a:gd name="connsiteX63" fmla="*/ 1276350 w 3149600"/>
                <a:gd name="connsiteY63" fmla="*/ 109558 h 3519507"/>
                <a:gd name="connsiteX64" fmla="*/ 1312068 w 3149600"/>
                <a:gd name="connsiteY64" fmla="*/ 90507 h 3519507"/>
                <a:gd name="connsiteX65" fmla="*/ 1356519 w 3149600"/>
                <a:gd name="connsiteY65" fmla="*/ 102414 h 3519507"/>
                <a:gd name="connsiteX66" fmla="*/ 1358900 w 3149600"/>
                <a:gd name="connsiteY66" fmla="*/ 137338 h 3519507"/>
                <a:gd name="connsiteX67" fmla="*/ 1409700 w 3149600"/>
                <a:gd name="connsiteY67" fmla="*/ 151626 h 3519507"/>
                <a:gd name="connsiteX68" fmla="*/ 1432719 w 3149600"/>
                <a:gd name="connsiteY68" fmla="*/ 139720 h 3519507"/>
                <a:gd name="connsiteX69" fmla="*/ 1492250 w 3149600"/>
                <a:gd name="connsiteY69" fmla="*/ 91301 h 3519507"/>
                <a:gd name="connsiteX70" fmla="*/ 1533525 w 3149600"/>
                <a:gd name="connsiteY70" fmla="*/ 116701 h 3519507"/>
                <a:gd name="connsiteX71" fmla="*/ 1552575 w 3149600"/>
                <a:gd name="connsiteY71" fmla="*/ 109558 h 3519507"/>
                <a:gd name="connsiteX72" fmla="*/ 1580356 w 3149600"/>
                <a:gd name="connsiteY72" fmla="*/ 51614 h 3519507"/>
                <a:gd name="connsiteX73" fmla="*/ 1641475 w 3149600"/>
                <a:gd name="connsiteY73" fmla="*/ 13513 h 3519507"/>
                <a:gd name="connsiteX74" fmla="*/ 1630362 w 3149600"/>
                <a:gd name="connsiteY74" fmla="*/ 30184 h 3519507"/>
                <a:gd name="connsiteX75" fmla="*/ 1679575 w 3149600"/>
                <a:gd name="connsiteY75" fmla="*/ 123845 h 3519507"/>
                <a:gd name="connsiteX76" fmla="*/ 1774825 w 3149600"/>
                <a:gd name="connsiteY76" fmla="*/ 166707 h 3519507"/>
                <a:gd name="connsiteX77" fmla="*/ 1784350 w 3149600"/>
                <a:gd name="connsiteY77" fmla="*/ 255608 h 3519507"/>
                <a:gd name="connsiteX78" fmla="*/ 1804987 w 3149600"/>
                <a:gd name="connsiteY78" fmla="*/ 288945 h 3519507"/>
                <a:gd name="connsiteX79" fmla="*/ 1833563 w 3149600"/>
                <a:gd name="connsiteY79" fmla="*/ 346095 h 3519507"/>
                <a:gd name="connsiteX80" fmla="*/ 1784350 w 3149600"/>
                <a:gd name="connsiteY80" fmla="*/ 466745 h 3519507"/>
                <a:gd name="connsiteX81" fmla="*/ 1868488 w 3149600"/>
                <a:gd name="connsiteY81" fmla="*/ 411183 h 3519507"/>
                <a:gd name="connsiteX82" fmla="*/ 1996282 w 3149600"/>
                <a:gd name="connsiteY82" fmla="*/ 420708 h 3519507"/>
                <a:gd name="connsiteX83" fmla="*/ 2048669 w 3149600"/>
                <a:gd name="connsiteY83" fmla="*/ 387370 h 3519507"/>
                <a:gd name="connsiteX84" fmla="*/ 2110581 w 3149600"/>
                <a:gd name="connsiteY84" fmla="*/ 408006 h 3519507"/>
                <a:gd name="connsiteX85" fmla="*/ 2171700 w 3149600"/>
                <a:gd name="connsiteY85" fmla="*/ 317520 h 3519507"/>
                <a:gd name="connsiteX86" fmla="*/ 2214563 w 3149600"/>
                <a:gd name="connsiteY86" fmla="*/ 325457 h 3519507"/>
                <a:gd name="connsiteX87" fmla="*/ 2282825 w 3149600"/>
                <a:gd name="connsiteY87" fmla="*/ 225445 h 3519507"/>
                <a:gd name="connsiteX88" fmla="*/ 2373312 w 3149600"/>
                <a:gd name="connsiteY88" fmla="*/ 258783 h 3519507"/>
                <a:gd name="connsiteX89" fmla="*/ 2432050 w 3149600"/>
                <a:gd name="connsiteY89" fmla="*/ 247670 h 3519507"/>
                <a:gd name="connsiteX90" fmla="*/ 2501900 w 3149600"/>
                <a:gd name="connsiteY90" fmla="*/ 273070 h 3519507"/>
                <a:gd name="connsiteX91" fmla="*/ 2508250 w 3149600"/>
                <a:gd name="connsiteY91" fmla="*/ 349270 h 3519507"/>
                <a:gd name="connsiteX92" fmla="*/ 2476500 w 3149600"/>
                <a:gd name="connsiteY92" fmla="*/ 431820 h 3519507"/>
                <a:gd name="connsiteX93" fmla="*/ 2508250 w 3149600"/>
                <a:gd name="connsiteY93" fmla="*/ 527070 h 3519507"/>
                <a:gd name="connsiteX94" fmla="*/ 2635250 w 3149600"/>
                <a:gd name="connsiteY94" fmla="*/ 558820 h 3519507"/>
                <a:gd name="connsiteX95" fmla="*/ 2588419 w 3149600"/>
                <a:gd name="connsiteY95" fmla="*/ 677089 h 3519507"/>
                <a:gd name="connsiteX96" fmla="*/ 2654300 w 3149600"/>
                <a:gd name="connsiteY96" fmla="*/ 781070 h 3519507"/>
                <a:gd name="connsiteX97" fmla="*/ 2686050 w 3149600"/>
                <a:gd name="connsiteY97" fmla="*/ 787420 h 3519507"/>
                <a:gd name="connsiteX98" fmla="*/ 2641600 w 3149600"/>
                <a:gd name="connsiteY98" fmla="*/ 895370 h 3519507"/>
                <a:gd name="connsiteX99" fmla="*/ 2717800 w 3149600"/>
                <a:gd name="connsiteY99" fmla="*/ 901720 h 3519507"/>
                <a:gd name="connsiteX100" fmla="*/ 2851944 w 3149600"/>
                <a:gd name="connsiteY100" fmla="*/ 838220 h 3519507"/>
                <a:gd name="connsiteX101" fmla="*/ 3016250 w 3149600"/>
                <a:gd name="connsiteY101" fmla="*/ 685820 h 3519507"/>
                <a:gd name="connsiteX102" fmla="*/ 3005138 w 3149600"/>
                <a:gd name="connsiteY102" fmla="*/ 808058 h 3519507"/>
                <a:gd name="connsiteX103" fmla="*/ 3097213 w 3149600"/>
                <a:gd name="connsiteY103" fmla="*/ 896957 h 3519507"/>
                <a:gd name="connsiteX104" fmla="*/ 3149600 w 3149600"/>
                <a:gd name="connsiteY104" fmla="*/ 1047770 h 3519507"/>
                <a:gd name="connsiteX105" fmla="*/ 2844006 w 3149600"/>
                <a:gd name="connsiteY105" fmla="*/ 1235888 h 3519507"/>
                <a:gd name="connsiteX106" fmla="*/ 2911475 w 3149600"/>
                <a:gd name="connsiteY106" fmla="*/ 1363683 h 3519507"/>
                <a:gd name="connsiteX107" fmla="*/ 2863056 w 3149600"/>
                <a:gd name="connsiteY107" fmla="*/ 1465283 h 3519507"/>
                <a:gd name="connsiteX108" fmla="*/ 2908300 w 3149600"/>
                <a:gd name="connsiteY108" fmla="*/ 1498620 h 3519507"/>
                <a:gd name="connsiteX109" fmla="*/ 2933700 w 3149600"/>
                <a:gd name="connsiteY109" fmla="*/ 1549420 h 3519507"/>
                <a:gd name="connsiteX110" fmla="*/ 2933700 w 3149600"/>
                <a:gd name="connsiteY110" fmla="*/ 1625620 h 3519507"/>
                <a:gd name="connsiteX111" fmla="*/ 2908300 w 3149600"/>
                <a:gd name="connsiteY111" fmla="*/ 1651020 h 3519507"/>
                <a:gd name="connsiteX112" fmla="*/ 2901950 w 3149600"/>
                <a:gd name="connsiteY112" fmla="*/ 1689120 h 3519507"/>
                <a:gd name="connsiteX113" fmla="*/ 2832100 w 3149600"/>
                <a:gd name="connsiteY113" fmla="*/ 1663720 h 3519507"/>
                <a:gd name="connsiteX114" fmla="*/ 2813050 w 3149600"/>
                <a:gd name="connsiteY114" fmla="*/ 1790720 h 3519507"/>
                <a:gd name="connsiteX115" fmla="*/ 2736057 w 3149600"/>
                <a:gd name="connsiteY115" fmla="*/ 1755001 h 3519507"/>
                <a:gd name="connsiteX116" fmla="*/ 2603500 w 3149600"/>
                <a:gd name="connsiteY116" fmla="*/ 1817707 h 3519507"/>
                <a:gd name="connsiteX117" fmla="*/ 2749550 w 3149600"/>
                <a:gd name="connsiteY117" fmla="*/ 2063770 h 3519507"/>
                <a:gd name="connsiteX118" fmla="*/ 2787650 w 3149600"/>
                <a:gd name="connsiteY118" fmla="*/ 2063770 h 3519507"/>
                <a:gd name="connsiteX119" fmla="*/ 2781300 w 3149600"/>
                <a:gd name="connsiteY119" fmla="*/ 2152670 h 3519507"/>
                <a:gd name="connsiteX120" fmla="*/ 2711450 w 3149600"/>
                <a:gd name="connsiteY120" fmla="*/ 2128064 h 3519507"/>
                <a:gd name="connsiteX121" fmla="*/ 2603500 w 3149600"/>
                <a:gd name="connsiteY121" fmla="*/ 2165370 h 3519507"/>
                <a:gd name="connsiteX122" fmla="*/ 2381250 w 3149600"/>
                <a:gd name="connsiteY122" fmla="*/ 2159020 h 3519507"/>
                <a:gd name="connsiteX123" fmla="*/ 2286000 w 3149600"/>
                <a:gd name="connsiteY123" fmla="*/ 2159020 h 3519507"/>
                <a:gd name="connsiteX124" fmla="*/ 2209800 w 3149600"/>
                <a:gd name="connsiteY124" fmla="*/ 2082820 h 3519507"/>
                <a:gd name="connsiteX125" fmla="*/ 2152650 w 3149600"/>
                <a:gd name="connsiteY125" fmla="*/ 2070120 h 3519507"/>
                <a:gd name="connsiteX126" fmla="*/ 2138363 w 3149600"/>
                <a:gd name="connsiteY126" fmla="*/ 1990745 h 3519507"/>
                <a:gd name="connsiteX127" fmla="*/ 1947862 w 3149600"/>
                <a:gd name="connsiteY127" fmla="*/ 1933595 h 3519507"/>
                <a:gd name="connsiteX128" fmla="*/ 1924050 w 3149600"/>
                <a:gd name="connsiteY128" fmla="*/ 2051070 h 3519507"/>
                <a:gd name="connsiteX129" fmla="*/ 1943100 w 3149600"/>
                <a:gd name="connsiteY129" fmla="*/ 2139970 h 3519507"/>
                <a:gd name="connsiteX130" fmla="*/ 1911350 w 3149600"/>
                <a:gd name="connsiteY130" fmla="*/ 2254270 h 3519507"/>
                <a:gd name="connsiteX131" fmla="*/ 2305050 w 3149600"/>
                <a:gd name="connsiteY131" fmla="*/ 2324120 h 3519507"/>
                <a:gd name="connsiteX132" fmla="*/ 2349500 w 3149600"/>
                <a:gd name="connsiteY132" fmla="*/ 2781320 h 3519507"/>
                <a:gd name="connsiteX133" fmla="*/ 1282700 w 3149600"/>
                <a:gd name="connsiteY133" fmla="*/ 2838470 h 3519507"/>
                <a:gd name="connsiteX134" fmla="*/ 1263650 w 3149600"/>
                <a:gd name="connsiteY134" fmla="*/ 2895620 h 3519507"/>
                <a:gd name="connsiteX135" fmla="*/ 1314450 w 3149600"/>
                <a:gd name="connsiteY135" fmla="*/ 2921020 h 3519507"/>
                <a:gd name="connsiteX136" fmla="*/ 1333500 w 3149600"/>
                <a:gd name="connsiteY136" fmla="*/ 2997220 h 3519507"/>
                <a:gd name="connsiteX137" fmla="*/ 1327150 w 3149600"/>
                <a:gd name="connsiteY137" fmla="*/ 3155970 h 3519507"/>
                <a:gd name="connsiteX138" fmla="*/ 1397000 w 3149600"/>
                <a:gd name="connsiteY138" fmla="*/ 3251220 h 3519507"/>
                <a:gd name="connsiteX139" fmla="*/ 1358900 w 3149600"/>
                <a:gd name="connsiteY139" fmla="*/ 3416320 h 3519507"/>
                <a:gd name="connsiteX140" fmla="*/ 1416050 w 3149600"/>
                <a:gd name="connsiteY140" fmla="*/ 3517920 h 3519507"/>
                <a:gd name="connsiteX0" fmla="*/ 1416050 w 3149600"/>
                <a:gd name="connsiteY0" fmla="*/ 3609975 h 3611562"/>
                <a:gd name="connsiteX1" fmla="*/ 1317625 w 3149600"/>
                <a:gd name="connsiteY1" fmla="*/ 3611562 h 3611562"/>
                <a:gd name="connsiteX2" fmla="*/ 1240631 w 3149600"/>
                <a:gd name="connsiteY2" fmla="*/ 3611562 h 3611562"/>
                <a:gd name="connsiteX3" fmla="*/ 1196181 w 3149600"/>
                <a:gd name="connsiteY3" fmla="*/ 3575844 h 3611562"/>
                <a:gd name="connsiteX4" fmla="*/ 1085850 w 3149600"/>
                <a:gd name="connsiteY4" fmla="*/ 3343275 h 3611562"/>
                <a:gd name="connsiteX5" fmla="*/ 1085850 w 3149600"/>
                <a:gd name="connsiteY5" fmla="*/ 3216275 h 3611562"/>
                <a:gd name="connsiteX6" fmla="*/ 977900 w 3149600"/>
                <a:gd name="connsiteY6" fmla="*/ 3368675 h 3611562"/>
                <a:gd name="connsiteX7" fmla="*/ 806450 w 3149600"/>
                <a:gd name="connsiteY7" fmla="*/ 2867025 h 3611562"/>
                <a:gd name="connsiteX8" fmla="*/ 793750 w 3149600"/>
                <a:gd name="connsiteY8" fmla="*/ 2536825 h 3611562"/>
                <a:gd name="connsiteX9" fmla="*/ 774700 w 3149600"/>
                <a:gd name="connsiteY9" fmla="*/ 2359025 h 3611562"/>
                <a:gd name="connsiteX10" fmla="*/ 736600 w 3149600"/>
                <a:gd name="connsiteY10" fmla="*/ 2143125 h 3611562"/>
                <a:gd name="connsiteX11" fmla="*/ 292100 w 3149600"/>
                <a:gd name="connsiteY11" fmla="*/ 2581275 h 3611562"/>
                <a:gd name="connsiteX12" fmla="*/ 234950 w 3149600"/>
                <a:gd name="connsiteY12" fmla="*/ 2530475 h 3611562"/>
                <a:gd name="connsiteX13" fmla="*/ 88900 w 3149600"/>
                <a:gd name="connsiteY13" fmla="*/ 2568575 h 3611562"/>
                <a:gd name="connsiteX14" fmla="*/ 0 w 3149600"/>
                <a:gd name="connsiteY14" fmla="*/ 2498725 h 3611562"/>
                <a:gd name="connsiteX15" fmla="*/ 107950 w 3149600"/>
                <a:gd name="connsiteY15" fmla="*/ 2505869 h 3611562"/>
                <a:gd name="connsiteX16" fmla="*/ 157956 w 3149600"/>
                <a:gd name="connsiteY16" fmla="*/ 2489200 h 3611562"/>
                <a:gd name="connsiteX17" fmla="*/ 138113 w 3149600"/>
                <a:gd name="connsiteY17" fmla="*/ 2453482 h 3611562"/>
                <a:gd name="connsiteX18" fmla="*/ 215106 w 3149600"/>
                <a:gd name="connsiteY18" fmla="*/ 2427287 h 3611562"/>
                <a:gd name="connsiteX19" fmla="*/ 496094 w 3149600"/>
                <a:gd name="connsiteY19" fmla="*/ 2130425 h 3611562"/>
                <a:gd name="connsiteX20" fmla="*/ 463550 w 3149600"/>
                <a:gd name="connsiteY20" fmla="*/ 2073275 h 3611562"/>
                <a:gd name="connsiteX21" fmla="*/ 514350 w 3149600"/>
                <a:gd name="connsiteY21" fmla="*/ 1965325 h 3611562"/>
                <a:gd name="connsiteX22" fmla="*/ 501650 w 3149600"/>
                <a:gd name="connsiteY22" fmla="*/ 1838325 h 3611562"/>
                <a:gd name="connsiteX23" fmla="*/ 577850 w 3149600"/>
                <a:gd name="connsiteY23" fmla="*/ 1793875 h 3611562"/>
                <a:gd name="connsiteX24" fmla="*/ 558800 w 3149600"/>
                <a:gd name="connsiteY24" fmla="*/ 1730375 h 3611562"/>
                <a:gd name="connsiteX25" fmla="*/ 602456 w 3149600"/>
                <a:gd name="connsiteY25" fmla="*/ 1439069 h 3611562"/>
                <a:gd name="connsiteX26" fmla="*/ 568325 w 3149600"/>
                <a:gd name="connsiteY26" fmla="*/ 1349375 h 3611562"/>
                <a:gd name="connsiteX27" fmla="*/ 626268 w 3149600"/>
                <a:gd name="connsiteY27" fmla="*/ 1166813 h 3611562"/>
                <a:gd name="connsiteX28" fmla="*/ 615156 w 3149600"/>
                <a:gd name="connsiteY28" fmla="*/ 1072356 h 3611562"/>
                <a:gd name="connsiteX29" fmla="*/ 577850 w 3149600"/>
                <a:gd name="connsiteY29" fmla="*/ 987425 h 3611562"/>
                <a:gd name="connsiteX30" fmla="*/ 577850 w 3149600"/>
                <a:gd name="connsiteY30" fmla="*/ 898525 h 3611562"/>
                <a:gd name="connsiteX31" fmla="*/ 996950 w 3149600"/>
                <a:gd name="connsiteY31" fmla="*/ 822325 h 3611562"/>
                <a:gd name="connsiteX32" fmla="*/ 1162050 w 3149600"/>
                <a:gd name="connsiteY32" fmla="*/ 955675 h 3611562"/>
                <a:gd name="connsiteX33" fmla="*/ 1073150 w 3149600"/>
                <a:gd name="connsiteY33" fmla="*/ 949325 h 3611562"/>
                <a:gd name="connsiteX34" fmla="*/ 1035050 w 3149600"/>
                <a:gd name="connsiteY34" fmla="*/ 1196975 h 3611562"/>
                <a:gd name="connsiteX35" fmla="*/ 1028700 w 3149600"/>
                <a:gd name="connsiteY35" fmla="*/ 1514475 h 3611562"/>
                <a:gd name="connsiteX36" fmla="*/ 952500 w 3149600"/>
                <a:gd name="connsiteY36" fmla="*/ 1584325 h 3611562"/>
                <a:gd name="connsiteX37" fmla="*/ 952500 w 3149600"/>
                <a:gd name="connsiteY37" fmla="*/ 1641475 h 3611562"/>
                <a:gd name="connsiteX38" fmla="*/ 1016000 w 3149600"/>
                <a:gd name="connsiteY38" fmla="*/ 1622425 h 3611562"/>
                <a:gd name="connsiteX39" fmla="*/ 1035050 w 3149600"/>
                <a:gd name="connsiteY39" fmla="*/ 1584325 h 3611562"/>
                <a:gd name="connsiteX40" fmla="*/ 1092200 w 3149600"/>
                <a:gd name="connsiteY40" fmla="*/ 1577975 h 3611562"/>
                <a:gd name="connsiteX41" fmla="*/ 1117600 w 3149600"/>
                <a:gd name="connsiteY41" fmla="*/ 1603375 h 3611562"/>
                <a:gd name="connsiteX42" fmla="*/ 1092200 w 3149600"/>
                <a:gd name="connsiteY42" fmla="*/ 1641475 h 3611562"/>
                <a:gd name="connsiteX43" fmla="*/ 1111250 w 3149600"/>
                <a:gd name="connsiteY43" fmla="*/ 1685925 h 3611562"/>
                <a:gd name="connsiteX44" fmla="*/ 1162050 w 3149600"/>
                <a:gd name="connsiteY44" fmla="*/ 1685925 h 3611562"/>
                <a:gd name="connsiteX45" fmla="*/ 1200150 w 3149600"/>
                <a:gd name="connsiteY45" fmla="*/ 1698625 h 3611562"/>
                <a:gd name="connsiteX46" fmla="*/ 1193800 w 3149600"/>
                <a:gd name="connsiteY46" fmla="*/ 1743075 h 3611562"/>
                <a:gd name="connsiteX47" fmla="*/ 1231900 w 3149600"/>
                <a:gd name="connsiteY47" fmla="*/ 1781175 h 3611562"/>
                <a:gd name="connsiteX48" fmla="*/ 1225550 w 3149600"/>
                <a:gd name="connsiteY48" fmla="*/ 1882775 h 3611562"/>
                <a:gd name="connsiteX49" fmla="*/ 1435100 w 3149600"/>
                <a:gd name="connsiteY49" fmla="*/ 1800225 h 3611562"/>
                <a:gd name="connsiteX50" fmla="*/ 1428750 w 3149600"/>
                <a:gd name="connsiteY50" fmla="*/ 1724025 h 3611562"/>
                <a:gd name="connsiteX51" fmla="*/ 781050 w 3149600"/>
                <a:gd name="connsiteY51" fmla="*/ 0 h 3611562"/>
                <a:gd name="connsiteX52" fmla="*/ 841375 w 3149600"/>
                <a:gd name="connsiteY52" fmla="*/ 92075 h 3611562"/>
                <a:gd name="connsiteX53" fmla="*/ 885825 w 3149600"/>
                <a:gd name="connsiteY53" fmla="*/ 282575 h 3611562"/>
                <a:gd name="connsiteX54" fmla="*/ 982663 w 3149600"/>
                <a:gd name="connsiteY54" fmla="*/ 250031 h 3611562"/>
                <a:gd name="connsiteX55" fmla="*/ 989805 w 3149600"/>
                <a:gd name="connsiteY55" fmla="*/ 180182 h 3611562"/>
                <a:gd name="connsiteX56" fmla="*/ 1014413 w 3149600"/>
                <a:gd name="connsiteY56" fmla="*/ 175419 h 3611562"/>
                <a:gd name="connsiteX57" fmla="*/ 1051720 w 3149600"/>
                <a:gd name="connsiteY57" fmla="*/ 159545 h 3611562"/>
                <a:gd name="connsiteX58" fmla="*/ 1146969 w 3149600"/>
                <a:gd name="connsiteY58" fmla="*/ 165099 h 3611562"/>
                <a:gd name="connsiteX59" fmla="*/ 1188243 w 3149600"/>
                <a:gd name="connsiteY59" fmla="*/ 173832 h 3611562"/>
                <a:gd name="connsiteX60" fmla="*/ 1191419 w 3149600"/>
                <a:gd name="connsiteY60" fmla="*/ 115093 h 3611562"/>
                <a:gd name="connsiteX61" fmla="*/ 1225550 w 3149600"/>
                <a:gd name="connsiteY61" fmla="*/ 123825 h 3611562"/>
                <a:gd name="connsiteX62" fmla="*/ 1212056 w 3149600"/>
                <a:gd name="connsiteY62" fmla="*/ 198437 h 3611562"/>
                <a:gd name="connsiteX63" fmla="*/ 1276350 w 3149600"/>
                <a:gd name="connsiteY63" fmla="*/ 201613 h 3611562"/>
                <a:gd name="connsiteX64" fmla="*/ 1312068 w 3149600"/>
                <a:gd name="connsiteY64" fmla="*/ 182562 h 3611562"/>
                <a:gd name="connsiteX65" fmla="*/ 1356519 w 3149600"/>
                <a:gd name="connsiteY65" fmla="*/ 194469 h 3611562"/>
                <a:gd name="connsiteX66" fmla="*/ 1358900 w 3149600"/>
                <a:gd name="connsiteY66" fmla="*/ 229393 h 3611562"/>
                <a:gd name="connsiteX67" fmla="*/ 1409700 w 3149600"/>
                <a:gd name="connsiteY67" fmla="*/ 243681 h 3611562"/>
                <a:gd name="connsiteX68" fmla="*/ 1432719 w 3149600"/>
                <a:gd name="connsiteY68" fmla="*/ 231775 h 3611562"/>
                <a:gd name="connsiteX69" fmla="*/ 1492250 w 3149600"/>
                <a:gd name="connsiteY69" fmla="*/ 183356 h 3611562"/>
                <a:gd name="connsiteX70" fmla="*/ 1533525 w 3149600"/>
                <a:gd name="connsiteY70" fmla="*/ 208756 h 3611562"/>
                <a:gd name="connsiteX71" fmla="*/ 1552575 w 3149600"/>
                <a:gd name="connsiteY71" fmla="*/ 201613 h 3611562"/>
                <a:gd name="connsiteX72" fmla="*/ 1580356 w 3149600"/>
                <a:gd name="connsiteY72" fmla="*/ 143669 h 3611562"/>
                <a:gd name="connsiteX73" fmla="*/ 1641475 w 3149600"/>
                <a:gd name="connsiteY73" fmla="*/ 105568 h 3611562"/>
                <a:gd name="connsiteX74" fmla="*/ 1630362 w 3149600"/>
                <a:gd name="connsiteY74" fmla="*/ 122239 h 3611562"/>
                <a:gd name="connsiteX75" fmla="*/ 1679575 w 3149600"/>
                <a:gd name="connsiteY75" fmla="*/ 215900 h 3611562"/>
                <a:gd name="connsiteX76" fmla="*/ 1774825 w 3149600"/>
                <a:gd name="connsiteY76" fmla="*/ 258762 h 3611562"/>
                <a:gd name="connsiteX77" fmla="*/ 1784350 w 3149600"/>
                <a:gd name="connsiteY77" fmla="*/ 347663 h 3611562"/>
                <a:gd name="connsiteX78" fmla="*/ 1804987 w 3149600"/>
                <a:gd name="connsiteY78" fmla="*/ 381000 h 3611562"/>
                <a:gd name="connsiteX79" fmla="*/ 1833563 w 3149600"/>
                <a:gd name="connsiteY79" fmla="*/ 438150 h 3611562"/>
                <a:gd name="connsiteX80" fmla="*/ 1784350 w 3149600"/>
                <a:gd name="connsiteY80" fmla="*/ 558800 h 3611562"/>
                <a:gd name="connsiteX81" fmla="*/ 1868488 w 3149600"/>
                <a:gd name="connsiteY81" fmla="*/ 503238 h 3611562"/>
                <a:gd name="connsiteX82" fmla="*/ 1996282 w 3149600"/>
                <a:gd name="connsiteY82" fmla="*/ 512763 h 3611562"/>
                <a:gd name="connsiteX83" fmla="*/ 2048669 w 3149600"/>
                <a:gd name="connsiteY83" fmla="*/ 479425 h 3611562"/>
                <a:gd name="connsiteX84" fmla="*/ 2110581 w 3149600"/>
                <a:gd name="connsiteY84" fmla="*/ 500061 h 3611562"/>
                <a:gd name="connsiteX85" fmla="*/ 2171700 w 3149600"/>
                <a:gd name="connsiteY85" fmla="*/ 409575 h 3611562"/>
                <a:gd name="connsiteX86" fmla="*/ 2214563 w 3149600"/>
                <a:gd name="connsiteY86" fmla="*/ 417512 h 3611562"/>
                <a:gd name="connsiteX87" fmla="*/ 2282825 w 3149600"/>
                <a:gd name="connsiteY87" fmla="*/ 317500 h 3611562"/>
                <a:gd name="connsiteX88" fmla="*/ 2373312 w 3149600"/>
                <a:gd name="connsiteY88" fmla="*/ 350838 h 3611562"/>
                <a:gd name="connsiteX89" fmla="*/ 2432050 w 3149600"/>
                <a:gd name="connsiteY89" fmla="*/ 339725 h 3611562"/>
                <a:gd name="connsiteX90" fmla="*/ 2501900 w 3149600"/>
                <a:gd name="connsiteY90" fmla="*/ 365125 h 3611562"/>
                <a:gd name="connsiteX91" fmla="*/ 2508250 w 3149600"/>
                <a:gd name="connsiteY91" fmla="*/ 441325 h 3611562"/>
                <a:gd name="connsiteX92" fmla="*/ 2476500 w 3149600"/>
                <a:gd name="connsiteY92" fmla="*/ 523875 h 3611562"/>
                <a:gd name="connsiteX93" fmla="*/ 2508250 w 3149600"/>
                <a:gd name="connsiteY93" fmla="*/ 619125 h 3611562"/>
                <a:gd name="connsiteX94" fmla="*/ 2635250 w 3149600"/>
                <a:gd name="connsiteY94" fmla="*/ 650875 h 3611562"/>
                <a:gd name="connsiteX95" fmla="*/ 2588419 w 3149600"/>
                <a:gd name="connsiteY95" fmla="*/ 769144 h 3611562"/>
                <a:gd name="connsiteX96" fmla="*/ 2654300 w 3149600"/>
                <a:gd name="connsiteY96" fmla="*/ 873125 h 3611562"/>
                <a:gd name="connsiteX97" fmla="*/ 2686050 w 3149600"/>
                <a:gd name="connsiteY97" fmla="*/ 879475 h 3611562"/>
                <a:gd name="connsiteX98" fmla="*/ 2641600 w 3149600"/>
                <a:gd name="connsiteY98" fmla="*/ 987425 h 3611562"/>
                <a:gd name="connsiteX99" fmla="*/ 2717800 w 3149600"/>
                <a:gd name="connsiteY99" fmla="*/ 993775 h 3611562"/>
                <a:gd name="connsiteX100" fmla="*/ 2851944 w 3149600"/>
                <a:gd name="connsiteY100" fmla="*/ 930275 h 3611562"/>
                <a:gd name="connsiteX101" fmla="*/ 3016250 w 3149600"/>
                <a:gd name="connsiteY101" fmla="*/ 777875 h 3611562"/>
                <a:gd name="connsiteX102" fmla="*/ 3005138 w 3149600"/>
                <a:gd name="connsiteY102" fmla="*/ 900113 h 3611562"/>
                <a:gd name="connsiteX103" fmla="*/ 3097213 w 3149600"/>
                <a:gd name="connsiteY103" fmla="*/ 989012 h 3611562"/>
                <a:gd name="connsiteX104" fmla="*/ 3149600 w 3149600"/>
                <a:gd name="connsiteY104" fmla="*/ 1139825 h 3611562"/>
                <a:gd name="connsiteX105" fmla="*/ 2844006 w 3149600"/>
                <a:gd name="connsiteY105" fmla="*/ 1327943 h 3611562"/>
                <a:gd name="connsiteX106" fmla="*/ 2911475 w 3149600"/>
                <a:gd name="connsiteY106" fmla="*/ 1455738 h 3611562"/>
                <a:gd name="connsiteX107" fmla="*/ 2863056 w 3149600"/>
                <a:gd name="connsiteY107" fmla="*/ 1557338 h 3611562"/>
                <a:gd name="connsiteX108" fmla="*/ 2908300 w 3149600"/>
                <a:gd name="connsiteY108" fmla="*/ 1590675 h 3611562"/>
                <a:gd name="connsiteX109" fmla="*/ 2933700 w 3149600"/>
                <a:gd name="connsiteY109" fmla="*/ 1641475 h 3611562"/>
                <a:gd name="connsiteX110" fmla="*/ 2933700 w 3149600"/>
                <a:gd name="connsiteY110" fmla="*/ 1717675 h 3611562"/>
                <a:gd name="connsiteX111" fmla="*/ 2908300 w 3149600"/>
                <a:gd name="connsiteY111" fmla="*/ 1743075 h 3611562"/>
                <a:gd name="connsiteX112" fmla="*/ 2901950 w 3149600"/>
                <a:gd name="connsiteY112" fmla="*/ 1781175 h 3611562"/>
                <a:gd name="connsiteX113" fmla="*/ 2832100 w 3149600"/>
                <a:gd name="connsiteY113" fmla="*/ 1755775 h 3611562"/>
                <a:gd name="connsiteX114" fmla="*/ 2813050 w 3149600"/>
                <a:gd name="connsiteY114" fmla="*/ 1882775 h 3611562"/>
                <a:gd name="connsiteX115" fmla="*/ 2736057 w 3149600"/>
                <a:gd name="connsiteY115" fmla="*/ 1847056 h 3611562"/>
                <a:gd name="connsiteX116" fmla="*/ 2603500 w 3149600"/>
                <a:gd name="connsiteY116" fmla="*/ 1909762 h 3611562"/>
                <a:gd name="connsiteX117" fmla="*/ 2749550 w 3149600"/>
                <a:gd name="connsiteY117" fmla="*/ 2155825 h 3611562"/>
                <a:gd name="connsiteX118" fmla="*/ 2787650 w 3149600"/>
                <a:gd name="connsiteY118" fmla="*/ 2155825 h 3611562"/>
                <a:gd name="connsiteX119" fmla="*/ 2781300 w 3149600"/>
                <a:gd name="connsiteY119" fmla="*/ 2244725 h 3611562"/>
                <a:gd name="connsiteX120" fmla="*/ 2711450 w 3149600"/>
                <a:gd name="connsiteY120" fmla="*/ 2220119 h 3611562"/>
                <a:gd name="connsiteX121" fmla="*/ 2603500 w 3149600"/>
                <a:gd name="connsiteY121" fmla="*/ 2257425 h 3611562"/>
                <a:gd name="connsiteX122" fmla="*/ 2381250 w 3149600"/>
                <a:gd name="connsiteY122" fmla="*/ 2251075 h 3611562"/>
                <a:gd name="connsiteX123" fmla="*/ 2286000 w 3149600"/>
                <a:gd name="connsiteY123" fmla="*/ 2251075 h 3611562"/>
                <a:gd name="connsiteX124" fmla="*/ 2209800 w 3149600"/>
                <a:gd name="connsiteY124" fmla="*/ 2174875 h 3611562"/>
                <a:gd name="connsiteX125" fmla="*/ 2152650 w 3149600"/>
                <a:gd name="connsiteY125" fmla="*/ 2162175 h 3611562"/>
                <a:gd name="connsiteX126" fmla="*/ 2138363 w 3149600"/>
                <a:gd name="connsiteY126" fmla="*/ 2082800 h 3611562"/>
                <a:gd name="connsiteX127" fmla="*/ 1947862 w 3149600"/>
                <a:gd name="connsiteY127" fmla="*/ 2025650 h 3611562"/>
                <a:gd name="connsiteX128" fmla="*/ 1924050 w 3149600"/>
                <a:gd name="connsiteY128" fmla="*/ 2143125 h 3611562"/>
                <a:gd name="connsiteX129" fmla="*/ 1943100 w 3149600"/>
                <a:gd name="connsiteY129" fmla="*/ 2232025 h 3611562"/>
                <a:gd name="connsiteX130" fmla="*/ 1911350 w 3149600"/>
                <a:gd name="connsiteY130" fmla="*/ 2346325 h 3611562"/>
                <a:gd name="connsiteX131" fmla="*/ 2305050 w 3149600"/>
                <a:gd name="connsiteY131" fmla="*/ 2416175 h 3611562"/>
                <a:gd name="connsiteX132" fmla="*/ 2349500 w 3149600"/>
                <a:gd name="connsiteY132" fmla="*/ 2873375 h 3611562"/>
                <a:gd name="connsiteX133" fmla="*/ 1282700 w 3149600"/>
                <a:gd name="connsiteY133" fmla="*/ 2930525 h 3611562"/>
                <a:gd name="connsiteX134" fmla="*/ 1263650 w 3149600"/>
                <a:gd name="connsiteY134" fmla="*/ 2987675 h 3611562"/>
                <a:gd name="connsiteX135" fmla="*/ 1314450 w 3149600"/>
                <a:gd name="connsiteY135" fmla="*/ 3013075 h 3611562"/>
                <a:gd name="connsiteX136" fmla="*/ 1333500 w 3149600"/>
                <a:gd name="connsiteY136" fmla="*/ 3089275 h 3611562"/>
                <a:gd name="connsiteX137" fmla="*/ 1327150 w 3149600"/>
                <a:gd name="connsiteY137" fmla="*/ 3248025 h 3611562"/>
                <a:gd name="connsiteX138" fmla="*/ 1397000 w 3149600"/>
                <a:gd name="connsiteY138" fmla="*/ 3343275 h 3611562"/>
                <a:gd name="connsiteX139" fmla="*/ 1358900 w 3149600"/>
                <a:gd name="connsiteY139" fmla="*/ 3508375 h 3611562"/>
                <a:gd name="connsiteX140" fmla="*/ 1416050 w 3149600"/>
                <a:gd name="connsiteY140" fmla="*/ 3609975 h 3611562"/>
                <a:gd name="connsiteX0" fmla="*/ 1416050 w 3149600"/>
                <a:gd name="connsiteY0" fmla="*/ 3679825 h 3681412"/>
                <a:gd name="connsiteX1" fmla="*/ 1317625 w 3149600"/>
                <a:gd name="connsiteY1" fmla="*/ 3681412 h 3681412"/>
                <a:gd name="connsiteX2" fmla="*/ 1240631 w 3149600"/>
                <a:gd name="connsiteY2" fmla="*/ 3681412 h 3681412"/>
                <a:gd name="connsiteX3" fmla="*/ 1196181 w 3149600"/>
                <a:gd name="connsiteY3" fmla="*/ 3645694 h 3681412"/>
                <a:gd name="connsiteX4" fmla="*/ 1085850 w 3149600"/>
                <a:gd name="connsiteY4" fmla="*/ 3413125 h 3681412"/>
                <a:gd name="connsiteX5" fmla="*/ 1085850 w 3149600"/>
                <a:gd name="connsiteY5" fmla="*/ 3286125 h 3681412"/>
                <a:gd name="connsiteX6" fmla="*/ 977900 w 3149600"/>
                <a:gd name="connsiteY6" fmla="*/ 3438525 h 3681412"/>
                <a:gd name="connsiteX7" fmla="*/ 806450 w 3149600"/>
                <a:gd name="connsiteY7" fmla="*/ 2936875 h 3681412"/>
                <a:gd name="connsiteX8" fmla="*/ 793750 w 3149600"/>
                <a:gd name="connsiteY8" fmla="*/ 2606675 h 3681412"/>
                <a:gd name="connsiteX9" fmla="*/ 774700 w 3149600"/>
                <a:gd name="connsiteY9" fmla="*/ 2428875 h 3681412"/>
                <a:gd name="connsiteX10" fmla="*/ 736600 w 3149600"/>
                <a:gd name="connsiteY10" fmla="*/ 2212975 h 3681412"/>
                <a:gd name="connsiteX11" fmla="*/ 292100 w 3149600"/>
                <a:gd name="connsiteY11" fmla="*/ 2651125 h 3681412"/>
                <a:gd name="connsiteX12" fmla="*/ 234950 w 3149600"/>
                <a:gd name="connsiteY12" fmla="*/ 2600325 h 3681412"/>
                <a:gd name="connsiteX13" fmla="*/ 88900 w 3149600"/>
                <a:gd name="connsiteY13" fmla="*/ 2638425 h 3681412"/>
                <a:gd name="connsiteX14" fmla="*/ 0 w 3149600"/>
                <a:gd name="connsiteY14" fmla="*/ 2568575 h 3681412"/>
                <a:gd name="connsiteX15" fmla="*/ 107950 w 3149600"/>
                <a:gd name="connsiteY15" fmla="*/ 2575719 h 3681412"/>
                <a:gd name="connsiteX16" fmla="*/ 157956 w 3149600"/>
                <a:gd name="connsiteY16" fmla="*/ 2559050 h 3681412"/>
                <a:gd name="connsiteX17" fmla="*/ 138113 w 3149600"/>
                <a:gd name="connsiteY17" fmla="*/ 2523332 h 3681412"/>
                <a:gd name="connsiteX18" fmla="*/ 215106 w 3149600"/>
                <a:gd name="connsiteY18" fmla="*/ 2497137 h 3681412"/>
                <a:gd name="connsiteX19" fmla="*/ 496094 w 3149600"/>
                <a:gd name="connsiteY19" fmla="*/ 2200275 h 3681412"/>
                <a:gd name="connsiteX20" fmla="*/ 463550 w 3149600"/>
                <a:gd name="connsiteY20" fmla="*/ 2143125 h 3681412"/>
                <a:gd name="connsiteX21" fmla="*/ 514350 w 3149600"/>
                <a:gd name="connsiteY21" fmla="*/ 2035175 h 3681412"/>
                <a:gd name="connsiteX22" fmla="*/ 501650 w 3149600"/>
                <a:gd name="connsiteY22" fmla="*/ 1908175 h 3681412"/>
                <a:gd name="connsiteX23" fmla="*/ 577850 w 3149600"/>
                <a:gd name="connsiteY23" fmla="*/ 1863725 h 3681412"/>
                <a:gd name="connsiteX24" fmla="*/ 558800 w 3149600"/>
                <a:gd name="connsiteY24" fmla="*/ 1800225 h 3681412"/>
                <a:gd name="connsiteX25" fmla="*/ 602456 w 3149600"/>
                <a:gd name="connsiteY25" fmla="*/ 1508919 h 3681412"/>
                <a:gd name="connsiteX26" fmla="*/ 568325 w 3149600"/>
                <a:gd name="connsiteY26" fmla="*/ 1419225 h 3681412"/>
                <a:gd name="connsiteX27" fmla="*/ 626268 w 3149600"/>
                <a:gd name="connsiteY27" fmla="*/ 1236663 h 3681412"/>
                <a:gd name="connsiteX28" fmla="*/ 615156 w 3149600"/>
                <a:gd name="connsiteY28" fmla="*/ 1142206 h 3681412"/>
                <a:gd name="connsiteX29" fmla="*/ 577850 w 3149600"/>
                <a:gd name="connsiteY29" fmla="*/ 1057275 h 3681412"/>
                <a:gd name="connsiteX30" fmla="*/ 577850 w 3149600"/>
                <a:gd name="connsiteY30" fmla="*/ 968375 h 3681412"/>
                <a:gd name="connsiteX31" fmla="*/ 996950 w 3149600"/>
                <a:gd name="connsiteY31" fmla="*/ 892175 h 3681412"/>
                <a:gd name="connsiteX32" fmla="*/ 1162050 w 3149600"/>
                <a:gd name="connsiteY32" fmla="*/ 1025525 h 3681412"/>
                <a:gd name="connsiteX33" fmla="*/ 1073150 w 3149600"/>
                <a:gd name="connsiteY33" fmla="*/ 1019175 h 3681412"/>
                <a:gd name="connsiteX34" fmla="*/ 1035050 w 3149600"/>
                <a:gd name="connsiteY34" fmla="*/ 1266825 h 3681412"/>
                <a:gd name="connsiteX35" fmla="*/ 1028700 w 3149600"/>
                <a:gd name="connsiteY35" fmla="*/ 1584325 h 3681412"/>
                <a:gd name="connsiteX36" fmla="*/ 952500 w 3149600"/>
                <a:gd name="connsiteY36" fmla="*/ 1654175 h 3681412"/>
                <a:gd name="connsiteX37" fmla="*/ 952500 w 3149600"/>
                <a:gd name="connsiteY37" fmla="*/ 1711325 h 3681412"/>
                <a:gd name="connsiteX38" fmla="*/ 1016000 w 3149600"/>
                <a:gd name="connsiteY38" fmla="*/ 1692275 h 3681412"/>
                <a:gd name="connsiteX39" fmla="*/ 1035050 w 3149600"/>
                <a:gd name="connsiteY39" fmla="*/ 1654175 h 3681412"/>
                <a:gd name="connsiteX40" fmla="*/ 1092200 w 3149600"/>
                <a:gd name="connsiteY40" fmla="*/ 1647825 h 3681412"/>
                <a:gd name="connsiteX41" fmla="*/ 1117600 w 3149600"/>
                <a:gd name="connsiteY41" fmla="*/ 1673225 h 3681412"/>
                <a:gd name="connsiteX42" fmla="*/ 1092200 w 3149600"/>
                <a:gd name="connsiteY42" fmla="*/ 1711325 h 3681412"/>
                <a:gd name="connsiteX43" fmla="*/ 1111250 w 3149600"/>
                <a:gd name="connsiteY43" fmla="*/ 1755775 h 3681412"/>
                <a:gd name="connsiteX44" fmla="*/ 1162050 w 3149600"/>
                <a:gd name="connsiteY44" fmla="*/ 1755775 h 3681412"/>
                <a:gd name="connsiteX45" fmla="*/ 1200150 w 3149600"/>
                <a:gd name="connsiteY45" fmla="*/ 1768475 h 3681412"/>
                <a:gd name="connsiteX46" fmla="*/ 1193800 w 3149600"/>
                <a:gd name="connsiteY46" fmla="*/ 1812925 h 3681412"/>
                <a:gd name="connsiteX47" fmla="*/ 1231900 w 3149600"/>
                <a:gd name="connsiteY47" fmla="*/ 1851025 h 3681412"/>
                <a:gd name="connsiteX48" fmla="*/ 1225550 w 3149600"/>
                <a:gd name="connsiteY48" fmla="*/ 1952625 h 3681412"/>
                <a:gd name="connsiteX49" fmla="*/ 1435100 w 3149600"/>
                <a:gd name="connsiteY49" fmla="*/ 1870075 h 3681412"/>
                <a:gd name="connsiteX50" fmla="*/ 704850 w 3149600"/>
                <a:gd name="connsiteY50" fmla="*/ 0 h 3681412"/>
                <a:gd name="connsiteX51" fmla="*/ 781050 w 3149600"/>
                <a:gd name="connsiteY51" fmla="*/ 69850 h 3681412"/>
                <a:gd name="connsiteX52" fmla="*/ 841375 w 3149600"/>
                <a:gd name="connsiteY52" fmla="*/ 161925 h 3681412"/>
                <a:gd name="connsiteX53" fmla="*/ 885825 w 3149600"/>
                <a:gd name="connsiteY53" fmla="*/ 352425 h 3681412"/>
                <a:gd name="connsiteX54" fmla="*/ 982663 w 3149600"/>
                <a:gd name="connsiteY54" fmla="*/ 319881 h 3681412"/>
                <a:gd name="connsiteX55" fmla="*/ 989805 w 3149600"/>
                <a:gd name="connsiteY55" fmla="*/ 250032 h 3681412"/>
                <a:gd name="connsiteX56" fmla="*/ 1014413 w 3149600"/>
                <a:gd name="connsiteY56" fmla="*/ 245269 h 3681412"/>
                <a:gd name="connsiteX57" fmla="*/ 1051720 w 3149600"/>
                <a:gd name="connsiteY57" fmla="*/ 229395 h 3681412"/>
                <a:gd name="connsiteX58" fmla="*/ 1146969 w 3149600"/>
                <a:gd name="connsiteY58" fmla="*/ 234949 h 3681412"/>
                <a:gd name="connsiteX59" fmla="*/ 1188243 w 3149600"/>
                <a:gd name="connsiteY59" fmla="*/ 243682 h 3681412"/>
                <a:gd name="connsiteX60" fmla="*/ 1191419 w 3149600"/>
                <a:gd name="connsiteY60" fmla="*/ 184943 h 3681412"/>
                <a:gd name="connsiteX61" fmla="*/ 1225550 w 3149600"/>
                <a:gd name="connsiteY61" fmla="*/ 193675 h 3681412"/>
                <a:gd name="connsiteX62" fmla="*/ 1212056 w 3149600"/>
                <a:gd name="connsiteY62" fmla="*/ 268287 h 3681412"/>
                <a:gd name="connsiteX63" fmla="*/ 1276350 w 3149600"/>
                <a:gd name="connsiteY63" fmla="*/ 271463 h 3681412"/>
                <a:gd name="connsiteX64" fmla="*/ 1312068 w 3149600"/>
                <a:gd name="connsiteY64" fmla="*/ 252412 h 3681412"/>
                <a:gd name="connsiteX65" fmla="*/ 1356519 w 3149600"/>
                <a:gd name="connsiteY65" fmla="*/ 264319 h 3681412"/>
                <a:gd name="connsiteX66" fmla="*/ 1358900 w 3149600"/>
                <a:gd name="connsiteY66" fmla="*/ 299243 h 3681412"/>
                <a:gd name="connsiteX67" fmla="*/ 1409700 w 3149600"/>
                <a:gd name="connsiteY67" fmla="*/ 313531 h 3681412"/>
                <a:gd name="connsiteX68" fmla="*/ 1432719 w 3149600"/>
                <a:gd name="connsiteY68" fmla="*/ 301625 h 3681412"/>
                <a:gd name="connsiteX69" fmla="*/ 1492250 w 3149600"/>
                <a:gd name="connsiteY69" fmla="*/ 253206 h 3681412"/>
                <a:gd name="connsiteX70" fmla="*/ 1533525 w 3149600"/>
                <a:gd name="connsiteY70" fmla="*/ 278606 h 3681412"/>
                <a:gd name="connsiteX71" fmla="*/ 1552575 w 3149600"/>
                <a:gd name="connsiteY71" fmla="*/ 271463 h 3681412"/>
                <a:gd name="connsiteX72" fmla="*/ 1580356 w 3149600"/>
                <a:gd name="connsiteY72" fmla="*/ 213519 h 3681412"/>
                <a:gd name="connsiteX73" fmla="*/ 1641475 w 3149600"/>
                <a:gd name="connsiteY73" fmla="*/ 175418 h 3681412"/>
                <a:gd name="connsiteX74" fmla="*/ 1630362 w 3149600"/>
                <a:gd name="connsiteY74" fmla="*/ 192089 h 3681412"/>
                <a:gd name="connsiteX75" fmla="*/ 1679575 w 3149600"/>
                <a:gd name="connsiteY75" fmla="*/ 285750 h 3681412"/>
                <a:gd name="connsiteX76" fmla="*/ 1774825 w 3149600"/>
                <a:gd name="connsiteY76" fmla="*/ 328612 h 3681412"/>
                <a:gd name="connsiteX77" fmla="*/ 1784350 w 3149600"/>
                <a:gd name="connsiteY77" fmla="*/ 417513 h 3681412"/>
                <a:gd name="connsiteX78" fmla="*/ 1804987 w 3149600"/>
                <a:gd name="connsiteY78" fmla="*/ 450850 h 3681412"/>
                <a:gd name="connsiteX79" fmla="*/ 1833563 w 3149600"/>
                <a:gd name="connsiteY79" fmla="*/ 508000 h 3681412"/>
                <a:gd name="connsiteX80" fmla="*/ 1784350 w 3149600"/>
                <a:gd name="connsiteY80" fmla="*/ 628650 h 3681412"/>
                <a:gd name="connsiteX81" fmla="*/ 1868488 w 3149600"/>
                <a:gd name="connsiteY81" fmla="*/ 573088 h 3681412"/>
                <a:gd name="connsiteX82" fmla="*/ 1996282 w 3149600"/>
                <a:gd name="connsiteY82" fmla="*/ 582613 h 3681412"/>
                <a:gd name="connsiteX83" fmla="*/ 2048669 w 3149600"/>
                <a:gd name="connsiteY83" fmla="*/ 549275 h 3681412"/>
                <a:gd name="connsiteX84" fmla="*/ 2110581 w 3149600"/>
                <a:gd name="connsiteY84" fmla="*/ 569911 h 3681412"/>
                <a:gd name="connsiteX85" fmla="*/ 2171700 w 3149600"/>
                <a:gd name="connsiteY85" fmla="*/ 479425 h 3681412"/>
                <a:gd name="connsiteX86" fmla="*/ 2214563 w 3149600"/>
                <a:gd name="connsiteY86" fmla="*/ 487362 h 3681412"/>
                <a:gd name="connsiteX87" fmla="*/ 2282825 w 3149600"/>
                <a:gd name="connsiteY87" fmla="*/ 387350 h 3681412"/>
                <a:gd name="connsiteX88" fmla="*/ 2373312 w 3149600"/>
                <a:gd name="connsiteY88" fmla="*/ 420688 h 3681412"/>
                <a:gd name="connsiteX89" fmla="*/ 2432050 w 3149600"/>
                <a:gd name="connsiteY89" fmla="*/ 409575 h 3681412"/>
                <a:gd name="connsiteX90" fmla="*/ 2501900 w 3149600"/>
                <a:gd name="connsiteY90" fmla="*/ 434975 h 3681412"/>
                <a:gd name="connsiteX91" fmla="*/ 2508250 w 3149600"/>
                <a:gd name="connsiteY91" fmla="*/ 511175 h 3681412"/>
                <a:gd name="connsiteX92" fmla="*/ 2476500 w 3149600"/>
                <a:gd name="connsiteY92" fmla="*/ 593725 h 3681412"/>
                <a:gd name="connsiteX93" fmla="*/ 2508250 w 3149600"/>
                <a:gd name="connsiteY93" fmla="*/ 688975 h 3681412"/>
                <a:gd name="connsiteX94" fmla="*/ 2635250 w 3149600"/>
                <a:gd name="connsiteY94" fmla="*/ 720725 h 3681412"/>
                <a:gd name="connsiteX95" fmla="*/ 2588419 w 3149600"/>
                <a:gd name="connsiteY95" fmla="*/ 838994 h 3681412"/>
                <a:gd name="connsiteX96" fmla="*/ 2654300 w 3149600"/>
                <a:gd name="connsiteY96" fmla="*/ 942975 h 3681412"/>
                <a:gd name="connsiteX97" fmla="*/ 2686050 w 3149600"/>
                <a:gd name="connsiteY97" fmla="*/ 949325 h 3681412"/>
                <a:gd name="connsiteX98" fmla="*/ 2641600 w 3149600"/>
                <a:gd name="connsiteY98" fmla="*/ 1057275 h 3681412"/>
                <a:gd name="connsiteX99" fmla="*/ 2717800 w 3149600"/>
                <a:gd name="connsiteY99" fmla="*/ 1063625 h 3681412"/>
                <a:gd name="connsiteX100" fmla="*/ 2851944 w 3149600"/>
                <a:gd name="connsiteY100" fmla="*/ 1000125 h 3681412"/>
                <a:gd name="connsiteX101" fmla="*/ 3016250 w 3149600"/>
                <a:gd name="connsiteY101" fmla="*/ 847725 h 3681412"/>
                <a:gd name="connsiteX102" fmla="*/ 3005138 w 3149600"/>
                <a:gd name="connsiteY102" fmla="*/ 969963 h 3681412"/>
                <a:gd name="connsiteX103" fmla="*/ 3097213 w 3149600"/>
                <a:gd name="connsiteY103" fmla="*/ 1058862 h 3681412"/>
                <a:gd name="connsiteX104" fmla="*/ 3149600 w 3149600"/>
                <a:gd name="connsiteY104" fmla="*/ 1209675 h 3681412"/>
                <a:gd name="connsiteX105" fmla="*/ 2844006 w 3149600"/>
                <a:gd name="connsiteY105" fmla="*/ 1397793 h 3681412"/>
                <a:gd name="connsiteX106" fmla="*/ 2911475 w 3149600"/>
                <a:gd name="connsiteY106" fmla="*/ 1525588 h 3681412"/>
                <a:gd name="connsiteX107" fmla="*/ 2863056 w 3149600"/>
                <a:gd name="connsiteY107" fmla="*/ 1627188 h 3681412"/>
                <a:gd name="connsiteX108" fmla="*/ 2908300 w 3149600"/>
                <a:gd name="connsiteY108" fmla="*/ 1660525 h 3681412"/>
                <a:gd name="connsiteX109" fmla="*/ 2933700 w 3149600"/>
                <a:gd name="connsiteY109" fmla="*/ 1711325 h 3681412"/>
                <a:gd name="connsiteX110" fmla="*/ 2933700 w 3149600"/>
                <a:gd name="connsiteY110" fmla="*/ 1787525 h 3681412"/>
                <a:gd name="connsiteX111" fmla="*/ 2908300 w 3149600"/>
                <a:gd name="connsiteY111" fmla="*/ 1812925 h 3681412"/>
                <a:gd name="connsiteX112" fmla="*/ 2901950 w 3149600"/>
                <a:gd name="connsiteY112" fmla="*/ 1851025 h 3681412"/>
                <a:gd name="connsiteX113" fmla="*/ 2832100 w 3149600"/>
                <a:gd name="connsiteY113" fmla="*/ 1825625 h 3681412"/>
                <a:gd name="connsiteX114" fmla="*/ 2813050 w 3149600"/>
                <a:gd name="connsiteY114" fmla="*/ 1952625 h 3681412"/>
                <a:gd name="connsiteX115" fmla="*/ 2736057 w 3149600"/>
                <a:gd name="connsiteY115" fmla="*/ 1916906 h 3681412"/>
                <a:gd name="connsiteX116" fmla="*/ 2603500 w 3149600"/>
                <a:gd name="connsiteY116" fmla="*/ 1979612 h 3681412"/>
                <a:gd name="connsiteX117" fmla="*/ 2749550 w 3149600"/>
                <a:gd name="connsiteY117" fmla="*/ 2225675 h 3681412"/>
                <a:gd name="connsiteX118" fmla="*/ 2787650 w 3149600"/>
                <a:gd name="connsiteY118" fmla="*/ 2225675 h 3681412"/>
                <a:gd name="connsiteX119" fmla="*/ 2781300 w 3149600"/>
                <a:gd name="connsiteY119" fmla="*/ 2314575 h 3681412"/>
                <a:gd name="connsiteX120" fmla="*/ 2711450 w 3149600"/>
                <a:gd name="connsiteY120" fmla="*/ 2289969 h 3681412"/>
                <a:gd name="connsiteX121" fmla="*/ 2603500 w 3149600"/>
                <a:gd name="connsiteY121" fmla="*/ 2327275 h 3681412"/>
                <a:gd name="connsiteX122" fmla="*/ 2381250 w 3149600"/>
                <a:gd name="connsiteY122" fmla="*/ 2320925 h 3681412"/>
                <a:gd name="connsiteX123" fmla="*/ 2286000 w 3149600"/>
                <a:gd name="connsiteY123" fmla="*/ 2320925 h 3681412"/>
                <a:gd name="connsiteX124" fmla="*/ 2209800 w 3149600"/>
                <a:gd name="connsiteY124" fmla="*/ 2244725 h 3681412"/>
                <a:gd name="connsiteX125" fmla="*/ 2152650 w 3149600"/>
                <a:gd name="connsiteY125" fmla="*/ 2232025 h 3681412"/>
                <a:gd name="connsiteX126" fmla="*/ 2138363 w 3149600"/>
                <a:gd name="connsiteY126" fmla="*/ 2152650 h 3681412"/>
                <a:gd name="connsiteX127" fmla="*/ 1947862 w 3149600"/>
                <a:gd name="connsiteY127" fmla="*/ 2095500 h 3681412"/>
                <a:gd name="connsiteX128" fmla="*/ 1924050 w 3149600"/>
                <a:gd name="connsiteY128" fmla="*/ 2212975 h 3681412"/>
                <a:gd name="connsiteX129" fmla="*/ 1943100 w 3149600"/>
                <a:gd name="connsiteY129" fmla="*/ 2301875 h 3681412"/>
                <a:gd name="connsiteX130" fmla="*/ 1911350 w 3149600"/>
                <a:gd name="connsiteY130" fmla="*/ 2416175 h 3681412"/>
                <a:gd name="connsiteX131" fmla="*/ 2305050 w 3149600"/>
                <a:gd name="connsiteY131" fmla="*/ 2486025 h 3681412"/>
                <a:gd name="connsiteX132" fmla="*/ 2349500 w 3149600"/>
                <a:gd name="connsiteY132" fmla="*/ 2943225 h 3681412"/>
                <a:gd name="connsiteX133" fmla="*/ 1282700 w 3149600"/>
                <a:gd name="connsiteY133" fmla="*/ 3000375 h 3681412"/>
                <a:gd name="connsiteX134" fmla="*/ 1263650 w 3149600"/>
                <a:gd name="connsiteY134" fmla="*/ 3057525 h 3681412"/>
                <a:gd name="connsiteX135" fmla="*/ 1314450 w 3149600"/>
                <a:gd name="connsiteY135" fmla="*/ 3082925 h 3681412"/>
                <a:gd name="connsiteX136" fmla="*/ 1333500 w 3149600"/>
                <a:gd name="connsiteY136" fmla="*/ 3159125 h 3681412"/>
                <a:gd name="connsiteX137" fmla="*/ 1327150 w 3149600"/>
                <a:gd name="connsiteY137" fmla="*/ 3317875 h 3681412"/>
                <a:gd name="connsiteX138" fmla="*/ 1397000 w 3149600"/>
                <a:gd name="connsiteY138" fmla="*/ 3413125 h 3681412"/>
                <a:gd name="connsiteX139" fmla="*/ 1358900 w 3149600"/>
                <a:gd name="connsiteY139" fmla="*/ 3578225 h 3681412"/>
                <a:gd name="connsiteX140" fmla="*/ 1416050 w 3149600"/>
                <a:gd name="connsiteY140" fmla="*/ 3679825 h 3681412"/>
                <a:gd name="connsiteX0" fmla="*/ 1416050 w 3149600"/>
                <a:gd name="connsiteY0" fmla="*/ 3727450 h 3729037"/>
                <a:gd name="connsiteX1" fmla="*/ 1317625 w 3149600"/>
                <a:gd name="connsiteY1" fmla="*/ 3729037 h 3729037"/>
                <a:gd name="connsiteX2" fmla="*/ 1240631 w 3149600"/>
                <a:gd name="connsiteY2" fmla="*/ 3729037 h 3729037"/>
                <a:gd name="connsiteX3" fmla="*/ 1196181 w 3149600"/>
                <a:gd name="connsiteY3" fmla="*/ 3693319 h 3729037"/>
                <a:gd name="connsiteX4" fmla="*/ 1085850 w 3149600"/>
                <a:gd name="connsiteY4" fmla="*/ 3460750 h 3729037"/>
                <a:gd name="connsiteX5" fmla="*/ 1085850 w 3149600"/>
                <a:gd name="connsiteY5" fmla="*/ 3333750 h 3729037"/>
                <a:gd name="connsiteX6" fmla="*/ 977900 w 3149600"/>
                <a:gd name="connsiteY6" fmla="*/ 3486150 h 3729037"/>
                <a:gd name="connsiteX7" fmla="*/ 806450 w 3149600"/>
                <a:gd name="connsiteY7" fmla="*/ 2984500 h 3729037"/>
                <a:gd name="connsiteX8" fmla="*/ 793750 w 3149600"/>
                <a:gd name="connsiteY8" fmla="*/ 2654300 h 3729037"/>
                <a:gd name="connsiteX9" fmla="*/ 774700 w 3149600"/>
                <a:gd name="connsiteY9" fmla="*/ 2476500 h 3729037"/>
                <a:gd name="connsiteX10" fmla="*/ 736600 w 3149600"/>
                <a:gd name="connsiteY10" fmla="*/ 2260600 h 3729037"/>
                <a:gd name="connsiteX11" fmla="*/ 292100 w 3149600"/>
                <a:gd name="connsiteY11" fmla="*/ 2698750 h 3729037"/>
                <a:gd name="connsiteX12" fmla="*/ 234950 w 3149600"/>
                <a:gd name="connsiteY12" fmla="*/ 2647950 h 3729037"/>
                <a:gd name="connsiteX13" fmla="*/ 88900 w 3149600"/>
                <a:gd name="connsiteY13" fmla="*/ 2686050 h 3729037"/>
                <a:gd name="connsiteX14" fmla="*/ 0 w 3149600"/>
                <a:gd name="connsiteY14" fmla="*/ 2616200 h 3729037"/>
                <a:gd name="connsiteX15" fmla="*/ 107950 w 3149600"/>
                <a:gd name="connsiteY15" fmla="*/ 2623344 h 3729037"/>
                <a:gd name="connsiteX16" fmla="*/ 157956 w 3149600"/>
                <a:gd name="connsiteY16" fmla="*/ 2606675 h 3729037"/>
                <a:gd name="connsiteX17" fmla="*/ 138113 w 3149600"/>
                <a:gd name="connsiteY17" fmla="*/ 2570957 h 3729037"/>
                <a:gd name="connsiteX18" fmla="*/ 215106 w 3149600"/>
                <a:gd name="connsiteY18" fmla="*/ 2544762 h 3729037"/>
                <a:gd name="connsiteX19" fmla="*/ 496094 w 3149600"/>
                <a:gd name="connsiteY19" fmla="*/ 2247900 h 3729037"/>
                <a:gd name="connsiteX20" fmla="*/ 463550 w 3149600"/>
                <a:gd name="connsiteY20" fmla="*/ 2190750 h 3729037"/>
                <a:gd name="connsiteX21" fmla="*/ 514350 w 3149600"/>
                <a:gd name="connsiteY21" fmla="*/ 2082800 h 3729037"/>
                <a:gd name="connsiteX22" fmla="*/ 501650 w 3149600"/>
                <a:gd name="connsiteY22" fmla="*/ 1955800 h 3729037"/>
                <a:gd name="connsiteX23" fmla="*/ 577850 w 3149600"/>
                <a:gd name="connsiteY23" fmla="*/ 1911350 h 3729037"/>
                <a:gd name="connsiteX24" fmla="*/ 558800 w 3149600"/>
                <a:gd name="connsiteY24" fmla="*/ 1847850 h 3729037"/>
                <a:gd name="connsiteX25" fmla="*/ 602456 w 3149600"/>
                <a:gd name="connsiteY25" fmla="*/ 1556544 h 3729037"/>
                <a:gd name="connsiteX26" fmla="*/ 568325 w 3149600"/>
                <a:gd name="connsiteY26" fmla="*/ 1466850 h 3729037"/>
                <a:gd name="connsiteX27" fmla="*/ 626268 w 3149600"/>
                <a:gd name="connsiteY27" fmla="*/ 1284288 h 3729037"/>
                <a:gd name="connsiteX28" fmla="*/ 615156 w 3149600"/>
                <a:gd name="connsiteY28" fmla="*/ 1189831 h 3729037"/>
                <a:gd name="connsiteX29" fmla="*/ 577850 w 3149600"/>
                <a:gd name="connsiteY29" fmla="*/ 1104900 h 3729037"/>
                <a:gd name="connsiteX30" fmla="*/ 577850 w 3149600"/>
                <a:gd name="connsiteY30" fmla="*/ 1016000 h 3729037"/>
                <a:gd name="connsiteX31" fmla="*/ 996950 w 3149600"/>
                <a:gd name="connsiteY31" fmla="*/ 939800 h 3729037"/>
                <a:gd name="connsiteX32" fmla="*/ 1162050 w 3149600"/>
                <a:gd name="connsiteY32" fmla="*/ 1073150 h 3729037"/>
                <a:gd name="connsiteX33" fmla="*/ 1073150 w 3149600"/>
                <a:gd name="connsiteY33" fmla="*/ 1066800 h 3729037"/>
                <a:gd name="connsiteX34" fmla="*/ 1035050 w 3149600"/>
                <a:gd name="connsiteY34" fmla="*/ 1314450 h 3729037"/>
                <a:gd name="connsiteX35" fmla="*/ 1028700 w 3149600"/>
                <a:gd name="connsiteY35" fmla="*/ 1631950 h 3729037"/>
                <a:gd name="connsiteX36" fmla="*/ 952500 w 3149600"/>
                <a:gd name="connsiteY36" fmla="*/ 1701800 h 3729037"/>
                <a:gd name="connsiteX37" fmla="*/ 952500 w 3149600"/>
                <a:gd name="connsiteY37" fmla="*/ 1758950 h 3729037"/>
                <a:gd name="connsiteX38" fmla="*/ 1016000 w 3149600"/>
                <a:gd name="connsiteY38" fmla="*/ 1739900 h 3729037"/>
                <a:gd name="connsiteX39" fmla="*/ 1035050 w 3149600"/>
                <a:gd name="connsiteY39" fmla="*/ 1701800 h 3729037"/>
                <a:gd name="connsiteX40" fmla="*/ 1092200 w 3149600"/>
                <a:gd name="connsiteY40" fmla="*/ 1695450 h 3729037"/>
                <a:gd name="connsiteX41" fmla="*/ 1117600 w 3149600"/>
                <a:gd name="connsiteY41" fmla="*/ 1720850 h 3729037"/>
                <a:gd name="connsiteX42" fmla="*/ 1092200 w 3149600"/>
                <a:gd name="connsiteY42" fmla="*/ 1758950 h 3729037"/>
                <a:gd name="connsiteX43" fmla="*/ 1111250 w 3149600"/>
                <a:gd name="connsiteY43" fmla="*/ 1803400 h 3729037"/>
                <a:gd name="connsiteX44" fmla="*/ 1162050 w 3149600"/>
                <a:gd name="connsiteY44" fmla="*/ 1803400 h 3729037"/>
                <a:gd name="connsiteX45" fmla="*/ 1200150 w 3149600"/>
                <a:gd name="connsiteY45" fmla="*/ 1816100 h 3729037"/>
                <a:gd name="connsiteX46" fmla="*/ 1193800 w 3149600"/>
                <a:gd name="connsiteY46" fmla="*/ 1860550 h 3729037"/>
                <a:gd name="connsiteX47" fmla="*/ 1231900 w 3149600"/>
                <a:gd name="connsiteY47" fmla="*/ 1898650 h 3729037"/>
                <a:gd name="connsiteX48" fmla="*/ 1225550 w 3149600"/>
                <a:gd name="connsiteY48" fmla="*/ 2000250 h 3729037"/>
                <a:gd name="connsiteX49" fmla="*/ 584200 w 3149600"/>
                <a:gd name="connsiteY49" fmla="*/ 0 h 3729037"/>
                <a:gd name="connsiteX50" fmla="*/ 704850 w 3149600"/>
                <a:gd name="connsiteY50" fmla="*/ 47625 h 3729037"/>
                <a:gd name="connsiteX51" fmla="*/ 781050 w 3149600"/>
                <a:gd name="connsiteY51" fmla="*/ 117475 h 3729037"/>
                <a:gd name="connsiteX52" fmla="*/ 841375 w 3149600"/>
                <a:gd name="connsiteY52" fmla="*/ 209550 h 3729037"/>
                <a:gd name="connsiteX53" fmla="*/ 885825 w 3149600"/>
                <a:gd name="connsiteY53" fmla="*/ 400050 h 3729037"/>
                <a:gd name="connsiteX54" fmla="*/ 982663 w 3149600"/>
                <a:gd name="connsiteY54" fmla="*/ 367506 h 3729037"/>
                <a:gd name="connsiteX55" fmla="*/ 989805 w 3149600"/>
                <a:gd name="connsiteY55" fmla="*/ 297657 h 3729037"/>
                <a:gd name="connsiteX56" fmla="*/ 1014413 w 3149600"/>
                <a:gd name="connsiteY56" fmla="*/ 292894 h 3729037"/>
                <a:gd name="connsiteX57" fmla="*/ 1051720 w 3149600"/>
                <a:gd name="connsiteY57" fmla="*/ 277020 h 3729037"/>
                <a:gd name="connsiteX58" fmla="*/ 1146969 w 3149600"/>
                <a:gd name="connsiteY58" fmla="*/ 282574 h 3729037"/>
                <a:gd name="connsiteX59" fmla="*/ 1188243 w 3149600"/>
                <a:gd name="connsiteY59" fmla="*/ 291307 h 3729037"/>
                <a:gd name="connsiteX60" fmla="*/ 1191419 w 3149600"/>
                <a:gd name="connsiteY60" fmla="*/ 232568 h 3729037"/>
                <a:gd name="connsiteX61" fmla="*/ 1225550 w 3149600"/>
                <a:gd name="connsiteY61" fmla="*/ 241300 h 3729037"/>
                <a:gd name="connsiteX62" fmla="*/ 1212056 w 3149600"/>
                <a:gd name="connsiteY62" fmla="*/ 315912 h 3729037"/>
                <a:gd name="connsiteX63" fmla="*/ 1276350 w 3149600"/>
                <a:gd name="connsiteY63" fmla="*/ 319088 h 3729037"/>
                <a:gd name="connsiteX64" fmla="*/ 1312068 w 3149600"/>
                <a:gd name="connsiteY64" fmla="*/ 300037 h 3729037"/>
                <a:gd name="connsiteX65" fmla="*/ 1356519 w 3149600"/>
                <a:gd name="connsiteY65" fmla="*/ 311944 h 3729037"/>
                <a:gd name="connsiteX66" fmla="*/ 1358900 w 3149600"/>
                <a:gd name="connsiteY66" fmla="*/ 346868 h 3729037"/>
                <a:gd name="connsiteX67" fmla="*/ 1409700 w 3149600"/>
                <a:gd name="connsiteY67" fmla="*/ 361156 h 3729037"/>
                <a:gd name="connsiteX68" fmla="*/ 1432719 w 3149600"/>
                <a:gd name="connsiteY68" fmla="*/ 349250 h 3729037"/>
                <a:gd name="connsiteX69" fmla="*/ 1492250 w 3149600"/>
                <a:gd name="connsiteY69" fmla="*/ 300831 h 3729037"/>
                <a:gd name="connsiteX70" fmla="*/ 1533525 w 3149600"/>
                <a:gd name="connsiteY70" fmla="*/ 326231 h 3729037"/>
                <a:gd name="connsiteX71" fmla="*/ 1552575 w 3149600"/>
                <a:gd name="connsiteY71" fmla="*/ 319088 h 3729037"/>
                <a:gd name="connsiteX72" fmla="*/ 1580356 w 3149600"/>
                <a:gd name="connsiteY72" fmla="*/ 261144 h 3729037"/>
                <a:gd name="connsiteX73" fmla="*/ 1641475 w 3149600"/>
                <a:gd name="connsiteY73" fmla="*/ 223043 h 3729037"/>
                <a:gd name="connsiteX74" fmla="*/ 1630362 w 3149600"/>
                <a:gd name="connsiteY74" fmla="*/ 239714 h 3729037"/>
                <a:gd name="connsiteX75" fmla="*/ 1679575 w 3149600"/>
                <a:gd name="connsiteY75" fmla="*/ 333375 h 3729037"/>
                <a:gd name="connsiteX76" fmla="*/ 1774825 w 3149600"/>
                <a:gd name="connsiteY76" fmla="*/ 376237 h 3729037"/>
                <a:gd name="connsiteX77" fmla="*/ 1784350 w 3149600"/>
                <a:gd name="connsiteY77" fmla="*/ 465138 h 3729037"/>
                <a:gd name="connsiteX78" fmla="*/ 1804987 w 3149600"/>
                <a:gd name="connsiteY78" fmla="*/ 498475 h 3729037"/>
                <a:gd name="connsiteX79" fmla="*/ 1833563 w 3149600"/>
                <a:gd name="connsiteY79" fmla="*/ 555625 h 3729037"/>
                <a:gd name="connsiteX80" fmla="*/ 1784350 w 3149600"/>
                <a:gd name="connsiteY80" fmla="*/ 676275 h 3729037"/>
                <a:gd name="connsiteX81" fmla="*/ 1868488 w 3149600"/>
                <a:gd name="connsiteY81" fmla="*/ 620713 h 3729037"/>
                <a:gd name="connsiteX82" fmla="*/ 1996282 w 3149600"/>
                <a:gd name="connsiteY82" fmla="*/ 630238 h 3729037"/>
                <a:gd name="connsiteX83" fmla="*/ 2048669 w 3149600"/>
                <a:gd name="connsiteY83" fmla="*/ 596900 h 3729037"/>
                <a:gd name="connsiteX84" fmla="*/ 2110581 w 3149600"/>
                <a:gd name="connsiteY84" fmla="*/ 617536 h 3729037"/>
                <a:gd name="connsiteX85" fmla="*/ 2171700 w 3149600"/>
                <a:gd name="connsiteY85" fmla="*/ 527050 h 3729037"/>
                <a:gd name="connsiteX86" fmla="*/ 2214563 w 3149600"/>
                <a:gd name="connsiteY86" fmla="*/ 534987 h 3729037"/>
                <a:gd name="connsiteX87" fmla="*/ 2282825 w 3149600"/>
                <a:gd name="connsiteY87" fmla="*/ 434975 h 3729037"/>
                <a:gd name="connsiteX88" fmla="*/ 2373312 w 3149600"/>
                <a:gd name="connsiteY88" fmla="*/ 468313 h 3729037"/>
                <a:gd name="connsiteX89" fmla="*/ 2432050 w 3149600"/>
                <a:gd name="connsiteY89" fmla="*/ 457200 h 3729037"/>
                <a:gd name="connsiteX90" fmla="*/ 2501900 w 3149600"/>
                <a:gd name="connsiteY90" fmla="*/ 482600 h 3729037"/>
                <a:gd name="connsiteX91" fmla="*/ 2508250 w 3149600"/>
                <a:gd name="connsiteY91" fmla="*/ 558800 h 3729037"/>
                <a:gd name="connsiteX92" fmla="*/ 2476500 w 3149600"/>
                <a:gd name="connsiteY92" fmla="*/ 641350 h 3729037"/>
                <a:gd name="connsiteX93" fmla="*/ 2508250 w 3149600"/>
                <a:gd name="connsiteY93" fmla="*/ 736600 h 3729037"/>
                <a:gd name="connsiteX94" fmla="*/ 2635250 w 3149600"/>
                <a:gd name="connsiteY94" fmla="*/ 768350 h 3729037"/>
                <a:gd name="connsiteX95" fmla="*/ 2588419 w 3149600"/>
                <a:gd name="connsiteY95" fmla="*/ 886619 h 3729037"/>
                <a:gd name="connsiteX96" fmla="*/ 2654300 w 3149600"/>
                <a:gd name="connsiteY96" fmla="*/ 990600 h 3729037"/>
                <a:gd name="connsiteX97" fmla="*/ 2686050 w 3149600"/>
                <a:gd name="connsiteY97" fmla="*/ 996950 h 3729037"/>
                <a:gd name="connsiteX98" fmla="*/ 2641600 w 3149600"/>
                <a:gd name="connsiteY98" fmla="*/ 1104900 h 3729037"/>
                <a:gd name="connsiteX99" fmla="*/ 2717800 w 3149600"/>
                <a:gd name="connsiteY99" fmla="*/ 1111250 h 3729037"/>
                <a:gd name="connsiteX100" fmla="*/ 2851944 w 3149600"/>
                <a:gd name="connsiteY100" fmla="*/ 1047750 h 3729037"/>
                <a:gd name="connsiteX101" fmla="*/ 3016250 w 3149600"/>
                <a:gd name="connsiteY101" fmla="*/ 895350 h 3729037"/>
                <a:gd name="connsiteX102" fmla="*/ 3005138 w 3149600"/>
                <a:gd name="connsiteY102" fmla="*/ 1017588 h 3729037"/>
                <a:gd name="connsiteX103" fmla="*/ 3097213 w 3149600"/>
                <a:gd name="connsiteY103" fmla="*/ 1106487 h 3729037"/>
                <a:gd name="connsiteX104" fmla="*/ 3149600 w 3149600"/>
                <a:gd name="connsiteY104" fmla="*/ 1257300 h 3729037"/>
                <a:gd name="connsiteX105" fmla="*/ 2844006 w 3149600"/>
                <a:gd name="connsiteY105" fmla="*/ 1445418 h 3729037"/>
                <a:gd name="connsiteX106" fmla="*/ 2911475 w 3149600"/>
                <a:gd name="connsiteY106" fmla="*/ 1573213 h 3729037"/>
                <a:gd name="connsiteX107" fmla="*/ 2863056 w 3149600"/>
                <a:gd name="connsiteY107" fmla="*/ 1674813 h 3729037"/>
                <a:gd name="connsiteX108" fmla="*/ 2908300 w 3149600"/>
                <a:gd name="connsiteY108" fmla="*/ 1708150 h 3729037"/>
                <a:gd name="connsiteX109" fmla="*/ 2933700 w 3149600"/>
                <a:gd name="connsiteY109" fmla="*/ 1758950 h 3729037"/>
                <a:gd name="connsiteX110" fmla="*/ 2933700 w 3149600"/>
                <a:gd name="connsiteY110" fmla="*/ 1835150 h 3729037"/>
                <a:gd name="connsiteX111" fmla="*/ 2908300 w 3149600"/>
                <a:gd name="connsiteY111" fmla="*/ 1860550 h 3729037"/>
                <a:gd name="connsiteX112" fmla="*/ 2901950 w 3149600"/>
                <a:gd name="connsiteY112" fmla="*/ 1898650 h 3729037"/>
                <a:gd name="connsiteX113" fmla="*/ 2832100 w 3149600"/>
                <a:gd name="connsiteY113" fmla="*/ 1873250 h 3729037"/>
                <a:gd name="connsiteX114" fmla="*/ 2813050 w 3149600"/>
                <a:gd name="connsiteY114" fmla="*/ 2000250 h 3729037"/>
                <a:gd name="connsiteX115" fmla="*/ 2736057 w 3149600"/>
                <a:gd name="connsiteY115" fmla="*/ 1964531 h 3729037"/>
                <a:gd name="connsiteX116" fmla="*/ 2603500 w 3149600"/>
                <a:gd name="connsiteY116" fmla="*/ 2027237 h 3729037"/>
                <a:gd name="connsiteX117" fmla="*/ 2749550 w 3149600"/>
                <a:gd name="connsiteY117" fmla="*/ 2273300 h 3729037"/>
                <a:gd name="connsiteX118" fmla="*/ 2787650 w 3149600"/>
                <a:gd name="connsiteY118" fmla="*/ 2273300 h 3729037"/>
                <a:gd name="connsiteX119" fmla="*/ 2781300 w 3149600"/>
                <a:gd name="connsiteY119" fmla="*/ 2362200 h 3729037"/>
                <a:gd name="connsiteX120" fmla="*/ 2711450 w 3149600"/>
                <a:gd name="connsiteY120" fmla="*/ 2337594 h 3729037"/>
                <a:gd name="connsiteX121" fmla="*/ 2603500 w 3149600"/>
                <a:gd name="connsiteY121" fmla="*/ 2374900 h 3729037"/>
                <a:gd name="connsiteX122" fmla="*/ 2381250 w 3149600"/>
                <a:gd name="connsiteY122" fmla="*/ 2368550 h 3729037"/>
                <a:gd name="connsiteX123" fmla="*/ 2286000 w 3149600"/>
                <a:gd name="connsiteY123" fmla="*/ 2368550 h 3729037"/>
                <a:gd name="connsiteX124" fmla="*/ 2209800 w 3149600"/>
                <a:gd name="connsiteY124" fmla="*/ 2292350 h 3729037"/>
                <a:gd name="connsiteX125" fmla="*/ 2152650 w 3149600"/>
                <a:gd name="connsiteY125" fmla="*/ 2279650 h 3729037"/>
                <a:gd name="connsiteX126" fmla="*/ 2138363 w 3149600"/>
                <a:gd name="connsiteY126" fmla="*/ 2200275 h 3729037"/>
                <a:gd name="connsiteX127" fmla="*/ 1947862 w 3149600"/>
                <a:gd name="connsiteY127" fmla="*/ 2143125 h 3729037"/>
                <a:gd name="connsiteX128" fmla="*/ 1924050 w 3149600"/>
                <a:gd name="connsiteY128" fmla="*/ 2260600 h 3729037"/>
                <a:gd name="connsiteX129" fmla="*/ 1943100 w 3149600"/>
                <a:gd name="connsiteY129" fmla="*/ 2349500 h 3729037"/>
                <a:gd name="connsiteX130" fmla="*/ 1911350 w 3149600"/>
                <a:gd name="connsiteY130" fmla="*/ 2463800 h 3729037"/>
                <a:gd name="connsiteX131" fmla="*/ 2305050 w 3149600"/>
                <a:gd name="connsiteY131" fmla="*/ 2533650 h 3729037"/>
                <a:gd name="connsiteX132" fmla="*/ 2349500 w 3149600"/>
                <a:gd name="connsiteY132" fmla="*/ 2990850 h 3729037"/>
                <a:gd name="connsiteX133" fmla="*/ 1282700 w 3149600"/>
                <a:gd name="connsiteY133" fmla="*/ 3048000 h 3729037"/>
                <a:gd name="connsiteX134" fmla="*/ 1263650 w 3149600"/>
                <a:gd name="connsiteY134" fmla="*/ 3105150 h 3729037"/>
                <a:gd name="connsiteX135" fmla="*/ 1314450 w 3149600"/>
                <a:gd name="connsiteY135" fmla="*/ 3130550 h 3729037"/>
                <a:gd name="connsiteX136" fmla="*/ 1333500 w 3149600"/>
                <a:gd name="connsiteY136" fmla="*/ 3206750 h 3729037"/>
                <a:gd name="connsiteX137" fmla="*/ 1327150 w 3149600"/>
                <a:gd name="connsiteY137" fmla="*/ 3365500 h 3729037"/>
                <a:gd name="connsiteX138" fmla="*/ 1397000 w 3149600"/>
                <a:gd name="connsiteY138" fmla="*/ 3460750 h 3729037"/>
                <a:gd name="connsiteX139" fmla="*/ 1358900 w 3149600"/>
                <a:gd name="connsiteY139" fmla="*/ 3625850 h 3729037"/>
                <a:gd name="connsiteX140" fmla="*/ 1416050 w 3149600"/>
                <a:gd name="connsiteY140" fmla="*/ 3727450 h 3729037"/>
                <a:gd name="connsiteX0" fmla="*/ 1416050 w 3149600"/>
                <a:gd name="connsiteY0" fmla="*/ 3740150 h 3741737"/>
                <a:gd name="connsiteX1" fmla="*/ 1317625 w 3149600"/>
                <a:gd name="connsiteY1" fmla="*/ 3741737 h 3741737"/>
                <a:gd name="connsiteX2" fmla="*/ 1240631 w 3149600"/>
                <a:gd name="connsiteY2" fmla="*/ 3741737 h 3741737"/>
                <a:gd name="connsiteX3" fmla="*/ 1196181 w 3149600"/>
                <a:gd name="connsiteY3" fmla="*/ 3706019 h 3741737"/>
                <a:gd name="connsiteX4" fmla="*/ 1085850 w 3149600"/>
                <a:gd name="connsiteY4" fmla="*/ 3473450 h 3741737"/>
                <a:gd name="connsiteX5" fmla="*/ 1085850 w 3149600"/>
                <a:gd name="connsiteY5" fmla="*/ 3346450 h 3741737"/>
                <a:gd name="connsiteX6" fmla="*/ 977900 w 3149600"/>
                <a:gd name="connsiteY6" fmla="*/ 3498850 h 3741737"/>
                <a:gd name="connsiteX7" fmla="*/ 806450 w 3149600"/>
                <a:gd name="connsiteY7" fmla="*/ 2997200 h 3741737"/>
                <a:gd name="connsiteX8" fmla="*/ 793750 w 3149600"/>
                <a:gd name="connsiteY8" fmla="*/ 2667000 h 3741737"/>
                <a:gd name="connsiteX9" fmla="*/ 774700 w 3149600"/>
                <a:gd name="connsiteY9" fmla="*/ 2489200 h 3741737"/>
                <a:gd name="connsiteX10" fmla="*/ 736600 w 3149600"/>
                <a:gd name="connsiteY10" fmla="*/ 2273300 h 3741737"/>
                <a:gd name="connsiteX11" fmla="*/ 292100 w 3149600"/>
                <a:gd name="connsiteY11" fmla="*/ 2711450 h 3741737"/>
                <a:gd name="connsiteX12" fmla="*/ 234950 w 3149600"/>
                <a:gd name="connsiteY12" fmla="*/ 2660650 h 3741737"/>
                <a:gd name="connsiteX13" fmla="*/ 88900 w 3149600"/>
                <a:gd name="connsiteY13" fmla="*/ 2698750 h 3741737"/>
                <a:gd name="connsiteX14" fmla="*/ 0 w 3149600"/>
                <a:gd name="connsiteY14" fmla="*/ 2628900 h 3741737"/>
                <a:gd name="connsiteX15" fmla="*/ 107950 w 3149600"/>
                <a:gd name="connsiteY15" fmla="*/ 2636044 h 3741737"/>
                <a:gd name="connsiteX16" fmla="*/ 157956 w 3149600"/>
                <a:gd name="connsiteY16" fmla="*/ 2619375 h 3741737"/>
                <a:gd name="connsiteX17" fmla="*/ 138113 w 3149600"/>
                <a:gd name="connsiteY17" fmla="*/ 2583657 h 3741737"/>
                <a:gd name="connsiteX18" fmla="*/ 215106 w 3149600"/>
                <a:gd name="connsiteY18" fmla="*/ 2557462 h 3741737"/>
                <a:gd name="connsiteX19" fmla="*/ 496094 w 3149600"/>
                <a:gd name="connsiteY19" fmla="*/ 2260600 h 3741737"/>
                <a:gd name="connsiteX20" fmla="*/ 463550 w 3149600"/>
                <a:gd name="connsiteY20" fmla="*/ 2203450 h 3741737"/>
                <a:gd name="connsiteX21" fmla="*/ 514350 w 3149600"/>
                <a:gd name="connsiteY21" fmla="*/ 2095500 h 3741737"/>
                <a:gd name="connsiteX22" fmla="*/ 501650 w 3149600"/>
                <a:gd name="connsiteY22" fmla="*/ 1968500 h 3741737"/>
                <a:gd name="connsiteX23" fmla="*/ 577850 w 3149600"/>
                <a:gd name="connsiteY23" fmla="*/ 1924050 h 3741737"/>
                <a:gd name="connsiteX24" fmla="*/ 558800 w 3149600"/>
                <a:gd name="connsiteY24" fmla="*/ 1860550 h 3741737"/>
                <a:gd name="connsiteX25" fmla="*/ 602456 w 3149600"/>
                <a:gd name="connsiteY25" fmla="*/ 1569244 h 3741737"/>
                <a:gd name="connsiteX26" fmla="*/ 568325 w 3149600"/>
                <a:gd name="connsiteY26" fmla="*/ 1479550 h 3741737"/>
                <a:gd name="connsiteX27" fmla="*/ 626268 w 3149600"/>
                <a:gd name="connsiteY27" fmla="*/ 1296988 h 3741737"/>
                <a:gd name="connsiteX28" fmla="*/ 615156 w 3149600"/>
                <a:gd name="connsiteY28" fmla="*/ 1202531 h 3741737"/>
                <a:gd name="connsiteX29" fmla="*/ 577850 w 3149600"/>
                <a:gd name="connsiteY29" fmla="*/ 1117600 h 3741737"/>
                <a:gd name="connsiteX30" fmla="*/ 577850 w 3149600"/>
                <a:gd name="connsiteY30" fmla="*/ 1028700 h 3741737"/>
                <a:gd name="connsiteX31" fmla="*/ 996950 w 3149600"/>
                <a:gd name="connsiteY31" fmla="*/ 952500 h 3741737"/>
                <a:gd name="connsiteX32" fmla="*/ 1162050 w 3149600"/>
                <a:gd name="connsiteY32" fmla="*/ 1085850 h 3741737"/>
                <a:gd name="connsiteX33" fmla="*/ 1073150 w 3149600"/>
                <a:gd name="connsiteY33" fmla="*/ 1079500 h 3741737"/>
                <a:gd name="connsiteX34" fmla="*/ 1035050 w 3149600"/>
                <a:gd name="connsiteY34" fmla="*/ 1327150 h 3741737"/>
                <a:gd name="connsiteX35" fmla="*/ 1028700 w 3149600"/>
                <a:gd name="connsiteY35" fmla="*/ 1644650 h 3741737"/>
                <a:gd name="connsiteX36" fmla="*/ 952500 w 3149600"/>
                <a:gd name="connsiteY36" fmla="*/ 1714500 h 3741737"/>
                <a:gd name="connsiteX37" fmla="*/ 952500 w 3149600"/>
                <a:gd name="connsiteY37" fmla="*/ 1771650 h 3741737"/>
                <a:gd name="connsiteX38" fmla="*/ 1016000 w 3149600"/>
                <a:gd name="connsiteY38" fmla="*/ 1752600 h 3741737"/>
                <a:gd name="connsiteX39" fmla="*/ 1035050 w 3149600"/>
                <a:gd name="connsiteY39" fmla="*/ 1714500 h 3741737"/>
                <a:gd name="connsiteX40" fmla="*/ 1092200 w 3149600"/>
                <a:gd name="connsiteY40" fmla="*/ 1708150 h 3741737"/>
                <a:gd name="connsiteX41" fmla="*/ 1117600 w 3149600"/>
                <a:gd name="connsiteY41" fmla="*/ 1733550 h 3741737"/>
                <a:gd name="connsiteX42" fmla="*/ 1092200 w 3149600"/>
                <a:gd name="connsiteY42" fmla="*/ 1771650 h 3741737"/>
                <a:gd name="connsiteX43" fmla="*/ 1111250 w 3149600"/>
                <a:gd name="connsiteY43" fmla="*/ 1816100 h 3741737"/>
                <a:gd name="connsiteX44" fmla="*/ 1162050 w 3149600"/>
                <a:gd name="connsiteY44" fmla="*/ 1816100 h 3741737"/>
                <a:gd name="connsiteX45" fmla="*/ 1200150 w 3149600"/>
                <a:gd name="connsiteY45" fmla="*/ 1828800 h 3741737"/>
                <a:gd name="connsiteX46" fmla="*/ 1193800 w 3149600"/>
                <a:gd name="connsiteY46" fmla="*/ 1873250 h 3741737"/>
                <a:gd name="connsiteX47" fmla="*/ 1231900 w 3149600"/>
                <a:gd name="connsiteY47" fmla="*/ 1911350 h 3741737"/>
                <a:gd name="connsiteX48" fmla="*/ 479425 w 3149600"/>
                <a:gd name="connsiteY48" fmla="*/ 0 h 3741737"/>
                <a:gd name="connsiteX49" fmla="*/ 584200 w 3149600"/>
                <a:gd name="connsiteY49" fmla="*/ 12700 h 3741737"/>
                <a:gd name="connsiteX50" fmla="*/ 704850 w 3149600"/>
                <a:gd name="connsiteY50" fmla="*/ 60325 h 3741737"/>
                <a:gd name="connsiteX51" fmla="*/ 781050 w 3149600"/>
                <a:gd name="connsiteY51" fmla="*/ 130175 h 3741737"/>
                <a:gd name="connsiteX52" fmla="*/ 841375 w 3149600"/>
                <a:gd name="connsiteY52" fmla="*/ 222250 h 3741737"/>
                <a:gd name="connsiteX53" fmla="*/ 885825 w 3149600"/>
                <a:gd name="connsiteY53" fmla="*/ 412750 h 3741737"/>
                <a:gd name="connsiteX54" fmla="*/ 982663 w 3149600"/>
                <a:gd name="connsiteY54" fmla="*/ 380206 h 3741737"/>
                <a:gd name="connsiteX55" fmla="*/ 989805 w 3149600"/>
                <a:gd name="connsiteY55" fmla="*/ 310357 h 3741737"/>
                <a:gd name="connsiteX56" fmla="*/ 1014413 w 3149600"/>
                <a:gd name="connsiteY56" fmla="*/ 305594 h 3741737"/>
                <a:gd name="connsiteX57" fmla="*/ 1051720 w 3149600"/>
                <a:gd name="connsiteY57" fmla="*/ 289720 h 3741737"/>
                <a:gd name="connsiteX58" fmla="*/ 1146969 w 3149600"/>
                <a:gd name="connsiteY58" fmla="*/ 295274 h 3741737"/>
                <a:gd name="connsiteX59" fmla="*/ 1188243 w 3149600"/>
                <a:gd name="connsiteY59" fmla="*/ 304007 h 3741737"/>
                <a:gd name="connsiteX60" fmla="*/ 1191419 w 3149600"/>
                <a:gd name="connsiteY60" fmla="*/ 245268 h 3741737"/>
                <a:gd name="connsiteX61" fmla="*/ 1225550 w 3149600"/>
                <a:gd name="connsiteY61" fmla="*/ 254000 h 3741737"/>
                <a:gd name="connsiteX62" fmla="*/ 1212056 w 3149600"/>
                <a:gd name="connsiteY62" fmla="*/ 328612 h 3741737"/>
                <a:gd name="connsiteX63" fmla="*/ 1276350 w 3149600"/>
                <a:gd name="connsiteY63" fmla="*/ 331788 h 3741737"/>
                <a:gd name="connsiteX64" fmla="*/ 1312068 w 3149600"/>
                <a:gd name="connsiteY64" fmla="*/ 312737 h 3741737"/>
                <a:gd name="connsiteX65" fmla="*/ 1356519 w 3149600"/>
                <a:gd name="connsiteY65" fmla="*/ 324644 h 3741737"/>
                <a:gd name="connsiteX66" fmla="*/ 1358900 w 3149600"/>
                <a:gd name="connsiteY66" fmla="*/ 359568 h 3741737"/>
                <a:gd name="connsiteX67" fmla="*/ 1409700 w 3149600"/>
                <a:gd name="connsiteY67" fmla="*/ 373856 h 3741737"/>
                <a:gd name="connsiteX68" fmla="*/ 1432719 w 3149600"/>
                <a:gd name="connsiteY68" fmla="*/ 361950 h 3741737"/>
                <a:gd name="connsiteX69" fmla="*/ 1492250 w 3149600"/>
                <a:gd name="connsiteY69" fmla="*/ 313531 h 3741737"/>
                <a:gd name="connsiteX70" fmla="*/ 1533525 w 3149600"/>
                <a:gd name="connsiteY70" fmla="*/ 338931 h 3741737"/>
                <a:gd name="connsiteX71" fmla="*/ 1552575 w 3149600"/>
                <a:gd name="connsiteY71" fmla="*/ 331788 h 3741737"/>
                <a:gd name="connsiteX72" fmla="*/ 1580356 w 3149600"/>
                <a:gd name="connsiteY72" fmla="*/ 273844 h 3741737"/>
                <a:gd name="connsiteX73" fmla="*/ 1641475 w 3149600"/>
                <a:gd name="connsiteY73" fmla="*/ 235743 h 3741737"/>
                <a:gd name="connsiteX74" fmla="*/ 1630362 w 3149600"/>
                <a:gd name="connsiteY74" fmla="*/ 252414 h 3741737"/>
                <a:gd name="connsiteX75" fmla="*/ 1679575 w 3149600"/>
                <a:gd name="connsiteY75" fmla="*/ 346075 h 3741737"/>
                <a:gd name="connsiteX76" fmla="*/ 1774825 w 3149600"/>
                <a:gd name="connsiteY76" fmla="*/ 388937 h 3741737"/>
                <a:gd name="connsiteX77" fmla="*/ 1784350 w 3149600"/>
                <a:gd name="connsiteY77" fmla="*/ 477838 h 3741737"/>
                <a:gd name="connsiteX78" fmla="*/ 1804987 w 3149600"/>
                <a:gd name="connsiteY78" fmla="*/ 511175 h 3741737"/>
                <a:gd name="connsiteX79" fmla="*/ 1833563 w 3149600"/>
                <a:gd name="connsiteY79" fmla="*/ 568325 h 3741737"/>
                <a:gd name="connsiteX80" fmla="*/ 1784350 w 3149600"/>
                <a:gd name="connsiteY80" fmla="*/ 688975 h 3741737"/>
                <a:gd name="connsiteX81" fmla="*/ 1868488 w 3149600"/>
                <a:gd name="connsiteY81" fmla="*/ 633413 h 3741737"/>
                <a:gd name="connsiteX82" fmla="*/ 1996282 w 3149600"/>
                <a:gd name="connsiteY82" fmla="*/ 642938 h 3741737"/>
                <a:gd name="connsiteX83" fmla="*/ 2048669 w 3149600"/>
                <a:gd name="connsiteY83" fmla="*/ 609600 h 3741737"/>
                <a:gd name="connsiteX84" fmla="*/ 2110581 w 3149600"/>
                <a:gd name="connsiteY84" fmla="*/ 630236 h 3741737"/>
                <a:gd name="connsiteX85" fmla="*/ 2171700 w 3149600"/>
                <a:gd name="connsiteY85" fmla="*/ 539750 h 3741737"/>
                <a:gd name="connsiteX86" fmla="*/ 2214563 w 3149600"/>
                <a:gd name="connsiteY86" fmla="*/ 547687 h 3741737"/>
                <a:gd name="connsiteX87" fmla="*/ 2282825 w 3149600"/>
                <a:gd name="connsiteY87" fmla="*/ 447675 h 3741737"/>
                <a:gd name="connsiteX88" fmla="*/ 2373312 w 3149600"/>
                <a:gd name="connsiteY88" fmla="*/ 481013 h 3741737"/>
                <a:gd name="connsiteX89" fmla="*/ 2432050 w 3149600"/>
                <a:gd name="connsiteY89" fmla="*/ 469900 h 3741737"/>
                <a:gd name="connsiteX90" fmla="*/ 2501900 w 3149600"/>
                <a:gd name="connsiteY90" fmla="*/ 495300 h 3741737"/>
                <a:gd name="connsiteX91" fmla="*/ 2508250 w 3149600"/>
                <a:gd name="connsiteY91" fmla="*/ 571500 h 3741737"/>
                <a:gd name="connsiteX92" fmla="*/ 2476500 w 3149600"/>
                <a:gd name="connsiteY92" fmla="*/ 654050 h 3741737"/>
                <a:gd name="connsiteX93" fmla="*/ 2508250 w 3149600"/>
                <a:gd name="connsiteY93" fmla="*/ 749300 h 3741737"/>
                <a:gd name="connsiteX94" fmla="*/ 2635250 w 3149600"/>
                <a:gd name="connsiteY94" fmla="*/ 781050 h 3741737"/>
                <a:gd name="connsiteX95" fmla="*/ 2588419 w 3149600"/>
                <a:gd name="connsiteY95" fmla="*/ 899319 h 3741737"/>
                <a:gd name="connsiteX96" fmla="*/ 2654300 w 3149600"/>
                <a:gd name="connsiteY96" fmla="*/ 1003300 h 3741737"/>
                <a:gd name="connsiteX97" fmla="*/ 2686050 w 3149600"/>
                <a:gd name="connsiteY97" fmla="*/ 1009650 h 3741737"/>
                <a:gd name="connsiteX98" fmla="*/ 2641600 w 3149600"/>
                <a:gd name="connsiteY98" fmla="*/ 1117600 h 3741737"/>
                <a:gd name="connsiteX99" fmla="*/ 2717800 w 3149600"/>
                <a:gd name="connsiteY99" fmla="*/ 1123950 h 3741737"/>
                <a:gd name="connsiteX100" fmla="*/ 2851944 w 3149600"/>
                <a:gd name="connsiteY100" fmla="*/ 1060450 h 3741737"/>
                <a:gd name="connsiteX101" fmla="*/ 3016250 w 3149600"/>
                <a:gd name="connsiteY101" fmla="*/ 908050 h 3741737"/>
                <a:gd name="connsiteX102" fmla="*/ 3005138 w 3149600"/>
                <a:gd name="connsiteY102" fmla="*/ 1030288 h 3741737"/>
                <a:gd name="connsiteX103" fmla="*/ 3097213 w 3149600"/>
                <a:gd name="connsiteY103" fmla="*/ 1119187 h 3741737"/>
                <a:gd name="connsiteX104" fmla="*/ 3149600 w 3149600"/>
                <a:gd name="connsiteY104" fmla="*/ 1270000 h 3741737"/>
                <a:gd name="connsiteX105" fmla="*/ 2844006 w 3149600"/>
                <a:gd name="connsiteY105" fmla="*/ 1458118 h 3741737"/>
                <a:gd name="connsiteX106" fmla="*/ 2911475 w 3149600"/>
                <a:gd name="connsiteY106" fmla="*/ 1585913 h 3741737"/>
                <a:gd name="connsiteX107" fmla="*/ 2863056 w 3149600"/>
                <a:gd name="connsiteY107" fmla="*/ 1687513 h 3741737"/>
                <a:gd name="connsiteX108" fmla="*/ 2908300 w 3149600"/>
                <a:gd name="connsiteY108" fmla="*/ 1720850 h 3741737"/>
                <a:gd name="connsiteX109" fmla="*/ 2933700 w 3149600"/>
                <a:gd name="connsiteY109" fmla="*/ 1771650 h 3741737"/>
                <a:gd name="connsiteX110" fmla="*/ 2933700 w 3149600"/>
                <a:gd name="connsiteY110" fmla="*/ 1847850 h 3741737"/>
                <a:gd name="connsiteX111" fmla="*/ 2908300 w 3149600"/>
                <a:gd name="connsiteY111" fmla="*/ 1873250 h 3741737"/>
                <a:gd name="connsiteX112" fmla="*/ 2901950 w 3149600"/>
                <a:gd name="connsiteY112" fmla="*/ 1911350 h 3741737"/>
                <a:gd name="connsiteX113" fmla="*/ 2832100 w 3149600"/>
                <a:gd name="connsiteY113" fmla="*/ 1885950 h 3741737"/>
                <a:gd name="connsiteX114" fmla="*/ 2813050 w 3149600"/>
                <a:gd name="connsiteY114" fmla="*/ 2012950 h 3741737"/>
                <a:gd name="connsiteX115" fmla="*/ 2736057 w 3149600"/>
                <a:gd name="connsiteY115" fmla="*/ 1977231 h 3741737"/>
                <a:gd name="connsiteX116" fmla="*/ 2603500 w 3149600"/>
                <a:gd name="connsiteY116" fmla="*/ 2039937 h 3741737"/>
                <a:gd name="connsiteX117" fmla="*/ 2749550 w 3149600"/>
                <a:gd name="connsiteY117" fmla="*/ 2286000 h 3741737"/>
                <a:gd name="connsiteX118" fmla="*/ 2787650 w 3149600"/>
                <a:gd name="connsiteY118" fmla="*/ 2286000 h 3741737"/>
                <a:gd name="connsiteX119" fmla="*/ 2781300 w 3149600"/>
                <a:gd name="connsiteY119" fmla="*/ 2374900 h 3741737"/>
                <a:gd name="connsiteX120" fmla="*/ 2711450 w 3149600"/>
                <a:gd name="connsiteY120" fmla="*/ 2350294 h 3741737"/>
                <a:gd name="connsiteX121" fmla="*/ 2603500 w 3149600"/>
                <a:gd name="connsiteY121" fmla="*/ 2387600 h 3741737"/>
                <a:gd name="connsiteX122" fmla="*/ 2381250 w 3149600"/>
                <a:gd name="connsiteY122" fmla="*/ 2381250 h 3741737"/>
                <a:gd name="connsiteX123" fmla="*/ 2286000 w 3149600"/>
                <a:gd name="connsiteY123" fmla="*/ 2381250 h 3741737"/>
                <a:gd name="connsiteX124" fmla="*/ 2209800 w 3149600"/>
                <a:gd name="connsiteY124" fmla="*/ 2305050 h 3741737"/>
                <a:gd name="connsiteX125" fmla="*/ 2152650 w 3149600"/>
                <a:gd name="connsiteY125" fmla="*/ 2292350 h 3741737"/>
                <a:gd name="connsiteX126" fmla="*/ 2138363 w 3149600"/>
                <a:gd name="connsiteY126" fmla="*/ 2212975 h 3741737"/>
                <a:gd name="connsiteX127" fmla="*/ 1947862 w 3149600"/>
                <a:gd name="connsiteY127" fmla="*/ 2155825 h 3741737"/>
                <a:gd name="connsiteX128" fmla="*/ 1924050 w 3149600"/>
                <a:gd name="connsiteY128" fmla="*/ 2273300 h 3741737"/>
                <a:gd name="connsiteX129" fmla="*/ 1943100 w 3149600"/>
                <a:gd name="connsiteY129" fmla="*/ 2362200 h 3741737"/>
                <a:gd name="connsiteX130" fmla="*/ 1911350 w 3149600"/>
                <a:gd name="connsiteY130" fmla="*/ 2476500 h 3741737"/>
                <a:gd name="connsiteX131" fmla="*/ 2305050 w 3149600"/>
                <a:gd name="connsiteY131" fmla="*/ 2546350 h 3741737"/>
                <a:gd name="connsiteX132" fmla="*/ 2349500 w 3149600"/>
                <a:gd name="connsiteY132" fmla="*/ 3003550 h 3741737"/>
                <a:gd name="connsiteX133" fmla="*/ 1282700 w 3149600"/>
                <a:gd name="connsiteY133" fmla="*/ 3060700 h 3741737"/>
                <a:gd name="connsiteX134" fmla="*/ 1263650 w 3149600"/>
                <a:gd name="connsiteY134" fmla="*/ 3117850 h 3741737"/>
                <a:gd name="connsiteX135" fmla="*/ 1314450 w 3149600"/>
                <a:gd name="connsiteY135" fmla="*/ 3143250 h 3741737"/>
                <a:gd name="connsiteX136" fmla="*/ 1333500 w 3149600"/>
                <a:gd name="connsiteY136" fmla="*/ 3219450 h 3741737"/>
                <a:gd name="connsiteX137" fmla="*/ 1327150 w 3149600"/>
                <a:gd name="connsiteY137" fmla="*/ 3378200 h 3741737"/>
                <a:gd name="connsiteX138" fmla="*/ 1397000 w 3149600"/>
                <a:gd name="connsiteY138" fmla="*/ 3473450 h 3741737"/>
                <a:gd name="connsiteX139" fmla="*/ 1358900 w 3149600"/>
                <a:gd name="connsiteY139" fmla="*/ 3638550 h 3741737"/>
                <a:gd name="connsiteX140" fmla="*/ 1416050 w 3149600"/>
                <a:gd name="connsiteY140" fmla="*/ 3740150 h 3741737"/>
                <a:gd name="connsiteX0" fmla="*/ 1416050 w 3149600"/>
                <a:gd name="connsiteY0" fmla="*/ 3740150 h 3741737"/>
                <a:gd name="connsiteX1" fmla="*/ 1317625 w 3149600"/>
                <a:gd name="connsiteY1" fmla="*/ 3741737 h 3741737"/>
                <a:gd name="connsiteX2" fmla="*/ 1240631 w 3149600"/>
                <a:gd name="connsiteY2" fmla="*/ 3741737 h 3741737"/>
                <a:gd name="connsiteX3" fmla="*/ 1196181 w 3149600"/>
                <a:gd name="connsiteY3" fmla="*/ 3706019 h 3741737"/>
                <a:gd name="connsiteX4" fmla="*/ 1085850 w 3149600"/>
                <a:gd name="connsiteY4" fmla="*/ 3473450 h 3741737"/>
                <a:gd name="connsiteX5" fmla="*/ 1085850 w 3149600"/>
                <a:gd name="connsiteY5" fmla="*/ 3346450 h 3741737"/>
                <a:gd name="connsiteX6" fmla="*/ 977900 w 3149600"/>
                <a:gd name="connsiteY6" fmla="*/ 3498850 h 3741737"/>
                <a:gd name="connsiteX7" fmla="*/ 806450 w 3149600"/>
                <a:gd name="connsiteY7" fmla="*/ 2997200 h 3741737"/>
                <a:gd name="connsiteX8" fmla="*/ 793750 w 3149600"/>
                <a:gd name="connsiteY8" fmla="*/ 2667000 h 3741737"/>
                <a:gd name="connsiteX9" fmla="*/ 774700 w 3149600"/>
                <a:gd name="connsiteY9" fmla="*/ 2489200 h 3741737"/>
                <a:gd name="connsiteX10" fmla="*/ 736600 w 3149600"/>
                <a:gd name="connsiteY10" fmla="*/ 2273300 h 3741737"/>
                <a:gd name="connsiteX11" fmla="*/ 292100 w 3149600"/>
                <a:gd name="connsiteY11" fmla="*/ 2711450 h 3741737"/>
                <a:gd name="connsiteX12" fmla="*/ 234950 w 3149600"/>
                <a:gd name="connsiteY12" fmla="*/ 2660650 h 3741737"/>
                <a:gd name="connsiteX13" fmla="*/ 88900 w 3149600"/>
                <a:gd name="connsiteY13" fmla="*/ 2698750 h 3741737"/>
                <a:gd name="connsiteX14" fmla="*/ 0 w 3149600"/>
                <a:gd name="connsiteY14" fmla="*/ 2628900 h 3741737"/>
                <a:gd name="connsiteX15" fmla="*/ 107950 w 3149600"/>
                <a:gd name="connsiteY15" fmla="*/ 2636044 h 3741737"/>
                <a:gd name="connsiteX16" fmla="*/ 157956 w 3149600"/>
                <a:gd name="connsiteY16" fmla="*/ 2619375 h 3741737"/>
                <a:gd name="connsiteX17" fmla="*/ 138113 w 3149600"/>
                <a:gd name="connsiteY17" fmla="*/ 2583657 h 3741737"/>
                <a:gd name="connsiteX18" fmla="*/ 215106 w 3149600"/>
                <a:gd name="connsiteY18" fmla="*/ 2557462 h 3741737"/>
                <a:gd name="connsiteX19" fmla="*/ 496094 w 3149600"/>
                <a:gd name="connsiteY19" fmla="*/ 2260600 h 3741737"/>
                <a:gd name="connsiteX20" fmla="*/ 463550 w 3149600"/>
                <a:gd name="connsiteY20" fmla="*/ 2203450 h 3741737"/>
                <a:gd name="connsiteX21" fmla="*/ 514350 w 3149600"/>
                <a:gd name="connsiteY21" fmla="*/ 2095500 h 3741737"/>
                <a:gd name="connsiteX22" fmla="*/ 501650 w 3149600"/>
                <a:gd name="connsiteY22" fmla="*/ 1968500 h 3741737"/>
                <a:gd name="connsiteX23" fmla="*/ 577850 w 3149600"/>
                <a:gd name="connsiteY23" fmla="*/ 1924050 h 3741737"/>
                <a:gd name="connsiteX24" fmla="*/ 558800 w 3149600"/>
                <a:gd name="connsiteY24" fmla="*/ 1860550 h 3741737"/>
                <a:gd name="connsiteX25" fmla="*/ 602456 w 3149600"/>
                <a:gd name="connsiteY25" fmla="*/ 1569244 h 3741737"/>
                <a:gd name="connsiteX26" fmla="*/ 568325 w 3149600"/>
                <a:gd name="connsiteY26" fmla="*/ 1479550 h 3741737"/>
                <a:gd name="connsiteX27" fmla="*/ 626268 w 3149600"/>
                <a:gd name="connsiteY27" fmla="*/ 1296988 h 3741737"/>
                <a:gd name="connsiteX28" fmla="*/ 615156 w 3149600"/>
                <a:gd name="connsiteY28" fmla="*/ 1202531 h 3741737"/>
                <a:gd name="connsiteX29" fmla="*/ 577850 w 3149600"/>
                <a:gd name="connsiteY29" fmla="*/ 1117600 h 3741737"/>
                <a:gd name="connsiteX30" fmla="*/ 577850 w 3149600"/>
                <a:gd name="connsiteY30" fmla="*/ 1028700 h 3741737"/>
                <a:gd name="connsiteX31" fmla="*/ 996950 w 3149600"/>
                <a:gd name="connsiteY31" fmla="*/ 952500 h 3741737"/>
                <a:gd name="connsiteX32" fmla="*/ 1162050 w 3149600"/>
                <a:gd name="connsiteY32" fmla="*/ 1085850 h 3741737"/>
                <a:gd name="connsiteX33" fmla="*/ 1073150 w 3149600"/>
                <a:gd name="connsiteY33" fmla="*/ 1079500 h 3741737"/>
                <a:gd name="connsiteX34" fmla="*/ 1035050 w 3149600"/>
                <a:gd name="connsiteY34" fmla="*/ 1327150 h 3741737"/>
                <a:gd name="connsiteX35" fmla="*/ 1028700 w 3149600"/>
                <a:gd name="connsiteY35" fmla="*/ 1644650 h 3741737"/>
                <a:gd name="connsiteX36" fmla="*/ 952500 w 3149600"/>
                <a:gd name="connsiteY36" fmla="*/ 1714500 h 3741737"/>
                <a:gd name="connsiteX37" fmla="*/ 952500 w 3149600"/>
                <a:gd name="connsiteY37" fmla="*/ 1771650 h 3741737"/>
                <a:gd name="connsiteX38" fmla="*/ 1016000 w 3149600"/>
                <a:gd name="connsiteY38" fmla="*/ 1752600 h 3741737"/>
                <a:gd name="connsiteX39" fmla="*/ 1035050 w 3149600"/>
                <a:gd name="connsiteY39" fmla="*/ 1714500 h 3741737"/>
                <a:gd name="connsiteX40" fmla="*/ 1092200 w 3149600"/>
                <a:gd name="connsiteY40" fmla="*/ 1708150 h 3741737"/>
                <a:gd name="connsiteX41" fmla="*/ 1117600 w 3149600"/>
                <a:gd name="connsiteY41" fmla="*/ 1733550 h 3741737"/>
                <a:gd name="connsiteX42" fmla="*/ 1092200 w 3149600"/>
                <a:gd name="connsiteY42" fmla="*/ 1771650 h 3741737"/>
                <a:gd name="connsiteX43" fmla="*/ 1111250 w 3149600"/>
                <a:gd name="connsiteY43" fmla="*/ 1816100 h 3741737"/>
                <a:gd name="connsiteX44" fmla="*/ 1162050 w 3149600"/>
                <a:gd name="connsiteY44" fmla="*/ 1816100 h 3741737"/>
                <a:gd name="connsiteX45" fmla="*/ 1200150 w 3149600"/>
                <a:gd name="connsiteY45" fmla="*/ 1828800 h 3741737"/>
                <a:gd name="connsiteX46" fmla="*/ 1193800 w 3149600"/>
                <a:gd name="connsiteY46" fmla="*/ 1873250 h 3741737"/>
                <a:gd name="connsiteX47" fmla="*/ 565150 w 3149600"/>
                <a:gd name="connsiteY47" fmla="*/ 219075 h 3741737"/>
                <a:gd name="connsiteX48" fmla="*/ 479425 w 3149600"/>
                <a:gd name="connsiteY48" fmla="*/ 0 h 3741737"/>
                <a:gd name="connsiteX49" fmla="*/ 584200 w 3149600"/>
                <a:gd name="connsiteY49" fmla="*/ 12700 h 3741737"/>
                <a:gd name="connsiteX50" fmla="*/ 704850 w 3149600"/>
                <a:gd name="connsiteY50" fmla="*/ 60325 h 3741737"/>
                <a:gd name="connsiteX51" fmla="*/ 781050 w 3149600"/>
                <a:gd name="connsiteY51" fmla="*/ 130175 h 3741737"/>
                <a:gd name="connsiteX52" fmla="*/ 841375 w 3149600"/>
                <a:gd name="connsiteY52" fmla="*/ 222250 h 3741737"/>
                <a:gd name="connsiteX53" fmla="*/ 885825 w 3149600"/>
                <a:gd name="connsiteY53" fmla="*/ 412750 h 3741737"/>
                <a:gd name="connsiteX54" fmla="*/ 982663 w 3149600"/>
                <a:gd name="connsiteY54" fmla="*/ 380206 h 3741737"/>
                <a:gd name="connsiteX55" fmla="*/ 989805 w 3149600"/>
                <a:gd name="connsiteY55" fmla="*/ 310357 h 3741737"/>
                <a:gd name="connsiteX56" fmla="*/ 1014413 w 3149600"/>
                <a:gd name="connsiteY56" fmla="*/ 305594 h 3741737"/>
                <a:gd name="connsiteX57" fmla="*/ 1051720 w 3149600"/>
                <a:gd name="connsiteY57" fmla="*/ 289720 h 3741737"/>
                <a:gd name="connsiteX58" fmla="*/ 1146969 w 3149600"/>
                <a:gd name="connsiteY58" fmla="*/ 295274 h 3741737"/>
                <a:gd name="connsiteX59" fmla="*/ 1188243 w 3149600"/>
                <a:gd name="connsiteY59" fmla="*/ 304007 h 3741737"/>
                <a:gd name="connsiteX60" fmla="*/ 1191419 w 3149600"/>
                <a:gd name="connsiteY60" fmla="*/ 245268 h 3741737"/>
                <a:gd name="connsiteX61" fmla="*/ 1225550 w 3149600"/>
                <a:gd name="connsiteY61" fmla="*/ 254000 h 3741737"/>
                <a:gd name="connsiteX62" fmla="*/ 1212056 w 3149600"/>
                <a:gd name="connsiteY62" fmla="*/ 328612 h 3741737"/>
                <a:gd name="connsiteX63" fmla="*/ 1276350 w 3149600"/>
                <a:gd name="connsiteY63" fmla="*/ 331788 h 3741737"/>
                <a:gd name="connsiteX64" fmla="*/ 1312068 w 3149600"/>
                <a:gd name="connsiteY64" fmla="*/ 312737 h 3741737"/>
                <a:gd name="connsiteX65" fmla="*/ 1356519 w 3149600"/>
                <a:gd name="connsiteY65" fmla="*/ 324644 h 3741737"/>
                <a:gd name="connsiteX66" fmla="*/ 1358900 w 3149600"/>
                <a:gd name="connsiteY66" fmla="*/ 359568 h 3741737"/>
                <a:gd name="connsiteX67" fmla="*/ 1409700 w 3149600"/>
                <a:gd name="connsiteY67" fmla="*/ 373856 h 3741737"/>
                <a:gd name="connsiteX68" fmla="*/ 1432719 w 3149600"/>
                <a:gd name="connsiteY68" fmla="*/ 361950 h 3741737"/>
                <a:gd name="connsiteX69" fmla="*/ 1492250 w 3149600"/>
                <a:gd name="connsiteY69" fmla="*/ 313531 h 3741737"/>
                <a:gd name="connsiteX70" fmla="*/ 1533525 w 3149600"/>
                <a:gd name="connsiteY70" fmla="*/ 338931 h 3741737"/>
                <a:gd name="connsiteX71" fmla="*/ 1552575 w 3149600"/>
                <a:gd name="connsiteY71" fmla="*/ 331788 h 3741737"/>
                <a:gd name="connsiteX72" fmla="*/ 1580356 w 3149600"/>
                <a:gd name="connsiteY72" fmla="*/ 273844 h 3741737"/>
                <a:gd name="connsiteX73" fmla="*/ 1641475 w 3149600"/>
                <a:gd name="connsiteY73" fmla="*/ 235743 h 3741737"/>
                <a:gd name="connsiteX74" fmla="*/ 1630362 w 3149600"/>
                <a:gd name="connsiteY74" fmla="*/ 252414 h 3741737"/>
                <a:gd name="connsiteX75" fmla="*/ 1679575 w 3149600"/>
                <a:gd name="connsiteY75" fmla="*/ 346075 h 3741737"/>
                <a:gd name="connsiteX76" fmla="*/ 1774825 w 3149600"/>
                <a:gd name="connsiteY76" fmla="*/ 388937 h 3741737"/>
                <a:gd name="connsiteX77" fmla="*/ 1784350 w 3149600"/>
                <a:gd name="connsiteY77" fmla="*/ 477838 h 3741737"/>
                <a:gd name="connsiteX78" fmla="*/ 1804987 w 3149600"/>
                <a:gd name="connsiteY78" fmla="*/ 511175 h 3741737"/>
                <a:gd name="connsiteX79" fmla="*/ 1833563 w 3149600"/>
                <a:gd name="connsiteY79" fmla="*/ 568325 h 3741737"/>
                <a:gd name="connsiteX80" fmla="*/ 1784350 w 3149600"/>
                <a:gd name="connsiteY80" fmla="*/ 688975 h 3741737"/>
                <a:gd name="connsiteX81" fmla="*/ 1868488 w 3149600"/>
                <a:gd name="connsiteY81" fmla="*/ 633413 h 3741737"/>
                <a:gd name="connsiteX82" fmla="*/ 1996282 w 3149600"/>
                <a:gd name="connsiteY82" fmla="*/ 642938 h 3741737"/>
                <a:gd name="connsiteX83" fmla="*/ 2048669 w 3149600"/>
                <a:gd name="connsiteY83" fmla="*/ 609600 h 3741737"/>
                <a:gd name="connsiteX84" fmla="*/ 2110581 w 3149600"/>
                <a:gd name="connsiteY84" fmla="*/ 630236 h 3741737"/>
                <a:gd name="connsiteX85" fmla="*/ 2171700 w 3149600"/>
                <a:gd name="connsiteY85" fmla="*/ 539750 h 3741737"/>
                <a:gd name="connsiteX86" fmla="*/ 2214563 w 3149600"/>
                <a:gd name="connsiteY86" fmla="*/ 547687 h 3741737"/>
                <a:gd name="connsiteX87" fmla="*/ 2282825 w 3149600"/>
                <a:gd name="connsiteY87" fmla="*/ 447675 h 3741737"/>
                <a:gd name="connsiteX88" fmla="*/ 2373312 w 3149600"/>
                <a:gd name="connsiteY88" fmla="*/ 481013 h 3741737"/>
                <a:gd name="connsiteX89" fmla="*/ 2432050 w 3149600"/>
                <a:gd name="connsiteY89" fmla="*/ 469900 h 3741737"/>
                <a:gd name="connsiteX90" fmla="*/ 2501900 w 3149600"/>
                <a:gd name="connsiteY90" fmla="*/ 495300 h 3741737"/>
                <a:gd name="connsiteX91" fmla="*/ 2508250 w 3149600"/>
                <a:gd name="connsiteY91" fmla="*/ 571500 h 3741737"/>
                <a:gd name="connsiteX92" fmla="*/ 2476500 w 3149600"/>
                <a:gd name="connsiteY92" fmla="*/ 654050 h 3741737"/>
                <a:gd name="connsiteX93" fmla="*/ 2508250 w 3149600"/>
                <a:gd name="connsiteY93" fmla="*/ 749300 h 3741737"/>
                <a:gd name="connsiteX94" fmla="*/ 2635250 w 3149600"/>
                <a:gd name="connsiteY94" fmla="*/ 781050 h 3741737"/>
                <a:gd name="connsiteX95" fmla="*/ 2588419 w 3149600"/>
                <a:gd name="connsiteY95" fmla="*/ 899319 h 3741737"/>
                <a:gd name="connsiteX96" fmla="*/ 2654300 w 3149600"/>
                <a:gd name="connsiteY96" fmla="*/ 1003300 h 3741737"/>
                <a:gd name="connsiteX97" fmla="*/ 2686050 w 3149600"/>
                <a:gd name="connsiteY97" fmla="*/ 1009650 h 3741737"/>
                <a:gd name="connsiteX98" fmla="*/ 2641600 w 3149600"/>
                <a:gd name="connsiteY98" fmla="*/ 1117600 h 3741737"/>
                <a:gd name="connsiteX99" fmla="*/ 2717800 w 3149600"/>
                <a:gd name="connsiteY99" fmla="*/ 1123950 h 3741737"/>
                <a:gd name="connsiteX100" fmla="*/ 2851944 w 3149600"/>
                <a:gd name="connsiteY100" fmla="*/ 1060450 h 3741737"/>
                <a:gd name="connsiteX101" fmla="*/ 3016250 w 3149600"/>
                <a:gd name="connsiteY101" fmla="*/ 908050 h 3741737"/>
                <a:gd name="connsiteX102" fmla="*/ 3005138 w 3149600"/>
                <a:gd name="connsiteY102" fmla="*/ 1030288 h 3741737"/>
                <a:gd name="connsiteX103" fmla="*/ 3097213 w 3149600"/>
                <a:gd name="connsiteY103" fmla="*/ 1119187 h 3741737"/>
                <a:gd name="connsiteX104" fmla="*/ 3149600 w 3149600"/>
                <a:gd name="connsiteY104" fmla="*/ 1270000 h 3741737"/>
                <a:gd name="connsiteX105" fmla="*/ 2844006 w 3149600"/>
                <a:gd name="connsiteY105" fmla="*/ 1458118 h 3741737"/>
                <a:gd name="connsiteX106" fmla="*/ 2911475 w 3149600"/>
                <a:gd name="connsiteY106" fmla="*/ 1585913 h 3741737"/>
                <a:gd name="connsiteX107" fmla="*/ 2863056 w 3149600"/>
                <a:gd name="connsiteY107" fmla="*/ 1687513 h 3741737"/>
                <a:gd name="connsiteX108" fmla="*/ 2908300 w 3149600"/>
                <a:gd name="connsiteY108" fmla="*/ 1720850 h 3741737"/>
                <a:gd name="connsiteX109" fmla="*/ 2933700 w 3149600"/>
                <a:gd name="connsiteY109" fmla="*/ 1771650 h 3741737"/>
                <a:gd name="connsiteX110" fmla="*/ 2933700 w 3149600"/>
                <a:gd name="connsiteY110" fmla="*/ 1847850 h 3741737"/>
                <a:gd name="connsiteX111" fmla="*/ 2908300 w 3149600"/>
                <a:gd name="connsiteY111" fmla="*/ 1873250 h 3741737"/>
                <a:gd name="connsiteX112" fmla="*/ 2901950 w 3149600"/>
                <a:gd name="connsiteY112" fmla="*/ 1911350 h 3741737"/>
                <a:gd name="connsiteX113" fmla="*/ 2832100 w 3149600"/>
                <a:gd name="connsiteY113" fmla="*/ 1885950 h 3741737"/>
                <a:gd name="connsiteX114" fmla="*/ 2813050 w 3149600"/>
                <a:gd name="connsiteY114" fmla="*/ 2012950 h 3741737"/>
                <a:gd name="connsiteX115" fmla="*/ 2736057 w 3149600"/>
                <a:gd name="connsiteY115" fmla="*/ 1977231 h 3741737"/>
                <a:gd name="connsiteX116" fmla="*/ 2603500 w 3149600"/>
                <a:gd name="connsiteY116" fmla="*/ 2039937 h 3741737"/>
                <a:gd name="connsiteX117" fmla="*/ 2749550 w 3149600"/>
                <a:gd name="connsiteY117" fmla="*/ 2286000 h 3741737"/>
                <a:gd name="connsiteX118" fmla="*/ 2787650 w 3149600"/>
                <a:gd name="connsiteY118" fmla="*/ 2286000 h 3741737"/>
                <a:gd name="connsiteX119" fmla="*/ 2781300 w 3149600"/>
                <a:gd name="connsiteY119" fmla="*/ 2374900 h 3741737"/>
                <a:gd name="connsiteX120" fmla="*/ 2711450 w 3149600"/>
                <a:gd name="connsiteY120" fmla="*/ 2350294 h 3741737"/>
                <a:gd name="connsiteX121" fmla="*/ 2603500 w 3149600"/>
                <a:gd name="connsiteY121" fmla="*/ 2387600 h 3741737"/>
                <a:gd name="connsiteX122" fmla="*/ 2381250 w 3149600"/>
                <a:gd name="connsiteY122" fmla="*/ 2381250 h 3741737"/>
                <a:gd name="connsiteX123" fmla="*/ 2286000 w 3149600"/>
                <a:gd name="connsiteY123" fmla="*/ 2381250 h 3741737"/>
                <a:gd name="connsiteX124" fmla="*/ 2209800 w 3149600"/>
                <a:gd name="connsiteY124" fmla="*/ 2305050 h 3741737"/>
                <a:gd name="connsiteX125" fmla="*/ 2152650 w 3149600"/>
                <a:gd name="connsiteY125" fmla="*/ 2292350 h 3741737"/>
                <a:gd name="connsiteX126" fmla="*/ 2138363 w 3149600"/>
                <a:gd name="connsiteY126" fmla="*/ 2212975 h 3741737"/>
                <a:gd name="connsiteX127" fmla="*/ 1947862 w 3149600"/>
                <a:gd name="connsiteY127" fmla="*/ 2155825 h 3741737"/>
                <a:gd name="connsiteX128" fmla="*/ 1924050 w 3149600"/>
                <a:gd name="connsiteY128" fmla="*/ 2273300 h 3741737"/>
                <a:gd name="connsiteX129" fmla="*/ 1943100 w 3149600"/>
                <a:gd name="connsiteY129" fmla="*/ 2362200 h 3741737"/>
                <a:gd name="connsiteX130" fmla="*/ 1911350 w 3149600"/>
                <a:gd name="connsiteY130" fmla="*/ 2476500 h 3741737"/>
                <a:gd name="connsiteX131" fmla="*/ 2305050 w 3149600"/>
                <a:gd name="connsiteY131" fmla="*/ 2546350 h 3741737"/>
                <a:gd name="connsiteX132" fmla="*/ 2349500 w 3149600"/>
                <a:gd name="connsiteY132" fmla="*/ 3003550 h 3741737"/>
                <a:gd name="connsiteX133" fmla="*/ 1282700 w 3149600"/>
                <a:gd name="connsiteY133" fmla="*/ 3060700 h 3741737"/>
                <a:gd name="connsiteX134" fmla="*/ 1263650 w 3149600"/>
                <a:gd name="connsiteY134" fmla="*/ 3117850 h 3741737"/>
                <a:gd name="connsiteX135" fmla="*/ 1314450 w 3149600"/>
                <a:gd name="connsiteY135" fmla="*/ 3143250 h 3741737"/>
                <a:gd name="connsiteX136" fmla="*/ 1333500 w 3149600"/>
                <a:gd name="connsiteY136" fmla="*/ 3219450 h 3741737"/>
                <a:gd name="connsiteX137" fmla="*/ 1327150 w 3149600"/>
                <a:gd name="connsiteY137" fmla="*/ 3378200 h 3741737"/>
                <a:gd name="connsiteX138" fmla="*/ 1397000 w 3149600"/>
                <a:gd name="connsiteY138" fmla="*/ 3473450 h 3741737"/>
                <a:gd name="connsiteX139" fmla="*/ 1358900 w 3149600"/>
                <a:gd name="connsiteY139" fmla="*/ 3638550 h 3741737"/>
                <a:gd name="connsiteX140" fmla="*/ 1416050 w 3149600"/>
                <a:gd name="connsiteY140" fmla="*/ 3740150 h 3741737"/>
                <a:gd name="connsiteX0" fmla="*/ 1416050 w 3149600"/>
                <a:gd name="connsiteY0" fmla="*/ 3740150 h 3741737"/>
                <a:gd name="connsiteX1" fmla="*/ 1317625 w 3149600"/>
                <a:gd name="connsiteY1" fmla="*/ 3741737 h 3741737"/>
                <a:gd name="connsiteX2" fmla="*/ 1240631 w 3149600"/>
                <a:gd name="connsiteY2" fmla="*/ 3741737 h 3741737"/>
                <a:gd name="connsiteX3" fmla="*/ 1196181 w 3149600"/>
                <a:gd name="connsiteY3" fmla="*/ 3706019 h 3741737"/>
                <a:gd name="connsiteX4" fmla="*/ 1085850 w 3149600"/>
                <a:gd name="connsiteY4" fmla="*/ 3473450 h 3741737"/>
                <a:gd name="connsiteX5" fmla="*/ 1085850 w 3149600"/>
                <a:gd name="connsiteY5" fmla="*/ 3346450 h 3741737"/>
                <a:gd name="connsiteX6" fmla="*/ 977900 w 3149600"/>
                <a:gd name="connsiteY6" fmla="*/ 3498850 h 3741737"/>
                <a:gd name="connsiteX7" fmla="*/ 806450 w 3149600"/>
                <a:gd name="connsiteY7" fmla="*/ 2997200 h 3741737"/>
                <a:gd name="connsiteX8" fmla="*/ 793750 w 3149600"/>
                <a:gd name="connsiteY8" fmla="*/ 2667000 h 3741737"/>
                <a:gd name="connsiteX9" fmla="*/ 774700 w 3149600"/>
                <a:gd name="connsiteY9" fmla="*/ 2489200 h 3741737"/>
                <a:gd name="connsiteX10" fmla="*/ 736600 w 3149600"/>
                <a:gd name="connsiteY10" fmla="*/ 2273300 h 3741737"/>
                <a:gd name="connsiteX11" fmla="*/ 292100 w 3149600"/>
                <a:gd name="connsiteY11" fmla="*/ 2711450 h 3741737"/>
                <a:gd name="connsiteX12" fmla="*/ 234950 w 3149600"/>
                <a:gd name="connsiteY12" fmla="*/ 2660650 h 3741737"/>
                <a:gd name="connsiteX13" fmla="*/ 88900 w 3149600"/>
                <a:gd name="connsiteY13" fmla="*/ 2698750 h 3741737"/>
                <a:gd name="connsiteX14" fmla="*/ 0 w 3149600"/>
                <a:gd name="connsiteY14" fmla="*/ 2628900 h 3741737"/>
                <a:gd name="connsiteX15" fmla="*/ 107950 w 3149600"/>
                <a:gd name="connsiteY15" fmla="*/ 2636044 h 3741737"/>
                <a:gd name="connsiteX16" fmla="*/ 157956 w 3149600"/>
                <a:gd name="connsiteY16" fmla="*/ 2619375 h 3741737"/>
                <a:gd name="connsiteX17" fmla="*/ 138113 w 3149600"/>
                <a:gd name="connsiteY17" fmla="*/ 2583657 h 3741737"/>
                <a:gd name="connsiteX18" fmla="*/ 215106 w 3149600"/>
                <a:gd name="connsiteY18" fmla="*/ 2557462 h 3741737"/>
                <a:gd name="connsiteX19" fmla="*/ 496094 w 3149600"/>
                <a:gd name="connsiteY19" fmla="*/ 2260600 h 3741737"/>
                <a:gd name="connsiteX20" fmla="*/ 463550 w 3149600"/>
                <a:gd name="connsiteY20" fmla="*/ 2203450 h 3741737"/>
                <a:gd name="connsiteX21" fmla="*/ 514350 w 3149600"/>
                <a:gd name="connsiteY21" fmla="*/ 2095500 h 3741737"/>
                <a:gd name="connsiteX22" fmla="*/ 501650 w 3149600"/>
                <a:gd name="connsiteY22" fmla="*/ 1968500 h 3741737"/>
                <a:gd name="connsiteX23" fmla="*/ 577850 w 3149600"/>
                <a:gd name="connsiteY23" fmla="*/ 1924050 h 3741737"/>
                <a:gd name="connsiteX24" fmla="*/ 558800 w 3149600"/>
                <a:gd name="connsiteY24" fmla="*/ 1860550 h 3741737"/>
                <a:gd name="connsiteX25" fmla="*/ 602456 w 3149600"/>
                <a:gd name="connsiteY25" fmla="*/ 1569244 h 3741737"/>
                <a:gd name="connsiteX26" fmla="*/ 568325 w 3149600"/>
                <a:gd name="connsiteY26" fmla="*/ 1479550 h 3741737"/>
                <a:gd name="connsiteX27" fmla="*/ 626268 w 3149600"/>
                <a:gd name="connsiteY27" fmla="*/ 1296988 h 3741737"/>
                <a:gd name="connsiteX28" fmla="*/ 615156 w 3149600"/>
                <a:gd name="connsiteY28" fmla="*/ 1202531 h 3741737"/>
                <a:gd name="connsiteX29" fmla="*/ 577850 w 3149600"/>
                <a:gd name="connsiteY29" fmla="*/ 1117600 h 3741737"/>
                <a:gd name="connsiteX30" fmla="*/ 577850 w 3149600"/>
                <a:gd name="connsiteY30" fmla="*/ 1028700 h 3741737"/>
                <a:gd name="connsiteX31" fmla="*/ 996950 w 3149600"/>
                <a:gd name="connsiteY31" fmla="*/ 952500 h 3741737"/>
                <a:gd name="connsiteX32" fmla="*/ 1162050 w 3149600"/>
                <a:gd name="connsiteY32" fmla="*/ 1085850 h 3741737"/>
                <a:gd name="connsiteX33" fmla="*/ 1073150 w 3149600"/>
                <a:gd name="connsiteY33" fmla="*/ 1079500 h 3741737"/>
                <a:gd name="connsiteX34" fmla="*/ 1035050 w 3149600"/>
                <a:gd name="connsiteY34" fmla="*/ 1327150 h 3741737"/>
                <a:gd name="connsiteX35" fmla="*/ 1028700 w 3149600"/>
                <a:gd name="connsiteY35" fmla="*/ 1644650 h 3741737"/>
                <a:gd name="connsiteX36" fmla="*/ 952500 w 3149600"/>
                <a:gd name="connsiteY36" fmla="*/ 1714500 h 3741737"/>
                <a:gd name="connsiteX37" fmla="*/ 952500 w 3149600"/>
                <a:gd name="connsiteY37" fmla="*/ 1771650 h 3741737"/>
                <a:gd name="connsiteX38" fmla="*/ 1016000 w 3149600"/>
                <a:gd name="connsiteY38" fmla="*/ 1752600 h 3741737"/>
                <a:gd name="connsiteX39" fmla="*/ 1035050 w 3149600"/>
                <a:gd name="connsiteY39" fmla="*/ 1714500 h 3741737"/>
                <a:gd name="connsiteX40" fmla="*/ 1092200 w 3149600"/>
                <a:gd name="connsiteY40" fmla="*/ 1708150 h 3741737"/>
                <a:gd name="connsiteX41" fmla="*/ 1117600 w 3149600"/>
                <a:gd name="connsiteY41" fmla="*/ 1733550 h 3741737"/>
                <a:gd name="connsiteX42" fmla="*/ 1092200 w 3149600"/>
                <a:gd name="connsiteY42" fmla="*/ 1771650 h 3741737"/>
                <a:gd name="connsiteX43" fmla="*/ 1111250 w 3149600"/>
                <a:gd name="connsiteY43" fmla="*/ 1816100 h 3741737"/>
                <a:gd name="connsiteX44" fmla="*/ 1162050 w 3149600"/>
                <a:gd name="connsiteY44" fmla="*/ 1816100 h 3741737"/>
                <a:gd name="connsiteX45" fmla="*/ 1200150 w 3149600"/>
                <a:gd name="connsiteY45" fmla="*/ 1828800 h 3741737"/>
                <a:gd name="connsiteX46" fmla="*/ 606425 w 3149600"/>
                <a:gd name="connsiteY46" fmla="*/ 485775 h 3741737"/>
                <a:gd name="connsiteX47" fmla="*/ 565150 w 3149600"/>
                <a:gd name="connsiteY47" fmla="*/ 219075 h 3741737"/>
                <a:gd name="connsiteX48" fmla="*/ 479425 w 3149600"/>
                <a:gd name="connsiteY48" fmla="*/ 0 h 3741737"/>
                <a:gd name="connsiteX49" fmla="*/ 584200 w 3149600"/>
                <a:gd name="connsiteY49" fmla="*/ 12700 h 3741737"/>
                <a:gd name="connsiteX50" fmla="*/ 704850 w 3149600"/>
                <a:gd name="connsiteY50" fmla="*/ 60325 h 3741737"/>
                <a:gd name="connsiteX51" fmla="*/ 781050 w 3149600"/>
                <a:gd name="connsiteY51" fmla="*/ 130175 h 3741737"/>
                <a:gd name="connsiteX52" fmla="*/ 841375 w 3149600"/>
                <a:gd name="connsiteY52" fmla="*/ 222250 h 3741737"/>
                <a:gd name="connsiteX53" fmla="*/ 885825 w 3149600"/>
                <a:gd name="connsiteY53" fmla="*/ 412750 h 3741737"/>
                <a:gd name="connsiteX54" fmla="*/ 982663 w 3149600"/>
                <a:gd name="connsiteY54" fmla="*/ 380206 h 3741737"/>
                <a:gd name="connsiteX55" fmla="*/ 989805 w 3149600"/>
                <a:gd name="connsiteY55" fmla="*/ 310357 h 3741737"/>
                <a:gd name="connsiteX56" fmla="*/ 1014413 w 3149600"/>
                <a:gd name="connsiteY56" fmla="*/ 305594 h 3741737"/>
                <a:gd name="connsiteX57" fmla="*/ 1051720 w 3149600"/>
                <a:gd name="connsiteY57" fmla="*/ 289720 h 3741737"/>
                <a:gd name="connsiteX58" fmla="*/ 1146969 w 3149600"/>
                <a:gd name="connsiteY58" fmla="*/ 295274 h 3741737"/>
                <a:gd name="connsiteX59" fmla="*/ 1188243 w 3149600"/>
                <a:gd name="connsiteY59" fmla="*/ 304007 h 3741737"/>
                <a:gd name="connsiteX60" fmla="*/ 1191419 w 3149600"/>
                <a:gd name="connsiteY60" fmla="*/ 245268 h 3741737"/>
                <a:gd name="connsiteX61" fmla="*/ 1225550 w 3149600"/>
                <a:gd name="connsiteY61" fmla="*/ 254000 h 3741737"/>
                <a:gd name="connsiteX62" fmla="*/ 1212056 w 3149600"/>
                <a:gd name="connsiteY62" fmla="*/ 328612 h 3741737"/>
                <a:gd name="connsiteX63" fmla="*/ 1276350 w 3149600"/>
                <a:gd name="connsiteY63" fmla="*/ 331788 h 3741737"/>
                <a:gd name="connsiteX64" fmla="*/ 1312068 w 3149600"/>
                <a:gd name="connsiteY64" fmla="*/ 312737 h 3741737"/>
                <a:gd name="connsiteX65" fmla="*/ 1356519 w 3149600"/>
                <a:gd name="connsiteY65" fmla="*/ 324644 h 3741737"/>
                <a:gd name="connsiteX66" fmla="*/ 1358900 w 3149600"/>
                <a:gd name="connsiteY66" fmla="*/ 359568 h 3741737"/>
                <a:gd name="connsiteX67" fmla="*/ 1409700 w 3149600"/>
                <a:gd name="connsiteY67" fmla="*/ 373856 h 3741737"/>
                <a:gd name="connsiteX68" fmla="*/ 1432719 w 3149600"/>
                <a:gd name="connsiteY68" fmla="*/ 361950 h 3741737"/>
                <a:gd name="connsiteX69" fmla="*/ 1492250 w 3149600"/>
                <a:gd name="connsiteY69" fmla="*/ 313531 h 3741737"/>
                <a:gd name="connsiteX70" fmla="*/ 1533525 w 3149600"/>
                <a:gd name="connsiteY70" fmla="*/ 338931 h 3741737"/>
                <a:gd name="connsiteX71" fmla="*/ 1552575 w 3149600"/>
                <a:gd name="connsiteY71" fmla="*/ 331788 h 3741737"/>
                <a:gd name="connsiteX72" fmla="*/ 1580356 w 3149600"/>
                <a:gd name="connsiteY72" fmla="*/ 273844 h 3741737"/>
                <a:gd name="connsiteX73" fmla="*/ 1641475 w 3149600"/>
                <a:gd name="connsiteY73" fmla="*/ 235743 h 3741737"/>
                <a:gd name="connsiteX74" fmla="*/ 1630362 w 3149600"/>
                <a:gd name="connsiteY74" fmla="*/ 252414 h 3741737"/>
                <a:gd name="connsiteX75" fmla="*/ 1679575 w 3149600"/>
                <a:gd name="connsiteY75" fmla="*/ 346075 h 3741737"/>
                <a:gd name="connsiteX76" fmla="*/ 1774825 w 3149600"/>
                <a:gd name="connsiteY76" fmla="*/ 388937 h 3741737"/>
                <a:gd name="connsiteX77" fmla="*/ 1784350 w 3149600"/>
                <a:gd name="connsiteY77" fmla="*/ 477838 h 3741737"/>
                <a:gd name="connsiteX78" fmla="*/ 1804987 w 3149600"/>
                <a:gd name="connsiteY78" fmla="*/ 511175 h 3741737"/>
                <a:gd name="connsiteX79" fmla="*/ 1833563 w 3149600"/>
                <a:gd name="connsiteY79" fmla="*/ 568325 h 3741737"/>
                <a:gd name="connsiteX80" fmla="*/ 1784350 w 3149600"/>
                <a:gd name="connsiteY80" fmla="*/ 688975 h 3741737"/>
                <a:gd name="connsiteX81" fmla="*/ 1868488 w 3149600"/>
                <a:gd name="connsiteY81" fmla="*/ 633413 h 3741737"/>
                <a:gd name="connsiteX82" fmla="*/ 1996282 w 3149600"/>
                <a:gd name="connsiteY82" fmla="*/ 642938 h 3741737"/>
                <a:gd name="connsiteX83" fmla="*/ 2048669 w 3149600"/>
                <a:gd name="connsiteY83" fmla="*/ 609600 h 3741737"/>
                <a:gd name="connsiteX84" fmla="*/ 2110581 w 3149600"/>
                <a:gd name="connsiteY84" fmla="*/ 630236 h 3741737"/>
                <a:gd name="connsiteX85" fmla="*/ 2171700 w 3149600"/>
                <a:gd name="connsiteY85" fmla="*/ 539750 h 3741737"/>
                <a:gd name="connsiteX86" fmla="*/ 2214563 w 3149600"/>
                <a:gd name="connsiteY86" fmla="*/ 547687 h 3741737"/>
                <a:gd name="connsiteX87" fmla="*/ 2282825 w 3149600"/>
                <a:gd name="connsiteY87" fmla="*/ 447675 h 3741737"/>
                <a:gd name="connsiteX88" fmla="*/ 2373312 w 3149600"/>
                <a:gd name="connsiteY88" fmla="*/ 481013 h 3741737"/>
                <a:gd name="connsiteX89" fmla="*/ 2432050 w 3149600"/>
                <a:gd name="connsiteY89" fmla="*/ 469900 h 3741737"/>
                <a:gd name="connsiteX90" fmla="*/ 2501900 w 3149600"/>
                <a:gd name="connsiteY90" fmla="*/ 495300 h 3741737"/>
                <a:gd name="connsiteX91" fmla="*/ 2508250 w 3149600"/>
                <a:gd name="connsiteY91" fmla="*/ 571500 h 3741737"/>
                <a:gd name="connsiteX92" fmla="*/ 2476500 w 3149600"/>
                <a:gd name="connsiteY92" fmla="*/ 654050 h 3741737"/>
                <a:gd name="connsiteX93" fmla="*/ 2508250 w 3149600"/>
                <a:gd name="connsiteY93" fmla="*/ 749300 h 3741737"/>
                <a:gd name="connsiteX94" fmla="*/ 2635250 w 3149600"/>
                <a:gd name="connsiteY94" fmla="*/ 781050 h 3741737"/>
                <a:gd name="connsiteX95" fmla="*/ 2588419 w 3149600"/>
                <a:gd name="connsiteY95" fmla="*/ 899319 h 3741737"/>
                <a:gd name="connsiteX96" fmla="*/ 2654300 w 3149600"/>
                <a:gd name="connsiteY96" fmla="*/ 1003300 h 3741737"/>
                <a:gd name="connsiteX97" fmla="*/ 2686050 w 3149600"/>
                <a:gd name="connsiteY97" fmla="*/ 1009650 h 3741737"/>
                <a:gd name="connsiteX98" fmla="*/ 2641600 w 3149600"/>
                <a:gd name="connsiteY98" fmla="*/ 1117600 h 3741737"/>
                <a:gd name="connsiteX99" fmla="*/ 2717800 w 3149600"/>
                <a:gd name="connsiteY99" fmla="*/ 1123950 h 3741737"/>
                <a:gd name="connsiteX100" fmla="*/ 2851944 w 3149600"/>
                <a:gd name="connsiteY100" fmla="*/ 1060450 h 3741737"/>
                <a:gd name="connsiteX101" fmla="*/ 3016250 w 3149600"/>
                <a:gd name="connsiteY101" fmla="*/ 908050 h 3741737"/>
                <a:gd name="connsiteX102" fmla="*/ 3005138 w 3149600"/>
                <a:gd name="connsiteY102" fmla="*/ 1030288 h 3741737"/>
                <a:gd name="connsiteX103" fmla="*/ 3097213 w 3149600"/>
                <a:gd name="connsiteY103" fmla="*/ 1119187 h 3741737"/>
                <a:gd name="connsiteX104" fmla="*/ 3149600 w 3149600"/>
                <a:gd name="connsiteY104" fmla="*/ 1270000 h 3741737"/>
                <a:gd name="connsiteX105" fmla="*/ 2844006 w 3149600"/>
                <a:gd name="connsiteY105" fmla="*/ 1458118 h 3741737"/>
                <a:gd name="connsiteX106" fmla="*/ 2911475 w 3149600"/>
                <a:gd name="connsiteY106" fmla="*/ 1585913 h 3741737"/>
                <a:gd name="connsiteX107" fmla="*/ 2863056 w 3149600"/>
                <a:gd name="connsiteY107" fmla="*/ 1687513 h 3741737"/>
                <a:gd name="connsiteX108" fmla="*/ 2908300 w 3149600"/>
                <a:gd name="connsiteY108" fmla="*/ 1720850 h 3741737"/>
                <a:gd name="connsiteX109" fmla="*/ 2933700 w 3149600"/>
                <a:gd name="connsiteY109" fmla="*/ 1771650 h 3741737"/>
                <a:gd name="connsiteX110" fmla="*/ 2933700 w 3149600"/>
                <a:gd name="connsiteY110" fmla="*/ 1847850 h 3741737"/>
                <a:gd name="connsiteX111" fmla="*/ 2908300 w 3149600"/>
                <a:gd name="connsiteY111" fmla="*/ 1873250 h 3741737"/>
                <a:gd name="connsiteX112" fmla="*/ 2901950 w 3149600"/>
                <a:gd name="connsiteY112" fmla="*/ 1911350 h 3741737"/>
                <a:gd name="connsiteX113" fmla="*/ 2832100 w 3149600"/>
                <a:gd name="connsiteY113" fmla="*/ 1885950 h 3741737"/>
                <a:gd name="connsiteX114" fmla="*/ 2813050 w 3149600"/>
                <a:gd name="connsiteY114" fmla="*/ 2012950 h 3741737"/>
                <a:gd name="connsiteX115" fmla="*/ 2736057 w 3149600"/>
                <a:gd name="connsiteY115" fmla="*/ 1977231 h 3741737"/>
                <a:gd name="connsiteX116" fmla="*/ 2603500 w 3149600"/>
                <a:gd name="connsiteY116" fmla="*/ 2039937 h 3741737"/>
                <a:gd name="connsiteX117" fmla="*/ 2749550 w 3149600"/>
                <a:gd name="connsiteY117" fmla="*/ 2286000 h 3741737"/>
                <a:gd name="connsiteX118" fmla="*/ 2787650 w 3149600"/>
                <a:gd name="connsiteY118" fmla="*/ 2286000 h 3741737"/>
                <a:gd name="connsiteX119" fmla="*/ 2781300 w 3149600"/>
                <a:gd name="connsiteY119" fmla="*/ 2374900 h 3741737"/>
                <a:gd name="connsiteX120" fmla="*/ 2711450 w 3149600"/>
                <a:gd name="connsiteY120" fmla="*/ 2350294 h 3741737"/>
                <a:gd name="connsiteX121" fmla="*/ 2603500 w 3149600"/>
                <a:gd name="connsiteY121" fmla="*/ 2387600 h 3741737"/>
                <a:gd name="connsiteX122" fmla="*/ 2381250 w 3149600"/>
                <a:gd name="connsiteY122" fmla="*/ 2381250 h 3741737"/>
                <a:gd name="connsiteX123" fmla="*/ 2286000 w 3149600"/>
                <a:gd name="connsiteY123" fmla="*/ 2381250 h 3741737"/>
                <a:gd name="connsiteX124" fmla="*/ 2209800 w 3149600"/>
                <a:gd name="connsiteY124" fmla="*/ 2305050 h 3741737"/>
                <a:gd name="connsiteX125" fmla="*/ 2152650 w 3149600"/>
                <a:gd name="connsiteY125" fmla="*/ 2292350 h 3741737"/>
                <a:gd name="connsiteX126" fmla="*/ 2138363 w 3149600"/>
                <a:gd name="connsiteY126" fmla="*/ 2212975 h 3741737"/>
                <a:gd name="connsiteX127" fmla="*/ 1947862 w 3149600"/>
                <a:gd name="connsiteY127" fmla="*/ 2155825 h 3741737"/>
                <a:gd name="connsiteX128" fmla="*/ 1924050 w 3149600"/>
                <a:gd name="connsiteY128" fmla="*/ 2273300 h 3741737"/>
                <a:gd name="connsiteX129" fmla="*/ 1943100 w 3149600"/>
                <a:gd name="connsiteY129" fmla="*/ 2362200 h 3741737"/>
                <a:gd name="connsiteX130" fmla="*/ 1911350 w 3149600"/>
                <a:gd name="connsiteY130" fmla="*/ 2476500 h 3741737"/>
                <a:gd name="connsiteX131" fmla="*/ 2305050 w 3149600"/>
                <a:gd name="connsiteY131" fmla="*/ 2546350 h 3741737"/>
                <a:gd name="connsiteX132" fmla="*/ 2349500 w 3149600"/>
                <a:gd name="connsiteY132" fmla="*/ 3003550 h 3741737"/>
                <a:gd name="connsiteX133" fmla="*/ 1282700 w 3149600"/>
                <a:gd name="connsiteY133" fmla="*/ 3060700 h 3741737"/>
                <a:gd name="connsiteX134" fmla="*/ 1263650 w 3149600"/>
                <a:gd name="connsiteY134" fmla="*/ 3117850 h 3741737"/>
                <a:gd name="connsiteX135" fmla="*/ 1314450 w 3149600"/>
                <a:gd name="connsiteY135" fmla="*/ 3143250 h 3741737"/>
                <a:gd name="connsiteX136" fmla="*/ 1333500 w 3149600"/>
                <a:gd name="connsiteY136" fmla="*/ 3219450 h 3741737"/>
                <a:gd name="connsiteX137" fmla="*/ 1327150 w 3149600"/>
                <a:gd name="connsiteY137" fmla="*/ 3378200 h 3741737"/>
                <a:gd name="connsiteX138" fmla="*/ 1397000 w 3149600"/>
                <a:gd name="connsiteY138" fmla="*/ 3473450 h 3741737"/>
                <a:gd name="connsiteX139" fmla="*/ 1358900 w 3149600"/>
                <a:gd name="connsiteY139" fmla="*/ 3638550 h 3741737"/>
                <a:gd name="connsiteX140" fmla="*/ 1416050 w 3149600"/>
                <a:gd name="connsiteY140" fmla="*/ 3740150 h 3741737"/>
                <a:gd name="connsiteX0" fmla="*/ 1416050 w 3149600"/>
                <a:gd name="connsiteY0" fmla="*/ 3740150 h 3741737"/>
                <a:gd name="connsiteX1" fmla="*/ 1317625 w 3149600"/>
                <a:gd name="connsiteY1" fmla="*/ 3741737 h 3741737"/>
                <a:gd name="connsiteX2" fmla="*/ 1240631 w 3149600"/>
                <a:gd name="connsiteY2" fmla="*/ 3741737 h 3741737"/>
                <a:gd name="connsiteX3" fmla="*/ 1196181 w 3149600"/>
                <a:gd name="connsiteY3" fmla="*/ 3706019 h 3741737"/>
                <a:gd name="connsiteX4" fmla="*/ 1085850 w 3149600"/>
                <a:gd name="connsiteY4" fmla="*/ 3473450 h 3741737"/>
                <a:gd name="connsiteX5" fmla="*/ 1085850 w 3149600"/>
                <a:gd name="connsiteY5" fmla="*/ 3346450 h 3741737"/>
                <a:gd name="connsiteX6" fmla="*/ 977900 w 3149600"/>
                <a:gd name="connsiteY6" fmla="*/ 3498850 h 3741737"/>
                <a:gd name="connsiteX7" fmla="*/ 806450 w 3149600"/>
                <a:gd name="connsiteY7" fmla="*/ 2997200 h 3741737"/>
                <a:gd name="connsiteX8" fmla="*/ 793750 w 3149600"/>
                <a:gd name="connsiteY8" fmla="*/ 2667000 h 3741737"/>
                <a:gd name="connsiteX9" fmla="*/ 774700 w 3149600"/>
                <a:gd name="connsiteY9" fmla="*/ 2489200 h 3741737"/>
                <a:gd name="connsiteX10" fmla="*/ 736600 w 3149600"/>
                <a:gd name="connsiteY10" fmla="*/ 2273300 h 3741737"/>
                <a:gd name="connsiteX11" fmla="*/ 292100 w 3149600"/>
                <a:gd name="connsiteY11" fmla="*/ 2711450 h 3741737"/>
                <a:gd name="connsiteX12" fmla="*/ 234950 w 3149600"/>
                <a:gd name="connsiteY12" fmla="*/ 2660650 h 3741737"/>
                <a:gd name="connsiteX13" fmla="*/ 88900 w 3149600"/>
                <a:gd name="connsiteY13" fmla="*/ 2698750 h 3741737"/>
                <a:gd name="connsiteX14" fmla="*/ 0 w 3149600"/>
                <a:gd name="connsiteY14" fmla="*/ 2628900 h 3741737"/>
                <a:gd name="connsiteX15" fmla="*/ 107950 w 3149600"/>
                <a:gd name="connsiteY15" fmla="*/ 2636044 h 3741737"/>
                <a:gd name="connsiteX16" fmla="*/ 157956 w 3149600"/>
                <a:gd name="connsiteY16" fmla="*/ 2619375 h 3741737"/>
                <a:gd name="connsiteX17" fmla="*/ 138113 w 3149600"/>
                <a:gd name="connsiteY17" fmla="*/ 2583657 h 3741737"/>
                <a:gd name="connsiteX18" fmla="*/ 215106 w 3149600"/>
                <a:gd name="connsiteY18" fmla="*/ 2557462 h 3741737"/>
                <a:gd name="connsiteX19" fmla="*/ 496094 w 3149600"/>
                <a:gd name="connsiteY19" fmla="*/ 2260600 h 3741737"/>
                <a:gd name="connsiteX20" fmla="*/ 463550 w 3149600"/>
                <a:gd name="connsiteY20" fmla="*/ 2203450 h 3741737"/>
                <a:gd name="connsiteX21" fmla="*/ 514350 w 3149600"/>
                <a:gd name="connsiteY21" fmla="*/ 2095500 h 3741737"/>
                <a:gd name="connsiteX22" fmla="*/ 501650 w 3149600"/>
                <a:gd name="connsiteY22" fmla="*/ 1968500 h 3741737"/>
                <a:gd name="connsiteX23" fmla="*/ 577850 w 3149600"/>
                <a:gd name="connsiteY23" fmla="*/ 1924050 h 3741737"/>
                <a:gd name="connsiteX24" fmla="*/ 558800 w 3149600"/>
                <a:gd name="connsiteY24" fmla="*/ 1860550 h 3741737"/>
                <a:gd name="connsiteX25" fmla="*/ 602456 w 3149600"/>
                <a:gd name="connsiteY25" fmla="*/ 1569244 h 3741737"/>
                <a:gd name="connsiteX26" fmla="*/ 568325 w 3149600"/>
                <a:gd name="connsiteY26" fmla="*/ 1479550 h 3741737"/>
                <a:gd name="connsiteX27" fmla="*/ 626268 w 3149600"/>
                <a:gd name="connsiteY27" fmla="*/ 1296988 h 3741737"/>
                <a:gd name="connsiteX28" fmla="*/ 615156 w 3149600"/>
                <a:gd name="connsiteY28" fmla="*/ 1202531 h 3741737"/>
                <a:gd name="connsiteX29" fmla="*/ 577850 w 3149600"/>
                <a:gd name="connsiteY29" fmla="*/ 1117600 h 3741737"/>
                <a:gd name="connsiteX30" fmla="*/ 577850 w 3149600"/>
                <a:gd name="connsiteY30" fmla="*/ 1028700 h 3741737"/>
                <a:gd name="connsiteX31" fmla="*/ 996950 w 3149600"/>
                <a:gd name="connsiteY31" fmla="*/ 952500 h 3741737"/>
                <a:gd name="connsiteX32" fmla="*/ 1162050 w 3149600"/>
                <a:gd name="connsiteY32" fmla="*/ 1085850 h 3741737"/>
                <a:gd name="connsiteX33" fmla="*/ 1073150 w 3149600"/>
                <a:gd name="connsiteY33" fmla="*/ 1079500 h 3741737"/>
                <a:gd name="connsiteX34" fmla="*/ 1035050 w 3149600"/>
                <a:gd name="connsiteY34" fmla="*/ 1327150 h 3741737"/>
                <a:gd name="connsiteX35" fmla="*/ 1028700 w 3149600"/>
                <a:gd name="connsiteY35" fmla="*/ 1644650 h 3741737"/>
                <a:gd name="connsiteX36" fmla="*/ 952500 w 3149600"/>
                <a:gd name="connsiteY36" fmla="*/ 1714500 h 3741737"/>
                <a:gd name="connsiteX37" fmla="*/ 952500 w 3149600"/>
                <a:gd name="connsiteY37" fmla="*/ 1771650 h 3741737"/>
                <a:gd name="connsiteX38" fmla="*/ 1016000 w 3149600"/>
                <a:gd name="connsiteY38" fmla="*/ 1752600 h 3741737"/>
                <a:gd name="connsiteX39" fmla="*/ 1035050 w 3149600"/>
                <a:gd name="connsiteY39" fmla="*/ 1714500 h 3741737"/>
                <a:gd name="connsiteX40" fmla="*/ 1092200 w 3149600"/>
                <a:gd name="connsiteY40" fmla="*/ 1708150 h 3741737"/>
                <a:gd name="connsiteX41" fmla="*/ 1117600 w 3149600"/>
                <a:gd name="connsiteY41" fmla="*/ 1733550 h 3741737"/>
                <a:gd name="connsiteX42" fmla="*/ 1092200 w 3149600"/>
                <a:gd name="connsiteY42" fmla="*/ 1771650 h 3741737"/>
                <a:gd name="connsiteX43" fmla="*/ 1111250 w 3149600"/>
                <a:gd name="connsiteY43" fmla="*/ 1816100 h 3741737"/>
                <a:gd name="connsiteX44" fmla="*/ 1162050 w 3149600"/>
                <a:gd name="connsiteY44" fmla="*/ 1816100 h 3741737"/>
                <a:gd name="connsiteX45" fmla="*/ 365125 w 3149600"/>
                <a:gd name="connsiteY45" fmla="*/ 514350 h 3741737"/>
                <a:gd name="connsiteX46" fmla="*/ 606425 w 3149600"/>
                <a:gd name="connsiteY46" fmla="*/ 485775 h 3741737"/>
                <a:gd name="connsiteX47" fmla="*/ 565150 w 3149600"/>
                <a:gd name="connsiteY47" fmla="*/ 219075 h 3741737"/>
                <a:gd name="connsiteX48" fmla="*/ 479425 w 3149600"/>
                <a:gd name="connsiteY48" fmla="*/ 0 h 3741737"/>
                <a:gd name="connsiteX49" fmla="*/ 584200 w 3149600"/>
                <a:gd name="connsiteY49" fmla="*/ 12700 h 3741737"/>
                <a:gd name="connsiteX50" fmla="*/ 704850 w 3149600"/>
                <a:gd name="connsiteY50" fmla="*/ 60325 h 3741737"/>
                <a:gd name="connsiteX51" fmla="*/ 781050 w 3149600"/>
                <a:gd name="connsiteY51" fmla="*/ 130175 h 3741737"/>
                <a:gd name="connsiteX52" fmla="*/ 841375 w 3149600"/>
                <a:gd name="connsiteY52" fmla="*/ 222250 h 3741737"/>
                <a:gd name="connsiteX53" fmla="*/ 885825 w 3149600"/>
                <a:gd name="connsiteY53" fmla="*/ 412750 h 3741737"/>
                <a:gd name="connsiteX54" fmla="*/ 982663 w 3149600"/>
                <a:gd name="connsiteY54" fmla="*/ 380206 h 3741737"/>
                <a:gd name="connsiteX55" fmla="*/ 989805 w 3149600"/>
                <a:gd name="connsiteY55" fmla="*/ 310357 h 3741737"/>
                <a:gd name="connsiteX56" fmla="*/ 1014413 w 3149600"/>
                <a:gd name="connsiteY56" fmla="*/ 305594 h 3741737"/>
                <a:gd name="connsiteX57" fmla="*/ 1051720 w 3149600"/>
                <a:gd name="connsiteY57" fmla="*/ 289720 h 3741737"/>
                <a:gd name="connsiteX58" fmla="*/ 1146969 w 3149600"/>
                <a:gd name="connsiteY58" fmla="*/ 295274 h 3741737"/>
                <a:gd name="connsiteX59" fmla="*/ 1188243 w 3149600"/>
                <a:gd name="connsiteY59" fmla="*/ 304007 h 3741737"/>
                <a:gd name="connsiteX60" fmla="*/ 1191419 w 3149600"/>
                <a:gd name="connsiteY60" fmla="*/ 245268 h 3741737"/>
                <a:gd name="connsiteX61" fmla="*/ 1225550 w 3149600"/>
                <a:gd name="connsiteY61" fmla="*/ 254000 h 3741737"/>
                <a:gd name="connsiteX62" fmla="*/ 1212056 w 3149600"/>
                <a:gd name="connsiteY62" fmla="*/ 328612 h 3741737"/>
                <a:gd name="connsiteX63" fmla="*/ 1276350 w 3149600"/>
                <a:gd name="connsiteY63" fmla="*/ 331788 h 3741737"/>
                <a:gd name="connsiteX64" fmla="*/ 1312068 w 3149600"/>
                <a:gd name="connsiteY64" fmla="*/ 312737 h 3741737"/>
                <a:gd name="connsiteX65" fmla="*/ 1356519 w 3149600"/>
                <a:gd name="connsiteY65" fmla="*/ 324644 h 3741737"/>
                <a:gd name="connsiteX66" fmla="*/ 1358900 w 3149600"/>
                <a:gd name="connsiteY66" fmla="*/ 359568 h 3741737"/>
                <a:gd name="connsiteX67" fmla="*/ 1409700 w 3149600"/>
                <a:gd name="connsiteY67" fmla="*/ 373856 h 3741737"/>
                <a:gd name="connsiteX68" fmla="*/ 1432719 w 3149600"/>
                <a:gd name="connsiteY68" fmla="*/ 361950 h 3741737"/>
                <a:gd name="connsiteX69" fmla="*/ 1492250 w 3149600"/>
                <a:gd name="connsiteY69" fmla="*/ 313531 h 3741737"/>
                <a:gd name="connsiteX70" fmla="*/ 1533525 w 3149600"/>
                <a:gd name="connsiteY70" fmla="*/ 338931 h 3741737"/>
                <a:gd name="connsiteX71" fmla="*/ 1552575 w 3149600"/>
                <a:gd name="connsiteY71" fmla="*/ 331788 h 3741737"/>
                <a:gd name="connsiteX72" fmla="*/ 1580356 w 3149600"/>
                <a:gd name="connsiteY72" fmla="*/ 273844 h 3741737"/>
                <a:gd name="connsiteX73" fmla="*/ 1641475 w 3149600"/>
                <a:gd name="connsiteY73" fmla="*/ 235743 h 3741737"/>
                <a:gd name="connsiteX74" fmla="*/ 1630362 w 3149600"/>
                <a:gd name="connsiteY74" fmla="*/ 252414 h 3741737"/>
                <a:gd name="connsiteX75" fmla="*/ 1679575 w 3149600"/>
                <a:gd name="connsiteY75" fmla="*/ 346075 h 3741737"/>
                <a:gd name="connsiteX76" fmla="*/ 1774825 w 3149600"/>
                <a:gd name="connsiteY76" fmla="*/ 388937 h 3741737"/>
                <a:gd name="connsiteX77" fmla="*/ 1784350 w 3149600"/>
                <a:gd name="connsiteY77" fmla="*/ 477838 h 3741737"/>
                <a:gd name="connsiteX78" fmla="*/ 1804987 w 3149600"/>
                <a:gd name="connsiteY78" fmla="*/ 511175 h 3741737"/>
                <a:gd name="connsiteX79" fmla="*/ 1833563 w 3149600"/>
                <a:gd name="connsiteY79" fmla="*/ 568325 h 3741737"/>
                <a:gd name="connsiteX80" fmla="*/ 1784350 w 3149600"/>
                <a:gd name="connsiteY80" fmla="*/ 688975 h 3741737"/>
                <a:gd name="connsiteX81" fmla="*/ 1868488 w 3149600"/>
                <a:gd name="connsiteY81" fmla="*/ 633413 h 3741737"/>
                <a:gd name="connsiteX82" fmla="*/ 1996282 w 3149600"/>
                <a:gd name="connsiteY82" fmla="*/ 642938 h 3741737"/>
                <a:gd name="connsiteX83" fmla="*/ 2048669 w 3149600"/>
                <a:gd name="connsiteY83" fmla="*/ 609600 h 3741737"/>
                <a:gd name="connsiteX84" fmla="*/ 2110581 w 3149600"/>
                <a:gd name="connsiteY84" fmla="*/ 630236 h 3741737"/>
                <a:gd name="connsiteX85" fmla="*/ 2171700 w 3149600"/>
                <a:gd name="connsiteY85" fmla="*/ 539750 h 3741737"/>
                <a:gd name="connsiteX86" fmla="*/ 2214563 w 3149600"/>
                <a:gd name="connsiteY86" fmla="*/ 547687 h 3741737"/>
                <a:gd name="connsiteX87" fmla="*/ 2282825 w 3149600"/>
                <a:gd name="connsiteY87" fmla="*/ 447675 h 3741737"/>
                <a:gd name="connsiteX88" fmla="*/ 2373312 w 3149600"/>
                <a:gd name="connsiteY88" fmla="*/ 481013 h 3741737"/>
                <a:gd name="connsiteX89" fmla="*/ 2432050 w 3149600"/>
                <a:gd name="connsiteY89" fmla="*/ 469900 h 3741737"/>
                <a:gd name="connsiteX90" fmla="*/ 2501900 w 3149600"/>
                <a:gd name="connsiteY90" fmla="*/ 495300 h 3741737"/>
                <a:gd name="connsiteX91" fmla="*/ 2508250 w 3149600"/>
                <a:gd name="connsiteY91" fmla="*/ 571500 h 3741737"/>
                <a:gd name="connsiteX92" fmla="*/ 2476500 w 3149600"/>
                <a:gd name="connsiteY92" fmla="*/ 654050 h 3741737"/>
                <a:gd name="connsiteX93" fmla="*/ 2508250 w 3149600"/>
                <a:gd name="connsiteY93" fmla="*/ 749300 h 3741737"/>
                <a:gd name="connsiteX94" fmla="*/ 2635250 w 3149600"/>
                <a:gd name="connsiteY94" fmla="*/ 781050 h 3741737"/>
                <a:gd name="connsiteX95" fmla="*/ 2588419 w 3149600"/>
                <a:gd name="connsiteY95" fmla="*/ 899319 h 3741737"/>
                <a:gd name="connsiteX96" fmla="*/ 2654300 w 3149600"/>
                <a:gd name="connsiteY96" fmla="*/ 1003300 h 3741737"/>
                <a:gd name="connsiteX97" fmla="*/ 2686050 w 3149600"/>
                <a:gd name="connsiteY97" fmla="*/ 1009650 h 3741737"/>
                <a:gd name="connsiteX98" fmla="*/ 2641600 w 3149600"/>
                <a:gd name="connsiteY98" fmla="*/ 1117600 h 3741737"/>
                <a:gd name="connsiteX99" fmla="*/ 2717800 w 3149600"/>
                <a:gd name="connsiteY99" fmla="*/ 1123950 h 3741737"/>
                <a:gd name="connsiteX100" fmla="*/ 2851944 w 3149600"/>
                <a:gd name="connsiteY100" fmla="*/ 1060450 h 3741737"/>
                <a:gd name="connsiteX101" fmla="*/ 3016250 w 3149600"/>
                <a:gd name="connsiteY101" fmla="*/ 908050 h 3741737"/>
                <a:gd name="connsiteX102" fmla="*/ 3005138 w 3149600"/>
                <a:gd name="connsiteY102" fmla="*/ 1030288 h 3741737"/>
                <a:gd name="connsiteX103" fmla="*/ 3097213 w 3149600"/>
                <a:gd name="connsiteY103" fmla="*/ 1119187 h 3741737"/>
                <a:gd name="connsiteX104" fmla="*/ 3149600 w 3149600"/>
                <a:gd name="connsiteY104" fmla="*/ 1270000 h 3741737"/>
                <a:gd name="connsiteX105" fmla="*/ 2844006 w 3149600"/>
                <a:gd name="connsiteY105" fmla="*/ 1458118 h 3741737"/>
                <a:gd name="connsiteX106" fmla="*/ 2911475 w 3149600"/>
                <a:gd name="connsiteY106" fmla="*/ 1585913 h 3741737"/>
                <a:gd name="connsiteX107" fmla="*/ 2863056 w 3149600"/>
                <a:gd name="connsiteY107" fmla="*/ 1687513 h 3741737"/>
                <a:gd name="connsiteX108" fmla="*/ 2908300 w 3149600"/>
                <a:gd name="connsiteY108" fmla="*/ 1720850 h 3741737"/>
                <a:gd name="connsiteX109" fmla="*/ 2933700 w 3149600"/>
                <a:gd name="connsiteY109" fmla="*/ 1771650 h 3741737"/>
                <a:gd name="connsiteX110" fmla="*/ 2933700 w 3149600"/>
                <a:gd name="connsiteY110" fmla="*/ 1847850 h 3741737"/>
                <a:gd name="connsiteX111" fmla="*/ 2908300 w 3149600"/>
                <a:gd name="connsiteY111" fmla="*/ 1873250 h 3741737"/>
                <a:gd name="connsiteX112" fmla="*/ 2901950 w 3149600"/>
                <a:gd name="connsiteY112" fmla="*/ 1911350 h 3741737"/>
                <a:gd name="connsiteX113" fmla="*/ 2832100 w 3149600"/>
                <a:gd name="connsiteY113" fmla="*/ 1885950 h 3741737"/>
                <a:gd name="connsiteX114" fmla="*/ 2813050 w 3149600"/>
                <a:gd name="connsiteY114" fmla="*/ 2012950 h 3741737"/>
                <a:gd name="connsiteX115" fmla="*/ 2736057 w 3149600"/>
                <a:gd name="connsiteY115" fmla="*/ 1977231 h 3741737"/>
                <a:gd name="connsiteX116" fmla="*/ 2603500 w 3149600"/>
                <a:gd name="connsiteY116" fmla="*/ 2039937 h 3741737"/>
                <a:gd name="connsiteX117" fmla="*/ 2749550 w 3149600"/>
                <a:gd name="connsiteY117" fmla="*/ 2286000 h 3741737"/>
                <a:gd name="connsiteX118" fmla="*/ 2787650 w 3149600"/>
                <a:gd name="connsiteY118" fmla="*/ 2286000 h 3741737"/>
                <a:gd name="connsiteX119" fmla="*/ 2781300 w 3149600"/>
                <a:gd name="connsiteY119" fmla="*/ 2374900 h 3741737"/>
                <a:gd name="connsiteX120" fmla="*/ 2711450 w 3149600"/>
                <a:gd name="connsiteY120" fmla="*/ 2350294 h 3741737"/>
                <a:gd name="connsiteX121" fmla="*/ 2603500 w 3149600"/>
                <a:gd name="connsiteY121" fmla="*/ 2387600 h 3741737"/>
                <a:gd name="connsiteX122" fmla="*/ 2381250 w 3149600"/>
                <a:gd name="connsiteY122" fmla="*/ 2381250 h 3741737"/>
                <a:gd name="connsiteX123" fmla="*/ 2286000 w 3149600"/>
                <a:gd name="connsiteY123" fmla="*/ 2381250 h 3741737"/>
                <a:gd name="connsiteX124" fmla="*/ 2209800 w 3149600"/>
                <a:gd name="connsiteY124" fmla="*/ 2305050 h 3741737"/>
                <a:gd name="connsiteX125" fmla="*/ 2152650 w 3149600"/>
                <a:gd name="connsiteY125" fmla="*/ 2292350 h 3741737"/>
                <a:gd name="connsiteX126" fmla="*/ 2138363 w 3149600"/>
                <a:gd name="connsiteY126" fmla="*/ 2212975 h 3741737"/>
                <a:gd name="connsiteX127" fmla="*/ 1947862 w 3149600"/>
                <a:gd name="connsiteY127" fmla="*/ 2155825 h 3741737"/>
                <a:gd name="connsiteX128" fmla="*/ 1924050 w 3149600"/>
                <a:gd name="connsiteY128" fmla="*/ 2273300 h 3741737"/>
                <a:gd name="connsiteX129" fmla="*/ 1943100 w 3149600"/>
                <a:gd name="connsiteY129" fmla="*/ 2362200 h 3741737"/>
                <a:gd name="connsiteX130" fmla="*/ 1911350 w 3149600"/>
                <a:gd name="connsiteY130" fmla="*/ 2476500 h 3741737"/>
                <a:gd name="connsiteX131" fmla="*/ 2305050 w 3149600"/>
                <a:gd name="connsiteY131" fmla="*/ 2546350 h 3741737"/>
                <a:gd name="connsiteX132" fmla="*/ 2349500 w 3149600"/>
                <a:gd name="connsiteY132" fmla="*/ 3003550 h 3741737"/>
                <a:gd name="connsiteX133" fmla="*/ 1282700 w 3149600"/>
                <a:gd name="connsiteY133" fmla="*/ 3060700 h 3741737"/>
                <a:gd name="connsiteX134" fmla="*/ 1263650 w 3149600"/>
                <a:gd name="connsiteY134" fmla="*/ 3117850 h 3741737"/>
                <a:gd name="connsiteX135" fmla="*/ 1314450 w 3149600"/>
                <a:gd name="connsiteY135" fmla="*/ 3143250 h 3741737"/>
                <a:gd name="connsiteX136" fmla="*/ 1333500 w 3149600"/>
                <a:gd name="connsiteY136" fmla="*/ 3219450 h 3741737"/>
                <a:gd name="connsiteX137" fmla="*/ 1327150 w 3149600"/>
                <a:gd name="connsiteY137" fmla="*/ 3378200 h 3741737"/>
                <a:gd name="connsiteX138" fmla="*/ 1397000 w 3149600"/>
                <a:gd name="connsiteY138" fmla="*/ 3473450 h 3741737"/>
                <a:gd name="connsiteX139" fmla="*/ 1358900 w 3149600"/>
                <a:gd name="connsiteY139" fmla="*/ 3638550 h 3741737"/>
                <a:gd name="connsiteX140" fmla="*/ 1416050 w 3149600"/>
                <a:gd name="connsiteY140" fmla="*/ 3740150 h 3741737"/>
                <a:gd name="connsiteX0" fmla="*/ 1416050 w 3149600"/>
                <a:gd name="connsiteY0" fmla="*/ 3740150 h 3741737"/>
                <a:gd name="connsiteX1" fmla="*/ 1317625 w 3149600"/>
                <a:gd name="connsiteY1" fmla="*/ 3741737 h 3741737"/>
                <a:gd name="connsiteX2" fmla="*/ 1240631 w 3149600"/>
                <a:gd name="connsiteY2" fmla="*/ 3741737 h 3741737"/>
                <a:gd name="connsiteX3" fmla="*/ 1196181 w 3149600"/>
                <a:gd name="connsiteY3" fmla="*/ 3706019 h 3741737"/>
                <a:gd name="connsiteX4" fmla="*/ 1085850 w 3149600"/>
                <a:gd name="connsiteY4" fmla="*/ 3473450 h 3741737"/>
                <a:gd name="connsiteX5" fmla="*/ 1085850 w 3149600"/>
                <a:gd name="connsiteY5" fmla="*/ 3346450 h 3741737"/>
                <a:gd name="connsiteX6" fmla="*/ 977900 w 3149600"/>
                <a:gd name="connsiteY6" fmla="*/ 3498850 h 3741737"/>
                <a:gd name="connsiteX7" fmla="*/ 806450 w 3149600"/>
                <a:gd name="connsiteY7" fmla="*/ 2997200 h 3741737"/>
                <a:gd name="connsiteX8" fmla="*/ 793750 w 3149600"/>
                <a:gd name="connsiteY8" fmla="*/ 2667000 h 3741737"/>
                <a:gd name="connsiteX9" fmla="*/ 774700 w 3149600"/>
                <a:gd name="connsiteY9" fmla="*/ 2489200 h 3741737"/>
                <a:gd name="connsiteX10" fmla="*/ 736600 w 3149600"/>
                <a:gd name="connsiteY10" fmla="*/ 2273300 h 3741737"/>
                <a:gd name="connsiteX11" fmla="*/ 292100 w 3149600"/>
                <a:gd name="connsiteY11" fmla="*/ 2711450 h 3741737"/>
                <a:gd name="connsiteX12" fmla="*/ 234950 w 3149600"/>
                <a:gd name="connsiteY12" fmla="*/ 2660650 h 3741737"/>
                <a:gd name="connsiteX13" fmla="*/ 88900 w 3149600"/>
                <a:gd name="connsiteY13" fmla="*/ 2698750 h 3741737"/>
                <a:gd name="connsiteX14" fmla="*/ 0 w 3149600"/>
                <a:gd name="connsiteY14" fmla="*/ 2628900 h 3741737"/>
                <a:gd name="connsiteX15" fmla="*/ 107950 w 3149600"/>
                <a:gd name="connsiteY15" fmla="*/ 2636044 h 3741737"/>
                <a:gd name="connsiteX16" fmla="*/ 157956 w 3149600"/>
                <a:gd name="connsiteY16" fmla="*/ 2619375 h 3741737"/>
                <a:gd name="connsiteX17" fmla="*/ 138113 w 3149600"/>
                <a:gd name="connsiteY17" fmla="*/ 2583657 h 3741737"/>
                <a:gd name="connsiteX18" fmla="*/ 215106 w 3149600"/>
                <a:gd name="connsiteY18" fmla="*/ 2557462 h 3741737"/>
                <a:gd name="connsiteX19" fmla="*/ 496094 w 3149600"/>
                <a:gd name="connsiteY19" fmla="*/ 2260600 h 3741737"/>
                <a:gd name="connsiteX20" fmla="*/ 463550 w 3149600"/>
                <a:gd name="connsiteY20" fmla="*/ 2203450 h 3741737"/>
                <a:gd name="connsiteX21" fmla="*/ 514350 w 3149600"/>
                <a:gd name="connsiteY21" fmla="*/ 2095500 h 3741737"/>
                <a:gd name="connsiteX22" fmla="*/ 501650 w 3149600"/>
                <a:gd name="connsiteY22" fmla="*/ 1968500 h 3741737"/>
                <a:gd name="connsiteX23" fmla="*/ 577850 w 3149600"/>
                <a:gd name="connsiteY23" fmla="*/ 1924050 h 3741737"/>
                <a:gd name="connsiteX24" fmla="*/ 558800 w 3149600"/>
                <a:gd name="connsiteY24" fmla="*/ 1860550 h 3741737"/>
                <a:gd name="connsiteX25" fmla="*/ 602456 w 3149600"/>
                <a:gd name="connsiteY25" fmla="*/ 1569244 h 3741737"/>
                <a:gd name="connsiteX26" fmla="*/ 568325 w 3149600"/>
                <a:gd name="connsiteY26" fmla="*/ 1479550 h 3741737"/>
                <a:gd name="connsiteX27" fmla="*/ 626268 w 3149600"/>
                <a:gd name="connsiteY27" fmla="*/ 1296988 h 3741737"/>
                <a:gd name="connsiteX28" fmla="*/ 615156 w 3149600"/>
                <a:gd name="connsiteY28" fmla="*/ 1202531 h 3741737"/>
                <a:gd name="connsiteX29" fmla="*/ 577850 w 3149600"/>
                <a:gd name="connsiteY29" fmla="*/ 1117600 h 3741737"/>
                <a:gd name="connsiteX30" fmla="*/ 577850 w 3149600"/>
                <a:gd name="connsiteY30" fmla="*/ 1028700 h 3741737"/>
                <a:gd name="connsiteX31" fmla="*/ 996950 w 3149600"/>
                <a:gd name="connsiteY31" fmla="*/ 952500 h 3741737"/>
                <a:gd name="connsiteX32" fmla="*/ 1162050 w 3149600"/>
                <a:gd name="connsiteY32" fmla="*/ 1085850 h 3741737"/>
                <a:gd name="connsiteX33" fmla="*/ 1073150 w 3149600"/>
                <a:gd name="connsiteY33" fmla="*/ 1079500 h 3741737"/>
                <a:gd name="connsiteX34" fmla="*/ 1035050 w 3149600"/>
                <a:gd name="connsiteY34" fmla="*/ 1327150 h 3741737"/>
                <a:gd name="connsiteX35" fmla="*/ 1028700 w 3149600"/>
                <a:gd name="connsiteY35" fmla="*/ 1644650 h 3741737"/>
                <a:gd name="connsiteX36" fmla="*/ 952500 w 3149600"/>
                <a:gd name="connsiteY36" fmla="*/ 1714500 h 3741737"/>
                <a:gd name="connsiteX37" fmla="*/ 952500 w 3149600"/>
                <a:gd name="connsiteY37" fmla="*/ 1771650 h 3741737"/>
                <a:gd name="connsiteX38" fmla="*/ 1016000 w 3149600"/>
                <a:gd name="connsiteY38" fmla="*/ 1752600 h 3741737"/>
                <a:gd name="connsiteX39" fmla="*/ 1035050 w 3149600"/>
                <a:gd name="connsiteY39" fmla="*/ 1714500 h 3741737"/>
                <a:gd name="connsiteX40" fmla="*/ 1092200 w 3149600"/>
                <a:gd name="connsiteY40" fmla="*/ 1708150 h 3741737"/>
                <a:gd name="connsiteX41" fmla="*/ 1117600 w 3149600"/>
                <a:gd name="connsiteY41" fmla="*/ 1733550 h 3741737"/>
                <a:gd name="connsiteX42" fmla="*/ 1092200 w 3149600"/>
                <a:gd name="connsiteY42" fmla="*/ 1771650 h 3741737"/>
                <a:gd name="connsiteX43" fmla="*/ 1111250 w 3149600"/>
                <a:gd name="connsiteY43" fmla="*/ 1816100 h 3741737"/>
                <a:gd name="connsiteX44" fmla="*/ 352425 w 3149600"/>
                <a:gd name="connsiteY44" fmla="*/ 546100 h 3741737"/>
                <a:gd name="connsiteX45" fmla="*/ 365125 w 3149600"/>
                <a:gd name="connsiteY45" fmla="*/ 514350 h 3741737"/>
                <a:gd name="connsiteX46" fmla="*/ 606425 w 3149600"/>
                <a:gd name="connsiteY46" fmla="*/ 485775 h 3741737"/>
                <a:gd name="connsiteX47" fmla="*/ 565150 w 3149600"/>
                <a:gd name="connsiteY47" fmla="*/ 219075 h 3741737"/>
                <a:gd name="connsiteX48" fmla="*/ 479425 w 3149600"/>
                <a:gd name="connsiteY48" fmla="*/ 0 h 3741737"/>
                <a:gd name="connsiteX49" fmla="*/ 584200 w 3149600"/>
                <a:gd name="connsiteY49" fmla="*/ 12700 h 3741737"/>
                <a:gd name="connsiteX50" fmla="*/ 704850 w 3149600"/>
                <a:gd name="connsiteY50" fmla="*/ 60325 h 3741737"/>
                <a:gd name="connsiteX51" fmla="*/ 781050 w 3149600"/>
                <a:gd name="connsiteY51" fmla="*/ 130175 h 3741737"/>
                <a:gd name="connsiteX52" fmla="*/ 841375 w 3149600"/>
                <a:gd name="connsiteY52" fmla="*/ 222250 h 3741737"/>
                <a:gd name="connsiteX53" fmla="*/ 885825 w 3149600"/>
                <a:gd name="connsiteY53" fmla="*/ 412750 h 3741737"/>
                <a:gd name="connsiteX54" fmla="*/ 982663 w 3149600"/>
                <a:gd name="connsiteY54" fmla="*/ 380206 h 3741737"/>
                <a:gd name="connsiteX55" fmla="*/ 989805 w 3149600"/>
                <a:gd name="connsiteY55" fmla="*/ 310357 h 3741737"/>
                <a:gd name="connsiteX56" fmla="*/ 1014413 w 3149600"/>
                <a:gd name="connsiteY56" fmla="*/ 305594 h 3741737"/>
                <a:gd name="connsiteX57" fmla="*/ 1051720 w 3149600"/>
                <a:gd name="connsiteY57" fmla="*/ 289720 h 3741737"/>
                <a:gd name="connsiteX58" fmla="*/ 1146969 w 3149600"/>
                <a:gd name="connsiteY58" fmla="*/ 295274 h 3741737"/>
                <a:gd name="connsiteX59" fmla="*/ 1188243 w 3149600"/>
                <a:gd name="connsiteY59" fmla="*/ 304007 h 3741737"/>
                <a:gd name="connsiteX60" fmla="*/ 1191419 w 3149600"/>
                <a:gd name="connsiteY60" fmla="*/ 245268 h 3741737"/>
                <a:gd name="connsiteX61" fmla="*/ 1225550 w 3149600"/>
                <a:gd name="connsiteY61" fmla="*/ 254000 h 3741737"/>
                <a:gd name="connsiteX62" fmla="*/ 1212056 w 3149600"/>
                <a:gd name="connsiteY62" fmla="*/ 328612 h 3741737"/>
                <a:gd name="connsiteX63" fmla="*/ 1276350 w 3149600"/>
                <a:gd name="connsiteY63" fmla="*/ 331788 h 3741737"/>
                <a:gd name="connsiteX64" fmla="*/ 1312068 w 3149600"/>
                <a:gd name="connsiteY64" fmla="*/ 312737 h 3741737"/>
                <a:gd name="connsiteX65" fmla="*/ 1356519 w 3149600"/>
                <a:gd name="connsiteY65" fmla="*/ 324644 h 3741737"/>
                <a:gd name="connsiteX66" fmla="*/ 1358900 w 3149600"/>
                <a:gd name="connsiteY66" fmla="*/ 359568 h 3741737"/>
                <a:gd name="connsiteX67" fmla="*/ 1409700 w 3149600"/>
                <a:gd name="connsiteY67" fmla="*/ 373856 h 3741737"/>
                <a:gd name="connsiteX68" fmla="*/ 1432719 w 3149600"/>
                <a:gd name="connsiteY68" fmla="*/ 361950 h 3741737"/>
                <a:gd name="connsiteX69" fmla="*/ 1492250 w 3149600"/>
                <a:gd name="connsiteY69" fmla="*/ 313531 h 3741737"/>
                <a:gd name="connsiteX70" fmla="*/ 1533525 w 3149600"/>
                <a:gd name="connsiteY70" fmla="*/ 338931 h 3741737"/>
                <a:gd name="connsiteX71" fmla="*/ 1552575 w 3149600"/>
                <a:gd name="connsiteY71" fmla="*/ 331788 h 3741737"/>
                <a:gd name="connsiteX72" fmla="*/ 1580356 w 3149600"/>
                <a:gd name="connsiteY72" fmla="*/ 273844 h 3741737"/>
                <a:gd name="connsiteX73" fmla="*/ 1641475 w 3149600"/>
                <a:gd name="connsiteY73" fmla="*/ 235743 h 3741737"/>
                <a:gd name="connsiteX74" fmla="*/ 1630362 w 3149600"/>
                <a:gd name="connsiteY74" fmla="*/ 252414 h 3741737"/>
                <a:gd name="connsiteX75" fmla="*/ 1679575 w 3149600"/>
                <a:gd name="connsiteY75" fmla="*/ 346075 h 3741737"/>
                <a:gd name="connsiteX76" fmla="*/ 1774825 w 3149600"/>
                <a:gd name="connsiteY76" fmla="*/ 388937 h 3741737"/>
                <a:gd name="connsiteX77" fmla="*/ 1784350 w 3149600"/>
                <a:gd name="connsiteY77" fmla="*/ 477838 h 3741737"/>
                <a:gd name="connsiteX78" fmla="*/ 1804987 w 3149600"/>
                <a:gd name="connsiteY78" fmla="*/ 511175 h 3741737"/>
                <a:gd name="connsiteX79" fmla="*/ 1833563 w 3149600"/>
                <a:gd name="connsiteY79" fmla="*/ 568325 h 3741737"/>
                <a:gd name="connsiteX80" fmla="*/ 1784350 w 3149600"/>
                <a:gd name="connsiteY80" fmla="*/ 688975 h 3741737"/>
                <a:gd name="connsiteX81" fmla="*/ 1868488 w 3149600"/>
                <a:gd name="connsiteY81" fmla="*/ 633413 h 3741737"/>
                <a:gd name="connsiteX82" fmla="*/ 1996282 w 3149600"/>
                <a:gd name="connsiteY82" fmla="*/ 642938 h 3741737"/>
                <a:gd name="connsiteX83" fmla="*/ 2048669 w 3149600"/>
                <a:gd name="connsiteY83" fmla="*/ 609600 h 3741737"/>
                <a:gd name="connsiteX84" fmla="*/ 2110581 w 3149600"/>
                <a:gd name="connsiteY84" fmla="*/ 630236 h 3741737"/>
                <a:gd name="connsiteX85" fmla="*/ 2171700 w 3149600"/>
                <a:gd name="connsiteY85" fmla="*/ 539750 h 3741737"/>
                <a:gd name="connsiteX86" fmla="*/ 2214563 w 3149600"/>
                <a:gd name="connsiteY86" fmla="*/ 547687 h 3741737"/>
                <a:gd name="connsiteX87" fmla="*/ 2282825 w 3149600"/>
                <a:gd name="connsiteY87" fmla="*/ 447675 h 3741737"/>
                <a:gd name="connsiteX88" fmla="*/ 2373312 w 3149600"/>
                <a:gd name="connsiteY88" fmla="*/ 481013 h 3741737"/>
                <a:gd name="connsiteX89" fmla="*/ 2432050 w 3149600"/>
                <a:gd name="connsiteY89" fmla="*/ 469900 h 3741737"/>
                <a:gd name="connsiteX90" fmla="*/ 2501900 w 3149600"/>
                <a:gd name="connsiteY90" fmla="*/ 495300 h 3741737"/>
                <a:gd name="connsiteX91" fmla="*/ 2508250 w 3149600"/>
                <a:gd name="connsiteY91" fmla="*/ 571500 h 3741737"/>
                <a:gd name="connsiteX92" fmla="*/ 2476500 w 3149600"/>
                <a:gd name="connsiteY92" fmla="*/ 654050 h 3741737"/>
                <a:gd name="connsiteX93" fmla="*/ 2508250 w 3149600"/>
                <a:gd name="connsiteY93" fmla="*/ 749300 h 3741737"/>
                <a:gd name="connsiteX94" fmla="*/ 2635250 w 3149600"/>
                <a:gd name="connsiteY94" fmla="*/ 781050 h 3741737"/>
                <a:gd name="connsiteX95" fmla="*/ 2588419 w 3149600"/>
                <a:gd name="connsiteY95" fmla="*/ 899319 h 3741737"/>
                <a:gd name="connsiteX96" fmla="*/ 2654300 w 3149600"/>
                <a:gd name="connsiteY96" fmla="*/ 1003300 h 3741737"/>
                <a:gd name="connsiteX97" fmla="*/ 2686050 w 3149600"/>
                <a:gd name="connsiteY97" fmla="*/ 1009650 h 3741737"/>
                <a:gd name="connsiteX98" fmla="*/ 2641600 w 3149600"/>
                <a:gd name="connsiteY98" fmla="*/ 1117600 h 3741737"/>
                <a:gd name="connsiteX99" fmla="*/ 2717800 w 3149600"/>
                <a:gd name="connsiteY99" fmla="*/ 1123950 h 3741737"/>
                <a:gd name="connsiteX100" fmla="*/ 2851944 w 3149600"/>
                <a:gd name="connsiteY100" fmla="*/ 1060450 h 3741737"/>
                <a:gd name="connsiteX101" fmla="*/ 3016250 w 3149600"/>
                <a:gd name="connsiteY101" fmla="*/ 908050 h 3741737"/>
                <a:gd name="connsiteX102" fmla="*/ 3005138 w 3149600"/>
                <a:gd name="connsiteY102" fmla="*/ 1030288 h 3741737"/>
                <a:gd name="connsiteX103" fmla="*/ 3097213 w 3149600"/>
                <a:gd name="connsiteY103" fmla="*/ 1119187 h 3741737"/>
                <a:gd name="connsiteX104" fmla="*/ 3149600 w 3149600"/>
                <a:gd name="connsiteY104" fmla="*/ 1270000 h 3741737"/>
                <a:gd name="connsiteX105" fmla="*/ 2844006 w 3149600"/>
                <a:gd name="connsiteY105" fmla="*/ 1458118 h 3741737"/>
                <a:gd name="connsiteX106" fmla="*/ 2911475 w 3149600"/>
                <a:gd name="connsiteY106" fmla="*/ 1585913 h 3741737"/>
                <a:gd name="connsiteX107" fmla="*/ 2863056 w 3149600"/>
                <a:gd name="connsiteY107" fmla="*/ 1687513 h 3741737"/>
                <a:gd name="connsiteX108" fmla="*/ 2908300 w 3149600"/>
                <a:gd name="connsiteY108" fmla="*/ 1720850 h 3741737"/>
                <a:gd name="connsiteX109" fmla="*/ 2933700 w 3149600"/>
                <a:gd name="connsiteY109" fmla="*/ 1771650 h 3741737"/>
                <a:gd name="connsiteX110" fmla="*/ 2933700 w 3149600"/>
                <a:gd name="connsiteY110" fmla="*/ 1847850 h 3741737"/>
                <a:gd name="connsiteX111" fmla="*/ 2908300 w 3149600"/>
                <a:gd name="connsiteY111" fmla="*/ 1873250 h 3741737"/>
                <a:gd name="connsiteX112" fmla="*/ 2901950 w 3149600"/>
                <a:gd name="connsiteY112" fmla="*/ 1911350 h 3741737"/>
                <a:gd name="connsiteX113" fmla="*/ 2832100 w 3149600"/>
                <a:gd name="connsiteY113" fmla="*/ 1885950 h 3741737"/>
                <a:gd name="connsiteX114" fmla="*/ 2813050 w 3149600"/>
                <a:gd name="connsiteY114" fmla="*/ 2012950 h 3741737"/>
                <a:gd name="connsiteX115" fmla="*/ 2736057 w 3149600"/>
                <a:gd name="connsiteY115" fmla="*/ 1977231 h 3741737"/>
                <a:gd name="connsiteX116" fmla="*/ 2603500 w 3149600"/>
                <a:gd name="connsiteY116" fmla="*/ 2039937 h 3741737"/>
                <a:gd name="connsiteX117" fmla="*/ 2749550 w 3149600"/>
                <a:gd name="connsiteY117" fmla="*/ 2286000 h 3741737"/>
                <a:gd name="connsiteX118" fmla="*/ 2787650 w 3149600"/>
                <a:gd name="connsiteY118" fmla="*/ 2286000 h 3741737"/>
                <a:gd name="connsiteX119" fmla="*/ 2781300 w 3149600"/>
                <a:gd name="connsiteY119" fmla="*/ 2374900 h 3741737"/>
                <a:gd name="connsiteX120" fmla="*/ 2711450 w 3149600"/>
                <a:gd name="connsiteY120" fmla="*/ 2350294 h 3741737"/>
                <a:gd name="connsiteX121" fmla="*/ 2603500 w 3149600"/>
                <a:gd name="connsiteY121" fmla="*/ 2387600 h 3741737"/>
                <a:gd name="connsiteX122" fmla="*/ 2381250 w 3149600"/>
                <a:gd name="connsiteY122" fmla="*/ 2381250 h 3741737"/>
                <a:gd name="connsiteX123" fmla="*/ 2286000 w 3149600"/>
                <a:gd name="connsiteY123" fmla="*/ 2381250 h 3741737"/>
                <a:gd name="connsiteX124" fmla="*/ 2209800 w 3149600"/>
                <a:gd name="connsiteY124" fmla="*/ 2305050 h 3741737"/>
                <a:gd name="connsiteX125" fmla="*/ 2152650 w 3149600"/>
                <a:gd name="connsiteY125" fmla="*/ 2292350 h 3741737"/>
                <a:gd name="connsiteX126" fmla="*/ 2138363 w 3149600"/>
                <a:gd name="connsiteY126" fmla="*/ 2212975 h 3741737"/>
                <a:gd name="connsiteX127" fmla="*/ 1947862 w 3149600"/>
                <a:gd name="connsiteY127" fmla="*/ 2155825 h 3741737"/>
                <a:gd name="connsiteX128" fmla="*/ 1924050 w 3149600"/>
                <a:gd name="connsiteY128" fmla="*/ 2273300 h 3741737"/>
                <a:gd name="connsiteX129" fmla="*/ 1943100 w 3149600"/>
                <a:gd name="connsiteY129" fmla="*/ 2362200 h 3741737"/>
                <a:gd name="connsiteX130" fmla="*/ 1911350 w 3149600"/>
                <a:gd name="connsiteY130" fmla="*/ 2476500 h 3741737"/>
                <a:gd name="connsiteX131" fmla="*/ 2305050 w 3149600"/>
                <a:gd name="connsiteY131" fmla="*/ 2546350 h 3741737"/>
                <a:gd name="connsiteX132" fmla="*/ 2349500 w 3149600"/>
                <a:gd name="connsiteY132" fmla="*/ 3003550 h 3741737"/>
                <a:gd name="connsiteX133" fmla="*/ 1282700 w 3149600"/>
                <a:gd name="connsiteY133" fmla="*/ 3060700 h 3741737"/>
                <a:gd name="connsiteX134" fmla="*/ 1263650 w 3149600"/>
                <a:gd name="connsiteY134" fmla="*/ 3117850 h 3741737"/>
                <a:gd name="connsiteX135" fmla="*/ 1314450 w 3149600"/>
                <a:gd name="connsiteY135" fmla="*/ 3143250 h 3741737"/>
                <a:gd name="connsiteX136" fmla="*/ 1333500 w 3149600"/>
                <a:gd name="connsiteY136" fmla="*/ 3219450 h 3741737"/>
                <a:gd name="connsiteX137" fmla="*/ 1327150 w 3149600"/>
                <a:gd name="connsiteY137" fmla="*/ 3378200 h 3741737"/>
                <a:gd name="connsiteX138" fmla="*/ 1397000 w 3149600"/>
                <a:gd name="connsiteY138" fmla="*/ 3473450 h 3741737"/>
                <a:gd name="connsiteX139" fmla="*/ 1358900 w 3149600"/>
                <a:gd name="connsiteY139" fmla="*/ 3638550 h 3741737"/>
                <a:gd name="connsiteX140" fmla="*/ 1416050 w 3149600"/>
                <a:gd name="connsiteY140" fmla="*/ 3740150 h 3741737"/>
                <a:gd name="connsiteX0" fmla="*/ 1416050 w 3149600"/>
                <a:gd name="connsiteY0" fmla="*/ 3740150 h 3741737"/>
                <a:gd name="connsiteX1" fmla="*/ 1317625 w 3149600"/>
                <a:gd name="connsiteY1" fmla="*/ 3741737 h 3741737"/>
                <a:gd name="connsiteX2" fmla="*/ 1240631 w 3149600"/>
                <a:gd name="connsiteY2" fmla="*/ 3741737 h 3741737"/>
                <a:gd name="connsiteX3" fmla="*/ 1196181 w 3149600"/>
                <a:gd name="connsiteY3" fmla="*/ 3706019 h 3741737"/>
                <a:gd name="connsiteX4" fmla="*/ 1085850 w 3149600"/>
                <a:gd name="connsiteY4" fmla="*/ 3473450 h 3741737"/>
                <a:gd name="connsiteX5" fmla="*/ 1085850 w 3149600"/>
                <a:gd name="connsiteY5" fmla="*/ 3346450 h 3741737"/>
                <a:gd name="connsiteX6" fmla="*/ 977900 w 3149600"/>
                <a:gd name="connsiteY6" fmla="*/ 3498850 h 3741737"/>
                <a:gd name="connsiteX7" fmla="*/ 806450 w 3149600"/>
                <a:gd name="connsiteY7" fmla="*/ 2997200 h 3741737"/>
                <a:gd name="connsiteX8" fmla="*/ 793750 w 3149600"/>
                <a:gd name="connsiteY8" fmla="*/ 2667000 h 3741737"/>
                <a:gd name="connsiteX9" fmla="*/ 774700 w 3149600"/>
                <a:gd name="connsiteY9" fmla="*/ 2489200 h 3741737"/>
                <a:gd name="connsiteX10" fmla="*/ 736600 w 3149600"/>
                <a:gd name="connsiteY10" fmla="*/ 2273300 h 3741737"/>
                <a:gd name="connsiteX11" fmla="*/ 292100 w 3149600"/>
                <a:gd name="connsiteY11" fmla="*/ 2711450 h 3741737"/>
                <a:gd name="connsiteX12" fmla="*/ 234950 w 3149600"/>
                <a:gd name="connsiteY12" fmla="*/ 2660650 h 3741737"/>
                <a:gd name="connsiteX13" fmla="*/ 88900 w 3149600"/>
                <a:gd name="connsiteY13" fmla="*/ 2698750 h 3741737"/>
                <a:gd name="connsiteX14" fmla="*/ 0 w 3149600"/>
                <a:gd name="connsiteY14" fmla="*/ 2628900 h 3741737"/>
                <a:gd name="connsiteX15" fmla="*/ 107950 w 3149600"/>
                <a:gd name="connsiteY15" fmla="*/ 2636044 h 3741737"/>
                <a:gd name="connsiteX16" fmla="*/ 157956 w 3149600"/>
                <a:gd name="connsiteY16" fmla="*/ 2619375 h 3741737"/>
                <a:gd name="connsiteX17" fmla="*/ 138113 w 3149600"/>
                <a:gd name="connsiteY17" fmla="*/ 2583657 h 3741737"/>
                <a:gd name="connsiteX18" fmla="*/ 215106 w 3149600"/>
                <a:gd name="connsiteY18" fmla="*/ 2557462 h 3741737"/>
                <a:gd name="connsiteX19" fmla="*/ 496094 w 3149600"/>
                <a:gd name="connsiteY19" fmla="*/ 2260600 h 3741737"/>
                <a:gd name="connsiteX20" fmla="*/ 463550 w 3149600"/>
                <a:gd name="connsiteY20" fmla="*/ 2203450 h 3741737"/>
                <a:gd name="connsiteX21" fmla="*/ 514350 w 3149600"/>
                <a:gd name="connsiteY21" fmla="*/ 2095500 h 3741737"/>
                <a:gd name="connsiteX22" fmla="*/ 501650 w 3149600"/>
                <a:gd name="connsiteY22" fmla="*/ 1968500 h 3741737"/>
                <a:gd name="connsiteX23" fmla="*/ 577850 w 3149600"/>
                <a:gd name="connsiteY23" fmla="*/ 1924050 h 3741737"/>
                <a:gd name="connsiteX24" fmla="*/ 558800 w 3149600"/>
                <a:gd name="connsiteY24" fmla="*/ 1860550 h 3741737"/>
                <a:gd name="connsiteX25" fmla="*/ 602456 w 3149600"/>
                <a:gd name="connsiteY25" fmla="*/ 1569244 h 3741737"/>
                <a:gd name="connsiteX26" fmla="*/ 568325 w 3149600"/>
                <a:gd name="connsiteY26" fmla="*/ 1479550 h 3741737"/>
                <a:gd name="connsiteX27" fmla="*/ 626268 w 3149600"/>
                <a:gd name="connsiteY27" fmla="*/ 1296988 h 3741737"/>
                <a:gd name="connsiteX28" fmla="*/ 615156 w 3149600"/>
                <a:gd name="connsiteY28" fmla="*/ 1202531 h 3741737"/>
                <a:gd name="connsiteX29" fmla="*/ 577850 w 3149600"/>
                <a:gd name="connsiteY29" fmla="*/ 1117600 h 3741737"/>
                <a:gd name="connsiteX30" fmla="*/ 577850 w 3149600"/>
                <a:gd name="connsiteY30" fmla="*/ 1028700 h 3741737"/>
                <a:gd name="connsiteX31" fmla="*/ 996950 w 3149600"/>
                <a:gd name="connsiteY31" fmla="*/ 952500 h 3741737"/>
                <a:gd name="connsiteX32" fmla="*/ 1162050 w 3149600"/>
                <a:gd name="connsiteY32" fmla="*/ 1085850 h 3741737"/>
                <a:gd name="connsiteX33" fmla="*/ 1073150 w 3149600"/>
                <a:gd name="connsiteY33" fmla="*/ 1079500 h 3741737"/>
                <a:gd name="connsiteX34" fmla="*/ 1035050 w 3149600"/>
                <a:gd name="connsiteY34" fmla="*/ 1327150 h 3741737"/>
                <a:gd name="connsiteX35" fmla="*/ 1028700 w 3149600"/>
                <a:gd name="connsiteY35" fmla="*/ 1644650 h 3741737"/>
                <a:gd name="connsiteX36" fmla="*/ 952500 w 3149600"/>
                <a:gd name="connsiteY36" fmla="*/ 1714500 h 3741737"/>
                <a:gd name="connsiteX37" fmla="*/ 952500 w 3149600"/>
                <a:gd name="connsiteY37" fmla="*/ 1771650 h 3741737"/>
                <a:gd name="connsiteX38" fmla="*/ 1016000 w 3149600"/>
                <a:gd name="connsiteY38" fmla="*/ 1752600 h 3741737"/>
                <a:gd name="connsiteX39" fmla="*/ 1035050 w 3149600"/>
                <a:gd name="connsiteY39" fmla="*/ 1714500 h 3741737"/>
                <a:gd name="connsiteX40" fmla="*/ 1092200 w 3149600"/>
                <a:gd name="connsiteY40" fmla="*/ 1708150 h 3741737"/>
                <a:gd name="connsiteX41" fmla="*/ 1117600 w 3149600"/>
                <a:gd name="connsiteY41" fmla="*/ 1733550 h 3741737"/>
                <a:gd name="connsiteX42" fmla="*/ 1092200 w 3149600"/>
                <a:gd name="connsiteY42" fmla="*/ 1771650 h 3741737"/>
                <a:gd name="connsiteX43" fmla="*/ 285750 w 3149600"/>
                <a:gd name="connsiteY43" fmla="*/ 561975 h 3741737"/>
                <a:gd name="connsiteX44" fmla="*/ 352425 w 3149600"/>
                <a:gd name="connsiteY44" fmla="*/ 546100 h 3741737"/>
                <a:gd name="connsiteX45" fmla="*/ 365125 w 3149600"/>
                <a:gd name="connsiteY45" fmla="*/ 514350 h 3741737"/>
                <a:gd name="connsiteX46" fmla="*/ 606425 w 3149600"/>
                <a:gd name="connsiteY46" fmla="*/ 485775 h 3741737"/>
                <a:gd name="connsiteX47" fmla="*/ 565150 w 3149600"/>
                <a:gd name="connsiteY47" fmla="*/ 219075 h 3741737"/>
                <a:gd name="connsiteX48" fmla="*/ 479425 w 3149600"/>
                <a:gd name="connsiteY48" fmla="*/ 0 h 3741737"/>
                <a:gd name="connsiteX49" fmla="*/ 584200 w 3149600"/>
                <a:gd name="connsiteY49" fmla="*/ 12700 h 3741737"/>
                <a:gd name="connsiteX50" fmla="*/ 704850 w 3149600"/>
                <a:gd name="connsiteY50" fmla="*/ 60325 h 3741737"/>
                <a:gd name="connsiteX51" fmla="*/ 781050 w 3149600"/>
                <a:gd name="connsiteY51" fmla="*/ 130175 h 3741737"/>
                <a:gd name="connsiteX52" fmla="*/ 841375 w 3149600"/>
                <a:gd name="connsiteY52" fmla="*/ 222250 h 3741737"/>
                <a:gd name="connsiteX53" fmla="*/ 885825 w 3149600"/>
                <a:gd name="connsiteY53" fmla="*/ 412750 h 3741737"/>
                <a:gd name="connsiteX54" fmla="*/ 982663 w 3149600"/>
                <a:gd name="connsiteY54" fmla="*/ 380206 h 3741737"/>
                <a:gd name="connsiteX55" fmla="*/ 989805 w 3149600"/>
                <a:gd name="connsiteY55" fmla="*/ 310357 h 3741737"/>
                <a:gd name="connsiteX56" fmla="*/ 1014413 w 3149600"/>
                <a:gd name="connsiteY56" fmla="*/ 305594 h 3741737"/>
                <a:gd name="connsiteX57" fmla="*/ 1051720 w 3149600"/>
                <a:gd name="connsiteY57" fmla="*/ 289720 h 3741737"/>
                <a:gd name="connsiteX58" fmla="*/ 1146969 w 3149600"/>
                <a:gd name="connsiteY58" fmla="*/ 295274 h 3741737"/>
                <a:gd name="connsiteX59" fmla="*/ 1188243 w 3149600"/>
                <a:gd name="connsiteY59" fmla="*/ 304007 h 3741737"/>
                <a:gd name="connsiteX60" fmla="*/ 1191419 w 3149600"/>
                <a:gd name="connsiteY60" fmla="*/ 245268 h 3741737"/>
                <a:gd name="connsiteX61" fmla="*/ 1225550 w 3149600"/>
                <a:gd name="connsiteY61" fmla="*/ 254000 h 3741737"/>
                <a:gd name="connsiteX62" fmla="*/ 1212056 w 3149600"/>
                <a:gd name="connsiteY62" fmla="*/ 328612 h 3741737"/>
                <a:gd name="connsiteX63" fmla="*/ 1276350 w 3149600"/>
                <a:gd name="connsiteY63" fmla="*/ 331788 h 3741737"/>
                <a:gd name="connsiteX64" fmla="*/ 1312068 w 3149600"/>
                <a:gd name="connsiteY64" fmla="*/ 312737 h 3741737"/>
                <a:gd name="connsiteX65" fmla="*/ 1356519 w 3149600"/>
                <a:gd name="connsiteY65" fmla="*/ 324644 h 3741737"/>
                <a:gd name="connsiteX66" fmla="*/ 1358900 w 3149600"/>
                <a:gd name="connsiteY66" fmla="*/ 359568 h 3741737"/>
                <a:gd name="connsiteX67" fmla="*/ 1409700 w 3149600"/>
                <a:gd name="connsiteY67" fmla="*/ 373856 h 3741737"/>
                <a:gd name="connsiteX68" fmla="*/ 1432719 w 3149600"/>
                <a:gd name="connsiteY68" fmla="*/ 361950 h 3741737"/>
                <a:gd name="connsiteX69" fmla="*/ 1492250 w 3149600"/>
                <a:gd name="connsiteY69" fmla="*/ 313531 h 3741737"/>
                <a:gd name="connsiteX70" fmla="*/ 1533525 w 3149600"/>
                <a:gd name="connsiteY70" fmla="*/ 338931 h 3741737"/>
                <a:gd name="connsiteX71" fmla="*/ 1552575 w 3149600"/>
                <a:gd name="connsiteY71" fmla="*/ 331788 h 3741737"/>
                <a:gd name="connsiteX72" fmla="*/ 1580356 w 3149600"/>
                <a:gd name="connsiteY72" fmla="*/ 273844 h 3741737"/>
                <a:gd name="connsiteX73" fmla="*/ 1641475 w 3149600"/>
                <a:gd name="connsiteY73" fmla="*/ 235743 h 3741737"/>
                <a:gd name="connsiteX74" fmla="*/ 1630362 w 3149600"/>
                <a:gd name="connsiteY74" fmla="*/ 252414 h 3741737"/>
                <a:gd name="connsiteX75" fmla="*/ 1679575 w 3149600"/>
                <a:gd name="connsiteY75" fmla="*/ 346075 h 3741737"/>
                <a:gd name="connsiteX76" fmla="*/ 1774825 w 3149600"/>
                <a:gd name="connsiteY76" fmla="*/ 388937 h 3741737"/>
                <a:gd name="connsiteX77" fmla="*/ 1784350 w 3149600"/>
                <a:gd name="connsiteY77" fmla="*/ 477838 h 3741737"/>
                <a:gd name="connsiteX78" fmla="*/ 1804987 w 3149600"/>
                <a:gd name="connsiteY78" fmla="*/ 511175 h 3741737"/>
                <a:gd name="connsiteX79" fmla="*/ 1833563 w 3149600"/>
                <a:gd name="connsiteY79" fmla="*/ 568325 h 3741737"/>
                <a:gd name="connsiteX80" fmla="*/ 1784350 w 3149600"/>
                <a:gd name="connsiteY80" fmla="*/ 688975 h 3741737"/>
                <a:gd name="connsiteX81" fmla="*/ 1868488 w 3149600"/>
                <a:gd name="connsiteY81" fmla="*/ 633413 h 3741737"/>
                <a:gd name="connsiteX82" fmla="*/ 1996282 w 3149600"/>
                <a:gd name="connsiteY82" fmla="*/ 642938 h 3741737"/>
                <a:gd name="connsiteX83" fmla="*/ 2048669 w 3149600"/>
                <a:gd name="connsiteY83" fmla="*/ 609600 h 3741737"/>
                <a:gd name="connsiteX84" fmla="*/ 2110581 w 3149600"/>
                <a:gd name="connsiteY84" fmla="*/ 630236 h 3741737"/>
                <a:gd name="connsiteX85" fmla="*/ 2171700 w 3149600"/>
                <a:gd name="connsiteY85" fmla="*/ 539750 h 3741737"/>
                <a:gd name="connsiteX86" fmla="*/ 2214563 w 3149600"/>
                <a:gd name="connsiteY86" fmla="*/ 547687 h 3741737"/>
                <a:gd name="connsiteX87" fmla="*/ 2282825 w 3149600"/>
                <a:gd name="connsiteY87" fmla="*/ 447675 h 3741737"/>
                <a:gd name="connsiteX88" fmla="*/ 2373312 w 3149600"/>
                <a:gd name="connsiteY88" fmla="*/ 481013 h 3741737"/>
                <a:gd name="connsiteX89" fmla="*/ 2432050 w 3149600"/>
                <a:gd name="connsiteY89" fmla="*/ 469900 h 3741737"/>
                <a:gd name="connsiteX90" fmla="*/ 2501900 w 3149600"/>
                <a:gd name="connsiteY90" fmla="*/ 495300 h 3741737"/>
                <a:gd name="connsiteX91" fmla="*/ 2508250 w 3149600"/>
                <a:gd name="connsiteY91" fmla="*/ 571500 h 3741737"/>
                <a:gd name="connsiteX92" fmla="*/ 2476500 w 3149600"/>
                <a:gd name="connsiteY92" fmla="*/ 654050 h 3741737"/>
                <a:gd name="connsiteX93" fmla="*/ 2508250 w 3149600"/>
                <a:gd name="connsiteY93" fmla="*/ 749300 h 3741737"/>
                <a:gd name="connsiteX94" fmla="*/ 2635250 w 3149600"/>
                <a:gd name="connsiteY94" fmla="*/ 781050 h 3741737"/>
                <a:gd name="connsiteX95" fmla="*/ 2588419 w 3149600"/>
                <a:gd name="connsiteY95" fmla="*/ 899319 h 3741737"/>
                <a:gd name="connsiteX96" fmla="*/ 2654300 w 3149600"/>
                <a:gd name="connsiteY96" fmla="*/ 1003300 h 3741737"/>
                <a:gd name="connsiteX97" fmla="*/ 2686050 w 3149600"/>
                <a:gd name="connsiteY97" fmla="*/ 1009650 h 3741737"/>
                <a:gd name="connsiteX98" fmla="*/ 2641600 w 3149600"/>
                <a:gd name="connsiteY98" fmla="*/ 1117600 h 3741737"/>
                <a:gd name="connsiteX99" fmla="*/ 2717800 w 3149600"/>
                <a:gd name="connsiteY99" fmla="*/ 1123950 h 3741737"/>
                <a:gd name="connsiteX100" fmla="*/ 2851944 w 3149600"/>
                <a:gd name="connsiteY100" fmla="*/ 1060450 h 3741737"/>
                <a:gd name="connsiteX101" fmla="*/ 3016250 w 3149600"/>
                <a:gd name="connsiteY101" fmla="*/ 908050 h 3741737"/>
                <a:gd name="connsiteX102" fmla="*/ 3005138 w 3149600"/>
                <a:gd name="connsiteY102" fmla="*/ 1030288 h 3741737"/>
                <a:gd name="connsiteX103" fmla="*/ 3097213 w 3149600"/>
                <a:gd name="connsiteY103" fmla="*/ 1119187 h 3741737"/>
                <a:gd name="connsiteX104" fmla="*/ 3149600 w 3149600"/>
                <a:gd name="connsiteY104" fmla="*/ 1270000 h 3741737"/>
                <a:gd name="connsiteX105" fmla="*/ 2844006 w 3149600"/>
                <a:gd name="connsiteY105" fmla="*/ 1458118 h 3741737"/>
                <a:gd name="connsiteX106" fmla="*/ 2911475 w 3149600"/>
                <a:gd name="connsiteY106" fmla="*/ 1585913 h 3741737"/>
                <a:gd name="connsiteX107" fmla="*/ 2863056 w 3149600"/>
                <a:gd name="connsiteY107" fmla="*/ 1687513 h 3741737"/>
                <a:gd name="connsiteX108" fmla="*/ 2908300 w 3149600"/>
                <a:gd name="connsiteY108" fmla="*/ 1720850 h 3741737"/>
                <a:gd name="connsiteX109" fmla="*/ 2933700 w 3149600"/>
                <a:gd name="connsiteY109" fmla="*/ 1771650 h 3741737"/>
                <a:gd name="connsiteX110" fmla="*/ 2933700 w 3149600"/>
                <a:gd name="connsiteY110" fmla="*/ 1847850 h 3741737"/>
                <a:gd name="connsiteX111" fmla="*/ 2908300 w 3149600"/>
                <a:gd name="connsiteY111" fmla="*/ 1873250 h 3741737"/>
                <a:gd name="connsiteX112" fmla="*/ 2901950 w 3149600"/>
                <a:gd name="connsiteY112" fmla="*/ 1911350 h 3741737"/>
                <a:gd name="connsiteX113" fmla="*/ 2832100 w 3149600"/>
                <a:gd name="connsiteY113" fmla="*/ 1885950 h 3741737"/>
                <a:gd name="connsiteX114" fmla="*/ 2813050 w 3149600"/>
                <a:gd name="connsiteY114" fmla="*/ 2012950 h 3741737"/>
                <a:gd name="connsiteX115" fmla="*/ 2736057 w 3149600"/>
                <a:gd name="connsiteY115" fmla="*/ 1977231 h 3741737"/>
                <a:gd name="connsiteX116" fmla="*/ 2603500 w 3149600"/>
                <a:gd name="connsiteY116" fmla="*/ 2039937 h 3741737"/>
                <a:gd name="connsiteX117" fmla="*/ 2749550 w 3149600"/>
                <a:gd name="connsiteY117" fmla="*/ 2286000 h 3741737"/>
                <a:gd name="connsiteX118" fmla="*/ 2787650 w 3149600"/>
                <a:gd name="connsiteY118" fmla="*/ 2286000 h 3741737"/>
                <a:gd name="connsiteX119" fmla="*/ 2781300 w 3149600"/>
                <a:gd name="connsiteY119" fmla="*/ 2374900 h 3741737"/>
                <a:gd name="connsiteX120" fmla="*/ 2711450 w 3149600"/>
                <a:gd name="connsiteY120" fmla="*/ 2350294 h 3741737"/>
                <a:gd name="connsiteX121" fmla="*/ 2603500 w 3149600"/>
                <a:gd name="connsiteY121" fmla="*/ 2387600 h 3741737"/>
                <a:gd name="connsiteX122" fmla="*/ 2381250 w 3149600"/>
                <a:gd name="connsiteY122" fmla="*/ 2381250 h 3741737"/>
                <a:gd name="connsiteX123" fmla="*/ 2286000 w 3149600"/>
                <a:gd name="connsiteY123" fmla="*/ 2381250 h 3741737"/>
                <a:gd name="connsiteX124" fmla="*/ 2209800 w 3149600"/>
                <a:gd name="connsiteY124" fmla="*/ 2305050 h 3741737"/>
                <a:gd name="connsiteX125" fmla="*/ 2152650 w 3149600"/>
                <a:gd name="connsiteY125" fmla="*/ 2292350 h 3741737"/>
                <a:gd name="connsiteX126" fmla="*/ 2138363 w 3149600"/>
                <a:gd name="connsiteY126" fmla="*/ 2212975 h 3741737"/>
                <a:gd name="connsiteX127" fmla="*/ 1947862 w 3149600"/>
                <a:gd name="connsiteY127" fmla="*/ 2155825 h 3741737"/>
                <a:gd name="connsiteX128" fmla="*/ 1924050 w 3149600"/>
                <a:gd name="connsiteY128" fmla="*/ 2273300 h 3741737"/>
                <a:gd name="connsiteX129" fmla="*/ 1943100 w 3149600"/>
                <a:gd name="connsiteY129" fmla="*/ 2362200 h 3741737"/>
                <a:gd name="connsiteX130" fmla="*/ 1911350 w 3149600"/>
                <a:gd name="connsiteY130" fmla="*/ 2476500 h 3741737"/>
                <a:gd name="connsiteX131" fmla="*/ 2305050 w 3149600"/>
                <a:gd name="connsiteY131" fmla="*/ 2546350 h 3741737"/>
                <a:gd name="connsiteX132" fmla="*/ 2349500 w 3149600"/>
                <a:gd name="connsiteY132" fmla="*/ 3003550 h 3741737"/>
                <a:gd name="connsiteX133" fmla="*/ 1282700 w 3149600"/>
                <a:gd name="connsiteY133" fmla="*/ 3060700 h 3741737"/>
                <a:gd name="connsiteX134" fmla="*/ 1263650 w 3149600"/>
                <a:gd name="connsiteY134" fmla="*/ 3117850 h 3741737"/>
                <a:gd name="connsiteX135" fmla="*/ 1314450 w 3149600"/>
                <a:gd name="connsiteY135" fmla="*/ 3143250 h 3741737"/>
                <a:gd name="connsiteX136" fmla="*/ 1333500 w 3149600"/>
                <a:gd name="connsiteY136" fmla="*/ 3219450 h 3741737"/>
                <a:gd name="connsiteX137" fmla="*/ 1327150 w 3149600"/>
                <a:gd name="connsiteY137" fmla="*/ 3378200 h 3741737"/>
                <a:gd name="connsiteX138" fmla="*/ 1397000 w 3149600"/>
                <a:gd name="connsiteY138" fmla="*/ 3473450 h 3741737"/>
                <a:gd name="connsiteX139" fmla="*/ 1358900 w 3149600"/>
                <a:gd name="connsiteY139" fmla="*/ 3638550 h 3741737"/>
                <a:gd name="connsiteX140" fmla="*/ 1416050 w 3149600"/>
                <a:gd name="connsiteY140" fmla="*/ 3740150 h 3741737"/>
                <a:gd name="connsiteX0" fmla="*/ 1416050 w 3149600"/>
                <a:gd name="connsiteY0" fmla="*/ 3740150 h 3741737"/>
                <a:gd name="connsiteX1" fmla="*/ 1317625 w 3149600"/>
                <a:gd name="connsiteY1" fmla="*/ 3741737 h 3741737"/>
                <a:gd name="connsiteX2" fmla="*/ 1240631 w 3149600"/>
                <a:gd name="connsiteY2" fmla="*/ 3741737 h 3741737"/>
                <a:gd name="connsiteX3" fmla="*/ 1196181 w 3149600"/>
                <a:gd name="connsiteY3" fmla="*/ 3706019 h 3741737"/>
                <a:gd name="connsiteX4" fmla="*/ 1085850 w 3149600"/>
                <a:gd name="connsiteY4" fmla="*/ 3473450 h 3741737"/>
                <a:gd name="connsiteX5" fmla="*/ 1085850 w 3149600"/>
                <a:gd name="connsiteY5" fmla="*/ 3346450 h 3741737"/>
                <a:gd name="connsiteX6" fmla="*/ 977900 w 3149600"/>
                <a:gd name="connsiteY6" fmla="*/ 3498850 h 3741737"/>
                <a:gd name="connsiteX7" fmla="*/ 806450 w 3149600"/>
                <a:gd name="connsiteY7" fmla="*/ 2997200 h 3741737"/>
                <a:gd name="connsiteX8" fmla="*/ 793750 w 3149600"/>
                <a:gd name="connsiteY8" fmla="*/ 2667000 h 3741737"/>
                <a:gd name="connsiteX9" fmla="*/ 774700 w 3149600"/>
                <a:gd name="connsiteY9" fmla="*/ 2489200 h 3741737"/>
                <a:gd name="connsiteX10" fmla="*/ 736600 w 3149600"/>
                <a:gd name="connsiteY10" fmla="*/ 2273300 h 3741737"/>
                <a:gd name="connsiteX11" fmla="*/ 292100 w 3149600"/>
                <a:gd name="connsiteY11" fmla="*/ 2711450 h 3741737"/>
                <a:gd name="connsiteX12" fmla="*/ 234950 w 3149600"/>
                <a:gd name="connsiteY12" fmla="*/ 2660650 h 3741737"/>
                <a:gd name="connsiteX13" fmla="*/ 88900 w 3149600"/>
                <a:gd name="connsiteY13" fmla="*/ 2698750 h 3741737"/>
                <a:gd name="connsiteX14" fmla="*/ 0 w 3149600"/>
                <a:gd name="connsiteY14" fmla="*/ 2628900 h 3741737"/>
                <a:gd name="connsiteX15" fmla="*/ 107950 w 3149600"/>
                <a:gd name="connsiteY15" fmla="*/ 2636044 h 3741737"/>
                <a:gd name="connsiteX16" fmla="*/ 157956 w 3149600"/>
                <a:gd name="connsiteY16" fmla="*/ 2619375 h 3741737"/>
                <a:gd name="connsiteX17" fmla="*/ 138113 w 3149600"/>
                <a:gd name="connsiteY17" fmla="*/ 2583657 h 3741737"/>
                <a:gd name="connsiteX18" fmla="*/ 215106 w 3149600"/>
                <a:gd name="connsiteY18" fmla="*/ 2557462 h 3741737"/>
                <a:gd name="connsiteX19" fmla="*/ 496094 w 3149600"/>
                <a:gd name="connsiteY19" fmla="*/ 2260600 h 3741737"/>
                <a:gd name="connsiteX20" fmla="*/ 463550 w 3149600"/>
                <a:gd name="connsiteY20" fmla="*/ 2203450 h 3741737"/>
                <a:gd name="connsiteX21" fmla="*/ 514350 w 3149600"/>
                <a:gd name="connsiteY21" fmla="*/ 2095500 h 3741737"/>
                <a:gd name="connsiteX22" fmla="*/ 501650 w 3149600"/>
                <a:gd name="connsiteY22" fmla="*/ 1968500 h 3741737"/>
                <a:gd name="connsiteX23" fmla="*/ 577850 w 3149600"/>
                <a:gd name="connsiteY23" fmla="*/ 1924050 h 3741737"/>
                <a:gd name="connsiteX24" fmla="*/ 558800 w 3149600"/>
                <a:gd name="connsiteY24" fmla="*/ 1860550 h 3741737"/>
                <a:gd name="connsiteX25" fmla="*/ 602456 w 3149600"/>
                <a:gd name="connsiteY25" fmla="*/ 1569244 h 3741737"/>
                <a:gd name="connsiteX26" fmla="*/ 568325 w 3149600"/>
                <a:gd name="connsiteY26" fmla="*/ 1479550 h 3741737"/>
                <a:gd name="connsiteX27" fmla="*/ 626268 w 3149600"/>
                <a:gd name="connsiteY27" fmla="*/ 1296988 h 3741737"/>
                <a:gd name="connsiteX28" fmla="*/ 615156 w 3149600"/>
                <a:gd name="connsiteY28" fmla="*/ 1202531 h 3741737"/>
                <a:gd name="connsiteX29" fmla="*/ 577850 w 3149600"/>
                <a:gd name="connsiteY29" fmla="*/ 1117600 h 3741737"/>
                <a:gd name="connsiteX30" fmla="*/ 577850 w 3149600"/>
                <a:gd name="connsiteY30" fmla="*/ 1028700 h 3741737"/>
                <a:gd name="connsiteX31" fmla="*/ 996950 w 3149600"/>
                <a:gd name="connsiteY31" fmla="*/ 952500 h 3741737"/>
                <a:gd name="connsiteX32" fmla="*/ 1162050 w 3149600"/>
                <a:gd name="connsiteY32" fmla="*/ 1085850 h 3741737"/>
                <a:gd name="connsiteX33" fmla="*/ 1073150 w 3149600"/>
                <a:gd name="connsiteY33" fmla="*/ 1079500 h 3741737"/>
                <a:gd name="connsiteX34" fmla="*/ 1035050 w 3149600"/>
                <a:gd name="connsiteY34" fmla="*/ 1327150 h 3741737"/>
                <a:gd name="connsiteX35" fmla="*/ 1028700 w 3149600"/>
                <a:gd name="connsiteY35" fmla="*/ 1644650 h 3741737"/>
                <a:gd name="connsiteX36" fmla="*/ 952500 w 3149600"/>
                <a:gd name="connsiteY36" fmla="*/ 1714500 h 3741737"/>
                <a:gd name="connsiteX37" fmla="*/ 952500 w 3149600"/>
                <a:gd name="connsiteY37" fmla="*/ 1771650 h 3741737"/>
                <a:gd name="connsiteX38" fmla="*/ 1016000 w 3149600"/>
                <a:gd name="connsiteY38" fmla="*/ 1752600 h 3741737"/>
                <a:gd name="connsiteX39" fmla="*/ 1035050 w 3149600"/>
                <a:gd name="connsiteY39" fmla="*/ 1714500 h 3741737"/>
                <a:gd name="connsiteX40" fmla="*/ 1092200 w 3149600"/>
                <a:gd name="connsiteY40" fmla="*/ 1708150 h 3741737"/>
                <a:gd name="connsiteX41" fmla="*/ 1117600 w 3149600"/>
                <a:gd name="connsiteY41" fmla="*/ 1733550 h 3741737"/>
                <a:gd name="connsiteX42" fmla="*/ 257175 w 3149600"/>
                <a:gd name="connsiteY42" fmla="*/ 542925 h 3741737"/>
                <a:gd name="connsiteX43" fmla="*/ 285750 w 3149600"/>
                <a:gd name="connsiteY43" fmla="*/ 561975 h 3741737"/>
                <a:gd name="connsiteX44" fmla="*/ 352425 w 3149600"/>
                <a:gd name="connsiteY44" fmla="*/ 546100 h 3741737"/>
                <a:gd name="connsiteX45" fmla="*/ 365125 w 3149600"/>
                <a:gd name="connsiteY45" fmla="*/ 514350 h 3741737"/>
                <a:gd name="connsiteX46" fmla="*/ 606425 w 3149600"/>
                <a:gd name="connsiteY46" fmla="*/ 485775 h 3741737"/>
                <a:gd name="connsiteX47" fmla="*/ 565150 w 3149600"/>
                <a:gd name="connsiteY47" fmla="*/ 219075 h 3741737"/>
                <a:gd name="connsiteX48" fmla="*/ 479425 w 3149600"/>
                <a:gd name="connsiteY48" fmla="*/ 0 h 3741737"/>
                <a:gd name="connsiteX49" fmla="*/ 584200 w 3149600"/>
                <a:gd name="connsiteY49" fmla="*/ 12700 h 3741737"/>
                <a:gd name="connsiteX50" fmla="*/ 704850 w 3149600"/>
                <a:gd name="connsiteY50" fmla="*/ 60325 h 3741737"/>
                <a:gd name="connsiteX51" fmla="*/ 781050 w 3149600"/>
                <a:gd name="connsiteY51" fmla="*/ 130175 h 3741737"/>
                <a:gd name="connsiteX52" fmla="*/ 841375 w 3149600"/>
                <a:gd name="connsiteY52" fmla="*/ 222250 h 3741737"/>
                <a:gd name="connsiteX53" fmla="*/ 885825 w 3149600"/>
                <a:gd name="connsiteY53" fmla="*/ 412750 h 3741737"/>
                <a:gd name="connsiteX54" fmla="*/ 982663 w 3149600"/>
                <a:gd name="connsiteY54" fmla="*/ 380206 h 3741737"/>
                <a:gd name="connsiteX55" fmla="*/ 989805 w 3149600"/>
                <a:gd name="connsiteY55" fmla="*/ 310357 h 3741737"/>
                <a:gd name="connsiteX56" fmla="*/ 1014413 w 3149600"/>
                <a:gd name="connsiteY56" fmla="*/ 305594 h 3741737"/>
                <a:gd name="connsiteX57" fmla="*/ 1051720 w 3149600"/>
                <a:gd name="connsiteY57" fmla="*/ 289720 h 3741737"/>
                <a:gd name="connsiteX58" fmla="*/ 1146969 w 3149600"/>
                <a:gd name="connsiteY58" fmla="*/ 295274 h 3741737"/>
                <a:gd name="connsiteX59" fmla="*/ 1188243 w 3149600"/>
                <a:gd name="connsiteY59" fmla="*/ 304007 h 3741737"/>
                <a:gd name="connsiteX60" fmla="*/ 1191419 w 3149600"/>
                <a:gd name="connsiteY60" fmla="*/ 245268 h 3741737"/>
                <a:gd name="connsiteX61" fmla="*/ 1225550 w 3149600"/>
                <a:gd name="connsiteY61" fmla="*/ 254000 h 3741737"/>
                <a:gd name="connsiteX62" fmla="*/ 1212056 w 3149600"/>
                <a:gd name="connsiteY62" fmla="*/ 328612 h 3741737"/>
                <a:gd name="connsiteX63" fmla="*/ 1276350 w 3149600"/>
                <a:gd name="connsiteY63" fmla="*/ 331788 h 3741737"/>
                <a:gd name="connsiteX64" fmla="*/ 1312068 w 3149600"/>
                <a:gd name="connsiteY64" fmla="*/ 312737 h 3741737"/>
                <a:gd name="connsiteX65" fmla="*/ 1356519 w 3149600"/>
                <a:gd name="connsiteY65" fmla="*/ 324644 h 3741737"/>
                <a:gd name="connsiteX66" fmla="*/ 1358900 w 3149600"/>
                <a:gd name="connsiteY66" fmla="*/ 359568 h 3741737"/>
                <a:gd name="connsiteX67" fmla="*/ 1409700 w 3149600"/>
                <a:gd name="connsiteY67" fmla="*/ 373856 h 3741737"/>
                <a:gd name="connsiteX68" fmla="*/ 1432719 w 3149600"/>
                <a:gd name="connsiteY68" fmla="*/ 361950 h 3741737"/>
                <a:gd name="connsiteX69" fmla="*/ 1492250 w 3149600"/>
                <a:gd name="connsiteY69" fmla="*/ 313531 h 3741737"/>
                <a:gd name="connsiteX70" fmla="*/ 1533525 w 3149600"/>
                <a:gd name="connsiteY70" fmla="*/ 338931 h 3741737"/>
                <a:gd name="connsiteX71" fmla="*/ 1552575 w 3149600"/>
                <a:gd name="connsiteY71" fmla="*/ 331788 h 3741737"/>
                <a:gd name="connsiteX72" fmla="*/ 1580356 w 3149600"/>
                <a:gd name="connsiteY72" fmla="*/ 273844 h 3741737"/>
                <a:gd name="connsiteX73" fmla="*/ 1641475 w 3149600"/>
                <a:gd name="connsiteY73" fmla="*/ 235743 h 3741737"/>
                <a:gd name="connsiteX74" fmla="*/ 1630362 w 3149600"/>
                <a:gd name="connsiteY74" fmla="*/ 252414 h 3741737"/>
                <a:gd name="connsiteX75" fmla="*/ 1679575 w 3149600"/>
                <a:gd name="connsiteY75" fmla="*/ 346075 h 3741737"/>
                <a:gd name="connsiteX76" fmla="*/ 1774825 w 3149600"/>
                <a:gd name="connsiteY76" fmla="*/ 388937 h 3741737"/>
                <a:gd name="connsiteX77" fmla="*/ 1784350 w 3149600"/>
                <a:gd name="connsiteY77" fmla="*/ 477838 h 3741737"/>
                <a:gd name="connsiteX78" fmla="*/ 1804987 w 3149600"/>
                <a:gd name="connsiteY78" fmla="*/ 511175 h 3741737"/>
                <a:gd name="connsiteX79" fmla="*/ 1833563 w 3149600"/>
                <a:gd name="connsiteY79" fmla="*/ 568325 h 3741737"/>
                <a:gd name="connsiteX80" fmla="*/ 1784350 w 3149600"/>
                <a:gd name="connsiteY80" fmla="*/ 688975 h 3741737"/>
                <a:gd name="connsiteX81" fmla="*/ 1868488 w 3149600"/>
                <a:gd name="connsiteY81" fmla="*/ 633413 h 3741737"/>
                <a:gd name="connsiteX82" fmla="*/ 1996282 w 3149600"/>
                <a:gd name="connsiteY82" fmla="*/ 642938 h 3741737"/>
                <a:gd name="connsiteX83" fmla="*/ 2048669 w 3149600"/>
                <a:gd name="connsiteY83" fmla="*/ 609600 h 3741737"/>
                <a:gd name="connsiteX84" fmla="*/ 2110581 w 3149600"/>
                <a:gd name="connsiteY84" fmla="*/ 630236 h 3741737"/>
                <a:gd name="connsiteX85" fmla="*/ 2171700 w 3149600"/>
                <a:gd name="connsiteY85" fmla="*/ 539750 h 3741737"/>
                <a:gd name="connsiteX86" fmla="*/ 2214563 w 3149600"/>
                <a:gd name="connsiteY86" fmla="*/ 547687 h 3741737"/>
                <a:gd name="connsiteX87" fmla="*/ 2282825 w 3149600"/>
                <a:gd name="connsiteY87" fmla="*/ 447675 h 3741737"/>
                <a:gd name="connsiteX88" fmla="*/ 2373312 w 3149600"/>
                <a:gd name="connsiteY88" fmla="*/ 481013 h 3741737"/>
                <a:gd name="connsiteX89" fmla="*/ 2432050 w 3149600"/>
                <a:gd name="connsiteY89" fmla="*/ 469900 h 3741737"/>
                <a:gd name="connsiteX90" fmla="*/ 2501900 w 3149600"/>
                <a:gd name="connsiteY90" fmla="*/ 495300 h 3741737"/>
                <a:gd name="connsiteX91" fmla="*/ 2508250 w 3149600"/>
                <a:gd name="connsiteY91" fmla="*/ 571500 h 3741737"/>
                <a:gd name="connsiteX92" fmla="*/ 2476500 w 3149600"/>
                <a:gd name="connsiteY92" fmla="*/ 654050 h 3741737"/>
                <a:gd name="connsiteX93" fmla="*/ 2508250 w 3149600"/>
                <a:gd name="connsiteY93" fmla="*/ 749300 h 3741737"/>
                <a:gd name="connsiteX94" fmla="*/ 2635250 w 3149600"/>
                <a:gd name="connsiteY94" fmla="*/ 781050 h 3741737"/>
                <a:gd name="connsiteX95" fmla="*/ 2588419 w 3149600"/>
                <a:gd name="connsiteY95" fmla="*/ 899319 h 3741737"/>
                <a:gd name="connsiteX96" fmla="*/ 2654300 w 3149600"/>
                <a:gd name="connsiteY96" fmla="*/ 1003300 h 3741737"/>
                <a:gd name="connsiteX97" fmla="*/ 2686050 w 3149600"/>
                <a:gd name="connsiteY97" fmla="*/ 1009650 h 3741737"/>
                <a:gd name="connsiteX98" fmla="*/ 2641600 w 3149600"/>
                <a:gd name="connsiteY98" fmla="*/ 1117600 h 3741737"/>
                <a:gd name="connsiteX99" fmla="*/ 2717800 w 3149600"/>
                <a:gd name="connsiteY99" fmla="*/ 1123950 h 3741737"/>
                <a:gd name="connsiteX100" fmla="*/ 2851944 w 3149600"/>
                <a:gd name="connsiteY100" fmla="*/ 1060450 h 3741737"/>
                <a:gd name="connsiteX101" fmla="*/ 3016250 w 3149600"/>
                <a:gd name="connsiteY101" fmla="*/ 908050 h 3741737"/>
                <a:gd name="connsiteX102" fmla="*/ 3005138 w 3149600"/>
                <a:gd name="connsiteY102" fmla="*/ 1030288 h 3741737"/>
                <a:gd name="connsiteX103" fmla="*/ 3097213 w 3149600"/>
                <a:gd name="connsiteY103" fmla="*/ 1119187 h 3741737"/>
                <a:gd name="connsiteX104" fmla="*/ 3149600 w 3149600"/>
                <a:gd name="connsiteY104" fmla="*/ 1270000 h 3741737"/>
                <a:gd name="connsiteX105" fmla="*/ 2844006 w 3149600"/>
                <a:gd name="connsiteY105" fmla="*/ 1458118 h 3741737"/>
                <a:gd name="connsiteX106" fmla="*/ 2911475 w 3149600"/>
                <a:gd name="connsiteY106" fmla="*/ 1585913 h 3741737"/>
                <a:gd name="connsiteX107" fmla="*/ 2863056 w 3149600"/>
                <a:gd name="connsiteY107" fmla="*/ 1687513 h 3741737"/>
                <a:gd name="connsiteX108" fmla="*/ 2908300 w 3149600"/>
                <a:gd name="connsiteY108" fmla="*/ 1720850 h 3741737"/>
                <a:gd name="connsiteX109" fmla="*/ 2933700 w 3149600"/>
                <a:gd name="connsiteY109" fmla="*/ 1771650 h 3741737"/>
                <a:gd name="connsiteX110" fmla="*/ 2933700 w 3149600"/>
                <a:gd name="connsiteY110" fmla="*/ 1847850 h 3741737"/>
                <a:gd name="connsiteX111" fmla="*/ 2908300 w 3149600"/>
                <a:gd name="connsiteY111" fmla="*/ 1873250 h 3741737"/>
                <a:gd name="connsiteX112" fmla="*/ 2901950 w 3149600"/>
                <a:gd name="connsiteY112" fmla="*/ 1911350 h 3741737"/>
                <a:gd name="connsiteX113" fmla="*/ 2832100 w 3149600"/>
                <a:gd name="connsiteY113" fmla="*/ 1885950 h 3741737"/>
                <a:gd name="connsiteX114" fmla="*/ 2813050 w 3149600"/>
                <a:gd name="connsiteY114" fmla="*/ 2012950 h 3741737"/>
                <a:gd name="connsiteX115" fmla="*/ 2736057 w 3149600"/>
                <a:gd name="connsiteY115" fmla="*/ 1977231 h 3741737"/>
                <a:gd name="connsiteX116" fmla="*/ 2603500 w 3149600"/>
                <a:gd name="connsiteY116" fmla="*/ 2039937 h 3741737"/>
                <a:gd name="connsiteX117" fmla="*/ 2749550 w 3149600"/>
                <a:gd name="connsiteY117" fmla="*/ 2286000 h 3741737"/>
                <a:gd name="connsiteX118" fmla="*/ 2787650 w 3149600"/>
                <a:gd name="connsiteY118" fmla="*/ 2286000 h 3741737"/>
                <a:gd name="connsiteX119" fmla="*/ 2781300 w 3149600"/>
                <a:gd name="connsiteY119" fmla="*/ 2374900 h 3741737"/>
                <a:gd name="connsiteX120" fmla="*/ 2711450 w 3149600"/>
                <a:gd name="connsiteY120" fmla="*/ 2350294 h 3741737"/>
                <a:gd name="connsiteX121" fmla="*/ 2603500 w 3149600"/>
                <a:gd name="connsiteY121" fmla="*/ 2387600 h 3741737"/>
                <a:gd name="connsiteX122" fmla="*/ 2381250 w 3149600"/>
                <a:gd name="connsiteY122" fmla="*/ 2381250 h 3741737"/>
                <a:gd name="connsiteX123" fmla="*/ 2286000 w 3149600"/>
                <a:gd name="connsiteY123" fmla="*/ 2381250 h 3741737"/>
                <a:gd name="connsiteX124" fmla="*/ 2209800 w 3149600"/>
                <a:gd name="connsiteY124" fmla="*/ 2305050 h 3741737"/>
                <a:gd name="connsiteX125" fmla="*/ 2152650 w 3149600"/>
                <a:gd name="connsiteY125" fmla="*/ 2292350 h 3741737"/>
                <a:gd name="connsiteX126" fmla="*/ 2138363 w 3149600"/>
                <a:gd name="connsiteY126" fmla="*/ 2212975 h 3741737"/>
                <a:gd name="connsiteX127" fmla="*/ 1947862 w 3149600"/>
                <a:gd name="connsiteY127" fmla="*/ 2155825 h 3741737"/>
                <a:gd name="connsiteX128" fmla="*/ 1924050 w 3149600"/>
                <a:gd name="connsiteY128" fmla="*/ 2273300 h 3741737"/>
                <a:gd name="connsiteX129" fmla="*/ 1943100 w 3149600"/>
                <a:gd name="connsiteY129" fmla="*/ 2362200 h 3741737"/>
                <a:gd name="connsiteX130" fmla="*/ 1911350 w 3149600"/>
                <a:gd name="connsiteY130" fmla="*/ 2476500 h 3741737"/>
                <a:gd name="connsiteX131" fmla="*/ 2305050 w 3149600"/>
                <a:gd name="connsiteY131" fmla="*/ 2546350 h 3741737"/>
                <a:gd name="connsiteX132" fmla="*/ 2349500 w 3149600"/>
                <a:gd name="connsiteY132" fmla="*/ 3003550 h 3741737"/>
                <a:gd name="connsiteX133" fmla="*/ 1282700 w 3149600"/>
                <a:gd name="connsiteY133" fmla="*/ 3060700 h 3741737"/>
                <a:gd name="connsiteX134" fmla="*/ 1263650 w 3149600"/>
                <a:gd name="connsiteY134" fmla="*/ 3117850 h 3741737"/>
                <a:gd name="connsiteX135" fmla="*/ 1314450 w 3149600"/>
                <a:gd name="connsiteY135" fmla="*/ 3143250 h 3741737"/>
                <a:gd name="connsiteX136" fmla="*/ 1333500 w 3149600"/>
                <a:gd name="connsiteY136" fmla="*/ 3219450 h 3741737"/>
                <a:gd name="connsiteX137" fmla="*/ 1327150 w 3149600"/>
                <a:gd name="connsiteY137" fmla="*/ 3378200 h 3741737"/>
                <a:gd name="connsiteX138" fmla="*/ 1397000 w 3149600"/>
                <a:gd name="connsiteY138" fmla="*/ 3473450 h 3741737"/>
                <a:gd name="connsiteX139" fmla="*/ 1358900 w 3149600"/>
                <a:gd name="connsiteY139" fmla="*/ 3638550 h 3741737"/>
                <a:gd name="connsiteX140" fmla="*/ 1416050 w 3149600"/>
                <a:gd name="connsiteY140" fmla="*/ 3740150 h 3741737"/>
                <a:gd name="connsiteX0" fmla="*/ 1416050 w 3149600"/>
                <a:gd name="connsiteY0" fmla="*/ 3740150 h 3741737"/>
                <a:gd name="connsiteX1" fmla="*/ 1317625 w 3149600"/>
                <a:gd name="connsiteY1" fmla="*/ 3741737 h 3741737"/>
                <a:gd name="connsiteX2" fmla="*/ 1240631 w 3149600"/>
                <a:gd name="connsiteY2" fmla="*/ 3741737 h 3741737"/>
                <a:gd name="connsiteX3" fmla="*/ 1196181 w 3149600"/>
                <a:gd name="connsiteY3" fmla="*/ 3706019 h 3741737"/>
                <a:gd name="connsiteX4" fmla="*/ 1085850 w 3149600"/>
                <a:gd name="connsiteY4" fmla="*/ 3473450 h 3741737"/>
                <a:gd name="connsiteX5" fmla="*/ 1085850 w 3149600"/>
                <a:gd name="connsiteY5" fmla="*/ 3346450 h 3741737"/>
                <a:gd name="connsiteX6" fmla="*/ 977900 w 3149600"/>
                <a:gd name="connsiteY6" fmla="*/ 3498850 h 3741737"/>
                <a:gd name="connsiteX7" fmla="*/ 806450 w 3149600"/>
                <a:gd name="connsiteY7" fmla="*/ 2997200 h 3741737"/>
                <a:gd name="connsiteX8" fmla="*/ 793750 w 3149600"/>
                <a:gd name="connsiteY8" fmla="*/ 2667000 h 3741737"/>
                <a:gd name="connsiteX9" fmla="*/ 774700 w 3149600"/>
                <a:gd name="connsiteY9" fmla="*/ 2489200 h 3741737"/>
                <a:gd name="connsiteX10" fmla="*/ 736600 w 3149600"/>
                <a:gd name="connsiteY10" fmla="*/ 2273300 h 3741737"/>
                <a:gd name="connsiteX11" fmla="*/ 292100 w 3149600"/>
                <a:gd name="connsiteY11" fmla="*/ 2711450 h 3741737"/>
                <a:gd name="connsiteX12" fmla="*/ 234950 w 3149600"/>
                <a:gd name="connsiteY12" fmla="*/ 2660650 h 3741737"/>
                <a:gd name="connsiteX13" fmla="*/ 88900 w 3149600"/>
                <a:gd name="connsiteY13" fmla="*/ 2698750 h 3741737"/>
                <a:gd name="connsiteX14" fmla="*/ 0 w 3149600"/>
                <a:gd name="connsiteY14" fmla="*/ 2628900 h 3741737"/>
                <a:gd name="connsiteX15" fmla="*/ 107950 w 3149600"/>
                <a:gd name="connsiteY15" fmla="*/ 2636044 h 3741737"/>
                <a:gd name="connsiteX16" fmla="*/ 157956 w 3149600"/>
                <a:gd name="connsiteY16" fmla="*/ 2619375 h 3741737"/>
                <a:gd name="connsiteX17" fmla="*/ 138113 w 3149600"/>
                <a:gd name="connsiteY17" fmla="*/ 2583657 h 3741737"/>
                <a:gd name="connsiteX18" fmla="*/ 215106 w 3149600"/>
                <a:gd name="connsiteY18" fmla="*/ 2557462 h 3741737"/>
                <a:gd name="connsiteX19" fmla="*/ 496094 w 3149600"/>
                <a:gd name="connsiteY19" fmla="*/ 2260600 h 3741737"/>
                <a:gd name="connsiteX20" fmla="*/ 463550 w 3149600"/>
                <a:gd name="connsiteY20" fmla="*/ 2203450 h 3741737"/>
                <a:gd name="connsiteX21" fmla="*/ 514350 w 3149600"/>
                <a:gd name="connsiteY21" fmla="*/ 2095500 h 3741737"/>
                <a:gd name="connsiteX22" fmla="*/ 501650 w 3149600"/>
                <a:gd name="connsiteY22" fmla="*/ 1968500 h 3741737"/>
                <a:gd name="connsiteX23" fmla="*/ 577850 w 3149600"/>
                <a:gd name="connsiteY23" fmla="*/ 1924050 h 3741737"/>
                <a:gd name="connsiteX24" fmla="*/ 558800 w 3149600"/>
                <a:gd name="connsiteY24" fmla="*/ 1860550 h 3741737"/>
                <a:gd name="connsiteX25" fmla="*/ 602456 w 3149600"/>
                <a:gd name="connsiteY25" fmla="*/ 1569244 h 3741737"/>
                <a:gd name="connsiteX26" fmla="*/ 568325 w 3149600"/>
                <a:gd name="connsiteY26" fmla="*/ 1479550 h 3741737"/>
                <a:gd name="connsiteX27" fmla="*/ 626268 w 3149600"/>
                <a:gd name="connsiteY27" fmla="*/ 1296988 h 3741737"/>
                <a:gd name="connsiteX28" fmla="*/ 615156 w 3149600"/>
                <a:gd name="connsiteY28" fmla="*/ 1202531 h 3741737"/>
                <a:gd name="connsiteX29" fmla="*/ 577850 w 3149600"/>
                <a:gd name="connsiteY29" fmla="*/ 1117600 h 3741737"/>
                <a:gd name="connsiteX30" fmla="*/ 577850 w 3149600"/>
                <a:gd name="connsiteY30" fmla="*/ 1028700 h 3741737"/>
                <a:gd name="connsiteX31" fmla="*/ 996950 w 3149600"/>
                <a:gd name="connsiteY31" fmla="*/ 952500 h 3741737"/>
                <a:gd name="connsiteX32" fmla="*/ 1162050 w 3149600"/>
                <a:gd name="connsiteY32" fmla="*/ 1085850 h 3741737"/>
                <a:gd name="connsiteX33" fmla="*/ 1073150 w 3149600"/>
                <a:gd name="connsiteY33" fmla="*/ 1079500 h 3741737"/>
                <a:gd name="connsiteX34" fmla="*/ 1035050 w 3149600"/>
                <a:gd name="connsiteY34" fmla="*/ 1327150 h 3741737"/>
                <a:gd name="connsiteX35" fmla="*/ 1028700 w 3149600"/>
                <a:gd name="connsiteY35" fmla="*/ 1644650 h 3741737"/>
                <a:gd name="connsiteX36" fmla="*/ 952500 w 3149600"/>
                <a:gd name="connsiteY36" fmla="*/ 1714500 h 3741737"/>
                <a:gd name="connsiteX37" fmla="*/ 952500 w 3149600"/>
                <a:gd name="connsiteY37" fmla="*/ 1771650 h 3741737"/>
                <a:gd name="connsiteX38" fmla="*/ 1016000 w 3149600"/>
                <a:gd name="connsiteY38" fmla="*/ 1752600 h 3741737"/>
                <a:gd name="connsiteX39" fmla="*/ 1035050 w 3149600"/>
                <a:gd name="connsiteY39" fmla="*/ 1714500 h 3741737"/>
                <a:gd name="connsiteX40" fmla="*/ 1092200 w 3149600"/>
                <a:gd name="connsiteY40" fmla="*/ 1708150 h 3741737"/>
                <a:gd name="connsiteX41" fmla="*/ 225425 w 3149600"/>
                <a:gd name="connsiteY41" fmla="*/ 561975 h 3741737"/>
                <a:gd name="connsiteX42" fmla="*/ 257175 w 3149600"/>
                <a:gd name="connsiteY42" fmla="*/ 542925 h 3741737"/>
                <a:gd name="connsiteX43" fmla="*/ 285750 w 3149600"/>
                <a:gd name="connsiteY43" fmla="*/ 561975 h 3741737"/>
                <a:gd name="connsiteX44" fmla="*/ 352425 w 3149600"/>
                <a:gd name="connsiteY44" fmla="*/ 546100 h 3741737"/>
                <a:gd name="connsiteX45" fmla="*/ 365125 w 3149600"/>
                <a:gd name="connsiteY45" fmla="*/ 514350 h 3741737"/>
                <a:gd name="connsiteX46" fmla="*/ 606425 w 3149600"/>
                <a:gd name="connsiteY46" fmla="*/ 485775 h 3741737"/>
                <a:gd name="connsiteX47" fmla="*/ 565150 w 3149600"/>
                <a:gd name="connsiteY47" fmla="*/ 219075 h 3741737"/>
                <a:gd name="connsiteX48" fmla="*/ 479425 w 3149600"/>
                <a:gd name="connsiteY48" fmla="*/ 0 h 3741737"/>
                <a:gd name="connsiteX49" fmla="*/ 584200 w 3149600"/>
                <a:gd name="connsiteY49" fmla="*/ 12700 h 3741737"/>
                <a:gd name="connsiteX50" fmla="*/ 704850 w 3149600"/>
                <a:gd name="connsiteY50" fmla="*/ 60325 h 3741737"/>
                <a:gd name="connsiteX51" fmla="*/ 781050 w 3149600"/>
                <a:gd name="connsiteY51" fmla="*/ 130175 h 3741737"/>
                <a:gd name="connsiteX52" fmla="*/ 841375 w 3149600"/>
                <a:gd name="connsiteY52" fmla="*/ 222250 h 3741737"/>
                <a:gd name="connsiteX53" fmla="*/ 885825 w 3149600"/>
                <a:gd name="connsiteY53" fmla="*/ 412750 h 3741737"/>
                <a:gd name="connsiteX54" fmla="*/ 982663 w 3149600"/>
                <a:gd name="connsiteY54" fmla="*/ 380206 h 3741737"/>
                <a:gd name="connsiteX55" fmla="*/ 989805 w 3149600"/>
                <a:gd name="connsiteY55" fmla="*/ 310357 h 3741737"/>
                <a:gd name="connsiteX56" fmla="*/ 1014413 w 3149600"/>
                <a:gd name="connsiteY56" fmla="*/ 305594 h 3741737"/>
                <a:gd name="connsiteX57" fmla="*/ 1051720 w 3149600"/>
                <a:gd name="connsiteY57" fmla="*/ 289720 h 3741737"/>
                <a:gd name="connsiteX58" fmla="*/ 1146969 w 3149600"/>
                <a:gd name="connsiteY58" fmla="*/ 295274 h 3741737"/>
                <a:gd name="connsiteX59" fmla="*/ 1188243 w 3149600"/>
                <a:gd name="connsiteY59" fmla="*/ 304007 h 3741737"/>
                <a:gd name="connsiteX60" fmla="*/ 1191419 w 3149600"/>
                <a:gd name="connsiteY60" fmla="*/ 245268 h 3741737"/>
                <a:gd name="connsiteX61" fmla="*/ 1225550 w 3149600"/>
                <a:gd name="connsiteY61" fmla="*/ 254000 h 3741737"/>
                <a:gd name="connsiteX62" fmla="*/ 1212056 w 3149600"/>
                <a:gd name="connsiteY62" fmla="*/ 328612 h 3741737"/>
                <a:gd name="connsiteX63" fmla="*/ 1276350 w 3149600"/>
                <a:gd name="connsiteY63" fmla="*/ 331788 h 3741737"/>
                <a:gd name="connsiteX64" fmla="*/ 1312068 w 3149600"/>
                <a:gd name="connsiteY64" fmla="*/ 312737 h 3741737"/>
                <a:gd name="connsiteX65" fmla="*/ 1356519 w 3149600"/>
                <a:gd name="connsiteY65" fmla="*/ 324644 h 3741737"/>
                <a:gd name="connsiteX66" fmla="*/ 1358900 w 3149600"/>
                <a:gd name="connsiteY66" fmla="*/ 359568 h 3741737"/>
                <a:gd name="connsiteX67" fmla="*/ 1409700 w 3149600"/>
                <a:gd name="connsiteY67" fmla="*/ 373856 h 3741737"/>
                <a:gd name="connsiteX68" fmla="*/ 1432719 w 3149600"/>
                <a:gd name="connsiteY68" fmla="*/ 361950 h 3741737"/>
                <a:gd name="connsiteX69" fmla="*/ 1492250 w 3149600"/>
                <a:gd name="connsiteY69" fmla="*/ 313531 h 3741737"/>
                <a:gd name="connsiteX70" fmla="*/ 1533525 w 3149600"/>
                <a:gd name="connsiteY70" fmla="*/ 338931 h 3741737"/>
                <a:gd name="connsiteX71" fmla="*/ 1552575 w 3149600"/>
                <a:gd name="connsiteY71" fmla="*/ 331788 h 3741737"/>
                <a:gd name="connsiteX72" fmla="*/ 1580356 w 3149600"/>
                <a:gd name="connsiteY72" fmla="*/ 273844 h 3741737"/>
                <a:gd name="connsiteX73" fmla="*/ 1641475 w 3149600"/>
                <a:gd name="connsiteY73" fmla="*/ 235743 h 3741737"/>
                <a:gd name="connsiteX74" fmla="*/ 1630362 w 3149600"/>
                <a:gd name="connsiteY74" fmla="*/ 252414 h 3741737"/>
                <a:gd name="connsiteX75" fmla="*/ 1679575 w 3149600"/>
                <a:gd name="connsiteY75" fmla="*/ 346075 h 3741737"/>
                <a:gd name="connsiteX76" fmla="*/ 1774825 w 3149600"/>
                <a:gd name="connsiteY76" fmla="*/ 388937 h 3741737"/>
                <a:gd name="connsiteX77" fmla="*/ 1784350 w 3149600"/>
                <a:gd name="connsiteY77" fmla="*/ 477838 h 3741737"/>
                <a:gd name="connsiteX78" fmla="*/ 1804987 w 3149600"/>
                <a:gd name="connsiteY78" fmla="*/ 511175 h 3741737"/>
                <a:gd name="connsiteX79" fmla="*/ 1833563 w 3149600"/>
                <a:gd name="connsiteY79" fmla="*/ 568325 h 3741737"/>
                <a:gd name="connsiteX80" fmla="*/ 1784350 w 3149600"/>
                <a:gd name="connsiteY80" fmla="*/ 688975 h 3741737"/>
                <a:gd name="connsiteX81" fmla="*/ 1868488 w 3149600"/>
                <a:gd name="connsiteY81" fmla="*/ 633413 h 3741737"/>
                <a:gd name="connsiteX82" fmla="*/ 1996282 w 3149600"/>
                <a:gd name="connsiteY82" fmla="*/ 642938 h 3741737"/>
                <a:gd name="connsiteX83" fmla="*/ 2048669 w 3149600"/>
                <a:gd name="connsiteY83" fmla="*/ 609600 h 3741737"/>
                <a:gd name="connsiteX84" fmla="*/ 2110581 w 3149600"/>
                <a:gd name="connsiteY84" fmla="*/ 630236 h 3741737"/>
                <a:gd name="connsiteX85" fmla="*/ 2171700 w 3149600"/>
                <a:gd name="connsiteY85" fmla="*/ 539750 h 3741737"/>
                <a:gd name="connsiteX86" fmla="*/ 2214563 w 3149600"/>
                <a:gd name="connsiteY86" fmla="*/ 547687 h 3741737"/>
                <a:gd name="connsiteX87" fmla="*/ 2282825 w 3149600"/>
                <a:gd name="connsiteY87" fmla="*/ 447675 h 3741737"/>
                <a:gd name="connsiteX88" fmla="*/ 2373312 w 3149600"/>
                <a:gd name="connsiteY88" fmla="*/ 481013 h 3741737"/>
                <a:gd name="connsiteX89" fmla="*/ 2432050 w 3149600"/>
                <a:gd name="connsiteY89" fmla="*/ 469900 h 3741737"/>
                <a:gd name="connsiteX90" fmla="*/ 2501900 w 3149600"/>
                <a:gd name="connsiteY90" fmla="*/ 495300 h 3741737"/>
                <a:gd name="connsiteX91" fmla="*/ 2508250 w 3149600"/>
                <a:gd name="connsiteY91" fmla="*/ 571500 h 3741737"/>
                <a:gd name="connsiteX92" fmla="*/ 2476500 w 3149600"/>
                <a:gd name="connsiteY92" fmla="*/ 654050 h 3741737"/>
                <a:gd name="connsiteX93" fmla="*/ 2508250 w 3149600"/>
                <a:gd name="connsiteY93" fmla="*/ 749300 h 3741737"/>
                <a:gd name="connsiteX94" fmla="*/ 2635250 w 3149600"/>
                <a:gd name="connsiteY94" fmla="*/ 781050 h 3741737"/>
                <a:gd name="connsiteX95" fmla="*/ 2588419 w 3149600"/>
                <a:gd name="connsiteY95" fmla="*/ 899319 h 3741737"/>
                <a:gd name="connsiteX96" fmla="*/ 2654300 w 3149600"/>
                <a:gd name="connsiteY96" fmla="*/ 1003300 h 3741737"/>
                <a:gd name="connsiteX97" fmla="*/ 2686050 w 3149600"/>
                <a:gd name="connsiteY97" fmla="*/ 1009650 h 3741737"/>
                <a:gd name="connsiteX98" fmla="*/ 2641600 w 3149600"/>
                <a:gd name="connsiteY98" fmla="*/ 1117600 h 3741737"/>
                <a:gd name="connsiteX99" fmla="*/ 2717800 w 3149600"/>
                <a:gd name="connsiteY99" fmla="*/ 1123950 h 3741737"/>
                <a:gd name="connsiteX100" fmla="*/ 2851944 w 3149600"/>
                <a:gd name="connsiteY100" fmla="*/ 1060450 h 3741737"/>
                <a:gd name="connsiteX101" fmla="*/ 3016250 w 3149600"/>
                <a:gd name="connsiteY101" fmla="*/ 908050 h 3741737"/>
                <a:gd name="connsiteX102" fmla="*/ 3005138 w 3149600"/>
                <a:gd name="connsiteY102" fmla="*/ 1030288 h 3741737"/>
                <a:gd name="connsiteX103" fmla="*/ 3097213 w 3149600"/>
                <a:gd name="connsiteY103" fmla="*/ 1119187 h 3741737"/>
                <a:gd name="connsiteX104" fmla="*/ 3149600 w 3149600"/>
                <a:gd name="connsiteY104" fmla="*/ 1270000 h 3741737"/>
                <a:gd name="connsiteX105" fmla="*/ 2844006 w 3149600"/>
                <a:gd name="connsiteY105" fmla="*/ 1458118 h 3741737"/>
                <a:gd name="connsiteX106" fmla="*/ 2911475 w 3149600"/>
                <a:gd name="connsiteY106" fmla="*/ 1585913 h 3741737"/>
                <a:gd name="connsiteX107" fmla="*/ 2863056 w 3149600"/>
                <a:gd name="connsiteY107" fmla="*/ 1687513 h 3741737"/>
                <a:gd name="connsiteX108" fmla="*/ 2908300 w 3149600"/>
                <a:gd name="connsiteY108" fmla="*/ 1720850 h 3741737"/>
                <a:gd name="connsiteX109" fmla="*/ 2933700 w 3149600"/>
                <a:gd name="connsiteY109" fmla="*/ 1771650 h 3741737"/>
                <a:gd name="connsiteX110" fmla="*/ 2933700 w 3149600"/>
                <a:gd name="connsiteY110" fmla="*/ 1847850 h 3741737"/>
                <a:gd name="connsiteX111" fmla="*/ 2908300 w 3149600"/>
                <a:gd name="connsiteY111" fmla="*/ 1873250 h 3741737"/>
                <a:gd name="connsiteX112" fmla="*/ 2901950 w 3149600"/>
                <a:gd name="connsiteY112" fmla="*/ 1911350 h 3741737"/>
                <a:gd name="connsiteX113" fmla="*/ 2832100 w 3149600"/>
                <a:gd name="connsiteY113" fmla="*/ 1885950 h 3741737"/>
                <a:gd name="connsiteX114" fmla="*/ 2813050 w 3149600"/>
                <a:gd name="connsiteY114" fmla="*/ 2012950 h 3741737"/>
                <a:gd name="connsiteX115" fmla="*/ 2736057 w 3149600"/>
                <a:gd name="connsiteY115" fmla="*/ 1977231 h 3741737"/>
                <a:gd name="connsiteX116" fmla="*/ 2603500 w 3149600"/>
                <a:gd name="connsiteY116" fmla="*/ 2039937 h 3741737"/>
                <a:gd name="connsiteX117" fmla="*/ 2749550 w 3149600"/>
                <a:gd name="connsiteY117" fmla="*/ 2286000 h 3741737"/>
                <a:gd name="connsiteX118" fmla="*/ 2787650 w 3149600"/>
                <a:gd name="connsiteY118" fmla="*/ 2286000 h 3741737"/>
                <a:gd name="connsiteX119" fmla="*/ 2781300 w 3149600"/>
                <a:gd name="connsiteY119" fmla="*/ 2374900 h 3741737"/>
                <a:gd name="connsiteX120" fmla="*/ 2711450 w 3149600"/>
                <a:gd name="connsiteY120" fmla="*/ 2350294 h 3741737"/>
                <a:gd name="connsiteX121" fmla="*/ 2603500 w 3149600"/>
                <a:gd name="connsiteY121" fmla="*/ 2387600 h 3741737"/>
                <a:gd name="connsiteX122" fmla="*/ 2381250 w 3149600"/>
                <a:gd name="connsiteY122" fmla="*/ 2381250 h 3741737"/>
                <a:gd name="connsiteX123" fmla="*/ 2286000 w 3149600"/>
                <a:gd name="connsiteY123" fmla="*/ 2381250 h 3741737"/>
                <a:gd name="connsiteX124" fmla="*/ 2209800 w 3149600"/>
                <a:gd name="connsiteY124" fmla="*/ 2305050 h 3741737"/>
                <a:gd name="connsiteX125" fmla="*/ 2152650 w 3149600"/>
                <a:gd name="connsiteY125" fmla="*/ 2292350 h 3741737"/>
                <a:gd name="connsiteX126" fmla="*/ 2138363 w 3149600"/>
                <a:gd name="connsiteY126" fmla="*/ 2212975 h 3741737"/>
                <a:gd name="connsiteX127" fmla="*/ 1947862 w 3149600"/>
                <a:gd name="connsiteY127" fmla="*/ 2155825 h 3741737"/>
                <a:gd name="connsiteX128" fmla="*/ 1924050 w 3149600"/>
                <a:gd name="connsiteY128" fmla="*/ 2273300 h 3741737"/>
                <a:gd name="connsiteX129" fmla="*/ 1943100 w 3149600"/>
                <a:gd name="connsiteY129" fmla="*/ 2362200 h 3741737"/>
                <a:gd name="connsiteX130" fmla="*/ 1911350 w 3149600"/>
                <a:gd name="connsiteY130" fmla="*/ 2476500 h 3741737"/>
                <a:gd name="connsiteX131" fmla="*/ 2305050 w 3149600"/>
                <a:gd name="connsiteY131" fmla="*/ 2546350 h 3741737"/>
                <a:gd name="connsiteX132" fmla="*/ 2349500 w 3149600"/>
                <a:gd name="connsiteY132" fmla="*/ 3003550 h 3741737"/>
                <a:gd name="connsiteX133" fmla="*/ 1282700 w 3149600"/>
                <a:gd name="connsiteY133" fmla="*/ 3060700 h 3741737"/>
                <a:gd name="connsiteX134" fmla="*/ 1263650 w 3149600"/>
                <a:gd name="connsiteY134" fmla="*/ 3117850 h 3741737"/>
                <a:gd name="connsiteX135" fmla="*/ 1314450 w 3149600"/>
                <a:gd name="connsiteY135" fmla="*/ 3143250 h 3741737"/>
                <a:gd name="connsiteX136" fmla="*/ 1333500 w 3149600"/>
                <a:gd name="connsiteY136" fmla="*/ 3219450 h 3741737"/>
                <a:gd name="connsiteX137" fmla="*/ 1327150 w 3149600"/>
                <a:gd name="connsiteY137" fmla="*/ 3378200 h 3741737"/>
                <a:gd name="connsiteX138" fmla="*/ 1397000 w 3149600"/>
                <a:gd name="connsiteY138" fmla="*/ 3473450 h 3741737"/>
                <a:gd name="connsiteX139" fmla="*/ 1358900 w 3149600"/>
                <a:gd name="connsiteY139" fmla="*/ 3638550 h 3741737"/>
                <a:gd name="connsiteX140" fmla="*/ 1416050 w 3149600"/>
                <a:gd name="connsiteY140" fmla="*/ 3740150 h 3741737"/>
                <a:gd name="connsiteX0" fmla="*/ 1416050 w 3149600"/>
                <a:gd name="connsiteY0" fmla="*/ 3740150 h 3741737"/>
                <a:gd name="connsiteX1" fmla="*/ 1317625 w 3149600"/>
                <a:gd name="connsiteY1" fmla="*/ 3741737 h 3741737"/>
                <a:gd name="connsiteX2" fmla="*/ 1240631 w 3149600"/>
                <a:gd name="connsiteY2" fmla="*/ 3741737 h 3741737"/>
                <a:gd name="connsiteX3" fmla="*/ 1196181 w 3149600"/>
                <a:gd name="connsiteY3" fmla="*/ 3706019 h 3741737"/>
                <a:gd name="connsiteX4" fmla="*/ 1085850 w 3149600"/>
                <a:gd name="connsiteY4" fmla="*/ 3473450 h 3741737"/>
                <a:gd name="connsiteX5" fmla="*/ 1085850 w 3149600"/>
                <a:gd name="connsiteY5" fmla="*/ 3346450 h 3741737"/>
                <a:gd name="connsiteX6" fmla="*/ 977900 w 3149600"/>
                <a:gd name="connsiteY6" fmla="*/ 3498850 h 3741737"/>
                <a:gd name="connsiteX7" fmla="*/ 806450 w 3149600"/>
                <a:gd name="connsiteY7" fmla="*/ 2997200 h 3741737"/>
                <a:gd name="connsiteX8" fmla="*/ 793750 w 3149600"/>
                <a:gd name="connsiteY8" fmla="*/ 2667000 h 3741737"/>
                <a:gd name="connsiteX9" fmla="*/ 774700 w 3149600"/>
                <a:gd name="connsiteY9" fmla="*/ 2489200 h 3741737"/>
                <a:gd name="connsiteX10" fmla="*/ 736600 w 3149600"/>
                <a:gd name="connsiteY10" fmla="*/ 2273300 h 3741737"/>
                <a:gd name="connsiteX11" fmla="*/ 292100 w 3149600"/>
                <a:gd name="connsiteY11" fmla="*/ 2711450 h 3741737"/>
                <a:gd name="connsiteX12" fmla="*/ 234950 w 3149600"/>
                <a:gd name="connsiteY12" fmla="*/ 2660650 h 3741737"/>
                <a:gd name="connsiteX13" fmla="*/ 88900 w 3149600"/>
                <a:gd name="connsiteY13" fmla="*/ 2698750 h 3741737"/>
                <a:gd name="connsiteX14" fmla="*/ 0 w 3149600"/>
                <a:gd name="connsiteY14" fmla="*/ 2628900 h 3741737"/>
                <a:gd name="connsiteX15" fmla="*/ 107950 w 3149600"/>
                <a:gd name="connsiteY15" fmla="*/ 2636044 h 3741737"/>
                <a:gd name="connsiteX16" fmla="*/ 157956 w 3149600"/>
                <a:gd name="connsiteY16" fmla="*/ 2619375 h 3741737"/>
                <a:gd name="connsiteX17" fmla="*/ 138113 w 3149600"/>
                <a:gd name="connsiteY17" fmla="*/ 2583657 h 3741737"/>
                <a:gd name="connsiteX18" fmla="*/ 215106 w 3149600"/>
                <a:gd name="connsiteY18" fmla="*/ 2557462 h 3741737"/>
                <a:gd name="connsiteX19" fmla="*/ 496094 w 3149600"/>
                <a:gd name="connsiteY19" fmla="*/ 2260600 h 3741737"/>
                <a:gd name="connsiteX20" fmla="*/ 463550 w 3149600"/>
                <a:gd name="connsiteY20" fmla="*/ 2203450 h 3741737"/>
                <a:gd name="connsiteX21" fmla="*/ 514350 w 3149600"/>
                <a:gd name="connsiteY21" fmla="*/ 2095500 h 3741737"/>
                <a:gd name="connsiteX22" fmla="*/ 501650 w 3149600"/>
                <a:gd name="connsiteY22" fmla="*/ 1968500 h 3741737"/>
                <a:gd name="connsiteX23" fmla="*/ 577850 w 3149600"/>
                <a:gd name="connsiteY23" fmla="*/ 1924050 h 3741737"/>
                <a:gd name="connsiteX24" fmla="*/ 558800 w 3149600"/>
                <a:gd name="connsiteY24" fmla="*/ 1860550 h 3741737"/>
                <a:gd name="connsiteX25" fmla="*/ 602456 w 3149600"/>
                <a:gd name="connsiteY25" fmla="*/ 1569244 h 3741737"/>
                <a:gd name="connsiteX26" fmla="*/ 568325 w 3149600"/>
                <a:gd name="connsiteY26" fmla="*/ 1479550 h 3741737"/>
                <a:gd name="connsiteX27" fmla="*/ 626268 w 3149600"/>
                <a:gd name="connsiteY27" fmla="*/ 1296988 h 3741737"/>
                <a:gd name="connsiteX28" fmla="*/ 615156 w 3149600"/>
                <a:gd name="connsiteY28" fmla="*/ 1202531 h 3741737"/>
                <a:gd name="connsiteX29" fmla="*/ 577850 w 3149600"/>
                <a:gd name="connsiteY29" fmla="*/ 1117600 h 3741737"/>
                <a:gd name="connsiteX30" fmla="*/ 577850 w 3149600"/>
                <a:gd name="connsiteY30" fmla="*/ 1028700 h 3741737"/>
                <a:gd name="connsiteX31" fmla="*/ 996950 w 3149600"/>
                <a:gd name="connsiteY31" fmla="*/ 952500 h 3741737"/>
                <a:gd name="connsiteX32" fmla="*/ 1162050 w 3149600"/>
                <a:gd name="connsiteY32" fmla="*/ 1085850 h 3741737"/>
                <a:gd name="connsiteX33" fmla="*/ 1073150 w 3149600"/>
                <a:gd name="connsiteY33" fmla="*/ 1079500 h 3741737"/>
                <a:gd name="connsiteX34" fmla="*/ 1035050 w 3149600"/>
                <a:gd name="connsiteY34" fmla="*/ 1327150 h 3741737"/>
                <a:gd name="connsiteX35" fmla="*/ 1028700 w 3149600"/>
                <a:gd name="connsiteY35" fmla="*/ 1644650 h 3741737"/>
                <a:gd name="connsiteX36" fmla="*/ 952500 w 3149600"/>
                <a:gd name="connsiteY36" fmla="*/ 1714500 h 3741737"/>
                <a:gd name="connsiteX37" fmla="*/ 952500 w 3149600"/>
                <a:gd name="connsiteY37" fmla="*/ 1771650 h 3741737"/>
                <a:gd name="connsiteX38" fmla="*/ 1016000 w 3149600"/>
                <a:gd name="connsiteY38" fmla="*/ 1752600 h 3741737"/>
                <a:gd name="connsiteX39" fmla="*/ 1035050 w 3149600"/>
                <a:gd name="connsiteY39" fmla="*/ 1714500 h 3741737"/>
                <a:gd name="connsiteX40" fmla="*/ 136525 w 3149600"/>
                <a:gd name="connsiteY40" fmla="*/ 568325 h 3741737"/>
                <a:gd name="connsiteX41" fmla="*/ 225425 w 3149600"/>
                <a:gd name="connsiteY41" fmla="*/ 561975 h 3741737"/>
                <a:gd name="connsiteX42" fmla="*/ 257175 w 3149600"/>
                <a:gd name="connsiteY42" fmla="*/ 542925 h 3741737"/>
                <a:gd name="connsiteX43" fmla="*/ 285750 w 3149600"/>
                <a:gd name="connsiteY43" fmla="*/ 561975 h 3741737"/>
                <a:gd name="connsiteX44" fmla="*/ 352425 w 3149600"/>
                <a:gd name="connsiteY44" fmla="*/ 546100 h 3741737"/>
                <a:gd name="connsiteX45" fmla="*/ 365125 w 3149600"/>
                <a:gd name="connsiteY45" fmla="*/ 514350 h 3741737"/>
                <a:gd name="connsiteX46" fmla="*/ 606425 w 3149600"/>
                <a:gd name="connsiteY46" fmla="*/ 485775 h 3741737"/>
                <a:gd name="connsiteX47" fmla="*/ 565150 w 3149600"/>
                <a:gd name="connsiteY47" fmla="*/ 219075 h 3741737"/>
                <a:gd name="connsiteX48" fmla="*/ 479425 w 3149600"/>
                <a:gd name="connsiteY48" fmla="*/ 0 h 3741737"/>
                <a:gd name="connsiteX49" fmla="*/ 584200 w 3149600"/>
                <a:gd name="connsiteY49" fmla="*/ 12700 h 3741737"/>
                <a:gd name="connsiteX50" fmla="*/ 704850 w 3149600"/>
                <a:gd name="connsiteY50" fmla="*/ 60325 h 3741737"/>
                <a:gd name="connsiteX51" fmla="*/ 781050 w 3149600"/>
                <a:gd name="connsiteY51" fmla="*/ 130175 h 3741737"/>
                <a:gd name="connsiteX52" fmla="*/ 841375 w 3149600"/>
                <a:gd name="connsiteY52" fmla="*/ 222250 h 3741737"/>
                <a:gd name="connsiteX53" fmla="*/ 885825 w 3149600"/>
                <a:gd name="connsiteY53" fmla="*/ 412750 h 3741737"/>
                <a:gd name="connsiteX54" fmla="*/ 982663 w 3149600"/>
                <a:gd name="connsiteY54" fmla="*/ 380206 h 3741737"/>
                <a:gd name="connsiteX55" fmla="*/ 989805 w 3149600"/>
                <a:gd name="connsiteY55" fmla="*/ 310357 h 3741737"/>
                <a:gd name="connsiteX56" fmla="*/ 1014413 w 3149600"/>
                <a:gd name="connsiteY56" fmla="*/ 305594 h 3741737"/>
                <a:gd name="connsiteX57" fmla="*/ 1051720 w 3149600"/>
                <a:gd name="connsiteY57" fmla="*/ 289720 h 3741737"/>
                <a:gd name="connsiteX58" fmla="*/ 1146969 w 3149600"/>
                <a:gd name="connsiteY58" fmla="*/ 295274 h 3741737"/>
                <a:gd name="connsiteX59" fmla="*/ 1188243 w 3149600"/>
                <a:gd name="connsiteY59" fmla="*/ 304007 h 3741737"/>
                <a:gd name="connsiteX60" fmla="*/ 1191419 w 3149600"/>
                <a:gd name="connsiteY60" fmla="*/ 245268 h 3741737"/>
                <a:gd name="connsiteX61" fmla="*/ 1225550 w 3149600"/>
                <a:gd name="connsiteY61" fmla="*/ 254000 h 3741737"/>
                <a:gd name="connsiteX62" fmla="*/ 1212056 w 3149600"/>
                <a:gd name="connsiteY62" fmla="*/ 328612 h 3741737"/>
                <a:gd name="connsiteX63" fmla="*/ 1276350 w 3149600"/>
                <a:gd name="connsiteY63" fmla="*/ 331788 h 3741737"/>
                <a:gd name="connsiteX64" fmla="*/ 1312068 w 3149600"/>
                <a:gd name="connsiteY64" fmla="*/ 312737 h 3741737"/>
                <a:gd name="connsiteX65" fmla="*/ 1356519 w 3149600"/>
                <a:gd name="connsiteY65" fmla="*/ 324644 h 3741737"/>
                <a:gd name="connsiteX66" fmla="*/ 1358900 w 3149600"/>
                <a:gd name="connsiteY66" fmla="*/ 359568 h 3741737"/>
                <a:gd name="connsiteX67" fmla="*/ 1409700 w 3149600"/>
                <a:gd name="connsiteY67" fmla="*/ 373856 h 3741737"/>
                <a:gd name="connsiteX68" fmla="*/ 1432719 w 3149600"/>
                <a:gd name="connsiteY68" fmla="*/ 361950 h 3741737"/>
                <a:gd name="connsiteX69" fmla="*/ 1492250 w 3149600"/>
                <a:gd name="connsiteY69" fmla="*/ 313531 h 3741737"/>
                <a:gd name="connsiteX70" fmla="*/ 1533525 w 3149600"/>
                <a:gd name="connsiteY70" fmla="*/ 338931 h 3741737"/>
                <a:gd name="connsiteX71" fmla="*/ 1552575 w 3149600"/>
                <a:gd name="connsiteY71" fmla="*/ 331788 h 3741737"/>
                <a:gd name="connsiteX72" fmla="*/ 1580356 w 3149600"/>
                <a:gd name="connsiteY72" fmla="*/ 273844 h 3741737"/>
                <a:gd name="connsiteX73" fmla="*/ 1641475 w 3149600"/>
                <a:gd name="connsiteY73" fmla="*/ 235743 h 3741737"/>
                <a:gd name="connsiteX74" fmla="*/ 1630362 w 3149600"/>
                <a:gd name="connsiteY74" fmla="*/ 252414 h 3741737"/>
                <a:gd name="connsiteX75" fmla="*/ 1679575 w 3149600"/>
                <a:gd name="connsiteY75" fmla="*/ 346075 h 3741737"/>
                <a:gd name="connsiteX76" fmla="*/ 1774825 w 3149600"/>
                <a:gd name="connsiteY76" fmla="*/ 388937 h 3741737"/>
                <a:gd name="connsiteX77" fmla="*/ 1784350 w 3149600"/>
                <a:gd name="connsiteY77" fmla="*/ 477838 h 3741737"/>
                <a:gd name="connsiteX78" fmla="*/ 1804987 w 3149600"/>
                <a:gd name="connsiteY78" fmla="*/ 511175 h 3741737"/>
                <a:gd name="connsiteX79" fmla="*/ 1833563 w 3149600"/>
                <a:gd name="connsiteY79" fmla="*/ 568325 h 3741737"/>
                <a:gd name="connsiteX80" fmla="*/ 1784350 w 3149600"/>
                <a:gd name="connsiteY80" fmla="*/ 688975 h 3741737"/>
                <a:gd name="connsiteX81" fmla="*/ 1868488 w 3149600"/>
                <a:gd name="connsiteY81" fmla="*/ 633413 h 3741737"/>
                <a:gd name="connsiteX82" fmla="*/ 1996282 w 3149600"/>
                <a:gd name="connsiteY82" fmla="*/ 642938 h 3741737"/>
                <a:gd name="connsiteX83" fmla="*/ 2048669 w 3149600"/>
                <a:gd name="connsiteY83" fmla="*/ 609600 h 3741737"/>
                <a:gd name="connsiteX84" fmla="*/ 2110581 w 3149600"/>
                <a:gd name="connsiteY84" fmla="*/ 630236 h 3741737"/>
                <a:gd name="connsiteX85" fmla="*/ 2171700 w 3149600"/>
                <a:gd name="connsiteY85" fmla="*/ 539750 h 3741737"/>
                <a:gd name="connsiteX86" fmla="*/ 2214563 w 3149600"/>
                <a:gd name="connsiteY86" fmla="*/ 547687 h 3741737"/>
                <a:gd name="connsiteX87" fmla="*/ 2282825 w 3149600"/>
                <a:gd name="connsiteY87" fmla="*/ 447675 h 3741737"/>
                <a:gd name="connsiteX88" fmla="*/ 2373312 w 3149600"/>
                <a:gd name="connsiteY88" fmla="*/ 481013 h 3741737"/>
                <a:gd name="connsiteX89" fmla="*/ 2432050 w 3149600"/>
                <a:gd name="connsiteY89" fmla="*/ 469900 h 3741737"/>
                <a:gd name="connsiteX90" fmla="*/ 2501900 w 3149600"/>
                <a:gd name="connsiteY90" fmla="*/ 495300 h 3741737"/>
                <a:gd name="connsiteX91" fmla="*/ 2508250 w 3149600"/>
                <a:gd name="connsiteY91" fmla="*/ 571500 h 3741737"/>
                <a:gd name="connsiteX92" fmla="*/ 2476500 w 3149600"/>
                <a:gd name="connsiteY92" fmla="*/ 654050 h 3741737"/>
                <a:gd name="connsiteX93" fmla="*/ 2508250 w 3149600"/>
                <a:gd name="connsiteY93" fmla="*/ 749300 h 3741737"/>
                <a:gd name="connsiteX94" fmla="*/ 2635250 w 3149600"/>
                <a:gd name="connsiteY94" fmla="*/ 781050 h 3741737"/>
                <a:gd name="connsiteX95" fmla="*/ 2588419 w 3149600"/>
                <a:gd name="connsiteY95" fmla="*/ 899319 h 3741737"/>
                <a:gd name="connsiteX96" fmla="*/ 2654300 w 3149600"/>
                <a:gd name="connsiteY96" fmla="*/ 1003300 h 3741737"/>
                <a:gd name="connsiteX97" fmla="*/ 2686050 w 3149600"/>
                <a:gd name="connsiteY97" fmla="*/ 1009650 h 3741737"/>
                <a:gd name="connsiteX98" fmla="*/ 2641600 w 3149600"/>
                <a:gd name="connsiteY98" fmla="*/ 1117600 h 3741737"/>
                <a:gd name="connsiteX99" fmla="*/ 2717800 w 3149600"/>
                <a:gd name="connsiteY99" fmla="*/ 1123950 h 3741737"/>
                <a:gd name="connsiteX100" fmla="*/ 2851944 w 3149600"/>
                <a:gd name="connsiteY100" fmla="*/ 1060450 h 3741737"/>
                <a:gd name="connsiteX101" fmla="*/ 3016250 w 3149600"/>
                <a:gd name="connsiteY101" fmla="*/ 908050 h 3741737"/>
                <a:gd name="connsiteX102" fmla="*/ 3005138 w 3149600"/>
                <a:gd name="connsiteY102" fmla="*/ 1030288 h 3741737"/>
                <a:gd name="connsiteX103" fmla="*/ 3097213 w 3149600"/>
                <a:gd name="connsiteY103" fmla="*/ 1119187 h 3741737"/>
                <a:gd name="connsiteX104" fmla="*/ 3149600 w 3149600"/>
                <a:gd name="connsiteY104" fmla="*/ 1270000 h 3741737"/>
                <a:gd name="connsiteX105" fmla="*/ 2844006 w 3149600"/>
                <a:gd name="connsiteY105" fmla="*/ 1458118 h 3741737"/>
                <a:gd name="connsiteX106" fmla="*/ 2911475 w 3149600"/>
                <a:gd name="connsiteY106" fmla="*/ 1585913 h 3741737"/>
                <a:gd name="connsiteX107" fmla="*/ 2863056 w 3149600"/>
                <a:gd name="connsiteY107" fmla="*/ 1687513 h 3741737"/>
                <a:gd name="connsiteX108" fmla="*/ 2908300 w 3149600"/>
                <a:gd name="connsiteY108" fmla="*/ 1720850 h 3741737"/>
                <a:gd name="connsiteX109" fmla="*/ 2933700 w 3149600"/>
                <a:gd name="connsiteY109" fmla="*/ 1771650 h 3741737"/>
                <a:gd name="connsiteX110" fmla="*/ 2933700 w 3149600"/>
                <a:gd name="connsiteY110" fmla="*/ 1847850 h 3741737"/>
                <a:gd name="connsiteX111" fmla="*/ 2908300 w 3149600"/>
                <a:gd name="connsiteY111" fmla="*/ 1873250 h 3741737"/>
                <a:gd name="connsiteX112" fmla="*/ 2901950 w 3149600"/>
                <a:gd name="connsiteY112" fmla="*/ 1911350 h 3741737"/>
                <a:gd name="connsiteX113" fmla="*/ 2832100 w 3149600"/>
                <a:gd name="connsiteY113" fmla="*/ 1885950 h 3741737"/>
                <a:gd name="connsiteX114" fmla="*/ 2813050 w 3149600"/>
                <a:gd name="connsiteY114" fmla="*/ 2012950 h 3741737"/>
                <a:gd name="connsiteX115" fmla="*/ 2736057 w 3149600"/>
                <a:gd name="connsiteY115" fmla="*/ 1977231 h 3741737"/>
                <a:gd name="connsiteX116" fmla="*/ 2603500 w 3149600"/>
                <a:gd name="connsiteY116" fmla="*/ 2039937 h 3741737"/>
                <a:gd name="connsiteX117" fmla="*/ 2749550 w 3149600"/>
                <a:gd name="connsiteY117" fmla="*/ 2286000 h 3741737"/>
                <a:gd name="connsiteX118" fmla="*/ 2787650 w 3149600"/>
                <a:gd name="connsiteY118" fmla="*/ 2286000 h 3741737"/>
                <a:gd name="connsiteX119" fmla="*/ 2781300 w 3149600"/>
                <a:gd name="connsiteY119" fmla="*/ 2374900 h 3741737"/>
                <a:gd name="connsiteX120" fmla="*/ 2711450 w 3149600"/>
                <a:gd name="connsiteY120" fmla="*/ 2350294 h 3741737"/>
                <a:gd name="connsiteX121" fmla="*/ 2603500 w 3149600"/>
                <a:gd name="connsiteY121" fmla="*/ 2387600 h 3741737"/>
                <a:gd name="connsiteX122" fmla="*/ 2381250 w 3149600"/>
                <a:gd name="connsiteY122" fmla="*/ 2381250 h 3741737"/>
                <a:gd name="connsiteX123" fmla="*/ 2286000 w 3149600"/>
                <a:gd name="connsiteY123" fmla="*/ 2381250 h 3741737"/>
                <a:gd name="connsiteX124" fmla="*/ 2209800 w 3149600"/>
                <a:gd name="connsiteY124" fmla="*/ 2305050 h 3741737"/>
                <a:gd name="connsiteX125" fmla="*/ 2152650 w 3149600"/>
                <a:gd name="connsiteY125" fmla="*/ 2292350 h 3741737"/>
                <a:gd name="connsiteX126" fmla="*/ 2138363 w 3149600"/>
                <a:gd name="connsiteY126" fmla="*/ 2212975 h 3741737"/>
                <a:gd name="connsiteX127" fmla="*/ 1947862 w 3149600"/>
                <a:gd name="connsiteY127" fmla="*/ 2155825 h 3741737"/>
                <a:gd name="connsiteX128" fmla="*/ 1924050 w 3149600"/>
                <a:gd name="connsiteY128" fmla="*/ 2273300 h 3741737"/>
                <a:gd name="connsiteX129" fmla="*/ 1943100 w 3149600"/>
                <a:gd name="connsiteY129" fmla="*/ 2362200 h 3741737"/>
                <a:gd name="connsiteX130" fmla="*/ 1911350 w 3149600"/>
                <a:gd name="connsiteY130" fmla="*/ 2476500 h 3741737"/>
                <a:gd name="connsiteX131" fmla="*/ 2305050 w 3149600"/>
                <a:gd name="connsiteY131" fmla="*/ 2546350 h 3741737"/>
                <a:gd name="connsiteX132" fmla="*/ 2349500 w 3149600"/>
                <a:gd name="connsiteY132" fmla="*/ 3003550 h 3741737"/>
                <a:gd name="connsiteX133" fmla="*/ 1282700 w 3149600"/>
                <a:gd name="connsiteY133" fmla="*/ 3060700 h 3741737"/>
                <a:gd name="connsiteX134" fmla="*/ 1263650 w 3149600"/>
                <a:gd name="connsiteY134" fmla="*/ 3117850 h 3741737"/>
                <a:gd name="connsiteX135" fmla="*/ 1314450 w 3149600"/>
                <a:gd name="connsiteY135" fmla="*/ 3143250 h 3741737"/>
                <a:gd name="connsiteX136" fmla="*/ 1333500 w 3149600"/>
                <a:gd name="connsiteY136" fmla="*/ 3219450 h 3741737"/>
                <a:gd name="connsiteX137" fmla="*/ 1327150 w 3149600"/>
                <a:gd name="connsiteY137" fmla="*/ 3378200 h 3741737"/>
                <a:gd name="connsiteX138" fmla="*/ 1397000 w 3149600"/>
                <a:gd name="connsiteY138" fmla="*/ 3473450 h 3741737"/>
                <a:gd name="connsiteX139" fmla="*/ 1358900 w 3149600"/>
                <a:gd name="connsiteY139" fmla="*/ 3638550 h 3741737"/>
                <a:gd name="connsiteX140" fmla="*/ 1416050 w 3149600"/>
                <a:gd name="connsiteY140" fmla="*/ 3740150 h 3741737"/>
                <a:gd name="connsiteX0" fmla="*/ 1422400 w 3155950"/>
                <a:gd name="connsiteY0" fmla="*/ 3740150 h 3741737"/>
                <a:gd name="connsiteX1" fmla="*/ 1323975 w 3155950"/>
                <a:gd name="connsiteY1" fmla="*/ 3741737 h 3741737"/>
                <a:gd name="connsiteX2" fmla="*/ 1246981 w 3155950"/>
                <a:gd name="connsiteY2" fmla="*/ 3741737 h 3741737"/>
                <a:gd name="connsiteX3" fmla="*/ 1202531 w 3155950"/>
                <a:gd name="connsiteY3" fmla="*/ 3706019 h 3741737"/>
                <a:gd name="connsiteX4" fmla="*/ 1092200 w 3155950"/>
                <a:gd name="connsiteY4" fmla="*/ 3473450 h 3741737"/>
                <a:gd name="connsiteX5" fmla="*/ 1092200 w 3155950"/>
                <a:gd name="connsiteY5" fmla="*/ 3346450 h 3741737"/>
                <a:gd name="connsiteX6" fmla="*/ 984250 w 3155950"/>
                <a:gd name="connsiteY6" fmla="*/ 3498850 h 3741737"/>
                <a:gd name="connsiteX7" fmla="*/ 812800 w 3155950"/>
                <a:gd name="connsiteY7" fmla="*/ 2997200 h 3741737"/>
                <a:gd name="connsiteX8" fmla="*/ 800100 w 3155950"/>
                <a:gd name="connsiteY8" fmla="*/ 2667000 h 3741737"/>
                <a:gd name="connsiteX9" fmla="*/ 781050 w 3155950"/>
                <a:gd name="connsiteY9" fmla="*/ 2489200 h 3741737"/>
                <a:gd name="connsiteX10" fmla="*/ 742950 w 3155950"/>
                <a:gd name="connsiteY10" fmla="*/ 2273300 h 3741737"/>
                <a:gd name="connsiteX11" fmla="*/ 298450 w 3155950"/>
                <a:gd name="connsiteY11" fmla="*/ 2711450 h 3741737"/>
                <a:gd name="connsiteX12" fmla="*/ 241300 w 3155950"/>
                <a:gd name="connsiteY12" fmla="*/ 2660650 h 3741737"/>
                <a:gd name="connsiteX13" fmla="*/ 95250 w 3155950"/>
                <a:gd name="connsiteY13" fmla="*/ 2698750 h 3741737"/>
                <a:gd name="connsiteX14" fmla="*/ 6350 w 3155950"/>
                <a:gd name="connsiteY14" fmla="*/ 2628900 h 3741737"/>
                <a:gd name="connsiteX15" fmla="*/ 114300 w 3155950"/>
                <a:gd name="connsiteY15" fmla="*/ 2636044 h 3741737"/>
                <a:gd name="connsiteX16" fmla="*/ 164306 w 3155950"/>
                <a:gd name="connsiteY16" fmla="*/ 2619375 h 3741737"/>
                <a:gd name="connsiteX17" fmla="*/ 144463 w 3155950"/>
                <a:gd name="connsiteY17" fmla="*/ 2583657 h 3741737"/>
                <a:gd name="connsiteX18" fmla="*/ 221456 w 3155950"/>
                <a:gd name="connsiteY18" fmla="*/ 2557462 h 3741737"/>
                <a:gd name="connsiteX19" fmla="*/ 502444 w 3155950"/>
                <a:gd name="connsiteY19" fmla="*/ 2260600 h 3741737"/>
                <a:gd name="connsiteX20" fmla="*/ 469900 w 3155950"/>
                <a:gd name="connsiteY20" fmla="*/ 2203450 h 3741737"/>
                <a:gd name="connsiteX21" fmla="*/ 520700 w 3155950"/>
                <a:gd name="connsiteY21" fmla="*/ 2095500 h 3741737"/>
                <a:gd name="connsiteX22" fmla="*/ 508000 w 3155950"/>
                <a:gd name="connsiteY22" fmla="*/ 1968500 h 3741737"/>
                <a:gd name="connsiteX23" fmla="*/ 584200 w 3155950"/>
                <a:gd name="connsiteY23" fmla="*/ 1924050 h 3741737"/>
                <a:gd name="connsiteX24" fmla="*/ 565150 w 3155950"/>
                <a:gd name="connsiteY24" fmla="*/ 1860550 h 3741737"/>
                <a:gd name="connsiteX25" fmla="*/ 608806 w 3155950"/>
                <a:gd name="connsiteY25" fmla="*/ 1569244 h 3741737"/>
                <a:gd name="connsiteX26" fmla="*/ 574675 w 3155950"/>
                <a:gd name="connsiteY26" fmla="*/ 1479550 h 3741737"/>
                <a:gd name="connsiteX27" fmla="*/ 632618 w 3155950"/>
                <a:gd name="connsiteY27" fmla="*/ 1296988 h 3741737"/>
                <a:gd name="connsiteX28" fmla="*/ 621506 w 3155950"/>
                <a:gd name="connsiteY28" fmla="*/ 1202531 h 3741737"/>
                <a:gd name="connsiteX29" fmla="*/ 584200 w 3155950"/>
                <a:gd name="connsiteY29" fmla="*/ 1117600 h 3741737"/>
                <a:gd name="connsiteX30" fmla="*/ 584200 w 3155950"/>
                <a:gd name="connsiteY30" fmla="*/ 1028700 h 3741737"/>
                <a:gd name="connsiteX31" fmla="*/ 1003300 w 3155950"/>
                <a:gd name="connsiteY31" fmla="*/ 952500 h 3741737"/>
                <a:gd name="connsiteX32" fmla="*/ 1168400 w 3155950"/>
                <a:gd name="connsiteY32" fmla="*/ 1085850 h 3741737"/>
                <a:gd name="connsiteX33" fmla="*/ 1079500 w 3155950"/>
                <a:gd name="connsiteY33" fmla="*/ 1079500 h 3741737"/>
                <a:gd name="connsiteX34" fmla="*/ 1041400 w 3155950"/>
                <a:gd name="connsiteY34" fmla="*/ 1327150 h 3741737"/>
                <a:gd name="connsiteX35" fmla="*/ 1035050 w 3155950"/>
                <a:gd name="connsiteY35" fmla="*/ 1644650 h 3741737"/>
                <a:gd name="connsiteX36" fmla="*/ 958850 w 3155950"/>
                <a:gd name="connsiteY36" fmla="*/ 1714500 h 3741737"/>
                <a:gd name="connsiteX37" fmla="*/ 958850 w 3155950"/>
                <a:gd name="connsiteY37" fmla="*/ 1771650 h 3741737"/>
                <a:gd name="connsiteX38" fmla="*/ 1022350 w 3155950"/>
                <a:gd name="connsiteY38" fmla="*/ 1752600 h 3741737"/>
                <a:gd name="connsiteX39" fmla="*/ 0 w 3155950"/>
                <a:gd name="connsiteY39" fmla="*/ 606425 h 3741737"/>
                <a:gd name="connsiteX40" fmla="*/ 142875 w 3155950"/>
                <a:gd name="connsiteY40" fmla="*/ 568325 h 3741737"/>
                <a:gd name="connsiteX41" fmla="*/ 231775 w 3155950"/>
                <a:gd name="connsiteY41" fmla="*/ 561975 h 3741737"/>
                <a:gd name="connsiteX42" fmla="*/ 263525 w 3155950"/>
                <a:gd name="connsiteY42" fmla="*/ 542925 h 3741737"/>
                <a:gd name="connsiteX43" fmla="*/ 292100 w 3155950"/>
                <a:gd name="connsiteY43" fmla="*/ 561975 h 3741737"/>
                <a:gd name="connsiteX44" fmla="*/ 358775 w 3155950"/>
                <a:gd name="connsiteY44" fmla="*/ 546100 h 3741737"/>
                <a:gd name="connsiteX45" fmla="*/ 371475 w 3155950"/>
                <a:gd name="connsiteY45" fmla="*/ 514350 h 3741737"/>
                <a:gd name="connsiteX46" fmla="*/ 612775 w 3155950"/>
                <a:gd name="connsiteY46" fmla="*/ 485775 h 3741737"/>
                <a:gd name="connsiteX47" fmla="*/ 571500 w 3155950"/>
                <a:gd name="connsiteY47" fmla="*/ 219075 h 3741737"/>
                <a:gd name="connsiteX48" fmla="*/ 485775 w 3155950"/>
                <a:gd name="connsiteY48" fmla="*/ 0 h 3741737"/>
                <a:gd name="connsiteX49" fmla="*/ 590550 w 3155950"/>
                <a:gd name="connsiteY49" fmla="*/ 12700 h 3741737"/>
                <a:gd name="connsiteX50" fmla="*/ 711200 w 3155950"/>
                <a:gd name="connsiteY50" fmla="*/ 60325 h 3741737"/>
                <a:gd name="connsiteX51" fmla="*/ 787400 w 3155950"/>
                <a:gd name="connsiteY51" fmla="*/ 130175 h 3741737"/>
                <a:gd name="connsiteX52" fmla="*/ 847725 w 3155950"/>
                <a:gd name="connsiteY52" fmla="*/ 222250 h 3741737"/>
                <a:gd name="connsiteX53" fmla="*/ 892175 w 3155950"/>
                <a:gd name="connsiteY53" fmla="*/ 412750 h 3741737"/>
                <a:gd name="connsiteX54" fmla="*/ 989013 w 3155950"/>
                <a:gd name="connsiteY54" fmla="*/ 380206 h 3741737"/>
                <a:gd name="connsiteX55" fmla="*/ 996155 w 3155950"/>
                <a:gd name="connsiteY55" fmla="*/ 310357 h 3741737"/>
                <a:gd name="connsiteX56" fmla="*/ 1020763 w 3155950"/>
                <a:gd name="connsiteY56" fmla="*/ 305594 h 3741737"/>
                <a:gd name="connsiteX57" fmla="*/ 1058070 w 3155950"/>
                <a:gd name="connsiteY57" fmla="*/ 289720 h 3741737"/>
                <a:gd name="connsiteX58" fmla="*/ 1153319 w 3155950"/>
                <a:gd name="connsiteY58" fmla="*/ 295274 h 3741737"/>
                <a:gd name="connsiteX59" fmla="*/ 1194593 w 3155950"/>
                <a:gd name="connsiteY59" fmla="*/ 304007 h 3741737"/>
                <a:gd name="connsiteX60" fmla="*/ 1197769 w 3155950"/>
                <a:gd name="connsiteY60" fmla="*/ 245268 h 3741737"/>
                <a:gd name="connsiteX61" fmla="*/ 1231900 w 3155950"/>
                <a:gd name="connsiteY61" fmla="*/ 254000 h 3741737"/>
                <a:gd name="connsiteX62" fmla="*/ 1218406 w 3155950"/>
                <a:gd name="connsiteY62" fmla="*/ 328612 h 3741737"/>
                <a:gd name="connsiteX63" fmla="*/ 1282700 w 3155950"/>
                <a:gd name="connsiteY63" fmla="*/ 331788 h 3741737"/>
                <a:gd name="connsiteX64" fmla="*/ 1318418 w 3155950"/>
                <a:gd name="connsiteY64" fmla="*/ 312737 h 3741737"/>
                <a:gd name="connsiteX65" fmla="*/ 1362869 w 3155950"/>
                <a:gd name="connsiteY65" fmla="*/ 324644 h 3741737"/>
                <a:gd name="connsiteX66" fmla="*/ 1365250 w 3155950"/>
                <a:gd name="connsiteY66" fmla="*/ 359568 h 3741737"/>
                <a:gd name="connsiteX67" fmla="*/ 1416050 w 3155950"/>
                <a:gd name="connsiteY67" fmla="*/ 373856 h 3741737"/>
                <a:gd name="connsiteX68" fmla="*/ 1439069 w 3155950"/>
                <a:gd name="connsiteY68" fmla="*/ 361950 h 3741737"/>
                <a:gd name="connsiteX69" fmla="*/ 1498600 w 3155950"/>
                <a:gd name="connsiteY69" fmla="*/ 313531 h 3741737"/>
                <a:gd name="connsiteX70" fmla="*/ 1539875 w 3155950"/>
                <a:gd name="connsiteY70" fmla="*/ 338931 h 3741737"/>
                <a:gd name="connsiteX71" fmla="*/ 1558925 w 3155950"/>
                <a:gd name="connsiteY71" fmla="*/ 331788 h 3741737"/>
                <a:gd name="connsiteX72" fmla="*/ 1586706 w 3155950"/>
                <a:gd name="connsiteY72" fmla="*/ 273844 h 3741737"/>
                <a:gd name="connsiteX73" fmla="*/ 1647825 w 3155950"/>
                <a:gd name="connsiteY73" fmla="*/ 235743 h 3741737"/>
                <a:gd name="connsiteX74" fmla="*/ 1636712 w 3155950"/>
                <a:gd name="connsiteY74" fmla="*/ 252414 h 3741737"/>
                <a:gd name="connsiteX75" fmla="*/ 1685925 w 3155950"/>
                <a:gd name="connsiteY75" fmla="*/ 346075 h 3741737"/>
                <a:gd name="connsiteX76" fmla="*/ 1781175 w 3155950"/>
                <a:gd name="connsiteY76" fmla="*/ 388937 h 3741737"/>
                <a:gd name="connsiteX77" fmla="*/ 1790700 w 3155950"/>
                <a:gd name="connsiteY77" fmla="*/ 477838 h 3741737"/>
                <a:gd name="connsiteX78" fmla="*/ 1811337 w 3155950"/>
                <a:gd name="connsiteY78" fmla="*/ 511175 h 3741737"/>
                <a:gd name="connsiteX79" fmla="*/ 1839913 w 3155950"/>
                <a:gd name="connsiteY79" fmla="*/ 568325 h 3741737"/>
                <a:gd name="connsiteX80" fmla="*/ 1790700 w 3155950"/>
                <a:gd name="connsiteY80" fmla="*/ 688975 h 3741737"/>
                <a:gd name="connsiteX81" fmla="*/ 1874838 w 3155950"/>
                <a:gd name="connsiteY81" fmla="*/ 633413 h 3741737"/>
                <a:gd name="connsiteX82" fmla="*/ 2002632 w 3155950"/>
                <a:gd name="connsiteY82" fmla="*/ 642938 h 3741737"/>
                <a:gd name="connsiteX83" fmla="*/ 2055019 w 3155950"/>
                <a:gd name="connsiteY83" fmla="*/ 609600 h 3741737"/>
                <a:gd name="connsiteX84" fmla="*/ 2116931 w 3155950"/>
                <a:gd name="connsiteY84" fmla="*/ 630236 h 3741737"/>
                <a:gd name="connsiteX85" fmla="*/ 2178050 w 3155950"/>
                <a:gd name="connsiteY85" fmla="*/ 539750 h 3741737"/>
                <a:gd name="connsiteX86" fmla="*/ 2220913 w 3155950"/>
                <a:gd name="connsiteY86" fmla="*/ 547687 h 3741737"/>
                <a:gd name="connsiteX87" fmla="*/ 2289175 w 3155950"/>
                <a:gd name="connsiteY87" fmla="*/ 447675 h 3741737"/>
                <a:gd name="connsiteX88" fmla="*/ 2379662 w 3155950"/>
                <a:gd name="connsiteY88" fmla="*/ 481013 h 3741737"/>
                <a:gd name="connsiteX89" fmla="*/ 2438400 w 3155950"/>
                <a:gd name="connsiteY89" fmla="*/ 469900 h 3741737"/>
                <a:gd name="connsiteX90" fmla="*/ 2508250 w 3155950"/>
                <a:gd name="connsiteY90" fmla="*/ 495300 h 3741737"/>
                <a:gd name="connsiteX91" fmla="*/ 2514600 w 3155950"/>
                <a:gd name="connsiteY91" fmla="*/ 571500 h 3741737"/>
                <a:gd name="connsiteX92" fmla="*/ 2482850 w 3155950"/>
                <a:gd name="connsiteY92" fmla="*/ 654050 h 3741737"/>
                <a:gd name="connsiteX93" fmla="*/ 2514600 w 3155950"/>
                <a:gd name="connsiteY93" fmla="*/ 749300 h 3741737"/>
                <a:gd name="connsiteX94" fmla="*/ 2641600 w 3155950"/>
                <a:gd name="connsiteY94" fmla="*/ 781050 h 3741737"/>
                <a:gd name="connsiteX95" fmla="*/ 2594769 w 3155950"/>
                <a:gd name="connsiteY95" fmla="*/ 899319 h 3741737"/>
                <a:gd name="connsiteX96" fmla="*/ 2660650 w 3155950"/>
                <a:gd name="connsiteY96" fmla="*/ 1003300 h 3741737"/>
                <a:gd name="connsiteX97" fmla="*/ 2692400 w 3155950"/>
                <a:gd name="connsiteY97" fmla="*/ 1009650 h 3741737"/>
                <a:gd name="connsiteX98" fmla="*/ 2647950 w 3155950"/>
                <a:gd name="connsiteY98" fmla="*/ 1117600 h 3741737"/>
                <a:gd name="connsiteX99" fmla="*/ 2724150 w 3155950"/>
                <a:gd name="connsiteY99" fmla="*/ 1123950 h 3741737"/>
                <a:gd name="connsiteX100" fmla="*/ 2858294 w 3155950"/>
                <a:gd name="connsiteY100" fmla="*/ 1060450 h 3741737"/>
                <a:gd name="connsiteX101" fmla="*/ 3022600 w 3155950"/>
                <a:gd name="connsiteY101" fmla="*/ 908050 h 3741737"/>
                <a:gd name="connsiteX102" fmla="*/ 3011488 w 3155950"/>
                <a:gd name="connsiteY102" fmla="*/ 1030288 h 3741737"/>
                <a:gd name="connsiteX103" fmla="*/ 3103563 w 3155950"/>
                <a:gd name="connsiteY103" fmla="*/ 1119187 h 3741737"/>
                <a:gd name="connsiteX104" fmla="*/ 3155950 w 3155950"/>
                <a:gd name="connsiteY104" fmla="*/ 1270000 h 3741737"/>
                <a:gd name="connsiteX105" fmla="*/ 2850356 w 3155950"/>
                <a:gd name="connsiteY105" fmla="*/ 1458118 h 3741737"/>
                <a:gd name="connsiteX106" fmla="*/ 2917825 w 3155950"/>
                <a:gd name="connsiteY106" fmla="*/ 1585913 h 3741737"/>
                <a:gd name="connsiteX107" fmla="*/ 2869406 w 3155950"/>
                <a:gd name="connsiteY107" fmla="*/ 1687513 h 3741737"/>
                <a:gd name="connsiteX108" fmla="*/ 2914650 w 3155950"/>
                <a:gd name="connsiteY108" fmla="*/ 1720850 h 3741737"/>
                <a:gd name="connsiteX109" fmla="*/ 2940050 w 3155950"/>
                <a:gd name="connsiteY109" fmla="*/ 1771650 h 3741737"/>
                <a:gd name="connsiteX110" fmla="*/ 2940050 w 3155950"/>
                <a:gd name="connsiteY110" fmla="*/ 1847850 h 3741737"/>
                <a:gd name="connsiteX111" fmla="*/ 2914650 w 3155950"/>
                <a:gd name="connsiteY111" fmla="*/ 1873250 h 3741737"/>
                <a:gd name="connsiteX112" fmla="*/ 2908300 w 3155950"/>
                <a:gd name="connsiteY112" fmla="*/ 1911350 h 3741737"/>
                <a:gd name="connsiteX113" fmla="*/ 2838450 w 3155950"/>
                <a:gd name="connsiteY113" fmla="*/ 1885950 h 3741737"/>
                <a:gd name="connsiteX114" fmla="*/ 2819400 w 3155950"/>
                <a:gd name="connsiteY114" fmla="*/ 2012950 h 3741737"/>
                <a:gd name="connsiteX115" fmla="*/ 2742407 w 3155950"/>
                <a:gd name="connsiteY115" fmla="*/ 1977231 h 3741737"/>
                <a:gd name="connsiteX116" fmla="*/ 2609850 w 3155950"/>
                <a:gd name="connsiteY116" fmla="*/ 2039937 h 3741737"/>
                <a:gd name="connsiteX117" fmla="*/ 2755900 w 3155950"/>
                <a:gd name="connsiteY117" fmla="*/ 2286000 h 3741737"/>
                <a:gd name="connsiteX118" fmla="*/ 2794000 w 3155950"/>
                <a:gd name="connsiteY118" fmla="*/ 2286000 h 3741737"/>
                <a:gd name="connsiteX119" fmla="*/ 2787650 w 3155950"/>
                <a:gd name="connsiteY119" fmla="*/ 2374900 h 3741737"/>
                <a:gd name="connsiteX120" fmla="*/ 2717800 w 3155950"/>
                <a:gd name="connsiteY120" fmla="*/ 2350294 h 3741737"/>
                <a:gd name="connsiteX121" fmla="*/ 2609850 w 3155950"/>
                <a:gd name="connsiteY121" fmla="*/ 2387600 h 3741737"/>
                <a:gd name="connsiteX122" fmla="*/ 2387600 w 3155950"/>
                <a:gd name="connsiteY122" fmla="*/ 2381250 h 3741737"/>
                <a:gd name="connsiteX123" fmla="*/ 2292350 w 3155950"/>
                <a:gd name="connsiteY123" fmla="*/ 2381250 h 3741737"/>
                <a:gd name="connsiteX124" fmla="*/ 2216150 w 3155950"/>
                <a:gd name="connsiteY124" fmla="*/ 2305050 h 3741737"/>
                <a:gd name="connsiteX125" fmla="*/ 2159000 w 3155950"/>
                <a:gd name="connsiteY125" fmla="*/ 2292350 h 3741737"/>
                <a:gd name="connsiteX126" fmla="*/ 2144713 w 3155950"/>
                <a:gd name="connsiteY126" fmla="*/ 2212975 h 3741737"/>
                <a:gd name="connsiteX127" fmla="*/ 1954212 w 3155950"/>
                <a:gd name="connsiteY127" fmla="*/ 2155825 h 3741737"/>
                <a:gd name="connsiteX128" fmla="*/ 1930400 w 3155950"/>
                <a:gd name="connsiteY128" fmla="*/ 2273300 h 3741737"/>
                <a:gd name="connsiteX129" fmla="*/ 1949450 w 3155950"/>
                <a:gd name="connsiteY129" fmla="*/ 2362200 h 3741737"/>
                <a:gd name="connsiteX130" fmla="*/ 1917700 w 3155950"/>
                <a:gd name="connsiteY130" fmla="*/ 2476500 h 3741737"/>
                <a:gd name="connsiteX131" fmla="*/ 2311400 w 3155950"/>
                <a:gd name="connsiteY131" fmla="*/ 2546350 h 3741737"/>
                <a:gd name="connsiteX132" fmla="*/ 2355850 w 3155950"/>
                <a:gd name="connsiteY132" fmla="*/ 3003550 h 3741737"/>
                <a:gd name="connsiteX133" fmla="*/ 1289050 w 3155950"/>
                <a:gd name="connsiteY133" fmla="*/ 3060700 h 3741737"/>
                <a:gd name="connsiteX134" fmla="*/ 1270000 w 3155950"/>
                <a:gd name="connsiteY134" fmla="*/ 3117850 h 3741737"/>
                <a:gd name="connsiteX135" fmla="*/ 1320800 w 3155950"/>
                <a:gd name="connsiteY135" fmla="*/ 3143250 h 3741737"/>
                <a:gd name="connsiteX136" fmla="*/ 1339850 w 3155950"/>
                <a:gd name="connsiteY136" fmla="*/ 3219450 h 3741737"/>
                <a:gd name="connsiteX137" fmla="*/ 1333500 w 3155950"/>
                <a:gd name="connsiteY137" fmla="*/ 3378200 h 3741737"/>
                <a:gd name="connsiteX138" fmla="*/ 1403350 w 3155950"/>
                <a:gd name="connsiteY138" fmla="*/ 3473450 h 3741737"/>
                <a:gd name="connsiteX139" fmla="*/ 1365250 w 3155950"/>
                <a:gd name="connsiteY139" fmla="*/ 3638550 h 3741737"/>
                <a:gd name="connsiteX140" fmla="*/ 1422400 w 3155950"/>
                <a:gd name="connsiteY140" fmla="*/ 3740150 h 3741737"/>
                <a:gd name="connsiteX0" fmla="*/ 1422400 w 3155950"/>
                <a:gd name="connsiteY0" fmla="*/ 3740150 h 3741737"/>
                <a:gd name="connsiteX1" fmla="*/ 1323975 w 3155950"/>
                <a:gd name="connsiteY1" fmla="*/ 3741737 h 3741737"/>
                <a:gd name="connsiteX2" fmla="*/ 1246981 w 3155950"/>
                <a:gd name="connsiteY2" fmla="*/ 3741737 h 3741737"/>
                <a:gd name="connsiteX3" fmla="*/ 1202531 w 3155950"/>
                <a:gd name="connsiteY3" fmla="*/ 3706019 h 3741737"/>
                <a:gd name="connsiteX4" fmla="*/ 1092200 w 3155950"/>
                <a:gd name="connsiteY4" fmla="*/ 3473450 h 3741737"/>
                <a:gd name="connsiteX5" fmla="*/ 1092200 w 3155950"/>
                <a:gd name="connsiteY5" fmla="*/ 3346450 h 3741737"/>
                <a:gd name="connsiteX6" fmla="*/ 984250 w 3155950"/>
                <a:gd name="connsiteY6" fmla="*/ 3498850 h 3741737"/>
                <a:gd name="connsiteX7" fmla="*/ 812800 w 3155950"/>
                <a:gd name="connsiteY7" fmla="*/ 2997200 h 3741737"/>
                <a:gd name="connsiteX8" fmla="*/ 800100 w 3155950"/>
                <a:gd name="connsiteY8" fmla="*/ 2667000 h 3741737"/>
                <a:gd name="connsiteX9" fmla="*/ 781050 w 3155950"/>
                <a:gd name="connsiteY9" fmla="*/ 2489200 h 3741737"/>
                <a:gd name="connsiteX10" fmla="*/ 742950 w 3155950"/>
                <a:gd name="connsiteY10" fmla="*/ 2273300 h 3741737"/>
                <a:gd name="connsiteX11" fmla="*/ 298450 w 3155950"/>
                <a:gd name="connsiteY11" fmla="*/ 2711450 h 3741737"/>
                <a:gd name="connsiteX12" fmla="*/ 241300 w 3155950"/>
                <a:gd name="connsiteY12" fmla="*/ 2660650 h 3741737"/>
                <a:gd name="connsiteX13" fmla="*/ 95250 w 3155950"/>
                <a:gd name="connsiteY13" fmla="*/ 2698750 h 3741737"/>
                <a:gd name="connsiteX14" fmla="*/ 6350 w 3155950"/>
                <a:gd name="connsiteY14" fmla="*/ 2628900 h 3741737"/>
                <a:gd name="connsiteX15" fmla="*/ 114300 w 3155950"/>
                <a:gd name="connsiteY15" fmla="*/ 2636044 h 3741737"/>
                <a:gd name="connsiteX16" fmla="*/ 164306 w 3155950"/>
                <a:gd name="connsiteY16" fmla="*/ 2619375 h 3741737"/>
                <a:gd name="connsiteX17" fmla="*/ 144463 w 3155950"/>
                <a:gd name="connsiteY17" fmla="*/ 2583657 h 3741737"/>
                <a:gd name="connsiteX18" fmla="*/ 221456 w 3155950"/>
                <a:gd name="connsiteY18" fmla="*/ 2557462 h 3741737"/>
                <a:gd name="connsiteX19" fmla="*/ 502444 w 3155950"/>
                <a:gd name="connsiteY19" fmla="*/ 2260600 h 3741737"/>
                <a:gd name="connsiteX20" fmla="*/ 469900 w 3155950"/>
                <a:gd name="connsiteY20" fmla="*/ 2203450 h 3741737"/>
                <a:gd name="connsiteX21" fmla="*/ 520700 w 3155950"/>
                <a:gd name="connsiteY21" fmla="*/ 2095500 h 3741737"/>
                <a:gd name="connsiteX22" fmla="*/ 508000 w 3155950"/>
                <a:gd name="connsiteY22" fmla="*/ 1968500 h 3741737"/>
                <a:gd name="connsiteX23" fmla="*/ 584200 w 3155950"/>
                <a:gd name="connsiteY23" fmla="*/ 1924050 h 3741737"/>
                <a:gd name="connsiteX24" fmla="*/ 565150 w 3155950"/>
                <a:gd name="connsiteY24" fmla="*/ 1860550 h 3741737"/>
                <a:gd name="connsiteX25" fmla="*/ 608806 w 3155950"/>
                <a:gd name="connsiteY25" fmla="*/ 1569244 h 3741737"/>
                <a:gd name="connsiteX26" fmla="*/ 574675 w 3155950"/>
                <a:gd name="connsiteY26" fmla="*/ 1479550 h 3741737"/>
                <a:gd name="connsiteX27" fmla="*/ 632618 w 3155950"/>
                <a:gd name="connsiteY27" fmla="*/ 1296988 h 3741737"/>
                <a:gd name="connsiteX28" fmla="*/ 621506 w 3155950"/>
                <a:gd name="connsiteY28" fmla="*/ 1202531 h 3741737"/>
                <a:gd name="connsiteX29" fmla="*/ 584200 w 3155950"/>
                <a:gd name="connsiteY29" fmla="*/ 1117600 h 3741737"/>
                <a:gd name="connsiteX30" fmla="*/ 584200 w 3155950"/>
                <a:gd name="connsiteY30" fmla="*/ 1028700 h 3741737"/>
                <a:gd name="connsiteX31" fmla="*/ 1003300 w 3155950"/>
                <a:gd name="connsiteY31" fmla="*/ 952500 h 3741737"/>
                <a:gd name="connsiteX32" fmla="*/ 1168400 w 3155950"/>
                <a:gd name="connsiteY32" fmla="*/ 1085850 h 3741737"/>
                <a:gd name="connsiteX33" fmla="*/ 1079500 w 3155950"/>
                <a:gd name="connsiteY33" fmla="*/ 1079500 h 3741737"/>
                <a:gd name="connsiteX34" fmla="*/ 1041400 w 3155950"/>
                <a:gd name="connsiteY34" fmla="*/ 1327150 h 3741737"/>
                <a:gd name="connsiteX35" fmla="*/ 1035050 w 3155950"/>
                <a:gd name="connsiteY35" fmla="*/ 1644650 h 3741737"/>
                <a:gd name="connsiteX36" fmla="*/ 958850 w 3155950"/>
                <a:gd name="connsiteY36" fmla="*/ 1714500 h 3741737"/>
                <a:gd name="connsiteX37" fmla="*/ 958850 w 3155950"/>
                <a:gd name="connsiteY37" fmla="*/ 1771650 h 3741737"/>
                <a:gd name="connsiteX38" fmla="*/ 34925 w 3155950"/>
                <a:gd name="connsiteY38" fmla="*/ 695325 h 3741737"/>
                <a:gd name="connsiteX39" fmla="*/ 0 w 3155950"/>
                <a:gd name="connsiteY39" fmla="*/ 606425 h 3741737"/>
                <a:gd name="connsiteX40" fmla="*/ 142875 w 3155950"/>
                <a:gd name="connsiteY40" fmla="*/ 568325 h 3741737"/>
                <a:gd name="connsiteX41" fmla="*/ 231775 w 3155950"/>
                <a:gd name="connsiteY41" fmla="*/ 561975 h 3741737"/>
                <a:gd name="connsiteX42" fmla="*/ 263525 w 3155950"/>
                <a:gd name="connsiteY42" fmla="*/ 542925 h 3741737"/>
                <a:gd name="connsiteX43" fmla="*/ 292100 w 3155950"/>
                <a:gd name="connsiteY43" fmla="*/ 561975 h 3741737"/>
                <a:gd name="connsiteX44" fmla="*/ 358775 w 3155950"/>
                <a:gd name="connsiteY44" fmla="*/ 546100 h 3741737"/>
                <a:gd name="connsiteX45" fmla="*/ 371475 w 3155950"/>
                <a:gd name="connsiteY45" fmla="*/ 514350 h 3741737"/>
                <a:gd name="connsiteX46" fmla="*/ 612775 w 3155950"/>
                <a:gd name="connsiteY46" fmla="*/ 485775 h 3741737"/>
                <a:gd name="connsiteX47" fmla="*/ 571500 w 3155950"/>
                <a:gd name="connsiteY47" fmla="*/ 219075 h 3741737"/>
                <a:gd name="connsiteX48" fmla="*/ 485775 w 3155950"/>
                <a:gd name="connsiteY48" fmla="*/ 0 h 3741737"/>
                <a:gd name="connsiteX49" fmla="*/ 590550 w 3155950"/>
                <a:gd name="connsiteY49" fmla="*/ 12700 h 3741737"/>
                <a:gd name="connsiteX50" fmla="*/ 711200 w 3155950"/>
                <a:gd name="connsiteY50" fmla="*/ 60325 h 3741737"/>
                <a:gd name="connsiteX51" fmla="*/ 787400 w 3155950"/>
                <a:gd name="connsiteY51" fmla="*/ 130175 h 3741737"/>
                <a:gd name="connsiteX52" fmla="*/ 847725 w 3155950"/>
                <a:gd name="connsiteY52" fmla="*/ 222250 h 3741737"/>
                <a:gd name="connsiteX53" fmla="*/ 892175 w 3155950"/>
                <a:gd name="connsiteY53" fmla="*/ 412750 h 3741737"/>
                <a:gd name="connsiteX54" fmla="*/ 989013 w 3155950"/>
                <a:gd name="connsiteY54" fmla="*/ 380206 h 3741737"/>
                <a:gd name="connsiteX55" fmla="*/ 996155 w 3155950"/>
                <a:gd name="connsiteY55" fmla="*/ 310357 h 3741737"/>
                <a:gd name="connsiteX56" fmla="*/ 1020763 w 3155950"/>
                <a:gd name="connsiteY56" fmla="*/ 305594 h 3741737"/>
                <a:gd name="connsiteX57" fmla="*/ 1058070 w 3155950"/>
                <a:gd name="connsiteY57" fmla="*/ 289720 h 3741737"/>
                <a:gd name="connsiteX58" fmla="*/ 1153319 w 3155950"/>
                <a:gd name="connsiteY58" fmla="*/ 295274 h 3741737"/>
                <a:gd name="connsiteX59" fmla="*/ 1194593 w 3155950"/>
                <a:gd name="connsiteY59" fmla="*/ 304007 h 3741737"/>
                <a:gd name="connsiteX60" fmla="*/ 1197769 w 3155950"/>
                <a:gd name="connsiteY60" fmla="*/ 245268 h 3741737"/>
                <a:gd name="connsiteX61" fmla="*/ 1231900 w 3155950"/>
                <a:gd name="connsiteY61" fmla="*/ 254000 h 3741737"/>
                <a:gd name="connsiteX62" fmla="*/ 1218406 w 3155950"/>
                <a:gd name="connsiteY62" fmla="*/ 328612 h 3741737"/>
                <a:gd name="connsiteX63" fmla="*/ 1282700 w 3155950"/>
                <a:gd name="connsiteY63" fmla="*/ 331788 h 3741737"/>
                <a:gd name="connsiteX64" fmla="*/ 1318418 w 3155950"/>
                <a:gd name="connsiteY64" fmla="*/ 312737 h 3741737"/>
                <a:gd name="connsiteX65" fmla="*/ 1362869 w 3155950"/>
                <a:gd name="connsiteY65" fmla="*/ 324644 h 3741737"/>
                <a:gd name="connsiteX66" fmla="*/ 1365250 w 3155950"/>
                <a:gd name="connsiteY66" fmla="*/ 359568 h 3741737"/>
                <a:gd name="connsiteX67" fmla="*/ 1416050 w 3155950"/>
                <a:gd name="connsiteY67" fmla="*/ 373856 h 3741737"/>
                <a:gd name="connsiteX68" fmla="*/ 1439069 w 3155950"/>
                <a:gd name="connsiteY68" fmla="*/ 361950 h 3741737"/>
                <a:gd name="connsiteX69" fmla="*/ 1498600 w 3155950"/>
                <a:gd name="connsiteY69" fmla="*/ 313531 h 3741737"/>
                <a:gd name="connsiteX70" fmla="*/ 1539875 w 3155950"/>
                <a:gd name="connsiteY70" fmla="*/ 338931 h 3741737"/>
                <a:gd name="connsiteX71" fmla="*/ 1558925 w 3155950"/>
                <a:gd name="connsiteY71" fmla="*/ 331788 h 3741737"/>
                <a:gd name="connsiteX72" fmla="*/ 1586706 w 3155950"/>
                <a:gd name="connsiteY72" fmla="*/ 273844 h 3741737"/>
                <a:gd name="connsiteX73" fmla="*/ 1647825 w 3155950"/>
                <a:gd name="connsiteY73" fmla="*/ 235743 h 3741737"/>
                <a:gd name="connsiteX74" fmla="*/ 1636712 w 3155950"/>
                <a:gd name="connsiteY74" fmla="*/ 252414 h 3741737"/>
                <a:gd name="connsiteX75" fmla="*/ 1685925 w 3155950"/>
                <a:gd name="connsiteY75" fmla="*/ 346075 h 3741737"/>
                <a:gd name="connsiteX76" fmla="*/ 1781175 w 3155950"/>
                <a:gd name="connsiteY76" fmla="*/ 388937 h 3741737"/>
                <a:gd name="connsiteX77" fmla="*/ 1790700 w 3155950"/>
                <a:gd name="connsiteY77" fmla="*/ 477838 h 3741737"/>
                <a:gd name="connsiteX78" fmla="*/ 1811337 w 3155950"/>
                <a:gd name="connsiteY78" fmla="*/ 511175 h 3741737"/>
                <a:gd name="connsiteX79" fmla="*/ 1839913 w 3155950"/>
                <a:gd name="connsiteY79" fmla="*/ 568325 h 3741737"/>
                <a:gd name="connsiteX80" fmla="*/ 1790700 w 3155950"/>
                <a:gd name="connsiteY80" fmla="*/ 688975 h 3741737"/>
                <a:gd name="connsiteX81" fmla="*/ 1874838 w 3155950"/>
                <a:gd name="connsiteY81" fmla="*/ 633413 h 3741737"/>
                <a:gd name="connsiteX82" fmla="*/ 2002632 w 3155950"/>
                <a:gd name="connsiteY82" fmla="*/ 642938 h 3741737"/>
                <a:gd name="connsiteX83" fmla="*/ 2055019 w 3155950"/>
                <a:gd name="connsiteY83" fmla="*/ 609600 h 3741737"/>
                <a:gd name="connsiteX84" fmla="*/ 2116931 w 3155950"/>
                <a:gd name="connsiteY84" fmla="*/ 630236 h 3741737"/>
                <a:gd name="connsiteX85" fmla="*/ 2178050 w 3155950"/>
                <a:gd name="connsiteY85" fmla="*/ 539750 h 3741737"/>
                <a:gd name="connsiteX86" fmla="*/ 2220913 w 3155950"/>
                <a:gd name="connsiteY86" fmla="*/ 547687 h 3741737"/>
                <a:gd name="connsiteX87" fmla="*/ 2289175 w 3155950"/>
                <a:gd name="connsiteY87" fmla="*/ 447675 h 3741737"/>
                <a:gd name="connsiteX88" fmla="*/ 2379662 w 3155950"/>
                <a:gd name="connsiteY88" fmla="*/ 481013 h 3741737"/>
                <a:gd name="connsiteX89" fmla="*/ 2438400 w 3155950"/>
                <a:gd name="connsiteY89" fmla="*/ 469900 h 3741737"/>
                <a:gd name="connsiteX90" fmla="*/ 2508250 w 3155950"/>
                <a:gd name="connsiteY90" fmla="*/ 495300 h 3741737"/>
                <a:gd name="connsiteX91" fmla="*/ 2514600 w 3155950"/>
                <a:gd name="connsiteY91" fmla="*/ 571500 h 3741737"/>
                <a:gd name="connsiteX92" fmla="*/ 2482850 w 3155950"/>
                <a:gd name="connsiteY92" fmla="*/ 654050 h 3741737"/>
                <a:gd name="connsiteX93" fmla="*/ 2514600 w 3155950"/>
                <a:gd name="connsiteY93" fmla="*/ 749300 h 3741737"/>
                <a:gd name="connsiteX94" fmla="*/ 2641600 w 3155950"/>
                <a:gd name="connsiteY94" fmla="*/ 781050 h 3741737"/>
                <a:gd name="connsiteX95" fmla="*/ 2594769 w 3155950"/>
                <a:gd name="connsiteY95" fmla="*/ 899319 h 3741737"/>
                <a:gd name="connsiteX96" fmla="*/ 2660650 w 3155950"/>
                <a:gd name="connsiteY96" fmla="*/ 1003300 h 3741737"/>
                <a:gd name="connsiteX97" fmla="*/ 2692400 w 3155950"/>
                <a:gd name="connsiteY97" fmla="*/ 1009650 h 3741737"/>
                <a:gd name="connsiteX98" fmla="*/ 2647950 w 3155950"/>
                <a:gd name="connsiteY98" fmla="*/ 1117600 h 3741737"/>
                <a:gd name="connsiteX99" fmla="*/ 2724150 w 3155950"/>
                <a:gd name="connsiteY99" fmla="*/ 1123950 h 3741737"/>
                <a:gd name="connsiteX100" fmla="*/ 2858294 w 3155950"/>
                <a:gd name="connsiteY100" fmla="*/ 1060450 h 3741737"/>
                <a:gd name="connsiteX101" fmla="*/ 3022600 w 3155950"/>
                <a:gd name="connsiteY101" fmla="*/ 908050 h 3741737"/>
                <a:gd name="connsiteX102" fmla="*/ 3011488 w 3155950"/>
                <a:gd name="connsiteY102" fmla="*/ 1030288 h 3741737"/>
                <a:gd name="connsiteX103" fmla="*/ 3103563 w 3155950"/>
                <a:gd name="connsiteY103" fmla="*/ 1119187 h 3741737"/>
                <a:gd name="connsiteX104" fmla="*/ 3155950 w 3155950"/>
                <a:gd name="connsiteY104" fmla="*/ 1270000 h 3741737"/>
                <a:gd name="connsiteX105" fmla="*/ 2850356 w 3155950"/>
                <a:gd name="connsiteY105" fmla="*/ 1458118 h 3741737"/>
                <a:gd name="connsiteX106" fmla="*/ 2917825 w 3155950"/>
                <a:gd name="connsiteY106" fmla="*/ 1585913 h 3741737"/>
                <a:gd name="connsiteX107" fmla="*/ 2869406 w 3155950"/>
                <a:gd name="connsiteY107" fmla="*/ 1687513 h 3741737"/>
                <a:gd name="connsiteX108" fmla="*/ 2914650 w 3155950"/>
                <a:gd name="connsiteY108" fmla="*/ 1720850 h 3741737"/>
                <a:gd name="connsiteX109" fmla="*/ 2940050 w 3155950"/>
                <a:gd name="connsiteY109" fmla="*/ 1771650 h 3741737"/>
                <a:gd name="connsiteX110" fmla="*/ 2940050 w 3155950"/>
                <a:gd name="connsiteY110" fmla="*/ 1847850 h 3741737"/>
                <a:gd name="connsiteX111" fmla="*/ 2914650 w 3155950"/>
                <a:gd name="connsiteY111" fmla="*/ 1873250 h 3741737"/>
                <a:gd name="connsiteX112" fmla="*/ 2908300 w 3155950"/>
                <a:gd name="connsiteY112" fmla="*/ 1911350 h 3741737"/>
                <a:gd name="connsiteX113" fmla="*/ 2838450 w 3155950"/>
                <a:gd name="connsiteY113" fmla="*/ 1885950 h 3741737"/>
                <a:gd name="connsiteX114" fmla="*/ 2819400 w 3155950"/>
                <a:gd name="connsiteY114" fmla="*/ 2012950 h 3741737"/>
                <a:gd name="connsiteX115" fmla="*/ 2742407 w 3155950"/>
                <a:gd name="connsiteY115" fmla="*/ 1977231 h 3741737"/>
                <a:gd name="connsiteX116" fmla="*/ 2609850 w 3155950"/>
                <a:gd name="connsiteY116" fmla="*/ 2039937 h 3741737"/>
                <a:gd name="connsiteX117" fmla="*/ 2755900 w 3155950"/>
                <a:gd name="connsiteY117" fmla="*/ 2286000 h 3741737"/>
                <a:gd name="connsiteX118" fmla="*/ 2794000 w 3155950"/>
                <a:gd name="connsiteY118" fmla="*/ 2286000 h 3741737"/>
                <a:gd name="connsiteX119" fmla="*/ 2787650 w 3155950"/>
                <a:gd name="connsiteY119" fmla="*/ 2374900 h 3741737"/>
                <a:gd name="connsiteX120" fmla="*/ 2717800 w 3155950"/>
                <a:gd name="connsiteY120" fmla="*/ 2350294 h 3741737"/>
                <a:gd name="connsiteX121" fmla="*/ 2609850 w 3155950"/>
                <a:gd name="connsiteY121" fmla="*/ 2387600 h 3741737"/>
                <a:gd name="connsiteX122" fmla="*/ 2387600 w 3155950"/>
                <a:gd name="connsiteY122" fmla="*/ 2381250 h 3741737"/>
                <a:gd name="connsiteX123" fmla="*/ 2292350 w 3155950"/>
                <a:gd name="connsiteY123" fmla="*/ 2381250 h 3741737"/>
                <a:gd name="connsiteX124" fmla="*/ 2216150 w 3155950"/>
                <a:gd name="connsiteY124" fmla="*/ 2305050 h 3741737"/>
                <a:gd name="connsiteX125" fmla="*/ 2159000 w 3155950"/>
                <a:gd name="connsiteY125" fmla="*/ 2292350 h 3741737"/>
                <a:gd name="connsiteX126" fmla="*/ 2144713 w 3155950"/>
                <a:gd name="connsiteY126" fmla="*/ 2212975 h 3741737"/>
                <a:gd name="connsiteX127" fmla="*/ 1954212 w 3155950"/>
                <a:gd name="connsiteY127" fmla="*/ 2155825 h 3741737"/>
                <a:gd name="connsiteX128" fmla="*/ 1930400 w 3155950"/>
                <a:gd name="connsiteY128" fmla="*/ 2273300 h 3741737"/>
                <a:gd name="connsiteX129" fmla="*/ 1949450 w 3155950"/>
                <a:gd name="connsiteY129" fmla="*/ 2362200 h 3741737"/>
                <a:gd name="connsiteX130" fmla="*/ 1917700 w 3155950"/>
                <a:gd name="connsiteY130" fmla="*/ 2476500 h 3741737"/>
                <a:gd name="connsiteX131" fmla="*/ 2311400 w 3155950"/>
                <a:gd name="connsiteY131" fmla="*/ 2546350 h 3741737"/>
                <a:gd name="connsiteX132" fmla="*/ 2355850 w 3155950"/>
                <a:gd name="connsiteY132" fmla="*/ 3003550 h 3741737"/>
                <a:gd name="connsiteX133" fmla="*/ 1289050 w 3155950"/>
                <a:gd name="connsiteY133" fmla="*/ 3060700 h 3741737"/>
                <a:gd name="connsiteX134" fmla="*/ 1270000 w 3155950"/>
                <a:gd name="connsiteY134" fmla="*/ 3117850 h 3741737"/>
                <a:gd name="connsiteX135" fmla="*/ 1320800 w 3155950"/>
                <a:gd name="connsiteY135" fmla="*/ 3143250 h 3741737"/>
                <a:gd name="connsiteX136" fmla="*/ 1339850 w 3155950"/>
                <a:gd name="connsiteY136" fmla="*/ 3219450 h 3741737"/>
                <a:gd name="connsiteX137" fmla="*/ 1333500 w 3155950"/>
                <a:gd name="connsiteY137" fmla="*/ 3378200 h 3741737"/>
                <a:gd name="connsiteX138" fmla="*/ 1403350 w 3155950"/>
                <a:gd name="connsiteY138" fmla="*/ 3473450 h 3741737"/>
                <a:gd name="connsiteX139" fmla="*/ 1365250 w 3155950"/>
                <a:gd name="connsiteY139" fmla="*/ 3638550 h 3741737"/>
                <a:gd name="connsiteX140" fmla="*/ 1422400 w 3155950"/>
                <a:gd name="connsiteY140" fmla="*/ 3740150 h 3741737"/>
                <a:gd name="connsiteX0" fmla="*/ 1422400 w 3155950"/>
                <a:gd name="connsiteY0" fmla="*/ 3740150 h 3741737"/>
                <a:gd name="connsiteX1" fmla="*/ 1323975 w 3155950"/>
                <a:gd name="connsiteY1" fmla="*/ 3741737 h 3741737"/>
                <a:gd name="connsiteX2" fmla="*/ 1246981 w 3155950"/>
                <a:gd name="connsiteY2" fmla="*/ 3741737 h 3741737"/>
                <a:gd name="connsiteX3" fmla="*/ 1202531 w 3155950"/>
                <a:gd name="connsiteY3" fmla="*/ 3706019 h 3741737"/>
                <a:gd name="connsiteX4" fmla="*/ 1092200 w 3155950"/>
                <a:gd name="connsiteY4" fmla="*/ 3473450 h 3741737"/>
                <a:gd name="connsiteX5" fmla="*/ 1092200 w 3155950"/>
                <a:gd name="connsiteY5" fmla="*/ 3346450 h 3741737"/>
                <a:gd name="connsiteX6" fmla="*/ 984250 w 3155950"/>
                <a:gd name="connsiteY6" fmla="*/ 3498850 h 3741737"/>
                <a:gd name="connsiteX7" fmla="*/ 812800 w 3155950"/>
                <a:gd name="connsiteY7" fmla="*/ 2997200 h 3741737"/>
                <a:gd name="connsiteX8" fmla="*/ 800100 w 3155950"/>
                <a:gd name="connsiteY8" fmla="*/ 2667000 h 3741737"/>
                <a:gd name="connsiteX9" fmla="*/ 781050 w 3155950"/>
                <a:gd name="connsiteY9" fmla="*/ 2489200 h 3741737"/>
                <a:gd name="connsiteX10" fmla="*/ 742950 w 3155950"/>
                <a:gd name="connsiteY10" fmla="*/ 2273300 h 3741737"/>
                <a:gd name="connsiteX11" fmla="*/ 298450 w 3155950"/>
                <a:gd name="connsiteY11" fmla="*/ 2711450 h 3741737"/>
                <a:gd name="connsiteX12" fmla="*/ 241300 w 3155950"/>
                <a:gd name="connsiteY12" fmla="*/ 2660650 h 3741737"/>
                <a:gd name="connsiteX13" fmla="*/ 95250 w 3155950"/>
                <a:gd name="connsiteY13" fmla="*/ 2698750 h 3741737"/>
                <a:gd name="connsiteX14" fmla="*/ 6350 w 3155950"/>
                <a:gd name="connsiteY14" fmla="*/ 2628900 h 3741737"/>
                <a:gd name="connsiteX15" fmla="*/ 114300 w 3155950"/>
                <a:gd name="connsiteY15" fmla="*/ 2636044 h 3741737"/>
                <a:gd name="connsiteX16" fmla="*/ 164306 w 3155950"/>
                <a:gd name="connsiteY16" fmla="*/ 2619375 h 3741737"/>
                <a:gd name="connsiteX17" fmla="*/ 144463 w 3155950"/>
                <a:gd name="connsiteY17" fmla="*/ 2583657 h 3741737"/>
                <a:gd name="connsiteX18" fmla="*/ 221456 w 3155950"/>
                <a:gd name="connsiteY18" fmla="*/ 2557462 h 3741737"/>
                <a:gd name="connsiteX19" fmla="*/ 502444 w 3155950"/>
                <a:gd name="connsiteY19" fmla="*/ 2260600 h 3741737"/>
                <a:gd name="connsiteX20" fmla="*/ 469900 w 3155950"/>
                <a:gd name="connsiteY20" fmla="*/ 2203450 h 3741737"/>
                <a:gd name="connsiteX21" fmla="*/ 520700 w 3155950"/>
                <a:gd name="connsiteY21" fmla="*/ 2095500 h 3741737"/>
                <a:gd name="connsiteX22" fmla="*/ 508000 w 3155950"/>
                <a:gd name="connsiteY22" fmla="*/ 1968500 h 3741737"/>
                <a:gd name="connsiteX23" fmla="*/ 584200 w 3155950"/>
                <a:gd name="connsiteY23" fmla="*/ 1924050 h 3741737"/>
                <a:gd name="connsiteX24" fmla="*/ 565150 w 3155950"/>
                <a:gd name="connsiteY24" fmla="*/ 1860550 h 3741737"/>
                <a:gd name="connsiteX25" fmla="*/ 608806 w 3155950"/>
                <a:gd name="connsiteY25" fmla="*/ 1569244 h 3741737"/>
                <a:gd name="connsiteX26" fmla="*/ 574675 w 3155950"/>
                <a:gd name="connsiteY26" fmla="*/ 1479550 h 3741737"/>
                <a:gd name="connsiteX27" fmla="*/ 632618 w 3155950"/>
                <a:gd name="connsiteY27" fmla="*/ 1296988 h 3741737"/>
                <a:gd name="connsiteX28" fmla="*/ 621506 w 3155950"/>
                <a:gd name="connsiteY28" fmla="*/ 1202531 h 3741737"/>
                <a:gd name="connsiteX29" fmla="*/ 584200 w 3155950"/>
                <a:gd name="connsiteY29" fmla="*/ 1117600 h 3741737"/>
                <a:gd name="connsiteX30" fmla="*/ 584200 w 3155950"/>
                <a:gd name="connsiteY30" fmla="*/ 1028700 h 3741737"/>
                <a:gd name="connsiteX31" fmla="*/ 1003300 w 3155950"/>
                <a:gd name="connsiteY31" fmla="*/ 952500 h 3741737"/>
                <a:gd name="connsiteX32" fmla="*/ 1168400 w 3155950"/>
                <a:gd name="connsiteY32" fmla="*/ 1085850 h 3741737"/>
                <a:gd name="connsiteX33" fmla="*/ 1079500 w 3155950"/>
                <a:gd name="connsiteY33" fmla="*/ 1079500 h 3741737"/>
                <a:gd name="connsiteX34" fmla="*/ 1041400 w 3155950"/>
                <a:gd name="connsiteY34" fmla="*/ 1327150 h 3741737"/>
                <a:gd name="connsiteX35" fmla="*/ 1035050 w 3155950"/>
                <a:gd name="connsiteY35" fmla="*/ 1644650 h 3741737"/>
                <a:gd name="connsiteX36" fmla="*/ 958850 w 3155950"/>
                <a:gd name="connsiteY36" fmla="*/ 1714500 h 3741737"/>
                <a:gd name="connsiteX37" fmla="*/ 44450 w 3155950"/>
                <a:gd name="connsiteY37" fmla="*/ 758825 h 3741737"/>
                <a:gd name="connsiteX38" fmla="*/ 34925 w 3155950"/>
                <a:gd name="connsiteY38" fmla="*/ 695325 h 3741737"/>
                <a:gd name="connsiteX39" fmla="*/ 0 w 3155950"/>
                <a:gd name="connsiteY39" fmla="*/ 606425 h 3741737"/>
                <a:gd name="connsiteX40" fmla="*/ 142875 w 3155950"/>
                <a:gd name="connsiteY40" fmla="*/ 568325 h 3741737"/>
                <a:gd name="connsiteX41" fmla="*/ 231775 w 3155950"/>
                <a:gd name="connsiteY41" fmla="*/ 561975 h 3741737"/>
                <a:gd name="connsiteX42" fmla="*/ 263525 w 3155950"/>
                <a:gd name="connsiteY42" fmla="*/ 542925 h 3741737"/>
                <a:gd name="connsiteX43" fmla="*/ 292100 w 3155950"/>
                <a:gd name="connsiteY43" fmla="*/ 561975 h 3741737"/>
                <a:gd name="connsiteX44" fmla="*/ 358775 w 3155950"/>
                <a:gd name="connsiteY44" fmla="*/ 546100 h 3741737"/>
                <a:gd name="connsiteX45" fmla="*/ 371475 w 3155950"/>
                <a:gd name="connsiteY45" fmla="*/ 514350 h 3741737"/>
                <a:gd name="connsiteX46" fmla="*/ 612775 w 3155950"/>
                <a:gd name="connsiteY46" fmla="*/ 485775 h 3741737"/>
                <a:gd name="connsiteX47" fmla="*/ 571500 w 3155950"/>
                <a:gd name="connsiteY47" fmla="*/ 219075 h 3741737"/>
                <a:gd name="connsiteX48" fmla="*/ 485775 w 3155950"/>
                <a:gd name="connsiteY48" fmla="*/ 0 h 3741737"/>
                <a:gd name="connsiteX49" fmla="*/ 590550 w 3155950"/>
                <a:gd name="connsiteY49" fmla="*/ 12700 h 3741737"/>
                <a:gd name="connsiteX50" fmla="*/ 711200 w 3155950"/>
                <a:gd name="connsiteY50" fmla="*/ 60325 h 3741737"/>
                <a:gd name="connsiteX51" fmla="*/ 787400 w 3155950"/>
                <a:gd name="connsiteY51" fmla="*/ 130175 h 3741737"/>
                <a:gd name="connsiteX52" fmla="*/ 847725 w 3155950"/>
                <a:gd name="connsiteY52" fmla="*/ 222250 h 3741737"/>
                <a:gd name="connsiteX53" fmla="*/ 892175 w 3155950"/>
                <a:gd name="connsiteY53" fmla="*/ 412750 h 3741737"/>
                <a:gd name="connsiteX54" fmla="*/ 989013 w 3155950"/>
                <a:gd name="connsiteY54" fmla="*/ 380206 h 3741737"/>
                <a:gd name="connsiteX55" fmla="*/ 996155 w 3155950"/>
                <a:gd name="connsiteY55" fmla="*/ 310357 h 3741737"/>
                <a:gd name="connsiteX56" fmla="*/ 1020763 w 3155950"/>
                <a:gd name="connsiteY56" fmla="*/ 305594 h 3741737"/>
                <a:gd name="connsiteX57" fmla="*/ 1058070 w 3155950"/>
                <a:gd name="connsiteY57" fmla="*/ 289720 h 3741737"/>
                <a:gd name="connsiteX58" fmla="*/ 1153319 w 3155950"/>
                <a:gd name="connsiteY58" fmla="*/ 295274 h 3741737"/>
                <a:gd name="connsiteX59" fmla="*/ 1194593 w 3155950"/>
                <a:gd name="connsiteY59" fmla="*/ 304007 h 3741737"/>
                <a:gd name="connsiteX60" fmla="*/ 1197769 w 3155950"/>
                <a:gd name="connsiteY60" fmla="*/ 245268 h 3741737"/>
                <a:gd name="connsiteX61" fmla="*/ 1231900 w 3155950"/>
                <a:gd name="connsiteY61" fmla="*/ 254000 h 3741737"/>
                <a:gd name="connsiteX62" fmla="*/ 1218406 w 3155950"/>
                <a:gd name="connsiteY62" fmla="*/ 328612 h 3741737"/>
                <a:gd name="connsiteX63" fmla="*/ 1282700 w 3155950"/>
                <a:gd name="connsiteY63" fmla="*/ 331788 h 3741737"/>
                <a:gd name="connsiteX64" fmla="*/ 1318418 w 3155950"/>
                <a:gd name="connsiteY64" fmla="*/ 312737 h 3741737"/>
                <a:gd name="connsiteX65" fmla="*/ 1362869 w 3155950"/>
                <a:gd name="connsiteY65" fmla="*/ 324644 h 3741737"/>
                <a:gd name="connsiteX66" fmla="*/ 1365250 w 3155950"/>
                <a:gd name="connsiteY66" fmla="*/ 359568 h 3741737"/>
                <a:gd name="connsiteX67" fmla="*/ 1416050 w 3155950"/>
                <a:gd name="connsiteY67" fmla="*/ 373856 h 3741737"/>
                <a:gd name="connsiteX68" fmla="*/ 1439069 w 3155950"/>
                <a:gd name="connsiteY68" fmla="*/ 361950 h 3741737"/>
                <a:gd name="connsiteX69" fmla="*/ 1498600 w 3155950"/>
                <a:gd name="connsiteY69" fmla="*/ 313531 h 3741737"/>
                <a:gd name="connsiteX70" fmla="*/ 1539875 w 3155950"/>
                <a:gd name="connsiteY70" fmla="*/ 338931 h 3741737"/>
                <a:gd name="connsiteX71" fmla="*/ 1558925 w 3155950"/>
                <a:gd name="connsiteY71" fmla="*/ 331788 h 3741737"/>
                <a:gd name="connsiteX72" fmla="*/ 1586706 w 3155950"/>
                <a:gd name="connsiteY72" fmla="*/ 273844 h 3741737"/>
                <a:gd name="connsiteX73" fmla="*/ 1647825 w 3155950"/>
                <a:gd name="connsiteY73" fmla="*/ 235743 h 3741737"/>
                <a:gd name="connsiteX74" fmla="*/ 1636712 w 3155950"/>
                <a:gd name="connsiteY74" fmla="*/ 252414 h 3741737"/>
                <a:gd name="connsiteX75" fmla="*/ 1685925 w 3155950"/>
                <a:gd name="connsiteY75" fmla="*/ 346075 h 3741737"/>
                <a:gd name="connsiteX76" fmla="*/ 1781175 w 3155950"/>
                <a:gd name="connsiteY76" fmla="*/ 388937 h 3741737"/>
                <a:gd name="connsiteX77" fmla="*/ 1790700 w 3155950"/>
                <a:gd name="connsiteY77" fmla="*/ 477838 h 3741737"/>
                <a:gd name="connsiteX78" fmla="*/ 1811337 w 3155950"/>
                <a:gd name="connsiteY78" fmla="*/ 511175 h 3741737"/>
                <a:gd name="connsiteX79" fmla="*/ 1839913 w 3155950"/>
                <a:gd name="connsiteY79" fmla="*/ 568325 h 3741737"/>
                <a:gd name="connsiteX80" fmla="*/ 1790700 w 3155950"/>
                <a:gd name="connsiteY80" fmla="*/ 688975 h 3741737"/>
                <a:gd name="connsiteX81" fmla="*/ 1874838 w 3155950"/>
                <a:gd name="connsiteY81" fmla="*/ 633413 h 3741737"/>
                <a:gd name="connsiteX82" fmla="*/ 2002632 w 3155950"/>
                <a:gd name="connsiteY82" fmla="*/ 642938 h 3741737"/>
                <a:gd name="connsiteX83" fmla="*/ 2055019 w 3155950"/>
                <a:gd name="connsiteY83" fmla="*/ 609600 h 3741737"/>
                <a:gd name="connsiteX84" fmla="*/ 2116931 w 3155950"/>
                <a:gd name="connsiteY84" fmla="*/ 630236 h 3741737"/>
                <a:gd name="connsiteX85" fmla="*/ 2178050 w 3155950"/>
                <a:gd name="connsiteY85" fmla="*/ 539750 h 3741737"/>
                <a:gd name="connsiteX86" fmla="*/ 2220913 w 3155950"/>
                <a:gd name="connsiteY86" fmla="*/ 547687 h 3741737"/>
                <a:gd name="connsiteX87" fmla="*/ 2289175 w 3155950"/>
                <a:gd name="connsiteY87" fmla="*/ 447675 h 3741737"/>
                <a:gd name="connsiteX88" fmla="*/ 2379662 w 3155950"/>
                <a:gd name="connsiteY88" fmla="*/ 481013 h 3741737"/>
                <a:gd name="connsiteX89" fmla="*/ 2438400 w 3155950"/>
                <a:gd name="connsiteY89" fmla="*/ 469900 h 3741737"/>
                <a:gd name="connsiteX90" fmla="*/ 2508250 w 3155950"/>
                <a:gd name="connsiteY90" fmla="*/ 495300 h 3741737"/>
                <a:gd name="connsiteX91" fmla="*/ 2514600 w 3155950"/>
                <a:gd name="connsiteY91" fmla="*/ 571500 h 3741737"/>
                <a:gd name="connsiteX92" fmla="*/ 2482850 w 3155950"/>
                <a:gd name="connsiteY92" fmla="*/ 654050 h 3741737"/>
                <a:gd name="connsiteX93" fmla="*/ 2514600 w 3155950"/>
                <a:gd name="connsiteY93" fmla="*/ 749300 h 3741737"/>
                <a:gd name="connsiteX94" fmla="*/ 2641600 w 3155950"/>
                <a:gd name="connsiteY94" fmla="*/ 781050 h 3741737"/>
                <a:gd name="connsiteX95" fmla="*/ 2594769 w 3155950"/>
                <a:gd name="connsiteY95" fmla="*/ 899319 h 3741737"/>
                <a:gd name="connsiteX96" fmla="*/ 2660650 w 3155950"/>
                <a:gd name="connsiteY96" fmla="*/ 1003300 h 3741737"/>
                <a:gd name="connsiteX97" fmla="*/ 2692400 w 3155950"/>
                <a:gd name="connsiteY97" fmla="*/ 1009650 h 3741737"/>
                <a:gd name="connsiteX98" fmla="*/ 2647950 w 3155950"/>
                <a:gd name="connsiteY98" fmla="*/ 1117600 h 3741737"/>
                <a:gd name="connsiteX99" fmla="*/ 2724150 w 3155950"/>
                <a:gd name="connsiteY99" fmla="*/ 1123950 h 3741737"/>
                <a:gd name="connsiteX100" fmla="*/ 2858294 w 3155950"/>
                <a:gd name="connsiteY100" fmla="*/ 1060450 h 3741737"/>
                <a:gd name="connsiteX101" fmla="*/ 3022600 w 3155950"/>
                <a:gd name="connsiteY101" fmla="*/ 908050 h 3741737"/>
                <a:gd name="connsiteX102" fmla="*/ 3011488 w 3155950"/>
                <a:gd name="connsiteY102" fmla="*/ 1030288 h 3741737"/>
                <a:gd name="connsiteX103" fmla="*/ 3103563 w 3155950"/>
                <a:gd name="connsiteY103" fmla="*/ 1119187 h 3741737"/>
                <a:gd name="connsiteX104" fmla="*/ 3155950 w 3155950"/>
                <a:gd name="connsiteY104" fmla="*/ 1270000 h 3741737"/>
                <a:gd name="connsiteX105" fmla="*/ 2850356 w 3155950"/>
                <a:gd name="connsiteY105" fmla="*/ 1458118 h 3741737"/>
                <a:gd name="connsiteX106" fmla="*/ 2917825 w 3155950"/>
                <a:gd name="connsiteY106" fmla="*/ 1585913 h 3741737"/>
                <a:gd name="connsiteX107" fmla="*/ 2869406 w 3155950"/>
                <a:gd name="connsiteY107" fmla="*/ 1687513 h 3741737"/>
                <a:gd name="connsiteX108" fmla="*/ 2914650 w 3155950"/>
                <a:gd name="connsiteY108" fmla="*/ 1720850 h 3741737"/>
                <a:gd name="connsiteX109" fmla="*/ 2940050 w 3155950"/>
                <a:gd name="connsiteY109" fmla="*/ 1771650 h 3741737"/>
                <a:gd name="connsiteX110" fmla="*/ 2940050 w 3155950"/>
                <a:gd name="connsiteY110" fmla="*/ 1847850 h 3741737"/>
                <a:gd name="connsiteX111" fmla="*/ 2914650 w 3155950"/>
                <a:gd name="connsiteY111" fmla="*/ 1873250 h 3741737"/>
                <a:gd name="connsiteX112" fmla="*/ 2908300 w 3155950"/>
                <a:gd name="connsiteY112" fmla="*/ 1911350 h 3741737"/>
                <a:gd name="connsiteX113" fmla="*/ 2838450 w 3155950"/>
                <a:gd name="connsiteY113" fmla="*/ 1885950 h 3741737"/>
                <a:gd name="connsiteX114" fmla="*/ 2819400 w 3155950"/>
                <a:gd name="connsiteY114" fmla="*/ 2012950 h 3741737"/>
                <a:gd name="connsiteX115" fmla="*/ 2742407 w 3155950"/>
                <a:gd name="connsiteY115" fmla="*/ 1977231 h 3741737"/>
                <a:gd name="connsiteX116" fmla="*/ 2609850 w 3155950"/>
                <a:gd name="connsiteY116" fmla="*/ 2039937 h 3741737"/>
                <a:gd name="connsiteX117" fmla="*/ 2755900 w 3155950"/>
                <a:gd name="connsiteY117" fmla="*/ 2286000 h 3741737"/>
                <a:gd name="connsiteX118" fmla="*/ 2794000 w 3155950"/>
                <a:gd name="connsiteY118" fmla="*/ 2286000 h 3741737"/>
                <a:gd name="connsiteX119" fmla="*/ 2787650 w 3155950"/>
                <a:gd name="connsiteY119" fmla="*/ 2374900 h 3741737"/>
                <a:gd name="connsiteX120" fmla="*/ 2717800 w 3155950"/>
                <a:gd name="connsiteY120" fmla="*/ 2350294 h 3741737"/>
                <a:gd name="connsiteX121" fmla="*/ 2609850 w 3155950"/>
                <a:gd name="connsiteY121" fmla="*/ 2387600 h 3741737"/>
                <a:gd name="connsiteX122" fmla="*/ 2387600 w 3155950"/>
                <a:gd name="connsiteY122" fmla="*/ 2381250 h 3741737"/>
                <a:gd name="connsiteX123" fmla="*/ 2292350 w 3155950"/>
                <a:gd name="connsiteY123" fmla="*/ 2381250 h 3741737"/>
                <a:gd name="connsiteX124" fmla="*/ 2216150 w 3155950"/>
                <a:gd name="connsiteY124" fmla="*/ 2305050 h 3741737"/>
                <a:gd name="connsiteX125" fmla="*/ 2159000 w 3155950"/>
                <a:gd name="connsiteY125" fmla="*/ 2292350 h 3741737"/>
                <a:gd name="connsiteX126" fmla="*/ 2144713 w 3155950"/>
                <a:gd name="connsiteY126" fmla="*/ 2212975 h 3741737"/>
                <a:gd name="connsiteX127" fmla="*/ 1954212 w 3155950"/>
                <a:gd name="connsiteY127" fmla="*/ 2155825 h 3741737"/>
                <a:gd name="connsiteX128" fmla="*/ 1930400 w 3155950"/>
                <a:gd name="connsiteY128" fmla="*/ 2273300 h 3741737"/>
                <a:gd name="connsiteX129" fmla="*/ 1949450 w 3155950"/>
                <a:gd name="connsiteY129" fmla="*/ 2362200 h 3741737"/>
                <a:gd name="connsiteX130" fmla="*/ 1917700 w 3155950"/>
                <a:gd name="connsiteY130" fmla="*/ 2476500 h 3741737"/>
                <a:gd name="connsiteX131" fmla="*/ 2311400 w 3155950"/>
                <a:gd name="connsiteY131" fmla="*/ 2546350 h 3741737"/>
                <a:gd name="connsiteX132" fmla="*/ 2355850 w 3155950"/>
                <a:gd name="connsiteY132" fmla="*/ 3003550 h 3741737"/>
                <a:gd name="connsiteX133" fmla="*/ 1289050 w 3155950"/>
                <a:gd name="connsiteY133" fmla="*/ 3060700 h 3741737"/>
                <a:gd name="connsiteX134" fmla="*/ 1270000 w 3155950"/>
                <a:gd name="connsiteY134" fmla="*/ 3117850 h 3741737"/>
                <a:gd name="connsiteX135" fmla="*/ 1320800 w 3155950"/>
                <a:gd name="connsiteY135" fmla="*/ 3143250 h 3741737"/>
                <a:gd name="connsiteX136" fmla="*/ 1339850 w 3155950"/>
                <a:gd name="connsiteY136" fmla="*/ 3219450 h 3741737"/>
                <a:gd name="connsiteX137" fmla="*/ 1333500 w 3155950"/>
                <a:gd name="connsiteY137" fmla="*/ 3378200 h 3741737"/>
                <a:gd name="connsiteX138" fmla="*/ 1403350 w 3155950"/>
                <a:gd name="connsiteY138" fmla="*/ 3473450 h 3741737"/>
                <a:gd name="connsiteX139" fmla="*/ 1365250 w 3155950"/>
                <a:gd name="connsiteY139" fmla="*/ 3638550 h 3741737"/>
                <a:gd name="connsiteX140" fmla="*/ 1422400 w 3155950"/>
                <a:gd name="connsiteY140" fmla="*/ 3740150 h 3741737"/>
                <a:gd name="connsiteX0" fmla="*/ 1422400 w 3155950"/>
                <a:gd name="connsiteY0" fmla="*/ 3740150 h 3741737"/>
                <a:gd name="connsiteX1" fmla="*/ 1323975 w 3155950"/>
                <a:gd name="connsiteY1" fmla="*/ 3741737 h 3741737"/>
                <a:gd name="connsiteX2" fmla="*/ 1246981 w 3155950"/>
                <a:gd name="connsiteY2" fmla="*/ 3741737 h 3741737"/>
                <a:gd name="connsiteX3" fmla="*/ 1202531 w 3155950"/>
                <a:gd name="connsiteY3" fmla="*/ 3706019 h 3741737"/>
                <a:gd name="connsiteX4" fmla="*/ 1092200 w 3155950"/>
                <a:gd name="connsiteY4" fmla="*/ 3473450 h 3741737"/>
                <a:gd name="connsiteX5" fmla="*/ 1092200 w 3155950"/>
                <a:gd name="connsiteY5" fmla="*/ 3346450 h 3741737"/>
                <a:gd name="connsiteX6" fmla="*/ 984250 w 3155950"/>
                <a:gd name="connsiteY6" fmla="*/ 3498850 h 3741737"/>
                <a:gd name="connsiteX7" fmla="*/ 812800 w 3155950"/>
                <a:gd name="connsiteY7" fmla="*/ 2997200 h 3741737"/>
                <a:gd name="connsiteX8" fmla="*/ 800100 w 3155950"/>
                <a:gd name="connsiteY8" fmla="*/ 2667000 h 3741737"/>
                <a:gd name="connsiteX9" fmla="*/ 781050 w 3155950"/>
                <a:gd name="connsiteY9" fmla="*/ 2489200 h 3741737"/>
                <a:gd name="connsiteX10" fmla="*/ 742950 w 3155950"/>
                <a:gd name="connsiteY10" fmla="*/ 2273300 h 3741737"/>
                <a:gd name="connsiteX11" fmla="*/ 298450 w 3155950"/>
                <a:gd name="connsiteY11" fmla="*/ 2711450 h 3741737"/>
                <a:gd name="connsiteX12" fmla="*/ 241300 w 3155950"/>
                <a:gd name="connsiteY12" fmla="*/ 2660650 h 3741737"/>
                <a:gd name="connsiteX13" fmla="*/ 95250 w 3155950"/>
                <a:gd name="connsiteY13" fmla="*/ 2698750 h 3741737"/>
                <a:gd name="connsiteX14" fmla="*/ 6350 w 3155950"/>
                <a:gd name="connsiteY14" fmla="*/ 2628900 h 3741737"/>
                <a:gd name="connsiteX15" fmla="*/ 114300 w 3155950"/>
                <a:gd name="connsiteY15" fmla="*/ 2636044 h 3741737"/>
                <a:gd name="connsiteX16" fmla="*/ 164306 w 3155950"/>
                <a:gd name="connsiteY16" fmla="*/ 2619375 h 3741737"/>
                <a:gd name="connsiteX17" fmla="*/ 144463 w 3155950"/>
                <a:gd name="connsiteY17" fmla="*/ 2583657 h 3741737"/>
                <a:gd name="connsiteX18" fmla="*/ 221456 w 3155950"/>
                <a:gd name="connsiteY18" fmla="*/ 2557462 h 3741737"/>
                <a:gd name="connsiteX19" fmla="*/ 502444 w 3155950"/>
                <a:gd name="connsiteY19" fmla="*/ 2260600 h 3741737"/>
                <a:gd name="connsiteX20" fmla="*/ 469900 w 3155950"/>
                <a:gd name="connsiteY20" fmla="*/ 2203450 h 3741737"/>
                <a:gd name="connsiteX21" fmla="*/ 520700 w 3155950"/>
                <a:gd name="connsiteY21" fmla="*/ 2095500 h 3741737"/>
                <a:gd name="connsiteX22" fmla="*/ 508000 w 3155950"/>
                <a:gd name="connsiteY22" fmla="*/ 1968500 h 3741737"/>
                <a:gd name="connsiteX23" fmla="*/ 584200 w 3155950"/>
                <a:gd name="connsiteY23" fmla="*/ 1924050 h 3741737"/>
                <a:gd name="connsiteX24" fmla="*/ 565150 w 3155950"/>
                <a:gd name="connsiteY24" fmla="*/ 1860550 h 3741737"/>
                <a:gd name="connsiteX25" fmla="*/ 608806 w 3155950"/>
                <a:gd name="connsiteY25" fmla="*/ 1569244 h 3741737"/>
                <a:gd name="connsiteX26" fmla="*/ 574675 w 3155950"/>
                <a:gd name="connsiteY26" fmla="*/ 1479550 h 3741737"/>
                <a:gd name="connsiteX27" fmla="*/ 632618 w 3155950"/>
                <a:gd name="connsiteY27" fmla="*/ 1296988 h 3741737"/>
                <a:gd name="connsiteX28" fmla="*/ 621506 w 3155950"/>
                <a:gd name="connsiteY28" fmla="*/ 1202531 h 3741737"/>
                <a:gd name="connsiteX29" fmla="*/ 584200 w 3155950"/>
                <a:gd name="connsiteY29" fmla="*/ 1117600 h 3741737"/>
                <a:gd name="connsiteX30" fmla="*/ 584200 w 3155950"/>
                <a:gd name="connsiteY30" fmla="*/ 1028700 h 3741737"/>
                <a:gd name="connsiteX31" fmla="*/ 1003300 w 3155950"/>
                <a:gd name="connsiteY31" fmla="*/ 952500 h 3741737"/>
                <a:gd name="connsiteX32" fmla="*/ 1168400 w 3155950"/>
                <a:gd name="connsiteY32" fmla="*/ 1085850 h 3741737"/>
                <a:gd name="connsiteX33" fmla="*/ 1079500 w 3155950"/>
                <a:gd name="connsiteY33" fmla="*/ 1079500 h 3741737"/>
                <a:gd name="connsiteX34" fmla="*/ 1041400 w 3155950"/>
                <a:gd name="connsiteY34" fmla="*/ 1327150 h 3741737"/>
                <a:gd name="connsiteX35" fmla="*/ 1035050 w 3155950"/>
                <a:gd name="connsiteY35" fmla="*/ 1644650 h 3741737"/>
                <a:gd name="connsiteX36" fmla="*/ 958850 w 3155950"/>
                <a:gd name="connsiteY36" fmla="*/ 1714500 h 3741737"/>
                <a:gd name="connsiteX37" fmla="*/ 44450 w 3155950"/>
                <a:gd name="connsiteY37" fmla="*/ 758825 h 3741737"/>
                <a:gd name="connsiteX38" fmla="*/ 56356 w 3155950"/>
                <a:gd name="connsiteY38" fmla="*/ 685800 h 3741737"/>
                <a:gd name="connsiteX39" fmla="*/ 0 w 3155950"/>
                <a:gd name="connsiteY39" fmla="*/ 606425 h 3741737"/>
                <a:gd name="connsiteX40" fmla="*/ 142875 w 3155950"/>
                <a:gd name="connsiteY40" fmla="*/ 568325 h 3741737"/>
                <a:gd name="connsiteX41" fmla="*/ 231775 w 3155950"/>
                <a:gd name="connsiteY41" fmla="*/ 561975 h 3741737"/>
                <a:gd name="connsiteX42" fmla="*/ 263525 w 3155950"/>
                <a:gd name="connsiteY42" fmla="*/ 542925 h 3741737"/>
                <a:gd name="connsiteX43" fmla="*/ 292100 w 3155950"/>
                <a:gd name="connsiteY43" fmla="*/ 561975 h 3741737"/>
                <a:gd name="connsiteX44" fmla="*/ 358775 w 3155950"/>
                <a:gd name="connsiteY44" fmla="*/ 546100 h 3741737"/>
                <a:gd name="connsiteX45" fmla="*/ 371475 w 3155950"/>
                <a:gd name="connsiteY45" fmla="*/ 514350 h 3741737"/>
                <a:gd name="connsiteX46" fmla="*/ 612775 w 3155950"/>
                <a:gd name="connsiteY46" fmla="*/ 485775 h 3741737"/>
                <a:gd name="connsiteX47" fmla="*/ 571500 w 3155950"/>
                <a:gd name="connsiteY47" fmla="*/ 219075 h 3741737"/>
                <a:gd name="connsiteX48" fmla="*/ 485775 w 3155950"/>
                <a:gd name="connsiteY48" fmla="*/ 0 h 3741737"/>
                <a:gd name="connsiteX49" fmla="*/ 590550 w 3155950"/>
                <a:gd name="connsiteY49" fmla="*/ 12700 h 3741737"/>
                <a:gd name="connsiteX50" fmla="*/ 711200 w 3155950"/>
                <a:gd name="connsiteY50" fmla="*/ 60325 h 3741737"/>
                <a:gd name="connsiteX51" fmla="*/ 787400 w 3155950"/>
                <a:gd name="connsiteY51" fmla="*/ 130175 h 3741737"/>
                <a:gd name="connsiteX52" fmla="*/ 847725 w 3155950"/>
                <a:gd name="connsiteY52" fmla="*/ 222250 h 3741737"/>
                <a:gd name="connsiteX53" fmla="*/ 892175 w 3155950"/>
                <a:gd name="connsiteY53" fmla="*/ 412750 h 3741737"/>
                <a:gd name="connsiteX54" fmla="*/ 989013 w 3155950"/>
                <a:gd name="connsiteY54" fmla="*/ 380206 h 3741737"/>
                <a:gd name="connsiteX55" fmla="*/ 996155 w 3155950"/>
                <a:gd name="connsiteY55" fmla="*/ 310357 h 3741737"/>
                <a:gd name="connsiteX56" fmla="*/ 1020763 w 3155950"/>
                <a:gd name="connsiteY56" fmla="*/ 305594 h 3741737"/>
                <a:gd name="connsiteX57" fmla="*/ 1058070 w 3155950"/>
                <a:gd name="connsiteY57" fmla="*/ 289720 h 3741737"/>
                <a:gd name="connsiteX58" fmla="*/ 1153319 w 3155950"/>
                <a:gd name="connsiteY58" fmla="*/ 295274 h 3741737"/>
                <a:gd name="connsiteX59" fmla="*/ 1194593 w 3155950"/>
                <a:gd name="connsiteY59" fmla="*/ 304007 h 3741737"/>
                <a:gd name="connsiteX60" fmla="*/ 1197769 w 3155950"/>
                <a:gd name="connsiteY60" fmla="*/ 245268 h 3741737"/>
                <a:gd name="connsiteX61" fmla="*/ 1231900 w 3155950"/>
                <a:gd name="connsiteY61" fmla="*/ 254000 h 3741737"/>
                <a:gd name="connsiteX62" fmla="*/ 1218406 w 3155950"/>
                <a:gd name="connsiteY62" fmla="*/ 328612 h 3741737"/>
                <a:gd name="connsiteX63" fmla="*/ 1282700 w 3155950"/>
                <a:gd name="connsiteY63" fmla="*/ 331788 h 3741737"/>
                <a:gd name="connsiteX64" fmla="*/ 1318418 w 3155950"/>
                <a:gd name="connsiteY64" fmla="*/ 312737 h 3741737"/>
                <a:gd name="connsiteX65" fmla="*/ 1362869 w 3155950"/>
                <a:gd name="connsiteY65" fmla="*/ 324644 h 3741737"/>
                <a:gd name="connsiteX66" fmla="*/ 1365250 w 3155950"/>
                <a:gd name="connsiteY66" fmla="*/ 359568 h 3741737"/>
                <a:gd name="connsiteX67" fmla="*/ 1416050 w 3155950"/>
                <a:gd name="connsiteY67" fmla="*/ 373856 h 3741737"/>
                <a:gd name="connsiteX68" fmla="*/ 1439069 w 3155950"/>
                <a:gd name="connsiteY68" fmla="*/ 361950 h 3741737"/>
                <a:gd name="connsiteX69" fmla="*/ 1498600 w 3155950"/>
                <a:gd name="connsiteY69" fmla="*/ 313531 h 3741737"/>
                <a:gd name="connsiteX70" fmla="*/ 1539875 w 3155950"/>
                <a:gd name="connsiteY70" fmla="*/ 338931 h 3741737"/>
                <a:gd name="connsiteX71" fmla="*/ 1558925 w 3155950"/>
                <a:gd name="connsiteY71" fmla="*/ 331788 h 3741737"/>
                <a:gd name="connsiteX72" fmla="*/ 1586706 w 3155950"/>
                <a:gd name="connsiteY72" fmla="*/ 273844 h 3741737"/>
                <a:gd name="connsiteX73" fmla="*/ 1647825 w 3155950"/>
                <a:gd name="connsiteY73" fmla="*/ 235743 h 3741737"/>
                <a:gd name="connsiteX74" fmla="*/ 1636712 w 3155950"/>
                <a:gd name="connsiteY74" fmla="*/ 252414 h 3741737"/>
                <a:gd name="connsiteX75" fmla="*/ 1685925 w 3155950"/>
                <a:gd name="connsiteY75" fmla="*/ 346075 h 3741737"/>
                <a:gd name="connsiteX76" fmla="*/ 1781175 w 3155950"/>
                <a:gd name="connsiteY76" fmla="*/ 388937 h 3741737"/>
                <a:gd name="connsiteX77" fmla="*/ 1790700 w 3155950"/>
                <a:gd name="connsiteY77" fmla="*/ 477838 h 3741737"/>
                <a:gd name="connsiteX78" fmla="*/ 1811337 w 3155950"/>
                <a:gd name="connsiteY78" fmla="*/ 511175 h 3741737"/>
                <a:gd name="connsiteX79" fmla="*/ 1839913 w 3155950"/>
                <a:gd name="connsiteY79" fmla="*/ 568325 h 3741737"/>
                <a:gd name="connsiteX80" fmla="*/ 1790700 w 3155950"/>
                <a:gd name="connsiteY80" fmla="*/ 688975 h 3741737"/>
                <a:gd name="connsiteX81" fmla="*/ 1874838 w 3155950"/>
                <a:gd name="connsiteY81" fmla="*/ 633413 h 3741737"/>
                <a:gd name="connsiteX82" fmla="*/ 2002632 w 3155950"/>
                <a:gd name="connsiteY82" fmla="*/ 642938 h 3741737"/>
                <a:gd name="connsiteX83" fmla="*/ 2055019 w 3155950"/>
                <a:gd name="connsiteY83" fmla="*/ 609600 h 3741737"/>
                <a:gd name="connsiteX84" fmla="*/ 2116931 w 3155950"/>
                <a:gd name="connsiteY84" fmla="*/ 630236 h 3741737"/>
                <a:gd name="connsiteX85" fmla="*/ 2178050 w 3155950"/>
                <a:gd name="connsiteY85" fmla="*/ 539750 h 3741737"/>
                <a:gd name="connsiteX86" fmla="*/ 2220913 w 3155950"/>
                <a:gd name="connsiteY86" fmla="*/ 547687 h 3741737"/>
                <a:gd name="connsiteX87" fmla="*/ 2289175 w 3155950"/>
                <a:gd name="connsiteY87" fmla="*/ 447675 h 3741737"/>
                <a:gd name="connsiteX88" fmla="*/ 2379662 w 3155950"/>
                <a:gd name="connsiteY88" fmla="*/ 481013 h 3741737"/>
                <a:gd name="connsiteX89" fmla="*/ 2438400 w 3155950"/>
                <a:gd name="connsiteY89" fmla="*/ 469900 h 3741737"/>
                <a:gd name="connsiteX90" fmla="*/ 2508250 w 3155950"/>
                <a:gd name="connsiteY90" fmla="*/ 495300 h 3741737"/>
                <a:gd name="connsiteX91" fmla="*/ 2514600 w 3155950"/>
                <a:gd name="connsiteY91" fmla="*/ 571500 h 3741737"/>
                <a:gd name="connsiteX92" fmla="*/ 2482850 w 3155950"/>
                <a:gd name="connsiteY92" fmla="*/ 654050 h 3741737"/>
                <a:gd name="connsiteX93" fmla="*/ 2514600 w 3155950"/>
                <a:gd name="connsiteY93" fmla="*/ 749300 h 3741737"/>
                <a:gd name="connsiteX94" fmla="*/ 2641600 w 3155950"/>
                <a:gd name="connsiteY94" fmla="*/ 781050 h 3741737"/>
                <a:gd name="connsiteX95" fmla="*/ 2594769 w 3155950"/>
                <a:gd name="connsiteY95" fmla="*/ 899319 h 3741737"/>
                <a:gd name="connsiteX96" fmla="*/ 2660650 w 3155950"/>
                <a:gd name="connsiteY96" fmla="*/ 1003300 h 3741737"/>
                <a:gd name="connsiteX97" fmla="*/ 2692400 w 3155950"/>
                <a:gd name="connsiteY97" fmla="*/ 1009650 h 3741737"/>
                <a:gd name="connsiteX98" fmla="*/ 2647950 w 3155950"/>
                <a:gd name="connsiteY98" fmla="*/ 1117600 h 3741737"/>
                <a:gd name="connsiteX99" fmla="*/ 2724150 w 3155950"/>
                <a:gd name="connsiteY99" fmla="*/ 1123950 h 3741737"/>
                <a:gd name="connsiteX100" fmla="*/ 2858294 w 3155950"/>
                <a:gd name="connsiteY100" fmla="*/ 1060450 h 3741737"/>
                <a:gd name="connsiteX101" fmla="*/ 3022600 w 3155950"/>
                <a:gd name="connsiteY101" fmla="*/ 908050 h 3741737"/>
                <a:gd name="connsiteX102" fmla="*/ 3011488 w 3155950"/>
                <a:gd name="connsiteY102" fmla="*/ 1030288 h 3741737"/>
                <a:gd name="connsiteX103" fmla="*/ 3103563 w 3155950"/>
                <a:gd name="connsiteY103" fmla="*/ 1119187 h 3741737"/>
                <a:gd name="connsiteX104" fmla="*/ 3155950 w 3155950"/>
                <a:gd name="connsiteY104" fmla="*/ 1270000 h 3741737"/>
                <a:gd name="connsiteX105" fmla="*/ 2850356 w 3155950"/>
                <a:gd name="connsiteY105" fmla="*/ 1458118 h 3741737"/>
                <a:gd name="connsiteX106" fmla="*/ 2917825 w 3155950"/>
                <a:gd name="connsiteY106" fmla="*/ 1585913 h 3741737"/>
                <a:gd name="connsiteX107" fmla="*/ 2869406 w 3155950"/>
                <a:gd name="connsiteY107" fmla="*/ 1687513 h 3741737"/>
                <a:gd name="connsiteX108" fmla="*/ 2914650 w 3155950"/>
                <a:gd name="connsiteY108" fmla="*/ 1720850 h 3741737"/>
                <a:gd name="connsiteX109" fmla="*/ 2940050 w 3155950"/>
                <a:gd name="connsiteY109" fmla="*/ 1771650 h 3741737"/>
                <a:gd name="connsiteX110" fmla="*/ 2940050 w 3155950"/>
                <a:gd name="connsiteY110" fmla="*/ 1847850 h 3741737"/>
                <a:gd name="connsiteX111" fmla="*/ 2914650 w 3155950"/>
                <a:gd name="connsiteY111" fmla="*/ 1873250 h 3741737"/>
                <a:gd name="connsiteX112" fmla="*/ 2908300 w 3155950"/>
                <a:gd name="connsiteY112" fmla="*/ 1911350 h 3741737"/>
                <a:gd name="connsiteX113" fmla="*/ 2838450 w 3155950"/>
                <a:gd name="connsiteY113" fmla="*/ 1885950 h 3741737"/>
                <a:gd name="connsiteX114" fmla="*/ 2819400 w 3155950"/>
                <a:gd name="connsiteY114" fmla="*/ 2012950 h 3741737"/>
                <a:gd name="connsiteX115" fmla="*/ 2742407 w 3155950"/>
                <a:gd name="connsiteY115" fmla="*/ 1977231 h 3741737"/>
                <a:gd name="connsiteX116" fmla="*/ 2609850 w 3155950"/>
                <a:gd name="connsiteY116" fmla="*/ 2039937 h 3741737"/>
                <a:gd name="connsiteX117" fmla="*/ 2755900 w 3155950"/>
                <a:gd name="connsiteY117" fmla="*/ 2286000 h 3741737"/>
                <a:gd name="connsiteX118" fmla="*/ 2794000 w 3155950"/>
                <a:gd name="connsiteY118" fmla="*/ 2286000 h 3741737"/>
                <a:gd name="connsiteX119" fmla="*/ 2787650 w 3155950"/>
                <a:gd name="connsiteY119" fmla="*/ 2374900 h 3741737"/>
                <a:gd name="connsiteX120" fmla="*/ 2717800 w 3155950"/>
                <a:gd name="connsiteY120" fmla="*/ 2350294 h 3741737"/>
                <a:gd name="connsiteX121" fmla="*/ 2609850 w 3155950"/>
                <a:gd name="connsiteY121" fmla="*/ 2387600 h 3741737"/>
                <a:gd name="connsiteX122" fmla="*/ 2387600 w 3155950"/>
                <a:gd name="connsiteY122" fmla="*/ 2381250 h 3741737"/>
                <a:gd name="connsiteX123" fmla="*/ 2292350 w 3155950"/>
                <a:gd name="connsiteY123" fmla="*/ 2381250 h 3741737"/>
                <a:gd name="connsiteX124" fmla="*/ 2216150 w 3155950"/>
                <a:gd name="connsiteY124" fmla="*/ 2305050 h 3741737"/>
                <a:gd name="connsiteX125" fmla="*/ 2159000 w 3155950"/>
                <a:gd name="connsiteY125" fmla="*/ 2292350 h 3741737"/>
                <a:gd name="connsiteX126" fmla="*/ 2144713 w 3155950"/>
                <a:gd name="connsiteY126" fmla="*/ 2212975 h 3741737"/>
                <a:gd name="connsiteX127" fmla="*/ 1954212 w 3155950"/>
                <a:gd name="connsiteY127" fmla="*/ 2155825 h 3741737"/>
                <a:gd name="connsiteX128" fmla="*/ 1930400 w 3155950"/>
                <a:gd name="connsiteY128" fmla="*/ 2273300 h 3741737"/>
                <a:gd name="connsiteX129" fmla="*/ 1949450 w 3155950"/>
                <a:gd name="connsiteY129" fmla="*/ 2362200 h 3741737"/>
                <a:gd name="connsiteX130" fmla="*/ 1917700 w 3155950"/>
                <a:gd name="connsiteY130" fmla="*/ 2476500 h 3741737"/>
                <a:gd name="connsiteX131" fmla="*/ 2311400 w 3155950"/>
                <a:gd name="connsiteY131" fmla="*/ 2546350 h 3741737"/>
                <a:gd name="connsiteX132" fmla="*/ 2355850 w 3155950"/>
                <a:gd name="connsiteY132" fmla="*/ 3003550 h 3741737"/>
                <a:gd name="connsiteX133" fmla="*/ 1289050 w 3155950"/>
                <a:gd name="connsiteY133" fmla="*/ 3060700 h 3741737"/>
                <a:gd name="connsiteX134" fmla="*/ 1270000 w 3155950"/>
                <a:gd name="connsiteY134" fmla="*/ 3117850 h 3741737"/>
                <a:gd name="connsiteX135" fmla="*/ 1320800 w 3155950"/>
                <a:gd name="connsiteY135" fmla="*/ 3143250 h 3741737"/>
                <a:gd name="connsiteX136" fmla="*/ 1339850 w 3155950"/>
                <a:gd name="connsiteY136" fmla="*/ 3219450 h 3741737"/>
                <a:gd name="connsiteX137" fmla="*/ 1333500 w 3155950"/>
                <a:gd name="connsiteY137" fmla="*/ 3378200 h 3741737"/>
                <a:gd name="connsiteX138" fmla="*/ 1403350 w 3155950"/>
                <a:gd name="connsiteY138" fmla="*/ 3473450 h 3741737"/>
                <a:gd name="connsiteX139" fmla="*/ 1365250 w 3155950"/>
                <a:gd name="connsiteY139" fmla="*/ 3638550 h 3741737"/>
                <a:gd name="connsiteX140" fmla="*/ 1422400 w 3155950"/>
                <a:gd name="connsiteY140" fmla="*/ 3740150 h 3741737"/>
                <a:gd name="connsiteX0" fmla="*/ 1532731 w 3266281"/>
                <a:gd name="connsiteY0" fmla="*/ 3740150 h 3741737"/>
                <a:gd name="connsiteX1" fmla="*/ 1434306 w 3266281"/>
                <a:gd name="connsiteY1" fmla="*/ 3741737 h 3741737"/>
                <a:gd name="connsiteX2" fmla="*/ 1357312 w 3266281"/>
                <a:gd name="connsiteY2" fmla="*/ 3741737 h 3741737"/>
                <a:gd name="connsiteX3" fmla="*/ 1312862 w 3266281"/>
                <a:gd name="connsiteY3" fmla="*/ 3706019 h 3741737"/>
                <a:gd name="connsiteX4" fmla="*/ 1202531 w 3266281"/>
                <a:gd name="connsiteY4" fmla="*/ 3473450 h 3741737"/>
                <a:gd name="connsiteX5" fmla="*/ 1202531 w 3266281"/>
                <a:gd name="connsiteY5" fmla="*/ 3346450 h 3741737"/>
                <a:gd name="connsiteX6" fmla="*/ 1094581 w 3266281"/>
                <a:gd name="connsiteY6" fmla="*/ 3498850 h 3741737"/>
                <a:gd name="connsiteX7" fmla="*/ 923131 w 3266281"/>
                <a:gd name="connsiteY7" fmla="*/ 2997200 h 3741737"/>
                <a:gd name="connsiteX8" fmla="*/ 910431 w 3266281"/>
                <a:gd name="connsiteY8" fmla="*/ 2667000 h 3741737"/>
                <a:gd name="connsiteX9" fmla="*/ 891381 w 3266281"/>
                <a:gd name="connsiteY9" fmla="*/ 2489200 h 3741737"/>
                <a:gd name="connsiteX10" fmla="*/ 853281 w 3266281"/>
                <a:gd name="connsiteY10" fmla="*/ 2273300 h 3741737"/>
                <a:gd name="connsiteX11" fmla="*/ 408781 w 3266281"/>
                <a:gd name="connsiteY11" fmla="*/ 2711450 h 3741737"/>
                <a:gd name="connsiteX12" fmla="*/ 351631 w 3266281"/>
                <a:gd name="connsiteY12" fmla="*/ 2660650 h 3741737"/>
                <a:gd name="connsiteX13" fmla="*/ 205581 w 3266281"/>
                <a:gd name="connsiteY13" fmla="*/ 2698750 h 3741737"/>
                <a:gd name="connsiteX14" fmla="*/ 116681 w 3266281"/>
                <a:gd name="connsiteY14" fmla="*/ 2628900 h 3741737"/>
                <a:gd name="connsiteX15" fmla="*/ 224631 w 3266281"/>
                <a:gd name="connsiteY15" fmla="*/ 2636044 h 3741737"/>
                <a:gd name="connsiteX16" fmla="*/ 274637 w 3266281"/>
                <a:gd name="connsiteY16" fmla="*/ 2619375 h 3741737"/>
                <a:gd name="connsiteX17" fmla="*/ 254794 w 3266281"/>
                <a:gd name="connsiteY17" fmla="*/ 2583657 h 3741737"/>
                <a:gd name="connsiteX18" fmla="*/ 331787 w 3266281"/>
                <a:gd name="connsiteY18" fmla="*/ 2557462 h 3741737"/>
                <a:gd name="connsiteX19" fmla="*/ 612775 w 3266281"/>
                <a:gd name="connsiteY19" fmla="*/ 2260600 h 3741737"/>
                <a:gd name="connsiteX20" fmla="*/ 580231 w 3266281"/>
                <a:gd name="connsiteY20" fmla="*/ 2203450 h 3741737"/>
                <a:gd name="connsiteX21" fmla="*/ 631031 w 3266281"/>
                <a:gd name="connsiteY21" fmla="*/ 2095500 h 3741737"/>
                <a:gd name="connsiteX22" fmla="*/ 618331 w 3266281"/>
                <a:gd name="connsiteY22" fmla="*/ 1968500 h 3741737"/>
                <a:gd name="connsiteX23" fmla="*/ 694531 w 3266281"/>
                <a:gd name="connsiteY23" fmla="*/ 1924050 h 3741737"/>
                <a:gd name="connsiteX24" fmla="*/ 675481 w 3266281"/>
                <a:gd name="connsiteY24" fmla="*/ 1860550 h 3741737"/>
                <a:gd name="connsiteX25" fmla="*/ 719137 w 3266281"/>
                <a:gd name="connsiteY25" fmla="*/ 1569244 h 3741737"/>
                <a:gd name="connsiteX26" fmla="*/ 685006 w 3266281"/>
                <a:gd name="connsiteY26" fmla="*/ 1479550 h 3741737"/>
                <a:gd name="connsiteX27" fmla="*/ 742949 w 3266281"/>
                <a:gd name="connsiteY27" fmla="*/ 1296988 h 3741737"/>
                <a:gd name="connsiteX28" fmla="*/ 731837 w 3266281"/>
                <a:gd name="connsiteY28" fmla="*/ 1202531 h 3741737"/>
                <a:gd name="connsiteX29" fmla="*/ 694531 w 3266281"/>
                <a:gd name="connsiteY29" fmla="*/ 1117600 h 3741737"/>
                <a:gd name="connsiteX30" fmla="*/ 694531 w 3266281"/>
                <a:gd name="connsiteY30" fmla="*/ 1028700 h 3741737"/>
                <a:gd name="connsiteX31" fmla="*/ 1113631 w 3266281"/>
                <a:gd name="connsiteY31" fmla="*/ 952500 h 3741737"/>
                <a:gd name="connsiteX32" fmla="*/ 1278731 w 3266281"/>
                <a:gd name="connsiteY32" fmla="*/ 1085850 h 3741737"/>
                <a:gd name="connsiteX33" fmla="*/ 1189831 w 3266281"/>
                <a:gd name="connsiteY33" fmla="*/ 1079500 h 3741737"/>
                <a:gd name="connsiteX34" fmla="*/ 1151731 w 3266281"/>
                <a:gd name="connsiteY34" fmla="*/ 1327150 h 3741737"/>
                <a:gd name="connsiteX35" fmla="*/ 1145381 w 3266281"/>
                <a:gd name="connsiteY35" fmla="*/ 1644650 h 3741737"/>
                <a:gd name="connsiteX36" fmla="*/ 0 w 3266281"/>
                <a:gd name="connsiteY36" fmla="*/ 700087 h 3741737"/>
                <a:gd name="connsiteX37" fmla="*/ 154781 w 3266281"/>
                <a:gd name="connsiteY37" fmla="*/ 758825 h 3741737"/>
                <a:gd name="connsiteX38" fmla="*/ 166687 w 3266281"/>
                <a:gd name="connsiteY38" fmla="*/ 685800 h 3741737"/>
                <a:gd name="connsiteX39" fmla="*/ 110331 w 3266281"/>
                <a:gd name="connsiteY39" fmla="*/ 606425 h 3741737"/>
                <a:gd name="connsiteX40" fmla="*/ 253206 w 3266281"/>
                <a:gd name="connsiteY40" fmla="*/ 568325 h 3741737"/>
                <a:gd name="connsiteX41" fmla="*/ 342106 w 3266281"/>
                <a:gd name="connsiteY41" fmla="*/ 561975 h 3741737"/>
                <a:gd name="connsiteX42" fmla="*/ 373856 w 3266281"/>
                <a:gd name="connsiteY42" fmla="*/ 542925 h 3741737"/>
                <a:gd name="connsiteX43" fmla="*/ 402431 w 3266281"/>
                <a:gd name="connsiteY43" fmla="*/ 561975 h 3741737"/>
                <a:gd name="connsiteX44" fmla="*/ 469106 w 3266281"/>
                <a:gd name="connsiteY44" fmla="*/ 546100 h 3741737"/>
                <a:gd name="connsiteX45" fmla="*/ 481806 w 3266281"/>
                <a:gd name="connsiteY45" fmla="*/ 514350 h 3741737"/>
                <a:gd name="connsiteX46" fmla="*/ 723106 w 3266281"/>
                <a:gd name="connsiteY46" fmla="*/ 485775 h 3741737"/>
                <a:gd name="connsiteX47" fmla="*/ 681831 w 3266281"/>
                <a:gd name="connsiteY47" fmla="*/ 219075 h 3741737"/>
                <a:gd name="connsiteX48" fmla="*/ 596106 w 3266281"/>
                <a:gd name="connsiteY48" fmla="*/ 0 h 3741737"/>
                <a:gd name="connsiteX49" fmla="*/ 700881 w 3266281"/>
                <a:gd name="connsiteY49" fmla="*/ 12700 h 3741737"/>
                <a:gd name="connsiteX50" fmla="*/ 821531 w 3266281"/>
                <a:gd name="connsiteY50" fmla="*/ 60325 h 3741737"/>
                <a:gd name="connsiteX51" fmla="*/ 897731 w 3266281"/>
                <a:gd name="connsiteY51" fmla="*/ 130175 h 3741737"/>
                <a:gd name="connsiteX52" fmla="*/ 958056 w 3266281"/>
                <a:gd name="connsiteY52" fmla="*/ 222250 h 3741737"/>
                <a:gd name="connsiteX53" fmla="*/ 1002506 w 3266281"/>
                <a:gd name="connsiteY53" fmla="*/ 412750 h 3741737"/>
                <a:gd name="connsiteX54" fmla="*/ 1099344 w 3266281"/>
                <a:gd name="connsiteY54" fmla="*/ 380206 h 3741737"/>
                <a:gd name="connsiteX55" fmla="*/ 1106486 w 3266281"/>
                <a:gd name="connsiteY55" fmla="*/ 310357 h 3741737"/>
                <a:gd name="connsiteX56" fmla="*/ 1131094 w 3266281"/>
                <a:gd name="connsiteY56" fmla="*/ 305594 h 3741737"/>
                <a:gd name="connsiteX57" fmla="*/ 1168401 w 3266281"/>
                <a:gd name="connsiteY57" fmla="*/ 289720 h 3741737"/>
                <a:gd name="connsiteX58" fmla="*/ 1263650 w 3266281"/>
                <a:gd name="connsiteY58" fmla="*/ 295274 h 3741737"/>
                <a:gd name="connsiteX59" fmla="*/ 1304924 w 3266281"/>
                <a:gd name="connsiteY59" fmla="*/ 304007 h 3741737"/>
                <a:gd name="connsiteX60" fmla="*/ 1308100 w 3266281"/>
                <a:gd name="connsiteY60" fmla="*/ 245268 h 3741737"/>
                <a:gd name="connsiteX61" fmla="*/ 1342231 w 3266281"/>
                <a:gd name="connsiteY61" fmla="*/ 254000 h 3741737"/>
                <a:gd name="connsiteX62" fmla="*/ 1328737 w 3266281"/>
                <a:gd name="connsiteY62" fmla="*/ 328612 h 3741737"/>
                <a:gd name="connsiteX63" fmla="*/ 1393031 w 3266281"/>
                <a:gd name="connsiteY63" fmla="*/ 331788 h 3741737"/>
                <a:gd name="connsiteX64" fmla="*/ 1428749 w 3266281"/>
                <a:gd name="connsiteY64" fmla="*/ 312737 h 3741737"/>
                <a:gd name="connsiteX65" fmla="*/ 1473200 w 3266281"/>
                <a:gd name="connsiteY65" fmla="*/ 324644 h 3741737"/>
                <a:gd name="connsiteX66" fmla="*/ 1475581 w 3266281"/>
                <a:gd name="connsiteY66" fmla="*/ 359568 h 3741737"/>
                <a:gd name="connsiteX67" fmla="*/ 1526381 w 3266281"/>
                <a:gd name="connsiteY67" fmla="*/ 373856 h 3741737"/>
                <a:gd name="connsiteX68" fmla="*/ 1549400 w 3266281"/>
                <a:gd name="connsiteY68" fmla="*/ 361950 h 3741737"/>
                <a:gd name="connsiteX69" fmla="*/ 1608931 w 3266281"/>
                <a:gd name="connsiteY69" fmla="*/ 313531 h 3741737"/>
                <a:gd name="connsiteX70" fmla="*/ 1650206 w 3266281"/>
                <a:gd name="connsiteY70" fmla="*/ 338931 h 3741737"/>
                <a:gd name="connsiteX71" fmla="*/ 1669256 w 3266281"/>
                <a:gd name="connsiteY71" fmla="*/ 331788 h 3741737"/>
                <a:gd name="connsiteX72" fmla="*/ 1697037 w 3266281"/>
                <a:gd name="connsiteY72" fmla="*/ 273844 h 3741737"/>
                <a:gd name="connsiteX73" fmla="*/ 1758156 w 3266281"/>
                <a:gd name="connsiteY73" fmla="*/ 235743 h 3741737"/>
                <a:gd name="connsiteX74" fmla="*/ 1747043 w 3266281"/>
                <a:gd name="connsiteY74" fmla="*/ 252414 h 3741737"/>
                <a:gd name="connsiteX75" fmla="*/ 1796256 w 3266281"/>
                <a:gd name="connsiteY75" fmla="*/ 346075 h 3741737"/>
                <a:gd name="connsiteX76" fmla="*/ 1891506 w 3266281"/>
                <a:gd name="connsiteY76" fmla="*/ 388937 h 3741737"/>
                <a:gd name="connsiteX77" fmla="*/ 1901031 w 3266281"/>
                <a:gd name="connsiteY77" fmla="*/ 477838 h 3741737"/>
                <a:gd name="connsiteX78" fmla="*/ 1921668 w 3266281"/>
                <a:gd name="connsiteY78" fmla="*/ 511175 h 3741737"/>
                <a:gd name="connsiteX79" fmla="*/ 1950244 w 3266281"/>
                <a:gd name="connsiteY79" fmla="*/ 568325 h 3741737"/>
                <a:gd name="connsiteX80" fmla="*/ 1901031 w 3266281"/>
                <a:gd name="connsiteY80" fmla="*/ 688975 h 3741737"/>
                <a:gd name="connsiteX81" fmla="*/ 1985169 w 3266281"/>
                <a:gd name="connsiteY81" fmla="*/ 633413 h 3741737"/>
                <a:gd name="connsiteX82" fmla="*/ 2112963 w 3266281"/>
                <a:gd name="connsiteY82" fmla="*/ 642938 h 3741737"/>
                <a:gd name="connsiteX83" fmla="*/ 2165350 w 3266281"/>
                <a:gd name="connsiteY83" fmla="*/ 609600 h 3741737"/>
                <a:gd name="connsiteX84" fmla="*/ 2227262 w 3266281"/>
                <a:gd name="connsiteY84" fmla="*/ 630236 h 3741737"/>
                <a:gd name="connsiteX85" fmla="*/ 2288381 w 3266281"/>
                <a:gd name="connsiteY85" fmla="*/ 539750 h 3741737"/>
                <a:gd name="connsiteX86" fmla="*/ 2331244 w 3266281"/>
                <a:gd name="connsiteY86" fmla="*/ 547687 h 3741737"/>
                <a:gd name="connsiteX87" fmla="*/ 2399506 w 3266281"/>
                <a:gd name="connsiteY87" fmla="*/ 447675 h 3741737"/>
                <a:gd name="connsiteX88" fmla="*/ 2489993 w 3266281"/>
                <a:gd name="connsiteY88" fmla="*/ 481013 h 3741737"/>
                <a:gd name="connsiteX89" fmla="*/ 2548731 w 3266281"/>
                <a:gd name="connsiteY89" fmla="*/ 469900 h 3741737"/>
                <a:gd name="connsiteX90" fmla="*/ 2618581 w 3266281"/>
                <a:gd name="connsiteY90" fmla="*/ 495300 h 3741737"/>
                <a:gd name="connsiteX91" fmla="*/ 2624931 w 3266281"/>
                <a:gd name="connsiteY91" fmla="*/ 571500 h 3741737"/>
                <a:gd name="connsiteX92" fmla="*/ 2593181 w 3266281"/>
                <a:gd name="connsiteY92" fmla="*/ 654050 h 3741737"/>
                <a:gd name="connsiteX93" fmla="*/ 2624931 w 3266281"/>
                <a:gd name="connsiteY93" fmla="*/ 749300 h 3741737"/>
                <a:gd name="connsiteX94" fmla="*/ 2751931 w 3266281"/>
                <a:gd name="connsiteY94" fmla="*/ 781050 h 3741737"/>
                <a:gd name="connsiteX95" fmla="*/ 2705100 w 3266281"/>
                <a:gd name="connsiteY95" fmla="*/ 899319 h 3741737"/>
                <a:gd name="connsiteX96" fmla="*/ 2770981 w 3266281"/>
                <a:gd name="connsiteY96" fmla="*/ 1003300 h 3741737"/>
                <a:gd name="connsiteX97" fmla="*/ 2802731 w 3266281"/>
                <a:gd name="connsiteY97" fmla="*/ 1009650 h 3741737"/>
                <a:gd name="connsiteX98" fmla="*/ 2758281 w 3266281"/>
                <a:gd name="connsiteY98" fmla="*/ 1117600 h 3741737"/>
                <a:gd name="connsiteX99" fmla="*/ 2834481 w 3266281"/>
                <a:gd name="connsiteY99" fmla="*/ 1123950 h 3741737"/>
                <a:gd name="connsiteX100" fmla="*/ 2968625 w 3266281"/>
                <a:gd name="connsiteY100" fmla="*/ 1060450 h 3741737"/>
                <a:gd name="connsiteX101" fmla="*/ 3132931 w 3266281"/>
                <a:gd name="connsiteY101" fmla="*/ 908050 h 3741737"/>
                <a:gd name="connsiteX102" fmla="*/ 3121819 w 3266281"/>
                <a:gd name="connsiteY102" fmla="*/ 1030288 h 3741737"/>
                <a:gd name="connsiteX103" fmla="*/ 3213894 w 3266281"/>
                <a:gd name="connsiteY103" fmla="*/ 1119187 h 3741737"/>
                <a:gd name="connsiteX104" fmla="*/ 3266281 w 3266281"/>
                <a:gd name="connsiteY104" fmla="*/ 1270000 h 3741737"/>
                <a:gd name="connsiteX105" fmla="*/ 2960687 w 3266281"/>
                <a:gd name="connsiteY105" fmla="*/ 1458118 h 3741737"/>
                <a:gd name="connsiteX106" fmla="*/ 3028156 w 3266281"/>
                <a:gd name="connsiteY106" fmla="*/ 1585913 h 3741737"/>
                <a:gd name="connsiteX107" fmla="*/ 2979737 w 3266281"/>
                <a:gd name="connsiteY107" fmla="*/ 1687513 h 3741737"/>
                <a:gd name="connsiteX108" fmla="*/ 3024981 w 3266281"/>
                <a:gd name="connsiteY108" fmla="*/ 1720850 h 3741737"/>
                <a:gd name="connsiteX109" fmla="*/ 3050381 w 3266281"/>
                <a:gd name="connsiteY109" fmla="*/ 1771650 h 3741737"/>
                <a:gd name="connsiteX110" fmla="*/ 3050381 w 3266281"/>
                <a:gd name="connsiteY110" fmla="*/ 1847850 h 3741737"/>
                <a:gd name="connsiteX111" fmla="*/ 3024981 w 3266281"/>
                <a:gd name="connsiteY111" fmla="*/ 1873250 h 3741737"/>
                <a:gd name="connsiteX112" fmla="*/ 3018631 w 3266281"/>
                <a:gd name="connsiteY112" fmla="*/ 1911350 h 3741737"/>
                <a:gd name="connsiteX113" fmla="*/ 2948781 w 3266281"/>
                <a:gd name="connsiteY113" fmla="*/ 1885950 h 3741737"/>
                <a:gd name="connsiteX114" fmla="*/ 2929731 w 3266281"/>
                <a:gd name="connsiteY114" fmla="*/ 2012950 h 3741737"/>
                <a:gd name="connsiteX115" fmla="*/ 2852738 w 3266281"/>
                <a:gd name="connsiteY115" fmla="*/ 1977231 h 3741737"/>
                <a:gd name="connsiteX116" fmla="*/ 2720181 w 3266281"/>
                <a:gd name="connsiteY116" fmla="*/ 2039937 h 3741737"/>
                <a:gd name="connsiteX117" fmla="*/ 2866231 w 3266281"/>
                <a:gd name="connsiteY117" fmla="*/ 2286000 h 3741737"/>
                <a:gd name="connsiteX118" fmla="*/ 2904331 w 3266281"/>
                <a:gd name="connsiteY118" fmla="*/ 2286000 h 3741737"/>
                <a:gd name="connsiteX119" fmla="*/ 2897981 w 3266281"/>
                <a:gd name="connsiteY119" fmla="*/ 2374900 h 3741737"/>
                <a:gd name="connsiteX120" fmla="*/ 2828131 w 3266281"/>
                <a:gd name="connsiteY120" fmla="*/ 2350294 h 3741737"/>
                <a:gd name="connsiteX121" fmla="*/ 2720181 w 3266281"/>
                <a:gd name="connsiteY121" fmla="*/ 2387600 h 3741737"/>
                <a:gd name="connsiteX122" fmla="*/ 2497931 w 3266281"/>
                <a:gd name="connsiteY122" fmla="*/ 2381250 h 3741737"/>
                <a:gd name="connsiteX123" fmla="*/ 2402681 w 3266281"/>
                <a:gd name="connsiteY123" fmla="*/ 2381250 h 3741737"/>
                <a:gd name="connsiteX124" fmla="*/ 2326481 w 3266281"/>
                <a:gd name="connsiteY124" fmla="*/ 2305050 h 3741737"/>
                <a:gd name="connsiteX125" fmla="*/ 2269331 w 3266281"/>
                <a:gd name="connsiteY125" fmla="*/ 2292350 h 3741737"/>
                <a:gd name="connsiteX126" fmla="*/ 2255044 w 3266281"/>
                <a:gd name="connsiteY126" fmla="*/ 2212975 h 3741737"/>
                <a:gd name="connsiteX127" fmla="*/ 2064543 w 3266281"/>
                <a:gd name="connsiteY127" fmla="*/ 2155825 h 3741737"/>
                <a:gd name="connsiteX128" fmla="*/ 2040731 w 3266281"/>
                <a:gd name="connsiteY128" fmla="*/ 2273300 h 3741737"/>
                <a:gd name="connsiteX129" fmla="*/ 2059781 w 3266281"/>
                <a:gd name="connsiteY129" fmla="*/ 2362200 h 3741737"/>
                <a:gd name="connsiteX130" fmla="*/ 2028031 w 3266281"/>
                <a:gd name="connsiteY130" fmla="*/ 2476500 h 3741737"/>
                <a:gd name="connsiteX131" fmla="*/ 2421731 w 3266281"/>
                <a:gd name="connsiteY131" fmla="*/ 2546350 h 3741737"/>
                <a:gd name="connsiteX132" fmla="*/ 2466181 w 3266281"/>
                <a:gd name="connsiteY132" fmla="*/ 3003550 h 3741737"/>
                <a:gd name="connsiteX133" fmla="*/ 1399381 w 3266281"/>
                <a:gd name="connsiteY133" fmla="*/ 3060700 h 3741737"/>
                <a:gd name="connsiteX134" fmla="*/ 1380331 w 3266281"/>
                <a:gd name="connsiteY134" fmla="*/ 3117850 h 3741737"/>
                <a:gd name="connsiteX135" fmla="*/ 1431131 w 3266281"/>
                <a:gd name="connsiteY135" fmla="*/ 3143250 h 3741737"/>
                <a:gd name="connsiteX136" fmla="*/ 1450181 w 3266281"/>
                <a:gd name="connsiteY136" fmla="*/ 3219450 h 3741737"/>
                <a:gd name="connsiteX137" fmla="*/ 1443831 w 3266281"/>
                <a:gd name="connsiteY137" fmla="*/ 3378200 h 3741737"/>
                <a:gd name="connsiteX138" fmla="*/ 1513681 w 3266281"/>
                <a:gd name="connsiteY138" fmla="*/ 3473450 h 3741737"/>
                <a:gd name="connsiteX139" fmla="*/ 1475581 w 3266281"/>
                <a:gd name="connsiteY139" fmla="*/ 3638550 h 3741737"/>
                <a:gd name="connsiteX140" fmla="*/ 1532731 w 3266281"/>
                <a:gd name="connsiteY140" fmla="*/ 3740150 h 3741737"/>
                <a:gd name="connsiteX0" fmla="*/ 1570831 w 3304381"/>
                <a:gd name="connsiteY0" fmla="*/ 3740150 h 3741737"/>
                <a:gd name="connsiteX1" fmla="*/ 1472406 w 3304381"/>
                <a:gd name="connsiteY1" fmla="*/ 3741737 h 3741737"/>
                <a:gd name="connsiteX2" fmla="*/ 1395412 w 3304381"/>
                <a:gd name="connsiteY2" fmla="*/ 3741737 h 3741737"/>
                <a:gd name="connsiteX3" fmla="*/ 1350962 w 3304381"/>
                <a:gd name="connsiteY3" fmla="*/ 3706019 h 3741737"/>
                <a:gd name="connsiteX4" fmla="*/ 1240631 w 3304381"/>
                <a:gd name="connsiteY4" fmla="*/ 3473450 h 3741737"/>
                <a:gd name="connsiteX5" fmla="*/ 1240631 w 3304381"/>
                <a:gd name="connsiteY5" fmla="*/ 3346450 h 3741737"/>
                <a:gd name="connsiteX6" fmla="*/ 1132681 w 3304381"/>
                <a:gd name="connsiteY6" fmla="*/ 3498850 h 3741737"/>
                <a:gd name="connsiteX7" fmla="*/ 961231 w 3304381"/>
                <a:gd name="connsiteY7" fmla="*/ 2997200 h 3741737"/>
                <a:gd name="connsiteX8" fmla="*/ 948531 w 3304381"/>
                <a:gd name="connsiteY8" fmla="*/ 2667000 h 3741737"/>
                <a:gd name="connsiteX9" fmla="*/ 929481 w 3304381"/>
                <a:gd name="connsiteY9" fmla="*/ 2489200 h 3741737"/>
                <a:gd name="connsiteX10" fmla="*/ 891381 w 3304381"/>
                <a:gd name="connsiteY10" fmla="*/ 2273300 h 3741737"/>
                <a:gd name="connsiteX11" fmla="*/ 446881 w 3304381"/>
                <a:gd name="connsiteY11" fmla="*/ 2711450 h 3741737"/>
                <a:gd name="connsiteX12" fmla="*/ 389731 w 3304381"/>
                <a:gd name="connsiteY12" fmla="*/ 2660650 h 3741737"/>
                <a:gd name="connsiteX13" fmla="*/ 243681 w 3304381"/>
                <a:gd name="connsiteY13" fmla="*/ 2698750 h 3741737"/>
                <a:gd name="connsiteX14" fmla="*/ 154781 w 3304381"/>
                <a:gd name="connsiteY14" fmla="*/ 2628900 h 3741737"/>
                <a:gd name="connsiteX15" fmla="*/ 262731 w 3304381"/>
                <a:gd name="connsiteY15" fmla="*/ 2636044 h 3741737"/>
                <a:gd name="connsiteX16" fmla="*/ 312737 w 3304381"/>
                <a:gd name="connsiteY16" fmla="*/ 2619375 h 3741737"/>
                <a:gd name="connsiteX17" fmla="*/ 292894 w 3304381"/>
                <a:gd name="connsiteY17" fmla="*/ 2583657 h 3741737"/>
                <a:gd name="connsiteX18" fmla="*/ 369887 w 3304381"/>
                <a:gd name="connsiteY18" fmla="*/ 2557462 h 3741737"/>
                <a:gd name="connsiteX19" fmla="*/ 650875 w 3304381"/>
                <a:gd name="connsiteY19" fmla="*/ 2260600 h 3741737"/>
                <a:gd name="connsiteX20" fmla="*/ 618331 w 3304381"/>
                <a:gd name="connsiteY20" fmla="*/ 2203450 h 3741737"/>
                <a:gd name="connsiteX21" fmla="*/ 669131 w 3304381"/>
                <a:gd name="connsiteY21" fmla="*/ 2095500 h 3741737"/>
                <a:gd name="connsiteX22" fmla="*/ 656431 w 3304381"/>
                <a:gd name="connsiteY22" fmla="*/ 1968500 h 3741737"/>
                <a:gd name="connsiteX23" fmla="*/ 732631 w 3304381"/>
                <a:gd name="connsiteY23" fmla="*/ 1924050 h 3741737"/>
                <a:gd name="connsiteX24" fmla="*/ 713581 w 3304381"/>
                <a:gd name="connsiteY24" fmla="*/ 1860550 h 3741737"/>
                <a:gd name="connsiteX25" fmla="*/ 757237 w 3304381"/>
                <a:gd name="connsiteY25" fmla="*/ 1569244 h 3741737"/>
                <a:gd name="connsiteX26" fmla="*/ 723106 w 3304381"/>
                <a:gd name="connsiteY26" fmla="*/ 1479550 h 3741737"/>
                <a:gd name="connsiteX27" fmla="*/ 781049 w 3304381"/>
                <a:gd name="connsiteY27" fmla="*/ 1296988 h 3741737"/>
                <a:gd name="connsiteX28" fmla="*/ 769937 w 3304381"/>
                <a:gd name="connsiteY28" fmla="*/ 1202531 h 3741737"/>
                <a:gd name="connsiteX29" fmla="*/ 732631 w 3304381"/>
                <a:gd name="connsiteY29" fmla="*/ 1117600 h 3741737"/>
                <a:gd name="connsiteX30" fmla="*/ 732631 w 3304381"/>
                <a:gd name="connsiteY30" fmla="*/ 1028700 h 3741737"/>
                <a:gd name="connsiteX31" fmla="*/ 1151731 w 3304381"/>
                <a:gd name="connsiteY31" fmla="*/ 952500 h 3741737"/>
                <a:gd name="connsiteX32" fmla="*/ 1316831 w 3304381"/>
                <a:gd name="connsiteY32" fmla="*/ 1085850 h 3741737"/>
                <a:gd name="connsiteX33" fmla="*/ 1227931 w 3304381"/>
                <a:gd name="connsiteY33" fmla="*/ 1079500 h 3741737"/>
                <a:gd name="connsiteX34" fmla="*/ 1189831 w 3304381"/>
                <a:gd name="connsiteY34" fmla="*/ 1327150 h 3741737"/>
                <a:gd name="connsiteX35" fmla="*/ 0 w 3304381"/>
                <a:gd name="connsiteY35" fmla="*/ 692150 h 3741737"/>
                <a:gd name="connsiteX36" fmla="*/ 38100 w 3304381"/>
                <a:gd name="connsiteY36" fmla="*/ 700087 h 3741737"/>
                <a:gd name="connsiteX37" fmla="*/ 192881 w 3304381"/>
                <a:gd name="connsiteY37" fmla="*/ 758825 h 3741737"/>
                <a:gd name="connsiteX38" fmla="*/ 204787 w 3304381"/>
                <a:gd name="connsiteY38" fmla="*/ 685800 h 3741737"/>
                <a:gd name="connsiteX39" fmla="*/ 148431 w 3304381"/>
                <a:gd name="connsiteY39" fmla="*/ 606425 h 3741737"/>
                <a:gd name="connsiteX40" fmla="*/ 291306 w 3304381"/>
                <a:gd name="connsiteY40" fmla="*/ 568325 h 3741737"/>
                <a:gd name="connsiteX41" fmla="*/ 380206 w 3304381"/>
                <a:gd name="connsiteY41" fmla="*/ 561975 h 3741737"/>
                <a:gd name="connsiteX42" fmla="*/ 411956 w 3304381"/>
                <a:gd name="connsiteY42" fmla="*/ 542925 h 3741737"/>
                <a:gd name="connsiteX43" fmla="*/ 440531 w 3304381"/>
                <a:gd name="connsiteY43" fmla="*/ 561975 h 3741737"/>
                <a:gd name="connsiteX44" fmla="*/ 507206 w 3304381"/>
                <a:gd name="connsiteY44" fmla="*/ 546100 h 3741737"/>
                <a:gd name="connsiteX45" fmla="*/ 519906 w 3304381"/>
                <a:gd name="connsiteY45" fmla="*/ 514350 h 3741737"/>
                <a:gd name="connsiteX46" fmla="*/ 761206 w 3304381"/>
                <a:gd name="connsiteY46" fmla="*/ 485775 h 3741737"/>
                <a:gd name="connsiteX47" fmla="*/ 719931 w 3304381"/>
                <a:gd name="connsiteY47" fmla="*/ 219075 h 3741737"/>
                <a:gd name="connsiteX48" fmla="*/ 634206 w 3304381"/>
                <a:gd name="connsiteY48" fmla="*/ 0 h 3741737"/>
                <a:gd name="connsiteX49" fmla="*/ 738981 w 3304381"/>
                <a:gd name="connsiteY49" fmla="*/ 12700 h 3741737"/>
                <a:gd name="connsiteX50" fmla="*/ 859631 w 3304381"/>
                <a:gd name="connsiteY50" fmla="*/ 60325 h 3741737"/>
                <a:gd name="connsiteX51" fmla="*/ 935831 w 3304381"/>
                <a:gd name="connsiteY51" fmla="*/ 130175 h 3741737"/>
                <a:gd name="connsiteX52" fmla="*/ 996156 w 3304381"/>
                <a:gd name="connsiteY52" fmla="*/ 222250 h 3741737"/>
                <a:gd name="connsiteX53" fmla="*/ 1040606 w 3304381"/>
                <a:gd name="connsiteY53" fmla="*/ 412750 h 3741737"/>
                <a:gd name="connsiteX54" fmla="*/ 1137444 w 3304381"/>
                <a:gd name="connsiteY54" fmla="*/ 380206 h 3741737"/>
                <a:gd name="connsiteX55" fmla="*/ 1144586 w 3304381"/>
                <a:gd name="connsiteY55" fmla="*/ 310357 h 3741737"/>
                <a:gd name="connsiteX56" fmla="*/ 1169194 w 3304381"/>
                <a:gd name="connsiteY56" fmla="*/ 305594 h 3741737"/>
                <a:gd name="connsiteX57" fmla="*/ 1206501 w 3304381"/>
                <a:gd name="connsiteY57" fmla="*/ 289720 h 3741737"/>
                <a:gd name="connsiteX58" fmla="*/ 1301750 w 3304381"/>
                <a:gd name="connsiteY58" fmla="*/ 295274 h 3741737"/>
                <a:gd name="connsiteX59" fmla="*/ 1343024 w 3304381"/>
                <a:gd name="connsiteY59" fmla="*/ 304007 h 3741737"/>
                <a:gd name="connsiteX60" fmla="*/ 1346200 w 3304381"/>
                <a:gd name="connsiteY60" fmla="*/ 245268 h 3741737"/>
                <a:gd name="connsiteX61" fmla="*/ 1380331 w 3304381"/>
                <a:gd name="connsiteY61" fmla="*/ 254000 h 3741737"/>
                <a:gd name="connsiteX62" fmla="*/ 1366837 w 3304381"/>
                <a:gd name="connsiteY62" fmla="*/ 328612 h 3741737"/>
                <a:gd name="connsiteX63" fmla="*/ 1431131 w 3304381"/>
                <a:gd name="connsiteY63" fmla="*/ 331788 h 3741737"/>
                <a:gd name="connsiteX64" fmla="*/ 1466849 w 3304381"/>
                <a:gd name="connsiteY64" fmla="*/ 312737 h 3741737"/>
                <a:gd name="connsiteX65" fmla="*/ 1511300 w 3304381"/>
                <a:gd name="connsiteY65" fmla="*/ 324644 h 3741737"/>
                <a:gd name="connsiteX66" fmla="*/ 1513681 w 3304381"/>
                <a:gd name="connsiteY66" fmla="*/ 359568 h 3741737"/>
                <a:gd name="connsiteX67" fmla="*/ 1564481 w 3304381"/>
                <a:gd name="connsiteY67" fmla="*/ 373856 h 3741737"/>
                <a:gd name="connsiteX68" fmla="*/ 1587500 w 3304381"/>
                <a:gd name="connsiteY68" fmla="*/ 361950 h 3741737"/>
                <a:gd name="connsiteX69" fmla="*/ 1647031 w 3304381"/>
                <a:gd name="connsiteY69" fmla="*/ 313531 h 3741737"/>
                <a:gd name="connsiteX70" fmla="*/ 1688306 w 3304381"/>
                <a:gd name="connsiteY70" fmla="*/ 338931 h 3741737"/>
                <a:gd name="connsiteX71" fmla="*/ 1707356 w 3304381"/>
                <a:gd name="connsiteY71" fmla="*/ 331788 h 3741737"/>
                <a:gd name="connsiteX72" fmla="*/ 1735137 w 3304381"/>
                <a:gd name="connsiteY72" fmla="*/ 273844 h 3741737"/>
                <a:gd name="connsiteX73" fmla="*/ 1796256 w 3304381"/>
                <a:gd name="connsiteY73" fmla="*/ 235743 h 3741737"/>
                <a:gd name="connsiteX74" fmla="*/ 1785143 w 3304381"/>
                <a:gd name="connsiteY74" fmla="*/ 252414 h 3741737"/>
                <a:gd name="connsiteX75" fmla="*/ 1834356 w 3304381"/>
                <a:gd name="connsiteY75" fmla="*/ 346075 h 3741737"/>
                <a:gd name="connsiteX76" fmla="*/ 1929606 w 3304381"/>
                <a:gd name="connsiteY76" fmla="*/ 388937 h 3741737"/>
                <a:gd name="connsiteX77" fmla="*/ 1939131 w 3304381"/>
                <a:gd name="connsiteY77" fmla="*/ 477838 h 3741737"/>
                <a:gd name="connsiteX78" fmla="*/ 1959768 w 3304381"/>
                <a:gd name="connsiteY78" fmla="*/ 511175 h 3741737"/>
                <a:gd name="connsiteX79" fmla="*/ 1988344 w 3304381"/>
                <a:gd name="connsiteY79" fmla="*/ 568325 h 3741737"/>
                <a:gd name="connsiteX80" fmla="*/ 1939131 w 3304381"/>
                <a:gd name="connsiteY80" fmla="*/ 688975 h 3741737"/>
                <a:gd name="connsiteX81" fmla="*/ 2023269 w 3304381"/>
                <a:gd name="connsiteY81" fmla="*/ 633413 h 3741737"/>
                <a:gd name="connsiteX82" fmla="*/ 2151063 w 3304381"/>
                <a:gd name="connsiteY82" fmla="*/ 642938 h 3741737"/>
                <a:gd name="connsiteX83" fmla="*/ 2203450 w 3304381"/>
                <a:gd name="connsiteY83" fmla="*/ 609600 h 3741737"/>
                <a:gd name="connsiteX84" fmla="*/ 2265362 w 3304381"/>
                <a:gd name="connsiteY84" fmla="*/ 630236 h 3741737"/>
                <a:gd name="connsiteX85" fmla="*/ 2326481 w 3304381"/>
                <a:gd name="connsiteY85" fmla="*/ 539750 h 3741737"/>
                <a:gd name="connsiteX86" fmla="*/ 2369344 w 3304381"/>
                <a:gd name="connsiteY86" fmla="*/ 547687 h 3741737"/>
                <a:gd name="connsiteX87" fmla="*/ 2437606 w 3304381"/>
                <a:gd name="connsiteY87" fmla="*/ 447675 h 3741737"/>
                <a:gd name="connsiteX88" fmla="*/ 2528093 w 3304381"/>
                <a:gd name="connsiteY88" fmla="*/ 481013 h 3741737"/>
                <a:gd name="connsiteX89" fmla="*/ 2586831 w 3304381"/>
                <a:gd name="connsiteY89" fmla="*/ 469900 h 3741737"/>
                <a:gd name="connsiteX90" fmla="*/ 2656681 w 3304381"/>
                <a:gd name="connsiteY90" fmla="*/ 495300 h 3741737"/>
                <a:gd name="connsiteX91" fmla="*/ 2663031 w 3304381"/>
                <a:gd name="connsiteY91" fmla="*/ 571500 h 3741737"/>
                <a:gd name="connsiteX92" fmla="*/ 2631281 w 3304381"/>
                <a:gd name="connsiteY92" fmla="*/ 654050 h 3741737"/>
                <a:gd name="connsiteX93" fmla="*/ 2663031 w 3304381"/>
                <a:gd name="connsiteY93" fmla="*/ 749300 h 3741737"/>
                <a:gd name="connsiteX94" fmla="*/ 2790031 w 3304381"/>
                <a:gd name="connsiteY94" fmla="*/ 781050 h 3741737"/>
                <a:gd name="connsiteX95" fmla="*/ 2743200 w 3304381"/>
                <a:gd name="connsiteY95" fmla="*/ 899319 h 3741737"/>
                <a:gd name="connsiteX96" fmla="*/ 2809081 w 3304381"/>
                <a:gd name="connsiteY96" fmla="*/ 1003300 h 3741737"/>
                <a:gd name="connsiteX97" fmla="*/ 2840831 w 3304381"/>
                <a:gd name="connsiteY97" fmla="*/ 1009650 h 3741737"/>
                <a:gd name="connsiteX98" fmla="*/ 2796381 w 3304381"/>
                <a:gd name="connsiteY98" fmla="*/ 1117600 h 3741737"/>
                <a:gd name="connsiteX99" fmla="*/ 2872581 w 3304381"/>
                <a:gd name="connsiteY99" fmla="*/ 1123950 h 3741737"/>
                <a:gd name="connsiteX100" fmla="*/ 3006725 w 3304381"/>
                <a:gd name="connsiteY100" fmla="*/ 1060450 h 3741737"/>
                <a:gd name="connsiteX101" fmla="*/ 3171031 w 3304381"/>
                <a:gd name="connsiteY101" fmla="*/ 908050 h 3741737"/>
                <a:gd name="connsiteX102" fmla="*/ 3159919 w 3304381"/>
                <a:gd name="connsiteY102" fmla="*/ 1030288 h 3741737"/>
                <a:gd name="connsiteX103" fmla="*/ 3251994 w 3304381"/>
                <a:gd name="connsiteY103" fmla="*/ 1119187 h 3741737"/>
                <a:gd name="connsiteX104" fmla="*/ 3304381 w 3304381"/>
                <a:gd name="connsiteY104" fmla="*/ 1270000 h 3741737"/>
                <a:gd name="connsiteX105" fmla="*/ 2998787 w 3304381"/>
                <a:gd name="connsiteY105" fmla="*/ 1458118 h 3741737"/>
                <a:gd name="connsiteX106" fmla="*/ 3066256 w 3304381"/>
                <a:gd name="connsiteY106" fmla="*/ 1585913 h 3741737"/>
                <a:gd name="connsiteX107" fmla="*/ 3017837 w 3304381"/>
                <a:gd name="connsiteY107" fmla="*/ 1687513 h 3741737"/>
                <a:gd name="connsiteX108" fmla="*/ 3063081 w 3304381"/>
                <a:gd name="connsiteY108" fmla="*/ 1720850 h 3741737"/>
                <a:gd name="connsiteX109" fmla="*/ 3088481 w 3304381"/>
                <a:gd name="connsiteY109" fmla="*/ 1771650 h 3741737"/>
                <a:gd name="connsiteX110" fmla="*/ 3088481 w 3304381"/>
                <a:gd name="connsiteY110" fmla="*/ 1847850 h 3741737"/>
                <a:gd name="connsiteX111" fmla="*/ 3063081 w 3304381"/>
                <a:gd name="connsiteY111" fmla="*/ 1873250 h 3741737"/>
                <a:gd name="connsiteX112" fmla="*/ 3056731 w 3304381"/>
                <a:gd name="connsiteY112" fmla="*/ 1911350 h 3741737"/>
                <a:gd name="connsiteX113" fmla="*/ 2986881 w 3304381"/>
                <a:gd name="connsiteY113" fmla="*/ 1885950 h 3741737"/>
                <a:gd name="connsiteX114" fmla="*/ 2967831 w 3304381"/>
                <a:gd name="connsiteY114" fmla="*/ 2012950 h 3741737"/>
                <a:gd name="connsiteX115" fmla="*/ 2890838 w 3304381"/>
                <a:gd name="connsiteY115" fmla="*/ 1977231 h 3741737"/>
                <a:gd name="connsiteX116" fmla="*/ 2758281 w 3304381"/>
                <a:gd name="connsiteY116" fmla="*/ 2039937 h 3741737"/>
                <a:gd name="connsiteX117" fmla="*/ 2904331 w 3304381"/>
                <a:gd name="connsiteY117" fmla="*/ 2286000 h 3741737"/>
                <a:gd name="connsiteX118" fmla="*/ 2942431 w 3304381"/>
                <a:gd name="connsiteY118" fmla="*/ 2286000 h 3741737"/>
                <a:gd name="connsiteX119" fmla="*/ 2936081 w 3304381"/>
                <a:gd name="connsiteY119" fmla="*/ 2374900 h 3741737"/>
                <a:gd name="connsiteX120" fmla="*/ 2866231 w 3304381"/>
                <a:gd name="connsiteY120" fmla="*/ 2350294 h 3741737"/>
                <a:gd name="connsiteX121" fmla="*/ 2758281 w 3304381"/>
                <a:gd name="connsiteY121" fmla="*/ 2387600 h 3741737"/>
                <a:gd name="connsiteX122" fmla="*/ 2536031 w 3304381"/>
                <a:gd name="connsiteY122" fmla="*/ 2381250 h 3741737"/>
                <a:gd name="connsiteX123" fmla="*/ 2440781 w 3304381"/>
                <a:gd name="connsiteY123" fmla="*/ 2381250 h 3741737"/>
                <a:gd name="connsiteX124" fmla="*/ 2364581 w 3304381"/>
                <a:gd name="connsiteY124" fmla="*/ 2305050 h 3741737"/>
                <a:gd name="connsiteX125" fmla="*/ 2307431 w 3304381"/>
                <a:gd name="connsiteY125" fmla="*/ 2292350 h 3741737"/>
                <a:gd name="connsiteX126" fmla="*/ 2293144 w 3304381"/>
                <a:gd name="connsiteY126" fmla="*/ 2212975 h 3741737"/>
                <a:gd name="connsiteX127" fmla="*/ 2102643 w 3304381"/>
                <a:gd name="connsiteY127" fmla="*/ 2155825 h 3741737"/>
                <a:gd name="connsiteX128" fmla="*/ 2078831 w 3304381"/>
                <a:gd name="connsiteY128" fmla="*/ 2273300 h 3741737"/>
                <a:gd name="connsiteX129" fmla="*/ 2097881 w 3304381"/>
                <a:gd name="connsiteY129" fmla="*/ 2362200 h 3741737"/>
                <a:gd name="connsiteX130" fmla="*/ 2066131 w 3304381"/>
                <a:gd name="connsiteY130" fmla="*/ 2476500 h 3741737"/>
                <a:gd name="connsiteX131" fmla="*/ 2459831 w 3304381"/>
                <a:gd name="connsiteY131" fmla="*/ 2546350 h 3741737"/>
                <a:gd name="connsiteX132" fmla="*/ 2504281 w 3304381"/>
                <a:gd name="connsiteY132" fmla="*/ 3003550 h 3741737"/>
                <a:gd name="connsiteX133" fmla="*/ 1437481 w 3304381"/>
                <a:gd name="connsiteY133" fmla="*/ 3060700 h 3741737"/>
                <a:gd name="connsiteX134" fmla="*/ 1418431 w 3304381"/>
                <a:gd name="connsiteY134" fmla="*/ 3117850 h 3741737"/>
                <a:gd name="connsiteX135" fmla="*/ 1469231 w 3304381"/>
                <a:gd name="connsiteY135" fmla="*/ 3143250 h 3741737"/>
                <a:gd name="connsiteX136" fmla="*/ 1488281 w 3304381"/>
                <a:gd name="connsiteY136" fmla="*/ 3219450 h 3741737"/>
                <a:gd name="connsiteX137" fmla="*/ 1481931 w 3304381"/>
                <a:gd name="connsiteY137" fmla="*/ 3378200 h 3741737"/>
                <a:gd name="connsiteX138" fmla="*/ 1551781 w 3304381"/>
                <a:gd name="connsiteY138" fmla="*/ 3473450 h 3741737"/>
                <a:gd name="connsiteX139" fmla="*/ 1513681 w 3304381"/>
                <a:gd name="connsiteY139" fmla="*/ 3638550 h 3741737"/>
                <a:gd name="connsiteX140" fmla="*/ 1570831 w 3304381"/>
                <a:gd name="connsiteY140" fmla="*/ 3740150 h 3741737"/>
                <a:gd name="connsiteX0" fmla="*/ 1699419 w 3432969"/>
                <a:gd name="connsiteY0" fmla="*/ 3740150 h 3741737"/>
                <a:gd name="connsiteX1" fmla="*/ 1600994 w 3432969"/>
                <a:gd name="connsiteY1" fmla="*/ 3741737 h 3741737"/>
                <a:gd name="connsiteX2" fmla="*/ 1524000 w 3432969"/>
                <a:gd name="connsiteY2" fmla="*/ 3741737 h 3741737"/>
                <a:gd name="connsiteX3" fmla="*/ 1479550 w 3432969"/>
                <a:gd name="connsiteY3" fmla="*/ 3706019 h 3741737"/>
                <a:gd name="connsiteX4" fmla="*/ 1369219 w 3432969"/>
                <a:gd name="connsiteY4" fmla="*/ 3473450 h 3741737"/>
                <a:gd name="connsiteX5" fmla="*/ 1369219 w 3432969"/>
                <a:gd name="connsiteY5" fmla="*/ 3346450 h 3741737"/>
                <a:gd name="connsiteX6" fmla="*/ 1261269 w 3432969"/>
                <a:gd name="connsiteY6" fmla="*/ 3498850 h 3741737"/>
                <a:gd name="connsiteX7" fmla="*/ 1089819 w 3432969"/>
                <a:gd name="connsiteY7" fmla="*/ 2997200 h 3741737"/>
                <a:gd name="connsiteX8" fmla="*/ 1077119 w 3432969"/>
                <a:gd name="connsiteY8" fmla="*/ 2667000 h 3741737"/>
                <a:gd name="connsiteX9" fmla="*/ 1058069 w 3432969"/>
                <a:gd name="connsiteY9" fmla="*/ 2489200 h 3741737"/>
                <a:gd name="connsiteX10" fmla="*/ 1019969 w 3432969"/>
                <a:gd name="connsiteY10" fmla="*/ 2273300 h 3741737"/>
                <a:gd name="connsiteX11" fmla="*/ 575469 w 3432969"/>
                <a:gd name="connsiteY11" fmla="*/ 2711450 h 3741737"/>
                <a:gd name="connsiteX12" fmla="*/ 518319 w 3432969"/>
                <a:gd name="connsiteY12" fmla="*/ 2660650 h 3741737"/>
                <a:gd name="connsiteX13" fmla="*/ 372269 w 3432969"/>
                <a:gd name="connsiteY13" fmla="*/ 2698750 h 3741737"/>
                <a:gd name="connsiteX14" fmla="*/ 283369 w 3432969"/>
                <a:gd name="connsiteY14" fmla="*/ 2628900 h 3741737"/>
                <a:gd name="connsiteX15" fmla="*/ 391319 w 3432969"/>
                <a:gd name="connsiteY15" fmla="*/ 2636044 h 3741737"/>
                <a:gd name="connsiteX16" fmla="*/ 441325 w 3432969"/>
                <a:gd name="connsiteY16" fmla="*/ 2619375 h 3741737"/>
                <a:gd name="connsiteX17" fmla="*/ 421482 w 3432969"/>
                <a:gd name="connsiteY17" fmla="*/ 2583657 h 3741737"/>
                <a:gd name="connsiteX18" fmla="*/ 498475 w 3432969"/>
                <a:gd name="connsiteY18" fmla="*/ 2557462 h 3741737"/>
                <a:gd name="connsiteX19" fmla="*/ 779463 w 3432969"/>
                <a:gd name="connsiteY19" fmla="*/ 2260600 h 3741737"/>
                <a:gd name="connsiteX20" fmla="*/ 746919 w 3432969"/>
                <a:gd name="connsiteY20" fmla="*/ 2203450 h 3741737"/>
                <a:gd name="connsiteX21" fmla="*/ 797719 w 3432969"/>
                <a:gd name="connsiteY21" fmla="*/ 2095500 h 3741737"/>
                <a:gd name="connsiteX22" fmla="*/ 785019 w 3432969"/>
                <a:gd name="connsiteY22" fmla="*/ 1968500 h 3741737"/>
                <a:gd name="connsiteX23" fmla="*/ 861219 w 3432969"/>
                <a:gd name="connsiteY23" fmla="*/ 1924050 h 3741737"/>
                <a:gd name="connsiteX24" fmla="*/ 842169 w 3432969"/>
                <a:gd name="connsiteY24" fmla="*/ 1860550 h 3741737"/>
                <a:gd name="connsiteX25" fmla="*/ 885825 w 3432969"/>
                <a:gd name="connsiteY25" fmla="*/ 1569244 h 3741737"/>
                <a:gd name="connsiteX26" fmla="*/ 851694 w 3432969"/>
                <a:gd name="connsiteY26" fmla="*/ 1479550 h 3741737"/>
                <a:gd name="connsiteX27" fmla="*/ 909637 w 3432969"/>
                <a:gd name="connsiteY27" fmla="*/ 1296988 h 3741737"/>
                <a:gd name="connsiteX28" fmla="*/ 898525 w 3432969"/>
                <a:gd name="connsiteY28" fmla="*/ 1202531 h 3741737"/>
                <a:gd name="connsiteX29" fmla="*/ 861219 w 3432969"/>
                <a:gd name="connsiteY29" fmla="*/ 1117600 h 3741737"/>
                <a:gd name="connsiteX30" fmla="*/ 861219 w 3432969"/>
                <a:gd name="connsiteY30" fmla="*/ 1028700 h 3741737"/>
                <a:gd name="connsiteX31" fmla="*/ 1280319 w 3432969"/>
                <a:gd name="connsiteY31" fmla="*/ 952500 h 3741737"/>
                <a:gd name="connsiteX32" fmla="*/ 1445419 w 3432969"/>
                <a:gd name="connsiteY32" fmla="*/ 1085850 h 3741737"/>
                <a:gd name="connsiteX33" fmla="*/ 1356519 w 3432969"/>
                <a:gd name="connsiteY33" fmla="*/ 1079500 h 3741737"/>
                <a:gd name="connsiteX34" fmla="*/ 1318419 w 3432969"/>
                <a:gd name="connsiteY34" fmla="*/ 1327150 h 3741737"/>
                <a:gd name="connsiteX35" fmla="*/ 0 w 3432969"/>
                <a:gd name="connsiteY35" fmla="*/ 625475 h 3741737"/>
                <a:gd name="connsiteX36" fmla="*/ 166688 w 3432969"/>
                <a:gd name="connsiteY36" fmla="*/ 700087 h 3741737"/>
                <a:gd name="connsiteX37" fmla="*/ 321469 w 3432969"/>
                <a:gd name="connsiteY37" fmla="*/ 758825 h 3741737"/>
                <a:gd name="connsiteX38" fmla="*/ 333375 w 3432969"/>
                <a:gd name="connsiteY38" fmla="*/ 685800 h 3741737"/>
                <a:gd name="connsiteX39" fmla="*/ 277019 w 3432969"/>
                <a:gd name="connsiteY39" fmla="*/ 606425 h 3741737"/>
                <a:gd name="connsiteX40" fmla="*/ 419894 w 3432969"/>
                <a:gd name="connsiteY40" fmla="*/ 568325 h 3741737"/>
                <a:gd name="connsiteX41" fmla="*/ 508794 w 3432969"/>
                <a:gd name="connsiteY41" fmla="*/ 561975 h 3741737"/>
                <a:gd name="connsiteX42" fmla="*/ 540544 w 3432969"/>
                <a:gd name="connsiteY42" fmla="*/ 542925 h 3741737"/>
                <a:gd name="connsiteX43" fmla="*/ 569119 w 3432969"/>
                <a:gd name="connsiteY43" fmla="*/ 561975 h 3741737"/>
                <a:gd name="connsiteX44" fmla="*/ 635794 w 3432969"/>
                <a:gd name="connsiteY44" fmla="*/ 546100 h 3741737"/>
                <a:gd name="connsiteX45" fmla="*/ 648494 w 3432969"/>
                <a:gd name="connsiteY45" fmla="*/ 514350 h 3741737"/>
                <a:gd name="connsiteX46" fmla="*/ 889794 w 3432969"/>
                <a:gd name="connsiteY46" fmla="*/ 485775 h 3741737"/>
                <a:gd name="connsiteX47" fmla="*/ 848519 w 3432969"/>
                <a:gd name="connsiteY47" fmla="*/ 219075 h 3741737"/>
                <a:gd name="connsiteX48" fmla="*/ 762794 w 3432969"/>
                <a:gd name="connsiteY48" fmla="*/ 0 h 3741737"/>
                <a:gd name="connsiteX49" fmla="*/ 867569 w 3432969"/>
                <a:gd name="connsiteY49" fmla="*/ 12700 h 3741737"/>
                <a:gd name="connsiteX50" fmla="*/ 988219 w 3432969"/>
                <a:gd name="connsiteY50" fmla="*/ 60325 h 3741737"/>
                <a:gd name="connsiteX51" fmla="*/ 1064419 w 3432969"/>
                <a:gd name="connsiteY51" fmla="*/ 130175 h 3741737"/>
                <a:gd name="connsiteX52" fmla="*/ 1124744 w 3432969"/>
                <a:gd name="connsiteY52" fmla="*/ 222250 h 3741737"/>
                <a:gd name="connsiteX53" fmla="*/ 1169194 w 3432969"/>
                <a:gd name="connsiteY53" fmla="*/ 412750 h 3741737"/>
                <a:gd name="connsiteX54" fmla="*/ 1266032 w 3432969"/>
                <a:gd name="connsiteY54" fmla="*/ 380206 h 3741737"/>
                <a:gd name="connsiteX55" fmla="*/ 1273174 w 3432969"/>
                <a:gd name="connsiteY55" fmla="*/ 310357 h 3741737"/>
                <a:gd name="connsiteX56" fmla="*/ 1297782 w 3432969"/>
                <a:gd name="connsiteY56" fmla="*/ 305594 h 3741737"/>
                <a:gd name="connsiteX57" fmla="*/ 1335089 w 3432969"/>
                <a:gd name="connsiteY57" fmla="*/ 289720 h 3741737"/>
                <a:gd name="connsiteX58" fmla="*/ 1430338 w 3432969"/>
                <a:gd name="connsiteY58" fmla="*/ 295274 h 3741737"/>
                <a:gd name="connsiteX59" fmla="*/ 1471612 w 3432969"/>
                <a:gd name="connsiteY59" fmla="*/ 304007 h 3741737"/>
                <a:gd name="connsiteX60" fmla="*/ 1474788 w 3432969"/>
                <a:gd name="connsiteY60" fmla="*/ 245268 h 3741737"/>
                <a:gd name="connsiteX61" fmla="*/ 1508919 w 3432969"/>
                <a:gd name="connsiteY61" fmla="*/ 254000 h 3741737"/>
                <a:gd name="connsiteX62" fmla="*/ 1495425 w 3432969"/>
                <a:gd name="connsiteY62" fmla="*/ 328612 h 3741737"/>
                <a:gd name="connsiteX63" fmla="*/ 1559719 w 3432969"/>
                <a:gd name="connsiteY63" fmla="*/ 331788 h 3741737"/>
                <a:gd name="connsiteX64" fmla="*/ 1595437 w 3432969"/>
                <a:gd name="connsiteY64" fmla="*/ 312737 h 3741737"/>
                <a:gd name="connsiteX65" fmla="*/ 1639888 w 3432969"/>
                <a:gd name="connsiteY65" fmla="*/ 324644 h 3741737"/>
                <a:gd name="connsiteX66" fmla="*/ 1642269 w 3432969"/>
                <a:gd name="connsiteY66" fmla="*/ 359568 h 3741737"/>
                <a:gd name="connsiteX67" fmla="*/ 1693069 w 3432969"/>
                <a:gd name="connsiteY67" fmla="*/ 373856 h 3741737"/>
                <a:gd name="connsiteX68" fmla="*/ 1716088 w 3432969"/>
                <a:gd name="connsiteY68" fmla="*/ 361950 h 3741737"/>
                <a:gd name="connsiteX69" fmla="*/ 1775619 w 3432969"/>
                <a:gd name="connsiteY69" fmla="*/ 313531 h 3741737"/>
                <a:gd name="connsiteX70" fmla="*/ 1816894 w 3432969"/>
                <a:gd name="connsiteY70" fmla="*/ 338931 h 3741737"/>
                <a:gd name="connsiteX71" fmla="*/ 1835944 w 3432969"/>
                <a:gd name="connsiteY71" fmla="*/ 331788 h 3741737"/>
                <a:gd name="connsiteX72" fmla="*/ 1863725 w 3432969"/>
                <a:gd name="connsiteY72" fmla="*/ 273844 h 3741737"/>
                <a:gd name="connsiteX73" fmla="*/ 1924844 w 3432969"/>
                <a:gd name="connsiteY73" fmla="*/ 235743 h 3741737"/>
                <a:gd name="connsiteX74" fmla="*/ 1913731 w 3432969"/>
                <a:gd name="connsiteY74" fmla="*/ 252414 h 3741737"/>
                <a:gd name="connsiteX75" fmla="*/ 1962944 w 3432969"/>
                <a:gd name="connsiteY75" fmla="*/ 346075 h 3741737"/>
                <a:gd name="connsiteX76" fmla="*/ 2058194 w 3432969"/>
                <a:gd name="connsiteY76" fmla="*/ 388937 h 3741737"/>
                <a:gd name="connsiteX77" fmla="*/ 2067719 w 3432969"/>
                <a:gd name="connsiteY77" fmla="*/ 477838 h 3741737"/>
                <a:gd name="connsiteX78" fmla="*/ 2088356 w 3432969"/>
                <a:gd name="connsiteY78" fmla="*/ 511175 h 3741737"/>
                <a:gd name="connsiteX79" fmla="*/ 2116932 w 3432969"/>
                <a:gd name="connsiteY79" fmla="*/ 568325 h 3741737"/>
                <a:gd name="connsiteX80" fmla="*/ 2067719 w 3432969"/>
                <a:gd name="connsiteY80" fmla="*/ 688975 h 3741737"/>
                <a:gd name="connsiteX81" fmla="*/ 2151857 w 3432969"/>
                <a:gd name="connsiteY81" fmla="*/ 633413 h 3741737"/>
                <a:gd name="connsiteX82" fmla="*/ 2279651 w 3432969"/>
                <a:gd name="connsiteY82" fmla="*/ 642938 h 3741737"/>
                <a:gd name="connsiteX83" fmla="*/ 2332038 w 3432969"/>
                <a:gd name="connsiteY83" fmla="*/ 609600 h 3741737"/>
                <a:gd name="connsiteX84" fmla="*/ 2393950 w 3432969"/>
                <a:gd name="connsiteY84" fmla="*/ 630236 h 3741737"/>
                <a:gd name="connsiteX85" fmla="*/ 2455069 w 3432969"/>
                <a:gd name="connsiteY85" fmla="*/ 539750 h 3741737"/>
                <a:gd name="connsiteX86" fmla="*/ 2497932 w 3432969"/>
                <a:gd name="connsiteY86" fmla="*/ 547687 h 3741737"/>
                <a:gd name="connsiteX87" fmla="*/ 2566194 w 3432969"/>
                <a:gd name="connsiteY87" fmla="*/ 447675 h 3741737"/>
                <a:gd name="connsiteX88" fmla="*/ 2656681 w 3432969"/>
                <a:gd name="connsiteY88" fmla="*/ 481013 h 3741737"/>
                <a:gd name="connsiteX89" fmla="*/ 2715419 w 3432969"/>
                <a:gd name="connsiteY89" fmla="*/ 469900 h 3741737"/>
                <a:gd name="connsiteX90" fmla="*/ 2785269 w 3432969"/>
                <a:gd name="connsiteY90" fmla="*/ 495300 h 3741737"/>
                <a:gd name="connsiteX91" fmla="*/ 2791619 w 3432969"/>
                <a:gd name="connsiteY91" fmla="*/ 571500 h 3741737"/>
                <a:gd name="connsiteX92" fmla="*/ 2759869 w 3432969"/>
                <a:gd name="connsiteY92" fmla="*/ 654050 h 3741737"/>
                <a:gd name="connsiteX93" fmla="*/ 2791619 w 3432969"/>
                <a:gd name="connsiteY93" fmla="*/ 749300 h 3741737"/>
                <a:gd name="connsiteX94" fmla="*/ 2918619 w 3432969"/>
                <a:gd name="connsiteY94" fmla="*/ 781050 h 3741737"/>
                <a:gd name="connsiteX95" fmla="*/ 2871788 w 3432969"/>
                <a:gd name="connsiteY95" fmla="*/ 899319 h 3741737"/>
                <a:gd name="connsiteX96" fmla="*/ 2937669 w 3432969"/>
                <a:gd name="connsiteY96" fmla="*/ 1003300 h 3741737"/>
                <a:gd name="connsiteX97" fmla="*/ 2969419 w 3432969"/>
                <a:gd name="connsiteY97" fmla="*/ 1009650 h 3741737"/>
                <a:gd name="connsiteX98" fmla="*/ 2924969 w 3432969"/>
                <a:gd name="connsiteY98" fmla="*/ 1117600 h 3741737"/>
                <a:gd name="connsiteX99" fmla="*/ 3001169 w 3432969"/>
                <a:gd name="connsiteY99" fmla="*/ 1123950 h 3741737"/>
                <a:gd name="connsiteX100" fmla="*/ 3135313 w 3432969"/>
                <a:gd name="connsiteY100" fmla="*/ 1060450 h 3741737"/>
                <a:gd name="connsiteX101" fmla="*/ 3299619 w 3432969"/>
                <a:gd name="connsiteY101" fmla="*/ 908050 h 3741737"/>
                <a:gd name="connsiteX102" fmla="*/ 3288507 w 3432969"/>
                <a:gd name="connsiteY102" fmla="*/ 1030288 h 3741737"/>
                <a:gd name="connsiteX103" fmla="*/ 3380582 w 3432969"/>
                <a:gd name="connsiteY103" fmla="*/ 1119187 h 3741737"/>
                <a:gd name="connsiteX104" fmla="*/ 3432969 w 3432969"/>
                <a:gd name="connsiteY104" fmla="*/ 1270000 h 3741737"/>
                <a:gd name="connsiteX105" fmla="*/ 3127375 w 3432969"/>
                <a:gd name="connsiteY105" fmla="*/ 1458118 h 3741737"/>
                <a:gd name="connsiteX106" fmla="*/ 3194844 w 3432969"/>
                <a:gd name="connsiteY106" fmla="*/ 1585913 h 3741737"/>
                <a:gd name="connsiteX107" fmla="*/ 3146425 w 3432969"/>
                <a:gd name="connsiteY107" fmla="*/ 1687513 h 3741737"/>
                <a:gd name="connsiteX108" fmla="*/ 3191669 w 3432969"/>
                <a:gd name="connsiteY108" fmla="*/ 1720850 h 3741737"/>
                <a:gd name="connsiteX109" fmla="*/ 3217069 w 3432969"/>
                <a:gd name="connsiteY109" fmla="*/ 1771650 h 3741737"/>
                <a:gd name="connsiteX110" fmla="*/ 3217069 w 3432969"/>
                <a:gd name="connsiteY110" fmla="*/ 1847850 h 3741737"/>
                <a:gd name="connsiteX111" fmla="*/ 3191669 w 3432969"/>
                <a:gd name="connsiteY111" fmla="*/ 1873250 h 3741737"/>
                <a:gd name="connsiteX112" fmla="*/ 3185319 w 3432969"/>
                <a:gd name="connsiteY112" fmla="*/ 1911350 h 3741737"/>
                <a:gd name="connsiteX113" fmla="*/ 3115469 w 3432969"/>
                <a:gd name="connsiteY113" fmla="*/ 1885950 h 3741737"/>
                <a:gd name="connsiteX114" fmla="*/ 3096419 w 3432969"/>
                <a:gd name="connsiteY114" fmla="*/ 2012950 h 3741737"/>
                <a:gd name="connsiteX115" fmla="*/ 3019426 w 3432969"/>
                <a:gd name="connsiteY115" fmla="*/ 1977231 h 3741737"/>
                <a:gd name="connsiteX116" fmla="*/ 2886869 w 3432969"/>
                <a:gd name="connsiteY116" fmla="*/ 2039937 h 3741737"/>
                <a:gd name="connsiteX117" fmla="*/ 3032919 w 3432969"/>
                <a:gd name="connsiteY117" fmla="*/ 2286000 h 3741737"/>
                <a:gd name="connsiteX118" fmla="*/ 3071019 w 3432969"/>
                <a:gd name="connsiteY118" fmla="*/ 2286000 h 3741737"/>
                <a:gd name="connsiteX119" fmla="*/ 3064669 w 3432969"/>
                <a:gd name="connsiteY119" fmla="*/ 2374900 h 3741737"/>
                <a:gd name="connsiteX120" fmla="*/ 2994819 w 3432969"/>
                <a:gd name="connsiteY120" fmla="*/ 2350294 h 3741737"/>
                <a:gd name="connsiteX121" fmla="*/ 2886869 w 3432969"/>
                <a:gd name="connsiteY121" fmla="*/ 2387600 h 3741737"/>
                <a:gd name="connsiteX122" fmla="*/ 2664619 w 3432969"/>
                <a:gd name="connsiteY122" fmla="*/ 2381250 h 3741737"/>
                <a:gd name="connsiteX123" fmla="*/ 2569369 w 3432969"/>
                <a:gd name="connsiteY123" fmla="*/ 2381250 h 3741737"/>
                <a:gd name="connsiteX124" fmla="*/ 2493169 w 3432969"/>
                <a:gd name="connsiteY124" fmla="*/ 2305050 h 3741737"/>
                <a:gd name="connsiteX125" fmla="*/ 2436019 w 3432969"/>
                <a:gd name="connsiteY125" fmla="*/ 2292350 h 3741737"/>
                <a:gd name="connsiteX126" fmla="*/ 2421732 w 3432969"/>
                <a:gd name="connsiteY126" fmla="*/ 2212975 h 3741737"/>
                <a:gd name="connsiteX127" fmla="*/ 2231231 w 3432969"/>
                <a:gd name="connsiteY127" fmla="*/ 2155825 h 3741737"/>
                <a:gd name="connsiteX128" fmla="*/ 2207419 w 3432969"/>
                <a:gd name="connsiteY128" fmla="*/ 2273300 h 3741737"/>
                <a:gd name="connsiteX129" fmla="*/ 2226469 w 3432969"/>
                <a:gd name="connsiteY129" fmla="*/ 2362200 h 3741737"/>
                <a:gd name="connsiteX130" fmla="*/ 2194719 w 3432969"/>
                <a:gd name="connsiteY130" fmla="*/ 2476500 h 3741737"/>
                <a:gd name="connsiteX131" fmla="*/ 2588419 w 3432969"/>
                <a:gd name="connsiteY131" fmla="*/ 2546350 h 3741737"/>
                <a:gd name="connsiteX132" fmla="*/ 2632869 w 3432969"/>
                <a:gd name="connsiteY132" fmla="*/ 3003550 h 3741737"/>
                <a:gd name="connsiteX133" fmla="*/ 1566069 w 3432969"/>
                <a:gd name="connsiteY133" fmla="*/ 3060700 h 3741737"/>
                <a:gd name="connsiteX134" fmla="*/ 1547019 w 3432969"/>
                <a:gd name="connsiteY134" fmla="*/ 3117850 h 3741737"/>
                <a:gd name="connsiteX135" fmla="*/ 1597819 w 3432969"/>
                <a:gd name="connsiteY135" fmla="*/ 3143250 h 3741737"/>
                <a:gd name="connsiteX136" fmla="*/ 1616869 w 3432969"/>
                <a:gd name="connsiteY136" fmla="*/ 3219450 h 3741737"/>
                <a:gd name="connsiteX137" fmla="*/ 1610519 w 3432969"/>
                <a:gd name="connsiteY137" fmla="*/ 3378200 h 3741737"/>
                <a:gd name="connsiteX138" fmla="*/ 1680369 w 3432969"/>
                <a:gd name="connsiteY138" fmla="*/ 3473450 h 3741737"/>
                <a:gd name="connsiteX139" fmla="*/ 1642269 w 3432969"/>
                <a:gd name="connsiteY139" fmla="*/ 3638550 h 3741737"/>
                <a:gd name="connsiteX140" fmla="*/ 1699419 w 3432969"/>
                <a:gd name="connsiteY140" fmla="*/ 3740150 h 3741737"/>
                <a:gd name="connsiteX0" fmla="*/ 1719262 w 3452812"/>
                <a:gd name="connsiteY0" fmla="*/ 3740150 h 3741737"/>
                <a:gd name="connsiteX1" fmla="*/ 1620837 w 3452812"/>
                <a:gd name="connsiteY1" fmla="*/ 3741737 h 3741737"/>
                <a:gd name="connsiteX2" fmla="*/ 1543843 w 3452812"/>
                <a:gd name="connsiteY2" fmla="*/ 3741737 h 3741737"/>
                <a:gd name="connsiteX3" fmla="*/ 1499393 w 3452812"/>
                <a:gd name="connsiteY3" fmla="*/ 3706019 h 3741737"/>
                <a:gd name="connsiteX4" fmla="*/ 1389062 w 3452812"/>
                <a:gd name="connsiteY4" fmla="*/ 3473450 h 3741737"/>
                <a:gd name="connsiteX5" fmla="*/ 1389062 w 3452812"/>
                <a:gd name="connsiteY5" fmla="*/ 3346450 h 3741737"/>
                <a:gd name="connsiteX6" fmla="*/ 1281112 w 3452812"/>
                <a:gd name="connsiteY6" fmla="*/ 3498850 h 3741737"/>
                <a:gd name="connsiteX7" fmla="*/ 1109662 w 3452812"/>
                <a:gd name="connsiteY7" fmla="*/ 2997200 h 3741737"/>
                <a:gd name="connsiteX8" fmla="*/ 1096962 w 3452812"/>
                <a:gd name="connsiteY8" fmla="*/ 2667000 h 3741737"/>
                <a:gd name="connsiteX9" fmla="*/ 1077912 w 3452812"/>
                <a:gd name="connsiteY9" fmla="*/ 2489200 h 3741737"/>
                <a:gd name="connsiteX10" fmla="*/ 1039812 w 3452812"/>
                <a:gd name="connsiteY10" fmla="*/ 2273300 h 3741737"/>
                <a:gd name="connsiteX11" fmla="*/ 595312 w 3452812"/>
                <a:gd name="connsiteY11" fmla="*/ 2711450 h 3741737"/>
                <a:gd name="connsiteX12" fmla="*/ 538162 w 3452812"/>
                <a:gd name="connsiteY12" fmla="*/ 2660650 h 3741737"/>
                <a:gd name="connsiteX13" fmla="*/ 392112 w 3452812"/>
                <a:gd name="connsiteY13" fmla="*/ 2698750 h 3741737"/>
                <a:gd name="connsiteX14" fmla="*/ 303212 w 3452812"/>
                <a:gd name="connsiteY14" fmla="*/ 2628900 h 3741737"/>
                <a:gd name="connsiteX15" fmla="*/ 411162 w 3452812"/>
                <a:gd name="connsiteY15" fmla="*/ 2636044 h 3741737"/>
                <a:gd name="connsiteX16" fmla="*/ 461168 w 3452812"/>
                <a:gd name="connsiteY16" fmla="*/ 2619375 h 3741737"/>
                <a:gd name="connsiteX17" fmla="*/ 441325 w 3452812"/>
                <a:gd name="connsiteY17" fmla="*/ 2583657 h 3741737"/>
                <a:gd name="connsiteX18" fmla="*/ 518318 w 3452812"/>
                <a:gd name="connsiteY18" fmla="*/ 2557462 h 3741737"/>
                <a:gd name="connsiteX19" fmla="*/ 799306 w 3452812"/>
                <a:gd name="connsiteY19" fmla="*/ 2260600 h 3741737"/>
                <a:gd name="connsiteX20" fmla="*/ 766762 w 3452812"/>
                <a:gd name="connsiteY20" fmla="*/ 2203450 h 3741737"/>
                <a:gd name="connsiteX21" fmla="*/ 817562 w 3452812"/>
                <a:gd name="connsiteY21" fmla="*/ 2095500 h 3741737"/>
                <a:gd name="connsiteX22" fmla="*/ 804862 w 3452812"/>
                <a:gd name="connsiteY22" fmla="*/ 1968500 h 3741737"/>
                <a:gd name="connsiteX23" fmla="*/ 881062 w 3452812"/>
                <a:gd name="connsiteY23" fmla="*/ 1924050 h 3741737"/>
                <a:gd name="connsiteX24" fmla="*/ 862012 w 3452812"/>
                <a:gd name="connsiteY24" fmla="*/ 1860550 h 3741737"/>
                <a:gd name="connsiteX25" fmla="*/ 905668 w 3452812"/>
                <a:gd name="connsiteY25" fmla="*/ 1569244 h 3741737"/>
                <a:gd name="connsiteX26" fmla="*/ 871537 w 3452812"/>
                <a:gd name="connsiteY26" fmla="*/ 1479550 h 3741737"/>
                <a:gd name="connsiteX27" fmla="*/ 929480 w 3452812"/>
                <a:gd name="connsiteY27" fmla="*/ 1296988 h 3741737"/>
                <a:gd name="connsiteX28" fmla="*/ 918368 w 3452812"/>
                <a:gd name="connsiteY28" fmla="*/ 1202531 h 3741737"/>
                <a:gd name="connsiteX29" fmla="*/ 881062 w 3452812"/>
                <a:gd name="connsiteY29" fmla="*/ 1117600 h 3741737"/>
                <a:gd name="connsiteX30" fmla="*/ 881062 w 3452812"/>
                <a:gd name="connsiteY30" fmla="*/ 1028700 h 3741737"/>
                <a:gd name="connsiteX31" fmla="*/ 1300162 w 3452812"/>
                <a:gd name="connsiteY31" fmla="*/ 952500 h 3741737"/>
                <a:gd name="connsiteX32" fmla="*/ 1465262 w 3452812"/>
                <a:gd name="connsiteY32" fmla="*/ 1085850 h 3741737"/>
                <a:gd name="connsiteX33" fmla="*/ 1376362 w 3452812"/>
                <a:gd name="connsiteY33" fmla="*/ 1079500 h 3741737"/>
                <a:gd name="connsiteX34" fmla="*/ 0 w 3452812"/>
                <a:gd name="connsiteY34" fmla="*/ 750887 h 3741737"/>
                <a:gd name="connsiteX35" fmla="*/ 19843 w 3452812"/>
                <a:gd name="connsiteY35" fmla="*/ 625475 h 3741737"/>
                <a:gd name="connsiteX36" fmla="*/ 186531 w 3452812"/>
                <a:gd name="connsiteY36" fmla="*/ 700087 h 3741737"/>
                <a:gd name="connsiteX37" fmla="*/ 341312 w 3452812"/>
                <a:gd name="connsiteY37" fmla="*/ 758825 h 3741737"/>
                <a:gd name="connsiteX38" fmla="*/ 353218 w 3452812"/>
                <a:gd name="connsiteY38" fmla="*/ 685800 h 3741737"/>
                <a:gd name="connsiteX39" fmla="*/ 296862 w 3452812"/>
                <a:gd name="connsiteY39" fmla="*/ 606425 h 3741737"/>
                <a:gd name="connsiteX40" fmla="*/ 439737 w 3452812"/>
                <a:gd name="connsiteY40" fmla="*/ 568325 h 3741737"/>
                <a:gd name="connsiteX41" fmla="*/ 528637 w 3452812"/>
                <a:gd name="connsiteY41" fmla="*/ 561975 h 3741737"/>
                <a:gd name="connsiteX42" fmla="*/ 560387 w 3452812"/>
                <a:gd name="connsiteY42" fmla="*/ 542925 h 3741737"/>
                <a:gd name="connsiteX43" fmla="*/ 588962 w 3452812"/>
                <a:gd name="connsiteY43" fmla="*/ 561975 h 3741737"/>
                <a:gd name="connsiteX44" fmla="*/ 655637 w 3452812"/>
                <a:gd name="connsiteY44" fmla="*/ 546100 h 3741737"/>
                <a:gd name="connsiteX45" fmla="*/ 668337 w 3452812"/>
                <a:gd name="connsiteY45" fmla="*/ 514350 h 3741737"/>
                <a:gd name="connsiteX46" fmla="*/ 909637 w 3452812"/>
                <a:gd name="connsiteY46" fmla="*/ 485775 h 3741737"/>
                <a:gd name="connsiteX47" fmla="*/ 868362 w 3452812"/>
                <a:gd name="connsiteY47" fmla="*/ 219075 h 3741737"/>
                <a:gd name="connsiteX48" fmla="*/ 782637 w 3452812"/>
                <a:gd name="connsiteY48" fmla="*/ 0 h 3741737"/>
                <a:gd name="connsiteX49" fmla="*/ 887412 w 3452812"/>
                <a:gd name="connsiteY49" fmla="*/ 12700 h 3741737"/>
                <a:gd name="connsiteX50" fmla="*/ 1008062 w 3452812"/>
                <a:gd name="connsiteY50" fmla="*/ 60325 h 3741737"/>
                <a:gd name="connsiteX51" fmla="*/ 1084262 w 3452812"/>
                <a:gd name="connsiteY51" fmla="*/ 130175 h 3741737"/>
                <a:gd name="connsiteX52" fmla="*/ 1144587 w 3452812"/>
                <a:gd name="connsiteY52" fmla="*/ 222250 h 3741737"/>
                <a:gd name="connsiteX53" fmla="*/ 1189037 w 3452812"/>
                <a:gd name="connsiteY53" fmla="*/ 412750 h 3741737"/>
                <a:gd name="connsiteX54" fmla="*/ 1285875 w 3452812"/>
                <a:gd name="connsiteY54" fmla="*/ 380206 h 3741737"/>
                <a:gd name="connsiteX55" fmla="*/ 1293017 w 3452812"/>
                <a:gd name="connsiteY55" fmla="*/ 310357 h 3741737"/>
                <a:gd name="connsiteX56" fmla="*/ 1317625 w 3452812"/>
                <a:gd name="connsiteY56" fmla="*/ 305594 h 3741737"/>
                <a:gd name="connsiteX57" fmla="*/ 1354932 w 3452812"/>
                <a:gd name="connsiteY57" fmla="*/ 289720 h 3741737"/>
                <a:gd name="connsiteX58" fmla="*/ 1450181 w 3452812"/>
                <a:gd name="connsiteY58" fmla="*/ 295274 h 3741737"/>
                <a:gd name="connsiteX59" fmla="*/ 1491455 w 3452812"/>
                <a:gd name="connsiteY59" fmla="*/ 304007 h 3741737"/>
                <a:gd name="connsiteX60" fmla="*/ 1494631 w 3452812"/>
                <a:gd name="connsiteY60" fmla="*/ 245268 h 3741737"/>
                <a:gd name="connsiteX61" fmla="*/ 1528762 w 3452812"/>
                <a:gd name="connsiteY61" fmla="*/ 254000 h 3741737"/>
                <a:gd name="connsiteX62" fmla="*/ 1515268 w 3452812"/>
                <a:gd name="connsiteY62" fmla="*/ 328612 h 3741737"/>
                <a:gd name="connsiteX63" fmla="*/ 1579562 w 3452812"/>
                <a:gd name="connsiteY63" fmla="*/ 331788 h 3741737"/>
                <a:gd name="connsiteX64" fmla="*/ 1615280 w 3452812"/>
                <a:gd name="connsiteY64" fmla="*/ 312737 h 3741737"/>
                <a:gd name="connsiteX65" fmla="*/ 1659731 w 3452812"/>
                <a:gd name="connsiteY65" fmla="*/ 324644 h 3741737"/>
                <a:gd name="connsiteX66" fmla="*/ 1662112 w 3452812"/>
                <a:gd name="connsiteY66" fmla="*/ 359568 h 3741737"/>
                <a:gd name="connsiteX67" fmla="*/ 1712912 w 3452812"/>
                <a:gd name="connsiteY67" fmla="*/ 373856 h 3741737"/>
                <a:gd name="connsiteX68" fmla="*/ 1735931 w 3452812"/>
                <a:gd name="connsiteY68" fmla="*/ 361950 h 3741737"/>
                <a:gd name="connsiteX69" fmla="*/ 1795462 w 3452812"/>
                <a:gd name="connsiteY69" fmla="*/ 313531 h 3741737"/>
                <a:gd name="connsiteX70" fmla="*/ 1836737 w 3452812"/>
                <a:gd name="connsiteY70" fmla="*/ 338931 h 3741737"/>
                <a:gd name="connsiteX71" fmla="*/ 1855787 w 3452812"/>
                <a:gd name="connsiteY71" fmla="*/ 331788 h 3741737"/>
                <a:gd name="connsiteX72" fmla="*/ 1883568 w 3452812"/>
                <a:gd name="connsiteY72" fmla="*/ 273844 h 3741737"/>
                <a:gd name="connsiteX73" fmla="*/ 1944687 w 3452812"/>
                <a:gd name="connsiteY73" fmla="*/ 235743 h 3741737"/>
                <a:gd name="connsiteX74" fmla="*/ 1933574 w 3452812"/>
                <a:gd name="connsiteY74" fmla="*/ 252414 h 3741737"/>
                <a:gd name="connsiteX75" fmla="*/ 1982787 w 3452812"/>
                <a:gd name="connsiteY75" fmla="*/ 346075 h 3741737"/>
                <a:gd name="connsiteX76" fmla="*/ 2078037 w 3452812"/>
                <a:gd name="connsiteY76" fmla="*/ 388937 h 3741737"/>
                <a:gd name="connsiteX77" fmla="*/ 2087562 w 3452812"/>
                <a:gd name="connsiteY77" fmla="*/ 477838 h 3741737"/>
                <a:gd name="connsiteX78" fmla="*/ 2108199 w 3452812"/>
                <a:gd name="connsiteY78" fmla="*/ 511175 h 3741737"/>
                <a:gd name="connsiteX79" fmla="*/ 2136775 w 3452812"/>
                <a:gd name="connsiteY79" fmla="*/ 568325 h 3741737"/>
                <a:gd name="connsiteX80" fmla="*/ 2087562 w 3452812"/>
                <a:gd name="connsiteY80" fmla="*/ 688975 h 3741737"/>
                <a:gd name="connsiteX81" fmla="*/ 2171700 w 3452812"/>
                <a:gd name="connsiteY81" fmla="*/ 633413 h 3741737"/>
                <a:gd name="connsiteX82" fmla="*/ 2299494 w 3452812"/>
                <a:gd name="connsiteY82" fmla="*/ 642938 h 3741737"/>
                <a:gd name="connsiteX83" fmla="*/ 2351881 w 3452812"/>
                <a:gd name="connsiteY83" fmla="*/ 609600 h 3741737"/>
                <a:gd name="connsiteX84" fmla="*/ 2413793 w 3452812"/>
                <a:gd name="connsiteY84" fmla="*/ 630236 h 3741737"/>
                <a:gd name="connsiteX85" fmla="*/ 2474912 w 3452812"/>
                <a:gd name="connsiteY85" fmla="*/ 539750 h 3741737"/>
                <a:gd name="connsiteX86" fmla="*/ 2517775 w 3452812"/>
                <a:gd name="connsiteY86" fmla="*/ 547687 h 3741737"/>
                <a:gd name="connsiteX87" fmla="*/ 2586037 w 3452812"/>
                <a:gd name="connsiteY87" fmla="*/ 447675 h 3741737"/>
                <a:gd name="connsiteX88" fmla="*/ 2676524 w 3452812"/>
                <a:gd name="connsiteY88" fmla="*/ 481013 h 3741737"/>
                <a:gd name="connsiteX89" fmla="*/ 2735262 w 3452812"/>
                <a:gd name="connsiteY89" fmla="*/ 469900 h 3741737"/>
                <a:gd name="connsiteX90" fmla="*/ 2805112 w 3452812"/>
                <a:gd name="connsiteY90" fmla="*/ 495300 h 3741737"/>
                <a:gd name="connsiteX91" fmla="*/ 2811462 w 3452812"/>
                <a:gd name="connsiteY91" fmla="*/ 571500 h 3741737"/>
                <a:gd name="connsiteX92" fmla="*/ 2779712 w 3452812"/>
                <a:gd name="connsiteY92" fmla="*/ 654050 h 3741737"/>
                <a:gd name="connsiteX93" fmla="*/ 2811462 w 3452812"/>
                <a:gd name="connsiteY93" fmla="*/ 749300 h 3741737"/>
                <a:gd name="connsiteX94" fmla="*/ 2938462 w 3452812"/>
                <a:gd name="connsiteY94" fmla="*/ 781050 h 3741737"/>
                <a:gd name="connsiteX95" fmla="*/ 2891631 w 3452812"/>
                <a:gd name="connsiteY95" fmla="*/ 899319 h 3741737"/>
                <a:gd name="connsiteX96" fmla="*/ 2957512 w 3452812"/>
                <a:gd name="connsiteY96" fmla="*/ 1003300 h 3741737"/>
                <a:gd name="connsiteX97" fmla="*/ 2989262 w 3452812"/>
                <a:gd name="connsiteY97" fmla="*/ 1009650 h 3741737"/>
                <a:gd name="connsiteX98" fmla="*/ 2944812 w 3452812"/>
                <a:gd name="connsiteY98" fmla="*/ 1117600 h 3741737"/>
                <a:gd name="connsiteX99" fmla="*/ 3021012 w 3452812"/>
                <a:gd name="connsiteY99" fmla="*/ 1123950 h 3741737"/>
                <a:gd name="connsiteX100" fmla="*/ 3155156 w 3452812"/>
                <a:gd name="connsiteY100" fmla="*/ 1060450 h 3741737"/>
                <a:gd name="connsiteX101" fmla="*/ 3319462 w 3452812"/>
                <a:gd name="connsiteY101" fmla="*/ 908050 h 3741737"/>
                <a:gd name="connsiteX102" fmla="*/ 3308350 w 3452812"/>
                <a:gd name="connsiteY102" fmla="*/ 1030288 h 3741737"/>
                <a:gd name="connsiteX103" fmla="*/ 3400425 w 3452812"/>
                <a:gd name="connsiteY103" fmla="*/ 1119187 h 3741737"/>
                <a:gd name="connsiteX104" fmla="*/ 3452812 w 3452812"/>
                <a:gd name="connsiteY104" fmla="*/ 1270000 h 3741737"/>
                <a:gd name="connsiteX105" fmla="*/ 3147218 w 3452812"/>
                <a:gd name="connsiteY105" fmla="*/ 1458118 h 3741737"/>
                <a:gd name="connsiteX106" fmla="*/ 3214687 w 3452812"/>
                <a:gd name="connsiteY106" fmla="*/ 1585913 h 3741737"/>
                <a:gd name="connsiteX107" fmla="*/ 3166268 w 3452812"/>
                <a:gd name="connsiteY107" fmla="*/ 1687513 h 3741737"/>
                <a:gd name="connsiteX108" fmla="*/ 3211512 w 3452812"/>
                <a:gd name="connsiteY108" fmla="*/ 1720850 h 3741737"/>
                <a:gd name="connsiteX109" fmla="*/ 3236912 w 3452812"/>
                <a:gd name="connsiteY109" fmla="*/ 1771650 h 3741737"/>
                <a:gd name="connsiteX110" fmla="*/ 3236912 w 3452812"/>
                <a:gd name="connsiteY110" fmla="*/ 1847850 h 3741737"/>
                <a:gd name="connsiteX111" fmla="*/ 3211512 w 3452812"/>
                <a:gd name="connsiteY111" fmla="*/ 1873250 h 3741737"/>
                <a:gd name="connsiteX112" fmla="*/ 3205162 w 3452812"/>
                <a:gd name="connsiteY112" fmla="*/ 1911350 h 3741737"/>
                <a:gd name="connsiteX113" fmla="*/ 3135312 w 3452812"/>
                <a:gd name="connsiteY113" fmla="*/ 1885950 h 3741737"/>
                <a:gd name="connsiteX114" fmla="*/ 3116262 w 3452812"/>
                <a:gd name="connsiteY114" fmla="*/ 2012950 h 3741737"/>
                <a:gd name="connsiteX115" fmla="*/ 3039269 w 3452812"/>
                <a:gd name="connsiteY115" fmla="*/ 1977231 h 3741737"/>
                <a:gd name="connsiteX116" fmla="*/ 2906712 w 3452812"/>
                <a:gd name="connsiteY116" fmla="*/ 2039937 h 3741737"/>
                <a:gd name="connsiteX117" fmla="*/ 3052762 w 3452812"/>
                <a:gd name="connsiteY117" fmla="*/ 2286000 h 3741737"/>
                <a:gd name="connsiteX118" fmla="*/ 3090862 w 3452812"/>
                <a:gd name="connsiteY118" fmla="*/ 2286000 h 3741737"/>
                <a:gd name="connsiteX119" fmla="*/ 3084512 w 3452812"/>
                <a:gd name="connsiteY119" fmla="*/ 2374900 h 3741737"/>
                <a:gd name="connsiteX120" fmla="*/ 3014662 w 3452812"/>
                <a:gd name="connsiteY120" fmla="*/ 2350294 h 3741737"/>
                <a:gd name="connsiteX121" fmla="*/ 2906712 w 3452812"/>
                <a:gd name="connsiteY121" fmla="*/ 2387600 h 3741737"/>
                <a:gd name="connsiteX122" fmla="*/ 2684462 w 3452812"/>
                <a:gd name="connsiteY122" fmla="*/ 2381250 h 3741737"/>
                <a:gd name="connsiteX123" fmla="*/ 2589212 w 3452812"/>
                <a:gd name="connsiteY123" fmla="*/ 2381250 h 3741737"/>
                <a:gd name="connsiteX124" fmla="*/ 2513012 w 3452812"/>
                <a:gd name="connsiteY124" fmla="*/ 2305050 h 3741737"/>
                <a:gd name="connsiteX125" fmla="*/ 2455862 w 3452812"/>
                <a:gd name="connsiteY125" fmla="*/ 2292350 h 3741737"/>
                <a:gd name="connsiteX126" fmla="*/ 2441575 w 3452812"/>
                <a:gd name="connsiteY126" fmla="*/ 2212975 h 3741737"/>
                <a:gd name="connsiteX127" fmla="*/ 2251074 w 3452812"/>
                <a:gd name="connsiteY127" fmla="*/ 2155825 h 3741737"/>
                <a:gd name="connsiteX128" fmla="*/ 2227262 w 3452812"/>
                <a:gd name="connsiteY128" fmla="*/ 2273300 h 3741737"/>
                <a:gd name="connsiteX129" fmla="*/ 2246312 w 3452812"/>
                <a:gd name="connsiteY129" fmla="*/ 2362200 h 3741737"/>
                <a:gd name="connsiteX130" fmla="*/ 2214562 w 3452812"/>
                <a:gd name="connsiteY130" fmla="*/ 2476500 h 3741737"/>
                <a:gd name="connsiteX131" fmla="*/ 2608262 w 3452812"/>
                <a:gd name="connsiteY131" fmla="*/ 2546350 h 3741737"/>
                <a:gd name="connsiteX132" fmla="*/ 2652712 w 3452812"/>
                <a:gd name="connsiteY132" fmla="*/ 3003550 h 3741737"/>
                <a:gd name="connsiteX133" fmla="*/ 1585912 w 3452812"/>
                <a:gd name="connsiteY133" fmla="*/ 3060700 h 3741737"/>
                <a:gd name="connsiteX134" fmla="*/ 1566862 w 3452812"/>
                <a:gd name="connsiteY134" fmla="*/ 3117850 h 3741737"/>
                <a:gd name="connsiteX135" fmla="*/ 1617662 w 3452812"/>
                <a:gd name="connsiteY135" fmla="*/ 3143250 h 3741737"/>
                <a:gd name="connsiteX136" fmla="*/ 1636712 w 3452812"/>
                <a:gd name="connsiteY136" fmla="*/ 3219450 h 3741737"/>
                <a:gd name="connsiteX137" fmla="*/ 1630362 w 3452812"/>
                <a:gd name="connsiteY137" fmla="*/ 3378200 h 3741737"/>
                <a:gd name="connsiteX138" fmla="*/ 1700212 w 3452812"/>
                <a:gd name="connsiteY138" fmla="*/ 3473450 h 3741737"/>
                <a:gd name="connsiteX139" fmla="*/ 1662112 w 3452812"/>
                <a:gd name="connsiteY139" fmla="*/ 3638550 h 3741737"/>
                <a:gd name="connsiteX140" fmla="*/ 1719262 w 3452812"/>
                <a:gd name="connsiteY140" fmla="*/ 3740150 h 3741737"/>
                <a:gd name="connsiteX0" fmla="*/ 1771650 w 3505200"/>
                <a:gd name="connsiteY0" fmla="*/ 3740150 h 3741737"/>
                <a:gd name="connsiteX1" fmla="*/ 1673225 w 3505200"/>
                <a:gd name="connsiteY1" fmla="*/ 3741737 h 3741737"/>
                <a:gd name="connsiteX2" fmla="*/ 1596231 w 3505200"/>
                <a:gd name="connsiteY2" fmla="*/ 3741737 h 3741737"/>
                <a:gd name="connsiteX3" fmla="*/ 1551781 w 3505200"/>
                <a:gd name="connsiteY3" fmla="*/ 3706019 h 3741737"/>
                <a:gd name="connsiteX4" fmla="*/ 1441450 w 3505200"/>
                <a:gd name="connsiteY4" fmla="*/ 3473450 h 3741737"/>
                <a:gd name="connsiteX5" fmla="*/ 1441450 w 3505200"/>
                <a:gd name="connsiteY5" fmla="*/ 3346450 h 3741737"/>
                <a:gd name="connsiteX6" fmla="*/ 1333500 w 3505200"/>
                <a:gd name="connsiteY6" fmla="*/ 3498850 h 3741737"/>
                <a:gd name="connsiteX7" fmla="*/ 1162050 w 3505200"/>
                <a:gd name="connsiteY7" fmla="*/ 2997200 h 3741737"/>
                <a:gd name="connsiteX8" fmla="*/ 1149350 w 3505200"/>
                <a:gd name="connsiteY8" fmla="*/ 2667000 h 3741737"/>
                <a:gd name="connsiteX9" fmla="*/ 1130300 w 3505200"/>
                <a:gd name="connsiteY9" fmla="*/ 2489200 h 3741737"/>
                <a:gd name="connsiteX10" fmla="*/ 1092200 w 3505200"/>
                <a:gd name="connsiteY10" fmla="*/ 2273300 h 3741737"/>
                <a:gd name="connsiteX11" fmla="*/ 647700 w 3505200"/>
                <a:gd name="connsiteY11" fmla="*/ 2711450 h 3741737"/>
                <a:gd name="connsiteX12" fmla="*/ 590550 w 3505200"/>
                <a:gd name="connsiteY12" fmla="*/ 2660650 h 3741737"/>
                <a:gd name="connsiteX13" fmla="*/ 444500 w 3505200"/>
                <a:gd name="connsiteY13" fmla="*/ 2698750 h 3741737"/>
                <a:gd name="connsiteX14" fmla="*/ 355600 w 3505200"/>
                <a:gd name="connsiteY14" fmla="*/ 2628900 h 3741737"/>
                <a:gd name="connsiteX15" fmla="*/ 463550 w 3505200"/>
                <a:gd name="connsiteY15" fmla="*/ 2636044 h 3741737"/>
                <a:gd name="connsiteX16" fmla="*/ 513556 w 3505200"/>
                <a:gd name="connsiteY16" fmla="*/ 2619375 h 3741737"/>
                <a:gd name="connsiteX17" fmla="*/ 493713 w 3505200"/>
                <a:gd name="connsiteY17" fmla="*/ 2583657 h 3741737"/>
                <a:gd name="connsiteX18" fmla="*/ 570706 w 3505200"/>
                <a:gd name="connsiteY18" fmla="*/ 2557462 h 3741737"/>
                <a:gd name="connsiteX19" fmla="*/ 851694 w 3505200"/>
                <a:gd name="connsiteY19" fmla="*/ 2260600 h 3741737"/>
                <a:gd name="connsiteX20" fmla="*/ 819150 w 3505200"/>
                <a:gd name="connsiteY20" fmla="*/ 2203450 h 3741737"/>
                <a:gd name="connsiteX21" fmla="*/ 869950 w 3505200"/>
                <a:gd name="connsiteY21" fmla="*/ 2095500 h 3741737"/>
                <a:gd name="connsiteX22" fmla="*/ 857250 w 3505200"/>
                <a:gd name="connsiteY22" fmla="*/ 1968500 h 3741737"/>
                <a:gd name="connsiteX23" fmla="*/ 933450 w 3505200"/>
                <a:gd name="connsiteY23" fmla="*/ 1924050 h 3741737"/>
                <a:gd name="connsiteX24" fmla="*/ 914400 w 3505200"/>
                <a:gd name="connsiteY24" fmla="*/ 1860550 h 3741737"/>
                <a:gd name="connsiteX25" fmla="*/ 958056 w 3505200"/>
                <a:gd name="connsiteY25" fmla="*/ 1569244 h 3741737"/>
                <a:gd name="connsiteX26" fmla="*/ 923925 w 3505200"/>
                <a:gd name="connsiteY26" fmla="*/ 1479550 h 3741737"/>
                <a:gd name="connsiteX27" fmla="*/ 981868 w 3505200"/>
                <a:gd name="connsiteY27" fmla="*/ 1296988 h 3741737"/>
                <a:gd name="connsiteX28" fmla="*/ 970756 w 3505200"/>
                <a:gd name="connsiteY28" fmla="*/ 1202531 h 3741737"/>
                <a:gd name="connsiteX29" fmla="*/ 933450 w 3505200"/>
                <a:gd name="connsiteY29" fmla="*/ 1117600 h 3741737"/>
                <a:gd name="connsiteX30" fmla="*/ 933450 w 3505200"/>
                <a:gd name="connsiteY30" fmla="*/ 1028700 h 3741737"/>
                <a:gd name="connsiteX31" fmla="*/ 1352550 w 3505200"/>
                <a:gd name="connsiteY31" fmla="*/ 952500 h 3741737"/>
                <a:gd name="connsiteX32" fmla="*/ 1517650 w 3505200"/>
                <a:gd name="connsiteY32" fmla="*/ 1085850 h 3741737"/>
                <a:gd name="connsiteX33" fmla="*/ 0 w 3505200"/>
                <a:gd name="connsiteY33" fmla="*/ 1003300 h 3741737"/>
                <a:gd name="connsiteX34" fmla="*/ 52388 w 3505200"/>
                <a:gd name="connsiteY34" fmla="*/ 750887 h 3741737"/>
                <a:gd name="connsiteX35" fmla="*/ 72231 w 3505200"/>
                <a:gd name="connsiteY35" fmla="*/ 625475 h 3741737"/>
                <a:gd name="connsiteX36" fmla="*/ 238919 w 3505200"/>
                <a:gd name="connsiteY36" fmla="*/ 700087 h 3741737"/>
                <a:gd name="connsiteX37" fmla="*/ 393700 w 3505200"/>
                <a:gd name="connsiteY37" fmla="*/ 758825 h 3741737"/>
                <a:gd name="connsiteX38" fmla="*/ 405606 w 3505200"/>
                <a:gd name="connsiteY38" fmla="*/ 685800 h 3741737"/>
                <a:gd name="connsiteX39" fmla="*/ 349250 w 3505200"/>
                <a:gd name="connsiteY39" fmla="*/ 606425 h 3741737"/>
                <a:gd name="connsiteX40" fmla="*/ 492125 w 3505200"/>
                <a:gd name="connsiteY40" fmla="*/ 568325 h 3741737"/>
                <a:gd name="connsiteX41" fmla="*/ 581025 w 3505200"/>
                <a:gd name="connsiteY41" fmla="*/ 561975 h 3741737"/>
                <a:gd name="connsiteX42" fmla="*/ 612775 w 3505200"/>
                <a:gd name="connsiteY42" fmla="*/ 542925 h 3741737"/>
                <a:gd name="connsiteX43" fmla="*/ 641350 w 3505200"/>
                <a:gd name="connsiteY43" fmla="*/ 561975 h 3741737"/>
                <a:gd name="connsiteX44" fmla="*/ 708025 w 3505200"/>
                <a:gd name="connsiteY44" fmla="*/ 546100 h 3741737"/>
                <a:gd name="connsiteX45" fmla="*/ 720725 w 3505200"/>
                <a:gd name="connsiteY45" fmla="*/ 514350 h 3741737"/>
                <a:gd name="connsiteX46" fmla="*/ 962025 w 3505200"/>
                <a:gd name="connsiteY46" fmla="*/ 485775 h 3741737"/>
                <a:gd name="connsiteX47" fmla="*/ 920750 w 3505200"/>
                <a:gd name="connsiteY47" fmla="*/ 219075 h 3741737"/>
                <a:gd name="connsiteX48" fmla="*/ 835025 w 3505200"/>
                <a:gd name="connsiteY48" fmla="*/ 0 h 3741737"/>
                <a:gd name="connsiteX49" fmla="*/ 939800 w 3505200"/>
                <a:gd name="connsiteY49" fmla="*/ 12700 h 3741737"/>
                <a:gd name="connsiteX50" fmla="*/ 1060450 w 3505200"/>
                <a:gd name="connsiteY50" fmla="*/ 60325 h 3741737"/>
                <a:gd name="connsiteX51" fmla="*/ 1136650 w 3505200"/>
                <a:gd name="connsiteY51" fmla="*/ 130175 h 3741737"/>
                <a:gd name="connsiteX52" fmla="*/ 1196975 w 3505200"/>
                <a:gd name="connsiteY52" fmla="*/ 222250 h 3741737"/>
                <a:gd name="connsiteX53" fmla="*/ 1241425 w 3505200"/>
                <a:gd name="connsiteY53" fmla="*/ 412750 h 3741737"/>
                <a:gd name="connsiteX54" fmla="*/ 1338263 w 3505200"/>
                <a:gd name="connsiteY54" fmla="*/ 380206 h 3741737"/>
                <a:gd name="connsiteX55" fmla="*/ 1345405 w 3505200"/>
                <a:gd name="connsiteY55" fmla="*/ 310357 h 3741737"/>
                <a:gd name="connsiteX56" fmla="*/ 1370013 w 3505200"/>
                <a:gd name="connsiteY56" fmla="*/ 305594 h 3741737"/>
                <a:gd name="connsiteX57" fmla="*/ 1407320 w 3505200"/>
                <a:gd name="connsiteY57" fmla="*/ 289720 h 3741737"/>
                <a:gd name="connsiteX58" fmla="*/ 1502569 w 3505200"/>
                <a:gd name="connsiteY58" fmla="*/ 295274 h 3741737"/>
                <a:gd name="connsiteX59" fmla="*/ 1543843 w 3505200"/>
                <a:gd name="connsiteY59" fmla="*/ 304007 h 3741737"/>
                <a:gd name="connsiteX60" fmla="*/ 1547019 w 3505200"/>
                <a:gd name="connsiteY60" fmla="*/ 245268 h 3741737"/>
                <a:gd name="connsiteX61" fmla="*/ 1581150 w 3505200"/>
                <a:gd name="connsiteY61" fmla="*/ 254000 h 3741737"/>
                <a:gd name="connsiteX62" fmla="*/ 1567656 w 3505200"/>
                <a:gd name="connsiteY62" fmla="*/ 328612 h 3741737"/>
                <a:gd name="connsiteX63" fmla="*/ 1631950 w 3505200"/>
                <a:gd name="connsiteY63" fmla="*/ 331788 h 3741737"/>
                <a:gd name="connsiteX64" fmla="*/ 1667668 w 3505200"/>
                <a:gd name="connsiteY64" fmla="*/ 312737 h 3741737"/>
                <a:gd name="connsiteX65" fmla="*/ 1712119 w 3505200"/>
                <a:gd name="connsiteY65" fmla="*/ 324644 h 3741737"/>
                <a:gd name="connsiteX66" fmla="*/ 1714500 w 3505200"/>
                <a:gd name="connsiteY66" fmla="*/ 359568 h 3741737"/>
                <a:gd name="connsiteX67" fmla="*/ 1765300 w 3505200"/>
                <a:gd name="connsiteY67" fmla="*/ 373856 h 3741737"/>
                <a:gd name="connsiteX68" fmla="*/ 1788319 w 3505200"/>
                <a:gd name="connsiteY68" fmla="*/ 361950 h 3741737"/>
                <a:gd name="connsiteX69" fmla="*/ 1847850 w 3505200"/>
                <a:gd name="connsiteY69" fmla="*/ 313531 h 3741737"/>
                <a:gd name="connsiteX70" fmla="*/ 1889125 w 3505200"/>
                <a:gd name="connsiteY70" fmla="*/ 338931 h 3741737"/>
                <a:gd name="connsiteX71" fmla="*/ 1908175 w 3505200"/>
                <a:gd name="connsiteY71" fmla="*/ 331788 h 3741737"/>
                <a:gd name="connsiteX72" fmla="*/ 1935956 w 3505200"/>
                <a:gd name="connsiteY72" fmla="*/ 273844 h 3741737"/>
                <a:gd name="connsiteX73" fmla="*/ 1997075 w 3505200"/>
                <a:gd name="connsiteY73" fmla="*/ 235743 h 3741737"/>
                <a:gd name="connsiteX74" fmla="*/ 1985962 w 3505200"/>
                <a:gd name="connsiteY74" fmla="*/ 252414 h 3741737"/>
                <a:gd name="connsiteX75" fmla="*/ 2035175 w 3505200"/>
                <a:gd name="connsiteY75" fmla="*/ 346075 h 3741737"/>
                <a:gd name="connsiteX76" fmla="*/ 2130425 w 3505200"/>
                <a:gd name="connsiteY76" fmla="*/ 388937 h 3741737"/>
                <a:gd name="connsiteX77" fmla="*/ 2139950 w 3505200"/>
                <a:gd name="connsiteY77" fmla="*/ 477838 h 3741737"/>
                <a:gd name="connsiteX78" fmla="*/ 2160587 w 3505200"/>
                <a:gd name="connsiteY78" fmla="*/ 511175 h 3741737"/>
                <a:gd name="connsiteX79" fmla="*/ 2189163 w 3505200"/>
                <a:gd name="connsiteY79" fmla="*/ 568325 h 3741737"/>
                <a:gd name="connsiteX80" fmla="*/ 2139950 w 3505200"/>
                <a:gd name="connsiteY80" fmla="*/ 688975 h 3741737"/>
                <a:gd name="connsiteX81" fmla="*/ 2224088 w 3505200"/>
                <a:gd name="connsiteY81" fmla="*/ 633413 h 3741737"/>
                <a:gd name="connsiteX82" fmla="*/ 2351882 w 3505200"/>
                <a:gd name="connsiteY82" fmla="*/ 642938 h 3741737"/>
                <a:gd name="connsiteX83" fmla="*/ 2404269 w 3505200"/>
                <a:gd name="connsiteY83" fmla="*/ 609600 h 3741737"/>
                <a:gd name="connsiteX84" fmla="*/ 2466181 w 3505200"/>
                <a:gd name="connsiteY84" fmla="*/ 630236 h 3741737"/>
                <a:gd name="connsiteX85" fmla="*/ 2527300 w 3505200"/>
                <a:gd name="connsiteY85" fmla="*/ 539750 h 3741737"/>
                <a:gd name="connsiteX86" fmla="*/ 2570163 w 3505200"/>
                <a:gd name="connsiteY86" fmla="*/ 547687 h 3741737"/>
                <a:gd name="connsiteX87" fmla="*/ 2638425 w 3505200"/>
                <a:gd name="connsiteY87" fmla="*/ 447675 h 3741737"/>
                <a:gd name="connsiteX88" fmla="*/ 2728912 w 3505200"/>
                <a:gd name="connsiteY88" fmla="*/ 481013 h 3741737"/>
                <a:gd name="connsiteX89" fmla="*/ 2787650 w 3505200"/>
                <a:gd name="connsiteY89" fmla="*/ 469900 h 3741737"/>
                <a:gd name="connsiteX90" fmla="*/ 2857500 w 3505200"/>
                <a:gd name="connsiteY90" fmla="*/ 495300 h 3741737"/>
                <a:gd name="connsiteX91" fmla="*/ 2863850 w 3505200"/>
                <a:gd name="connsiteY91" fmla="*/ 571500 h 3741737"/>
                <a:gd name="connsiteX92" fmla="*/ 2832100 w 3505200"/>
                <a:gd name="connsiteY92" fmla="*/ 654050 h 3741737"/>
                <a:gd name="connsiteX93" fmla="*/ 2863850 w 3505200"/>
                <a:gd name="connsiteY93" fmla="*/ 749300 h 3741737"/>
                <a:gd name="connsiteX94" fmla="*/ 2990850 w 3505200"/>
                <a:gd name="connsiteY94" fmla="*/ 781050 h 3741737"/>
                <a:gd name="connsiteX95" fmla="*/ 2944019 w 3505200"/>
                <a:gd name="connsiteY95" fmla="*/ 899319 h 3741737"/>
                <a:gd name="connsiteX96" fmla="*/ 3009900 w 3505200"/>
                <a:gd name="connsiteY96" fmla="*/ 1003300 h 3741737"/>
                <a:gd name="connsiteX97" fmla="*/ 3041650 w 3505200"/>
                <a:gd name="connsiteY97" fmla="*/ 1009650 h 3741737"/>
                <a:gd name="connsiteX98" fmla="*/ 2997200 w 3505200"/>
                <a:gd name="connsiteY98" fmla="*/ 1117600 h 3741737"/>
                <a:gd name="connsiteX99" fmla="*/ 3073400 w 3505200"/>
                <a:gd name="connsiteY99" fmla="*/ 1123950 h 3741737"/>
                <a:gd name="connsiteX100" fmla="*/ 3207544 w 3505200"/>
                <a:gd name="connsiteY100" fmla="*/ 1060450 h 3741737"/>
                <a:gd name="connsiteX101" fmla="*/ 3371850 w 3505200"/>
                <a:gd name="connsiteY101" fmla="*/ 908050 h 3741737"/>
                <a:gd name="connsiteX102" fmla="*/ 3360738 w 3505200"/>
                <a:gd name="connsiteY102" fmla="*/ 1030288 h 3741737"/>
                <a:gd name="connsiteX103" fmla="*/ 3452813 w 3505200"/>
                <a:gd name="connsiteY103" fmla="*/ 1119187 h 3741737"/>
                <a:gd name="connsiteX104" fmla="*/ 3505200 w 3505200"/>
                <a:gd name="connsiteY104" fmla="*/ 1270000 h 3741737"/>
                <a:gd name="connsiteX105" fmla="*/ 3199606 w 3505200"/>
                <a:gd name="connsiteY105" fmla="*/ 1458118 h 3741737"/>
                <a:gd name="connsiteX106" fmla="*/ 3267075 w 3505200"/>
                <a:gd name="connsiteY106" fmla="*/ 1585913 h 3741737"/>
                <a:gd name="connsiteX107" fmla="*/ 3218656 w 3505200"/>
                <a:gd name="connsiteY107" fmla="*/ 1687513 h 3741737"/>
                <a:gd name="connsiteX108" fmla="*/ 3263900 w 3505200"/>
                <a:gd name="connsiteY108" fmla="*/ 1720850 h 3741737"/>
                <a:gd name="connsiteX109" fmla="*/ 3289300 w 3505200"/>
                <a:gd name="connsiteY109" fmla="*/ 1771650 h 3741737"/>
                <a:gd name="connsiteX110" fmla="*/ 3289300 w 3505200"/>
                <a:gd name="connsiteY110" fmla="*/ 1847850 h 3741737"/>
                <a:gd name="connsiteX111" fmla="*/ 3263900 w 3505200"/>
                <a:gd name="connsiteY111" fmla="*/ 1873250 h 3741737"/>
                <a:gd name="connsiteX112" fmla="*/ 3257550 w 3505200"/>
                <a:gd name="connsiteY112" fmla="*/ 1911350 h 3741737"/>
                <a:gd name="connsiteX113" fmla="*/ 3187700 w 3505200"/>
                <a:gd name="connsiteY113" fmla="*/ 1885950 h 3741737"/>
                <a:gd name="connsiteX114" fmla="*/ 3168650 w 3505200"/>
                <a:gd name="connsiteY114" fmla="*/ 2012950 h 3741737"/>
                <a:gd name="connsiteX115" fmla="*/ 3091657 w 3505200"/>
                <a:gd name="connsiteY115" fmla="*/ 1977231 h 3741737"/>
                <a:gd name="connsiteX116" fmla="*/ 2959100 w 3505200"/>
                <a:gd name="connsiteY116" fmla="*/ 2039937 h 3741737"/>
                <a:gd name="connsiteX117" fmla="*/ 3105150 w 3505200"/>
                <a:gd name="connsiteY117" fmla="*/ 2286000 h 3741737"/>
                <a:gd name="connsiteX118" fmla="*/ 3143250 w 3505200"/>
                <a:gd name="connsiteY118" fmla="*/ 2286000 h 3741737"/>
                <a:gd name="connsiteX119" fmla="*/ 3136900 w 3505200"/>
                <a:gd name="connsiteY119" fmla="*/ 2374900 h 3741737"/>
                <a:gd name="connsiteX120" fmla="*/ 3067050 w 3505200"/>
                <a:gd name="connsiteY120" fmla="*/ 2350294 h 3741737"/>
                <a:gd name="connsiteX121" fmla="*/ 2959100 w 3505200"/>
                <a:gd name="connsiteY121" fmla="*/ 2387600 h 3741737"/>
                <a:gd name="connsiteX122" fmla="*/ 2736850 w 3505200"/>
                <a:gd name="connsiteY122" fmla="*/ 2381250 h 3741737"/>
                <a:gd name="connsiteX123" fmla="*/ 2641600 w 3505200"/>
                <a:gd name="connsiteY123" fmla="*/ 2381250 h 3741737"/>
                <a:gd name="connsiteX124" fmla="*/ 2565400 w 3505200"/>
                <a:gd name="connsiteY124" fmla="*/ 2305050 h 3741737"/>
                <a:gd name="connsiteX125" fmla="*/ 2508250 w 3505200"/>
                <a:gd name="connsiteY125" fmla="*/ 2292350 h 3741737"/>
                <a:gd name="connsiteX126" fmla="*/ 2493963 w 3505200"/>
                <a:gd name="connsiteY126" fmla="*/ 2212975 h 3741737"/>
                <a:gd name="connsiteX127" fmla="*/ 2303462 w 3505200"/>
                <a:gd name="connsiteY127" fmla="*/ 2155825 h 3741737"/>
                <a:gd name="connsiteX128" fmla="*/ 2279650 w 3505200"/>
                <a:gd name="connsiteY128" fmla="*/ 2273300 h 3741737"/>
                <a:gd name="connsiteX129" fmla="*/ 2298700 w 3505200"/>
                <a:gd name="connsiteY129" fmla="*/ 2362200 h 3741737"/>
                <a:gd name="connsiteX130" fmla="*/ 2266950 w 3505200"/>
                <a:gd name="connsiteY130" fmla="*/ 2476500 h 3741737"/>
                <a:gd name="connsiteX131" fmla="*/ 2660650 w 3505200"/>
                <a:gd name="connsiteY131" fmla="*/ 2546350 h 3741737"/>
                <a:gd name="connsiteX132" fmla="*/ 2705100 w 3505200"/>
                <a:gd name="connsiteY132" fmla="*/ 3003550 h 3741737"/>
                <a:gd name="connsiteX133" fmla="*/ 1638300 w 3505200"/>
                <a:gd name="connsiteY133" fmla="*/ 3060700 h 3741737"/>
                <a:gd name="connsiteX134" fmla="*/ 1619250 w 3505200"/>
                <a:gd name="connsiteY134" fmla="*/ 3117850 h 3741737"/>
                <a:gd name="connsiteX135" fmla="*/ 1670050 w 3505200"/>
                <a:gd name="connsiteY135" fmla="*/ 3143250 h 3741737"/>
                <a:gd name="connsiteX136" fmla="*/ 1689100 w 3505200"/>
                <a:gd name="connsiteY136" fmla="*/ 3219450 h 3741737"/>
                <a:gd name="connsiteX137" fmla="*/ 1682750 w 3505200"/>
                <a:gd name="connsiteY137" fmla="*/ 3378200 h 3741737"/>
                <a:gd name="connsiteX138" fmla="*/ 1752600 w 3505200"/>
                <a:gd name="connsiteY138" fmla="*/ 3473450 h 3741737"/>
                <a:gd name="connsiteX139" fmla="*/ 1714500 w 3505200"/>
                <a:gd name="connsiteY139" fmla="*/ 3638550 h 3741737"/>
                <a:gd name="connsiteX140" fmla="*/ 1771650 w 3505200"/>
                <a:gd name="connsiteY140" fmla="*/ 3740150 h 3741737"/>
                <a:gd name="connsiteX0" fmla="*/ 1906587 w 3640137"/>
                <a:gd name="connsiteY0" fmla="*/ 3740150 h 3741737"/>
                <a:gd name="connsiteX1" fmla="*/ 1808162 w 3640137"/>
                <a:gd name="connsiteY1" fmla="*/ 3741737 h 3741737"/>
                <a:gd name="connsiteX2" fmla="*/ 1731168 w 3640137"/>
                <a:gd name="connsiteY2" fmla="*/ 3741737 h 3741737"/>
                <a:gd name="connsiteX3" fmla="*/ 1686718 w 3640137"/>
                <a:gd name="connsiteY3" fmla="*/ 3706019 h 3741737"/>
                <a:gd name="connsiteX4" fmla="*/ 1576387 w 3640137"/>
                <a:gd name="connsiteY4" fmla="*/ 3473450 h 3741737"/>
                <a:gd name="connsiteX5" fmla="*/ 1576387 w 3640137"/>
                <a:gd name="connsiteY5" fmla="*/ 3346450 h 3741737"/>
                <a:gd name="connsiteX6" fmla="*/ 1468437 w 3640137"/>
                <a:gd name="connsiteY6" fmla="*/ 3498850 h 3741737"/>
                <a:gd name="connsiteX7" fmla="*/ 1296987 w 3640137"/>
                <a:gd name="connsiteY7" fmla="*/ 2997200 h 3741737"/>
                <a:gd name="connsiteX8" fmla="*/ 1284287 w 3640137"/>
                <a:gd name="connsiteY8" fmla="*/ 2667000 h 3741737"/>
                <a:gd name="connsiteX9" fmla="*/ 1265237 w 3640137"/>
                <a:gd name="connsiteY9" fmla="*/ 2489200 h 3741737"/>
                <a:gd name="connsiteX10" fmla="*/ 1227137 w 3640137"/>
                <a:gd name="connsiteY10" fmla="*/ 2273300 h 3741737"/>
                <a:gd name="connsiteX11" fmla="*/ 782637 w 3640137"/>
                <a:gd name="connsiteY11" fmla="*/ 2711450 h 3741737"/>
                <a:gd name="connsiteX12" fmla="*/ 725487 w 3640137"/>
                <a:gd name="connsiteY12" fmla="*/ 2660650 h 3741737"/>
                <a:gd name="connsiteX13" fmla="*/ 579437 w 3640137"/>
                <a:gd name="connsiteY13" fmla="*/ 2698750 h 3741737"/>
                <a:gd name="connsiteX14" fmla="*/ 490537 w 3640137"/>
                <a:gd name="connsiteY14" fmla="*/ 2628900 h 3741737"/>
                <a:gd name="connsiteX15" fmla="*/ 598487 w 3640137"/>
                <a:gd name="connsiteY15" fmla="*/ 2636044 h 3741737"/>
                <a:gd name="connsiteX16" fmla="*/ 648493 w 3640137"/>
                <a:gd name="connsiteY16" fmla="*/ 2619375 h 3741737"/>
                <a:gd name="connsiteX17" fmla="*/ 628650 w 3640137"/>
                <a:gd name="connsiteY17" fmla="*/ 2583657 h 3741737"/>
                <a:gd name="connsiteX18" fmla="*/ 705643 w 3640137"/>
                <a:gd name="connsiteY18" fmla="*/ 2557462 h 3741737"/>
                <a:gd name="connsiteX19" fmla="*/ 986631 w 3640137"/>
                <a:gd name="connsiteY19" fmla="*/ 2260600 h 3741737"/>
                <a:gd name="connsiteX20" fmla="*/ 954087 w 3640137"/>
                <a:gd name="connsiteY20" fmla="*/ 2203450 h 3741737"/>
                <a:gd name="connsiteX21" fmla="*/ 1004887 w 3640137"/>
                <a:gd name="connsiteY21" fmla="*/ 2095500 h 3741737"/>
                <a:gd name="connsiteX22" fmla="*/ 992187 w 3640137"/>
                <a:gd name="connsiteY22" fmla="*/ 1968500 h 3741737"/>
                <a:gd name="connsiteX23" fmla="*/ 1068387 w 3640137"/>
                <a:gd name="connsiteY23" fmla="*/ 1924050 h 3741737"/>
                <a:gd name="connsiteX24" fmla="*/ 1049337 w 3640137"/>
                <a:gd name="connsiteY24" fmla="*/ 1860550 h 3741737"/>
                <a:gd name="connsiteX25" fmla="*/ 1092993 w 3640137"/>
                <a:gd name="connsiteY25" fmla="*/ 1569244 h 3741737"/>
                <a:gd name="connsiteX26" fmla="*/ 1058862 w 3640137"/>
                <a:gd name="connsiteY26" fmla="*/ 1479550 h 3741737"/>
                <a:gd name="connsiteX27" fmla="*/ 1116805 w 3640137"/>
                <a:gd name="connsiteY27" fmla="*/ 1296988 h 3741737"/>
                <a:gd name="connsiteX28" fmla="*/ 1105693 w 3640137"/>
                <a:gd name="connsiteY28" fmla="*/ 1202531 h 3741737"/>
                <a:gd name="connsiteX29" fmla="*/ 1068387 w 3640137"/>
                <a:gd name="connsiteY29" fmla="*/ 1117600 h 3741737"/>
                <a:gd name="connsiteX30" fmla="*/ 1068387 w 3640137"/>
                <a:gd name="connsiteY30" fmla="*/ 1028700 h 3741737"/>
                <a:gd name="connsiteX31" fmla="*/ 1487487 w 3640137"/>
                <a:gd name="connsiteY31" fmla="*/ 952500 h 3741737"/>
                <a:gd name="connsiteX32" fmla="*/ 0 w 3640137"/>
                <a:gd name="connsiteY32" fmla="*/ 1123950 h 3741737"/>
                <a:gd name="connsiteX33" fmla="*/ 134937 w 3640137"/>
                <a:gd name="connsiteY33" fmla="*/ 1003300 h 3741737"/>
                <a:gd name="connsiteX34" fmla="*/ 187325 w 3640137"/>
                <a:gd name="connsiteY34" fmla="*/ 750887 h 3741737"/>
                <a:gd name="connsiteX35" fmla="*/ 207168 w 3640137"/>
                <a:gd name="connsiteY35" fmla="*/ 625475 h 3741737"/>
                <a:gd name="connsiteX36" fmla="*/ 373856 w 3640137"/>
                <a:gd name="connsiteY36" fmla="*/ 700087 h 3741737"/>
                <a:gd name="connsiteX37" fmla="*/ 528637 w 3640137"/>
                <a:gd name="connsiteY37" fmla="*/ 758825 h 3741737"/>
                <a:gd name="connsiteX38" fmla="*/ 540543 w 3640137"/>
                <a:gd name="connsiteY38" fmla="*/ 685800 h 3741737"/>
                <a:gd name="connsiteX39" fmla="*/ 484187 w 3640137"/>
                <a:gd name="connsiteY39" fmla="*/ 606425 h 3741737"/>
                <a:gd name="connsiteX40" fmla="*/ 627062 w 3640137"/>
                <a:gd name="connsiteY40" fmla="*/ 568325 h 3741737"/>
                <a:gd name="connsiteX41" fmla="*/ 715962 w 3640137"/>
                <a:gd name="connsiteY41" fmla="*/ 561975 h 3741737"/>
                <a:gd name="connsiteX42" fmla="*/ 747712 w 3640137"/>
                <a:gd name="connsiteY42" fmla="*/ 542925 h 3741737"/>
                <a:gd name="connsiteX43" fmla="*/ 776287 w 3640137"/>
                <a:gd name="connsiteY43" fmla="*/ 561975 h 3741737"/>
                <a:gd name="connsiteX44" fmla="*/ 842962 w 3640137"/>
                <a:gd name="connsiteY44" fmla="*/ 546100 h 3741737"/>
                <a:gd name="connsiteX45" fmla="*/ 855662 w 3640137"/>
                <a:gd name="connsiteY45" fmla="*/ 514350 h 3741737"/>
                <a:gd name="connsiteX46" fmla="*/ 1096962 w 3640137"/>
                <a:gd name="connsiteY46" fmla="*/ 485775 h 3741737"/>
                <a:gd name="connsiteX47" fmla="*/ 1055687 w 3640137"/>
                <a:gd name="connsiteY47" fmla="*/ 219075 h 3741737"/>
                <a:gd name="connsiteX48" fmla="*/ 969962 w 3640137"/>
                <a:gd name="connsiteY48" fmla="*/ 0 h 3741737"/>
                <a:gd name="connsiteX49" fmla="*/ 1074737 w 3640137"/>
                <a:gd name="connsiteY49" fmla="*/ 12700 h 3741737"/>
                <a:gd name="connsiteX50" fmla="*/ 1195387 w 3640137"/>
                <a:gd name="connsiteY50" fmla="*/ 60325 h 3741737"/>
                <a:gd name="connsiteX51" fmla="*/ 1271587 w 3640137"/>
                <a:gd name="connsiteY51" fmla="*/ 130175 h 3741737"/>
                <a:gd name="connsiteX52" fmla="*/ 1331912 w 3640137"/>
                <a:gd name="connsiteY52" fmla="*/ 222250 h 3741737"/>
                <a:gd name="connsiteX53" fmla="*/ 1376362 w 3640137"/>
                <a:gd name="connsiteY53" fmla="*/ 412750 h 3741737"/>
                <a:gd name="connsiteX54" fmla="*/ 1473200 w 3640137"/>
                <a:gd name="connsiteY54" fmla="*/ 380206 h 3741737"/>
                <a:gd name="connsiteX55" fmla="*/ 1480342 w 3640137"/>
                <a:gd name="connsiteY55" fmla="*/ 310357 h 3741737"/>
                <a:gd name="connsiteX56" fmla="*/ 1504950 w 3640137"/>
                <a:gd name="connsiteY56" fmla="*/ 305594 h 3741737"/>
                <a:gd name="connsiteX57" fmla="*/ 1542257 w 3640137"/>
                <a:gd name="connsiteY57" fmla="*/ 289720 h 3741737"/>
                <a:gd name="connsiteX58" fmla="*/ 1637506 w 3640137"/>
                <a:gd name="connsiteY58" fmla="*/ 295274 h 3741737"/>
                <a:gd name="connsiteX59" fmla="*/ 1678780 w 3640137"/>
                <a:gd name="connsiteY59" fmla="*/ 304007 h 3741737"/>
                <a:gd name="connsiteX60" fmla="*/ 1681956 w 3640137"/>
                <a:gd name="connsiteY60" fmla="*/ 245268 h 3741737"/>
                <a:gd name="connsiteX61" fmla="*/ 1716087 w 3640137"/>
                <a:gd name="connsiteY61" fmla="*/ 254000 h 3741737"/>
                <a:gd name="connsiteX62" fmla="*/ 1702593 w 3640137"/>
                <a:gd name="connsiteY62" fmla="*/ 328612 h 3741737"/>
                <a:gd name="connsiteX63" fmla="*/ 1766887 w 3640137"/>
                <a:gd name="connsiteY63" fmla="*/ 331788 h 3741737"/>
                <a:gd name="connsiteX64" fmla="*/ 1802605 w 3640137"/>
                <a:gd name="connsiteY64" fmla="*/ 312737 h 3741737"/>
                <a:gd name="connsiteX65" fmla="*/ 1847056 w 3640137"/>
                <a:gd name="connsiteY65" fmla="*/ 324644 h 3741737"/>
                <a:gd name="connsiteX66" fmla="*/ 1849437 w 3640137"/>
                <a:gd name="connsiteY66" fmla="*/ 359568 h 3741737"/>
                <a:gd name="connsiteX67" fmla="*/ 1900237 w 3640137"/>
                <a:gd name="connsiteY67" fmla="*/ 373856 h 3741737"/>
                <a:gd name="connsiteX68" fmla="*/ 1923256 w 3640137"/>
                <a:gd name="connsiteY68" fmla="*/ 361950 h 3741737"/>
                <a:gd name="connsiteX69" fmla="*/ 1982787 w 3640137"/>
                <a:gd name="connsiteY69" fmla="*/ 313531 h 3741737"/>
                <a:gd name="connsiteX70" fmla="*/ 2024062 w 3640137"/>
                <a:gd name="connsiteY70" fmla="*/ 338931 h 3741737"/>
                <a:gd name="connsiteX71" fmla="*/ 2043112 w 3640137"/>
                <a:gd name="connsiteY71" fmla="*/ 331788 h 3741737"/>
                <a:gd name="connsiteX72" fmla="*/ 2070893 w 3640137"/>
                <a:gd name="connsiteY72" fmla="*/ 273844 h 3741737"/>
                <a:gd name="connsiteX73" fmla="*/ 2132012 w 3640137"/>
                <a:gd name="connsiteY73" fmla="*/ 235743 h 3741737"/>
                <a:gd name="connsiteX74" fmla="*/ 2120899 w 3640137"/>
                <a:gd name="connsiteY74" fmla="*/ 252414 h 3741737"/>
                <a:gd name="connsiteX75" fmla="*/ 2170112 w 3640137"/>
                <a:gd name="connsiteY75" fmla="*/ 346075 h 3741737"/>
                <a:gd name="connsiteX76" fmla="*/ 2265362 w 3640137"/>
                <a:gd name="connsiteY76" fmla="*/ 388937 h 3741737"/>
                <a:gd name="connsiteX77" fmla="*/ 2274887 w 3640137"/>
                <a:gd name="connsiteY77" fmla="*/ 477838 h 3741737"/>
                <a:gd name="connsiteX78" fmla="*/ 2295524 w 3640137"/>
                <a:gd name="connsiteY78" fmla="*/ 511175 h 3741737"/>
                <a:gd name="connsiteX79" fmla="*/ 2324100 w 3640137"/>
                <a:gd name="connsiteY79" fmla="*/ 568325 h 3741737"/>
                <a:gd name="connsiteX80" fmla="*/ 2274887 w 3640137"/>
                <a:gd name="connsiteY80" fmla="*/ 688975 h 3741737"/>
                <a:gd name="connsiteX81" fmla="*/ 2359025 w 3640137"/>
                <a:gd name="connsiteY81" fmla="*/ 633413 h 3741737"/>
                <a:gd name="connsiteX82" fmla="*/ 2486819 w 3640137"/>
                <a:gd name="connsiteY82" fmla="*/ 642938 h 3741737"/>
                <a:gd name="connsiteX83" fmla="*/ 2539206 w 3640137"/>
                <a:gd name="connsiteY83" fmla="*/ 609600 h 3741737"/>
                <a:gd name="connsiteX84" fmla="*/ 2601118 w 3640137"/>
                <a:gd name="connsiteY84" fmla="*/ 630236 h 3741737"/>
                <a:gd name="connsiteX85" fmla="*/ 2662237 w 3640137"/>
                <a:gd name="connsiteY85" fmla="*/ 539750 h 3741737"/>
                <a:gd name="connsiteX86" fmla="*/ 2705100 w 3640137"/>
                <a:gd name="connsiteY86" fmla="*/ 547687 h 3741737"/>
                <a:gd name="connsiteX87" fmla="*/ 2773362 w 3640137"/>
                <a:gd name="connsiteY87" fmla="*/ 447675 h 3741737"/>
                <a:gd name="connsiteX88" fmla="*/ 2863849 w 3640137"/>
                <a:gd name="connsiteY88" fmla="*/ 481013 h 3741737"/>
                <a:gd name="connsiteX89" fmla="*/ 2922587 w 3640137"/>
                <a:gd name="connsiteY89" fmla="*/ 469900 h 3741737"/>
                <a:gd name="connsiteX90" fmla="*/ 2992437 w 3640137"/>
                <a:gd name="connsiteY90" fmla="*/ 495300 h 3741737"/>
                <a:gd name="connsiteX91" fmla="*/ 2998787 w 3640137"/>
                <a:gd name="connsiteY91" fmla="*/ 571500 h 3741737"/>
                <a:gd name="connsiteX92" fmla="*/ 2967037 w 3640137"/>
                <a:gd name="connsiteY92" fmla="*/ 654050 h 3741737"/>
                <a:gd name="connsiteX93" fmla="*/ 2998787 w 3640137"/>
                <a:gd name="connsiteY93" fmla="*/ 749300 h 3741737"/>
                <a:gd name="connsiteX94" fmla="*/ 3125787 w 3640137"/>
                <a:gd name="connsiteY94" fmla="*/ 781050 h 3741737"/>
                <a:gd name="connsiteX95" fmla="*/ 3078956 w 3640137"/>
                <a:gd name="connsiteY95" fmla="*/ 899319 h 3741737"/>
                <a:gd name="connsiteX96" fmla="*/ 3144837 w 3640137"/>
                <a:gd name="connsiteY96" fmla="*/ 1003300 h 3741737"/>
                <a:gd name="connsiteX97" fmla="*/ 3176587 w 3640137"/>
                <a:gd name="connsiteY97" fmla="*/ 1009650 h 3741737"/>
                <a:gd name="connsiteX98" fmla="*/ 3132137 w 3640137"/>
                <a:gd name="connsiteY98" fmla="*/ 1117600 h 3741737"/>
                <a:gd name="connsiteX99" fmla="*/ 3208337 w 3640137"/>
                <a:gd name="connsiteY99" fmla="*/ 1123950 h 3741737"/>
                <a:gd name="connsiteX100" fmla="*/ 3342481 w 3640137"/>
                <a:gd name="connsiteY100" fmla="*/ 1060450 h 3741737"/>
                <a:gd name="connsiteX101" fmla="*/ 3506787 w 3640137"/>
                <a:gd name="connsiteY101" fmla="*/ 908050 h 3741737"/>
                <a:gd name="connsiteX102" fmla="*/ 3495675 w 3640137"/>
                <a:gd name="connsiteY102" fmla="*/ 1030288 h 3741737"/>
                <a:gd name="connsiteX103" fmla="*/ 3587750 w 3640137"/>
                <a:gd name="connsiteY103" fmla="*/ 1119187 h 3741737"/>
                <a:gd name="connsiteX104" fmla="*/ 3640137 w 3640137"/>
                <a:gd name="connsiteY104" fmla="*/ 1270000 h 3741737"/>
                <a:gd name="connsiteX105" fmla="*/ 3334543 w 3640137"/>
                <a:gd name="connsiteY105" fmla="*/ 1458118 h 3741737"/>
                <a:gd name="connsiteX106" fmla="*/ 3402012 w 3640137"/>
                <a:gd name="connsiteY106" fmla="*/ 1585913 h 3741737"/>
                <a:gd name="connsiteX107" fmla="*/ 3353593 w 3640137"/>
                <a:gd name="connsiteY107" fmla="*/ 1687513 h 3741737"/>
                <a:gd name="connsiteX108" fmla="*/ 3398837 w 3640137"/>
                <a:gd name="connsiteY108" fmla="*/ 1720850 h 3741737"/>
                <a:gd name="connsiteX109" fmla="*/ 3424237 w 3640137"/>
                <a:gd name="connsiteY109" fmla="*/ 1771650 h 3741737"/>
                <a:gd name="connsiteX110" fmla="*/ 3424237 w 3640137"/>
                <a:gd name="connsiteY110" fmla="*/ 1847850 h 3741737"/>
                <a:gd name="connsiteX111" fmla="*/ 3398837 w 3640137"/>
                <a:gd name="connsiteY111" fmla="*/ 1873250 h 3741737"/>
                <a:gd name="connsiteX112" fmla="*/ 3392487 w 3640137"/>
                <a:gd name="connsiteY112" fmla="*/ 1911350 h 3741737"/>
                <a:gd name="connsiteX113" fmla="*/ 3322637 w 3640137"/>
                <a:gd name="connsiteY113" fmla="*/ 1885950 h 3741737"/>
                <a:gd name="connsiteX114" fmla="*/ 3303587 w 3640137"/>
                <a:gd name="connsiteY114" fmla="*/ 2012950 h 3741737"/>
                <a:gd name="connsiteX115" fmla="*/ 3226594 w 3640137"/>
                <a:gd name="connsiteY115" fmla="*/ 1977231 h 3741737"/>
                <a:gd name="connsiteX116" fmla="*/ 3094037 w 3640137"/>
                <a:gd name="connsiteY116" fmla="*/ 2039937 h 3741737"/>
                <a:gd name="connsiteX117" fmla="*/ 3240087 w 3640137"/>
                <a:gd name="connsiteY117" fmla="*/ 2286000 h 3741737"/>
                <a:gd name="connsiteX118" fmla="*/ 3278187 w 3640137"/>
                <a:gd name="connsiteY118" fmla="*/ 2286000 h 3741737"/>
                <a:gd name="connsiteX119" fmla="*/ 3271837 w 3640137"/>
                <a:gd name="connsiteY119" fmla="*/ 2374900 h 3741737"/>
                <a:gd name="connsiteX120" fmla="*/ 3201987 w 3640137"/>
                <a:gd name="connsiteY120" fmla="*/ 2350294 h 3741737"/>
                <a:gd name="connsiteX121" fmla="*/ 3094037 w 3640137"/>
                <a:gd name="connsiteY121" fmla="*/ 2387600 h 3741737"/>
                <a:gd name="connsiteX122" fmla="*/ 2871787 w 3640137"/>
                <a:gd name="connsiteY122" fmla="*/ 2381250 h 3741737"/>
                <a:gd name="connsiteX123" fmla="*/ 2776537 w 3640137"/>
                <a:gd name="connsiteY123" fmla="*/ 2381250 h 3741737"/>
                <a:gd name="connsiteX124" fmla="*/ 2700337 w 3640137"/>
                <a:gd name="connsiteY124" fmla="*/ 2305050 h 3741737"/>
                <a:gd name="connsiteX125" fmla="*/ 2643187 w 3640137"/>
                <a:gd name="connsiteY125" fmla="*/ 2292350 h 3741737"/>
                <a:gd name="connsiteX126" fmla="*/ 2628900 w 3640137"/>
                <a:gd name="connsiteY126" fmla="*/ 2212975 h 3741737"/>
                <a:gd name="connsiteX127" fmla="*/ 2438399 w 3640137"/>
                <a:gd name="connsiteY127" fmla="*/ 2155825 h 3741737"/>
                <a:gd name="connsiteX128" fmla="*/ 2414587 w 3640137"/>
                <a:gd name="connsiteY128" fmla="*/ 2273300 h 3741737"/>
                <a:gd name="connsiteX129" fmla="*/ 2433637 w 3640137"/>
                <a:gd name="connsiteY129" fmla="*/ 2362200 h 3741737"/>
                <a:gd name="connsiteX130" fmla="*/ 2401887 w 3640137"/>
                <a:gd name="connsiteY130" fmla="*/ 2476500 h 3741737"/>
                <a:gd name="connsiteX131" fmla="*/ 2795587 w 3640137"/>
                <a:gd name="connsiteY131" fmla="*/ 2546350 h 3741737"/>
                <a:gd name="connsiteX132" fmla="*/ 2840037 w 3640137"/>
                <a:gd name="connsiteY132" fmla="*/ 3003550 h 3741737"/>
                <a:gd name="connsiteX133" fmla="*/ 1773237 w 3640137"/>
                <a:gd name="connsiteY133" fmla="*/ 3060700 h 3741737"/>
                <a:gd name="connsiteX134" fmla="*/ 1754187 w 3640137"/>
                <a:gd name="connsiteY134" fmla="*/ 3117850 h 3741737"/>
                <a:gd name="connsiteX135" fmla="*/ 1804987 w 3640137"/>
                <a:gd name="connsiteY135" fmla="*/ 3143250 h 3741737"/>
                <a:gd name="connsiteX136" fmla="*/ 1824037 w 3640137"/>
                <a:gd name="connsiteY136" fmla="*/ 3219450 h 3741737"/>
                <a:gd name="connsiteX137" fmla="*/ 1817687 w 3640137"/>
                <a:gd name="connsiteY137" fmla="*/ 3378200 h 3741737"/>
                <a:gd name="connsiteX138" fmla="*/ 1887537 w 3640137"/>
                <a:gd name="connsiteY138" fmla="*/ 3473450 h 3741737"/>
                <a:gd name="connsiteX139" fmla="*/ 1849437 w 3640137"/>
                <a:gd name="connsiteY139" fmla="*/ 3638550 h 3741737"/>
                <a:gd name="connsiteX140" fmla="*/ 1906587 w 3640137"/>
                <a:gd name="connsiteY140" fmla="*/ 3740150 h 3741737"/>
                <a:gd name="connsiteX0" fmla="*/ 2081212 w 3814762"/>
                <a:gd name="connsiteY0" fmla="*/ 3740150 h 3741737"/>
                <a:gd name="connsiteX1" fmla="*/ 1982787 w 3814762"/>
                <a:gd name="connsiteY1" fmla="*/ 3741737 h 3741737"/>
                <a:gd name="connsiteX2" fmla="*/ 1905793 w 3814762"/>
                <a:gd name="connsiteY2" fmla="*/ 3741737 h 3741737"/>
                <a:gd name="connsiteX3" fmla="*/ 1861343 w 3814762"/>
                <a:gd name="connsiteY3" fmla="*/ 3706019 h 3741737"/>
                <a:gd name="connsiteX4" fmla="*/ 1751012 w 3814762"/>
                <a:gd name="connsiteY4" fmla="*/ 3473450 h 3741737"/>
                <a:gd name="connsiteX5" fmla="*/ 1751012 w 3814762"/>
                <a:gd name="connsiteY5" fmla="*/ 3346450 h 3741737"/>
                <a:gd name="connsiteX6" fmla="*/ 1643062 w 3814762"/>
                <a:gd name="connsiteY6" fmla="*/ 3498850 h 3741737"/>
                <a:gd name="connsiteX7" fmla="*/ 1471612 w 3814762"/>
                <a:gd name="connsiteY7" fmla="*/ 2997200 h 3741737"/>
                <a:gd name="connsiteX8" fmla="*/ 1458912 w 3814762"/>
                <a:gd name="connsiteY8" fmla="*/ 2667000 h 3741737"/>
                <a:gd name="connsiteX9" fmla="*/ 1439862 w 3814762"/>
                <a:gd name="connsiteY9" fmla="*/ 2489200 h 3741737"/>
                <a:gd name="connsiteX10" fmla="*/ 1401762 w 3814762"/>
                <a:gd name="connsiteY10" fmla="*/ 2273300 h 3741737"/>
                <a:gd name="connsiteX11" fmla="*/ 957262 w 3814762"/>
                <a:gd name="connsiteY11" fmla="*/ 2711450 h 3741737"/>
                <a:gd name="connsiteX12" fmla="*/ 900112 w 3814762"/>
                <a:gd name="connsiteY12" fmla="*/ 2660650 h 3741737"/>
                <a:gd name="connsiteX13" fmla="*/ 754062 w 3814762"/>
                <a:gd name="connsiteY13" fmla="*/ 2698750 h 3741737"/>
                <a:gd name="connsiteX14" fmla="*/ 665162 w 3814762"/>
                <a:gd name="connsiteY14" fmla="*/ 2628900 h 3741737"/>
                <a:gd name="connsiteX15" fmla="*/ 773112 w 3814762"/>
                <a:gd name="connsiteY15" fmla="*/ 2636044 h 3741737"/>
                <a:gd name="connsiteX16" fmla="*/ 823118 w 3814762"/>
                <a:gd name="connsiteY16" fmla="*/ 2619375 h 3741737"/>
                <a:gd name="connsiteX17" fmla="*/ 803275 w 3814762"/>
                <a:gd name="connsiteY17" fmla="*/ 2583657 h 3741737"/>
                <a:gd name="connsiteX18" fmla="*/ 880268 w 3814762"/>
                <a:gd name="connsiteY18" fmla="*/ 2557462 h 3741737"/>
                <a:gd name="connsiteX19" fmla="*/ 1161256 w 3814762"/>
                <a:gd name="connsiteY19" fmla="*/ 2260600 h 3741737"/>
                <a:gd name="connsiteX20" fmla="*/ 1128712 w 3814762"/>
                <a:gd name="connsiteY20" fmla="*/ 2203450 h 3741737"/>
                <a:gd name="connsiteX21" fmla="*/ 1179512 w 3814762"/>
                <a:gd name="connsiteY21" fmla="*/ 2095500 h 3741737"/>
                <a:gd name="connsiteX22" fmla="*/ 1166812 w 3814762"/>
                <a:gd name="connsiteY22" fmla="*/ 1968500 h 3741737"/>
                <a:gd name="connsiteX23" fmla="*/ 1243012 w 3814762"/>
                <a:gd name="connsiteY23" fmla="*/ 1924050 h 3741737"/>
                <a:gd name="connsiteX24" fmla="*/ 1223962 w 3814762"/>
                <a:gd name="connsiteY24" fmla="*/ 1860550 h 3741737"/>
                <a:gd name="connsiteX25" fmla="*/ 1267618 w 3814762"/>
                <a:gd name="connsiteY25" fmla="*/ 1569244 h 3741737"/>
                <a:gd name="connsiteX26" fmla="*/ 1233487 w 3814762"/>
                <a:gd name="connsiteY26" fmla="*/ 1479550 h 3741737"/>
                <a:gd name="connsiteX27" fmla="*/ 1291430 w 3814762"/>
                <a:gd name="connsiteY27" fmla="*/ 1296988 h 3741737"/>
                <a:gd name="connsiteX28" fmla="*/ 1280318 w 3814762"/>
                <a:gd name="connsiteY28" fmla="*/ 1202531 h 3741737"/>
                <a:gd name="connsiteX29" fmla="*/ 1243012 w 3814762"/>
                <a:gd name="connsiteY29" fmla="*/ 1117600 h 3741737"/>
                <a:gd name="connsiteX30" fmla="*/ 1243012 w 3814762"/>
                <a:gd name="connsiteY30" fmla="*/ 1028700 h 3741737"/>
                <a:gd name="connsiteX31" fmla="*/ 0 w 3814762"/>
                <a:gd name="connsiteY31" fmla="*/ 1500187 h 3741737"/>
                <a:gd name="connsiteX32" fmla="*/ 174625 w 3814762"/>
                <a:gd name="connsiteY32" fmla="*/ 1123950 h 3741737"/>
                <a:gd name="connsiteX33" fmla="*/ 309562 w 3814762"/>
                <a:gd name="connsiteY33" fmla="*/ 1003300 h 3741737"/>
                <a:gd name="connsiteX34" fmla="*/ 361950 w 3814762"/>
                <a:gd name="connsiteY34" fmla="*/ 750887 h 3741737"/>
                <a:gd name="connsiteX35" fmla="*/ 381793 w 3814762"/>
                <a:gd name="connsiteY35" fmla="*/ 625475 h 3741737"/>
                <a:gd name="connsiteX36" fmla="*/ 548481 w 3814762"/>
                <a:gd name="connsiteY36" fmla="*/ 700087 h 3741737"/>
                <a:gd name="connsiteX37" fmla="*/ 703262 w 3814762"/>
                <a:gd name="connsiteY37" fmla="*/ 758825 h 3741737"/>
                <a:gd name="connsiteX38" fmla="*/ 715168 w 3814762"/>
                <a:gd name="connsiteY38" fmla="*/ 685800 h 3741737"/>
                <a:gd name="connsiteX39" fmla="*/ 658812 w 3814762"/>
                <a:gd name="connsiteY39" fmla="*/ 606425 h 3741737"/>
                <a:gd name="connsiteX40" fmla="*/ 801687 w 3814762"/>
                <a:gd name="connsiteY40" fmla="*/ 568325 h 3741737"/>
                <a:gd name="connsiteX41" fmla="*/ 890587 w 3814762"/>
                <a:gd name="connsiteY41" fmla="*/ 561975 h 3741737"/>
                <a:gd name="connsiteX42" fmla="*/ 922337 w 3814762"/>
                <a:gd name="connsiteY42" fmla="*/ 542925 h 3741737"/>
                <a:gd name="connsiteX43" fmla="*/ 950912 w 3814762"/>
                <a:gd name="connsiteY43" fmla="*/ 561975 h 3741737"/>
                <a:gd name="connsiteX44" fmla="*/ 1017587 w 3814762"/>
                <a:gd name="connsiteY44" fmla="*/ 546100 h 3741737"/>
                <a:gd name="connsiteX45" fmla="*/ 1030287 w 3814762"/>
                <a:gd name="connsiteY45" fmla="*/ 514350 h 3741737"/>
                <a:gd name="connsiteX46" fmla="*/ 1271587 w 3814762"/>
                <a:gd name="connsiteY46" fmla="*/ 485775 h 3741737"/>
                <a:gd name="connsiteX47" fmla="*/ 1230312 w 3814762"/>
                <a:gd name="connsiteY47" fmla="*/ 219075 h 3741737"/>
                <a:gd name="connsiteX48" fmla="*/ 1144587 w 3814762"/>
                <a:gd name="connsiteY48" fmla="*/ 0 h 3741737"/>
                <a:gd name="connsiteX49" fmla="*/ 1249362 w 3814762"/>
                <a:gd name="connsiteY49" fmla="*/ 12700 h 3741737"/>
                <a:gd name="connsiteX50" fmla="*/ 1370012 w 3814762"/>
                <a:gd name="connsiteY50" fmla="*/ 60325 h 3741737"/>
                <a:gd name="connsiteX51" fmla="*/ 1446212 w 3814762"/>
                <a:gd name="connsiteY51" fmla="*/ 130175 h 3741737"/>
                <a:gd name="connsiteX52" fmla="*/ 1506537 w 3814762"/>
                <a:gd name="connsiteY52" fmla="*/ 222250 h 3741737"/>
                <a:gd name="connsiteX53" fmla="*/ 1550987 w 3814762"/>
                <a:gd name="connsiteY53" fmla="*/ 412750 h 3741737"/>
                <a:gd name="connsiteX54" fmla="*/ 1647825 w 3814762"/>
                <a:gd name="connsiteY54" fmla="*/ 380206 h 3741737"/>
                <a:gd name="connsiteX55" fmla="*/ 1654967 w 3814762"/>
                <a:gd name="connsiteY55" fmla="*/ 310357 h 3741737"/>
                <a:gd name="connsiteX56" fmla="*/ 1679575 w 3814762"/>
                <a:gd name="connsiteY56" fmla="*/ 305594 h 3741737"/>
                <a:gd name="connsiteX57" fmla="*/ 1716882 w 3814762"/>
                <a:gd name="connsiteY57" fmla="*/ 289720 h 3741737"/>
                <a:gd name="connsiteX58" fmla="*/ 1812131 w 3814762"/>
                <a:gd name="connsiteY58" fmla="*/ 295274 h 3741737"/>
                <a:gd name="connsiteX59" fmla="*/ 1853405 w 3814762"/>
                <a:gd name="connsiteY59" fmla="*/ 304007 h 3741737"/>
                <a:gd name="connsiteX60" fmla="*/ 1856581 w 3814762"/>
                <a:gd name="connsiteY60" fmla="*/ 245268 h 3741737"/>
                <a:gd name="connsiteX61" fmla="*/ 1890712 w 3814762"/>
                <a:gd name="connsiteY61" fmla="*/ 254000 h 3741737"/>
                <a:gd name="connsiteX62" fmla="*/ 1877218 w 3814762"/>
                <a:gd name="connsiteY62" fmla="*/ 328612 h 3741737"/>
                <a:gd name="connsiteX63" fmla="*/ 1941512 w 3814762"/>
                <a:gd name="connsiteY63" fmla="*/ 331788 h 3741737"/>
                <a:gd name="connsiteX64" fmla="*/ 1977230 w 3814762"/>
                <a:gd name="connsiteY64" fmla="*/ 312737 h 3741737"/>
                <a:gd name="connsiteX65" fmla="*/ 2021681 w 3814762"/>
                <a:gd name="connsiteY65" fmla="*/ 324644 h 3741737"/>
                <a:gd name="connsiteX66" fmla="*/ 2024062 w 3814762"/>
                <a:gd name="connsiteY66" fmla="*/ 359568 h 3741737"/>
                <a:gd name="connsiteX67" fmla="*/ 2074862 w 3814762"/>
                <a:gd name="connsiteY67" fmla="*/ 373856 h 3741737"/>
                <a:gd name="connsiteX68" fmla="*/ 2097881 w 3814762"/>
                <a:gd name="connsiteY68" fmla="*/ 361950 h 3741737"/>
                <a:gd name="connsiteX69" fmla="*/ 2157412 w 3814762"/>
                <a:gd name="connsiteY69" fmla="*/ 313531 h 3741737"/>
                <a:gd name="connsiteX70" fmla="*/ 2198687 w 3814762"/>
                <a:gd name="connsiteY70" fmla="*/ 338931 h 3741737"/>
                <a:gd name="connsiteX71" fmla="*/ 2217737 w 3814762"/>
                <a:gd name="connsiteY71" fmla="*/ 331788 h 3741737"/>
                <a:gd name="connsiteX72" fmla="*/ 2245518 w 3814762"/>
                <a:gd name="connsiteY72" fmla="*/ 273844 h 3741737"/>
                <a:gd name="connsiteX73" fmla="*/ 2306637 w 3814762"/>
                <a:gd name="connsiteY73" fmla="*/ 235743 h 3741737"/>
                <a:gd name="connsiteX74" fmla="*/ 2295524 w 3814762"/>
                <a:gd name="connsiteY74" fmla="*/ 252414 h 3741737"/>
                <a:gd name="connsiteX75" fmla="*/ 2344737 w 3814762"/>
                <a:gd name="connsiteY75" fmla="*/ 346075 h 3741737"/>
                <a:gd name="connsiteX76" fmla="*/ 2439987 w 3814762"/>
                <a:gd name="connsiteY76" fmla="*/ 388937 h 3741737"/>
                <a:gd name="connsiteX77" fmla="*/ 2449512 w 3814762"/>
                <a:gd name="connsiteY77" fmla="*/ 477838 h 3741737"/>
                <a:gd name="connsiteX78" fmla="*/ 2470149 w 3814762"/>
                <a:gd name="connsiteY78" fmla="*/ 511175 h 3741737"/>
                <a:gd name="connsiteX79" fmla="*/ 2498725 w 3814762"/>
                <a:gd name="connsiteY79" fmla="*/ 568325 h 3741737"/>
                <a:gd name="connsiteX80" fmla="*/ 2449512 w 3814762"/>
                <a:gd name="connsiteY80" fmla="*/ 688975 h 3741737"/>
                <a:gd name="connsiteX81" fmla="*/ 2533650 w 3814762"/>
                <a:gd name="connsiteY81" fmla="*/ 633413 h 3741737"/>
                <a:gd name="connsiteX82" fmla="*/ 2661444 w 3814762"/>
                <a:gd name="connsiteY82" fmla="*/ 642938 h 3741737"/>
                <a:gd name="connsiteX83" fmla="*/ 2713831 w 3814762"/>
                <a:gd name="connsiteY83" fmla="*/ 609600 h 3741737"/>
                <a:gd name="connsiteX84" fmla="*/ 2775743 w 3814762"/>
                <a:gd name="connsiteY84" fmla="*/ 630236 h 3741737"/>
                <a:gd name="connsiteX85" fmla="*/ 2836862 w 3814762"/>
                <a:gd name="connsiteY85" fmla="*/ 539750 h 3741737"/>
                <a:gd name="connsiteX86" fmla="*/ 2879725 w 3814762"/>
                <a:gd name="connsiteY86" fmla="*/ 547687 h 3741737"/>
                <a:gd name="connsiteX87" fmla="*/ 2947987 w 3814762"/>
                <a:gd name="connsiteY87" fmla="*/ 447675 h 3741737"/>
                <a:gd name="connsiteX88" fmla="*/ 3038474 w 3814762"/>
                <a:gd name="connsiteY88" fmla="*/ 481013 h 3741737"/>
                <a:gd name="connsiteX89" fmla="*/ 3097212 w 3814762"/>
                <a:gd name="connsiteY89" fmla="*/ 469900 h 3741737"/>
                <a:gd name="connsiteX90" fmla="*/ 3167062 w 3814762"/>
                <a:gd name="connsiteY90" fmla="*/ 495300 h 3741737"/>
                <a:gd name="connsiteX91" fmla="*/ 3173412 w 3814762"/>
                <a:gd name="connsiteY91" fmla="*/ 571500 h 3741737"/>
                <a:gd name="connsiteX92" fmla="*/ 3141662 w 3814762"/>
                <a:gd name="connsiteY92" fmla="*/ 654050 h 3741737"/>
                <a:gd name="connsiteX93" fmla="*/ 3173412 w 3814762"/>
                <a:gd name="connsiteY93" fmla="*/ 749300 h 3741737"/>
                <a:gd name="connsiteX94" fmla="*/ 3300412 w 3814762"/>
                <a:gd name="connsiteY94" fmla="*/ 781050 h 3741737"/>
                <a:gd name="connsiteX95" fmla="*/ 3253581 w 3814762"/>
                <a:gd name="connsiteY95" fmla="*/ 899319 h 3741737"/>
                <a:gd name="connsiteX96" fmla="*/ 3319462 w 3814762"/>
                <a:gd name="connsiteY96" fmla="*/ 1003300 h 3741737"/>
                <a:gd name="connsiteX97" fmla="*/ 3351212 w 3814762"/>
                <a:gd name="connsiteY97" fmla="*/ 1009650 h 3741737"/>
                <a:gd name="connsiteX98" fmla="*/ 3306762 w 3814762"/>
                <a:gd name="connsiteY98" fmla="*/ 1117600 h 3741737"/>
                <a:gd name="connsiteX99" fmla="*/ 3382962 w 3814762"/>
                <a:gd name="connsiteY99" fmla="*/ 1123950 h 3741737"/>
                <a:gd name="connsiteX100" fmla="*/ 3517106 w 3814762"/>
                <a:gd name="connsiteY100" fmla="*/ 1060450 h 3741737"/>
                <a:gd name="connsiteX101" fmla="*/ 3681412 w 3814762"/>
                <a:gd name="connsiteY101" fmla="*/ 908050 h 3741737"/>
                <a:gd name="connsiteX102" fmla="*/ 3670300 w 3814762"/>
                <a:gd name="connsiteY102" fmla="*/ 1030288 h 3741737"/>
                <a:gd name="connsiteX103" fmla="*/ 3762375 w 3814762"/>
                <a:gd name="connsiteY103" fmla="*/ 1119187 h 3741737"/>
                <a:gd name="connsiteX104" fmla="*/ 3814762 w 3814762"/>
                <a:gd name="connsiteY104" fmla="*/ 1270000 h 3741737"/>
                <a:gd name="connsiteX105" fmla="*/ 3509168 w 3814762"/>
                <a:gd name="connsiteY105" fmla="*/ 1458118 h 3741737"/>
                <a:gd name="connsiteX106" fmla="*/ 3576637 w 3814762"/>
                <a:gd name="connsiteY106" fmla="*/ 1585913 h 3741737"/>
                <a:gd name="connsiteX107" fmla="*/ 3528218 w 3814762"/>
                <a:gd name="connsiteY107" fmla="*/ 1687513 h 3741737"/>
                <a:gd name="connsiteX108" fmla="*/ 3573462 w 3814762"/>
                <a:gd name="connsiteY108" fmla="*/ 1720850 h 3741737"/>
                <a:gd name="connsiteX109" fmla="*/ 3598862 w 3814762"/>
                <a:gd name="connsiteY109" fmla="*/ 1771650 h 3741737"/>
                <a:gd name="connsiteX110" fmla="*/ 3598862 w 3814762"/>
                <a:gd name="connsiteY110" fmla="*/ 1847850 h 3741737"/>
                <a:gd name="connsiteX111" fmla="*/ 3573462 w 3814762"/>
                <a:gd name="connsiteY111" fmla="*/ 1873250 h 3741737"/>
                <a:gd name="connsiteX112" fmla="*/ 3567112 w 3814762"/>
                <a:gd name="connsiteY112" fmla="*/ 1911350 h 3741737"/>
                <a:gd name="connsiteX113" fmla="*/ 3497262 w 3814762"/>
                <a:gd name="connsiteY113" fmla="*/ 1885950 h 3741737"/>
                <a:gd name="connsiteX114" fmla="*/ 3478212 w 3814762"/>
                <a:gd name="connsiteY114" fmla="*/ 2012950 h 3741737"/>
                <a:gd name="connsiteX115" fmla="*/ 3401219 w 3814762"/>
                <a:gd name="connsiteY115" fmla="*/ 1977231 h 3741737"/>
                <a:gd name="connsiteX116" fmla="*/ 3268662 w 3814762"/>
                <a:gd name="connsiteY116" fmla="*/ 2039937 h 3741737"/>
                <a:gd name="connsiteX117" fmla="*/ 3414712 w 3814762"/>
                <a:gd name="connsiteY117" fmla="*/ 2286000 h 3741737"/>
                <a:gd name="connsiteX118" fmla="*/ 3452812 w 3814762"/>
                <a:gd name="connsiteY118" fmla="*/ 2286000 h 3741737"/>
                <a:gd name="connsiteX119" fmla="*/ 3446462 w 3814762"/>
                <a:gd name="connsiteY119" fmla="*/ 2374900 h 3741737"/>
                <a:gd name="connsiteX120" fmla="*/ 3376612 w 3814762"/>
                <a:gd name="connsiteY120" fmla="*/ 2350294 h 3741737"/>
                <a:gd name="connsiteX121" fmla="*/ 3268662 w 3814762"/>
                <a:gd name="connsiteY121" fmla="*/ 2387600 h 3741737"/>
                <a:gd name="connsiteX122" fmla="*/ 3046412 w 3814762"/>
                <a:gd name="connsiteY122" fmla="*/ 2381250 h 3741737"/>
                <a:gd name="connsiteX123" fmla="*/ 2951162 w 3814762"/>
                <a:gd name="connsiteY123" fmla="*/ 2381250 h 3741737"/>
                <a:gd name="connsiteX124" fmla="*/ 2874962 w 3814762"/>
                <a:gd name="connsiteY124" fmla="*/ 2305050 h 3741737"/>
                <a:gd name="connsiteX125" fmla="*/ 2817812 w 3814762"/>
                <a:gd name="connsiteY125" fmla="*/ 2292350 h 3741737"/>
                <a:gd name="connsiteX126" fmla="*/ 2803525 w 3814762"/>
                <a:gd name="connsiteY126" fmla="*/ 2212975 h 3741737"/>
                <a:gd name="connsiteX127" fmla="*/ 2613024 w 3814762"/>
                <a:gd name="connsiteY127" fmla="*/ 2155825 h 3741737"/>
                <a:gd name="connsiteX128" fmla="*/ 2589212 w 3814762"/>
                <a:gd name="connsiteY128" fmla="*/ 2273300 h 3741737"/>
                <a:gd name="connsiteX129" fmla="*/ 2608262 w 3814762"/>
                <a:gd name="connsiteY129" fmla="*/ 2362200 h 3741737"/>
                <a:gd name="connsiteX130" fmla="*/ 2576512 w 3814762"/>
                <a:gd name="connsiteY130" fmla="*/ 2476500 h 3741737"/>
                <a:gd name="connsiteX131" fmla="*/ 2970212 w 3814762"/>
                <a:gd name="connsiteY131" fmla="*/ 2546350 h 3741737"/>
                <a:gd name="connsiteX132" fmla="*/ 3014662 w 3814762"/>
                <a:gd name="connsiteY132" fmla="*/ 3003550 h 3741737"/>
                <a:gd name="connsiteX133" fmla="*/ 1947862 w 3814762"/>
                <a:gd name="connsiteY133" fmla="*/ 3060700 h 3741737"/>
                <a:gd name="connsiteX134" fmla="*/ 1928812 w 3814762"/>
                <a:gd name="connsiteY134" fmla="*/ 3117850 h 3741737"/>
                <a:gd name="connsiteX135" fmla="*/ 1979612 w 3814762"/>
                <a:gd name="connsiteY135" fmla="*/ 3143250 h 3741737"/>
                <a:gd name="connsiteX136" fmla="*/ 1998662 w 3814762"/>
                <a:gd name="connsiteY136" fmla="*/ 3219450 h 3741737"/>
                <a:gd name="connsiteX137" fmla="*/ 1992312 w 3814762"/>
                <a:gd name="connsiteY137" fmla="*/ 3378200 h 3741737"/>
                <a:gd name="connsiteX138" fmla="*/ 2062162 w 3814762"/>
                <a:gd name="connsiteY138" fmla="*/ 3473450 h 3741737"/>
                <a:gd name="connsiteX139" fmla="*/ 2024062 w 3814762"/>
                <a:gd name="connsiteY139" fmla="*/ 3638550 h 3741737"/>
                <a:gd name="connsiteX140" fmla="*/ 2081212 w 3814762"/>
                <a:gd name="connsiteY140" fmla="*/ 3740150 h 3741737"/>
                <a:gd name="connsiteX0" fmla="*/ 2095500 w 3829050"/>
                <a:gd name="connsiteY0" fmla="*/ 3740150 h 3741737"/>
                <a:gd name="connsiteX1" fmla="*/ 1997075 w 3829050"/>
                <a:gd name="connsiteY1" fmla="*/ 3741737 h 3741737"/>
                <a:gd name="connsiteX2" fmla="*/ 1920081 w 3829050"/>
                <a:gd name="connsiteY2" fmla="*/ 3741737 h 3741737"/>
                <a:gd name="connsiteX3" fmla="*/ 1875631 w 3829050"/>
                <a:gd name="connsiteY3" fmla="*/ 3706019 h 3741737"/>
                <a:gd name="connsiteX4" fmla="*/ 1765300 w 3829050"/>
                <a:gd name="connsiteY4" fmla="*/ 3473450 h 3741737"/>
                <a:gd name="connsiteX5" fmla="*/ 1765300 w 3829050"/>
                <a:gd name="connsiteY5" fmla="*/ 3346450 h 3741737"/>
                <a:gd name="connsiteX6" fmla="*/ 1657350 w 3829050"/>
                <a:gd name="connsiteY6" fmla="*/ 3498850 h 3741737"/>
                <a:gd name="connsiteX7" fmla="*/ 1485900 w 3829050"/>
                <a:gd name="connsiteY7" fmla="*/ 2997200 h 3741737"/>
                <a:gd name="connsiteX8" fmla="*/ 1473200 w 3829050"/>
                <a:gd name="connsiteY8" fmla="*/ 2667000 h 3741737"/>
                <a:gd name="connsiteX9" fmla="*/ 1454150 w 3829050"/>
                <a:gd name="connsiteY9" fmla="*/ 2489200 h 3741737"/>
                <a:gd name="connsiteX10" fmla="*/ 1416050 w 3829050"/>
                <a:gd name="connsiteY10" fmla="*/ 2273300 h 3741737"/>
                <a:gd name="connsiteX11" fmla="*/ 971550 w 3829050"/>
                <a:gd name="connsiteY11" fmla="*/ 2711450 h 3741737"/>
                <a:gd name="connsiteX12" fmla="*/ 914400 w 3829050"/>
                <a:gd name="connsiteY12" fmla="*/ 2660650 h 3741737"/>
                <a:gd name="connsiteX13" fmla="*/ 768350 w 3829050"/>
                <a:gd name="connsiteY13" fmla="*/ 2698750 h 3741737"/>
                <a:gd name="connsiteX14" fmla="*/ 679450 w 3829050"/>
                <a:gd name="connsiteY14" fmla="*/ 2628900 h 3741737"/>
                <a:gd name="connsiteX15" fmla="*/ 787400 w 3829050"/>
                <a:gd name="connsiteY15" fmla="*/ 2636044 h 3741737"/>
                <a:gd name="connsiteX16" fmla="*/ 837406 w 3829050"/>
                <a:gd name="connsiteY16" fmla="*/ 2619375 h 3741737"/>
                <a:gd name="connsiteX17" fmla="*/ 817563 w 3829050"/>
                <a:gd name="connsiteY17" fmla="*/ 2583657 h 3741737"/>
                <a:gd name="connsiteX18" fmla="*/ 894556 w 3829050"/>
                <a:gd name="connsiteY18" fmla="*/ 2557462 h 3741737"/>
                <a:gd name="connsiteX19" fmla="*/ 1175544 w 3829050"/>
                <a:gd name="connsiteY19" fmla="*/ 2260600 h 3741737"/>
                <a:gd name="connsiteX20" fmla="*/ 1143000 w 3829050"/>
                <a:gd name="connsiteY20" fmla="*/ 2203450 h 3741737"/>
                <a:gd name="connsiteX21" fmla="*/ 1193800 w 3829050"/>
                <a:gd name="connsiteY21" fmla="*/ 2095500 h 3741737"/>
                <a:gd name="connsiteX22" fmla="*/ 1181100 w 3829050"/>
                <a:gd name="connsiteY22" fmla="*/ 1968500 h 3741737"/>
                <a:gd name="connsiteX23" fmla="*/ 1257300 w 3829050"/>
                <a:gd name="connsiteY23" fmla="*/ 1924050 h 3741737"/>
                <a:gd name="connsiteX24" fmla="*/ 1238250 w 3829050"/>
                <a:gd name="connsiteY24" fmla="*/ 1860550 h 3741737"/>
                <a:gd name="connsiteX25" fmla="*/ 1281906 w 3829050"/>
                <a:gd name="connsiteY25" fmla="*/ 1569244 h 3741737"/>
                <a:gd name="connsiteX26" fmla="*/ 1247775 w 3829050"/>
                <a:gd name="connsiteY26" fmla="*/ 1479550 h 3741737"/>
                <a:gd name="connsiteX27" fmla="*/ 1305718 w 3829050"/>
                <a:gd name="connsiteY27" fmla="*/ 1296988 h 3741737"/>
                <a:gd name="connsiteX28" fmla="*/ 1294606 w 3829050"/>
                <a:gd name="connsiteY28" fmla="*/ 1202531 h 3741737"/>
                <a:gd name="connsiteX29" fmla="*/ 1257300 w 3829050"/>
                <a:gd name="connsiteY29" fmla="*/ 1117600 h 3741737"/>
                <a:gd name="connsiteX30" fmla="*/ 0 w 3829050"/>
                <a:gd name="connsiteY30" fmla="*/ 1538288 h 3741737"/>
                <a:gd name="connsiteX31" fmla="*/ 14288 w 3829050"/>
                <a:gd name="connsiteY31" fmla="*/ 1500187 h 3741737"/>
                <a:gd name="connsiteX32" fmla="*/ 188913 w 3829050"/>
                <a:gd name="connsiteY32" fmla="*/ 1123950 h 3741737"/>
                <a:gd name="connsiteX33" fmla="*/ 323850 w 3829050"/>
                <a:gd name="connsiteY33" fmla="*/ 1003300 h 3741737"/>
                <a:gd name="connsiteX34" fmla="*/ 376238 w 3829050"/>
                <a:gd name="connsiteY34" fmla="*/ 750887 h 3741737"/>
                <a:gd name="connsiteX35" fmla="*/ 396081 w 3829050"/>
                <a:gd name="connsiteY35" fmla="*/ 625475 h 3741737"/>
                <a:gd name="connsiteX36" fmla="*/ 562769 w 3829050"/>
                <a:gd name="connsiteY36" fmla="*/ 700087 h 3741737"/>
                <a:gd name="connsiteX37" fmla="*/ 717550 w 3829050"/>
                <a:gd name="connsiteY37" fmla="*/ 758825 h 3741737"/>
                <a:gd name="connsiteX38" fmla="*/ 729456 w 3829050"/>
                <a:gd name="connsiteY38" fmla="*/ 685800 h 3741737"/>
                <a:gd name="connsiteX39" fmla="*/ 673100 w 3829050"/>
                <a:gd name="connsiteY39" fmla="*/ 606425 h 3741737"/>
                <a:gd name="connsiteX40" fmla="*/ 815975 w 3829050"/>
                <a:gd name="connsiteY40" fmla="*/ 568325 h 3741737"/>
                <a:gd name="connsiteX41" fmla="*/ 904875 w 3829050"/>
                <a:gd name="connsiteY41" fmla="*/ 561975 h 3741737"/>
                <a:gd name="connsiteX42" fmla="*/ 936625 w 3829050"/>
                <a:gd name="connsiteY42" fmla="*/ 542925 h 3741737"/>
                <a:gd name="connsiteX43" fmla="*/ 965200 w 3829050"/>
                <a:gd name="connsiteY43" fmla="*/ 561975 h 3741737"/>
                <a:gd name="connsiteX44" fmla="*/ 1031875 w 3829050"/>
                <a:gd name="connsiteY44" fmla="*/ 546100 h 3741737"/>
                <a:gd name="connsiteX45" fmla="*/ 1044575 w 3829050"/>
                <a:gd name="connsiteY45" fmla="*/ 514350 h 3741737"/>
                <a:gd name="connsiteX46" fmla="*/ 1285875 w 3829050"/>
                <a:gd name="connsiteY46" fmla="*/ 485775 h 3741737"/>
                <a:gd name="connsiteX47" fmla="*/ 1244600 w 3829050"/>
                <a:gd name="connsiteY47" fmla="*/ 219075 h 3741737"/>
                <a:gd name="connsiteX48" fmla="*/ 1158875 w 3829050"/>
                <a:gd name="connsiteY48" fmla="*/ 0 h 3741737"/>
                <a:gd name="connsiteX49" fmla="*/ 1263650 w 3829050"/>
                <a:gd name="connsiteY49" fmla="*/ 12700 h 3741737"/>
                <a:gd name="connsiteX50" fmla="*/ 1384300 w 3829050"/>
                <a:gd name="connsiteY50" fmla="*/ 60325 h 3741737"/>
                <a:gd name="connsiteX51" fmla="*/ 1460500 w 3829050"/>
                <a:gd name="connsiteY51" fmla="*/ 130175 h 3741737"/>
                <a:gd name="connsiteX52" fmla="*/ 1520825 w 3829050"/>
                <a:gd name="connsiteY52" fmla="*/ 222250 h 3741737"/>
                <a:gd name="connsiteX53" fmla="*/ 1565275 w 3829050"/>
                <a:gd name="connsiteY53" fmla="*/ 412750 h 3741737"/>
                <a:gd name="connsiteX54" fmla="*/ 1662113 w 3829050"/>
                <a:gd name="connsiteY54" fmla="*/ 380206 h 3741737"/>
                <a:gd name="connsiteX55" fmla="*/ 1669255 w 3829050"/>
                <a:gd name="connsiteY55" fmla="*/ 310357 h 3741737"/>
                <a:gd name="connsiteX56" fmla="*/ 1693863 w 3829050"/>
                <a:gd name="connsiteY56" fmla="*/ 305594 h 3741737"/>
                <a:gd name="connsiteX57" fmla="*/ 1731170 w 3829050"/>
                <a:gd name="connsiteY57" fmla="*/ 289720 h 3741737"/>
                <a:gd name="connsiteX58" fmla="*/ 1826419 w 3829050"/>
                <a:gd name="connsiteY58" fmla="*/ 295274 h 3741737"/>
                <a:gd name="connsiteX59" fmla="*/ 1867693 w 3829050"/>
                <a:gd name="connsiteY59" fmla="*/ 304007 h 3741737"/>
                <a:gd name="connsiteX60" fmla="*/ 1870869 w 3829050"/>
                <a:gd name="connsiteY60" fmla="*/ 245268 h 3741737"/>
                <a:gd name="connsiteX61" fmla="*/ 1905000 w 3829050"/>
                <a:gd name="connsiteY61" fmla="*/ 254000 h 3741737"/>
                <a:gd name="connsiteX62" fmla="*/ 1891506 w 3829050"/>
                <a:gd name="connsiteY62" fmla="*/ 328612 h 3741737"/>
                <a:gd name="connsiteX63" fmla="*/ 1955800 w 3829050"/>
                <a:gd name="connsiteY63" fmla="*/ 331788 h 3741737"/>
                <a:gd name="connsiteX64" fmla="*/ 1991518 w 3829050"/>
                <a:gd name="connsiteY64" fmla="*/ 312737 h 3741737"/>
                <a:gd name="connsiteX65" fmla="*/ 2035969 w 3829050"/>
                <a:gd name="connsiteY65" fmla="*/ 324644 h 3741737"/>
                <a:gd name="connsiteX66" fmla="*/ 2038350 w 3829050"/>
                <a:gd name="connsiteY66" fmla="*/ 359568 h 3741737"/>
                <a:gd name="connsiteX67" fmla="*/ 2089150 w 3829050"/>
                <a:gd name="connsiteY67" fmla="*/ 373856 h 3741737"/>
                <a:gd name="connsiteX68" fmla="*/ 2112169 w 3829050"/>
                <a:gd name="connsiteY68" fmla="*/ 361950 h 3741737"/>
                <a:gd name="connsiteX69" fmla="*/ 2171700 w 3829050"/>
                <a:gd name="connsiteY69" fmla="*/ 313531 h 3741737"/>
                <a:gd name="connsiteX70" fmla="*/ 2212975 w 3829050"/>
                <a:gd name="connsiteY70" fmla="*/ 338931 h 3741737"/>
                <a:gd name="connsiteX71" fmla="*/ 2232025 w 3829050"/>
                <a:gd name="connsiteY71" fmla="*/ 331788 h 3741737"/>
                <a:gd name="connsiteX72" fmla="*/ 2259806 w 3829050"/>
                <a:gd name="connsiteY72" fmla="*/ 273844 h 3741737"/>
                <a:gd name="connsiteX73" fmla="*/ 2320925 w 3829050"/>
                <a:gd name="connsiteY73" fmla="*/ 235743 h 3741737"/>
                <a:gd name="connsiteX74" fmla="*/ 2309812 w 3829050"/>
                <a:gd name="connsiteY74" fmla="*/ 252414 h 3741737"/>
                <a:gd name="connsiteX75" fmla="*/ 2359025 w 3829050"/>
                <a:gd name="connsiteY75" fmla="*/ 346075 h 3741737"/>
                <a:gd name="connsiteX76" fmla="*/ 2454275 w 3829050"/>
                <a:gd name="connsiteY76" fmla="*/ 388937 h 3741737"/>
                <a:gd name="connsiteX77" fmla="*/ 2463800 w 3829050"/>
                <a:gd name="connsiteY77" fmla="*/ 477838 h 3741737"/>
                <a:gd name="connsiteX78" fmla="*/ 2484437 w 3829050"/>
                <a:gd name="connsiteY78" fmla="*/ 511175 h 3741737"/>
                <a:gd name="connsiteX79" fmla="*/ 2513013 w 3829050"/>
                <a:gd name="connsiteY79" fmla="*/ 568325 h 3741737"/>
                <a:gd name="connsiteX80" fmla="*/ 2463800 w 3829050"/>
                <a:gd name="connsiteY80" fmla="*/ 688975 h 3741737"/>
                <a:gd name="connsiteX81" fmla="*/ 2547938 w 3829050"/>
                <a:gd name="connsiteY81" fmla="*/ 633413 h 3741737"/>
                <a:gd name="connsiteX82" fmla="*/ 2675732 w 3829050"/>
                <a:gd name="connsiteY82" fmla="*/ 642938 h 3741737"/>
                <a:gd name="connsiteX83" fmla="*/ 2728119 w 3829050"/>
                <a:gd name="connsiteY83" fmla="*/ 609600 h 3741737"/>
                <a:gd name="connsiteX84" fmla="*/ 2790031 w 3829050"/>
                <a:gd name="connsiteY84" fmla="*/ 630236 h 3741737"/>
                <a:gd name="connsiteX85" fmla="*/ 2851150 w 3829050"/>
                <a:gd name="connsiteY85" fmla="*/ 539750 h 3741737"/>
                <a:gd name="connsiteX86" fmla="*/ 2894013 w 3829050"/>
                <a:gd name="connsiteY86" fmla="*/ 547687 h 3741737"/>
                <a:gd name="connsiteX87" fmla="*/ 2962275 w 3829050"/>
                <a:gd name="connsiteY87" fmla="*/ 447675 h 3741737"/>
                <a:gd name="connsiteX88" fmla="*/ 3052762 w 3829050"/>
                <a:gd name="connsiteY88" fmla="*/ 481013 h 3741737"/>
                <a:gd name="connsiteX89" fmla="*/ 3111500 w 3829050"/>
                <a:gd name="connsiteY89" fmla="*/ 469900 h 3741737"/>
                <a:gd name="connsiteX90" fmla="*/ 3181350 w 3829050"/>
                <a:gd name="connsiteY90" fmla="*/ 495300 h 3741737"/>
                <a:gd name="connsiteX91" fmla="*/ 3187700 w 3829050"/>
                <a:gd name="connsiteY91" fmla="*/ 571500 h 3741737"/>
                <a:gd name="connsiteX92" fmla="*/ 3155950 w 3829050"/>
                <a:gd name="connsiteY92" fmla="*/ 654050 h 3741737"/>
                <a:gd name="connsiteX93" fmla="*/ 3187700 w 3829050"/>
                <a:gd name="connsiteY93" fmla="*/ 749300 h 3741737"/>
                <a:gd name="connsiteX94" fmla="*/ 3314700 w 3829050"/>
                <a:gd name="connsiteY94" fmla="*/ 781050 h 3741737"/>
                <a:gd name="connsiteX95" fmla="*/ 3267869 w 3829050"/>
                <a:gd name="connsiteY95" fmla="*/ 899319 h 3741737"/>
                <a:gd name="connsiteX96" fmla="*/ 3333750 w 3829050"/>
                <a:gd name="connsiteY96" fmla="*/ 1003300 h 3741737"/>
                <a:gd name="connsiteX97" fmla="*/ 3365500 w 3829050"/>
                <a:gd name="connsiteY97" fmla="*/ 1009650 h 3741737"/>
                <a:gd name="connsiteX98" fmla="*/ 3321050 w 3829050"/>
                <a:gd name="connsiteY98" fmla="*/ 1117600 h 3741737"/>
                <a:gd name="connsiteX99" fmla="*/ 3397250 w 3829050"/>
                <a:gd name="connsiteY99" fmla="*/ 1123950 h 3741737"/>
                <a:gd name="connsiteX100" fmla="*/ 3531394 w 3829050"/>
                <a:gd name="connsiteY100" fmla="*/ 1060450 h 3741737"/>
                <a:gd name="connsiteX101" fmla="*/ 3695700 w 3829050"/>
                <a:gd name="connsiteY101" fmla="*/ 908050 h 3741737"/>
                <a:gd name="connsiteX102" fmla="*/ 3684588 w 3829050"/>
                <a:gd name="connsiteY102" fmla="*/ 1030288 h 3741737"/>
                <a:gd name="connsiteX103" fmla="*/ 3776663 w 3829050"/>
                <a:gd name="connsiteY103" fmla="*/ 1119187 h 3741737"/>
                <a:gd name="connsiteX104" fmla="*/ 3829050 w 3829050"/>
                <a:gd name="connsiteY104" fmla="*/ 1270000 h 3741737"/>
                <a:gd name="connsiteX105" fmla="*/ 3523456 w 3829050"/>
                <a:gd name="connsiteY105" fmla="*/ 1458118 h 3741737"/>
                <a:gd name="connsiteX106" fmla="*/ 3590925 w 3829050"/>
                <a:gd name="connsiteY106" fmla="*/ 1585913 h 3741737"/>
                <a:gd name="connsiteX107" fmla="*/ 3542506 w 3829050"/>
                <a:gd name="connsiteY107" fmla="*/ 1687513 h 3741737"/>
                <a:gd name="connsiteX108" fmla="*/ 3587750 w 3829050"/>
                <a:gd name="connsiteY108" fmla="*/ 1720850 h 3741737"/>
                <a:gd name="connsiteX109" fmla="*/ 3613150 w 3829050"/>
                <a:gd name="connsiteY109" fmla="*/ 1771650 h 3741737"/>
                <a:gd name="connsiteX110" fmla="*/ 3613150 w 3829050"/>
                <a:gd name="connsiteY110" fmla="*/ 1847850 h 3741737"/>
                <a:gd name="connsiteX111" fmla="*/ 3587750 w 3829050"/>
                <a:gd name="connsiteY111" fmla="*/ 1873250 h 3741737"/>
                <a:gd name="connsiteX112" fmla="*/ 3581400 w 3829050"/>
                <a:gd name="connsiteY112" fmla="*/ 1911350 h 3741737"/>
                <a:gd name="connsiteX113" fmla="*/ 3511550 w 3829050"/>
                <a:gd name="connsiteY113" fmla="*/ 1885950 h 3741737"/>
                <a:gd name="connsiteX114" fmla="*/ 3492500 w 3829050"/>
                <a:gd name="connsiteY114" fmla="*/ 2012950 h 3741737"/>
                <a:gd name="connsiteX115" fmla="*/ 3415507 w 3829050"/>
                <a:gd name="connsiteY115" fmla="*/ 1977231 h 3741737"/>
                <a:gd name="connsiteX116" fmla="*/ 3282950 w 3829050"/>
                <a:gd name="connsiteY116" fmla="*/ 2039937 h 3741737"/>
                <a:gd name="connsiteX117" fmla="*/ 3429000 w 3829050"/>
                <a:gd name="connsiteY117" fmla="*/ 2286000 h 3741737"/>
                <a:gd name="connsiteX118" fmla="*/ 3467100 w 3829050"/>
                <a:gd name="connsiteY118" fmla="*/ 2286000 h 3741737"/>
                <a:gd name="connsiteX119" fmla="*/ 3460750 w 3829050"/>
                <a:gd name="connsiteY119" fmla="*/ 2374900 h 3741737"/>
                <a:gd name="connsiteX120" fmla="*/ 3390900 w 3829050"/>
                <a:gd name="connsiteY120" fmla="*/ 2350294 h 3741737"/>
                <a:gd name="connsiteX121" fmla="*/ 3282950 w 3829050"/>
                <a:gd name="connsiteY121" fmla="*/ 2387600 h 3741737"/>
                <a:gd name="connsiteX122" fmla="*/ 3060700 w 3829050"/>
                <a:gd name="connsiteY122" fmla="*/ 2381250 h 3741737"/>
                <a:gd name="connsiteX123" fmla="*/ 2965450 w 3829050"/>
                <a:gd name="connsiteY123" fmla="*/ 2381250 h 3741737"/>
                <a:gd name="connsiteX124" fmla="*/ 2889250 w 3829050"/>
                <a:gd name="connsiteY124" fmla="*/ 2305050 h 3741737"/>
                <a:gd name="connsiteX125" fmla="*/ 2832100 w 3829050"/>
                <a:gd name="connsiteY125" fmla="*/ 2292350 h 3741737"/>
                <a:gd name="connsiteX126" fmla="*/ 2817813 w 3829050"/>
                <a:gd name="connsiteY126" fmla="*/ 2212975 h 3741737"/>
                <a:gd name="connsiteX127" fmla="*/ 2627312 w 3829050"/>
                <a:gd name="connsiteY127" fmla="*/ 2155825 h 3741737"/>
                <a:gd name="connsiteX128" fmla="*/ 2603500 w 3829050"/>
                <a:gd name="connsiteY128" fmla="*/ 2273300 h 3741737"/>
                <a:gd name="connsiteX129" fmla="*/ 2622550 w 3829050"/>
                <a:gd name="connsiteY129" fmla="*/ 2362200 h 3741737"/>
                <a:gd name="connsiteX130" fmla="*/ 2590800 w 3829050"/>
                <a:gd name="connsiteY130" fmla="*/ 2476500 h 3741737"/>
                <a:gd name="connsiteX131" fmla="*/ 2984500 w 3829050"/>
                <a:gd name="connsiteY131" fmla="*/ 2546350 h 3741737"/>
                <a:gd name="connsiteX132" fmla="*/ 3028950 w 3829050"/>
                <a:gd name="connsiteY132" fmla="*/ 3003550 h 3741737"/>
                <a:gd name="connsiteX133" fmla="*/ 1962150 w 3829050"/>
                <a:gd name="connsiteY133" fmla="*/ 3060700 h 3741737"/>
                <a:gd name="connsiteX134" fmla="*/ 1943100 w 3829050"/>
                <a:gd name="connsiteY134" fmla="*/ 3117850 h 3741737"/>
                <a:gd name="connsiteX135" fmla="*/ 1993900 w 3829050"/>
                <a:gd name="connsiteY135" fmla="*/ 3143250 h 3741737"/>
                <a:gd name="connsiteX136" fmla="*/ 2012950 w 3829050"/>
                <a:gd name="connsiteY136" fmla="*/ 3219450 h 3741737"/>
                <a:gd name="connsiteX137" fmla="*/ 2006600 w 3829050"/>
                <a:gd name="connsiteY137" fmla="*/ 3378200 h 3741737"/>
                <a:gd name="connsiteX138" fmla="*/ 2076450 w 3829050"/>
                <a:gd name="connsiteY138" fmla="*/ 3473450 h 3741737"/>
                <a:gd name="connsiteX139" fmla="*/ 2038350 w 3829050"/>
                <a:gd name="connsiteY139" fmla="*/ 3638550 h 3741737"/>
                <a:gd name="connsiteX140" fmla="*/ 2095500 w 3829050"/>
                <a:gd name="connsiteY140" fmla="*/ 3740150 h 3741737"/>
                <a:gd name="connsiteX0" fmla="*/ 2095500 w 3829050"/>
                <a:gd name="connsiteY0" fmla="*/ 3740150 h 3741737"/>
                <a:gd name="connsiteX1" fmla="*/ 1997075 w 3829050"/>
                <a:gd name="connsiteY1" fmla="*/ 3741737 h 3741737"/>
                <a:gd name="connsiteX2" fmla="*/ 1920081 w 3829050"/>
                <a:gd name="connsiteY2" fmla="*/ 3741737 h 3741737"/>
                <a:gd name="connsiteX3" fmla="*/ 1875631 w 3829050"/>
                <a:gd name="connsiteY3" fmla="*/ 3706019 h 3741737"/>
                <a:gd name="connsiteX4" fmla="*/ 1765300 w 3829050"/>
                <a:gd name="connsiteY4" fmla="*/ 3473450 h 3741737"/>
                <a:gd name="connsiteX5" fmla="*/ 1765300 w 3829050"/>
                <a:gd name="connsiteY5" fmla="*/ 3346450 h 3741737"/>
                <a:gd name="connsiteX6" fmla="*/ 1657350 w 3829050"/>
                <a:gd name="connsiteY6" fmla="*/ 3498850 h 3741737"/>
                <a:gd name="connsiteX7" fmla="*/ 1485900 w 3829050"/>
                <a:gd name="connsiteY7" fmla="*/ 2997200 h 3741737"/>
                <a:gd name="connsiteX8" fmla="*/ 1473200 w 3829050"/>
                <a:gd name="connsiteY8" fmla="*/ 2667000 h 3741737"/>
                <a:gd name="connsiteX9" fmla="*/ 1454150 w 3829050"/>
                <a:gd name="connsiteY9" fmla="*/ 2489200 h 3741737"/>
                <a:gd name="connsiteX10" fmla="*/ 1416050 w 3829050"/>
                <a:gd name="connsiteY10" fmla="*/ 2273300 h 3741737"/>
                <a:gd name="connsiteX11" fmla="*/ 971550 w 3829050"/>
                <a:gd name="connsiteY11" fmla="*/ 2711450 h 3741737"/>
                <a:gd name="connsiteX12" fmla="*/ 914400 w 3829050"/>
                <a:gd name="connsiteY12" fmla="*/ 2660650 h 3741737"/>
                <a:gd name="connsiteX13" fmla="*/ 768350 w 3829050"/>
                <a:gd name="connsiteY13" fmla="*/ 2698750 h 3741737"/>
                <a:gd name="connsiteX14" fmla="*/ 679450 w 3829050"/>
                <a:gd name="connsiteY14" fmla="*/ 2628900 h 3741737"/>
                <a:gd name="connsiteX15" fmla="*/ 787400 w 3829050"/>
                <a:gd name="connsiteY15" fmla="*/ 2636044 h 3741737"/>
                <a:gd name="connsiteX16" fmla="*/ 837406 w 3829050"/>
                <a:gd name="connsiteY16" fmla="*/ 2619375 h 3741737"/>
                <a:gd name="connsiteX17" fmla="*/ 817563 w 3829050"/>
                <a:gd name="connsiteY17" fmla="*/ 2583657 h 3741737"/>
                <a:gd name="connsiteX18" fmla="*/ 894556 w 3829050"/>
                <a:gd name="connsiteY18" fmla="*/ 2557462 h 3741737"/>
                <a:gd name="connsiteX19" fmla="*/ 1175544 w 3829050"/>
                <a:gd name="connsiteY19" fmla="*/ 2260600 h 3741737"/>
                <a:gd name="connsiteX20" fmla="*/ 1143000 w 3829050"/>
                <a:gd name="connsiteY20" fmla="*/ 2203450 h 3741737"/>
                <a:gd name="connsiteX21" fmla="*/ 1193800 w 3829050"/>
                <a:gd name="connsiteY21" fmla="*/ 2095500 h 3741737"/>
                <a:gd name="connsiteX22" fmla="*/ 1181100 w 3829050"/>
                <a:gd name="connsiteY22" fmla="*/ 1968500 h 3741737"/>
                <a:gd name="connsiteX23" fmla="*/ 1257300 w 3829050"/>
                <a:gd name="connsiteY23" fmla="*/ 1924050 h 3741737"/>
                <a:gd name="connsiteX24" fmla="*/ 1238250 w 3829050"/>
                <a:gd name="connsiteY24" fmla="*/ 1860550 h 3741737"/>
                <a:gd name="connsiteX25" fmla="*/ 1281906 w 3829050"/>
                <a:gd name="connsiteY25" fmla="*/ 1569244 h 3741737"/>
                <a:gd name="connsiteX26" fmla="*/ 1247775 w 3829050"/>
                <a:gd name="connsiteY26" fmla="*/ 1479550 h 3741737"/>
                <a:gd name="connsiteX27" fmla="*/ 1305718 w 3829050"/>
                <a:gd name="connsiteY27" fmla="*/ 1296988 h 3741737"/>
                <a:gd name="connsiteX28" fmla="*/ 1294606 w 3829050"/>
                <a:gd name="connsiteY28" fmla="*/ 1202531 h 3741737"/>
                <a:gd name="connsiteX29" fmla="*/ 66675 w 3829050"/>
                <a:gd name="connsiteY29" fmla="*/ 1717675 h 3741737"/>
                <a:gd name="connsiteX30" fmla="*/ 0 w 3829050"/>
                <a:gd name="connsiteY30" fmla="*/ 1538288 h 3741737"/>
                <a:gd name="connsiteX31" fmla="*/ 14288 w 3829050"/>
                <a:gd name="connsiteY31" fmla="*/ 1500187 h 3741737"/>
                <a:gd name="connsiteX32" fmla="*/ 188913 w 3829050"/>
                <a:gd name="connsiteY32" fmla="*/ 1123950 h 3741737"/>
                <a:gd name="connsiteX33" fmla="*/ 323850 w 3829050"/>
                <a:gd name="connsiteY33" fmla="*/ 1003300 h 3741737"/>
                <a:gd name="connsiteX34" fmla="*/ 376238 w 3829050"/>
                <a:gd name="connsiteY34" fmla="*/ 750887 h 3741737"/>
                <a:gd name="connsiteX35" fmla="*/ 396081 w 3829050"/>
                <a:gd name="connsiteY35" fmla="*/ 625475 h 3741737"/>
                <a:gd name="connsiteX36" fmla="*/ 562769 w 3829050"/>
                <a:gd name="connsiteY36" fmla="*/ 700087 h 3741737"/>
                <a:gd name="connsiteX37" fmla="*/ 717550 w 3829050"/>
                <a:gd name="connsiteY37" fmla="*/ 758825 h 3741737"/>
                <a:gd name="connsiteX38" fmla="*/ 729456 w 3829050"/>
                <a:gd name="connsiteY38" fmla="*/ 685800 h 3741737"/>
                <a:gd name="connsiteX39" fmla="*/ 673100 w 3829050"/>
                <a:gd name="connsiteY39" fmla="*/ 606425 h 3741737"/>
                <a:gd name="connsiteX40" fmla="*/ 815975 w 3829050"/>
                <a:gd name="connsiteY40" fmla="*/ 568325 h 3741737"/>
                <a:gd name="connsiteX41" fmla="*/ 904875 w 3829050"/>
                <a:gd name="connsiteY41" fmla="*/ 561975 h 3741737"/>
                <a:gd name="connsiteX42" fmla="*/ 936625 w 3829050"/>
                <a:gd name="connsiteY42" fmla="*/ 542925 h 3741737"/>
                <a:gd name="connsiteX43" fmla="*/ 965200 w 3829050"/>
                <a:gd name="connsiteY43" fmla="*/ 561975 h 3741737"/>
                <a:gd name="connsiteX44" fmla="*/ 1031875 w 3829050"/>
                <a:gd name="connsiteY44" fmla="*/ 546100 h 3741737"/>
                <a:gd name="connsiteX45" fmla="*/ 1044575 w 3829050"/>
                <a:gd name="connsiteY45" fmla="*/ 514350 h 3741737"/>
                <a:gd name="connsiteX46" fmla="*/ 1285875 w 3829050"/>
                <a:gd name="connsiteY46" fmla="*/ 485775 h 3741737"/>
                <a:gd name="connsiteX47" fmla="*/ 1244600 w 3829050"/>
                <a:gd name="connsiteY47" fmla="*/ 219075 h 3741737"/>
                <a:gd name="connsiteX48" fmla="*/ 1158875 w 3829050"/>
                <a:gd name="connsiteY48" fmla="*/ 0 h 3741737"/>
                <a:gd name="connsiteX49" fmla="*/ 1263650 w 3829050"/>
                <a:gd name="connsiteY49" fmla="*/ 12700 h 3741737"/>
                <a:gd name="connsiteX50" fmla="*/ 1384300 w 3829050"/>
                <a:gd name="connsiteY50" fmla="*/ 60325 h 3741737"/>
                <a:gd name="connsiteX51" fmla="*/ 1460500 w 3829050"/>
                <a:gd name="connsiteY51" fmla="*/ 130175 h 3741737"/>
                <a:gd name="connsiteX52" fmla="*/ 1520825 w 3829050"/>
                <a:gd name="connsiteY52" fmla="*/ 222250 h 3741737"/>
                <a:gd name="connsiteX53" fmla="*/ 1565275 w 3829050"/>
                <a:gd name="connsiteY53" fmla="*/ 412750 h 3741737"/>
                <a:gd name="connsiteX54" fmla="*/ 1662113 w 3829050"/>
                <a:gd name="connsiteY54" fmla="*/ 380206 h 3741737"/>
                <a:gd name="connsiteX55" fmla="*/ 1669255 w 3829050"/>
                <a:gd name="connsiteY55" fmla="*/ 310357 h 3741737"/>
                <a:gd name="connsiteX56" fmla="*/ 1693863 w 3829050"/>
                <a:gd name="connsiteY56" fmla="*/ 305594 h 3741737"/>
                <a:gd name="connsiteX57" fmla="*/ 1731170 w 3829050"/>
                <a:gd name="connsiteY57" fmla="*/ 289720 h 3741737"/>
                <a:gd name="connsiteX58" fmla="*/ 1826419 w 3829050"/>
                <a:gd name="connsiteY58" fmla="*/ 295274 h 3741737"/>
                <a:gd name="connsiteX59" fmla="*/ 1867693 w 3829050"/>
                <a:gd name="connsiteY59" fmla="*/ 304007 h 3741737"/>
                <a:gd name="connsiteX60" fmla="*/ 1870869 w 3829050"/>
                <a:gd name="connsiteY60" fmla="*/ 245268 h 3741737"/>
                <a:gd name="connsiteX61" fmla="*/ 1905000 w 3829050"/>
                <a:gd name="connsiteY61" fmla="*/ 254000 h 3741737"/>
                <a:gd name="connsiteX62" fmla="*/ 1891506 w 3829050"/>
                <a:gd name="connsiteY62" fmla="*/ 328612 h 3741737"/>
                <a:gd name="connsiteX63" fmla="*/ 1955800 w 3829050"/>
                <a:gd name="connsiteY63" fmla="*/ 331788 h 3741737"/>
                <a:gd name="connsiteX64" fmla="*/ 1991518 w 3829050"/>
                <a:gd name="connsiteY64" fmla="*/ 312737 h 3741737"/>
                <a:gd name="connsiteX65" fmla="*/ 2035969 w 3829050"/>
                <a:gd name="connsiteY65" fmla="*/ 324644 h 3741737"/>
                <a:gd name="connsiteX66" fmla="*/ 2038350 w 3829050"/>
                <a:gd name="connsiteY66" fmla="*/ 359568 h 3741737"/>
                <a:gd name="connsiteX67" fmla="*/ 2089150 w 3829050"/>
                <a:gd name="connsiteY67" fmla="*/ 373856 h 3741737"/>
                <a:gd name="connsiteX68" fmla="*/ 2112169 w 3829050"/>
                <a:gd name="connsiteY68" fmla="*/ 361950 h 3741737"/>
                <a:gd name="connsiteX69" fmla="*/ 2171700 w 3829050"/>
                <a:gd name="connsiteY69" fmla="*/ 313531 h 3741737"/>
                <a:gd name="connsiteX70" fmla="*/ 2212975 w 3829050"/>
                <a:gd name="connsiteY70" fmla="*/ 338931 h 3741737"/>
                <a:gd name="connsiteX71" fmla="*/ 2232025 w 3829050"/>
                <a:gd name="connsiteY71" fmla="*/ 331788 h 3741737"/>
                <a:gd name="connsiteX72" fmla="*/ 2259806 w 3829050"/>
                <a:gd name="connsiteY72" fmla="*/ 273844 h 3741737"/>
                <a:gd name="connsiteX73" fmla="*/ 2320925 w 3829050"/>
                <a:gd name="connsiteY73" fmla="*/ 235743 h 3741737"/>
                <a:gd name="connsiteX74" fmla="*/ 2309812 w 3829050"/>
                <a:gd name="connsiteY74" fmla="*/ 252414 h 3741737"/>
                <a:gd name="connsiteX75" fmla="*/ 2359025 w 3829050"/>
                <a:gd name="connsiteY75" fmla="*/ 346075 h 3741737"/>
                <a:gd name="connsiteX76" fmla="*/ 2454275 w 3829050"/>
                <a:gd name="connsiteY76" fmla="*/ 388937 h 3741737"/>
                <a:gd name="connsiteX77" fmla="*/ 2463800 w 3829050"/>
                <a:gd name="connsiteY77" fmla="*/ 477838 h 3741737"/>
                <a:gd name="connsiteX78" fmla="*/ 2484437 w 3829050"/>
                <a:gd name="connsiteY78" fmla="*/ 511175 h 3741737"/>
                <a:gd name="connsiteX79" fmla="*/ 2513013 w 3829050"/>
                <a:gd name="connsiteY79" fmla="*/ 568325 h 3741737"/>
                <a:gd name="connsiteX80" fmla="*/ 2463800 w 3829050"/>
                <a:gd name="connsiteY80" fmla="*/ 688975 h 3741737"/>
                <a:gd name="connsiteX81" fmla="*/ 2547938 w 3829050"/>
                <a:gd name="connsiteY81" fmla="*/ 633413 h 3741737"/>
                <a:gd name="connsiteX82" fmla="*/ 2675732 w 3829050"/>
                <a:gd name="connsiteY82" fmla="*/ 642938 h 3741737"/>
                <a:gd name="connsiteX83" fmla="*/ 2728119 w 3829050"/>
                <a:gd name="connsiteY83" fmla="*/ 609600 h 3741737"/>
                <a:gd name="connsiteX84" fmla="*/ 2790031 w 3829050"/>
                <a:gd name="connsiteY84" fmla="*/ 630236 h 3741737"/>
                <a:gd name="connsiteX85" fmla="*/ 2851150 w 3829050"/>
                <a:gd name="connsiteY85" fmla="*/ 539750 h 3741737"/>
                <a:gd name="connsiteX86" fmla="*/ 2894013 w 3829050"/>
                <a:gd name="connsiteY86" fmla="*/ 547687 h 3741737"/>
                <a:gd name="connsiteX87" fmla="*/ 2962275 w 3829050"/>
                <a:gd name="connsiteY87" fmla="*/ 447675 h 3741737"/>
                <a:gd name="connsiteX88" fmla="*/ 3052762 w 3829050"/>
                <a:gd name="connsiteY88" fmla="*/ 481013 h 3741737"/>
                <a:gd name="connsiteX89" fmla="*/ 3111500 w 3829050"/>
                <a:gd name="connsiteY89" fmla="*/ 469900 h 3741737"/>
                <a:gd name="connsiteX90" fmla="*/ 3181350 w 3829050"/>
                <a:gd name="connsiteY90" fmla="*/ 495300 h 3741737"/>
                <a:gd name="connsiteX91" fmla="*/ 3187700 w 3829050"/>
                <a:gd name="connsiteY91" fmla="*/ 571500 h 3741737"/>
                <a:gd name="connsiteX92" fmla="*/ 3155950 w 3829050"/>
                <a:gd name="connsiteY92" fmla="*/ 654050 h 3741737"/>
                <a:gd name="connsiteX93" fmla="*/ 3187700 w 3829050"/>
                <a:gd name="connsiteY93" fmla="*/ 749300 h 3741737"/>
                <a:gd name="connsiteX94" fmla="*/ 3314700 w 3829050"/>
                <a:gd name="connsiteY94" fmla="*/ 781050 h 3741737"/>
                <a:gd name="connsiteX95" fmla="*/ 3267869 w 3829050"/>
                <a:gd name="connsiteY95" fmla="*/ 899319 h 3741737"/>
                <a:gd name="connsiteX96" fmla="*/ 3333750 w 3829050"/>
                <a:gd name="connsiteY96" fmla="*/ 1003300 h 3741737"/>
                <a:gd name="connsiteX97" fmla="*/ 3365500 w 3829050"/>
                <a:gd name="connsiteY97" fmla="*/ 1009650 h 3741737"/>
                <a:gd name="connsiteX98" fmla="*/ 3321050 w 3829050"/>
                <a:gd name="connsiteY98" fmla="*/ 1117600 h 3741737"/>
                <a:gd name="connsiteX99" fmla="*/ 3397250 w 3829050"/>
                <a:gd name="connsiteY99" fmla="*/ 1123950 h 3741737"/>
                <a:gd name="connsiteX100" fmla="*/ 3531394 w 3829050"/>
                <a:gd name="connsiteY100" fmla="*/ 1060450 h 3741737"/>
                <a:gd name="connsiteX101" fmla="*/ 3695700 w 3829050"/>
                <a:gd name="connsiteY101" fmla="*/ 908050 h 3741737"/>
                <a:gd name="connsiteX102" fmla="*/ 3684588 w 3829050"/>
                <a:gd name="connsiteY102" fmla="*/ 1030288 h 3741737"/>
                <a:gd name="connsiteX103" fmla="*/ 3776663 w 3829050"/>
                <a:gd name="connsiteY103" fmla="*/ 1119187 h 3741737"/>
                <a:gd name="connsiteX104" fmla="*/ 3829050 w 3829050"/>
                <a:gd name="connsiteY104" fmla="*/ 1270000 h 3741737"/>
                <a:gd name="connsiteX105" fmla="*/ 3523456 w 3829050"/>
                <a:gd name="connsiteY105" fmla="*/ 1458118 h 3741737"/>
                <a:gd name="connsiteX106" fmla="*/ 3590925 w 3829050"/>
                <a:gd name="connsiteY106" fmla="*/ 1585913 h 3741737"/>
                <a:gd name="connsiteX107" fmla="*/ 3542506 w 3829050"/>
                <a:gd name="connsiteY107" fmla="*/ 1687513 h 3741737"/>
                <a:gd name="connsiteX108" fmla="*/ 3587750 w 3829050"/>
                <a:gd name="connsiteY108" fmla="*/ 1720850 h 3741737"/>
                <a:gd name="connsiteX109" fmla="*/ 3613150 w 3829050"/>
                <a:gd name="connsiteY109" fmla="*/ 1771650 h 3741737"/>
                <a:gd name="connsiteX110" fmla="*/ 3613150 w 3829050"/>
                <a:gd name="connsiteY110" fmla="*/ 1847850 h 3741737"/>
                <a:gd name="connsiteX111" fmla="*/ 3587750 w 3829050"/>
                <a:gd name="connsiteY111" fmla="*/ 1873250 h 3741737"/>
                <a:gd name="connsiteX112" fmla="*/ 3581400 w 3829050"/>
                <a:gd name="connsiteY112" fmla="*/ 1911350 h 3741737"/>
                <a:gd name="connsiteX113" fmla="*/ 3511550 w 3829050"/>
                <a:gd name="connsiteY113" fmla="*/ 1885950 h 3741737"/>
                <a:gd name="connsiteX114" fmla="*/ 3492500 w 3829050"/>
                <a:gd name="connsiteY114" fmla="*/ 2012950 h 3741737"/>
                <a:gd name="connsiteX115" fmla="*/ 3415507 w 3829050"/>
                <a:gd name="connsiteY115" fmla="*/ 1977231 h 3741737"/>
                <a:gd name="connsiteX116" fmla="*/ 3282950 w 3829050"/>
                <a:gd name="connsiteY116" fmla="*/ 2039937 h 3741737"/>
                <a:gd name="connsiteX117" fmla="*/ 3429000 w 3829050"/>
                <a:gd name="connsiteY117" fmla="*/ 2286000 h 3741737"/>
                <a:gd name="connsiteX118" fmla="*/ 3467100 w 3829050"/>
                <a:gd name="connsiteY118" fmla="*/ 2286000 h 3741737"/>
                <a:gd name="connsiteX119" fmla="*/ 3460750 w 3829050"/>
                <a:gd name="connsiteY119" fmla="*/ 2374900 h 3741737"/>
                <a:gd name="connsiteX120" fmla="*/ 3390900 w 3829050"/>
                <a:gd name="connsiteY120" fmla="*/ 2350294 h 3741737"/>
                <a:gd name="connsiteX121" fmla="*/ 3282950 w 3829050"/>
                <a:gd name="connsiteY121" fmla="*/ 2387600 h 3741737"/>
                <a:gd name="connsiteX122" fmla="*/ 3060700 w 3829050"/>
                <a:gd name="connsiteY122" fmla="*/ 2381250 h 3741737"/>
                <a:gd name="connsiteX123" fmla="*/ 2965450 w 3829050"/>
                <a:gd name="connsiteY123" fmla="*/ 2381250 h 3741737"/>
                <a:gd name="connsiteX124" fmla="*/ 2889250 w 3829050"/>
                <a:gd name="connsiteY124" fmla="*/ 2305050 h 3741737"/>
                <a:gd name="connsiteX125" fmla="*/ 2832100 w 3829050"/>
                <a:gd name="connsiteY125" fmla="*/ 2292350 h 3741737"/>
                <a:gd name="connsiteX126" fmla="*/ 2817813 w 3829050"/>
                <a:gd name="connsiteY126" fmla="*/ 2212975 h 3741737"/>
                <a:gd name="connsiteX127" fmla="*/ 2627312 w 3829050"/>
                <a:gd name="connsiteY127" fmla="*/ 2155825 h 3741737"/>
                <a:gd name="connsiteX128" fmla="*/ 2603500 w 3829050"/>
                <a:gd name="connsiteY128" fmla="*/ 2273300 h 3741737"/>
                <a:gd name="connsiteX129" fmla="*/ 2622550 w 3829050"/>
                <a:gd name="connsiteY129" fmla="*/ 2362200 h 3741737"/>
                <a:gd name="connsiteX130" fmla="*/ 2590800 w 3829050"/>
                <a:gd name="connsiteY130" fmla="*/ 2476500 h 3741737"/>
                <a:gd name="connsiteX131" fmla="*/ 2984500 w 3829050"/>
                <a:gd name="connsiteY131" fmla="*/ 2546350 h 3741737"/>
                <a:gd name="connsiteX132" fmla="*/ 3028950 w 3829050"/>
                <a:gd name="connsiteY132" fmla="*/ 3003550 h 3741737"/>
                <a:gd name="connsiteX133" fmla="*/ 1962150 w 3829050"/>
                <a:gd name="connsiteY133" fmla="*/ 3060700 h 3741737"/>
                <a:gd name="connsiteX134" fmla="*/ 1943100 w 3829050"/>
                <a:gd name="connsiteY134" fmla="*/ 3117850 h 3741737"/>
                <a:gd name="connsiteX135" fmla="*/ 1993900 w 3829050"/>
                <a:gd name="connsiteY135" fmla="*/ 3143250 h 3741737"/>
                <a:gd name="connsiteX136" fmla="*/ 2012950 w 3829050"/>
                <a:gd name="connsiteY136" fmla="*/ 3219450 h 3741737"/>
                <a:gd name="connsiteX137" fmla="*/ 2006600 w 3829050"/>
                <a:gd name="connsiteY137" fmla="*/ 3378200 h 3741737"/>
                <a:gd name="connsiteX138" fmla="*/ 2076450 w 3829050"/>
                <a:gd name="connsiteY138" fmla="*/ 3473450 h 3741737"/>
                <a:gd name="connsiteX139" fmla="*/ 2038350 w 3829050"/>
                <a:gd name="connsiteY139" fmla="*/ 3638550 h 3741737"/>
                <a:gd name="connsiteX140" fmla="*/ 2095500 w 3829050"/>
                <a:gd name="connsiteY14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0468 w 3845718"/>
                <a:gd name="connsiteY21" fmla="*/ 2095500 h 3741737"/>
                <a:gd name="connsiteX22" fmla="*/ 1197768 w 3845718"/>
                <a:gd name="connsiteY22" fmla="*/ 1968500 h 3741737"/>
                <a:gd name="connsiteX23" fmla="*/ 1273968 w 3845718"/>
                <a:gd name="connsiteY23" fmla="*/ 1924050 h 3741737"/>
                <a:gd name="connsiteX24" fmla="*/ 1254918 w 3845718"/>
                <a:gd name="connsiteY24" fmla="*/ 1860550 h 3741737"/>
                <a:gd name="connsiteX25" fmla="*/ 1298574 w 3845718"/>
                <a:gd name="connsiteY25" fmla="*/ 1569244 h 3741737"/>
                <a:gd name="connsiteX26" fmla="*/ 1264443 w 3845718"/>
                <a:gd name="connsiteY26" fmla="*/ 1479550 h 3741737"/>
                <a:gd name="connsiteX27" fmla="*/ 1322386 w 3845718"/>
                <a:gd name="connsiteY27" fmla="*/ 1296988 h 3741737"/>
                <a:gd name="connsiteX28" fmla="*/ 1311274 w 3845718"/>
                <a:gd name="connsiteY28" fmla="*/ 1202531 h 3741737"/>
                <a:gd name="connsiteX29" fmla="*/ 83343 w 3845718"/>
                <a:gd name="connsiteY29" fmla="*/ 1717675 h 3741737"/>
                <a:gd name="connsiteX30" fmla="*/ 0 w 3845718"/>
                <a:gd name="connsiteY30" fmla="*/ 1545432 h 3741737"/>
                <a:gd name="connsiteX31" fmla="*/ 30956 w 3845718"/>
                <a:gd name="connsiteY31" fmla="*/ 1500187 h 3741737"/>
                <a:gd name="connsiteX32" fmla="*/ 205581 w 3845718"/>
                <a:gd name="connsiteY32" fmla="*/ 1123950 h 3741737"/>
                <a:gd name="connsiteX33" fmla="*/ 340518 w 3845718"/>
                <a:gd name="connsiteY33" fmla="*/ 1003300 h 3741737"/>
                <a:gd name="connsiteX34" fmla="*/ 392906 w 3845718"/>
                <a:gd name="connsiteY34" fmla="*/ 750887 h 3741737"/>
                <a:gd name="connsiteX35" fmla="*/ 412749 w 3845718"/>
                <a:gd name="connsiteY35" fmla="*/ 625475 h 3741737"/>
                <a:gd name="connsiteX36" fmla="*/ 579437 w 3845718"/>
                <a:gd name="connsiteY36" fmla="*/ 700087 h 3741737"/>
                <a:gd name="connsiteX37" fmla="*/ 734218 w 3845718"/>
                <a:gd name="connsiteY37" fmla="*/ 758825 h 3741737"/>
                <a:gd name="connsiteX38" fmla="*/ 746124 w 3845718"/>
                <a:gd name="connsiteY38" fmla="*/ 685800 h 3741737"/>
                <a:gd name="connsiteX39" fmla="*/ 689768 w 3845718"/>
                <a:gd name="connsiteY39" fmla="*/ 606425 h 3741737"/>
                <a:gd name="connsiteX40" fmla="*/ 832643 w 3845718"/>
                <a:gd name="connsiteY40" fmla="*/ 568325 h 3741737"/>
                <a:gd name="connsiteX41" fmla="*/ 921543 w 3845718"/>
                <a:gd name="connsiteY41" fmla="*/ 561975 h 3741737"/>
                <a:gd name="connsiteX42" fmla="*/ 953293 w 3845718"/>
                <a:gd name="connsiteY42" fmla="*/ 542925 h 3741737"/>
                <a:gd name="connsiteX43" fmla="*/ 981868 w 3845718"/>
                <a:gd name="connsiteY43" fmla="*/ 561975 h 3741737"/>
                <a:gd name="connsiteX44" fmla="*/ 1048543 w 3845718"/>
                <a:gd name="connsiteY44" fmla="*/ 546100 h 3741737"/>
                <a:gd name="connsiteX45" fmla="*/ 1061243 w 3845718"/>
                <a:gd name="connsiteY45" fmla="*/ 514350 h 3741737"/>
                <a:gd name="connsiteX46" fmla="*/ 1302543 w 3845718"/>
                <a:gd name="connsiteY46" fmla="*/ 485775 h 3741737"/>
                <a:gd name="connsiteX47" fmla="*/ 1261268 w 3845718"/>
                <a:gd name="connsiteY47" fmla="*/ 219075 h 3741737"/>
                <a:gd name="connsiteX48" fmla="*/ 1175543 w 3845718"/>
                <a:gd name="connsiteY48" fmla="*/ 0 h 3741737"/>
                <a:gd name="connsiteX49" fmla="*/ 1280318 w 3845718"/>
                <a:gd name="connsiteY49" fmla="*/ 12700 h 3741737"/>
                <a:gd name="connsiteX50" fmla="*/ 1400968 w 3845718"/>
                <a:gd name="connsiteY50" fmla="*/ 60325 h 3741737"/>
                <a:gd name="connsiteX51" fmla="*/ 1477168 w 3845718"/>
                <a:gd name="connsiteY51" fmla="*/ 130175 h 3741737"/>
                <a:gd name="connsiteX52" fmla="*/ 1537493 w 3845718"/>
                <a:gd name="connsiteY52" fmla="*/ 222250 h 3741737"/>
                <a:gd name="connsiteX53" fmla="*/ 1581943 w 3845718"/>
                <a:gd name="connsiteY53" fmla="*/ 412750 h 3741737"/>
                <a:gd name="connsiteX54" fmla="*/ 1678781 w 3845718"/>
                <a:gd name="connsiteY54" fmla="*/ 380206 h 3741737"/>
                <a:gd name="connsiteX55" fmla="*/ 1685923 w 3845718"/>
                <a:gd name="connsiteY55" fmla="*/ 310357 h 3741737"/>
                <a:gd name="connsiteX56" fmla="*/ 1710531 w 3845718"/>
                <a:gd name="connsiteY56" fmla="*/ 305594 h 3741737"/>
                <a:gd name="connsiteX57" fmla="*/ 1747838 w 3845718"/>
                <a:gd name="connsiteY57" fmla="*/ 289720 h 3741737"/>
                <a:gd name="connsiteX58" fmla="*/ 1843087 w 3845718"/>
                <a:gd name="connsiteY58" fmla="*/ 295274 h 3741737"/>
                <a:gd name="connsiteX59" fmla="*/ 1884361 w 3845718"/>
                <a:gd name="connsiteY59" fmla="*/ 304007 h 3741737"/>
                <a:gd name="connsiteX60" fmla="*/ 1887537 w 3845718"/>
                <a:gd name="connsiteY60" fmla="*/ 245268 h 3741737"/>
                <a:gd name="connsiteX61" fmla="*/ 1921668 w 3845718"/>
                <a:gd name="connsiteY61" fmla="*/ 254000 h 3741737"/>
                <a:gd name="connsiteX62" fmla="*/ 1908174 w 3845718"/>
                <a:gd name="connsiteY62" fmla="*/ 328612 h 3741737"/>
                <a:gd name="connsiteX63" fmla="*/ 1972468 w 3845718"/>
                <a:gd name="connsiteY63" fmla="*/ 331788 h 3741737"/>
                <a:gd name="connsiteX64" fmla="*/ 2008186 w 3845718"/>
                <a:gd name="connsiteY64" fmla="*/ 312737 h 3741737"/>
                <a:gd name="connsiteX65" fmla="*/ 2052637 w 3845718"/>
                <a:gd name="connsiteY65" fmla="*/ 324644 h 3741737"/>
                <a:gd name="connsiteX66" fmla="*/ 2055018 w 3845718"/>
                <a:gd name="connsiteY66" fmla="*/ 359568 h 3741737"/>
                <a:gd name="connsiteX67" fmla="*/ 2105818 w 3845718"/>
                <a:gd name="connsiteY67" fmla="*/ 373856 h 3741737"/>
                <a:gd name="connsiteX68" fmla="*/ 2128837 w 3845718"/>
                <a:gd name="connsiteY68" fmla="*/ 361950 h 3741737"/>
                <a:gd name="connsiteX69" fmla="*/ 2188368 w 3845718"/>
                <a:gd name="connsiteY69" fmla="*/ 313531 h 3741737"/>
                <a:gd name="connsiteX70" fmla="*/ 2229643 w 3845718"/>
                <a:gd name="connsiteY70" fmla="*/ 338931 h 3741737"/>
                <a:gd name="connsiteX71" fmla="*/ 2248693 w 3845718"/>
                <a:gd name="connsiteY71" fmla="*/ 331788 h 3741737"/>
                <a:gd name="connsiteX72" fmla="*/ 2276474 w 3845718"/>
                <a:gd name="connsiteY72" fmla="*/ 273844 h 3741737"/>
                <a:gd name="connsiteX73" fmla="*/ 2337593 w 3845718"/>
                <a:gd name="connsiteY73" fmla="*/ 235743 h 3741737"/>
                <a:gd name="connsiteX74" fmla="*/ 2326480 w 3845718"/>
                <a:gd name="connsiteY74" fmla="*/ 252414 h 3741737"/>
                <a:gd name="connsiteX75" fmla="*/ 2375693 w 3845718"/>
                <a:gd name="connsiteY75" fmla="*/ 346075 h 3741737"/>
                <a:gd name="connsiteX76" fmla="*/ 2470943 w 3845718"/>
                <a:gd name="connsiteY76" fmla="*/ 388937 h 3741737"/>
                <a:gd name="connsiteX77" fmla="*/ 2480468 w 3845718"/>
                <a:gd name="connsiteY77" fmla="*/ 477838 h 3741737"/>
                <a:gd name="connsiteX78" fmla="*/ 2501105 w 3845718"/>
                <a:gd name="connsiteY78" fmla="*/ 511175 h 3741737"/>
                <a:gd name="connsiteX79" fmla="*/ 2529681 w 3845718"/>
                <a:gd name="connsiteY79" fmla="*/ 568325 h 3741737"/>
                <a:gd name="connsiteX80" fmla="*/ 2480468 w 3845718"/>
                <a:gd name="connsiteY80" fmla="*/ 688975 h 3741737"/>
                <a:gd name="connsiteX81" fmla="*/ 2564606 w 3845718"/>
                <a:gd name="connsiteY81" fmla="*/ 633413 h 3741737"/>
                <a:gd name="connsiteX82" fmla="*/ 2692400 w 3845718"/>
                <a:gd name="connsiteY82" fmla="*/ 642938 h 3741737"/>
                <a:gd name="connsiteX83" fmla="*/ 2744787 w 3845718"/>
                <a:gd name="connsiteY83" fmla="*/ 609600 h 3741737"/>
                <a:gd name="connsiteX84" fmla="*/ 2806699 w 3845718"/>
                <a:gd name="connsiteY84" fmla="*/ 630236 h 3741737"/>
                <a:gd name="connsiteX85" fmla="*/ 2867818 w 3845718"/>
                <a:gd name="connsiteY85" fmla="*/ 539750 h 3741737"/>
                <a:gd name="connsiteX86" fmla="*/ 2910681 w 3845718"/>
                <a:gd name="connsiteY86" fmla="*/ 547687 h 3741737"/>
                <a:gd name="connsiteX87" fmla="*/ 2978943 w 3845718"/>
                <a:gd name="connsiteY87" fmla="*/ 447675 h 3741737"/>
                <a:gd name="connsiteX88" fmla="*/ 3069430 w 3845718"/>
                <a:gd name="connsiteY88" fmla="*/ 481013 h 3741737"/>
                <a:gd name="connsiteX89" fmla="*/ 3128168 w 3845718"/>
                <a:gd name="connsiteY89" fmla="*/ 469900 h 3741737"/>
                <a:gd name="connsiteX90" fmla="*/ 3198018 w 3845718"/>
                <a:gd name="connsiteY90" fmla="*/ 495300 h 3741737"/>
                <a:gd name="connsiteX91" fmla="*/ 3204368 w 3845718"/>
                <a:gd name="connsiteY91" fmla="*/ 571500 h 3741737"/>
                <a:gd name="connsiteX92" fmla="*/ 3172618 w 3845718"/>
                <a:gd name="connsiteY92" fmla="*/ 654050 h 3741737"/>
                <a:gd name="connsiteX93" fmla="*/ 3204368 w 3845718"/>
                <a:gd name="connsiteY93" fmla="*/ 749300 h 3741737"/>
                <a:gd name="connsiteX94" fmla="*/ 3331368 w 3845718"/>
                <a:gd name="connsiteY94" fmla="*/ 781050 h 3741737"/>
                <a:gd name="connsiteX95" fmla="*/ 3284537 w 3845718"/>
                <a:gd name="connsiteY95" fmla="*/ 899319 h 3741737"/>
                <a:gd name="connsiteX96" fmla="*/ 3350418 w 3845718"/>
                <a:gd name="connsiteY96" fmla="*/ 1003300 h 3741737"/>
                <a:gd name="connsiteX97" fmla="*/ 3382168 w 3845718"/>
                <a:gd name="connsiteY97" fmla="*/ 1009650 h 3741737"/>
                <a:gd name="connsiteX98" fmla="*/ 3337718 w 3845718"/>
                <a:gd name="connsiteY98" fmla="*/ 1117600 h 3741737"/>
                <a:gd name="connsiteX99" fmla="*/ 3413918 w 3845718"/>
                <a:gd name="connsiteY99" fmla="*/ 1123950 h 3741737"/>
                <a:gd name="connsiteX100" fmla="*/ 3548062 w 3845718"/>
                <a:gd name="connsiteY100" fmla="*/ 1060450 h 3741737"/>
                <a:gd name="connsiteX101" fmla="*/ 3712368 w 3845718"/>
                <a:gd name="connsiteY101" fmla="*/ 908050 h 3741737"/>
                <a:gd name="connsiteX102" fmla="*/ 3701256 w 3845718"/>
                <a:gd name="connsiteY102" fmla="*/ 1030288 h 3741737"/>
                <a:gd name="connsiteX103" fmla="*/ 3793331 w 3845718"/>
                <a:gd name="connsiteY103" fmla="*/ 1119187 h 3741737"/>
                <a:gd name="connsiteX104" fmla="*/ 3845718 w 3845718"/>
                <a:gd name="connsiteY104" fmla="*/ 1270000 h 3741737"/>
                <a:gd name="connsiteX105" fmla="*/ 3540124 w 3845718"/>
                <a:gd name="connsiteY105" fmla="*/ 1458118 h 3741737"/>
                <a:gd name="connsiteX106" fmla="*/ 3607593 w 3845718"/>
                <a:gd name="connsiteY106" fmla="*/ 1585913 h 3741737"/>
                <a:gd name="connsiteX107" fmla="*/ 3559174 w 3845718"/>
                <a:gd name="connsiteY107" fmla="*/ 1687513 h 3741737"/>
                <a:gd name="connsiteX108" fmla="*/ 3604418 w 3845718"/>
                <a:gd name="connsiteY108" fmla="*/ 1720850 h 3741737"/>
                <a:gd name="connsiteX109" fmla="*/ 3629818 w 3845718"/>
                <a:gd name="connsiteY109" fmla="*/ 1771650 h 3741737"/>
                <a:gd name="connsiteX110" fmla="*/ 3629818 w 3845718"/>
                <a:gd name="connsiteY110" fmla="*/ 1847850 h 3741737"/>
                <a:gd name="connsiteX111" fmla="*/ 3604418 w 3845718"/>
                <a:gd name="connsiteY111" fmla="*/ 1873250 h 3741737"/>
                <a:gd name="connsiteX112" fmla="*/ 3598068 w 3845718"/>
                <a:gd name="connsiteY112" fmla="*/ 1911350 h 3741737"/>
                <a:gd name="connsiteX113" fmla="*/ 3528218 w 3845718"/>
                <a:gd name="connsiteY113" fmla="*/ 1885950 h 3741737"/>
                <a:gd name="connsiteX114" fmla="*/ 3509168 w 3845718"/>
                <a:gd name="connsiteY114" fmla="*/ 2012950 h 3741737"/>
                <a:gd name="connsiteX115" fmla="*/ 3432175 w 3845718"/>
                <a:gd name="connsiteY115" fmla="*/ 1977231 h 3741737"/>
                <a:gd name="connsiteX116" fmla="*/ 3299618 w 3845718"/>
                <a:gd name="connsiteY116" fmla="*/ 2039937 h 3741737"/>
                <a:gd name="connsiteX117" fmla="*/ 3445668 w 3845718"/>
                <a:gd name="connsiteY117" fmla="*/ 2286000 h 3741737"/>
                <a:gd name="connsiteX118" fmla="*/ 3483768 w 3845718"/>
                <a:gd name="connsiteY118" fmla="*/ 2286000 h 3741737"/>
                <a:gd name="connsiteX119" fmla="*/ 3477418 w 3845718"/>
                <a:gd name="connsiteY119" fmla="*/ 2374900 h 3741737"/>
                <a:gd name="connsiteX120" fmla="*/ 3407568 w 3845718"/>
                <a:gd name="connsiteY120" fmla="*/ 2350294 h 3741737"/>
                <a:gd name="connsiteX121" fmla="*/ 3299618 w 3845718"/>
                <a:gd name="connsiteY121" fmla="*/ 2387600 h 3741737"/>
                <a:gd name="connsiteX122" fmla="*/ 3077368 w 3845718"/>
                <a:gd name="connsiteY122" fmla="*/ 2381250 h 3741737"/>
                <a:gd name="connsiteX123" fmla="*/ 2982118 w 3845718"/>
                <a:gd name="connsiteY123" fmla="*/ 2381250 h 3741737"/>
                <a:gd name="connsiteX124" fmla="*/ 2905918 w 3845718"/>
                <a:gd name="connsiteY124" fmla="*/ 2305050 h 3741737"/>
                <a:gd name="connsiteX125" fmla="*/ 2848768 w 3845718"/>
                <a:gd name="connsiteY125" fmla="*/ 2292350 h 3741737"/>
                <a:gd name="connsiteX126" fmla="*/ 2834481 w 3845718"/>
                <a:gd name="connsiteY126" fmla="*/ 2212975 h 3741737"/>
                <a:gd name="connsiteX127" fmla="*/ 2643980 w 3845718"/>
                <a:gd name="connsiteY127" fmla="*/ 2155825 h 3741737"/>
                <a:gd name="connsiteX128" fmla="*/ 2620168 w 3845718"/>
                <a:gd name="connsiteY128" fmla="*/ 2273300 h 3741737"/>
                <a:gd name="connsiteX129" fmla="*/ 2639218 w 3845718"/>
                <a:gd name="connsiteY129" fmla="*/ 2362200 h 3741737"/>
                <a:gd name="connsiteX130" fmla="*/ 2607468 w 3845718"/>
                <a:gd name="connsiteY130" fmla="*/ 2476500 h 3741737"/>
                <a:gd name="connsiteX131" fmla="*/ 3001168 w 3845718"/>
                <a:gd name="connsiteY131" fmla="*/ 2546350 h 3741737"/>
                <a:gd name="connsiteX132" fmla="*/ 3045618 w 3845718"/>
                <a:gd name="connsiteY132" fmla="*/ 3003550 h 3741737"/>
                <a:gd name="connsiteX133" fmla="*/ 1978818 w 3845718"/>
                <a:gd name="connsiteY133" fmla="*/ 3060700 h 3741737"/>
                <a:gd name="connsiteX134" fmla="*/ 1959768 w 3845718"/>
                <a:gd name="connsiteY134" fmla="*/ 3117850 h 3741737"/>
                <a:gd name="connsiteX135" fmla="*/ 2010568 w 3845718"/>
                <a:gd name="connsiteY135" fmla="*/ 3143250 h 3741737"/>
                <a:gd name="connsiteX136" fmla="*/ 2029618 w 3845718"/>
                <a:gd name="connsiteY136" fmla="*/ 3219450 h 3741737"/>
                <a:gd name="connsiteX137" fmla="*/ 2023268 w 3845718"/>
                <a:gd name="connsiteY137" fmla="*/ 3378200 h 3741737"/>
                <a:gd name="connsiteX138" fmla="*/ 2093118 w 3845718"/>
                <a:gd name="connsiteY138" fmla="*/ 3473450 h 3741737"/>
                <a:gd name="connsiteX139" fmla="*/ 2055018 w 3845718"/>
                <a:gd name="connsiteY139" fmla="*/ 3638550 h 3741737"/>
                <a:gd name="connsiteX140" fmla="*/ 2112168 w 3845718"/>
                <a:gd name="connsiteY14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0468 w 3845718"/>
                <a:gd name="connsiteY21" fmla="*/ 2095500 h 3741737"/>
                <a:gd name="connsiteX22" fmla="*/ 1197768 w 3845718"/>
                <a:gd name="connsiteY22" fmla="*/ 1968500 h 3741737"/>
                <a:gd name="connsiteX23" fmla="*/ 1273968 w 3845718"/>
                <a:gd name="connsiteY23" fmla="*/ 1924050 h 3741737"/>
                <a:gd name="connsiteX24" fmla="*/ 1254918 w 3845718"/>
                <a:gd name="connsiteY24" fmla="*/ 1860550 h 3741737"/>
                <a:gd name="connsiteX25" fmla="*/ 1298574 w 3845718"/>
                <a:gd name="connsiteY25" fmla="*/ 1569244 h 3741737"/>
                <a:gd name="connsiteX26" fmla="*/ 1264443 w 3845718"/>
                <a:gd name="connsiteY26" fmla="*/ 1479550 h 3741737"/>
                <a:gd name="connsiteX27" fmla="*/ 1322386 w 3845718"/>
                <a:gd name="connsiteY27" fmla="*/ 1296988 h 3741737"/>
                <a:gd name="connsiteX28" fmla="*/ 42068 w 3845718"/>
                <a:gd name="connsiteY28" fmla="*/ 1957387 h 3741737"/>
                <a:gd name="connsiteX29" fmla="*/ 83343 w 3845718"/>
                <a:gd name="connsiteY29" fmla="*/ 1717675 h 3741737"/>
                <a:gd name="connsiteX30" fmla="*/ 0 w 3845718"/>
                <a:gd name="connsiteY30" fmla="*/ 1545432 h 3741737"/>
                <a:gd name="connsiteX31" fmla="*/ 30956 w 3845718"/>
                <a:gd name="connsiteY31" fmla="*/ 1500187 h 3741737"/>
                <a:gd name="connsiteX32" fmla="*/ 205581 w 3845718"/>
                <a:gd name="connsiteY32" fmla="*/ 1123950 h 3741737"/>
                <a:gd name="connsiteX33" fmla="*/ 340518 w 3845718"/>
                <a:gd name="connsiteY33" fmla="*/ 1003300 h 3741737"/>
                <a:gd name="connsiteX34" fmla="*/ 392906 w 3845718"/>
                <a:gd name="connsiteY34" fmla="*/ 750887 h 3741737"/>
                <a:gd name="connsiteX35" fmla="*/ 412749 w 3845718"/>
                <a:gd name="connsiteY35" fmla="*/ 625475 h 3741737"/>
                <a:gd name="connsiteX36" fmla="*/ 579437 w 3845718"/>
                <a:gd name="connsiteY36" fmla="*/ 700087 h 3741737"/>
                <a:gd name="connsiteX37" fmla="*/ 734218 w 3845718"/>
                <a:gd name="connsiteY37" fmla="*/ 758825 h 3741737"/>
                <a:gd name="connsiteX38" fmla="*/ 746124 w 3845718"/>
                <a:gd name="connsiteY38" fmla="*/ 685800 h 3741737"/>
                <a:gd name="connsiteX39" fmla="*/ 689768 w 3845718"/>
                <a:gd name="connsiteY39" fmla="*/ 606425 h 3741737"/>
                <a:gd name="connsiteX40" fmla="*/ 832643 w 3845718"/>
                <a:gd name="connsiteY40" fmla="*/ 568325 h 3741737"/>
                <a:gd name="connsiteX41" fmla="*/ 921543 w 3845718"/>
                <a:gd name="connsiteY41" fmla="*/ 561975 h 3741737"/>
                <a:gd name="connsiteX42" fmla="*/ 953293 w 3845718"/>
                <a:gd name="connsiteY42" fmla="*/ 542925 h 3741737"/>
                <a:gd name="connsiteX43" fmla="*/ 981868 w 3845718"/>
                <a:gd name="connsiteY43" fmla="*/ 561975 h 3741737"/>
                <a:gd name="connsiteX44" fmla="*/ 1048543 w 3845718"/>
                <a:gd name="connsiteY44" fmla="*/ 546100 h 3741737"/>
                <a:gd name="connsiteX45" fmla="*/ 1061243 w 3845718"/>
                <a:gd name="connsiteY45" fmla="*/ 514350 h 3741737"/>
                <a:gd name="connsiteX46" fmla="*/ 1302543 w 3845718"/>
                <a:gd name="connsiteY46" fmla="*/ 485775 h 3741737"/>
                <a:gd name="connsiteX47" fmla="*/ 1261268 w 3845718"/>
                <a:gd name="connsiteY47" fmla="*/ 219075 h 3741737"/>
                <a:gd name="connsiteX48" fmla="*/ 1175543 w 3845718"/>
                <a:gd name="connsiteY48" fmla="*/ 0 h 3741737"/>
                <a:gd name="connsiteX49" fmla="*/ 1280318 w 3845718"/>
                <a:gd name="connsiteY49" fmla="*/ 12700 h 3741737"/>
                <a:gd name="connsiteX50" fmla="*/ 1400968 w 3845718"/>
                <a:gd name="connsiteY50" fmla="*/ 60325 h 3741737"/>
                <a:gd name="connsiteX51" fmla="*/ 1477168 w 3845718"/>
                <a:gd name="connsiteY51" fmla="*/ 130175 h 3741737"/>
                <a:gd name="connsiteX52" fmla="*/ 1537493 w 3845718"/>
                <a:gd name="connsiteY52" fmla="*/ 222250 h 3741737"/>
                <a:gd name="connsiteX53" fmla="*/ 1581943 w 3845718"/>
                <a:gd name="connsiteY53" fmla="*/ 412750 h 3741737"/>
                <a:gd name="connsiteX54" fmla="*/ 1678781 w 3845718"/>
                <a:gd name="connsiteY54" fmla="*/ 380206 h 3741737"/>
                <a:gd name="connsiteX55" fmla="*/ 1685923 w 3845718"/>
                <a:gd name="connsiteY55" fmla="*/ 310357 h 3741737"/>
                <a:gd name="connsiteX56" fmla="*/ 1710531 w 3845718"/>
                <a:gd name="connsiteY56" fmla="*/ 305594 h 3741737"/>
                <a:gd name="connsiteX57" fmla="*/ 1747838 w 3845718"/>
                <a:gd name="connsiteY57" fmla="*/ 289720 h 3741737"/>
                <a:gd name="connsiteX58" fmla="*/ 1843087 w 3845718"/>
                <a:gd name="connsiteY58" fmla="*/ 295274 h 3741737"/>
                <a:gd name="connsiteX59" fmla="*/ 1884361 w 3845718"/>
                <a:gd name="connsiteY59" fmla="*/ 304007 h 3741737"/>
                <a:gd name="connsiteX60" fmla="*/ 1887537 w 3845718"/>
                <a:gd name="connsiteY60" fmla="*/ 245268 h 3741737"/>
                <a:gd name="connsiteX61" fmla="*/ 1921668 w 3845718"/>
                <a:gd name="connsiteY61" fmla="*/ 254000 h 3741737"/>
                <a:gd name="connsiteX62" fmla="*/ 1908174 w 3845718"/>
                <a:gd name="connsiteY62" fmla="*/ 328612 h 3741737"/>
                <a:gd name="connsiteX63" fmla="*/ 1972468 w 3845718"/>
                <a:gd name="connsiteY63" fmla="*/ 331788 h 3741737"/>
                <a:gd name="connsiteX64" fmla="*/ 2008186 w 3845718"/>
                <a:gd name="connsiteY64" fmla="*/ 312737 h 3741737"/>
                <a:gd name="connsiteX65" fmla="*/ 2052637 w 3845718"/>
                <a:gd name="connsiteY65" fmla="*/ 324644 h 3741737"/>
                <a:gd name="connsiteX66" fmla="*/ 2055018 w 3845718"/>
                <a:gd name="connsiteY66" fmla="*/ 359568 h 3741737"/>
                <a:gd name="connsiteX67" fmla="*/ 2105818 w 3845718"/>
                <a:gd name="connsiteY67" fmla="*/ 373856 h 3741737"/>
                <a:gd name="connsiteX68" fmla="*/ 2128837 w 3845718"/>
                <a:gd name="connsiteY68" fmla="*/ 361950 h 3741737"/>
                <a:gd name="connsiteX69" fmla="*/ 2188368 w 3845718"/>
                <a:gd name="connsiteY69" fmla="*/ 313531 h 3741737"/>
                <a:gd name="connsiteX70" fmla="*/ 2229643 w 3845718"/>
                <a:gd name="connsiteY70" fmla="*/ 338931 h 3741737"/>
                <a:gd name="connsiteX71" fmla="*/ 2248693 w 3845718"/>
                <a:gd name="connsiteY71" fmla="*/ 331788 h 3741737"/>
                <a:gd name="connsiteX72" fmla="*/ 2276474 w 3845718"/>
                <a:gd name="connsiteY72" fmla="*/ 273844 h 3741737"/>
                <a:gd name="connsiteX73" fmla="*/ 2337593 w 3845718"/>
                <a:gd name="connsiteY73" fmla="*/ 235743 h 3741737"/>
                <a:gd name="connsiteX74" fmla="*/ 2326480 w 3845718"/>
                <a:gd name="connsiteY74" fmla="*/ 252414 h 3741737"/>
                <a:gd name="connsiteX75" fmla="*/ 2375693 w 3845718"/>
                <a:gd name="connsiteY75" fmla="*/ 346075 h 3741737"/>
                <a:gd name="connsiteX76" fmla="*/ 2470943 w 3845718"/>
                <a:gd name="connsiteY76" fmla="*/ 388937 h 3741737"/>
                <a:gd name="connsiteX77" fmla="*/ 2480468 w 3845718"/>
                <a:gd name="connsiteY77" fmla="*/ 477838 h 3741737"/>
                <a:gd name="connsiteX78" fmla="*/ 2501105 w 3845718"/>
                <a:gd name="connsiteY78" fmla="*/ 511175 h 3741737"/>
                <a:gd name="connsiteX79" fmla="*/ 2529681 w 3845718"/>
                <a:gd name="connsiteY79" fmla="*/ 568325 h 3741737"/>
                <a:gd name="connsiteX80" fmla="*/ 2480468 w 3845718"/>
                <a:gd name="connsiteY80" fmla="*/ 688975 h 3741737"/>
                <a:gd name="connsiteX81" fmla="*/ 2564606 w 3845718"/>
                <a:gd name="connsiteY81" fmla="*/ 633413 h 3741737"/>
                <a:gd name="connsiteX82" fmla="*/ 2692400 w 3845718"/>
                <a:gd name="connsiteY82" fmla="*/ 642938 h 3741737"/>
                <a:gd name="connsiteX83" fmla="*/ 2744787 w 3845718"/>
                <a:gd name="connsiteY83" fmla="*/ 609600 h 3741737"/>
                <a:gd name="connsiteX84" fmla="*/ 2806699 w 3845718"/>
                <a:gd name="connsiteY84" fmla="*/ 630236 h 3741737"/>
                <a:gd name="connsiteX85" fmla="*/ 2867818 w 3845718"/>
                <a:gd name="connsiteY85" fmla="*/ 539750 h 3741737"/>
                <a:gd name="connsiteX86" fmla="*/ 2910681 w 3845718"/>
                <a:gd name="connsiteY86" fmla="*/ 547687 h 3741737"/>
                <a:gd name="connsiteX87" fmla="*/ 2978943 w 3845718"/>
                <a:gd name="connsiteY87" fmla="*/ 447675 h 3741737"/>
                <a:gd name="connsiteX88" fmla="*/ 3069430 w 3845718"/>
                <a:gd name="connsiteY88" fmla="*/ 481013 h 3741737"/>
                <a:gd name="connsiteX89" fmla="*/ 3128168 w 3845718"/>
                <a:gd name="connsiteY89" fmla="*/ 469900 h 3741737"/>
                <a:gd name="connsiteX90" fmla="*/ 3198018 w 3845718"/>
                <a:gd name="connsiteY90" fmla="*/ 495300 h 3741737"/>
                <a:gd name="connsiteX91" fmla="*/ 3204368 w 3845718"/>
                <a:gd name="connsiteY91" fmla="*/ 571500 h 3741737"/>
                <a:gd name="connsiteX92" fmla="*/ 3172618 w 3845718"/>
                <a:gd name="connsiteY92" fmla="*/ 654050 h 3741737"/>
                <a:gd name="connsiteX93" fmla="*/ 3204368 w 3845718"/>
                <a:gd name="connsiteY93" fmla="*/ 749300 h 3741737"/>
                <a:gd name="connsiteX94" fmla="*/ 3331368 w 3845718"/>
                <a:gd name="connsiteY94" fmla="*/ 781050 h 3741737"/>
                <a:gd name="connsiteX95" fmla="*/ 3284537 w 3845718"/>
                <a:gd name="connsiteY95" fmla="*/ 899319 h 3741737"/>
                <a:gd name="connsiteX96" fmla="*/ 3350418 w 3845718"/>
                <a:gd name="connsiteY96" fmla="*/ 1003300 h 3741737"/>
                <a:gd name="connsiteX97" fmla="*/ 3382168 w 3845718"/>
                <a:gd name="connsiteY97" fmla="*/ 1009650 h 3741737"/>
                <a:gd name="connsiteX98" fmla="*/ 3337718 w 3845718"/>
                <a:gd name="connsiteY98" fmla="*/ 1117600 h 3741737"/>
                <a:gd name="connsiteX99" fmla="*/ 3413918 w 3845718"/>
                <a:gd name="connsiteY99" fmla="*/ 1123950 h 3741737"/>
                <a:gd name="connsiteX100" fmla="*/ 3548062 w 3845718"/>
                <a:gd name="connsiteY100" fmla="*/ 1060450 h 3741737"/>
                <a:gd name="connsiteX101" fmla="*/ 3712368 w 3845718"/>
                <a:gd name="connsiteY101" fmla="*/ 908050 h 3741737"/>
                <a:gd name="connsiteX102" fmla="*/ 3701256 w 3845718"/>
                <a:gd name="connsiteY102" fmla="*/ 1030288 h 3741737"/>
                <a:gd name="connsiteX103" fmla="*/ 3793331 w 3845718"/>
                <a:gd name="connsiteY103" fmla="*/ 1119187 h 3741737"/>
                <a:gd name="connsiteX104" fmla="*/ 3845718 w 3845718"/>
                <a:gd name="connsiteY104" fmla="*/ 1270000 h 3741737"/>
                <a:gd name="connsiteX105" fmla="*/ 3540124 w 3845718"/>
                <a:gd name="connsiteY105" fmla="*/ 1458118 h 3741737"/>
                <a:gd name="connsiteX106" fmla="*/ 3607593 w 3845718"/>
                <a:gd name="connsiteY106" fmla="*/ 1585913 h 3741737"/>
                <a:gd name="connsiteX107" fmla="*/ 3559174 w 3845718"/>
                <a:gd name="connsiteY107" fmla="*/ 1687513 h 3741737"/>
                <a:gd name="connsiteX108" fmla="*/ 3604418 w 3845718"/>
                <a:gd name="connsiteY108" fmla="*/ 1720850 h 3741737"/>
                <a:gd name="connsiteX109" fmla="*/ 3629818 w 3845718"/>
                <a:gd name="connsiteY109" fmla="*/ 1771650 h 3741737"/>
                <a:gd name="connsiteX110" fmla="*/ 3629818 w 3845718"/>
                <a:gd name="connsiteY110" fmla="*/ 1847850 h 3741737"/>
                <a:gd name="connsiteX111" fmla="*/ 3604418 w 3845718"/>
                <a:gd name="connsiteY111" fmla="*/ 1873250 h 3741737"/>
                <a:gd name="connsiteX112" fmla="*/ 3598068 w 3845718"/>
                <a:gd name="connsiteY112" fmla="*/ 1911350 h 3741737"/>
                <a:gd name="connsiteX113" fmla="*/ 3528218 w 3845718"/>
                <a:gd name="connsiteY113" fmla="*/ 1885950 h 3741737"/>
                <a:gd name="connsiteX114" fmla="*/ 3509168 w 3845718"/>
                <a:gd name="connsiteY114" fmla="*/ 2012950 h 3741737"/>
                <a:gd name="connsiteX115" fmla="*/ 3432175 w 3845718"/>
                <a:gd name="connsiteY115" fmla="*/ 1977231 h 3741737"/>
                <a:gd name="connsiteX116" fmla="*/ 3299618 w 3845718"/>
                <a:gd name="connsiteY116" fmla="*/ 2039937 h 3741737"/>
                <a:gd name="connsiteX117" fmla="*/ 3445668 w 3845718"/>
                <a:gd name="connsiteY117" fmla="*/ 2286000 h 3741737"/>
                <a:gd name="connsiteX118" fmla="*/ 3483768 w 3845718"/>
                <a:gd name="connsiteY118" fmla="*/ 2286000 h 3741737"/>
                <a:gd name="connsiteX119" fmla="*/ 3477418 w 3845718"/>
                <a:gd name="connsiteY119" fmla="*/ 2374900 h 3741737"/>
                <a:gd name="connsiteX120" fmla="*/ 3407568 w 3845718"/>
                <a:gd name="connsiteY120" fmla="*/ 2350294 h 3741737"/>
                <a:gd name="connsiteX121" fmla="*/ 3299618 w 3845718"/>
                <a:gd name="connsiteY121" fmla="*/ 2387600 h 3741737"/>
                <a:gd name="connsiteX122" fmla="*/ 3077368 w 3845718"/>
                <a:gd name="connsiteY122" fmla="*/ 2381250 h 3741737"/>
                <a:gd name="connsiteX123" fmla="*/ 2982118 w 3845718"/>
                <a:gd name="connsiteY123" fmla="*/ 2381250 h 3741737"/>
                <a:gd name="connsiteX124" fmla="*/ 2905918 w 3845718"/>
                <a:gd name="connsiteY124" fmla="*/ 2305050 h 3741737"/>
                <a:gd name="connsiteX125" fmla="*/ 2848768 w 3845718"/>
                <a:gd name="connsiteY125" fmla="*/ 2292350 h 3741737"/>
                <a:gd name="connsiteX126" fmla="*/ 2834481 w 3845718"/>
                <a:gd name="connsiteY126" fmla="*/ 2212975 h 3741737"/>
                <a:gd name="connsiteX127" fmla="*/ 2643980 w 3845718"/>
                <a:gd name="connsiteY127" fmla="*/ 2155825 h 3741737"/>
                <a:gd name="connsiteX128" fmla="*/ 2620168 w 3845718"/>
                <a:gd name="connsiteY128" fmla="*/ 2273300 h 3741737"/>
                <a:gd name="connsiteX129" fmla="*/ 2639218 w 3845718"/>
                <a:gd name="connsiteY129" fmla="*/ 2362200 h 3741737"/>
                <a:gd name="connsiteX130" fmla="*/ 2607468 w 3845718"/>
                <a:gd name="connsiteY130" fmla="*/ 2476500 h 3741737"/>
                <a:gd name="connsiteX131" fmla="*/ 3001168 w 3845718"/>
                <a:gd name="connsiteY131" fmla="*/ 2546350 h 3741737"/>
                <a:gd name="connsiteX132" fmla="*/ 3045618 w 3845718"/>
                <a:gd name="connsiteY132" fmla="*/ 3003550 h 3741737"/>
                <a:gd name="connsiteX133" fmla="*/ 1978818 w 3845718"/>
                <a:gd name="connsiteY133" fmla="*/ 3060700 h 3741737"/>
                <a:gd name="connsiteX134" fmla="*/ 1959768 w 3845718"/>
                <a:gd name="connsiteY134" fmla="*/ 3117850 h 3741737"/>
                <a:gd name="connsiteX135" fmla="*/ 2010568 w 3845718"/>
                <a:gd name="connsiteY135" fmla="*/ 3143250 h 3741737"/>
                <a:gd name="connsiteX136" fmla="*/ 2029618 w 3845718"/>
                <a:gd name="connsiteY136" fmla="*/ 3219450 h 3741737"/>
                <a:gd name="connsiteX137" fmla="*/ 2023268 w 3845718"/>
                <a:gd name="connsiteY137" fmla="*/ 3378200 h 3741737"/>
                <a:gd name="connsiteX138" fmla="*/ 2093118 w 3845718"/>
                <a:gd name="connsiteY138" fmla="*/ 3473450 h 3741737"/>
                <a:gd name="connsiteX139" fmla="*/ 2055018 w 3845718"/>
                <a:gd name="connsiteY139" fmla="*/ 3638550 h 3741737"/>
                <a:gd name="connsiteX140" fmla="*/ 2112168 w 3845718"/>
                <a:gd name="connsiteY14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0468 w 3845718"/>
                <a:gd name="connsiteY21" fmla="*/ 2095500 h 3741737"/>
                <a:gd name="connsiteX22" fmla="*/ 1197768 w 3845718"/>
                <a:gd name="connsiteY22" fmla="*/ 1968500 h 3741737"/>
                <a:gd name="connsiteX23" fmla="*/ 1273968 w 3845718"/>
                <a:gd name="connsiteY23" fmla="*/ 1924050 h 3741737"/>
                <a:gd name="connsiteX24" fmla="*/ 1254918 w 3845718"/>
                <a:gd name="connsiteY24" fmla="*/ 1860550 h 3741737"/>
                <a:gd name="connsiteX25" fmla="*/ 1298574 w 3845718"/>
                <a:gd name="connsiteY25" fmla="*/ 1569244 h 3741737"/>
                <a:gd name="connsiteX26" fmla="*/ 1264443 w 3845718"/>
                <a:gd name="connsiteY26" fmla="*/ 1479550 h 3741737"/>
                <a:gd name="connsiteX27" fmla="*/ 105567 w 3845718"/>
                <a:gd name="connsiteY27" fmla="*/ 2023269 h 3741737"/>
                <a:gd name="connsiteX28" fmla="*/ 42068 w 3845718"/>
                <a:gd name="connsiteY28" fmla="*/ 1957387 h 3741737"/>
                <a:gd name="connsiteX29" fmla="*/ 83343 w 3845718"/>
                <a:gd name="connsiteY29" fmla="*/ 1717675 h 3741737"/>
                <a:gd name="connsiteX30" fmla="*/ 0 w 3845718"/>
                <a:gd name="connsiteY30" fmla="*/ 1545432 h 3741737"/>
                <a:gd name="connsiteX31" fmla="*/ 30956 w 3845718"/>
                <a:gd name="connsiteY31" fmla="*/ 1500187 h 3741737"/>
                <a:gd name="connsiteX32" fmla="*/ 205581 w 3845718"/>
                <a:gd name="connsiteY32" fmla="*/ 1123950 h 3741737"/>
                <a:gd name="connsiteX33" fmla="*/ 340518 w 3845718"/>
                <a:gd name="connsiteY33" fmla="*/ 1003300 h 3741737"/>
                <a:gd name="connsiteX34" fmla="*/ 392906 w 3845718"/>
                <a:gd name="connsiteY34" fmla="*/ 750887 h 3741737"/>
                <a:gd name="connsiteX35" fmla="*/ 412749 w 3845718"/>
                <a:gd name="connsiteY35" fmla="*/ 625475 h 3741737"/>
                <a:gd name="connsiteX36" fmla="*/ 579437 w 3845718"/>
                <a:gd name="connsiteY36" fmla="*/ 700087 h 3741737"/>
                <a:gd name="connsiteX37" fmla="*/ 734218 w 3845718"/>
                <a:gd name="connsiteY37" fmla="*/ 758825 h 3741737"/>
                <a:gd name="connsiteX38" fmla="*/ 746124 w 3845718"/>
                <a:gd name="connsiteY38" fmla="*/ 685800 h 3741737"/>
                <a:gd name="connsiteX39" fmla="*/ 689768 w 3845718"/>
                <a:gd name="connsiteY39" fmla="*/ 606425 h 3741737"/>
                <a:gd name="connsiteX40" fmla="*/ 832643 w 3845718"/>
                <a:gd name="connsiteY40" fmla="*/ 568325 h 3741737"/>
                <a:gd name="connsiteX41" fmla="*/ 921543 w 3845718"/>
                <a:gd name="connsiteY41" fmla="*/ 561975 h 3741737"/>
                <a:gd name="connsiteX42" fmla="*/ 953293 w 3845718"/>
                <a:gd name="connsiteY42" fmla="*/ 542925 h 3741737"/>
                <a:gd name="connsiteX43" fmla="*/ 981868 w 3845718"/>
                <a:gd name="connsiteY43" fmla="*/ 561975 h 3741737"/>
                <a:gd name="connsiteX44" fmla="*/ 1048543 w 3845718"/>
                <a:gd name="connsiteY44" fmla="*/ 546100 h 3741737"/>
                <a:gd name="connsiteX45" fmla="*/ 1061243 w 3845718"/>
                <a:gd name="connsiteY45" fmla="*/ 514350 h 3741737"/>
                <a:gd name="connsiteX46" fmla="*/ 1302543 w 3845718"/>
                <a:gd name="connsiteY46" fmla="*/ 485775 h 3741737"/>
                <a:gd name="connsiteX47" fmla="*/ 1261268 w 3845718"/>
                <a:gd name="connsiteY47" fmla="*/ 219075 h 3741737"/>
                <a:gd name="connsiteX48" fmla="*/ 1175543 w 3845718"/>
                <a:gd name="connsiteY48" fmla="*/ 0 h 3741737"/>
                <a:gd name="connsiteX49" fmla="*/ 1280318 w 3845718"/>
                <a:gd name="connsiteY49" fmla="*/ 12700 h 3741737"/>
                <a:gd name="connsiteX50" fmla="*/ 1400968 w 3845718"/>
                <a:gd name="connsiteY50" fmla="*/ 60325 h 3741737"/>
                <a:gd name="connsiteX51" fmla="*/ 1477168 w 3845718"/>
                <a:gd name="connsiteY51" fmla="*/ 130175 h 3741737"/>
                <a:gd name="connsiteX52" fmla="*/ 1537493 w 3845718"/>
                <a:gd name="connsiteY52" fmla="*/ 222250 h 3741737"/>
                <a:gd name="connsiteX53" fmla="*/ 1581943 w 3845718"/>
                <a:gd name="connsiteY53" fmla="*/ 412750 h 3741737"/>
                <a:gd name="connsiteX54" fmla="*/ 1678781 w 3845718"/>
                <a:gd name="connsiteY54" fmla="*/ 380206 h 3741737"/>
                <a:gd name="connsiteX55" fmla="*/ 1685923 w 3845718"/>
                <a:gd name="connsiteY55" fmla="*/ 310357 h 3741737"/>
                <a:gd name="connsiteX56" fmla="*/ 1710531 w 3845718"/>
                <a:gd name="connsiteY56" fmla="*/ 305594 h 3741737"/>
                <a:gd name="connsiteX57" fmla="*/ 1747838 w 3845718"/>
                <a:gd name="connsiteY57" fmla="*/ 289720 h 3741737"/>
                <a:gd name="connsiteX58" fmla="*/ 1843087 w 3845718"/>
                <a:gd name="connsiteY58" fmla="*/ 295274 h 3741737"/>
                <a:gd name="connsiteX59" fmla="*/ 1884361 w 3845718"/>
                <a:gd name="connsiteY59" fmla="*/ 304007 h 3741737"/>
                <a:gd name="connsiteX60" fmla="*/ 1887537 w 3845718"/>
                <a:gd name="connsiteY60" fmla="*/ 245268 h 3741737"/>
                <a:gd name="connsiteX61" fmla="*/ 1921668 w 3845718"/>
                <a:gd name="connsiteY61" fmla="*/ 254000 h 3741737"/>
                <a:gd name="connsiteX62" fmla="*/ 1908174 w 3845718"/>
                <a:gd name="connsiteY62" fmla="*/ 328612 h 3741737"/>
                <a:gd name="connsiteX63" fmla="*/ 1972468 w 3845718"/>
                <a:gd name="connsiteY63" fmla="*/ 331788 h 3741737"/>
                <a:gd name="connsiteX64" fmla="*/ 2008186 w 3845718"/>
                <a:gd name="connsiteY64" fmla="*/ 312737 h 3741737"/>
                <a:gd name="connsiteX65" fmla="*/ 2052637 w 3845718"/>
                <a:gd name="connsiteY65" fmla="*/ 324644 h 3741737"/>
                <a:gd name="connsiteX66" fmla="*/ 2055018 w 3845718"/>
                <a:gd name="connsiteY66" fmla="*/ 359568 h 3741737"/>
                <a:gd name="connsiteX67" fmla="*/ 2105818 w 3845718"/>
                <a:gd name="connsiteY67" fmla="*/ 373856 h 3741737"/>
                <a:gd name="connsiteX68" fmla="*/ 2128837 w 3845718"/>
                <a:gd name="connsiteY68" fmla="*/ 361950 h 3741737"/>
                <a:gd name="connsiteX69" fmla="*/ 2188368 w 3845718"/>
                <a:gd name="connsiteY69" fmla="*/ 313531 h 3741737"/>
                <a:gd name="connsiteX70" fmla="*/ 2229643 w 3845718"/>
                <a:gd name="connsiteY70" fmla="*/ 338931 h 3741737"/>
                <a:gd name="connsiteX71" fmla="*/ 2248693 w 3845718"/>
                <a:gd name="connsiteY71" fmla="*/ 331788 h 3741737"/>
                <a:gd name="connsiteX72" fmla="*/ 2276474 w 3845718"/>
                <a:gd name="connsiteY72" fmla="*/ 273844 h 3741737"/>
                <a:gd name="connsiteX73" fmla="*/ 2337593 w 3845718"/>
                <a:gd name="connsiteY73" fmla="*/ 235743 h 3741737"/>
                <a:gd name="connsiteX74" fmla="*/ 2326480 w 3845718"/>
                <a:gd name="connsiteY74" fmla="*/ 252414 h 3741737"/>
                <a:gd name="connsiteX75" fmla="*/ 2375693 w 3845718"/>
                <a:gd name="connsiteY75" fmla="*/ 346075 h 3741737"/>
                <a:gd name="connsiteX76" fmla="*/ 2470943 w 3845718"/>
                <a:gd name="connsiteY76" fmla="*/ 388937 h 3741737"/>
                <a:gd name="connsiteX77" fmla="*/ 2480468 w 3845718"/>
                <a:gd name="connsiteY77" fmla="*/ 477838 h 3741737"/>
                <a:gd name="connsiteX78" fmla="*/ 2501105 w 3845718"/>
                <a:gd name="connsiteY78" fmla="*/ 511175 h 3741737"/>
                <a:gd name="connsiteX79" fmla="*/ 2529681 w 3845718"/>
                <a:gd name="connsiteY79" fmla="*/ 568325 h 3741737"/>
                <a:gd name="connsiteX80" fmla="*/ 2480468 w 3845718"/>
                <a:gd name="connsiteY80" fmla="*/ 688975 h 3741737"/>
                <a:gd name="connsiteX81" fmla="*/ 2564606 w 3845718"/>
                <a:gd name="connsiteY81" fmla="*/ 633413 h 3741737"/>
                <a:gd name="connsiteX82" fmla="*/ 2692400 w 3845718"/>
                <a:gd name="connsiteY82" fmla="*/ 642938 h 3741737"/>
                <a:gd name="connsiteX83" fmla="*/ 2744787 w 3845718"/>
                <a:gd name="connsiteY83" fmla="*/ 609600 h 3741737"/>
                <a:gd name="connsiteX84" fmla="*/ 2806699 w 3845718"/>
                <a:gd name="connsiteY84" fmla="*/ 630236 h 3741737"/>
                <a:gd name="connsiteX85" fmla="*/ 2867818 w 3845718"/>
                <a:gd name="connsiteY85" fmla="*/ 539750 h 3741737"/>
                <a:gd name="connsiteX86" fmla="*/ 2910681 w 3845718"/>
                <a:gd name="connsiteY86" fmla="*/ 547687 h 3741737"/>
                <a:gd name="connsiteX87" fmla="*/ 2978943 w 3845718"/>
                <a:gd name="connsiteY87" fmla="*/ 447675 h 3741737"/>
                <a:gd name="connsiteX88" fmla="*/ 3069430 w 3845718"/>
                <a:gd name="connsiteY88" fmla="*/ 481013 h 3741737"/>
                <a:gd name="connsiteX89" fmla="*/ 3128168 w 3845718"/>
                <a:gd name="connsiteY89" fmla="*/ 469900 h 3741737"/>
                <a:gd name="connsiteX90" fmla="*/ 3198018 w 3845718"/>
                <a:gd name="connsiteY90" fmla="*/ 495300 h 3741737"/>
                <a:gd name="connsiteX91" fmla="*/ 3204368 w 3845718"/>
                <a:gd name="connsiteY91" fmla="*/ 571500 h 3741737"/>
                <a:gd name="connsiteX92" fmla="*/ 3172618 w 3845718"/>
                <a:gd name="connsiteY92" fmla="*/ 654050 h 3741737"/>
                <a:gd name="connsiteX93" fmla="*/ 3204368 w 3845718"/>
                <a:gd name="connsiteY93" fmla="*/ 749300 h 3741737"/>
                <a:gd name="connsiteX94" fmla="*/ 3331368 w 3845718"/>
                <a:gd name="connsiteY94" fmla="*/ 781050 h 3741737"/>
                <a:gd name="connsiteX95" fmla="*/ 3284537 w 3845718"/>
                <a:gd name="connsiteY95" fmla="*/ 899319 h 3741737"/>
                <a:gd name="connsiteX96" fmla="*/ 3350418 w 3845718"/>
                <a:gd name="connsiteY96" fmla="*/ 1003300 h 3741737"/>
                <a:gd name="connsiteX97" fmla="*/ 3382168 w 3845718"/>
                <a:gd name="connsiteY97" fmla="*/ 1009650 h 3741737"/>
                <a:gd name="connsiteX98" fmla="*/ 3337718 w 3845718"/>
                <a:gd name="connsiteY98" fmla="*/ 1117600 h 3741737"/>
                <a:gd name="connsiteX99" fmla="*/ 3413918 w 3845718"/>
                <a:gd name="connsiteY99" fmla="*/ 1123950 h 3741737"/>
                <a:gd name="connsiteX100" fmla="*/ 3548062 w 3845718"/>
                <a:gd name="connsiteY100" fmla="*/ 1060450 h 3741737"/>
                <a:gd name="connsiteX101" fmla="*/ 3712368 w 3845718"/>
                <a:gd name="connsiteY101" fmla="*/ 908050 h 3741737"/>
                <a:gd name="connsiteX102" fmla="*/ 3701256 w 3845718"/>
                <a:gd name="connsiteY102" fmla="*/ 1030288 h 3741737"/>
                <a:gd name="connsiteX103" fmla="*/ 3793331 w 3845718"/>
                <a:gd name="connsiteY103" fmla="*/ 1119187 h 3741737"/>
                <a:gd name="connsiteX104" fmla="*/ 3845718 w 3845718"/>
                <a:gd name="connsiteY104" fmla="*/ 1270000 h 3741737"/>
                <a:gd name="connsiteX105" fmla="*/ 3540124 w 3845718"/>
                <a:gd name="connsiteY105" fmla="*/ 1458118 h 3741737"/>
                <a:gd name="connsiteX106" fmla="*/ 3607593 w 3845718"/>
                <a:gd name="connsiteY106" fmla="*/ 1585913 h 3741737"/>
                <a:gd name="connsiteX107" fmla="*/ 3559174 w 3845718"/>
                <a:gd name="connsiteY107" fmla="*/ 1687513 h 3741737"/>
                <a:gd name="connsiteX108" fmla="*/ 3604418 w 3845718"/>
                <a:gd name="connsiteY108" fmla="*/ 1720850 h 3741737"/>
                <a:gd name="connsiteX109" fmla="*/ 3629818 w 3845718"/>
                <a:gd name="connsiteY109" fmla="*/ 1771650 h 3741737"/>
                <a:gd name="connsiteX110" fmla="*/ 3629818 w 3845718"/>
                <a:gd name="connsiteY110" fmla="*/ 1847850 h 3741737"/>
                <a:gd name="connsiteX111" fmla="*/ 3604418 w 3845718"/>
                <a:gd name="connsiteY111" fmla="*/ 1873250 h 3741737"/>
                <a:gd name="connsiteX112" fmla="*/ 3598068 w 3845718"/>
                <a:gd name="connsiteY112" fmla="*/ 1911350 h 3741737"/>
                <a:gd name="connsiteX113" fmla="*/ 3528218 w 3845718"/>
                <a:gd name="connsiteY113" fmla="*/ 1885950 h 3741737"/>
                <a:gd name="connsiteX114" fmla="*/ 3509168 w 3845718"/>
                <a:gd name="connsiteY114" fmla="*/ 2012950 h 3741737"/>
                <a:gd name="connsiteX115" fmla="*/ 3432175 w 3845718"/>
                <a:gd name="connsiteY115" fmla="*/ 1977231 h 3741737"/>
                <a:gd name="connsiteX116" fmla="*/ 3299618 w 3845718"/>
                <a:gd name="connsiteY116" fmla="*/ 2039937 h 3741737"/>
                <a:gd name="connsiteX117" fmla="*/ 3445668 w 3845718"/>
                <a:gd name="connsiteY117" fmla="*/ 2286000 h 3741737"/>
                <a:gd name="connsiteX118" fmla="*/ 3483768 w 3845718"/>
                <a:gd name="connsiteY118" fmla="*/ 2286000 h 3741737"/>
                <a:gd name="connsiteX119" fmla="*/ 3477418 w 3845718"/>
                <a:gd name="connsiteY119" fmla="*/ 2374900 h 3741737"/>
                <a:gd name="connsiteX120" fmla="*/ 3407568 w 3845718"/>
                <a:gd name="connsiteY120" fmla="*/ 2350294 h 3741737"/>
                <a:gd name="connsiteX121" fmla="*/ 3299618 w 3845718"/>
                <a:gd name="connsiteY121" fmla="*/ 2387600 h 3741737"/>
                <a:gd name="connsiteX122" fmla="*/ 3077368 w 3845718"/>
                <a:gd name="connsiteY122" fmla="*/ 2381250 h 3741737"/>
                <a:gd name="connsiteX123" fmla="*/ 2982118 w 3845718"/>
                <a:gd name="connsiteY123" fmla="*/ 2381250 h 3741737"/>
                <a:gd name="connsiteX124" fmla="*/ 2905918 w 3845718"/>
                <a:gd name="connsiteY124" fmla="*/ 2305050 h 3741737"/>
                <a:gd name="connsiteX125" fmla="*/ 2848768 w 3845718"/>
                <a:gd name="connsiteY125" fmla="*/ 2292350 h 3741737"/>
                <a:gd name="connsiteX126" fmla="*/ 2834481 w 3845718"/>
                <a:gd name="connsiteY126" fmla="*/ 2212975 h 3741737"/>
                <a:gd name="connsiteX127" fmla="*/ 2643980 w 3845718"/>
                <a:gd name="connsiteY127" fmla="*/ 2155825 h 3741737"/>
                <a:gd name="connsiteX128" fmla="*/ 2620168 w 3845718"/>
                <a:gd name="connsiteY128" fmla="*/ 2273300 h 3741737"/>
                <a:gd name="connsiteX129" fmla="*/ 2639218 w 3845718"/>
                <a:gd name="connsiteY129" fmla="*/ 2362200 h 3741737"/>
                <a:gd name="connsiteX130" fmla="*/ 2607468 w 3845718"/>
                <a:gd name="connsiteY130" fmla="*/ 2476500 h 3741737"/>
                <a:gd name="connsiteX131" fmla="*/ 3001168 w 3845718"/>
                <a:gd name="connsiteY131" fmla="*/ 2546350 h 3741737"/>
                <a:gd name="connsiteX132" fmla="*/ 3045618 w 3845718"/>
                <a:gd name="connsiteY132" fmla="*/ 3003550 h 3741737"/>
                <a:gd name="connsiteX133" fmla="*/ 1978818 w 3845718"/>
                <a:gd name="connsiteY133" fmla="*/ 3060700 h 3741737"/>
                <a:gd name="connsiteX134" fmla="*/ 1959768 w 3845718"/>
                <a:gd name="connsiteY134" fmla="*/ 3117850 h 3741737"/>
                <a:gd name="connsiteX135" fmla="*/ 2010568 w 3845718"/>
                <a:gd name="connsiteY135" fmla="*/ 3143250 h 3741737"/>
                <a:gd name="connsiteX136" fmla="*/ 2029618 w 3845718"/>
                <a:gd name="connsiteY136" fmla="*/ 3219450 h 3741737"/>
                <a:gd name="connsiteX137" fmla="*/ 2023268 w 3845718"/>
                <a:gd name="connsiteY137" fmla="*/ 3378200 h 3741737"/>
                <a:gd name="connsiteX138" fmla="*/ 2093118 w 3845718"/>
                <a:gd name="connsiteY138" fmla="*/ 3473450 h 3741737"/>
                <a:gd name="connsiteX139" fmla="*/ 2055018 w 3845718"/>
                <a:gd name="connsiteY139" fmla="*/ 3638550 h 3741737"/>
                <a:gd name="connsiteX140" fmla="*/ 2112168 w 3845718"/>
                <a:gd name="connsiteY14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0468 w 3845718"/>
                <a:gd name="connsiteY21" fmla="*/ 2095500 h 3741737"/>
                <a:gd name="connsiteX22" fmla="*/ 1197768 w 3845718"/>
                <a:gd name="connsiteY22" fmla="*/ 1968500 h 3741737"/>
                <a:gd name="connsiteX23" fmla="*/ 1273968 w 3845718"/>
                <a:gd name="connsiteY23" fmla="*/ 1924050 h 3741737"/>
                <a:gd name="connsiteX24" fmla="*/ 1254918 w 3845718"/>
                <a:gd name="connsiteY24" fmla="*/ 1860550 h 3741737"/>
                <a:gd name="connsiteX25" fmla="*/ 1298574 w 3845718"/>
                <a:gd name="connsiteY25" fmla="*/ 1569244 h 3741737"/>
                <a:gd name="connsiteX26" fmla="*/ 230981 w 3845718"/>
                <a:gd name="connsiteY26" fmla="*/ 2072481 h 3741737"/>
                <a:gd name="connsiteX27" fmla="*/ 105567 w 3845718"/>
                <a:gd name="connsiteY27" fmla="*/ 2023269 h 3741737"/>
                <a:gd name="connsiteX28" fmla="*/ 42068 w 3845718"/>
                <a:gd name="connsiteY28" fmla="*/ 1957387 h 3741737"/>
                <a:gd name="connsiteX29" fmla="*/ 83343 w 3845718"/>
                <a:gd name="connsiteY29" fmla="*/ 1717675 h 3741737"/>
                <a:gd name="connsiteX30" fmla="*/ 0 w 3845718"/>
                <a:gd name="connsiteY30" fmla="*/ 1545432 h 3741737"/>
                <a:gd name="connsiteX31" fmla="*/ 30956 w 3845718"/>
                <a:gd name="connsiteY31" fmla="*/ 1500187 h 3741737"/>
                <a:gd name="connsiteX32" fmla="*/ 205581 w 3845718"/>
                <a:gd name="connsiteY32" fmla="*/ 1123950 h 3741737"/>
                <a:gd name="connsiteX33" fmla="*/ 340518 w 3845718"/>
                <a:gd name="connsiteY33" fmla="*/ 1003300 h 3741737"/>
                <a:gd name="connsiteX34" fmla="*/ 392906 w 3845718"/>
                <a:gd name="connsiteY34" fmla="*/ 750887 h 3741737"/>
                <a:gd name="connsiteX35" fmla="*/ 412749 w 3845718"/>
                <a:gd name="connsiteY35" fmla="*/ 625475 h 3741737"/>
                <a:gd name="connsiteX36" fmla="*/ 579437 w 3845718"/>
                <a:gd name="connsiteY36" fmla="*/ 700087 h 3741737"/>
                <a:gd name="connsiteX37" fmla="*/ 734218 w 3845718"/>
                <a:gd name="connsiteY37" fmla="*/ 758825 h 3741737"/>
                <a:gd name="connsiteX38" fmla="*/ 746124 w 3845718"/>
                <a:gd name="connsiteY38" fmla="*/ 685800 h 3741737"/>
                <a:gd name="connsiteX39" fmla="*/ 689768 w 3845718"/>
                <a:gd name="connsiteY39" fmla="*/ 606425 h 3741737"/>
                <a:gd name="connsiteX40" fmla="*/ 832643 w 3845718"/>
                <a:gd name="connsiteY40" fmla="*/ 568325 h 3741737"/>
                <a:gd name="connsiteX41" fmla="*/ 921543 w 3845718"/>
                <a:gd name="connsiteY41" fmla="*/ 561975 h 3741737"/>
                <a:gd name="connsiteX42" fmla="*/ 953293 w 3845718"/>
                <a:gd name="connsiteY42" fmla="*/ 542925 h 3741737"/>
                <a:gd name="connsiteX43" fmla="*/ 981868 w 3845718"/>
                <a:gd name="connsiteY43" fmla="*/ 561975 h 3741737"/>
                <a:gd name="connsiteX44" fmla="*/ 1048543 w 3845718"/>
                <a:gd name="connsiteY44" fmla="*/ 546100 h 3741737"/>
                <a:gd name="connsiteX45" fmla="*/ 1061243 w 3845718"/>
                <a:gd name="connsiteY45" fmla="*/ 514350 h 3741737"/>
                <a:gd name="connsiteX46" fmla="*/ 1302543 w 3845718"/>
                <a:gd name="connsiteY46" fmla="*/ 485775 h 3741737"/>
                <a:gd name="connsiteX47" fmla="*/ 1261268 w 3845718"/>
                <a:gd name="connsiteY47" fmla="*/ 219075 h 3741737"/>
                <a:gd name="connsiteX48" fmla="*/ 1175543 w 3845718"/>
                <a:gd name="connsiteY48" fmla="*/ 0 h 3741737"/>
                <a:gd name="connsiteX49" fmla="*/ 1280318 w 3845718"/>
                <a:gd name="connsiteY49" fmla="*/ 12700 h 3741737"/>
                <a:gd name="connsiteX50" fmla="*/ 1400968 w 3845718"/>
                <a:gd name="connsiteY50" fmla="*/ 60325 h 3741737"/>
                <a:gd name="connsiteX51" fmla="*/ 1477168 w 3845718"/>
                <a:gd name="connsiteY51" fmla="*/ 130175 h 3741737"/>
                <a:gd name="connsiteX52" fmla="*/ 1537493 w 3845718"/>
                <a:gd name="connsiteY52" fmla="*/ 222250 h 3741737"/>
                <a:gd name="connsiteX53" fmla="*/ 1581943 w 3845718"/>
                <a:gd name="connsiteY53" fmla="*/ 412750 h 3741737"/>
                <a:gd name="connsiteX54" fmla="*/ 1678781 w 3845718"/>
                <a:gd name="connsiteY54" fmla="*/ 380206 h 3741737"/>
                <a:gd name="connsiteX55" fmla="*/ 1685923 w 3845718"/>
                <a:gd name="connsiteY55" fmla="*/ 310357 h 3741737"/>
                <a:gd name="connsiteX56" fmla="*/ 1710531 w 3845718"/>
                <a:gd name="connsiteY56" fmla="*/ 305594 h 3741737"/>
                <a:gd name="connsiteX57" fmla="*/ 1747838 w 3845718"/>
                <a:gd name="connsiteY57" fmla="*/ 289720 h 3741737"/>
                <a:gd name="connsiteX58" fmla="*/ 1843087 w 3845718"/>
                <a:gd name="connsiteY58" fmla="*/ 295274 h 3741737"/>
                <a:gd name="connsiteX59" fmla="*/ 1884361 w 3845718"/>
                <a:gd name="connsiteY59" fmla="*/ 304007 h 3741737"/>
                <a:gd name="connsiteX60" fmla="*/ 1887537 w 3845718"/>
                <a:gd name="connsiteY60" fmla="*/ 245268 h 3741737"/>
                <a:gd name="connsiteX61" fmla="*/ 1921668 w 3845718"/>
                <a:gd name="connsiteY61" fmla="*/ 254000 h 3741737"/>
                <a:gd name="connsiteX62" fmla="*/ 1908174 w 3845718"/>
                <a:gd name="connsiteY62" fmla="*/ 328612 h 3741737"/>
                <a:gd name="connsiteX63" fmla="*/ 1972468 w 3845718"/>
                <a:gd name="connsiteY63" fmla="*/ 331788 h 3741737"/>
                <a:gd name="connsiteX64" fmla="*/ 2008186 w 3845718"/>
                <a:gd name="connsiteY64" fmla="*/ 312737 h 3741737"/>
                <a:gd name="connsiteX65" fmla="*/ 2052637 w 3845718"/>
                <a:gd name="connsiteY65" fmla="*/ 324644 h 3741737"/>
                <a:gd name="connsiteX66" fmla="*/ 2055018 w 3845718"/>
                <a:gd name="connsiteY66" fmla="*/ 359568 h 3741737"/>
                <a:gd name="connsiteX67" fmla="*/ 2105818 w 3845718"/>
                <a:gd name="connsiteY67" fmla="*/ 373856 h 3741737"/>
                <a:gd name="connsiteX68" fmla="*/ 2128837 w 3845718"/>
                <a:gd name="connsiteY68" fmla="*/ 361950 h 3741737"/>
                <a:gd name="connsiteX69" fmla="*/ 2188368 w 3845718"/>
                <a:gd name="connsiteY69" fmla="*/ 313531 h 3741737"/>
                <a:gd name="connsiteX70" fmla="*/ 2229643 w 3845718"/>
                <a:gd name="connsiteY70" fmla="*/ 338931 h 3741737"/>
                <a:gd name="connsiteX71" fmla="*/ 2248693 w 3845718"/>
                <a:gd name="connsiteY71" fmla="*/ 331788 h 3741737"/>
                <a:gd name="connsiteX72" fmla="*/ 2276474 w 3845718"/>
                <a:gd name="connsiteY72" fmla="*/ 273844 h 3741737"/>
                <a:gd name="connsiteX73" fmla="*/ 2337593 w 3845718"/>
                <a:gd name="connsiteY73" fmla="*/ 235743 h 3741737"/>
                <a:gd name="connsiteX74" fmla="*/ 2326480 w 3845718"/>
                <a:gd name="connsiteY74" fmla="*/ 252414 h 3741737"/>
                <a:gd name="connsiteX75" fmla="*/ 2375693 w 3845718"/>
                <a:gd name="connsiteY75" fmla="*/ 346075 h 3741737"/>
                <a:gd name="connsiteX76" fmla="*/ 2470943 w 3845718"/>
                <a:gd name="connsiteY76" fmla="*/ 388937 h 3741737"/>
                <a:gd name="connsiteX77" fmla="*/ 2480468 w 3845718"/>
                <a:gd name="connsiteY77" fmla="*/ 477838 h 3741737"/>
                <a:gd name="connsiteX78" fmla="*/ 2501105 w 3845718"/>
                <a:gd name="connsiteY78" fmla="*/ 511175 h 3741737"/>
                <a:gd name="connsiteX79" fmla="*/ 2529681 w 3845718"/>
                <a:gd name="connsiteY79" fmla="*/ 568325 h 3741737"/>
                <a:gd name="connsiteX80" fmla="*/ 2480468 w 3845718"/>
                <a:gd name="connsiteY80" fmla="*/ 688975 h 3741737"/>
                <a:gd name="connsiteX81" fmla="*/ 2564606 w 3845718"/>
                <a:gd name="connsiteY81" fmla="*/ 633413 h 3741737"/>
                <a:gd name="connsiteX82" fmla="*/ 2692400 w 3845718"/>
                <a:gd name="connsiteY82" fmla="*/ 642938 h 3741737"/>
                <a:gd name="connsiteX83" fmla="*/ 2744787 w 3845718"/>
                <a:gd name="connsiteY83" fmla="*/ 609600 h 3741737"/>
                <a:gd name="connsiteX84" fmla="*/ 2806699 w 3845718"/>
                <a:gd name="connsiteY84" fmla="*/ 630236 h 3741737"/>
                <a:gd name="connsiteX85" fmla="*/ 2867818 w 3845718"/>
                <a:gd name="connsiteY85" fmla="*/ 539750 h 3741737"/>
                <a:gd name="connsiteX86" fmla="*/ 2910681 w 3845718"/>
                <a:gd name="connsiteY86" fmla="*/ 547687 h 3741737"/>
                <a:gd name="connsiteX87" fmla="*/ 2978943 w 3845718"/>
                <a:gd name="connsiteY87" fmla="*/ 447675 h 3741737"/>
                <a:gd name="connsiteX88" fmla="*/ 3069430 w 3845718"/>
                <a:gd name="connsiteY88" fmla="*/ 481013 h 3741737"/>
                <a:gd name="connsiteX89" fmla="*/ 3128168 w 3845718"/>
                <a:gd name="connsiteY89" fmla="*/ 469900 h 3741737"/>
                <a:gd name="connsiteX90" fmla="*/ 3198018 w 3845718"/>
                <a:gd name="connsiteY90" fmla="*/ 495300 h 3741737"/>
                <a:gd name="connsiteX91" fmla="*/ 3204368 w 3845718"/>
                <a:gd name="connsiteY91" fmla="*/ 571500 h 3741737"/>
                <a:gd name="connsiteX92" fmla="*/ 3172618 w 3845718"/>
                <a:gd name="connsiteY92" fmla="*/ 654050 h 3741737"/>
                <a:gd name="connsiteX93" fmla="*/ 3204368 w 3845718"/>
                <a:gd name="connsiteY93" fmla="*/ 749300 h 3741737"/>
                <a:gd name="connsiteX94" fmla="*/ 3331368 w 3845718"/>
                <a:gd name="connsiteY94" fmla="*/ 781050 h 3741737"/>
                <a:gd name="connsiteX95" fmla="*/ 3284537 w 3845718"/>
                <a:gd name="connsiteY95" fmla="*/ 899319 h 3741737"/>
                <a:gd name="connsiteX96" fmla="*/ 3350418 w 3845718"/>
                <a:gd name="connsiteY96" fmla="*/ 1003300 h 3741737"/>
                <a:gd name="connsiteX97" fmla="*/ 3382168 w 3845718"/>
                <a:gd name="connsiteY97" fmla="*/ 1009650 h 3741737"/>
                <a:gd name="connsiteX98" fmla="*/ 3337718 w 3845718"/>
                <a:gd name="connsiteY98" fmla="*/ 1117600 h 3741737"/>
                <a:gd name="connsiteX99" fmla="*/ 3413918 w 3845718"/>
                <a:gd name="connsiteY99" fmla="*/ 1123950 h 3741737"/>
                <a:gd name="connsiteX100" fmla="*/ 3548062 w 3845718"/>
                <a:gd name="connsiteY100" fmla="*/ 1060450 h 3741737"/>
                <a:gd name="connsiteX101" fmla="*/ 3712368 w 3845718"/>
                <a:gd name="connsiteY101" fmla="*/ 908050 h 3741737"/>
                <a:gd name="connsiteX102" fmla="*/ 3701256 w 3845718"/>
                <a:gd name="connsiteY102" fmla="*/ 1030288 h 3741737"/>
                <a:gd name="connsiteX103" fmla="*/ 3793331 w 3845718"/>
                <a:gd name="connsiteY103" fmla="*/ 1119187 h 3741737"/>
                <a:gd name="connsiteX104" fmla="*/ 3845718 w 3845718"/>
                <a:gd name="connsiteY104" fmla="*/ 1270000 h 3741737"/>
                <a:gd name="connsiteX105" fmla="*/ 3540124 w 3845718"/>
                <a:gd name="connsiteY105" fmla="*/ 1458118 h 3741737"/>
                <a:gd name="connsiteX106" fmla="*/ 3607593 w 3845718"/>
                <a:gd name="connsiteY106" fmla="*/ 1585913 h 3741737"/>
                <a:gd name="connsiteX107" fmla="*/ 3559174 w 3845718"/>
                <a:gd name="connsiteY107" fmla="*/ 1687513 h 3741737"/>
                <a:gd name="connsiteX108" fmla="*/ 3604418 w 3845718"/>
                <a:gd name="connsiteY108" fmla="*/ 1720850 h 3741737"/>
                <a:gd name="connsiteX109" fmla="*/ 3629818 w 3845718"/>
                <a:gd name="connsiteY109" fmla="*/ 1771650 h 3741737"/>
                <a:gd name="connsiteX110" fmla="*/ 3629818 w 3845718"/>
                <a:gd name="connsiteY110" fmla="*/ 1847850 h 3741737"/>
                <a:gd name="connsiteX111" fmla="*/ 3604418 w 3845718"/>
                <a:gd name="connsiteY111" fmla="*/ 1873250 h 3741737"/>
                <a:gd name="connsiteX112" fmla="*/ 3598068 w 3845718"/>
                <a:gd name="connsiteY112" fmla="*/ 1911350 h 3741737"/>
                <a:gd name="connsiteX113" fmla="*/ 3528218 w 3845718"/>
                <a:gd name="connsiteY113" fmla="*/ 1885950 h 3741737"/>
                <a:gd name="connsiteX114" fmla="*/ 3509168 w 3845718"/>
                <a:gd name="connsiteY114" fmla="*/ 2012950 h 3741737"/>
                <a:gd name="connsiteX115" fmla="*/ 3432175 w 3845718"/>
                <a:gd name="connsiteY115" fmla="*/ 1977231 h 3741737"/>
                <a:gd name="connsiteX116" fmla="*/ 3299618 w 3845718"/>
                <a:gd name="connsiteY116" fmla="*/ 2039937 h 3741737"/>
                <a:gd name="connsiteX117" fmla="*/ 3445668 w 3845718"/>
                <a:gd name="connsiteY117" fmla="*/ 2286000 h 3741737"/>
                <a:gd name="connsiteX118" fmla="*/ 3483768 w 3845718"/>
                <a:gd name="connsiteY118" fmla="*/ 2286000 h 3741737"/>
                <a:gd name="connsiteX119" fmla="*/ 3477418 w 3845718"/>
                <a:gd name="connsiteY119" fmla="*/ 2374900 h 3741737"/>
                <a:gd name="connsiteX120" fmla="*/ 3407568 w 3845718"/>
                <a:gd name="connsiteY120" fmla="*/ 2350294 h 3741737"/>
                <a:gd name="connsiteX121" fmla="*/ 3299618 w 3845718"/>
                <a:gd name="connsiteY121" fmla="*/ 2387600 h 3741737"/>
                <a:gd name="connsiteX122" fmla="*/ 3077368 w 3845718"/>
                <a:gd name="connsiteY122" fmla="*/ 2381250 h 3741737"/>
                <a:gd name="connsiteX123" fmla="*/ 2982118 w 3845718"/>
                <a:gd name="connsiteY123" fmla="*/ 2381250 h 3741737"/>
                <a:gd name="connsiteX124" fmla="*/ 2905918 w 3845718"/>
                <a:gd name="connsiteY124" fmla="*/ 2305050 h 3741737"/>
                <a:gd name="connsiteX125" fmla="*/ 2848768 w 3845718"/>
                <a:gd name="connsiteY125" fmla="*/ 2292350 h 3741737"/>
                <a:gd name="connsiteX126" fmla="*/ 2834481 w 3845718"/>
                <a:gd name="connsiteY126" fmla="*/ 2212975 h 3741737"/>
                <a:gd name="connsiteX127" fmla="*/ 2643980 w 3845718"/>
                <a:gd name="connsiteY127" fmla="*/ 2155825 h 3741737"/>
                <a:gd name="connsiteX128" fmla="*/ 2620168 w 3845718"/>
                <a:gd name="connsiteY128" fmla="*/ 2273300 h 3741737"/>
                <a:gd name="connsiteX129" fmla="*/ 2639218 w 3845718"/>
                <a:gd name="connsiteY129" fmla="*/ 2362200 h 3741737"/>
                <a:gd name="connsiteX130" fmla="*/ 2607468 w 3845718"/>
                <a:gd name="connsiteY130" fmla="*/ 2476500 h 3741737"/>
                <a:gd name="connsiteX131" fmla="*/ 3001168 w 3845718"/>
                <a:gd name="connsiteY131" fmla="*/ 2546350 h 3741737"/>
                <a:gd name="connsiteX132" fmla="*/ 3045618 w 3845718"/>
                <a:gd name="connsiteY132" fmla="*/ 3003550 h 3741737"/>
                <a:gd name="connsiteX133" fmla="*/ 1978818 w 3845718"/>
                <a:gd name="connsiteY133" fmla="*/ 3060700 h 3741737"/>
                <a:gd name="connsiteX134" fmla="*/ 1959768 w 3845718"/>
                <a:gd name="connsiteY134" fmla="*/ 3117850 h 3741737"/>
                <a:gd name="connsiteX135" fmla="*/ 2010568 w 3845718"/>
                <a:gd name="connsiteY135" fmla="*/ 3143250 h 3741737"/>
                <a:gd name="connsiteX136" fmla="*/ 2029618 w 3845718"/>
                <a:gd name="connsiteY136" fmla="*/ 3219450 h 3741737"/>
                <a:gd name="connsiteX137" fmla="*/ 2023268 w 3845718"/>
                <a:gd name="connsiteY137" fmla="*/ 3378200 h 3741737"/>
                <a:gd name="connsiteX138" fmla="*/ 2093118 w 3845718"/>
                <a:gd name="connsiteY138" fmla="*/ 3473450 h 3741737"/>
                <a:gd name="connsiteX139" fmla="*/ 2055018 w 3845718"/>
                <a:gd name="connsiteY139" fmla="*/ 3638550 h 3741737"/>
                <a:gd name="connsiteX140" fmla="*/ 2112168 w 3845718"/>
                <a:gd name="connsiteY14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0468 w 3845718"/>
                <a:gd name="connsiteY21" fmla="*/ 2095500 h 3741737"/>
                <a:gd name="connsiteX22" fmla="*/ 1197768 w 3845718"/>
                <a:gd name="connsiteY22" fmla="*/ 1968500 h 3741737"/>
                <a:gd name="connsiteX23" fmla="*/ 1273968 w 3845718"/>
                <a:gd name="connsiteY23" fmla="*/ 1924050 h 3741737"/>
                <a:gd name="connsiteX24" fmla="*/ 1254918 w 3845718"/>
                <a:gd name="connsiteY24" fmla="*/ 1860550 h 3741737"/>
                <a:gd name="connsiteX25" fmla="*/ 217487 w 3845718"/>
                <a:gd name="connsiteY25" fmla="*/ 2114550 h 3741737"/>
                <a:gd name="connsiteX26" fmla="*/ 230981 w 3845718"/>
                <a:gd name="connsiteY26" fmla="*/ 2072481 h 3741737"/>
                <a:gd name="connsiteX27" fmla="*/ 105567 w 3845718"/>
                <a:gd name="connsiteY27" fmla="*/ 2023269 h 3741737"/>
                <a:gd name="connsiteX28" fmla="*/ 42068 w 3845718"/>
                <a:gd name="connsiteY28" fmla="*/ 1957387 h 3741737"/>
                <a:gd name="connsiteX29" fmla="*/ 83343 w 3845718"/>
                <a:gd name="connsiteY29" fmla="*/ 1717675 h 3741737"/>
                <a:gd name="connsiteX30" fmla="*/ 0 w 3845718"/>
                <a:gd name="connsiteY30" fmla="*/ 1545432 h 3741737"/>
                <a:gd name="connsiteX31" fmla="*/ 30956 w 3845718"/>
                <a:gd name="connsiteY31" fmla="*/ 1500187 h 3741737"/>
                <a:gd name="connsiteX32" fmla="*/ 205581 w 3845718"/>
                <a:gd name="connsiteY32" fmla="*/ 1123950 h 3741737"/>
                <a:gd name="connsiteX33" fmla="*/ 340518 w 3845718"/>
                <a:gd name="connsiteY33" fmla="*/ 1003300 h 3741737"/>
                <a:gd name="connsiteX34" fmla="*/ 392906 w 3845718"/>
                <a:gd name="connsiteY34" fmla="*/ 750887 h 3741737"/>
                <a:gd name="connsiteX35" fmla="*/ 412749 w 3845718"/>
                <a:gd name="connsiteY35" fmla="*/ 625475 h 3741737"/>
                <a:gd name="connsiteX36" fmla="*/ 579437 w 3845718"/>
                <a:gd name="connsiteY36" fmla="*/ 700087 h 3741737"/>
                <a:gd name="connsiteX37" fmla="*/ 734218 w 3845718"/>
                <a:gd name="connsiteY37" fmla="*/ 758825 h 3741737"/>
                <a:gd name="connsiteX38" fmla="*/ 746124 w 3845718"/>
                <a:gd name="connsiteY38" fmla="*/ 685800 h 3741737"/>
                <a:gd name="connsiteX39" fmla="*/ 689768 w 3845718"/>
                <a:gd name="connsiteY39" fmla="*/ 606425 h 3741737"/>
                <a:gd name="connsiteX40" fmla="*/ 832643 w 3845718"/>
                <a:gd name="connsiteY40" fmla="*/ 568325 h 3741737"/>
                <a:gd name="connsiteX41" fmla="*/ 921543 w 3845718"/>
                <a:gd name="connsiteY41" fmla="*/ 561975 h 3741737"/>
                <a:gd name="connsiteX42" fmla="*/ 953293 w 3845718"/>
                <a:gd name="connsiteY42" fmla="*/ 542925 h 3741737"/>
                <a:gd name="connsiteX43" fmla="*/ 981868 w 3845718"/>
                <a:gd name="connsiteY43" fmla="*/ 561975 h 3741737"/>
                <a:gd name="connsiteX44" fmla="*/ 1048543 w 3845718"/>
                <a:gd name="connsiteY44" fmla="*/ 546100 h 3741737"/>
                <a:gd name="connsiteX45" fmla="*/ 1061243 w 3845718"/>
                <a:gd name="connsiteY45" fmla="*/ 514350 h 3741737"/>
                <a:gd name="connsiteX46" fmla="*/ 1302543 w 3845718"/>
                <a:gd name="connsiteY46" fmla="*/ 485775 h 3741737"/>
                <a:gd name="connsiteX47" fmla="*/ 1261268 w 3845718"/>
                <a:gd name="connsiteY47" fmla="*/ 219075 h 3741737"/>
                <a:gd name="connsiteX48" fmla="*/ 1175543 w 3845718"/>
                <a:gd name="connsiteY48" fmla="*/ 0 h 3741737"/>
                <a:gd name="connsiteX49" fmla="*/ 1280318 w 3845718"/>
                <a:gd name="connsiteY49" fmla="*/ 12700 h 3741737"/>
                <a:gd name="connsiteX50" fmla="*/ 1400968 w 3845718"/>
                <a:gd name="connsiteY50" fmla="*/ 60325 h 3741737"/>
                <a:gd name="connsiteX51" fmla="*/ 1477168 w 3845718"/>
                <a:gd name="connsiteY51" fmla="*/ 130175 h 3741737"/>
                <a:gd name="connsiteX52" fmla="*/ 1537493 w 3845718"/>
                <a:gd name="connsiteY52" fmla="*/ 222250 h 3741737"/>
                <a:gd name="connsiteX53" fmla="*/ 1581943 w 3845718"/>
                <a:gd name="connsiteY53" fmla="*/ 412750 h 3741737"/>
                <a:gd name="connsiteX54" fmla="*/ 1678781 w 3845718"/>
                <a:gd name="connsiteY54" fmla="*/ 380206 h 3741737"/>
                <a:gd name="connsiteX55" fmla="*/ 1685923 w 3845718"/>
                <a:gd name="connsiteY55" fmla="*/ 310357 h 3741737"/>
                <a:gd name="connsiteX56" fmla="*/ 1710531 w 3845718"/>
                <a:gd name="connsiteY56" fmla="*/ 305594 h 3741737"/>
                <a:gd name="connsiteX57" fmla="*/ 1747838 w 3845718"/>
                <a:gd name="connsiteY57" fmla="*/ 289720 h 3741737"/>
                <a:gd name="connsiteX58" fmla="*/ 1843087 w 3845718"/>
                <a:gd name="connsiteY58" fmla="*/ 295274 h 3741737"/>
                <a:gd name="connsiteX59" fmla="*/ 1884361 w 3845718"/>
                <a:gd name="connsiteY59" fmla="*/ 304007 h 3741737"/>
                <a:gd name="connsiteX60" fmla="*/ 1887537 w 3845718"/>
                <a:gd name="connsiteY60" fmla="*/ 245268 h 3741737"/>
                <a:gd name="connsiteX61" fmla="*/ 1921668 w 3845718"/>
                <a:gd name="connsiteY61" fmla="*/ 254000 h 3741737"/>
                <a:gd name="connsiteX62" fmla="*/ 1908174 w 3845718"/>
                <a:gd name="connsiteY62" fmla="*/ 328612 h 3741737"/>
                <a:gd name="connsiteX63" fmla="*/ 1972468 w 3845718"/>
                <a:gd name="connsiteY63" fmla="*/ 331788 h 3741737"/>
                <a:gd name="connsiteX64" fmla="*/ 2008186 w 3845718"/>
                <a:gd name="connsiteY64" fmla="*/ 312737 h 3741737"/>
                <a:gd name="connsiteX65" fmla="*/ 2052637 w 3845718"/>
                <a:gd name="connsiteY65" fmla="*/ 324644 h 3741737"/>
                <a:gd name="connsiteX66" fmla="*/ 2055018 w 3845718"/>
                <a:gd name="connsiteY66" fmla="*/ 359568 h 3741737"/>
                <a:gd name="connsiteX67" fmla="*/ 2105818 w 3845718"/>
                <a:gd name="connsiteY67" fmla="*/ 373856 h 3741737"/>
                <a:gd name="connsiteX68" fmla="*/ 2128837 w 3845718"/>
                <a:gd name="connsiteY68" fmla="*/ 361950 h 3741737"/>
                <a:gd name="connsiteX69" fmla="*/ 2188368 w 3845718"/>
                <a:gd name="connsiteY69" fmla="*/ 313531 h 3741737"/>
                <a:gd name="connsiteX70" fmla="*/ 2229643 w 3845718"/>
                <a:gd name="connsiteY70" fmla="*/ 338931 h 3741737"/>
                <a:gd name="connsiteX71" fmla="*/ 2248693 w 3845718"/>
                <a:gd name="connsiteY71" fmla="*/ 331788 h 3741737"/>
                <a:gd name="connsiteX72" fmla="*/ 2276474 w 3845718"/>
                <a:gd name="connsiteY72" fmla="*/ 273844 h 3741737"/>
                <a:gd name="connsiteX73" fmla="*/ 2337593 w 3845718"/>
                <a:gd name="connsiteY73" fmla="*/ 235743 h 3741737"/>
                <a:gd name="connsiteX74" fmla="*/ 2326480 w 3845718"/>
                <a:gd name="connsiteY74" fmla="*/ 252414 h 3741737"/>
                <a:gd name="connsiteX75" fmla="*/ 2375693 w 3845718"/>
                <a:gd name="connsiteY75" fmla="*/ 346075 h 3741737"/>
                <a:gd name="connsiteX76" fmla="*/ 2470943 w 3845718"/>
                <a:gd name="connsiteY76" fmla="*/ 388937 h 3741737"/>
                <a:gd name="connsiteX77" fmla="*/ 2480468 w 3845718"/>
                <a:gd name="connsiteY77" fmla="*/ 477838 h 3741737"/>
                <a:gd name="connsiteX78" fmla="*/ 2501105 w 3845718"/>
                <a:gd name="connsiteY78" fmla="*/ 511175 h 3741737"/>
                <a:gd name="connsiteX79" fmla="*/ 2529681 w 3845718"/>
                <a:gd name="connsiteY79" fmla="*/ 568325 h 3741737"/>
                <a:gd name="connsiteX80" fmla="*/ 2480468 w 3845718"/>
                <a:gd name="connsiteY80" fmla="*/ 688975 h 3741737"/>
                <a:gd name="connsiteX81" fmla="*/ 2564606 w 3845718"/>
                <a:gd name="connsiteY81" fmla="*/ 633413 h 3741737"/>
                <a:gd name="connsiteX82" fmla="*/ 2692400 w 3845718"/>
                <a:gd name="connsiteY82" fmla="*/ 642938 h 3741737"/>
                <a:gd name="connsiteX83" fmla="*/ 2744787 w 3845718"/>
                <a:gd name="connsiteY83" fmla="*/ 609600 h 3741737"/>
                <a:gd name="connsiteX84" fmla="*/ 2806699 w 3845718"/>
                <a:gd name="connsiteY84" fmla="*/ 630236 h 3741737"/>
                <a:gd name="connsiteX85" fmla="*/ 2867818 w 3845718"/>
                <a:gd name="connsiteY85" fmla="*/ 539750 h 3741737"/>
                <a:gd name="connsiteX86" fmla="*/ 2910681 w 3845718"/>
                <a:gd name="connsiteY86" fmla="*/ 547687 h 3741737"/>
                <a:gd name="connsiteX87" fmla="*/ 2978943 w 3845718"/>
                <a:gd name="connsiteY87" fmla="*/ 447675 h 3741737"/>
                <a:gd name="connsiteX88" fmla="*/ 3069430 w 3845718"/>
                <a:gd name="connsiteY88" fmla="*/ 481013 h 3741737"/>
                <a:gd name="connsiteX89" fmla="*/ 3128168 w 3845718"/>
                <a:gd name="connsiteY89" fmla="*/ 469900 h 3741737"/>
                <a:gd name="connsiteX90" fmla="*/ 3198018 w 3845718"/>
                <a:gd name="connsiteY90" fmla="*/ 495300 h 3741737"/>
                <a:gd name="connsiteX91" fmla="*/ 3204368 w 3845718"/>
                <a:gd name="connsiteY91" fmla="*/ 571500 h 3741737"/>
                <a:gd name="connsiteX92" fmla="*/ 3172618 w 3845718"/>
                <a:gd name="connsiteY92" fmla="*/ 654050 h 3741737"/>
                <a:gd name="connsiteX93" fmla="*/ 3204368 w 3845718"/>
                <a:gd name="connsiteY93" fmla="*/ 749300 h 3741737"/>
                <a:gd name="connsiteX94" fmla="*/ 3331368 w 3845718"/>
                <a:gd name="connsiteY94" fmla="*/ 781050 h 3741737"/>
                <a:gd name="connsiteX95" fmla="*/ 3284537 w 3845718"/>
                <a:gd name="connsiteY95" fmla="*/ 899319 h 3741737"/>
                <a:gd name="connsiteX96" fmla="*/ 3350418 w 3845718"/>
                <a:gd name="connsiteY96" fmla="*/ 1003300 h 3741737"/>
                <a:gd name="connsiteX97" fmla="*/ 3382168 w 3845718"/>
                <a:gd name="connsiteY97" fmla="*/ 1009650 h 3741737"/>
                <a:gd name="connsiteX98" fmla="*/ 3337718 w 3845718"/>
                <a:gd name="connsiteY98" fmla="*/ 1117600 h 3741737"/>
                <a:gd name="connsiteX99" fmla="*/ 3413918 w 3845718"/>
                <a:gd name="connsiteY99" fmla="*/ 1123950 h 3741737"/>
                <a:gd name="connsiteX100" fmla="*/ 3548062 w 3845718"/>
                <a:gd name="connsiteY100" fmla="*/ 1060450 h 3741737"/>
                <a:gd name="connsiteX101" fmla="*/ 3712368 w 3845718"/>
                <a:gd name="connsiteY101" fmla="*/ 908050 h 3741737"/>
                <a:gd name="connsiteX102" fmla="*/ 3701256 w 3845718"/>
                <a:gd name="connsiteY102" fmla="*/ 1030288 h 3741737"/>
                <a:gd name="connsiteX103" fmla="*/ 3793331 w 3845718"/>
                <a:gd name="connsiteY103" fmla="*/ 1119187 h 3741737"/>
                <a:gd name="connsiteX104" fmla="*/ 3845718 w 3845718"/>
                <a:gd name="connsiteY104" fmla="*/ 1270000 h 3741737"/>
                <a:gd name="connsiteX105" fmla="*/ 3540124 w 3845718"/>
                <a:gd name="connsiteY105" fmla="*/ 1458118 h 3741737"/>
                <a:gd name="connsiteX106" fmla="*/ 3607593 w 3845718"/>
                <a:gd name="connsiteY106" fmla="*/ 1585913 h 3741737"/>
                <a:gd name="connsiteX107" fmla="*/ 3559174 w 3845718"/>
                <a:gd name="connsiteY107" fmla="*/ 1687513 h 3741737"/>
                <a:gd name="connsiteX108" fmla="*/ 3604418 w 3845718"/>
                <a:gd name="connsiteY108" fmla="*/ 1720850 h 3741737"/>
                <a:gd name="connsiteX109" fmla="*/ 3629818 w 3845718"/>
                <a:gd name="connsiteY109" fmla="*/ 1771650 h 3741737"/>
                <a:gd name="connsiteX110" fmla="*/ 3629818 w 3845718"/>
                <a:gd name="connsiteY110" fmla="*/ 1847850 h 3741737"/>
                <a:gd name="connsiteX111" fmla="*/ 3604418 w 3845718"/>
                <a:gd name="connsiteY111" fmla="*/ 1873250 h 3741737"/>
                <a:gd name="connsiteX112" fmla="*/ 3598068 w 3845718"/>
                <a:gd name="connsiteY112" fmla="*/ 1911350 h 3741737"/>
                <a:gd name="connsiteX113" fmla="*/ 3528218 w 3845718"/>
                <a:gd name="connsiteY113" fmla="*/ 1885950 h 3741737"/>
                <a:gd name="connsiteX114" fmla="*/ 3509168 w 3845718"/>
                <a:gd name="connsiteY114" fmla="*/ 2012950 h 3741737"/>
                <a:gd name="connsiteX115" fmla="*/ 3432175 w 3845718"/>
                <a:gd name="connsiteY115" fmla="*/ 1977231 h 3741737"/>
                <a:gd name="connsiteX116" fmla="*/ 3299618 w 3845718"/>
                <a:gd name="connsiteY116" fmla="*/ 2039937 h 3741737"/>
                <a:gd name="connsiteX117" fmla="*/ 3445668 w 3845718"/>
                <a:gd name="connsiteY117" fmla="*/ 2286000 h 3741737"/>
                <a:gd name="connsiteX118" fmla="*/ 3483768 w 3845718"/>
                <a:gd name="connsiteY118" fmla="*/ 2286000 h 3741737"/>
                <a:gd name="connsiteX119" fmla="*/ 3477418 w 3845718"/>
                <a:gd name="connsiteY119" fmla="*/ 2374900 h 3741737"/>
                <a:gd name="connsiteX120" fmla="*/ 3407568 w 3845718"/>
                <a:gd name="connsiteY120" fmla="*/ 2350294 h 3741737"/>
                <a:gd name="connsiteX121" fmla="*/ 3299618 w 3845718"/>
                <a:gd name="connsiteY121" fmla="*/ 2387600 h 3741737"/>
                <a:gd name="connsiteX122" fmla="*/ 3077368 w 3845718"/>
                <a:gd name="connsiteY122" fmla="*/ 2381250 h 3741737"/>
                <a:gd name="connsiteX123" fmla="*/ 2982118 w 3845718"/>
                <a:gd name="connsiteY123" fmla="*/ 2381250 h 3741737"/>
                <a:gd name="connsiteX124" fmla="*/ 2905918 w 3845718"/>
                <a:gd name="connsiteY124" fmla="*/ 2305050 h 3741737"/>
                <a:gd name="connsiteX125" fmla="*/ 2848768 w 3845718"/>
                <a:gd name="connsiteY125" fmla="*/ 2292350 h 3741737"/>
                <a:gd name="connsiteX126" fmla="*/ 2834481 w 3845718"/>
                <a:gd name="connsiteY126" fmla="*/ 2212975 h 3741737"/>
                <a:gd name="connsiteX127" fmla="*/ 2643980 w 3845718"/>
                <a:gd name="connsiteY127" fmla="*/ 2155825 h 3741737"/>
                <a:gd name="connsiteX128" fmla="*/ 2620168 w 3845718"/>
                <a:gd name="connsiteY128" fmla="*/ 2273300 h 3741737"/>
                <a:gd name="connsiteX129" fmla="*/ 2639218 w 3845718"/>
                <a:gd name="connsiteY129" fmla="*/ 2362200 h 3741737"/>
                <a:gd name="connsiteX130" fmla="*/ 2607468 w 3845718"/>
                <a:gd name="connsiteY130" fmla="*/ 2476500 h 3741737"/>
                <a:gd name="connsiteX131" fmla="*/ 3001168 w 3845718"/>
                <a:gd name="connsiteY131" fmla="*/ 2546350 h 3741737"/>
                <a:gd name="connsiteX132" fmla="*/ 3045618 w 3845718"/>
                <a:gd name="connsiteY132" fmla="*/ 3003550 h 3741737"/>
                <a:gd name="connsiteX133" fmla="*/ 1978818 w 3845718"/>
                <a:gd name="connsiteY133" fmla="*/ 3060700 h 3741737"/>
                <a:gd name="connsiteX134" fmla="*/ 1959768 w 3845718"/>
                <a:gd name="connsiteY134" fmla="*/ 3117850 h 3741737"/>
                <a:gd name="connsiteX135" fmla="*/ 2010568 w 3845718"/>
                <a:gd name="connsiteY135" fmla="*/ 3143250 h 3741737"/>
                <a:gd name="connsiteX136" fmla="*/ 2029618 w 3845718"/>
                <a:gd name="connsiteY136" fmla="*/ 3219450 h 3741737"/>
                <a:gd name="connsiteX137" fmla="*/ 2023268 w 3845718"/>
                <a:gd name="connsiteY137" fmla="*/ 3378200 h 3741737"/>
                <a:gd name="connsiteX138" fmla="*/ 2093118 w 3845718"/>
                <a:gd name="connsiteY138" fmla="*/ 3473450 h 3741737"/>
                <a:gd name="connsiteX139" fmla="*/ 2055018 w 3845718"/>
                <a:gd name="connsiteY139" fmla="*/ 3638550 h 3741737"/>
                <a:gd name="connsiteX140" fmla="*/ 2112168 w 3845718"/>
                <a:gd name="connsiteY14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0468 w 3845718"/>
                <a:gd name="connsiteY21" fmla="*/ 2095500 h 3741737"/>
                <a:gd name="connsiteX22" fmla="*/ 1197768 w 3845718"/>
                <a:gd name="connsiteY22" fmla="*/ 1968500 h 3741737"/>
                <a:gd name="connsiteX23" fmla="*/ 1273968 w 3845718"/>
                <a:gd name="connsiteY23" fmla="*/ 1924050 h 3741737"/>
                <a:gd name="connsiteX24" fmla="*/ 252411 w 3845718"/>
                <a:gd name="connsiteY24" fmla="*/ 2115344 h 3741737"/>
                <a:gd name="connsiteX25" fmla="*/ 217487 w 3845718"/>
                <a:gd name="connsiteY25" fmla="*/ 2114550 h 3741737"/>
                <a:gd name="connsiteX26" fmla="*/ 230981 w 3845718"/>
                <a:gd name="connsiteY26" fmla="*/ 2072481 h 3741737"/>
                <a:gd name="connsiteX27" fmla="*/ 105567 w 3845718"/>
                <a:gd name="connsiteY27" fmla="*/ 2023269 h 3741737"/>
                <a:gd name="connsiteX28" fmla="*/ 42068 w 3845718"/>
                <a:gd name="connsiteY28" fmla="*/ 1957387 h 3741737"/>
                <a:gd name="connsiteX29" fmla="*/ 83343 w 3845718"/>
                <a:gd name="connsiteY29" fmla="*/ 1717675 h 3741737"/>
                <a:gd name="connsiteX30" fmla="*/ 0 w 3845718"/>
                <a:gd name="connsiteY30" fmla="*/ 1545432 h 3741737"/>
                <a:gd name="connsiteX31" fmla="*/ 30956 w 3845718"/>
                <a:gd name="connsiteY31" fmla="*/ 1500187 h 3741737"/>
                <a:gd name="connsiteX32" fmla="*/ 205581 w 3845718"/>
                <a:gd name="connsiteY32" fmla="*/ 1123950 h 3741737"/>
                <a:gd name="connsiteX33" fmla="*/ 340518 w 3845718"/>
                <a:gd name="connsiteY33" fmla="*/ 1003300 h 3741737"/>
                <a:gd name="connsiteX34" fmla="*/ 392906 w 3845718"/>
                <a:gd name="connsiteY34" fmla="*/ 750887 h 3741737"/>
                <a:gd name="connsiteX35" fmla="*/ 412749 w 3845718"/>
                <a:gd name="connsiteY35" fmla="*/ 625475 h 3741737"/>
                <a:gd name="connsiteX36" fmla="*/ 579437 w 3845718"/>
                <a:gd name="connsiteY36" fmla="*/ 700087 h 3741737"/>
                <a:gd name="connsiteX37" fmla="*/ 734218 w 3845718"/>
                <a:gd name="connsiteY37" fmla="*/ 758825 h 3741737"/>
                <a:gd name="connsiteX38" fmla="*/ 746124 w 3845718"/>
                <a:gd name="connsiteY38" fmla="*/ 685800 h 3741737"/>
                <a:gd name="connsiteX39" fmla="*/ 689768 w 3845718"/>
                <a:gd name="connsiteY39" fmla="*/ 606425 h 3741737"/>
                <a:gd name="connsiteX40" fmla="*/ 832643 w 3845718"/>
                <a:gd name="connsiteY40" fmla="*/ 568325 h 3741737"/>
                <a:gd name="connsiteX41" fmla="*/ 921543 w 3845718"/>
                <a:gd name="connsiteY41" fmla="*/ 561975 h 3741737"/>
                <a:gd name="connsiteX42" fmla="*/ 953293 w 3845718"/>
                <a:gd name="connsiteY42" fmla="*/ 542925 h 3741737"/>
                <a:gd name="connsiteX43" fmla="*/ 981868 w 3845718"/>
                <a:gd name="connsiteY43" fmla="*/ 561975 h 3741737"/>
                <a:gd name="connsiteX44" fmla="*/ 1048543 w 3845718"/>
                <a:gd name="connsiteY44" fmla="*/ 546100 h 3741737"/>
                <a:gd name="connsiteX45" fmla="*/ 1061243 w 3845718"/>
                <a:gd name="connsiteY45" fmla="*/ 514350 h 3741737"/>
                <a:gd name="connsiteX46" fmla="*/ 1302543 w 3845718"/>
                <a:gd name="connsiteY46" fmla="*/ 485775 h 3741737"/>
                <a:gd name="connsiteX47" fmla="*/ 1261268 w 3845718"/>
                <a:gd name="connsiteY47" fmla="*/ 219075 h 3741737"/>
                <a:gd name="connsiteX48" fmla="*/ 1175543 w 3845718"/>
                <a:gd name="connsiteY48" fmla="*/ 0 h 3741737"/>
                <a:gd name="connsiteX49" fmla="*/ 1280318 w 3845718"/>
                <a:gd name="connsiteY49" fmla="*/ 12700 h 3741737"/>
                <a:gd name="connsiteX50" fmla="*/ 1400968 w 3845718"/>
                <a:gd name="connsiteY50" fmla="*/ 60325 h 3741737"/>
                <a:gd name="connsiteX51" fmla="*/ 1477168 w 3845718"/>
                <a:gd name="connsiteY51" fmla="*/ 130175 h 3741737"/>
                <a:gd name="connsiteX52" fmla="*/ 1537493 w 3845718"/>
                <a:gd name="connsiteY52" fmla="*/ 222250 h 3741737"/>
                <a:gd name="connsiteX53" fmla="*/ 1581943 w 3845718"/>
                <a:gd name="connsiteY53" fmla="*/ 412750 h 3741737"/>
                <a:gd name="connsiteX54" fmla="*/ 1678781 w 3845718"/>
                <a:gd name="connsiteY54" fmla="*/ 380206 h 3741737"/>
                <a:gd name="connsiteX55" fmla="*/ 1685923 w 3845718"/>
                <a:gd name="connsiteY55" fmla="*/ 310357 h 3741737"/>
                <a:gd name="connsiteX56" fmla="*/ 1710531 w 3845718"/>
                <a:gd name="connsiteY56" fmla="*/ 305594 h 3741737"/>
                <a:gd name="connsiteX57" fmla="*/ 1747838 w 3845718"/>
                <a:gd name="connsiteY57" fmla="*/ 289720 h 3741737"/>
                <a:gd name="connsiteX58" fmla="*/ 1843087 w 3845718"/>
                <a:gd name="connsiteY58" fmla="*/ 295274 h 3741737"/>
                <a:gd name="connsiteX59" fmla="*/ 1884361 w 3845718"/>
                <a:gd name="connsiteY59" fmla="*/ 304007 h 3741737"/>
                <a:gd name="connsiteX60" fmla="*/ 1887537 w 3845718"/>
                <a:gd name="connsiteY60" fmla="*/ 245268 h 3741737"/>
                <a:gd name="connsiteX61" fmla="*/ 1921668 w 3845718"/>
                <a:gd name="connsiteY61" fmla="*/ 254000 h 3741737"/>
                <a:gd name="connsiteX62" fmla="*/ 1908174 w 3845718"/>
                <a:gd name="connsiteY62" fmla="*/ 328612 h 3741737"/>
                <a:gd name="connsiteX63" fmla="*/ 1972468 w 3845718"/>
                <a:gd name="connsiteY63" fmla="*/ 331788 h 3741737"/>
                <a:gd name="connsiteX64" fmla="*/ 2008186 w 3845718"/>
                <a:gd name="connsiteY64" fmla="*/ 312737 h 3741737"/>
                <a:gd name="connsiteX65" fmla="*/ 2052637 w 3845718"/>
                <a:gd name="connsiteY65" fmla="*/ 324644 h 3741737"/>
                <a:gd name="connsiteX66" fmla="*/ 2055018 w 3845718"/>
                <a:gd name="connsiteY66" fmla="*/ 359568 h 3741737"/>
                <a:gd name="connsiteX67" fmla="*/ 2105818 w 3845718"/>
                <a:gd name="connsiteY67" fmla="*/ 373856 h 3741737"/>
                <a:gd name="connsiteX68" fmla="*/ 2128837 w 3845718"/>
                <a:gd name="connsiteY68" fmla="*/ 361950 h 3741737"/>
                <a:gd name="connsiteX69" fmla="*/ 2188368 w 3845718"/>
                <a:gd name="connsiteY69" fmla="*/ 313531 h 3741737"/>
                <a:gd name="connsiteX70" fmla="*/ 2229643 w 3845718"/>
                <a:gd name="connsiteY70" fmla="*/ 338931 h 3741737"/>
                <a:gd name="connsiteX71" fmla="*/ 2248693 w 3845718"/>
                <a:gd name="connsiteY71" fmla="*/ 331788 h 3741737"/>
                <a:gd name="connsiteX72" fmla="*/ 2276474 w 3845718"/>
                <a:gd name="connsiteY72" fmla="*/ 273844 h 3741737"/>
                <a:gd name="connsiteX73" fmla="*/ 2337593 w 3845718"/>
                <a:gd name="connsiteY73" fmla="*/ 235743 h 3741737"/>
                <a:gd name="connsiteX74" fmla="*/ 2326480 w 3845718"/>
                <a:gd name="connsiteY74" fmla="*/ 252414 h 3741737"/>
                <a:gd name="connsiteX75" fmla="*/ 2375693 w 3845718"/>
                <a:gd name="connsiteY75" fmla="*/ 346075 h 3741737"/>
                <a:gd name="connsiteX76" fmla="*/ 2470943 w 3845718"/>
                <a:gd name="connsiteY76" fmla="*/ 388937 h 3741737"/>
                <a:gd name="connsiteX77" fmla="*/ 2480468 w 3845718"/>
                <a:gd name="connsiteY77" fmla="*/ 477838 h 3741737"/>
                <a:gd name="connsiteX78" fmla="*/ 2501105 w 3845718"/>
                <a:gd name="connsiteY78" fmla="*/ 511175 h 3741737"/>
                <a:gd name="connsiteX79" fmla="*/ 2529681 w 3845718"/>
                <a:gd name="connsiteY79" fmla="*/ 568325 h 3741737"/>
                <a:gd name="connsiteX80" fmla="*/ 2480468 w 3845718"/>
                <a:gd name="connsiteY80" fmla="*/ 688975 h 3741737"/>
                <a:gd name="connsiteX81" fmla="*/ 2564606 w 3845718"/>
                <a:gd name="connsiteY81" fmla="*/ 633413 h 3741737"/>
                <a:gd name="connsiteX82" fmla="*/ 2692400 w 3845718"/>
                <a:gd name="connsiteY82" fmla="*/ 642938 h 3741737"/>
                <a:gd name="connsiteX83" fmla="*/ 2744787 w 3845718"/>
                <a:gd name="connsiteY83" fmla="*/ 609600 h 3741737"/>
                <a:gd name="connsiteX84" fmla="*/ 2806699 w 3845718"/>
                <a:gd name="connsiteY84" fmla="*/ 630236 h 3741737"/>
                <a:gd name="connsiteX85" fmla="*/ 2867818 w 3845718"/>
                <a:gd name="connsiteY85" fmla="*/ 539750 h 3741737"/>
                <a:gd name="connsiteX86" fmla="*/ 2910681 w 3845718"/>
                <a:gd name="connsiteY86" fmla="*/ 547687 h 3741737"/>
                <a:gd name="connsiteX87" fmla="*/ 2978943 w 3845718"/>
                <a:gd name="connsiteY87" fmla="*/ 447675 h 3741737"/>
                <a:gd name="connsiteX88" fmla="*/ 3069430 w 3845718"/>
                <a:gd name="connsiteY88" fmla="*/ 481013 h 3741737"/>
                <a:gd name="connsiteX89" fmla="*/ 3128168 w 3845718"/>
                <a:gd name="connsiteY89" fmla="*/ 469900 h 3741737"/>
                <a:gd name="connsiteX90" fmla="*/ 3198018 w 3845718"/>
                <a:gd name="connsiteY90" fmla="*/ 495300 h 3741737"/>
                <a:gd name="connsiteX91" fmla="*/ 3204368 w 3845718"/>
                <a:gd name="connsiteY91" fmla="*/ 571500 h 3741737"/>
                <a:gd name="connsiteX92" fmla="*/ 3172618 w 3845718"/>
                <a:gd name="connsiteY92" fmla="*/ 654050 h 3741737"/>
                <a:gd name="connsiteX93" fmla="*/ 3204368 w 3845718"/>
                <a:gd name="connsiteY93" fmla="*/ 749300 h 3741737"/>
                <a:gd name="connsiteX94" fmla="*/ 3331368 w 3845718"/>
                <a:gd name="connsiteY94" fmla="*/ 781050 h 3741737"/>
                <a:gd name="connsiteX95" fmla="*/ 3284537 w 3845718"/>
                <a:gd name="connsiteY95" fmla="*/ 899319 h 3741737"/>
                <a:gd name="connsiteX96" fmla="*/ 3350418 w 3845718"/>
                <a:gd name="connsiteY96" fmla="*/ 1003300 h 3741737"/>
                <a:gd name="connsiteX97" fmla="*/ 3382168 w 3845718"/>
                <a:gd name="connsiteY97" fmla="*/ 1009650 h 3741737"/>
                <a:gd name="connsiteX98" fmla="*/ 3337718 w 3845718"/>
                <a:gd name="connsiteY98" fmla="*/ 1117600 h 3741737"/>
                <a:gd name="connsiteX99" fmla="*/ 3413918 w 3845718"/>
                <a:gd name="connsiteY99" fmla="*/ 1123950 h 3741737"/>
                <a:gd name="connsiteX100" fmla="*/ 3548062 w 3845718"/>
                <a:gd name="connsiteY100" fmla="*/ 1060450 h 3741737"/>
                <a:gd name="connsiteX101" fmla="*/ 3712368 w 3845718"/>
                <a:gd name="connsiteY101" fmla="*/ 908050 h 3741737"/>
                <a:gd name="connsiteX102" fmla="*/ 3701256 w 3845718"/>
                <a:gd name="connsiteY102" fmla="*/ 1030288 h 3741737"/>
                <a:gd name="connsiteX103" fmla="*/ 3793331 w 3845718"/>
                <a:gd name="connsiteY103" fmla="*/ 1119187 h 3741737"/>
                <a:gd name="connsiteX104" fmla="*/ 3845718 w 3845718"/>
                <a:gd name="connsiteY104" fmla="*/ 1270000 h 3741737"/>
                <a:gd name="connsiteX105" fmla="*/ 3540124 w 3845718"/>
                <a:gd name="connsiteY105" fmla="*/ 1458118 h 3741737"/>
                <a:gd name="connsiteX106" fmla="*/ 3607593 w 3845718"/>
                <a:gd name="connsiteY106" fmla="*/ 1585913 h 3741737"/>
                <a:gd name="connsiteX107" fmla="*/ 3559174 w 3845718"/>
                <a:gd name="connsiteY107" fmla="*/ 1687513 h 3741737"/>
                <a:gd name="connsiteX108" fmla="*/ 3604418 w 3845718"/>
                <a:gd name="connsiteY108" fmla="*/ 1720850 h 3741737"/>
                <a:gd name="connsiteX109" fmla="*/ 3629818 w 3845718"/>
                <a:gd name="connsiteY109" fmla="*/ 1771650 h 3741737"/>
                <a:gd name="connsiteX110" fmla="*/ 3629818 w 3845718"/>
                <a:gd name="connsiteY110" fmla="*/ 1847850 h 3741737"/>
                <a:gd name="connsiteX111" fmla="*/ 3604418 w 3845718"/>
                <a:gd name="connsiteY111" fmla="*/ 1873250 h 3741737"/>
                <a:gd name="connsiteX112" fmla="*/ 3598068 w 3845718"/>
                <a:gd name="connsiteY112" fmla="*/ 1911350 h 3741737"/>
                <a:gd name="connsiteX113" fmla="*/ 3528218 w 3845718"/>
                <a:gd name="connsiteY113" fmla="*/ 1885950 h 3741737"/>
                <a:gd name="connsiteX114" fmla="*/ 3509168 w 3845718"/>
                <a:gd name="connsiteY114" fmla="*/ 2012950 h 3741737"/>
                <a:gd name="connsiteX115" fmla="*/ 3432175 w 3845718"/>
                <a:gd name="connsiteY115" fmla="*/ 1977231 h 3741737"/>
                <a:gd name="connsiteX116" fmla="*/ 3299618 w 3845718"/>
                <a:gd name="connsiteY116" fmla="*/ 2039937 h 3741737"/>
                <a:gd name="connsiteX117" fmla="*/ 3445668 w 3845718"/>
                <a:gd name="connsiteY117" fmla="*/ 2286000 h 3741737"/>
                <a:gd name="connsiteX118" fmla="*/ 3483768 w 3845718"/>
                <a:gd name="connsiteY118" fmla="*/ 2286000 h 3741737"/>
                <a:gd name="connsiteX119" fmla="*/ 3477418 w 3845718"/>
                <a:gd name="connsiteY119" fmla="*/ 2374900 h 3741737"/>
                <a:gd name="connsiteX120" fmla="*/ 3407568 w 3845718"/>
                <a:gd name="connsiteY120" fmla="*/ 2350294 h 3741737"/>
                <a:gd name="connsiteX121" fmla="*/ 3299618 w 3845718"/>
                <a:gd name="connsiteY121" fmla="*/ 2387600 h 3741737"/>
                <a:gd name="connsiteX122" fmla="*/ 3077368 w 3845718"/>
                <a:gd name="connsiteY122" fmla="*/ 2381250 h 3741737"/>
                <a:gd name="connsiteX123" fmla="*/ 2982118 w 3845718"/>
                <a:gd name="connsiteY123" fmla="*/ 2381250 h 3741737"/>
                <a:gd name="connsiteX124" fmla="*/ 2905918 w 3845718"/>
                <a:gd name="connsiteY124" fmla="*/ 2305050 h 3741737"/>
                <a:gd name="connsiteX125" fmla="*/ 2848768 w 3845718"/>
                <a:gd name="connsiteY125" fmla="*/ 2292350 h 3741737"/>
                <a:gd name="connsiteX126" fmla="*/ 2834481 w 3845718"/>
                <a:gd name="connsiteY126" fmla="*/ 2212975 h 3741737"/>
                <a:gd name="connsiteX127" fmla="*/ 2643980 w 3845718"/>
                <a:gd name="connsiteY127" fmla="*/ 2155825 h 3741737"/>
                <a:gd name="connsiteX128" fmla="*/ 2620168 w 3845718"/>
                <a:gd name="connsiteY128" fmla="*/ 2273300 h 3741737"/>
                <a:gd name="connsiteX129" fmla="*/ 2639218 w 3845718"/>
                <a:gd name="connsiteY129" fmla="*/ 2362200 h 3741737"/>
                <a:gd name="connsiteX130" fmla="*/ 2607468 w 3845718"/>
                <a:gd name="connsiteY130" fmla="*/ 2476500 h 3741737"/>
                <a:gd name="connsiteX131" fmla="*/ 3001168 w 3845718"/>
                <a:gd name="connsiteY131" fmla="*/ 2546350 h 3741737"/>
                <a:gd name="connsiteX132" fmla="*/ 3045618 w 3845718"/>
                <a:gd name="connsiteY132" fmla="*/ 3003550 h 3741737"/>
                <a:gd name="connsiteX133" fmla="*/ 1978818 w 3845718"/>
                <a:gd name="connsiteY133" fmla="*/ 3060700 h 3741737"/>
                <a:gd name="connsiteX134" fmla="*/ 1959768 w 3845718"/>
                <a:gd name="connsiteY134" fmla="*/ 3117850 h 3741737"/>
                <a:gd name="connsiteX135" fmla="*/ 2010568 w 3845718"/>
                <a:gd name="connsiteY135" fmla="*/ 3143250 h 3741737"/>
                <a:gd name="connsiteX136" fmla="*/ 2029618 w 3845718"/>
                <a:gd name="connsiteY136" fmla="*/ 3219450 h 3741737"/>
                <a:gd name="connsiteX137" fmla="*/ 2023268 w 3845718"/>
                <a:gd name="connsiteY137" fmla="*/ 3378200 h 3741737"/>
                <a:gd name="connsiteX138" fmla="*/ 2093118 w 3845718"/>
                <a:gd name="connsiteY138" fmla="*/ 3473450 h 3741737"/>
                <a:gd name="connsiteX139" fmla="*/ 2055018 w 3845718"/>
                <a:gd name="connsiteY139" fmla="*/ 3638550 h 3741737"/>
                <a:gd name="connsiteX140" fmla="*/ 2112168 w 3845718"/>
                <a:gd name="connsiteY14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0468 w 3845718"/>
                <a:gd name="connsiteY21" fmla="*/ 2095500 h 3741737"/>
                <a:gd name="connsiteX22" fmla="*/ 1197768 w 3845718"/>
                <a:gd name="connsiteY22" fmla="*/ 1968500 h 3741737"/>
                <a:gd name="connsiteX23" fmla="*/ 245268 w 3845718"/>
                <a:gd name="connsiteY23" fmla="*/ 2171700 h 3741737"/>
                <a:gd name="connsiteX24" fmla="*/ 252411 w 3845718"/>
                <a:gd name="connsiteY24" fmla="*/ 2115344 h 3741737"/>
                <a:gd name="connsiteX25" fmla="*/ 217487 w 3845718"/>
                <a:gd name="connsiteY25" fmla="*/ 2114550 h 3741737"/>
                <a:gd name="connsiteX26" fmla="*/ 230981 w 3845718"/>
                <a:gd name="connsiteY26" fmla="*/ 2072481 h 3741737"/>
                <a:gd name="connsiteX27" fmla="*/ 105567 w 3845718"/>
                <a:gd name="connsiteY27" fmla="*/ 2023269 h 3741737"/>
                <a:gd name="connsiteX28" fmla="*/ 42068 w 3845718"/>
                <a:gd name="connsiteY28" fmla="*/ 1957387 h 3741737"/>
                <a:gd name="connsiteX29" fmla="*/ 83343 w 3845718"/>
                <a:gd name="connsiteY29" fmla="*/ 1717675 h 3741737"/>
                <a:gd name="connsiteX30" fmla="*/ 0 w 3845718"/>
                <a:gd name="connsiteY30" fmla="*/ 1545432 h 3741737"/>
                <a:gd name="connsiteX31" fmla="*/ 30956 w 3845718"/>
                <a:gd name="connsiteY31" fmla="*/ 1500187 h 3741737"/>
                <a:gd name="connsiteX32" fmla="*/ 205581 w 3845718"/>
                <a:gd name="connsiteY32" fmla="*/ 1123950 h 3741737"/>
                <a:gd name="connsiteX33" fmla="*/ 340518 w 3845718"/>
                <a:gd name="connsiteY33" fmla="*/ 1003300 h 3741737"/>
                <a:gd name="connsiteX34" fmla="*/ 392906 w 3845718"/>
                <a:gd name="connsiteY34" fmla="*/ 750887 h 3741737"/>
                <a:gd name="connsiteX35" fmla="*/ 412749 w 3845718"/>
                <a:gd name="connsiteY35" fmla="*/ 625475 h 3741737"/>
                <a:gd name="connsiteX36" fmla="*/ 579437 w 3845718"/>
                <a:gd name="connsiteY36" fmla="*/ 700087 h 3741737"/>
                <a:gd name="connsiteX37" fmla="*/ 734218 w 3845718"/>
                <a:gd name="connsiteY37" fmla="*/ 758825 h 3741737"/>
                <a:gd name="connsiteX38" fmla="*/ 746124 w 3845718"/>
                <a:gd name="connsiteY38" fmla="*/ 685800 h 3741737"/>
                <a:gd name="connsiteX39" fmla="*/ 689768 w 3845718"/>
                <a:gd name="connsiteY39" fmla="*/ 606425 h 3741737"/>
                <a:gd name="connsiteX40" fmla="*/ 832643 w 3845718"/>
                <a:gd name="connsiteY40" fmla="*/ 568325 h 3741737"/>
                <a:gd name="connsiteX41" fmla="*/ 921543 w 3845718"/>
                <a:gd name="connsiteY41" fmla="*/ 561975 h 3741737"/>
                <a:gd name="connsiteX42" fmla="*/ 953293 w 3845718"/>
                <a:gd name="connsiteY42" fmla="*/ 542925 h 3741737"/>
                <a:gd name="connsiteX43" fmla="*/ 981868 w 3845718"/>
                <a:gd name="connsiteY43" fmla="*/ 561975 h 3741737"/>
                <a:gd name="connsiteX44" fmla="*/ 1048543 w 3845718"/>
                <a:gd name="connsiteY44" fmla="*/ 546100 h 3741737"/>
                <a:gd name="connsiteX45" fmla="*/ 1061243 w 3845718"/>
                <a:gd name="connsiteY45" fmla="*/ 514350 h 3741737"/>
                <a:gd name="connsiteX46" fmla="*/ 1302543 w 3845718"/>
                <a:gd name="connsiteY46" fmla="*/ 485775 h 3741737"/>
                <a:gd name="connsiteX47" fmla="*/ 1261268 w 3845718"/>
                <a:gd name="connsiteY47" fmla="*/ 219075 h 3741737"/>
                <a:gd name="connsiteX48" fmla="*/ 1175543 w 3845718"/>
                <a:gd name="connsiteY48" fmla="*/ 0 h 3741737"/>
                <a:gd name="connsiteX49" fmla="*/ 1280318 w 3845718"/>
                <a:gd name="connsiteY49" fmla="*/ 12700 h 3741737"/>
                <a:gd name="connsiteX50" fmla="*/ 1400968 w 3845718"/>
                <a:gd name="connsiteY50" fmla="*/ 60325 h 3741737"/>
                <a:gd name="connsiteX51" fmla="*/ 1477168 w 3845718"/>
                <a:gd name="connsiteY51" fmla="*/ 130175 h 3741737"/>
                <a:gd name="connsiteX52" fmla="*/ 1537493 w 3845718"/>
                <a:gd name="connsiteY52" fmla="*/ 222250 h 3741737"/>
                <a:gd name="connsiteX53" fmla="*/ 1581943 w 3845718"/>
                <a:gd name="connsiteY53" fmla="*/ 412750 h 3741737"/>
                <a:gd name="connsiteX54" fmla="*/ 1678781 w 3845718"/>
                <a:gd name="connsiteY54" fmla="*/ 380206 h 3741737"/>
                <a:gd name="connsiteX55" fmla="*/ 1685923 w 3845718"/>
                <a:gd name="connsiteY55" fmla="*/ 310357 h 3741737"/>
                <a:gd name="connsiteX56" fmla="*/ 1710531 w 3845718"/>
                <a:gd name="connsiteY56" fmla="*/ 305594 h 3741737"/>
                <a:gd name="connsiteX57" fmla="*/ 1747838 w 3845718"/>
                <a:gd name="connsiteY57" fmla="*/ 289720 h 3741737"/>
                <a:gd name="connsiteX58" fmla="*/ 1843087 w 3845718"/>
                <a:gd name="connsiteY58" fmla="*/ 295274 h 3741737"/>
                <a:gd name="connsiteX59" fmla="*/ 1884361 w 3845718"/>
                <a:gd name="connsiteY59" fmla="*/ 304007 h 3741737"/>
                <a:gd name="connsiteX60" fmla="*/ 1887537 w 3845718"/>
                <a:gd name="connsiteY60" fmla="*/ 245268 h 3741737"/>
                <a:gd name="connsiteX61" fmla="*/ 1921668 w 3845718"/>
                <a:gd name="connsiteY61" fmla="*/ 254000 h 3741737"/>
                <a:gd name="connsiteX62" fmla="*/ 1908174 w 3845718"/>
                <a:gd name="connsiteY62" fmla="*/ 328612 h 3741737"/>
                <a:gd name="connsiteX63" fmla="*/ 1972468 w 3845718"/>
                <a:gd name="connsiteY63" fmla="*/ 331788 h 3741737"/>
                <a:gd name="connsiteX64" fmla="*/ 2008186 w 3845718"/>
                <a:gd name="connsiteY64" fmla="*/ 312737 h 3741737"/>
                <a:gd name="connsiteX65" fmla="*/ 2052637 w 3845718"/>
                <a:gd name="connsiteY65" fmla="*/ 324644 h 3741737"/>
                <a:gd name="connsiteX66" fmla="*/ 2055018 w 3845718"/>
                <a:gd name="connsiteY66" fmla="*/ 359568 h 3741737"/>
                <a:gd name="connsiteX67" fmla="*/ 2105818 w 3845718"/>
                <a:gd name="connsiteY67" fmla="*/ 373856 h 3741737"/>
                <a:gd name="connsiteX68" fmla="*/ 2128837 w 3845718"/>
                <a:gd name="connsiteY68" fmla="*/ 361950 h 3741737"/>
                <a:gd name="connsiteX69" fmla="*/ 2188368 w 3845718"/>
                <a:gd name="connsiteY69" fmla="*/ 313531 h 3741737"/>
                <a:gd name="connsiteX70" fmla="*/ 2229643 w 3845718"/>
                <a:gd name="connsiteY70" fmla="*/ 338931 h 3741737"/>
                <a:gd name="connsiteX71" fmla="*/ 2248693 w 3845718"/>
                <a:gd name="connsiteY71" fmla="*/ 331788 h 3741737"/>
                <a:gd name="connsiteX72" fmla="*/ 2276474 w 3845718"/>
                <a:gd name="connsiteY72" fmla="*/ 273844 h 3741737"/>
                <a:gd name="connsiteX73" fmla="*/ 2337593 w 3845718"/>
                <a:gd name="connsiteY73" fmla="*/ 235743 h 3741737"/>
                <a:gd name="connsiteX74" fmla="*/ 2326480 w 3845718"/>
                <a:gd name="connsiteY74" fmla="*/ 252414 h 3741737"/>
                <a:gd name="connsiteX75" fmla="*/ 2375693 w 3845718"/>
                <a:gd name="connsiteY75" fmla="*/ 346075 h 3741737"/>
                <a:gd name="connsiteX76" fmla="*/ 2470943 w 3845718"/>
                <a:gd name="connsiteY76" fmla="*/ 388937 h 3741737"/>
                <a:gd name="connsiteX77" fmla="*/ 2480468 w 3845718"/>
                <a:gd name="connsiteY77" fmla="*/ 477838 h 3741737"/>
                <a:gd name="connsiteX78" fmla="*/ 2501105 w 3845718"/>
                <a:gd name="connsiteY78" fmla="*/ 511175 h 3741737"/>
                <a:gd name="connsiteX79" fmla="*/ 2529681 w 3845718"/>
                <a:gd name="connsiteY79" fmla="*/ 568325 h 3741737"/>
                <a:gd name="connsiteX80" fmla="*/ 2480468 w 3845718"/>
                <a:gd name="connsiteY80" fmla="*/ 688975 h 3741737"/>
                <a:gd name="connsiteX81" fmla="*/ 2564606 w 3845718"/>
                <a:gd name="connsiteY81" fmla="*/ 633413 h 3741737"/>
                <a:gd name="connsiteX82" fmla="*/ 2692400 w 3845718"/>
                <a:gd name="connsiteY82" fmla="*/ 642938 h 3741737"/>
                <a:gd name="connsiteX83" fmla="*/ 2744787 w 3845718"/>
                <a:gd name="connsiteY83" fmla="*/ 609600 h 3741737"/>
                <a:gd name="connsiteX84" fmla="*/ 2806699 w 3845718"/>
                <a:gd name="connsiteY84" fmla="*/ 630236 h 3741737"/>
                <a:gd name="connsiteX85" fmla="*/ 2867818 w 3845718"/>
                <a:gd name="connsiteY85" fmla="*/ 539750 h 3741737"/>
                <a:gd name="connsiteX86" fmla="*/ 2910681 w 3845718"/>
                <a:gd name="connsiteY86" fmla="*/ 547687 h 3741737"/>
                <a:gd name="connsiteX87" fmla="*/ 2978943 w 3845718"/>
                <a:gd name="connsiteY87" fmla="*/ 447675 h 3741737"/>
                <a:gd name="connsiteX88" fmla="*/ 3069430 w 3845718"/>
                <a:gd name="connsiteY88" fmla="*/ 481013 h 3741737"/>
                <a:gd name="connsiteX89" fmla="*/ 3128168 w 3845718"/>
                <a:gd name="connsiteY89" fmla="*/ 469900 h 3741737"/>
                <a:gd name="connsiteX90" fmla="*/ 3198018 w 3845718"/>
                <a:gd name="connsiteY90" fmla="*/ 495300 h 3741737"/>
                <a:gd name="connsiteX91" fmla="*/ 3204368 w 3845718"/>
                <a:gd name="connsiteY91" fmla="*/ 571500 h 3741737"/>
                <a:gd name="connsiteX92" fmla="*/ 3172618 w 3845718"/>
                <a:gd name="connsiteY92" fmla="*/ 654050 h 3741737"/>
                <a:gd name="connsiteX93" fmla="*/ 3204368 w 3845718"/>
                <a:gd name="connsiteY93" fmla="*/ 749300 h 3741737"/>
                <a:gd name="connsiteX94" fmla="*/ 3331368 w 3845718"/>
                <a:gd name="connsiteY94" fmla="*/ 781050 h 3741737"/>
                <a:gd name="connsiteX95" fmla="*/ 3284537 w 3845718"/>
                <a:gd name="connsiteY95" fmla="*/ 899319 h 3741737"/>
                <a:gd name="connsiteX96" fmla="*/ 3350418 w 3845718"/>
                <a:gd name="connsiteY96" fmla="*/ 1003300 h 3741737"/>
                <a:gd name="connsiteX97" fmla="*/ 3382168 w 3845718"/>
                <a:gd name="connsiteY97" fmla="*/ 1009650 h 3741737"/>
                <a:gd name="connsiteX98" fmla="*/ 3337718 w 3845718"/>
                <a:gd name="connsiteY98" fmla="*/ 1117600 h 3741737"/>
                <a:gd name="connsiteX99" fmla="*/ 3413918 w 3845718"/>
                <a:gd name="connsiteY99" fmla="*/ 1123950 h 3741737"/>
                <a:gd name="connsiteX100" fmla="*/ 3548062 w 3845718"/>
                <a:gd name="connsiteY100" fmla="*/ 1060450 h 3741737"/>
                <a:gd name="connsiteX101" fmla="*/ 3712368 w 3845718"/>
                <a:gd name="connsiteY101" fmla="*/ 908050 h 3741737"/>
                <a:gd name="connsiteX102" fmla="*/ 3701256 w 3845718"/>
                <a:gd name="connsiteY102" fmla="*/ 1030288 h 3741737"/>
                <a:gd name="connsiteX103" fmla="*/ 3793331 w 3845718"/>
                <a:gd name="connsiteY103" fmla="*/ 1119187 h 3741737"/>
                <a:gd name="connsiteX104" fmla="*/ 3845718 w 3845718"/>
                <a:gd name="connsiteY104" fmla="*/ 1270000 h 3741737"/>
                <a:gd name="connsiteX105" fmla="*/ 3540124 w 3845718"/>
                <a:gd name="connsiteY105" fmla="*/ 1458118 h 3741737"/>
                <a:gd name="connsiteX106" fmla="*/ 3607593 w 3845718"/>
                <a:gd name="connsiteY106" fmla="*/ 1585913 h 3741737"/>
                <a:gd name="connsiteX107" fmla="*/ 3559174 w 3845718"/>
                <a:gd name="connsiteY107" fmla="*/ 1687513 h 3741737"/>
                <a:gd name="connsiteX108" fmla="*/ 3604418 w 3845718"/>
                <a:gd name="connsiteY108" fmla="*/ 1720850 h 3741737"/>
                <a:gd name="connsiteX109" fmla="*/ 3629818 w 3845718"/>
                <a:gd name="connsiteY109" fmla="*/ 1771650 h 3741737"/>
                <a:gd name="connsiteX110" fmla="*/ 3629818 w 3845718"/>
                <a:gd name="connsiteY110" fmla="*/ 1847850 h 3741737"/>
                <a:gd name="connsiteX111" fmla="*/ 3604418 w 3845718"/>
                <a:gd name="connsiteY111" fmla="*/ 1873250 h 3741737"/>
                <a:gd name="connsiteX112" fmla="*/ 3598068 w 3845718"/>
                <a:gd name="connsiteY112" fmla="*/ 1911350 h 3741737"/>
                <a:gd name="connsiteX113" fmla="*/ 3528218 w 3845718"/>
                <a:gd name="connsiteY113" fmla="*/ 1885950 h 3741737"/>
                <a:gd name="connsiteX114" fmla="*/ 3509168 w 3845718"/>
                <a:gd name="connsiteY114" fmla="*/ 2012950 h 3741737"/>
                <a:gd name="connsiteX115" fmla="*/ 3432175 w 3845718"/>
                <a:gd name="connsiteY115" fmla="*/ 1977231 h 3741737"/>
                <a:gd name="connsiteX116" fmla="*/ 3299618 w 3845718"/>
                <a:gd name="connsiteY116" fmla="*/ 2039937 h 3741737"/>
                <a:gd name="connsiteX117" fmla="*/ 3445668 w 3845718"/>
                <a:gd name="connsiteY117" fmla="*/ 2286000 h 3741737"/>
                <a:gd name="connsiteX118" fmla="*/ 3483768 w 3845718"/>
                <a:gd name="connsiteY118" fmla="*/ 2286000 h 3741737"/>
                <a:gd name="connsiteX119" fmla="*/ 3477418 w 3845718"/>
                <a:gd name="connsiteY119" fmla="*/ 2374900 h 3741737"/>
                <a:gd name="connsiteX120" fmla="*/ 3407568 w 3845718"/>
                <a:gd name="connsiteY120" fmla="*/ 2350294 h 3741737"/>
                <a:gd name="connsiteX121" fmla="*/ 3299618 w 3845718"/>
                <a:gd name="connsiteY121" fmla="*/ 2387600 h 3741737"/>
                <a:gd name="connsiteX122" fmla="*/ 3077368 w 3845718"/>
                <a:gd name="connsiteY122" fmla="*/ 2381250 h 3741737"/>
                <a:gd name="connsiteX123" fmla="*/ 2982118 w 3845718"/>
                <a:gd name="connsiteY123" fmla="*/ 2381250 h 3741737"/>
                <a:gd name="connsiteX124" fmla="*/ 2905918 w 3845718"/>
                <a:gd name="connsiteY124" fmla="*/ 2305050 h 3741737"/>
                <a:gd name="connsiteX125" fmla="*/ 2848768 w 3845718"/>
                <a:gd name="connsiteY125" fmla="*/ 2292350 h 3741737"/>
                <a:gd name="connsiteX126" fmla="*/ 2834481 w 3845718"/>
                <a:gd name="connsiteY126" fmla="*/ 2212975 h 3741737"/>
                <a:gd name="connsiteX127" fmla="*/ 2643980 w 3845718"/>
                <a:gd name="connsiteY127" fmla="*/ 2155825 h 3741737"/>
                <a:gd name="connsiteX128" fmla="*/ 2620168 w 3845718"/>
                <a:gd name="connsiteY128" fmla="*/ 2273300 h 3741737"/>
                <a:gd name="connsiteX129" fmla="*/ 2639218 w 3845718"/>
                <a:gd name="connsiteY129" fmla="*/ 2362200 h 3741737"/>
                <a:gd name="connsiteX130" fmla="*/ 2607468 w 3845718"/>
                <a:gd name="connsiteY130" fmla="*/ 2476500 h 3741737"/>
                <a:gd name="connsiteX131" fmla="*/ 3001168 w 3845718"/>
                <a:gd name="connsiteY131" fmla="*/ 2546350 h 3741737"/>
                <a:gd name="connsiteX132" fmla="*/ 3045618 w 3845718"/>
                <a:gd name="connsiteY132" fmla="*/ 3003550 h 3741737"/>
                <a:gd name="connsiteX133" fmla="*/ 1978818 w 3845718"/>
                <a:gd name="connsiteY133" fmla="*/ 3060700 h 3741737"/>
                <a:gd name="connsiteX134" fmla="*/ 1959768 w 3845718"/>
                <a:gd name="connsiteY134" fmla="*/ 3117850 h 3741737"/>
                <a:gd name="connsiteX135" fmla="*/ 2010568 w 3845718"/>
                <a:gd name="connsiteY135" fmla="*/ 3143250 h 3741737"/>
                <a:gd name="connsiteX136" fmla="*/ 2029618 w 3845718"/>
                <a:gd name="connsiteY136" fmla="*/ 3219450 h 3741737"/>
                <a:gd name="connsiteX137" fmla="*/ 2023268 w 3845718"/>
                <a:gd name="connsiteY137" fmla="*/ 3378200 h 3741737"/>
                <a:gd name="connsiteX138" fmla="*/ 2093118 w 3845718"/>
                <a:gd name="connsiteY138" fmla="*/ 3473450 h 3741737"/>
                <a:gd name="connsiteX139" fmla="*/ 2055018 w 3845718"/>
                <a:gd name="connsiteY139" fmla="*/ 3638550 h 3741737"/>
                <a:gd name="connsiteX140" fmla="*/ 2112168 w 3845718"/>
                <a:gd name="connsiteY14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0468 w 3845718"/>
                <a:gd name="connsiteY21" fmla="*/ 2095500 h 3741737"/>
                <a:gd name="connsiteX22" fmla="*/ 278605 w 3845718"/>
                <a:gd name="connsiteY22" fmla="*/ 2244725 h 3741737"/>
                <a:gd name="connsiteX23" fmla="*/ 245268 w 3845718"/>
                <a:gd name="connsiteY23" fmla="*/ 2171700 h 3741737"/>
                <a:gd name="connsiteX24" fmla="*/ 252411 w 3845718"/>
                <a:gd name="connsiteY24" fmla="*/ 2115344 h 3741737"/>
                <a:gd name="connsiteX25" fmla="*/ 217487 w 3845718"/>
                <a:gd name="connsiteY25" fmla="*/ 2114550 h 3741737"/>
                <a:gd name="connsiteX26" fmla="*/ 230981 w 3845718"/>
                <a:gd name="connsiteY26" fmla="*/ 2072481 h 3741737"/>
                <a:gd name="connsiteX27" fmla="*/ 105567 w 3845718"/>
                <a:gd name="connsiteY27" fmla="*/ 2023269 h 3741737"/>
                <a:gd name="connsiteX28" fmla="*/ 42068 w 3845718"/>
                <a:gd name="connsiteY28" fmla="*/ 1957387 h 3741737"/>
                <a:gd name="connsiteX29" fmla="*/ 83343 w 3845718"/>
                <a:gd name="connsiteY29" fmla="*/ 1717675 h 3741737"/>
                <a:gd name="connsiteX30" fmla="*/ 0 w 3845718"/>
                <a:gd name="connsiteY30" fmla="*/ 1545432 h 3741737"/>
                <a:gd name="connsiteX31" fmla="*/ 30956 w 3845718"/>
                <a:gd name="connsiteY31" fmla="*/ 1500187 h 3741737"/>
                <a:gd name="connsiteX32" fmla="*/ 205581 w 3845718"/>
                <a:gd name="connsiteY32" fmla="*/ 1123950 h 3741737"/>
                <a:gd name="connsiteX33" fmla="*/ 340518 w 3845718"/>
                <a:gd name="connsiteY33" fmla="*/ 1003300 h 3741737"/>
                <a:gd name="connsiteX34" fmla="*/ 392906 w 3845718"/>
                <a:gd name="connsiteY34" fmla="*/ 750887 h 3741737"/>
                <a:gd name="connsiteX35" fmla="*/ 412749 w 3845718"/>
                <a:gd name="connsiteY35" fmla="*/ 625475 h 3741737"/>
                <a:gd name="connsiteX36" fmla="*/ 579437 w 3845718"/>
                <a:gd name="connsiteY36" fmla="*/ 700087 h 3741737"/>
                <a:gd name="connsiteX37" fmla="*/ 734218 w 3845718"/>
                <a:gd name="connsiteY37" fmla="*/ 758825 h 3741737"/>
                <a:gd name="connsiteX38" fmla="*/ 746124 w 3845718"/>
                <a:gd name="connsiteY38" fmla="*/ 685800 h 3741737"/>
                <a:gd name="connsiteX39" fmla="*/ 689768 w 3845718"/>
                <a:gd name="connsiteY39" fmla="*/ 606425 h 3741737"/>
                <a:gd name="connsiteX40" fmla="*/ 832643 w 3845718"/>
                <a:gd name="connsiteY40" fmla="*/ 568325 h 3741737"/>
                <a:gd name="connsiteX41" fmla="*/ 921543 w 3845718"/>
                <a:gd name="connsiteY41" fmla="*/ 561975 h 3741737"/>
                <a:gd name="connsiteX42" fmla="*/ 953293 w 3845718"/>
                <a:gd name="connsiteY42" fmla="*/ 542925 h 3741737"/>
                <a:gd name="connsiteX43" fmla="*/ 981868 w 3845718"/>
                <a:gd name="connsiteY43" fmla="*/ 561975 h 3741737"/>
                <a:gd name="connsiteX44" fmla="*/ 1048543 w 3845718"/>
                <a:gd name="connsiteY44" fmla="*/ 546100 h 3741737"/>
                <a:gd name="connsiteX45" fmla="*/ 1061243 w 3845718"/>
                <a:gd name="connsiteY45" fmla="*/ 514350 h 3741737"/>
                <a:gd name="connsiteX46" fmla="*/ 1302543 w 3845718"/>
                <a:gd name="connsiteY46" fmla="*/ 485775 h 3741737"/>
                <a:gd name="connsiteX47" fmla="*/ 1261268 w 3845718"/>
                <a:gd name="connsiteY47" fmla="*/ 219075 h 3741737"/>
                <a:gd name="connsiteX48" fmla="*/ 1175543 w 3845718"/>
                <a:gd name="connsiteY48" fmla="*/ 0 h 3741737"/>
                <a:gd name="connsiteX49" fmla="*/ 1280318 w 3845718"/>
                <a:gd name="connsiteY49" fmla="*/ 12700 h 3741737"/>
                <a:gd name="connsiteX50" fmla="*/ 1400968 w 3845718"/>
                <a:gd name="connsiteY50" fmla="*/ 60325 h 3741737"/>
                <a:gd name="connsiteX51" fmla="*/ 1477168 w 3845718"/>
                <a:gd name="connsiteY51" fmla="*/ 130175 h 3741737"/>
                <a:gd name="connsiteX52" fmla="*/ 1537493 w 3845718"/>
                <a:gd name="connsiteY52" fmla="*/ 222250 h 3741737"/>
                <a:gd name="connsiteX53" fmla="*/ 1581943 w 3845718"/>
                <a:gd name="connsiteY53" fmla="*/ 412750 h 3741737"/>
                <a:gd name="connsiteX54" fmla="*/ 1678781 w 3845718"/>
                <a:gd name="connsiteY54" fmla="*/ 380206 h 3741737"/>
                <a:gd name="connsiteX55" fmla="*/ 1685923 w 3845718"/>
                <a:gd name="connsiteY55" fmla="*/ 310357 h 3741737"/>
                <a:gd name="connsiteX56" fmla="*/ 1710531 w 3845718"/>
                <a:gd name="connsiteY56" fmla="*/ 305594 h 3741737"/>
                <a:gd name="connsiteX57" fmla="*/ 1747838 w 3845718"/>
                <a:gd name="connsiteY57" fmla="*/ 289720 h 3741737"/>
                <a:gd name="connsiteX58" fmla="*/ 1843087 w 3845718"/>
                <a:gd name="connsiteY58" fmla="*/ 295274 h 3741737"/>
                <a:gd name="connsiteX59" fmla="*/ 1884361 w 3845718"/>
                <a:gd name="connsiteY59" fmla="*/ 304007 h 3741737"/>
                <a:gd name="connsiteX60" fmla="*/ 1887537 w 3845718"/>
                <a:gd name="connsiteY60" fmla="*/ 245268 h 3741737"/>
                <a:gd name="connsiteX61" fmla="*/ 1921668 w 3845718"/>
                <a:gd name="connsiteY61" fmla="*/ 254000 h 3741737"/>
                <a:gd name="connsiteX62" fmla="*/ 1908174 w 3845718"/>
                <a:gd name="connsiteY62" fmla="*/ 328612 h 3741737"/>
                <a:gd name="connsiteX63" fmla="*/ 1972468 w 3845718"/>
                <a:gd name="connsiteY63" fmla="*/ 331788 h 3741737"/>
                <a:gd name="connsiteX64" fmla="*/ 2008186 w 3845718"/>
                <a:gd name="connsiteY64" fmla="*/ 312737 h 3741737"/>
                <a:gd name="connsiteX65" fmla="*/ 2052637 w 3845718"/>
                <a:gd name="connsiteY65" fmla="*/ 324644 h 3741737"/>
                <a:gd name="connsiteX66" fmla="*/ 2055018 w 3845718"/>
                <a:gd name="connsiteY66" fmla="*/ 359568 h 3741737"/>
                <a:gd name="connsiteX67" fmla="*/ 2105818 w 3845718"/>
                <a:gd name="connsiteY67" fmla="*/ 373856 h 3741737"/>
                <a:gd name="connsiteX68" fmla="*/ 2128837 w 3845718"/>
                <a:gd name="connsiteY68" fmla="*/ 361950 h 3741737"/>
                <a:gd name="connsiteX69" fmla="*/ 2188368 w 3845718"/>
                <a:gd name="connsiteY69" fmla="*/ 313531 h 3741737"/>
                <a:gd name="connsiteX70" fmla="*/ 2229643 w 3845718"/>
                <a:gd name="connsiteY70" fmla="*/ 338931 h 3741737"/>
                <a:gd name="connsiteX71" fmla="*/ 2248693 w 3845718"/>
                <a:gd name="connsiteY71" fmla="*/ 331788 h 3741737"/>
                <a:gd name="connsiteX72" fmla="*/ 2276474 w 3845718"/>
                <a:gd name="connsiteY72" fmla="*/ 273844 h 3741737"/>
                <a:gd name="connsiteX73" fmla="*/ 2337593 w 3845718"/>
                <a:gd name="connsiteY73" fmla="*/ 235743 h 3741737"/>
                <a:gd name="connsiteX74" fmla="*/ 2326480 w 3845718"/>
                <a:gd name="connsiteY74" fmla="*/ 252414 h 3741737"/>
                <a:gd name="connsiteX75" fmla="*/ 2375693 w 3845718"/>
                <a:gd name="connsiteY75" fmla="*/ 346075 h 3741737"/>
                <a:gd name="connsiteX76" fmla="*/ 2470943 w 3845718"/>
                <a:gd name="connsiteY76" fmla="*/ 388937 h 3741737"/>
                <a:gd name="connsiteX77" fmla="*/ 2480468 w 3845718"/>
                <a:gd name="connsiteY77" fmla="*/ 477838 h 3741737"/>
                <a:gd name="connsiteX78" fmla="*/ 2501105 w 3845718"/>
                <a:gd name="connsiteY78" fmla="*/ 511175 h 3741737"/>
                <a:gd name="connsiteX79" fmla="*/ 2529681 w 3845718"/>
                <a:gd name="connsiteY79" fmla="*/ 568325 h 3741737"/>
                <a:gd name="connsiteX80" fmla="*/ 2480468 w 3845718"/>
                <a:gd name="connsiteY80" fmla="*/ 688975 h 3741737"/>
                <a:gd name="connsiteX81" fmla="*/ 2564606 w 3845718"/>
                <a:gd name="connsiteY81" fmla="*/ 633413 h 3741737"/>
                <a:gd name="connsiteX82" fmla="*/ 2692400 w 3845718"/>
                <a:gd name="connsiteY82" fmla="*/ 642938 h 3741737"/>
                <a:gd name="connsiteX83" fmla="*/ 2744787 w 3845718"/>
                <a:gd name="connsiteY83" fmla="*/ 609600 h 3741737"/>
                <a:gd name="connsiteX84" fmla="*/ 2806699 w 3845718"/>
                <a:gd name="connsiteY84" fmla="*/ 630236 h 3741737"/>
                <a:gd name="connsiteX85" fmla="*/ 2867818 w 3845718"/>
                <a:gd name="connsiteY85" fmla="*/ 539750 h 3741737"/>
                <a:gd name="connsiteX86" fmla="*/ 2910681 w 3845718"/>
                <a:gd name="connsiteY86" fmla="*/ 547687 h 3741737"/>
                <a:gd name="connsiteX87" fmla="*/ 2978943 w 3845718"/>
                <a:gd name="connsiteY87" fmla="*/ 447675 h 3741737"/>
                <a:gd name="connsiteX88" fmla="*/ 3069430 w 3845718"/>
                <a:gd name="connsiteY88" fmla="*/ 481013 h 3741737"/>
                <a:gd name="connsiteX89" fmla="*/ 3128168 w 3845718"/>
                <a:gd name="connsiteY89" fmla="*/ 469900 h 3741737"/>
                <a:gd name="connsiteX90" fmla="*/ 3198018 w 3845718"/>
                <a:gd name="connsiteY90" fmla="*/ 495300 h 3741737"/>
                <a:gd name="connsiteX91" fmla="*/ 3204368 w 3845718"/>
                <a:gd name="connsiteY91" fmla="*/ 571500 h 3741737"/>
                <a:gd name="connsiteX92" fmla="*/ 3172618 w 3845718"/>
                <a:gd name="connsiteY92" fmla="*/ 654050 h 3741737"/>
                <a:gd name="connsiteX93" fmla="*/ 3204368 w 3845718"/>
                <a:gd name="connsiteY93" fmla="*/ 749300 h 3741737"/>
                <a:gd name="connsiteX94" fmla="*/ 3331368 w 3845718"/>
                <a:gd name="connsiteY94" fmla="*/ 781050 h 3741737"/>
                <a:gd name="connsiteX95" fmla="*/ 3284537 w 3845718"/>
                <a:gd name="connsiteY95" fmla="*/ 899319 h 3741737"/>
                <a:gd name="connsiteX96" fmla="*/ 3350418 w 3845718"/>
                <a:gd name="connsiteY96" fmla="*/ 1003300 h 3741737"/>
                <a:gd name="connsiteX97" fmla="*/ 3382168 w 3845718"/>
                <a:gd name="connsiteY97" fmla="*/ 1009650 h 3741737"/>
                <a:gd name="connsiteX98" fmla="*/ 3337718 w 3845718"/>
                <a:gd name="connsiteY98" fmla="*/ 1117600 h 3741737"/>
                <a:gd name="connsiteX99" fmla="*/ 3413918 w 3845718"/>
                <a:gd name="connsiteY99" fmla="*/ 1123950 h 3741737"/>
                <a:gd name="connsiteX100" fmla="*/ 3548062 w 3845718"/>
                <a:gd name="connsiteY100" fmla="*/ 1060450 h 3741737"/>
                <a:gd name="connsiteX101" fmla="*/ 3712368 w 3845718"/>
                <a:gd name="connsiteY101" fmla="*/ 908050 h 3741737"/>
                <a:gd name="connsiteX102" fmla="*/ 3701256 w 3845718"/>
                <a:gd name="connsiteY102" fmla="*/ 1030288 h 3741737"/>
                <a:gd name="connsiteX103" fmla="*/ 3793331 w 3845718"/>
                <a:gd name="connsiteY103" fmla="*/ 1119187 h 3741737"/>
                <a:gd name="connsiteX104" fmla="*/ 3845718 w 3845718"/>
                <a:gd name="connsiteY104" fmla="*/ 1270000 h 3741737"/>
                <a:gd name="connsiteX105" fmla="*/ 3540124 w 3845718"/>
                <a:gd name="connsiteY105" fmla="*/ 1458118 h 3741737"/>
                <a:gd name="connsiteX106" fmla="*/ 3607593 w 3845718"/>
                <a:gd name="connsiteY106" fmla="*/ 1585913 h 3741737"/>
                <a:gd name="connsiteX107" fmla="*/ 3559174 w 3845718"/>
                <a:gd name="connsiteY107" fmla="*/ 1687513 h 3741737"/>
                <a:gd name="connsiteX108" fmla="*/ 3604418 w 3845718"/>
                <a:gd name="connsiteY108" fmla="*/ 1720850 h 3741737"/>
                <a:gd name="connsiteX109" fmla="*/ 3629818 w 3845718"/>
                <a:gd name="connsiteY109" fmla="*/ 1771650 h 3741737"/>
                <a:gd name="connsiteX110" fmla="*/ 3629818 w 3845718"/>
                <a:gd name="connsiteY110" fmla="*/ 1847850 h 3741737"/>
                <a:gd name="connsiteX111" fmla="*/ 3604418 w 3845718"/>
                <a:gd name="connsiteY111" fmla="*/ 1873250 h 3741737"/>
                <a:gd name="connsiteX112" fmla="*/ 3598068 w 3845718"/>
                <a:gd name="connsiteY112" fmla="*/ 1911350 h 3741737"/>
                <a:gd name="connsiteX113" fmla="*/ 3528218 w 3845718"/>
                <a:gd name="connsiteY113" fmla="*/ 1885950 h 3741737"/>
                <a:gd name="connsiteX114" fmla="*/ 3509168 w 3845718"/>
                <a:gd name="connsiteY114" fmla="*/ 2012950 h 3741737"/>
                <a:gd name="connsiteX115" fmla="*/ 3432175 w 3845718"/>
                <a:gd name="connsiteY115" fmla="*/ 1977231 h 3741737"/>
                <a:gd name="connsiteX116" fmla="*/ 3299618 w 3845718"/>
                <a:gd name="connsiteY116" fmla="*/ 2039937 h 3741737"/>
                <a:gd name="connsiteX117" fmla="*/ 3445668 w 3845718"/>
                <a:gd name="connsiteY117" fmla="*/ 2286000 h 3741737"/>
                <a:gd name="connsiteX118" fmla="*/ 3483768 w 3845718"/>
                <a:gd name="connsiteY118" fmla="*/ 2286000 h 3741737"/>
                <a:gd name="connsiteX119" fmla="*/ 3477418 w 3845718"/>
                <a:gd name="connsiteY119" fmla="*/ 2374900 h 3741737"/>
                <a:gd name="connsiteX120" fmla="*/ 3407568 w 3845718"/>
                <a:gd name="connsiteY120" fmla="*/ 2350294 h 3741737"/>
                <a:gd name="connsiteX121" fmla="*/ 3299618 w 3845718"/>
                <a:gd name="connsiteY121" fmla="*/ 2387600 h 3741737"/>
                <a:gd name="connsiteX122" fmla="*/ 3077368 w 3845718"/>
                <a:gd name="connsiteY122" fmla="*/ 2381250 h 3741737"/>
                <a:gd name="connsiteX123" fmla="*/ 2982118 w 3845718"/>
                <a:gd name="connsiteY123" fmla="*/ 2381250 h 3741737"/>
                <a:gd name="connsiteX124" fmla="*/ 2905918 w 3845718"/>
                <a:gd name="connsiteY124" fmla="*/ 2305050 h 3741737"/>
                <a:gd name="connsiteX125" fmla="*/ 2848768 w 3845718"/>
                <a:gd name="connsiteY125" fmla="*/ 2292350 h 3741737"/>
                <a:gd name="connsiteX126" fmla="*/ 2834481 w 3845718"/>
                <a:gd name="connsiteY126" fmla="*/ 2212975 h 3741737"/>
                <a:gd name="connsiteX127" fmla="*/ 2643980 w 3845718"/>
                <a:gd name="connsiteY127" fmla="*/ 2155825 h 3741737"/>
                <a:gd name="connsiteX128" fmla="*/ 2620168 w 3845718"/>
                <a:gd name="connsiteY128" fmla="*/ 2273300 h 3741737"/>
                <a:gd name="connsiteX129" fmla="*/ 2639218 w 3845718"/>
                <a:gd name="connsiteY129" fmla="*/ 2362200 h 3741737"/>
                <a:gd name="connsiteX130" fmla="*/ 2607468 w 3845718"/>
                <a:gd name="connsiteY130" fmla="*/ 2476500 h 3741737"/>
                <a:gd name="connsiteX131" fmla="*/ 3001168 w 3845718"/>
                <a:gd name="connsiteY131" fmla="*/ 2546350 h 3741737"/>
                <a:gd name="connsiteX132" fmla="*/ 3045618 w 3845718"/>
                <a:gd name="connsiteY132" fmla="*/ 3003550 h 3741737"/>
                <a:gd name="connsiteX133" fmla="*/ 1978818 w 3845718"/>
                <a:gd name="connsiteY133" fmla="*/ 3060700 h 3741737"/>
                <a:gd name="connsiteX134" fmla="*/ 1959768 w 3845718"/>
                <a:gd name="connsiteY134" fmla="*/ 3117850 h 3741737"/>
                <a:gd name="connsiteX135" fmla="*/ 2010568 w 3845718"/>
                <a:gd name="connsiteY135" fmla="*/ 3143250 h 3741737"/>
                <a:gd name="connsiteX136" fmla="*/ 2029618 w 3845718"/>
                <a:gd name="connsiteY136" fmla="*/ 3219450 h 3741737"/>
                <a:gd name="connsiteX137" fmla="*/ 2023268 w 3845718"/>
                <a:gd name="connsiteY137" fmla="*/ 3378200 h 3741737"/>
                <a:gd name="connsiteX138" fmla="*/ 2093118 w 3845718"/>
                <a:gd name="connsiteY138" fmla="*/ 3473450 h 3741737"/>
                <a:gd name="connsiteX139" fmla="*/ 2055018 w 3845718"/>
                <a:gd name="connsiteY139" fmla="*/ 3638550 h 3741737"/>
                <a:gd name="connsiteX140" fmla="*/ 2112168 w 3845718"/>
                <a:gd name="connsiteY14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278605 w 3845718"/>
                <a:gd name="connsiteY22" fmla="*/ 2244725 h 3741737"/>
                <a:gd name="connsiteX23" fmla="*/ 245268 w 3845718"/>
                <a:gd name="connsiteY23" fmla="*/ 2171700 h 3741737"/>
                <a:gd name="connsiteX24" fmla="*/ 252411 w 3845718"/>
                <a:gd name="connsiteY24" fmla="*/ 2115344 h 3741737"/>
                <a:gd name="connsiteX25" fmla="*/ 217487 w 3845718"/>
                <a:gd name="connsiteY25" fmla="*/ 2114550 h 3741737"/>
                <a:gd name="connsiteX26" fmla="*/ 230981 w 3845718"/>
                <a:gd name="connsiteY26" fmla="*/ 2072481 h 3741737"/>
                <a:gd name="connsiteX27" fmla="*/ 105567 w 3845718"/>
                <a:gd name="connsiteY27" fmla="*/ 2023269 h 3741737"/>
                <a:gd name="connsiteX28" fmla="*/ 42068 w 3845718"/>
                <a:gd name="connsiteY28" fmla="*/ 1957387 h 3741737"/>
                <a:gd name="connsiteX29" fmla="*/ 83343 w 3845718"/>
                <a:gd name="connsiteY29" fmla="*/ 1717675 h 3741737"/>
                <a:gd name="connsiteX30" fmla="*/ 0 w 3845718"/>
                <a:gd name="connsiteY30" fmla="*/ 1545432 h 3741737"/>
                <a:gd name="connsiteX31" fmla="*/ 30956 w 3845718"/>
                <a:gd name="connsiteY31" fmla="*/ 1500187 h 3741737"/>
                <a:gd name="connsiteX32" fmla="*/ 205581 w 3845718"/>
                <a:gd name="connsiteY32" fmla="*/ 1123950 h 3741737"/>
                <a:gd name="connsiteX33" fmla="*/ 340518 w 3845718"/>
                <a:gd name="connsiteY33" fmla="*/ 1003300 h 3741737"/>
                <a:gd name="connsiteX34" fmla="*/ 392906 w 3845718"/>
                <a:gd name="connsiteY34" fmla="*/ 750887 h 3741737"/>
                <a:gd name="connsiteX35" fmla="*/ 412749 w 3845718"/>
                <a:gd name="connsiteY35" fmla="*/ 625475 h 3741737"/>
                <a:gd name="connsiteX36" fmla="*/ 579437 w 3845718"/>
                <a:gd name="connsiteY36" fmla="*/ 700087 h 3741737"/>
                <a:gd name="connsiteX37" fmla="*/ 734218 w 3845718"/>
                <a:gd name="connsiteY37" fmla="*/ 758825 h 3741737"/>
                <a:gd name="connsiteX38" fmla="*/ 746124 w 3845718"/>
                <a:gd name="connsiteY38" fmla="*/ 685800 h 3741737"/>
                <a:gd name="connsiteX39" fmla="*/ 689768 w 3845718"/>
                <a:gd name="connsiteY39" fmla="*/ 606425 h 3741737"/>
                <a:gd name="connsiteX40" fmla="*/ 832643 w 3845718"/>
                <a:gd name="connsiteY40" fmla="*/ 568325 h 3741737"/>
                <a:gd name="connsiteX41" fmla="*/ 921543 w 3845718"/>
                <a:gd name="connsiteY41" fmla="*/ 561975 h 3741737"/>
                <a:gd name="connsiteX42" fmla="*/ 953293 w 3845718"/>
                <a:gd name="connsiteY42" fmla="*/ 542925 h 3741737"/>
                <a:gd name="connsiteX43" fmla="*/ 981868 w 3845718"/>
                <a:gd name="connsiteY43" fmla="*/ 561975 h 3741737"/>
                <a:gd name="connsiteX44" fmla="*/ 1048543 w 3845718"/>
                <a:gd name="connsiteY44" fmla="*/ 546100 h 3741737"/>
                <a:gd name="connsiteX45" fmla="*/ 1061243 w 3845718"/>
                <a:gd name="connsiteY45" fmla="*/ 514350 h 3741737"/>
                <a:gd name="connsiteX46" fmla="*/ 1302543 w 3845718"/>
                <a:gd name="connsiteY46" fmla="*/ 485775 h 3741737"/>
                <a:gd name="connsiteX47" fmla="*/ 1261268 w 3845718"/>
                <a:gd name="connsiteY47" fmla="*/ 219075 h 3741737"/>
                <a:gd name="connsiteX48" fmla="*/ 1175543 w 3845718"/>
                <a:gd name="connsiteY48" fmla="*/ 0 h 3741737"/>
                <a:gd name="connsiteX49" fmla="*/ 1280318 w 3845718"/>
                <a:gd name="connsiteY49" fmla="*/ 12700 h 3741737"/>
                <a:gd name="connsiteX50" fmla="*/ 1400968 w 3845718"/>
                <a:gd name="connsiteY50" fmla="*/ 60325 h 3741737"/>
                <a:gd name="connsiteX51" fmla="*/ 1477168 w 3845718"/>
                <a:gd name="connsiteY51" fmla="*/ 130175 h 3741737"/>
                <a:gd name="connsiteX52" fmla="*/ 1537493 w 3845718"/>
                <a:gd name="connsiteY52" fmla="*/ 222250 h 3741737"/>
                <a:gd name="connsiteX53" fmla="*/ 1581943 w 3845718"/>
                <a:gd name="connsiteY53" fmla="*/ 412750 h 3741737"/>
                <a:gd name="connsiteX54" fmla="*/ 1678781 w 3845718"/>
                <a:gd name="connsiteY54" fmla="*/ 380206 h 3741737"/>
                <a:gd name="connsiteX55" fmla="*/ 1685923 w 3845718"/>
                <a:gd name="connsiteY55" fmla="*/ 310357 h 3741737"/>
                <a:gd name="connsiteX56" fmla="*/ 1710531 w 3845718"/>
                <a:gd name="connsiteY56" fmla="*/ 305594 h 3741737"/>
                <a:gd name="connsiteX57" fmla="*/ 1747838 w 3845718"/>
                <a:gd name="connsiteY57" fmla="*/ 289720 h 3741737"/>
                <a:gd name="connsiteX58" fmla="*/ 1843087 w 3845718"/>
                <a:gd name="connsiteY58" fmla="*/ 295274 h 3741737"/>
                <a:gd name="connsiteX59" fmla="*/ 1884361 w 3845718"/>
                <a:gd name="connsiteY59" fmla="*/ 304007 h 3741737"/>
                <a:gd name="connsiteX60" fmla="*/ 1887537 w 3845718"/>
                <a:gd name="connsiteY60" fmla="*/ 245268 h 3741737"/>
                <a:gd name="connsiteX61" fmla="*/ 1921668 w 3845718"/>
                <a:gd name="connsiteY61" fmla="*/ 254000 h 3741737"/>
                <a:gd name="connsiteX62" fmla="*/ 1908174 w 3845718"/>
                <a:gd name="connsiteY62" fmla="*/ 328612 h 3741737"/>
                <a:gd name="connsiteX63" fmla="*/ 1972468 w 3845718"/>
                <a:gd name="connsiteY63" fmla="*/ 331788 h 3741737"/>
                <a:gd name="connsiteX64" fmla="*/ 2008186 w 3845718"/>
                <a:gd name="connsiteY64" fmla="*/ 312737 h 3741737"/>
                <a:gd name="connsiteX65" fmla="*/ 2052637 w 3845718"/>
                <a:gd name="connsiteY65" fmla="*/ 324644 h 3741737"/>
                <a:gd name="connsiteX66" fmla="*/ 2055018 w 3845718"/>
                <a:gd name="connsiteY66" fmla="*/ 359568 h 3741737"/>
                <a:gd name="connsiteX67" fmla="*/ 2105818 w 3845718"/>
                <a:gd name="connsiteY67" fmla="*/ 373856 h 3741737"/>
                <a:gd name="connsiteX68" fmla="*/ 2128837 w 3845718"/>
                <a:gd name="connsiteY68" fmla="*/ 361950 h 3741737"/>
                <a:gd name="connsiteX69" fmla="*/ 2188368 w 3845718"/>
                <a:gd name="connsiteY69" fmla="*/ 313531 h 3741737"/>
                <a:gd name="connsiteX70" fmla="*/ 2229643 w 3845718"/>
                <a:gd name="connsiteY70" fmla="*/ 338931 h 3741737"/>
                <a:gd name="connsiteX71" fmla="*/ 2248693 w 3845718"/>
                <a:gd name="connsiteY71" fmla="*/ 331788 h 3741737"/>
                <a:gd name="connsiteX72" fmla="*/ 2276474 w 3845718"/>
                <a:gd name="connsiteY72" fmla="*/ 273844 h 3741737"/>
                <a:gd name="connsiteX73" fmla="*/ 2337593 w 3845718"/>
                <a:gd name="connsiteY73" fmla="*/ 235743 h 3741737"/>
                <a:gd name="connsiteX74" fmla="*/ 2326480 w 3845718"/>
                <a:gd name="connsiteY74" fmla="*/ 252414 h 3741737"/>
                <a:gd name="connsiteX75" fmla="*/ 2375693 w 3845718"/>
                <a:gd name="connsiteY75" fmla="*/ 346075 h 3741737"/>
                <a:gd name="connsiteX76" fmla="*/ 2470943 w 3845718"/>
                <a:gd name="connsiteY76" fmla="*/ 388937 h 3741737"/>
                <a:gd name="connsiteX77" fmla="*/ 2480468 w 3845718"/>
                <a:gd name="connsiteY77" fmla="*/ 477838 h 3741737"/>
                <a:gd name="connsiteX78" fmla="*/ 2501105 w 3845718"/>
                <a:gd name="connsiteY78" fmla="*/ 511175 h 3741737"/>
                <a:gd name="connsiteX79" fmla="*/ 2529681 w 3845718"/>
                <a:gd name="connsiteY79" fmla="*/ 568325 h 3741737"/>
                <a:gd name="connsiteX80" fmla="*/ 2480468 w 3845718"/>
                <a:gd name="connsiteY80" fmla="*/ 688975 h 3741737"/>
                <a:gd name="connsiteX81" fmla="*/ 2564606 w 3845718"/>
                <a:gd name="connsiteY81" fmla="*/ 633413 h 3741737"/>
                <a:gd name="connsiteX82" fmla="*/ 2692400 w 3845718"/>
                <a:gd name="connsiteY82" fmla="*/ 642938 h 3741737"/>
                <a:gd name="connsiteX83" fmla="*/ 2744787 w 3845718"/>
                <a:gd name="connsiteY83" fmla="*/ 609600 h 3741737"/>
                <a:gd name="connsiteX84" fmla="*/ 2806699 w 3845718"/>
                <a:gd name="connsiteY84" fmla="*/ 630236 h 3741737"/>
                <a:gd name="connsiteX85" fmla="*/ 2867818 w 3845718"/>
                <a:gd name="connsiteY85" fmla="*/ 539750 h 3741737"/>
                <a:gd name="connsiteX86" fmla="*/ 2910681 w 3845718"/>
                <a:gd name="connsiteY86" fmla="*/ 547687 h 3741737"/>
                <a:gd name="connsiteX87" fmla="*/ 2978943 w 3845718"/>
                <a:gd name="connsiteY87" fmla="*/ 447675 h 3741737"/>
                <a:gd name="connsiteX88" fmla="*/ 3069430 w 3845718"/>
                <a:gd name="connsiteY88" fmla="*/ 481013 h 3741737"/>
                <a:gd name="connsiteX89" fmla="*/ 3128168 w 3845718"/>
                <a:gd name="connsiteY89" fmla="*/ 469900 h 3741737"/>
                <a:gd name="connsiteX90" fmla="*/ 3198018 w 3845718"/>
                <a:gd name="connsiteY90" fmla="*/ 495300 h 3741737"/>
                <a:gd name="connsiteX91" fmla="*/ 3204368 w 3845718"/>
                <a:gd name="connsiteY91" fmla="*/ 571500 h 3741737"/>
                <a:gd name="connsiteX92" fmla="*/ 3172618 w 3845718"/>
                <a:gd name="connsiteY92" fmla="*/ 654050 h 3741737"/>
                <a:gd name="connsiteX93" fmla="*/ 3204368 w 3845718"/>
                <a:gd name="connsiteY93" fmla="*/ 749300 h 3741737"/>
                <a:gd name="connsiteX94" fmla="*/ 3331368 w 3845718"/>
                <a:gd name="connsiteY94" fmla="*/ 781050 h 3741737"/>
                <a:gd name="connsiteX95" fmla="*/ 3284537 w 3845718"/>
                <a:gd name="connsiteY95" fmla="*/ 899319 h 3741737"/>
                <a:gd name="connsiteX96" fmla="*/ 3350418 w 3845718"/>
                <a:gd name="connsiteY96" fmla="*/ 1003300 h 3741737"/>
                <a:gd name="connsiteX97" fmla="*/ 3382168 w 3845718"/>
                <a:gd name="connsiteY97" fmla="*/ 1009650 h 3741737"/>
                <a:gd name="connsiteX98" fmla="*/ 3337718 w 3845718"/>
                <a:gd name="connsiteY98" fmla="*/ 1117600 h 3741737"/>
                <a:gd name="connsiteX99" fmla="*/ 3413918 w 3845718"/>
                <a:gd name="connsiteY99" fmla="*/ 1123950 h 3741737"/>
                <a:gd name="connsiteX100" fmla="*/ 3548062 w 3845718"/>
                <a:gd name="connsiteY100" fmla="*/ 1060450 h 3741737"/>
                <a:gd name="connsiteX101" fmla="*/ 3712368 w 3845718"/>
                <a:gd name="connsiteY101" fmla="*/ 908050 h 3741737"/>
                <a:gd name="connsiteX102" fmla="*/ 3701256 w 3845718"/>
                <a:gd name="connsiteY102" fmla="*/ 1030288 h 3741737"/>
                <a:gd name="connsiteX103" fmla="*/ 3793331 w 3845718"/>
                <a:gd name="connsiteY103" fmla="*/ 1119187 h 3741737"/>
                <a:gd name="connsiteX104" fmla="*/ 3845718 w 3845718"/>
                <a:gd name="connsiteY104" fmla="*/ 1270000 h 3741737"/>
                <a:gd name="connsiteX105" fmla="*/ 3540124 w 3845718"/>
                <a:gd name="connsiteY105" fmla="*/ 1458118 h 3741737"/>
                <a:gd name="connsiteX106" fmla="*/ 3607593 w 3845718"/>
                <a:gd name="connsiteY106" fmla="*/ 1585913 h 3741737"/>
                <a:gd name="connsiteX107" fmla="*/ 3559174 w 3845718"/>
                <a:gd name="connsiteY107" fmla="*/ 1687513 h 3741737"/>
                <a:gd name="connsiteX108" fmla="*/ 3604418 w 3845718"/>
                <a:gd name="connsiteY108" fmla="*/ 1720850 h 3741737"/>
                <a:gd name="connsiteX109" fmla="*/ 3629818 w 3845718"/>
                <a:gd name="connsiteY109" fmla="*/ 1771650 h 3741737"/>
                <a:gd name="connsiteX110" fmla="*/ 3629818 w 3845718"/>
                <a:gd name="connsiteY110" fmla="*/ 1847850 h 3741737"/>
                <a:gd name="connsiteX111" fmla="*/ 3604418 w 3845718"/>
                <a:gd name="connsiteY111" fmla="*/ 1873250 h 3741737"/>
                <a:gd name="connsiteX112" fmla="*/ 3598068 w 3845718"/>
                <a:gd name="connsiteY112" fmla="*/ 1911350 h 3741737"/>
                <a:gd name="connsiteX113" fmla="*/ 3528218 w 3845718"/>
                <a:gd name="connsiteY113" fmla="*/ 1885950 h 3741737"/>
                <a:gd name="connsiteX114" fmla="*/ 3509168 w 3845718"/>
                <a:gd name="connsiteY114" fmla="*/ 2012950 h 3741737"/>
                <a:gd name="connsiteX115" fmla="*/ 3432175 w 3845718"/>
                <a:gd name="connsiteY115" fmla="*/ 1977231 h 3741737"/>
                <a:gd name="connsiteX116" fmla="*/ 3299618 w 3845718"/>
                <a:gd name="connsiteY116" fmla="*/ 2039937 h 3741737"/>
                <a:gd name="connsiteX117" fmla="*/ 3445668 w 3845718"/>
                <a:gd name="connsiteY117" fmla="*/ 2286000 h 3741737"/>
                <a:gd name="connsiteX118" fmla="*/ 3483768 w 3845718"/>
                <a:gd name="connsiteY118" fmla="*/ 2286000 h 3741737"/>
                <a:gd name="connsiteX119" fmla="*/ 3477418 w 3845718"/>
                <a:gd name="connsiteY119" fmla="*/ 2374900 h 3741737"/>
                <a:gd name="connsiteX120" fmla="*/ 3407568 w 3845718"/>
                <a:gd name="connsiteY120" fmla="*/ 2350294 h 3741737"/>
                <a:gd name="connsiteX121" fmla="*/ 3299618 w 3845718"/>
                <a:gd name="connsiteY121" fmla="*/ 2387600 h 3741737"/>
                <a:gd name="connsiteX122" fmla="*/ 3077368 w 3845718"/>
                <a:gd name="connsiteY122" fmla="*/ 2381250 h 3741737"/>
                <a:gd name="connsiteX123" fmla="*/ 2982118 w 3845718"/>
                <a:gd name="connsiteY123" fmla="*/ 2381250 h 3741737"/>
                <a:gd name="connsiteX124" fmla="*/ 2905918 w 3845718"/>
                <a:gd name="connsiteY124" fmla="*/ 2305050 h 3741737"/>
                <a:gd name="connsiteX125" fmla="*/ 2848768 w 3845718"/>
                <a:gd name="connsiteY125" fmla="*/ 2292350 h 3741737"/>
                <a:gd name="connsiteX126" fmla="*/ 2834481 w 3845718"/>
                <a:gd name="connsiteY126" fmla="*/ 2212975 h 3741737"/>
                <a:gd name="connsiteX127" fmla="*/ 2643980 w 3845718"/>
                <a:gd name="connsiteY127" fmla="*/ 2155825 h 3741737"/>
                <a:gd name="connsiteX128" fmla="*/ 2620168 w 3845718"/>
                <a:gd name="connsiteY128" fmla="*/ 2273300 h 3741737"/>
                <a:gd name="connsiteX129" fmla="*/ 2639218 w 3845718"/>
                <a:gd name="connsiteY129" fmla="*/ 2362200 h 3741737"/>
                <a:gd name="connsiteX130" fmla="*/ 2607468 w 3845718"/>
                <a:gd name="connsiteY130" fmla="*/ 2476500 h 3741737"/>
                <a:gd name="connsiteX131" fmla="*/ 3001168 w 3845718"/>
                <a:gd name="connsiteY131" fmla="*/ 2546350 h 3741737"/>
                <a:gd name="connsiteX132" fmla="*/ 3045618 w 3845718"/>
                <a:gd name="connsiteY132" fmla="*/ 3003550 h 3741737"/>
                <a:gd name="connsiteX133" fmla="*/ 1978818 w 3845718"/>
                <a:gd name="connsiteY133" fmla="*/ 3060700 h 3741737"/>
                <a:gd name="connsiteX134" fmla="*/ 1959768 w 3845718"/>
                <a:gd name="connsiteY134" fmla="*/ 3117850 h 3741737"/>
                <a:gd name="connsiteX135" fmla="*/ 2010568 w 3845718"/>
                <a:gd name="connsiteY135" fmla="*/ 3143250 h 3741737"/>
                <a:gd name="connsiteX136" fmla="*/ 2029618 w 3845718"/>
                <a:gd name="connsiteY136" fmla="*/ 3219450 h 3741737"/>
                <a:gd name="connsiteX137" fmla="*/ 2023268 w 3845718"/>
                <a:gd name="connsiteY137" fmla="*/ 3378200 h 3741737"/>
                <a:gd name="connsiteX138" fmla="*/ 2093118 w 3845718"/>
                <a:gd name="connsiteY138" fmla="*/ 3473450 h 3741737"/>
                <a:gd name="connsiteX139" fmla="*/ 2055018 w 3845718"/>
                <a:gd name="connsiteY139" fmla="*/ 3638550 h 3741737"/>
                <a:gd name="connsiteX140" fmla="*/ 2112168 w 3845718"/>
                <a:gd name="connsiteY14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370683 w 3845718"/>
                <a:gd name="connsiteY22" fmla="*/ 2233617 h 3741737"/>
                <a:gd name="connsiteX23" fmla="*/ 278605 w 3845718"/>
                <a:gd name="connsiteY23" fmla="*/ 2244725 h 3741737"/>
                <a:gd name="connsiteX24" fmla="*/ 245268 w 3845718"/>
                <a:gd name="connsiteY24" fmla="*/ 2171700 h 3741737"/>
                <a:gd name="connsiteX25" fmla="*/ 252411 w 3845718"/>
                <a:gd name="connsiteY25" fmla="*/ 2115344 h 3741737"/>
                <a:gd name="connsiteX26" fmla="*/ 217487 w 3845718"/>
                <a:gd name="connsiteY26" fmla="*/ 2114550 h 3741737"/>
                <a:gd name="connsiteX27" fmla="*/ 230981 w 3845718"/>
                <a:gd name="connsiteY27" fmla="*/ 2072481 h 3741737"/>
                <a:gd name="connsiteX28" fmla="*/ 105567 w 3845718"/>
                <a:gd name="connsiteY28" fmla="*/ 2023269 h 3741737"/>
                <a:gd name="connsiteX29" fmla="*/ 42068 w 3845718"/>
                <a:gd name="connsiteY29" fmla="*/ 1957387 h 3741737"/>
                <a:gd name="connsiteX30" fmla="*/ 83343 w 3845718"/>
                <a:gd name="connsiteY30" fmla="*/ 1717675 h 3741737"/>
                <a:gd name="connsiteX31" fmla="*/ 0 w 3845718"/>
                <a:gd name="connsiteY31" fmla="*/ 1545432 h 3741737"/>
                <a:gd name="connsiteX32" fmla="*/ 30956 w 3845718"/>
                <a:gd name="connsiteY32" fmla="*/ 1500187 h 3741737"/>
                <a:gd name="connsiteX33" fmla="*/ 205581 w 3845718"/>
                <a:gd name="connsiteY33" fmla="*/ 1123950 h 3741737"/>
                <a:gd name="connsiteX34" fmla="*/ 340518 w 3845718"/>
                <a:gd name="connsiteY34" fmla="*/ 1003300 h 3741737"/>
                <a:gd name="connsiteX35" fmla="*/ 392906 w 3845718"/>
                <a:gd name="connsiteY35" fmla="*/ 750887 h 3741737"/>
                <a:gd name="connsiteX36" fmla="*/ 412749 w 3845718"/>
                <a:gd name="connsiteY36" fmla="*/ 625475 h 3741737"/>
                <a:gd name="connsiteX37" fmla="*/ 579437 w 3845718"/>
                <a:gd name="connsiteY37" fmla="*/ 700087 h 3741737"/>
                <a:gd name="connsiteX38" fmla="*/ 734218 w 3845718"/>
                <a:gd name="connsiteY38" fmla="*/ 758825 h 3741737"/>
                <a:gd name="connsiteX39" fmla="*/ 746124 w 3845718"/>
                <a:gd name="connsiteY39" fmla="*/ 685800 h 3741737"/>
                <a:gd name="connsiteX40" fmla="*/ 689768 w 3845718"/>
                <a:gd name="connsiteY40" fmla="*/ 606425 h 3741737"/>
                <a:gd name="connsiteX41" fmla="*/ 832643 w 3845718"/>
                <a:gd name="connsiteY41" fmla="*/ 568325 h 3741737"/>
                <a:gd name="connsiteX42" fmla="*/ 921543 w 3845718"/>
                <a:gd name="connsiteY42" fmla="*/ 561975 h 3741737"/>
                <a:gd name="connsiteX43" fmla="*/ 953293 w 3845718"/>
                <a:gd name="connsiteY43" fmla="*/ 542925 h 3741737"/>
                <a:gd name="connsiteX44" fmla="*/ 981868 w 3845718"/>
                <a:gd name="connsiteY44" fmla="*/ 561975 h 3741737"/>
                <a:gd name="connsiteX45" fmla="*/ 1048543 w 3845718"/>
                <a:gd name="connsiteY45" fmla="*/ 546100 h 3741737"/>
                <a:gd name="connsiteX46" fmla="*/ 1061243 w 3845718"/>
                <a:gd name="connsiteY46" fmla="*/ 514350 h 3741737"/>
                <a:gd name="connsiteX47" fmla="*/ 1302543 w 3845718"/>
                <a:gd name="connsiteY47" fmla="*/ 485775 h 3741737"/>
                <a:gd name="connsiteX48" fmla="*/ 1261268 w 3845718"/>
                <a:gd name="connsiteY48" fmla="*/ 219075 h 3741737"/>
                <a:gd name="connsiteX49" fmla="*/ 1175543 w 3845718"/>
                <a:gd name="connsiteY49" fmla="*/ 0 h 3741737"/>
                <a:gd name="connsiteX50" fmla="*/ 1280318 w 3845718"/>
                <a:gd name="connsiteY50" fmla="*/ 12700 h 3741737"/>
                <a:gd name="connsiteX51" fmla="*/ 1400968 w 3845718"/>
                <a:gd name="connsiteY51" fmla="*/ 60325 h 3741737"/>
                <a:gd name="connsiteX52" fmla="*/ 1477168 w 3845718"/>
                <a:gd name="connsiteY52" fmla="*/ 130175 h 3741737"/>
                <a:gd name="connsiteX53" fmla="*/ 1537493 w 3845718"/>
                <a:gd name="connsiteY53" fmla="*/ 222250 h 3741737"/>
                <a:gd name="connsiteX54" fmla="*/ 1581943 w 3845718"/>
                <a:gd name="connsiteY54" fmla="*/ 412750 h 3741737"/>
                <a:gd name="connsiteX55" fmla="*/ 1678781 w 3845718"/>
                <a:gd name="connsiteY55" fmla="*/ 380206 h 3741737"/>
                <a:gd name="connsiteX56" fmla="*/ 1685923 w 3845718"/>
                <a:gd name="connsiteY56" fmla="*/ 310357 h 3741737"/>
                <a:gd name="connsiteX57" fmla="*/ 1710531 w 3845718"/>
                <a:gd name="connsiteY57" fmla="*/ 305594 h 3741737"/>
                <a:gd name="connsiteX58" fmla="*/ 1747838 w 3845718"/>
                <a:gd name="connsiteY58" fmla="*/ 289720 h 3741737"/>
                <a:gd name="connsiteX59" fmla="*/ 1843087 w 3845718"/>
                <a:gd name="connsiteY59" fmla="*/ 295274 h 3741737"/>
                <a:gd name="connsiteX60" fmla="*/ 1884361 w 3845718"/>
                <a:gd name="connsiteY60" fmla="*/ 304007 h 3741737"/>
                <a:gd name="connsiteX61" fmla="*/ 1887537 w 3845718"/>
                <a:gd name="connsiteY61" fmla="*/ 245268 h 3741737"/>
                <a:gd name="connsiteX62" fmla="*/ 1921668 w 3845718"/>
                <a:gd name="connsiteY62" fmla="*/ 254000 h 3741737"/>
                <a:gd name="connsiteX63" fmla="*/ 1908174 w 3845718"/>
                <a:gd name="connsiteY63" fmla="*/ 328612 h 3741737"/>
                <a:gd name="connsiteX64" fmla="*/ 1972468 w 3845718"/>
                <a:gd name="connsiteY64" fmla="*/ 331788 h 3741737"/>
                <a:gd name="connsiteX65" fmla="*/ 2008186 w 3845718"/>
                <a:gd name="connsiteY65" fmla="*/ 312737 h 3741737"/>
                <a:gd name="connsiteX66" fmla="*/ 2052637 w 3845718"/>
                <a:gd name="connsiteY66" fmla="*/ 324644 h 3741737"/>
                <a:gd name="connsiteX67" fmla="*/ 2055018 w 3845718"/>
                <a:gd name="connsiteY67" fmla="*/ 359568 h 3741737"/>
                <a:gd name="connsiteX68" fmla="*/ 2105818 w 3845718"/>
                <a:gd name="connsiteY68" fmla="*/ 373856 h 3741737"/>
                <a:gd name="connsiteX69" fmla="*/ 2128837 w 3845718"/>
                <a:gd name="connsiteY69" fmla="*/ 361950 h 3741737"/>
                <a:gd name="connsiteX70" fmla="*/ 2188368 w 3845718"/>
                <a:gd name="connsiteY70" fmla="*/ 313531 h 3741737"/>
                <a:gd name="connsiteX71" fmla="*/ 2229643 w 3845718"/>
                <a:gd name="connsiteY71" fmla="*/ 338931 h 3741737"/>
                <a:gd name="connsiteX72" fmla="*/ 2248693 w 3845718"/>
                <a:gd name="connsiteY72" fmla="*/ 331788 h 3741737"/>
                <a:gd name="connsiteX73" fmla="*/ 2276474 w 3845718"/>
                <a:gd name="connsiteY73" fmla="*/ 273844 h 3741737"/>
                <a:gd name="connsiteX74" fmla="*/ 2337593 w 3845718"/>
                <a:gd name="connsiteY74" fmla="*/ 235743 h 3741737"/>
                <a:gd name="connsiteX75" fmla="*/ 2326480 w 3845718"/>
                <a:gd name="connsiteY75" fmla="*/ 252414 h 3741737"/>
                <a:gd name="connsiteX76" fmla="*/ 2375693 w 3845718"/>
                <a:gd name="connsiteY76" fmla="*/ 346075 h 3741737"/>
                <a:gd name="connsiteX77" fmla="*/ 2470943 w 3845718"/>
                <a:gd name="connsiteY77" fmla="*/ 388937 h 3741737"/>
                <a:gd name="connsiteX78" fmla="*/ 2480468 w 3845718"/>
                <a:gd name="connsiteY78" fmla="*/ 477838 h 3741737"/>
                <a:gd name="connsiteX79" fmla="*/ 2501105 w 3845718"/>
                <a:gd name="connsiteY79" fmla="*/ 511175 h 3741737"/>
                <a:gd name="connsiteX80" fmla="*/ 2529681 w 3845718"/>
                <a:gd name="connsiteY80" fmla="*/ 568325 h 3741737"/>
                <a:gd name="connsiteX81" fmla="*/ 2480468 w 3845718"/>
                <a:gd name="connsiteY81" fmla="*/ 688975 h 3741737"/>
                <a:gd name="connsiteX82" fmla="*/ 2564606 w 3845718"/>
                <a:gd name="connsiteY82" fmla="*/ 633413 h 3741737"/>
                <a:gd name="connsiteX83" fmla="*/ 2692400 w 3845718"/>
                <a:gd name="connsiteY83" fmla="*/ 642938 h 3741737"/>
                <a:gd name="connsiteX84" fmla="*/ 2744787 w 3845718"/>
                <a:gd name="connsiteY84" fmla="*/ 609600 h 3741737"/>
                <a:gd name="connsiteX85" fmla="*/ 2806699 w 3845718"/>
                <a:gd name="connsiteY85" fmla="*/ 630236 h 3741737"/>
                <a:gd name="connsiteX86" fmla="*/ 2867818 w 3845718"/>
                <a:gd name="connsiteY86" fmla="*/ 539750 h 3741737"/>
                <a:gd name="connsiteX87" fmla="*/ 2910681 w 3845718"/>
                <a:gd name="connsiteY87" fmla="*/ 547687 h 3741737"/>
                <a:gd name="connsiteX88" fmla="*/ 2978943 w 3845718"/>
                <a:gd name="connsiteY88" fmla="*/ 447675 h 3741737"/>
                <a:gd name="connsiteX89" fmla="*/ 3069430 w 3845718"/>
                <a:gd name="connsiteY89" fmla="*/ 481013 h 3741737"/>
                <a:gd name="connsiteX90" fmla="*/ 3128168 w 3845718"/>
                <a:gd name="connsiteY90" fmla="*/ 469900 h 3741737"/>
                <a:gd name="connsiteX91" fmla="*/ 3198018 w 3845718"/>
                <a:gd name="connsiteY91" fmla="*/ 495300 h 3741737"/>
                <a:gd name="connsiteX92" fmla="*/ 3204368 w 3845718"/>
                <a:gd name="connsiteY92" fmla="*/ 571500 h 3741737"/>
                <a:gd name="connsiteX93" fmla="*/ 3172618 w 3845718"/>
                <a:gd name="connsiteY93" fmla="*/ 654050 h 3741737"/>
                <a:gd name="connsiteX94" fmla="*/ 3204368 w 3845718"/>
                <a:gd name="connsiteY94" fmla="*/ 749300 h 3741737"/>
                <a:gd name="connsiteX95" fmla="*/ 3331368 w 3845718"/>
                <a:gd name="connsiteY95" fmla="*/ 781050 h 3741737"/>
                <a:gd name="connsiteX96" fmla="*/ 3284537 w 3845718"/>
                <a:gd name="connsiteY96" fmla="*/ 899319 h 3741737"/>
                <a:gd name="connsiteX97" fmla="*/ 3350418 w 3845718"/>
                <a:gd name="connsiteY97" fmla="*/ 1003300 h 3741737"/>
                <a:gd name="connsiteX98" fmla="*/ 3382168 w 3845718"/>
                <a:gd name="connsiteY98" fmla="*/ 1009650 h 3741737"/>
                <a:gd name="connsiteX99" fmla="*/ 3337718 w 3845718"/>
                <a:gd name="connsiteY99" fmla="*/ 1117600 h 3741737"/>
                <a:gd name="connsiteX100" fmla="*/ 3413918 w 3845718"/>
                <a:gd name="connsiteY100" fmla="*/ 1123950 h 3741737"/>
                <a:gd name="connsiteX101" fmla="*/ 3548062 w 3845718"/>
                <a:gd name="connsiteY101" fmla="*/ 1060450 h 3741737"/>
                <a:gd name="connsiteX102" fmla="*/ 3712368 w 3845718"/>
                <a:gd name="connsiteY102" fmla="*/ 908050 h 3741737"/>
                <a:gd name="connsiteX103" fmla="*/ 3701256 w 3845718"/>
                <a:gd name="connsiteY103" fmla="*/ 1030288 h 3741737"/>
                <a:gd name="connsiteX104" fmla="*/ 3793331 w 3845718"/>
                <a:gd name="connsiteY104" fmla="*/ 1119187 h 3741737"/>
                <a:gd name="connsiteX105" fmla="*/ 3845718 w 3845718"/>
                <a:gd name="connsiteY105" fmla="*/ 1270000 h 3741737"/>
                <a:gd name="connsiteX106" fmla="*/ 3540124 w 3845718"/>
                <a:gd name="connsiteY106" fmla="*/ 1458118 h 3741737"/>
                <a:gd name="connsiteX107" fmla="*/ 3607593 w 3845718"/>
                <a:gd name="connsiteY107" fmla="*/ 1585913 h 3741737"/>
                <a:gd name="connsiteX108" fmla="*/ 3559174 w 3845718"/>
                <a:gd name="connsiteY108" fmla="*/ 1687513 h 3741737"/>
                <a:gd name="connsiteX109" fmla="*/ 3604418 w 3845718"/>
                <a:gd name="connsiteY109" fmla="*/ 1720850 h 3741737"/>
                <a:gd name="connsiteX110" fmla="*/ 3629818 w 3845718"/>
                <a:gd name="connsiteY110" fmla="*/ 1771650 h 3741737"/>
                <a:gd name="connsiteX111" fmla="*/ 3629818 w 3845718"/>
                <a:gd name="connsiteY111" fmla="*/ 1847850 h 3741737"/>
                <a:gd name="connsiteX112" fmla="*/ 3604418 w 3845718"/>
                <a:gd name="connsiteY112" fmla="*/ 1873250 h 3741737"/>
                <a:gd name="connsiteX113" fmla="*/ 3598068 w 3845718"/>
                <a:gd name="connsiteY113" fmla="*/ 1911350 h 3741737"/>
                <a:gd name="connsiteX114" fmla="*/ 3528218 w 3845718"/>
                <a:gd name="connsiteY114" fmla="*/ 1885950 h 3741737"/>
                <a:gd name="connsiteX115" fmla="*/ 3509168 w 3845718"/>
                <a:gd name="connsiteY115" fmla="*/ 2012950 h 3741737"/>
                <a:gd name="connsiteX116" fmla="*/ 3432175 w 3845718"/>
                <a:gd name="connsiteY116" fmla="*/ 1977231 h 3741737"/>
                <a:gd name="connsiteX117" fmla="*/ 3299618 w 3845718"/>
                <a:gd name="connsiteY117" fmla="*/ 2039937 h 3741737"/>
                <a:gd name="connsiteX118" fmla="*/ 3445668 w 3845718"/>
                <a:gd name="connsiteY118" fmla="*/ 2286000 h 3741737"/>
                <a:gd name="connsiteX119" fmla="*/ 3483768 w 3845718"/>
                <a:gd name="connsiteY119" fmla="*/ 2286000 h 3741737"/>
                <a:gd name="connsiteX120" fmla="*/ 3477418 w 3845718"/>
                <a:gd name="connsiteY120" fmla="*/ 2374900 h 3741737"/>
                <a:gd name="connsiteX121" fmla="*/ 3407568 w 3845718"/>
                <a:gd name="connsiteY121" fmla="*/ 2350294 h 3741737"/>
                <a:gd name="connsiteX122" fmla="*/ 3299618 w 3845718"/>
                <a:gd name="connsiteY122" fmla="*/ 2387600 h 3741737"/>
                <a:gd name="connsiteX123" fmla="*/ 3077368 w 3845718"/>
                <a:gd name="connsiteY123" fmla="*/ 2381250 h 3741737"/>
                <a:gd name="connsiteX124" fmla="*/ 2982118 w 3845718"/>
                <a:gd name="connsiteY124" fmla="*/ 2381250 h 3741737"/>
                <a:gd name="connsiteX125" fmla="*/ 2905918 w 3845718"/>
                <a:gd name="connsiteY125" fmla="*/ 2305050 h 3741737"/>
                <a:gd name="connsiteX126" fmla="*/ 2848768 w 3845718"/>
                <a:gd name="connsiteY126" fmla="*/ 2292350 h 3741737"/>
                <a:gd name="connsiteX127" fmla="*/ 2834481 w 3845718"/>
                <a:gd name="connsiteY127" fmla="*/ 2212975 h 3741737"/>
                <a:gd name="connsiteX128" fmla="*/ 2643980 w 3845718"/>
                <a:gd name="connsiteY128" fmla="*/ 2155825 h 3741737"/>
                <a:gd name="connsiteX129" fmla="*/ 2620168 w 3845718"/>
                <a:gd name="connsiteY129" fmla="*/ 2273300 h 3741737"/>
                <a:gd name="connsiteX130" fmla="*/ 2639218 w 3845718"/>
                <a:gd name="connsiteY130" fmla="*/ 2362200 h 3741737"/>
                <a:gd name="connsiteX131" fmla="*/ 2607468 w 3845718"/>
                <a:gd name="connsiteY131" fmla="*/ 2476500 h 3741737"/>
                <a:gd name="connsiteX132" fmla="*/ 3001168 w 3845718"/>
                <a:gd name="connsiteY132" fmla="*/ 2546350 h 3741737"/>
                <a:gd name="connsiteX133" fmla="*/ 3045618 w 3845718"/>
                <a:gd name="connsiteY133" fmla="*/ 3003550 h 3741737"/>
                <a:gd name="connsiteX134" fmla="*/ 1978818 w 3845718"/>
                <a:gd name="connsiteY134" fmla="*/ 3060700 h 3741737"/>
                <a:gd name="connsiteX135" fmla="*/ 1959768 w 3845718"/>
                <a:gd name="connsiteY135" fmla="*/ 3117850 h 3741737"/>
                <a:gd name="connsiteX136" fmla="*/ 2010568 w 3845718"/>
                <a:gd name="connsiteY136" fmla="*/ 3143250 h 3741737"/>
                <a:gd name="connsiteX137" fmla="*/ 2029618 w 3845718"/>
                <a:gd name="connsiteY137" fmla="*/ 3219450 h 3741737"/>
                <a:gd name="connsiteX138" fmla="*/ 2023268 w 3845718"/>
                <a:gd name="connsiteY138" fmla="*/ 3378200 h 3741737"/>
                <a:gd name="connsiteX139" fmla="*/ 2093118 w 3845718"/>
                <a:gd name="connsiteY139" fmla="*/ 3473450 h 3741737"/>
                <a:gd name="connsiteX140" fmla="*/ 2055018 w 3845718"/>
                <a:gd name="connsiteY140" fmla="*/ 3638550 h 3741737"/>
                <a:gd name="connsiteX141" fmla="*/ 2112168 w 3845718"/>
                <a:gd name="connsiteY141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368301 w 3845718"/>
                <a:gd name="connsiteY22" fmla="*/ 2288385 h 3741737"/>
                <a:gd name="connsiteX23" fmla="*/ 278605 w 3845718"/>
                <a:gd name="connsiteY23" fmla="*/ 2244725 h 3741737"/>
                <a:gd name="connsiteX24" fmla="*/ 245268 w 3845718"/>
                <a:gd name="connsiteY24" fmla="*/ 2171700 h 3741737"/>
                <a:gd name="connsiteX25" fmla="*/ 252411 w 3845718"/>
                <a:gd name="connsiteY25" fmla="*/ 2115344 h 3741737"/>
                <a:gd name="connsiteX26" fmla="*/ 217487 w 3845718"/>
                <a:gd name="connsiteY26" fmla="*/ 2114550 h 3741737"/>
                <a:gd name="connsiteX27" fmla="*/ 230981 w 3845718"/>
                <a:gd name="connsiteY27" fmla="*/ 2072481 h 3741737"/>
                <a:gd name="connsiteX28" fmla="*/ 105567 w 3845718"/>
                <a:gd name="connsiteY28" fmla="*/ 2023269 h 3741737"/>
                <a:gd name="connsiteX29" fmla="*/ 42068 w 3845718"/>
                <a:gd name="connsiteY29" fmla="*/ 1957387 h 3741737"/>
                <a:gd name="connsiteX30" fmla="*/ 83343 w 3845718"/>
                <a:gd name="connsiteY30" fmla="*/ 1717675 h 3741737"/>
                <a:gd name="connsiteX31" fmla="*/ 0 w 3845718"/>
                <a:gd name="connsiteY31" fmla="*/ 1545432 h 3741737"/>
                <a:gd name="connsiteX32" fmla="*/ 30956 w 3845718"/>
                <a:gd name="connsiteY32" fmla="*/ 1500187 h 3741737"/>
                <a:gd name="connsiteX33" fmla="*/ 205581 w 3845718"/>
                <a:gd name="connsiteY33" fmla="*/ 1123950 h 3741737"/>
                <a:gd name="connsiteX34" fmla="*/ 340518 w 3845718"/>
                <a:gd name="connsiteY34" fmla="*/ 1003300 h 3741737"/>
                <a:gd name="connsiteX35" fmla="*/ 392906 w 3845718"/>
                <a:gd name="connsiteY35" fmla="*/ 750887 h 3741737"/>
                <a:gd name="connsiteX36" fmla="*/ 412749 w 3845718"/>
                <a:gd name="connsiteY36" fmla="*/ 625475 h 3741737"/>
                <a:gd name="connsiteX37" fmla="*/ 579437 w 3845718"/>
                <a:gd name="connsiteY37" fmla="*/ 700087 h 3741737"/>
                <a:gd name="connsiteX38" fmla="*/ 734218 w 3845718"/>
                <a:gd name="connsiteY38" fmla="*/ 758825 h 3741737"/>
                <a:gd name="connsiteX39" fmla="*/ 746124 w 3845718"/>
                <a:gd name="connsiteY39" fmla="*/ 685800 h 3741737"/>
                <a:gd name="connsiteX40" fmla="*/ 689768 w 3845718"/>
                <a:gd name="connsiteY40" fmla="*/ 606425 h 3741737"/>
                <a:gd name="connsiteX41" fmla="*/ 832643 w 3845718"/>
                <a:gd name="connsiteY41" fmla="*/ 568325 h 3741737"/>
                <a:gd name="connsiteX42" fmla="*/ 921543 w 3845718"/>
                <a:gd name="connsiteY42" fmla="*/ 561975 h 3741737"/>
                <a:gd name="connsiteX43" fmla="*/ 953293 w 3845718"/>
                <a:gd name="connsiteY43" fmla="*/ 542925 h 3741737"/>
                <a:gd name="connsiteX44" fmla="*/ 981868 w 3845718"/>
                <a:gd name="connsiteY44" fmla="*/ 561975 h 3741737"/>
                <a:gd name="connsiteX45" fmla="*/ 1048543 w 3845718"/>
                <a:gd name="connsiteY45" fmla="*/ 546100 h 3741737"/>
                <a:gd name="connsiteX46" fmla="*/ 1061243 w 3845718"/>
                <a:gd name="connsiteY46" fmla="*/ 514350 h 3741737"/>
                <a:gd name="connsiteX47" fmla="*/ 1302543 w 3845718"/>
                <a:gd name="connsiteY47" fmla="*/ 485775 h 3741737"/>
                <a:gd name="connsiteX48" fmla="*/ 1261268 w 3845718"/>
                <a:gd name="connsiteY48" fmla="*/ 219075 h 3741737"/>
                <a:gd name="connsiteX49" fmla="*/ 1175543 w 3845718"/>
                <a:gd name="connsiteY49" fmla="*/ 0 h 3741737"/>
                <a:gd name="connsiteX50" fmla="*/ 1280318 w 3845718"/>
                <a:gd name="connsiteY50" fmla="*/ 12700 h 3741737"/>
                <a:gd name="connsiteX51" fmla="*/ 1400968 w 3845718"/>
                <a:gd name="connsiteY51" fmla="*/ 60325 h 3741737"/>
                <a:gd name="connsiteX52" fmla="*/ 1477168 w 3845718"/>
                <a:gd name="connsiteY52" fmla="*/ 130175 h 3741737"/>
                <a:gd name="connsiteX53" fmla="*/ 1537493 w 3845718"/>
                <a:gd name="connsiteY53" fmla="*/ 222250 h 3741737"/>
                <a:gd name="connsiteX54" fmla="*/ 1581943 w 3845718"/>
                <a:gd name="connsiteY54" fmla="*/ 412750 h 3741737"/>
                <a:gd name="connsiteX55" fmla="*/ 1678781 w 3845718"/>
                <a:gd name="connsiteY55" fmla="*/ 380206 h 3741737"/>
                <a:gd name="connsiteX56" fmla="*/ 1685923 w 3845718"/>
                <a:gd name="connsiteY56" fmla="*/ 310357 h 3741737"/>
                <a:gd name="connsiteX57" fmla="*/ 1710531 w 3845718"/>
                <a:gd name="connsiteY57" fmla="*/ 305594 h 3741737"/>
                <a:gd name="connsiteX58" fmla="*/ 1747838 w 3845718"/>
                <a:gd name="connsiteY58" fmla="*/ 289720 h 3741737"/>
                <a:gd name="connsiteX59" fmla="*/ 1843087 w 3845718"/>
                <a:gd name="connsiteY59" fmla="*/ 295274 h 3741737"/>
                <a:gd name="connsiteX60" fmla="*/ 1884361 w 3845718"/>
                <a:gd name="connsiteY60" fmla="*/ 304007 h 3741737"/>
                <a:gd name="connsiteX61" fmla="*/ 1887537 w 3845718"/>
                <a:gd name="connsiteY61" fmla="*/ 245268 h 3741737"/>
                <a:gd name="connsiteX62" fmla="*/ 1921668 w 3845718"/>
                <a:gd name="connsiteY62" fmla="*/ 254000 h 3741737"/>
                <a:gd name="connsiteX63" fmla="*/ 1908174 w 3845718"/>
                <a:gd name="connsiteY63" fmla="*/ 328612 h 3741737"/>
                <a:gd name="connsiteX64" fmla="*/ 1972468 w 3845718"/>
                <a:gd name="connsiteY64" fmla="*/ 331788 h 3741737"/>
                <a:gd name="connsiteX65" fmla="*/ 2008186 w 3845718"/>
                <a:gd name="connsiteY65" fmla="*/ 312737 h 3741737"/>
                <a:gd name="connsiteX66" fmla="*/ 2052637 w 3845718"/>
                <a:gd name="connsiteY66" fmla="*/ 324644 h 3741737"/>
                <a:gd name="connsiteX67" fmla="*/ 2055018 w 3845718"/>
                <a:gd name="connsiteY67" fmla="*/ 359568 h 3741737"/>
                <a:gd name="connsiteX68" fmla="*/ 2105818 w 3845718"/>
                <a:gd name="connsiteY68" fmla="*/ 373856 h 3741737"/>
                <a:gd name="connsiteX69" fmla="*/ 2128837 w 3845718"/>
                <a:gd name="connsiteY69" fmla="*/ 361950 h 3741737"/>
                <a:gd name="connsiteX70" fmla="*/ 2188368 w 3845718"/>
                <a:gd name="connsiteY70" fmla="*/ 313531 h 3741737"/>
                <a:gd name="connsiteX71" fmla="*/ 2229643 w 3845718"/>
                <a:gd name="connsiteY71" fmla="*/ 338931 h 3741737"/>
                <a:gd name="connsiteX72" fmla="*/ 2248693 w 3845718"/>
                <a:gd name="connsiteY72" fmla="*/ 331788 h 3741737"/>
                <a:gd name="connsiteX73" fmla="*/ 2276474 w 3845718"/>
                <a:gd name="connsiteY73" fmla="*/ 273844 h 3741737"/>
                <a:gd name="connsiteX74" fmla="*/ 2337593 w 3845718"/>
                <a:gd name="connsiteY74" fmla="*/ 235743 h 3741737"/>
                <a:gd name="connsiteX75" fmla="*/ 2326480 w 3845718"/>
                <a:gd name="connsiteY75" fmla="*/ 252414 h 3741737"/>
                <a:gd name="connsiteX76" fmla="*/ 2375693 w 3845718"/>
                <a:gd name="connsiteY76" fmla="*/ 346075 h 3741737"/>
                <a:gd name="connsiteX77" fmla="*/ 2470943 w 3845718"/>
                <a:gd name="connsiteY77" fmla="*/ 388937 h 3741737"/>
                <a:gd name="connsiteX78" fmla="*/ 2480468 w 3845718"/>
                <a:gd name="connsiteY78" fmla="*/ 477838 h 3741737"/>
                <a:gd name="connsiteX79" fmla="*/ 2501105 w 3845718"/>
                <a:gd name="connsiteY79" fmla="*/ 511175 h 3741737"/>
                <a:gd name="connsiteX80" fmla="*/ 2529681 w 3845718"/>
                <a:gd name="connsiteY80" fmla="*/ 568325 h 3741737"/>
                <a:gd name="connsiteX81" fmla="*/ 2480468 w 3845718"/>
                <a:gd name="connsiteY81" fmla="*/ 688975 h 3741737"/>
                <a:gd name="connsiteX82" fmla="*/ 2564606 w 3845718"/>
                <a:gd name="connsiteY82" fmla="*/ 633413 h 3741737"/>
                <a:gd name="connsiteX83" fmla="*/ 2692400 w 3845718"/>
                <a:gd name="connsiteY83" fmla="*/ 642938 h 3741737"/>
                <a:gd name="connsiteX84" fmla="*/ 2744787 w 3845718"/>
                <a:gd name="connsiteY84" fmla="*/ 609600 h 3741737"/>
                <a:gd name="connsiteX85" fmla="*/ 2806699 w 3845718"/>
                <a:gd name="connsiteY85" fmla="*/ 630236 h 3741737"/>
                <a:gd name="connsiteX86" fmla="*/ 2867818 w 3845718"/>
                <a:gd name="connsiteY86" fmla="*/ 539750 h 3741737"/>
                <a:gd name="connsiteX87" fmla="*/ 2910681 w 3845718"/>
                <a:gd name="connsiteY87" fmla="*/ 547687 h 3741737"/>
                <a:gd name="connsiteX88" fmla="*/ 2978943 w 3845718"/>
                <a:gd name="connsiteY88" fmla="*/ 447675 h 3741737"/>
                <a:gd name="connsiteX89" fmla="*/ 3069430 w 3845718"/>
                <a:gd name="connsiteY89" fmla="*/ 481013 h 3741737"/>
                <a:gd name="connsiteX90" fmla="*/ 3128168 w 3845718"/>
                <a:gd name="connsiteY90" fmla="*/ 469900 h 3741737"/>
                <a:gd name="connsiteX91" fmla="*/ 3198018 w 3845718"/>
                <a:gd name="connsiteY91" fmla="*/ 495300 h 3741737"/>
                <a:gd name="connsiteX92" fmla="*/ 3204368 w 3845718"/>
                <a:gd name="connsiteY92" fmla="*/ 571500 h 3741737"/>
                <a:gd name="connsiteX93" fmla="*/ 3172618 w 3845718"/>
                <a:gd name="connsiteY93" fmla="*/ 654050 h 3741737"/>
                <a:gd name="connsiteX94" fmla="*/ 3204368 w 3845718"/>
                <a:gd name="connsiteY94" fmla="*/ 749300 h 3741737"/>
                <a:gd name="connsiteX95" fmla="*/ 3331368 w 3845718"/>
                <a:gd name="connsiteY95" fmla="*/ 781050 h 3741737"/>
                <a:gd name="connsiteX96" fmla="*/ 3284537 w 3845718"/>
                <a:gd name="connsiteY96" fmla="*/ 899319 h 3741737"/>
                <a:gd name="connsiteX97" fmla="*/ 3350418 w 3845718"/>
                <a:gd name="connsiteY97" fmla="*/ 1003300 h 3741737"/>
                <a:gd name="connsiteX98" fmla="*/ 3382168 w 3845718"/>
                <a:gd name="connsiteY98" fmla="*/ 1009650 h 3741737"/>
                <a:gd name="connsiteX99" fmla="*/ 3337718 w 3845718"/>
                <a:gd name="connsiteY99" fmla="*/ 1117600 h 3741737"/>
                <a:gd name="connsiteX100" fmla="*/ 3413918 w 3845718"/>
                <a:gd name="connsiteY100" fmla="*/ 1123950 h 3741737"/>
                <a:gd name="connsiteX101" fmla="*/ 3548062 w 3845718"/>
                <a:gd name="connsiteY101" fmla="*/ 1060450 h 3741737"/>
                <a:gd name="connsiteX102" fmla="*/ 3712368 w 3845718"/>
                <a:gd name="connsiteY102" fmla="*/ 908050 h 3741737"/>
                <a:gd name="connsiteX103" fmla="*/ 3701256 w 3845718"/>
                <a:gd name="connsiteY103" fmla="*/ 1030288 h 3741737"/>
                <a:gd name="connsiteX104" fmla="*/ 3793331 w 3845718"/>
                <a:gd name="connsiteY104" fmla="*/ 1119187 h 3741737"/>
                <a:gd name="connsiteX105" fmla="*/ 3845718 w 3845718"/>
                <a:gd name="connsiteY105" fmla="*/ 1270000 h 3741737"/>
                <a:gd name="connsiteX106" fmla="*/ 3540124 w 3845718"/>
                <a:gd name="connsiteY106" fmla="*/ 1458118 h 3741737"/>
                <a:gd name="connsiteX107" fmla="*/ 3607593 w 3845718"/>
                <a:gd name="connsiteY107" fmla="*/ 1585913 h 3741737"/>
                <a:gd name="connsiteX108" fmla="*/ 3559174 w 3845718"/>
                <a:gd name="connsiteY108" fmla="*/ 1687513 h 3741737"/>
                <a:gd name="connsiteX109" fmla="*/ 3604418 w 3845718"/>
                <a:gd name="connsiteY109" fmla="*/ 1720850 h 3741737"/>
                <a:gd name="connsiteX110" fmla="*/ 3629818 w 3845718"/>
                <a:gd name="connsiteY110" fmla="*/ 1771650 h 3741737"/>
                <a:gd name="connsiteX111" fmla="*/ 3629818 w 3845718"/>
                <a:gd name="connsiteY111" fmla="*/ 1847850 h 3741737"/>
                <a:gd name="connsiteX112" fmla="*/ 3604418 w 3845718"/>
                <a:gd name="connsiteY112" fmla="*/ 1873250 h 3741737"/>
                <a:gd name="connsiteX113" fmla="*/ 3598068 w 3845718"/>
                <a:gd name="connsiteY113" fmla="*/ 1911350 h 3741737"/>
                <a:gd name="connsiteX114" fmla="*/ 3528218 w 3845718"/>
                <a:gd name="connsiteY114" fmla="*/ 1885950 h 3741737"/>
                <a:gd name="connsiteX115" fmla="*/ 3509168 w 3845718"/>
                <a:gd name="connsiteY115" fmla="*/ 2012950 h 3741737"/>
                <a:gd name="connsiteX116" fmla="*/ 3432175 w 3845718"/>
                <a:gd name="connsiteY116" fmla="*/ 1977231 h 3741737"/>
                <a:gd name="connsiteX117" fmla="*/ 3299618 w 3845718"/>
                <a:gd name="connsiteY117" fmla="*/ 2039937 h 3741737"/>
                <a:gd name="connsiteX118" fmla="*/ 3445668 w 3845718"/>
                <a:gd name="connsiteY118" fmla="*/ 2286000 h 3741737"/>
                <a:gd name="connsiteX119" fmla="*/ 3483768 w 3845718"/>
                <a:gd name="connsiteY119" fmla="*/ 2286000 h 3741737"/>
                <a:gd name="connsiteX120" fmla="*/ 3477418 w 3845718"/>
                <a:gd name="connsiteY120" fmla="*/ 2374900 h 3741737"/>
                <a:gd name="connsiteX121" fmla="*/ 3407568 w 3845718"/>
                <a:gd name="connsiteY121" fmla="*/ 2350294 h 3741737"/>
                <a:gd name="connsiteX122" fmla="*/ 3299618 w 3845718"/>
                <a:gd name="connsiteY122" fmla="*/ 2387600 h 3741737"/>
                <a:gd name="connsiteX123" fmla="*/ 3077368 w 3845718"/>
                <a:gd name="connsiteY123" fmla="*/ 2381250 h 3741737"/>
                <a:gd name="connsiteX124" fmla="*/ 2982118 w 3845718"/>
                <a:gd name="connsiteY124" fmla="*/ 2381250 h 3741737"/>
                <a:gd name="connsiteX125" fmla="*/ 2905918 w 3845718"/>
                <a:gd name="connsiteY125" fmla="*/ 2305050 h 3741737"/>
                <a:gd name="connsiteX126" fmla="*/ 2848768 w 3845718"/>
                <a:gd name="connsiteY126" fmla="*/ 2292350 h 3741737"/>
                <a:gd name="connsiteX127" fmla="*/ 2834481 w 3845718"/>
                <a:gd name="connsiteY127" fmla="*/ 2212975 h 3741737"/>
                <a:gd name="connsiteX128" fmla="*/ 2643980 w 3845718"/>
                <a:gd name="connsiteY128" fmla="*/ 2155825 h 3741737"/>
                <a:gd name="connsiteX129" fmla="*/ 2620168 w 3845718"/>
                <a:gd name="connsiteY129" fmla="*/ 2273300 h 3741737"/>
                <a:gd name="connsiteX130" fmla="*/ 2639218 w 3845718"/>
                <a:gd name="connsiteY130" fmla="*/ 2362200 h 3741737"/>
                <a:gd name="connsiteX131" fmla="*/ 2607468 w 3845718"/>
                <a:gd name="connsiteY131" fmla="*/ 2476500 h 3741737"/>
                <a:gd name="connsiteX132" fmla="*/ 3001168 w 3845718"/>
                <a:gd name="connsiteY132" fmla="*/ 2546350 h 3741737"/>
                <a:gd name="connsiteX133" fmla="*/ 3045618 w 3845718"/>
                <a:gd name="connsiteY133" fmla="*/ 3003550 h 3741737"/>
                <a:gd name="connsiteX134" fmla="*/ 1978818 w 3845718"/>
                <a:gd name="connsiteY134" fmla="*/ 3060700 h 3741737"/>
                <a:gd name="connsiteX135" fmla="*/ 1959768 w 3845718"/>
                <a:gd name="connsiteY135" fmla="*/ 3117850 h 3741737"/>
                <a:gd name="connsiteX136" fmla="*/ 2010568 w 3845718"/>
                <a:gd name="connsiteY136" fmla="*/ 3143250 h 3741737"/>
                <a:gd name="connsiteX137" fmla="*/ 2029618 w 3845718"/>
                <a:gd name="connsiteY137" fmla="*/ 3219450 h 3741737"/>
                <a:gd name="connsiteX138" fmla="*/ 2023268 w 3845718"/>
                <a:gd name="connsiteY138" fmla="*/ 3378200 h 3741737"/>
                <a:gd name="connsiteX139" fmla="*/ 2093118 w 3845718"/>
                <a:gd name="connsiteY139" fmla="*/ 3473450 h 3741737"/>
                <a:gd name="connsiteX140" fmla="*/ 2055018 w 3845718"/>
                <a:gd name="connsiteY140" fmla="*/ 3638550 h 3741737"/>
                <a:gd name="connsiteX141" fmla="*/ 2112168 w 3845718"/>
                <a:gd name="connsiteY141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515939 w 3845718"/>
                <a:gd name="connsiteY22" fmla="*/ 2257429 h 3741737"/>
                <a:gd name="connsiteX23" fmla="*/ 368301 w 3845718"/>
                <a:gd name="connsiteY23" fmla="*/ 2288385 h 3741737"/>
                <a:gd name="connsiteX24" fmla="*/ 278605 w 3845718"/>
                <a:gd name="connsiteY24" fmla="*/ 2244725 h 3741737"/>
                <a:gd name="connsiteX25" fmla="*/ 245268 w 3845718"/>
                <a:gd name="connsiteY25" fmla="*/ 2171700 h 3741737"/>
                <a:gd name="connsiteX26" fmla="*/ 252411 w 3845718"/>
                <a:gd name="connsiteY26" fmla="*/ 2115344 h 3741737"/>
                <a:gd name="connsiteX27" fmla="*/ 217487 w 3845718"/>
                <a:gd name="connsiteY27" fmla="*/ 2114550 h 3741737"/>
                <a:gd name="connsiteX28" fmla="*/ 230981 w 3845718"/>
                <a:gd name="connsiteY28" fmla="*/ 2072481 h 3741737"/>
                <a:gd name="connsiteX29" fmla="*/ 105567 w 3845718"/>
                <a:gd name="connsiteY29" fmla="*/ 2023269 h 3741737"/>
                <a:gd name="connsiteX30" fmla="*/ 42068 w 3845718"/>
                <a:gd name="connsiteY30" fmla="*/ 1957387 h 3741737"/>
                <a:gd name="connsiteX31" fmla="*/ 83343 w 3845718"/>
                <a:gd name="connsiteY31" fmla="*/ 1717675 h 3741737"/>
                <a:gd name="connsiteX32" fmla="*/ 0 w 3845718"/>
                <a:gd name="connsiteY32" fmla="*/ 1545432 h 3741737"/>
                <a:gd name="connsiteX33" fmla="*/ 30956 w 3845718"/>
                <a:gd name="connsiteY33" fmla="*/ 1500187 h 3741737"/>
                <a:gd name="connsiteX34" fmla="*/ 205581 w 3845718"/>
                <a:gd name="connsiteY34" fmla="*/ 1123950 h 3741737"/>
                <a:gd name="connsiteX35" fmla="*/ 340518 w 3845718"/>
                <a:gd name="connsiteY35" fmla="*/ 1003300 h 3741737"/>
                <a:gd name="connsiteX36" fmla="*/ 392906 w 3845718"/>
                <a:gd name="connsiteY36" fmla="*/ 750887 h 3741737"/>
                <a:gd name="connsiteX37" fmla="*/ 412749 w 3845718"/>
                <a:gd name="connsiteY37" fmla="*/ 625475 h 3741737"/>
                <a:gd name="connsiteX38" fmla="*/ 579437 w 3845718"/>
                <a:gd name="connsiteY38" fmla="*/ 700087 h 3741737"/>
                <a:gd name="connsiteX39" fmla="*/ 734218 w 3845718"/>
                <a:gd name="connsiteY39" fmla="*/ 758825 h 3741737"/>
                <a:gd name="connsiteX40" fmla="*/ 746124 w 3845718"/>
                <a:gd name="connsiteY40" fmla="*/ 685800 h 3741737"/>
                <a:gd name="connsiteX41" fmla="*/ 689768 w 3845718"/>
                <a:gd name="connsiteY41" fmla="*/ 606425 h 3741737"/>
                <a:gd name="connsiteX42" fmla="*/ 832643 w 3845718"/>
                <a:gd name="connsiteY42" fmla="*/ 568325 h 3741737"/>
                <a:gd name="connsiteX43" fmla="*/ 921543 w 3845718"/>
                <a:gd name="connsiteY43" fmla="*/ 561975 h 3741737"/>
                <a:gd name="connsiteX44" fmla="*/ 953293 w 3845718"/>
                <a:gd name="connsiteY44" fmla="*/ 542925 h 3741737"/>
                <a:gd name="connsiteX45" fmla="*/ 981868 w 3845718"/>
                <a:gd name="connsiteY45" fmla="*/ 561975 h 3741737"/>
                <a:gd name="connsiteX46" fmla="*/ 1048543 w 3845718"/>
                <a:gd name="connsiteY46" fmla="*/ 546100 h 3741737"/>
                <a:gd name="connsiteX47" fmla="*/ 1061243 w 3845718"/>
                <a:gd name="connsiteY47" fmla="*/ 514350 h 3741737"/>
                <a:gd name="connsiteX48" fmla="*/ 1302543 w 3845718"/>
                <a:gd name="connsiteY48" fmla="*/ 485775 h 3741737"/>
                <a:gd name="connsiteX49" fmla="*/ 1261268 w 3845718"/>
                <a:gd name="connsiteY49" fmla="*/ 219075 h 3741737"/>
                <a:gd name="connsiteX50" fmla="*/ 1175543 w 3845718"/>
                <a:gd name="connsiteY50" fmla="*/ 0 h 3741737"/>
                <a:gd name="connsiteX51" fmla="*/ 1280318 w 3845718"/>
                <a:gd name="connsiteY51" fmla="*/ 12700 h 3741737"/>
                <a:gd name="connsiteX52" fmla="*/ 1400968 w 3845718"/>
                <a:gd name="connsiteY52" fmla="*/ 60325 h 3741737"/>
                <a:gd name="connsiteX53" fmla="*/ 1477168 w 3845718"/>
                <a:gd name="connsiteY53" fmla="*/ 130175 h 3741737"/>
                <a:gd name="connsiteX54" fmla="*/ 1537493 w 3845718"/>
                <a:gd name="connsiteY54" fmla="*/ 222250 h 3741737"/>
                <a:gd name="connsiteX55" fmla="*/ 1581943 w 3845718"/>
                <a:gd name="connsiteY55" fmla="*/ 412750 h 3741737"/>
                <a:gd name="connsiteX56" fmla="*/ 1678781 w 3845718"/>
                <a:gd name="connsiteY56" fmla="*/ 380206 h 3741737"/>
                <a:gd name="connsiteX57" fmla="*/ 1685923 w 3845718"/>
                <a:gd name="connsiteY57" fmla="*/ 310357 h 3741737"/>
                <a:gd name="connsiteX58" fmla="*/ 1710531 w 3845718"/>
                <a:gd name="connsiteY58" fmla="*/ 305594 h 3741737"/>
                <a:gd name="connsiteX59" fmla="*/ 1747838 w 3845718"/>
                <a:gd name="connsiteY59" fmla="*/ 289720 h 3741737"/>
                <a:gd name="connsiteX60" fmla="*/ 1843087 w 3845718"/>
                <a:gd name="connsiteY60" fmla="*/ 295274 h 3741737"/>
                <a:gd name="connsiteX61" fmla="*/ 1884361 w 3845718"/>
                <a:gd name="connsiteY61" fmla="*/ 304007 h 3741737"/>
                <a:gd name="connsiteX62" fmla="*/ 1887537 w 3845718"/>
                <a:gd name="connsiteY62" fmla="*/ 245268 h 3741737"/>
                <a:gd name="connsiteX63" fmla="*/ 1921668 w 3845718"/>
                <a:gd name="connsiteY63" fmla="*/ 254000 h 3741737"/>
                <a:gd name="connsiteX64" fmla="*/ 1908174 w 3845718"/>
                <a:gd name="connsiteY64" fmla="*/ 328612 h 3741737"/>
                <a:gd name="connsiteX65" fmla="*/ 1972468 w 3845718"/>
                <a:gd name="connsiteY65" fmla="*/ 331788 h 3741737"/>
                <a:gd name="connsiteX66" fmla="*/ 2008186 w 3845718"/>
                <a:gd name="connsiteY66" fmla="*/ 312737 h 3741737"/>
                <a:gd name="connsiteX67" fmla="*/ 2052637 w 3845718"/>
                <a:gd name="connsiteY67" fmla="*/ 324644 h 3741737"/>
                <a:gd name="connsiteX68" fmla="*/ 2055018 w 3845718"/>
                <a:gd name="connsiteY68" fmla="*/ 359568 h 3741737"/>
                <a:gd name="connsiteX69" fmla="*/ 2105818 w 3845718"/>
                <a:gd name="connsiteY69" fmla="*/ 373856 h 3741737"/>
                <a:gd name="connsiteX70" fmla="*/ 2128837 w 3845718"/>
                <a:gd name="connsiteY70" fmla="*/ 361950 h 3741737"/>
                <a:gd name="connsiteX71" fmla="*/ 2188368 w 3845718"/>
                <a:gd name="connsiteY71" fmla="*/ 313531 h 3741737"/>
                <a:gd name="connsiteX72" fmla="*/ 2229643 w 3845718"/>
                <a:gd name="connsiteY72" fmla="*/ 338931 h 3741737"/>
                <a:gd name="connsiteX73" fmla="*/ 2248693 w 3845718"/>
                <a:gd name="connsiteY73" fmla="*/ 331788 h 3741737"/>
                <a:gd name="connsiteX74" fmla="*/ 2276474 w 3845718"/>
                <a:gd name="connsiteY74" fmla="*/ 273844 h 3741737"/>
                <a:gd name="connsiteX75" fmla="*/ 2337593 w 3845718"/>
                <a:gd name="connsiteY75" fmla="*/ 235743 h 3741737"/>
                <a:gd name="connsiteX76" fmla="*/ 2326480 w 3845718"/>
                <a:gd name="connsiteY76" fmla="*/ 252414 h 3741737"/>
                <a:gd name="connsiteX77" fmla="*/ 2375693 w 3845718"/>
                <a:gd name="connsiteY77" fmla="*/ 346075 h 3741737"/>
                <a:gd name="connsiteX78" fmla="*/ 2470943 w 3845718"/>
                <a:gd name="connsiteY78" fmla="*/ 388937 h 3741737"/>
                <a:gd name="connsiteX79" fmla="*/ 2480468 w 3845718"/>
                <a:gd name="connsiteY79" fmla="*/ 477838 h 3741737"/>
                <a:gd name="connsiteX80" fmla="*/ 2501105 w 3845718"/>
                <a:gd name="connsiteY80" fmla="*/ 511175 h 3741737"/>
                <a:gd name="connsiteX81" fmla="*/ 2529681 w 3845718"/>
                <a:gd name="connsiteY81" fmla="*/ 568325 h 3741737"/>
                <a:gd name="connsiteX82" fmla="*/ 2480468 w 3845718"/>
                <a:gd name="connsiteY82" fmla="*/ 688975 h 3741737"/>
                <a:gd name="connsiteX83" fmla="*/ 2564606 w 3845718"/>
                <a:gd name="connsiteY83" fmla="*/ 633413 h 3741737"/>
                <a:gd name="connsiteX84" fmla="*/ 2692400 w 3845718"/>
                <a:gd name="connsiteY84" fmla="*/ 642938 h 3741737"/>
                <a:gd name="connsiteX85" fmla="*/ 2744787 w 3845718"/>
                <a:gd name="connsiteY85" fmla="*/ 609600 h 3741737"/>
                <a:gd name="connsiteX86" fmla="*/ 2806699 w 3845718"/>
                <a:gd name="connsiteY86" fmla="*/ 630236 h 3741737"/>
                <a:gd name="connsiteX87" fmla="*/ 2867818 w 3845718"/>
                <a:gd name="connsiteY87" fmla="*/ 539750 h 3741737"/>
                <a:gd name="connsiteX88" fmla="*/ 2910681 w 3845718"/>
                <a:gd name="connsiteY88" fmla="*/ 547687 h 3741737"/>
                <a:gd name="connsiteX89" fmla="*/ 2978943 w 3845718"/>
                <a:gd name="connsiteY89" fmla="*/ 447675 h 3741737"/>
                <a:gd name="connsiteX90" fmla="*/ 3069430 w 3845718"/>
                <a:gd name="connsiteY90" fmla="*/ 481013 h 3741737"/>
                <a:gd name="connsiteX91" fmla="*/ 3128168 w 3845718"/>
                <a:gd name="connsiteY91" fmla="*/ 469900 h 3741737"/>
                <a:gd name="connsiteX92" fmla="*/ 3198018 w 3845718"/>
                <a:gd name="connsiteY92" fmla="*/ 495300 h 3741737"/>
                <a:gd name="connsiteX93" fmla="*/ 3204368 w 3845718"/>
                <a:gd name="connsiteY93" fmla="*/ 571500 h 3741737"/>
                <a:gd name="connsiteX94" fmla="*/ 3172618 w 3845718"/>
                <a:gd name="connsiteY94" fmla="*/ 654050 h 3741737"/>
                <a:gd name="connsiteX95" fmla="*/ 3204368 w 3845718"/>
                <a:gd name="connsiteY95" fmla="*/ 749300 h 3741737"/>
                <a:gd name="connsiteX96" fmla="*/ 3331368 w 3845718"/>
                <a:gd name="connsiteY96" fmla="*/ 781050 h 3741737"/>
                <a:gd name="connsiteX97" fmla="*/ 3284537 w 3845718"/>
                <a:gd name="connsiteY97" fmla="*/ 899319 h 3741737"/>
                <a:gd name="connsiteX98" fmla="*/ 3350418 w 3845718"/>
                <a:gd name="connsiteY98" fmla="*/ 1003300 h 3741737"/>
                <a:gd name="connsiteX99" fmla="*/ 3382168 w 3845718"/>
                <a:gd name="connsiteY99" fmla="*/ 1009650 h 3741737"/>
                <a:gd name="connsiteX100" fmla="*/ 3337718 w 3845718"/>
                <a:gd name="connsiteY100" fmla="*/ 1117600 h 3741737"/>
                <a:gd name="connsiteX101" fmla="*/ 3413918 w 3845718"/>
                <a:gd name="connsiteY101" fmla="*/ 1123950 h 3741737"/>
                <a:gd name="connsiteX102" fmla="*/ 3548062 w 3845718"/>
                <a:gd name="connsiteY102" fmla="*/ 1060450 h 3741737"/>
                <a:gd name="connsiteX103" fmla="*/ 3712368 w 3845718"/>
                <a:gd name="connsiteY103" fmla="*/ 908050 h 3741737"/>
                <a:gd name="connsiteX104" fmla="*/ 3701256 w 3845718"/>
                <a:gd name="connsiteY104" fmla="*/ 1030288 h 3741737"/>
                <a:gd name="connsiteX105" fmla="*/ 3793331 w 3845718"/>
                <a:gd name="connsiteY105" fmla="*/ 1119187 h 3741737"/>
                <a:gd name="connsiteX106" fmla="*/ 3845718 w 3845718"/>
                <a:gd name="connsiteY106" fmla="*/ 1270000 h 3741737"/>
                <a:gd name="connsiteX107" fmla="*/ 3540124 w 3845718"/>
                <a:gd name="connsiteY107" fmla="*/ 1458118 h 3741737"/>
                <a:gd name="connsiteX108" fmla="*/ 3607593 w 3845718"/>
                <a:gd name="connsiteY108" fmla="*/ 1585913 h 3741737"/>
                <a:gd name="connsiteX109" fmla="*/ 3559174 w 3845718"/>
                <a:gd name="connsiteY109" fmla="*/ 1687513 h 3741737"/>
                <a:gd name="connsiteX110" fmla="*/ 3604418 w 3845718"/>
                <a:gd name="connsiteY110" fmla="*/ 1720850 h 3741737"/>
                <a:gd name="connsiteX111" fmla="*/ 3629818 w 3845718"/>
                <a:gd name="connsiteY111" fmla="*/ 1771650 h 3741737"/>
                <a:gd name="connsiteX112" fmla="*/ 3629818 w 3845718"/>
                <a:gd name="connsiteY112" fmla="*/ 1847850 h 3741737"/>
                <a:gd name="connsiteX113" fmla="*/ 3604418 w 3845718"/>
                <a:gd name="connsiteY113" fmla="*/ 1873250 h 3741737"/>
                <a:gd name="connsiteX114" fmla="*/ 3598068 w 3845718"/>
                <a:gd name="connsiteY114" fmla="*/ 1911350 h 3741737"/>
                <a:gd name="connsiteX115" fmla="*/ 3528218 w 3845718"/>
                <a:gd name="connsiteY115" fmla="*/ 1885950 h 3741737"/>
                <a:gd name="connsiteX116" fmla="*/ 3509168 w 3845718"/>
                <a:gd name="connsiteY116" fmla="*/ 2012950 h 3741737"/>
                <a:gd name="connsiteX117" fmla="*/ 3432175 w 3845718"/>
                <a:gd name="connsiteY117" fmla="*/ 1977231 h 3741737"/>
                <a:gd name="connsiteX118" fmla="*/ 3299618 w 3845718"/>
                <a:gd name="connsiteY118" fmla="*/ 2039937 h 3741737"/>
                <a:gd name="connsiteX119" fmla="*/ 3445668 w 3845718"/>
                <a:gd name="connsiteY119" fmla="*/ 2286000 h 3741737"/>
                <a:gd name="connsiteX120" fmla="*/ 3483768 w 3845718"/>
                <a:gd name="connsiteY120" fmla="*/ 2286000 h 3741737"/>
                <a:gd name="connsiteX121" fmla="*/ 3477418 w 3845718"/>
                <a:gd name="connsiteY121" fmla="*/ 2374900 h 3741737"/>
                <a:gd name="connsiteX122" fmla="*/ 3407568 w 3845718"/>
                <a:gd name="connsiteY122" fmla="*/ 2350294 h 3741737"/>
                <a:gd name="connsiteX123" fmla="*/ 3299618 w 3845718"/>
                <a:gd name="connsiteY123" fmla="*/ 2387600 h 3741737"/>
                <a:gd name="connsiteX124" fmla="*/ 3077368 w 3845718"/>
                <a:gd name="connsiteY124" fmla="*/ 2381250 h 3741737"/>
                <a:gd name="connsiteX125" fmla="*/ 2982118 w 3845718"/>
                <a:gd name="connsiteY125" fmla="*/ 2381250 h 3741737"/>
                <a:gd name="connsiteX126" fmla="*/ 2905918 w 3845718"/>
                <a:gd name="connsiteY126" fmla="*/ 2305050 h 3741737"/>
                <a:gd name="connsiteX127" fmla="*/ 2848768 w 3845718"/>
                <a:gd name="connsiteY127" fmla="*/ 2292350 h 3741737"/>
                <a:gd name="connsiteX128" fmla="*/ 2834481 w 3845718"/>
                <a:gd name="connsiteY128" fmla="*/ 2212975 h 3741737"/>
                <a:gd name="connsiteX129" fmla="*/ 2643980 w 3845718"/>
                <a:gd name="connsiteY129" fmla="*/ 2155825 h 3741737"/>
                <a:gd name="connsiteX130" fmla="*/ 2620168 w 3845718"/>
                <a:gd name="connsiteY130" fmla="*/ 2273300 h 3741737"/>
                <a:gd name="connsiteX131" fmla="*/ 2639218 w 3845718"/>
                <a:gd name="connsiteY131" fmla="*/ 2362200 h 3741737"/>
                <a:gd name="connsiteX132" fmla="*/ 2607468 w 3845718"/>
                <a:gd name="connsiteY132" fmla="*/ 2476500 h 3741737"/>
                <a:gd name="connsiteX133" fmla="*/ 3001168 w 3845718"/>
                <a:gd name="connsiteY133" fmla="*/ 2546350 h 3741737"/>
                <a:gd name="connsiteX134" fmla="*/ 3045618 w 3845718"/>
                <a:gd name="connsiteY134" fmla="*/ 3003550 h 3741737"/>
                <a:gd name="connsiteX135" fmla="*/ 1978818 w 3845718"/>
                <a:gd name="connsiteY135" fmla="*/ 3060700 h 3741737"/>
                <a:gd name="connsiteX136" fmla="*/ 1959768 w 3845718"/>
                <a:gd name="connsiteY136" fmla="*/ 3117850 h 3741737"/>
                <a:gd name="connsiteX137" fmla="*/ 2010568 w 3845718"/>
                <a:gd name="connsiteY137" fmla="*/ 3143250 h 3741737"/>
                <a:gd name="connsiteX138" fmla="*/ 2029618 w 3845718"/>
                <a:gd name="connsiteY138" fmla="*/ 3219450 h 3741737"/>
                <a:gd name="connsiteX139" fmla="*/ 2023268 w 3845718"/>
                <a:gd name="connsiteY139" fmla="*/ 3378200 h 3741737"/>
                <a:gd name="connsiteX140" fmla="*/ 2093118 w 3845718"/>
                <a:gd name="connsiteY140" fmla="*/ 3473450 h 3741737"/>
                <a:gd name="connsiteX141" fmla="*/ 2055018 w 3845718"/>
                <a:gd name="connsiteY141" fmla="*/ 3638550 h 3741737"/>
                <a:gd name="connsiteX142" fmla="*/ 2112168 w 3845718"/>
                <a:gd name="connsiteY142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375445 w 3845718"/>
                <a:gd name="connsiteY22" fmla="*/ 2252667 h 3741737"/>
                <a:gd name="connsiteX23" fmla="*/ 368301 w 3845718"/>
                <a:gd name="connsiteY23" fmla="*/ 2288385 h 3741737"/>
                <a:gd name="connsiteX24" fmla="*/ 278605 w 3845718"/>
                <a:gd name="connsiteY24" fmla="*/ 2244725 h 3741737"/>
                <a:gd name="connsiteX25" fmla="*/ 245268 w 3845718"/>
                <a:gd name="connsiteY25" fmla="*/ 2171700 h 3741737"/>
                <a:gd name="connsiteX26" fmla="*/ 252411 w 3845718"/>
                <a:gd name="connsiteY26" fmla="*/ 2115344 h 3741737"/>
                <a:gd name="connsiteX27" fmla="*/ 217487 w 3845718"/>
                <a:gd name="connsiteY27" fmla="*/ 2114550 h 3741737"/>
                <a:gd name="connsiteX28" fmla="*/ 230981 w 3845718"/>
                <a:gd name="connsiteY28" fmla="*/ 2072481 h 3741737"/>
                <a:gd name="connsiteX29" fmla="*/ 105567 w 3845718"/>
                <a:gd name="connsiteY29" fmla="*/ 2023269 h 3741737"/>
                <a:gd name="connsiteX30" fmla="*/ 42068 w 3845718"/>
                <a:gd name="connsiteY30" fmla="*/ 1957387 h 3741737"/>
                <a:gd name="connsiteX31" fmla="*/ 83343 w 3845718"/>
                <a:gd name="connsiteY31" fmla="*/ 1717675 h 3741737"/>
                <a:gd name="connsiteX32" fmla="*/ 0 w 3845718"/>
                <a:gd name="connsiteY32" fmla="*/ 1545432 h 3741737"/>
                <a:gd name="connsiteX33" fmla="*/ 30956 w 3845718"/>
                <a:gd name="connsiteY33" fmla="*/ 1500187 h 3741737"/>
                <a:gd name="connsiteX34" fmla="*/ 205581 w 3845718"/>
                <a:gd name="connsiteY34" fmla="*/ 1123950 h 3741737"/>
                <a:gd name="connsiteX35" fmla="*/ 340518 w 3845718"/>
                <a:gd name="connsiteY35" fmla="*/ 1003300 h 3741737"/>
                <a:gd name="connsiteX36" fmla="*/ 392906 w 3845718"/>
                <a:gd name="connsiteY36" fmla="*/ 750887 h 3741737"/>
                <a:gd name="connsiteX37" fmla="*/ 412749 w 3845718"/>
                <a:gd name="connsiteY37" fmla="*/ 625475 h 3741737"/>
                <a:gd name="connsiteX38" fmla="*/ 579437 w 3845718"/>
                <a:gd name="connsiteY38" fmla="*/ 700087 h 3741737"/>
                <a:gd name="connsiteX39" fmla="*/ 734218 w 3845718"/>
                <a:gd name="connsiteY39" fmla="*/ 758825 h 3741737"/>
                <a:gd name="connsiteX40" fmla="*/ 746124 w 3845718"/>
                <a:gd name="connsiteY40" fmla="*/ 685800 h 3741737"/>
                <a:gd name="connsiteX41" fmla="*/ 689768 w 3845718"/>
                <a:gd name="connsiteY41" fmla="*/ 606425 h 3741737"/>
                <a:gd name="connsiteX42" fmla="*/ 832643 w 3845718"/>
                <a:gd name="connsiteY42" fmla="*/ 568325 h 3741737"/>
                <a:gd name="connsiteX43" fmla="*/ 921543 w 3845718"/>
                <a:gd name="connsiteY43" fmla="*/ 561975 h 3741737"/>
                <a:gd name="connsiteX44" fmla="*/ 953293 w 3845718"/>
                <a:gd name="connsiteY44" fmla="*/ 542925 h 3741737"/>
                <a:gd name="connsiteX45" fmla="*/ 981868 w 3845718"/>
                <a:gd name="connsiteY45" fmla="*/ 561975 h 3741737"/>
                <a:gd name="connsiteX46" fmla="*/ 1048543 w 3845718"/>
                <a:gd name="connsiteY46" fmla="*/ 546100 h 3741737"/>
                <a:gd name="connsiteX47" fmla="*/ 1061243 w 3845718"/>
                <a:gd name="connsiteY47" fmla="*/ 514350 h 3741737"/>
                <a:gd name="connsiteX48" fmla="*/ 1302543 w 3845718"/>
                <a:gd name="connsiteY48" fmla="*/ 485775 h 3741737"/>
                <a:gd name="connsiteX49" fmla="*/ 1261268 w 3845718"/>
                <a:gd name="connsiteY49" fmla="*/ 219075 h 3741737"/>
                <a:gd name="connsiteX50" fmla="*/ 1175543 w 3845718"/>
                <a:gd name="connsiteY50" fmla="*/ 0 h 3741737"/>
                <a:gd name="connsiteX51" fmla="*/ 1280318 w 3845718"/>
                <a:gd name="connsiteY51" fmla="*/ 12700 h 3741737"/>
                <a:gd name="connsiteX52" fmla="*/ 1400968 w 3845718"/>
                <a:gd name="connsiteY52" fmla="*/ 60325 h 3741737"/>
                <a:gd name="connsiteX53" fmla="*/ 1477168 w 3845718"/>
                <a:gd name="connsiteY53" fmla="*/ 130175 h 3741737"/>
                <a:gd name="connsiteX54" fmla="*/ 1537493 w 3845718"/>
                <a:gd name="connsiteY54" fmla="*/ 222250 h 3741737"/>
                <a:gd name="connsiteX55" fmla="*/ 1581943 w 3845718"/>
                <a:gd name="connsiteY55" fmla="*/ 412750 h 3741737"/>
                <a:gd name="connsiteX56" fmla="*/ 1678781 w 3845718"/>
                <a:gd name="connsiteY56" fmla="*/ 380206 h 3741737"/>
                <a:gd name="connsiteX57" fmla="*/ 1685923 w 3845718"/>
                <a:gd name="connsiteY57" fmla="*/ 310357 h 3741737"/>
                <a:gd name="connsiteX58" fmla="*/ 1710531 w 3845718"/>
                <a:gd name="connsiteY58" fmla="*/ 305594 h 3741737"/>
                <a:gd name="connsiteX59" fmla="*/ 1747838 w 3845718"/>
                <a:gd name="connsiteY59" fmla="*/ 289720 h 3741737"/>
                <a:gd name="connsiteX60" fmla="*/ 1843087 w 3845718"/>
                <a:gd name="connsiteY60" fmla="*/ 295274 h 3741737"/>
                <a:gd name="connsiteX61" fmla="*/ 1884361 w 3845718"/>
                <a:gd name="connsiteY61" fmla="*/ 304007 h 3741737"/>
                <a:gd name="connsiteX62" fmla="*/ 1887537 w 3845718"/>
                <a:gd name="connsiteY62" fmla="*/ 245268 h 3741737"/>
                <a:gd name="connsiteX63" fmla="*/ 1921668 w 3845718"/>
                <a:gd name="connsiteY63" fmla="*/ 254000 h 3741737"/>
                <a:gd name="connsiteX64" fmla="*/ 1908174 w 3845718"/>
                <a:gd name="connsiteY64" fmla="*/ 328612 h 3741737"/>
                <a:gd name="connsiteX65" fmla="*/ 1972468 w 3845718"/>
                <a:gd name="connsiteY65" fmla="*/ 331788 h 3741737"/>
                <a:gd name="connsiteX66" fmla="*/ 2008186 w 3845718"/>
                <a:gd name="connsiteY66" fmla="*/ 312737 h 3741737"/>
                <a:gd name="connsiteX67" fmla="*/ 2052637 w 3845718"/>
                <a:gd name="connsiteY67" fmla="*/ 324644 h 3741737"/>
                <a:gd name="connsiteX68" fmla="*/ 2055018 w 3845718"/>
                <a:gd name="connsiteY68" fmla="*/ 359568 h 3741737"/>
                <a:gd name="connsiteX69" fmla="*/ 2105818 w 3845718"/>
                <a:gd name="connsiteY69" fmla="*/ 373856 h 3741737"/>
                <a:gd name="connsiteX70" fmla="*/ 2128837 w 3845718"/>
                <a:gd name="connsiteY70" fmla="*/ 361950 h 3741737"/>
                <a:gd name="connsiteX71" fmla="*/ 2188368 w 3845718"/>
                <a:gd name="connsiteY71" fmla="*/ 313531 h 3741737"/>
                <a:gd name="connsiteX72" fmla="*/ 2229643 w 3845718"/>
                <a:gd name="connsiteY72" fmla="*/ 338931 h 3741737"/>
                <a:gd name="connsiteX73" fmla="*/ 2248693 w 3845718"/>
                <a:gd name="connsiteY73" fmla="*/ 331788 h 3741737"/>
                <a:gd name="connsiteX74" fmla="*/ 2276474 w 3845718"/>
                <a:gd name="connsiteY74" fmla="*/ 273844 h 3741737"/>
                <a:gd name="connsiteX75" fmla="*/ 2337593 w 3845718"/>
                <a:gd name="connsiteY75" fmla="*/ 235743 h 3741737"/>
                <a:gd name="connsiteX76" fmla="*/ 2326480 w 3845718"/>
                <a:gd name="connsiteY76" fmla="*/ 252414 h 3741737"/>
                <a:gd name="connsiteX77" fmla="*/ 2375693 w 3845718"/>
                <a:gd name="connsiteY77" fmla="*/ 346075 h 3741737"/>
                <a:gd name="connsiteX78" fmla="*/ 2470943 w 3845718"/>
                <a:gd name="connsiteY78" fmla="*/ 388937 h 3741737"/>
                <a:gd name="connsiteX79" fmla="*/ 2480468 w 3845718"/>
                <a:gd name="connsiteY79" fmla="*/ 477838 h 3741737"/>
                <a:gd name="connsiteX80" fmla="*/ 2501105 w 3845718"/>
                <a:gd name="connsiteY80" fmla="*/ 511175 h 3741737"/>
                <a:gd name="connsiteX81" fmla="*/ 2529681 w 3845718"/>
                <a:gd name="connsiteY81" fmla="*/ 568325 h 3741737"/>
                <a:gd name="connsiteX82" fmla="*/ 2480468 w 3845718"/>
                <a:gd name="connsiteY82" fmla="*/ 688975 h 3741737"/>
                <a:gd name="connsiteX83" fmla="*/ 2564606 w 3845718"/>
                <a:gd name="connsiteY83" fmla="*/ 633413 h 3741737"/>
                <a:gd name="connsiteX84" fmla="*/ 2692400 w 3845718"/>
                <a:gd name="connsiteY84" fmla="*/ 642938 h 3741737"/>
                <a:gd name="connsiteX85" fmla="*/ 2744787 w 3845718"/>
                <a:gd name="connsiteY85" fmla="*/ 609600 h 3741737"/>
                <a:gd name="connsiteX86" fmla="*/ 2806699 w 3845718"/>
                <a:gd name="connsiteY86" fmla="*/ 630236 h 3741737"/>
                <a:gd name="connsiteX87" fmla="*/ 2867818 w 3845718"/>
                <a:gd name="connsiteY87" fmla="*/ 539750 h 3741737"/>
                <a:gd name="connsiteX88" fmla="*/ 2910681 w 3845718"/>
                <a:gd name="connsiteY88" fmla="*/ 547687 h 3741737"/>
                <a:gd name="connsiteX89" fmla="*/ 2978943 w 3845718"/>
                <a:gd name="connsiteY89" fmla="*/ 447675 h 3741737"/>
                <a:gd name="connsiteX90" fmla="*/ 3069430 w 3845718"/>
                <a:gd name="connsiteY90" fmla="*/ 481013 h 3741737"/>
                <a:gd name="connsiteX91" fmla="*/ 3128168 w 3845718"/>
                <a:gd name="connsiteY91" fmla="*/ 469900 h 3741737"/>
                <a:gd name="connsiteX92" fmla="*/ 3198018 w 3845718"/>
                <a:gd name="connsiteY92" fmla="*/ 495300 h 3741737"/>
                <a:gd name="connsiteX93" fmla="*/ 3204368 w 3845718"/>
                <a:gd name="connsiteY93" fmla="*/ 571500 h 3741737"/>
                <a:gd name="connsiteX94" fmla="*/ 3172618 w 3845718"/>
                <a:gd name="connsiteY94" fmla="*/ 654050 h 3741737"/>
                <a:gd name="connsiteX95" fmla="*/ 3204368 w 3845718"/>
                <a:gd name="connsiteY95" fmla="*/ 749300 h 3741737"/>
                <a:gd name="connsiteX96" fmla="*/ 3331368 w 3845718"/>
                <a:gd name="connsiteY96" fmla="*/ 781050 h 3741737"/>
                <a:gd name="connsiteX97" fmla="*/ 3284537 w 3845718"/>
                <a:gd name="connsiteY97" fmla="*/ 899319 h 3741737"/>
                <a:gd name="connsiteX98" fmla="*/ 3350418 w 3845718"/>
                <a:gd name="connsiteY98" fmla="*/ 1003300 h 3741737"/>
                <a:gd name="connsiteX99" fmla="*/ 3382168 w 3845718"/>
                <a:gd name="connsiteY99" fmla="*/ 1009650 h 3741737"/>
                <a:gd name="connsiteX100" fmla="*/ 3337718 w 3845718"/>
                <a:gd name="connsiteY100" fmla="*/ 1117600 h 3741737"/>
                <a:gd name="connsiteX101" fmla="*/ 3413918 w 3845718"/>
                <a:gd name="connsiteY101" fmla="*/ 1123950 h 3741737"/>
                <a:gd name="connsiteX102" fmla="*/ 3548062 w 3845718"/>
                <a:gd name="connsiteY102" fmla="*/ 1060450 h 3741737"/>
                <a:gd name="connsiteX103" fmla="*/ 3712368 w 3845718"/>
                <a:gd name="connsiteY103" fmla="*/ 908050 h 3741737"/>
                <a:gd name="connsiteX104" fmla="*/ 3701256 w 3845718"/>
                <a:gd name="connsiteY104" fmla="*/ 1030288 h 3741737"/>
                <a:gd name="connsiteX105" fmla="*/ 3793331 w 3845718"/>
                <a:gd name="connsiteY105" fmla="*/ 1119187 h 3741737"/>
                <a:gd name="connsiteX106" fmla="*/ 3845718 w 3845718"/>
                <a:gd name="connsiteY106" fmla="*/ 1270000 h 3741737"/>
                <a:gd name="connsiteX107" fmla="*/ 3540124 w 3845718"/>
                <a:gd name="connsiteY107" fmla="*/ 1458118 h 3741737"/>
                <a:gd name="connsiteX108" fmla="*/ 3607593 w 3845718"/>
                <a:gd name="connsiteY108" fmla="*/ 1585913 h 3741737"/>
                <a:gd name="connsiteX109" fmla="*/ 3559174 w 3845718"/>
                <a:gd name="connsiteY109" fmla="*/ 1687513 h 3741737"/>
                <a:gd name="connsiteX110" fmla="*/ 3604418 w 3845718"/>
                <a:gd name="connsiteY110" fmla="*/ 1720850 h 3741737"/>
                <a:gd name="connsiteX111" fmla="*/ 3629818 w 3845718"/>
                <a:gd name="connsiteY111" fmla="*/ 1771650 h 3741737"/>
                <a:gd name="connsiteX112" fmla="*/ 3629818 w 3845718"/>
                <a:gd name="connsiteY112" fmla="*/ 1847850 h 3741737"/>
                <a:gd name="connsiteX113" fmla="*/ 3604418 w 3845718"/>
                <a:gd name="connsiteY113" fmla="*/ 1873250 h 3741737"/>
                <a:gd name="connsiteX114" fmla="*/ 3598068 w 3845718"/>
                <a:gd name="connsiteY114" fmla="*/ 1911350 h 3741737"/>
                <a:gd name="connsiteX115" fmla="*/ 3528218 w 3845718"/>
                <a:gd name="connsiteY115" fmla="*/ 1885950 h 3741737"/>
                <a:gd name="connsiteX116" fmla="*/ 3509168 w 3845718"/>
                <a:gd name="connsiteY116" fmla="*/ 2012950 h 3741737"/>
                <a:gd name="connsiteX117" fmla="*/ 3432175 w 3845718"/>
                <a:gd name="connsiteY117" fmla="*/ 1977231 h 3741737"/>
                <a:gd name="connsiteX118" fmla="*/ 3299618 w 3845718"/>
                <a:gd name="connsiteY118" fmla="*/ 2039937 h 3741737"/>
                <a:gd name="connsiteX119" fmla="*/ 3445668 w 3845718"/>
                <a:gd name="connsiteY119" fmla="*/ 2286000 h 3741737"/>
                <a:gd name="connsiteX120" fmla="*/ 3483768 w 3845718"/>
                <a:gd name="connsiteY120" fmla="*/ 2286000 h 3741737"/>
                <a:gd name="connsiteX121" fmla="*/ 3477418 w 3845718"/>
                <a:gd name="connsiteY121" fmla="*/ 2374900 h 3741737"/>
                <a:gd name="connsiteX122" fmla="*/ 3407568 w 3845718"/>
                <a:gd name="connsiteY122" fmla="*/ 2350294 h 3741737"/>
                <a:gd name="connsiteX123" fmla="*/ 3299618 w 3845718"/>
                <a:gd name="connsiteY123" fmla="*/ 2387600 h 3741737"/>
                <a:gd name="connsiteX124" fmla="*/ 3077368 w 3845718"/>
                <a:gd name="connsiteY124" fmla="*/ 2381250 h 3741737"/>
                <a:gd name="connsiteX125" fmla="*/ 2982118 w 3845718"/>
                <a:gd name="connsiteY125" fmla="*/ 2381250 h 3741737"/>
                <a:gd name="connsiteX126" fmla="*/ 2905918 w 3845718"/>
                <a:gd name="connsiteY126" fmla="*/ 2305050 h 3741737"/>
                <a:gd name="connsiteX127" fmla="*/ 2848768 w 3845718"/>
                <a:gd name="connsiteY127" fmla="*/ 2292350 h 3741737"/>
                <a:gd name="connsiteX128" fmla="*/ 2834481 w 3845718"/>
                <a:gd name="connsiteY128" fmla="*/ 2212975 h 3741737"/>
                <a:gd name="connsiteX129" fmla="*/ 2643980 w 3845718"/>
                <a:gd name="connsiteY129" fmla="*/ 2155825 h 3741737"/>
                <a:gd name="connsiteX130" fmla="*/ 2620168 w 3845718"/>
                <a:gd name="connsiteY130" fmla="*/ 2273300 h 3741737"/>
                <a:gd name="connsiteX131" fmla="*/ 2639218 w 3845718"/>
                <a:gd name="connsiteY131" fmla="*/ 2362200 h 3741737"/>
                <a:gd name="connsiteX132" fmla="*/ 2607468 w 3845718"/>
                <a:gd name="connsiteY132" fmla="*/ 2476500 h 3741737"/>
                <a:gd name="connsiteX133" fmla="*/ 3001168 w 3845718"/>
                <a:gd name="connsiteY133" fmla="*/ 2546350 h 3741737"/>
                <a:gd name="connsiteX134" fmla="*/ 3045618 w 3845718"/>
                <a:gd name="connsiteY134" fmla="*/ 3003550 h 3741737"/>
                <a:gd name="connsiteX135" fmla="*/ 1978818 w 3845718"/>
                <a:gd name="connsiteY135" fmla="*/ 3060700 h 3741737"/>
                <a:gd name="connsiteX136" fmla="*/ 1959768 w 3845718"/>
                <a:gd name="connsiteY136" fmla="*/ 3117850 h 3741737"/>
                <a:gd name="connsiteX137" fmla="*/ 2010568 w 3845718"/>
                <a:gd name="connsiteY137" fmla="*/ 3143250 h 3741737"/>
                <a:gd name="connsiteX138" fmla="*/ 2029618 w 3845718"/>
                <a:gd name="connsiteY138" fmla="*/ 3219450 h 3741737"/>
                <a:gd name="connsiteX139" fmla="*/ 2023268 w 3845718"/>
                <a:gd name="connsiteY139" fmla="*/ 3378200 h 3741737"/>
                <a:gd name="connsiteX140" fmla="*/ 2093118 w 3845718"/>
                <a:gd name="connsiteY140" fmla="*/ 3473450 h 3741737"/>
                <a:gd name="connsiteX141" fmla="*/ 2055018 w 3845718"/>
                <a:gd name="connsiteY141" fmla="*/ 3638550 h 3741737"/>
                <a:gd name="connsiteX142" fmla="*/ 2112168 w 3845718"/>
                <a:gd name="connsiteY142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527845 w 3845718"/>
                <a:gd name="connsiteY22" fmla="*/ 2228854 h 3741737"/>
                <a:gd name="connsiteX23" fmla="*/ 375445 w 3845718"/>
                <a:gd name="connsiteY23" fmla="*/ 2252667 h 3741737"/>
                <a:gd name="connsiteX24" fmla="*/ 368301 w 3845718"/>
                <a:gd name="connsiteY24" fmla="*/ 2288385 h 3741737"/>
                <a:gd name="connsiteX25" fmla="*/ 278605 w 3845718"/>
                <a:gd name="connsiteY25" fmla="*/ 2244725 h 3741737"/>
                <a:gd name="connsiteX26" fmla="*/ 245268 w 3845718"/>
                <a:gd name="connsiteY26" fmla="*/ 2171700 h 3741737"/>
                <a:gd name="connsiteX27" fmla="*/ 252411 w 3845718"/>
                <a:gd name="connsiteY27" fmla="*/ 2115344 h 3741737"/>
                <a:gd name="connsiteX28" fmla="*/ 217487 w 3845718"/>
                <a:gd name="connsiteY28" fmla="*/ 2114550 h 3741737"/>
                <a:gd name="connsiteX29" fmla="*/ 230981 w 3845718"/>
                <a:gd name="connsiteY29" fmla="*/ 2072481 h 3741737"/>
                <a:gd name="connsiteX30" fmla="*/ 105567 w 3845718"/>
                <a:gd name="connsiteY30" fmla="*/ 2023269 h 3741737"/>
                <a:gd name="connsiteX31" fmla="*/ 42068 w 3845718"/>
                <a:gd name="connsiteY31" fmla="*/ 1957387 h 3741737"/>
                <a:gd name="connsiteX32" fmla="*/ 83343 w 3845718"/>
                <a:gd name="connsiteY32" fmla="*/ 1717675 h 3741737"/>
                <a:gd name="connsiteX33" fmla="*/ 0 w 3845718"/>
                <a:gd name="connsiteY33" fmla="*/ 1545432 h 3741737"/>
                <a:gd name="connsiteX34" fmla="*/ 30956 w 3845718"/>
                <a:gd name="connsiteY34" fmla="*/ 1500187 h 3741737"/>
                <a:gd name="connsiteX35" fmla="*/ 205581 w 3845718"/>
                <a:gd name="connsiteY35" fmla="*/ 1123950 h 3741737"/>
                <a:gd name="connsiteX36" fmla="*/ 340518 w 3845718"/>
                <a:gd name="connsiteY36" fmla="*/ 1003300 h 3741737"/>
                <a:gd name="connsiteX37" fmla="*/ 392906 w 3845718"/>
                <a:gd name="connsiteY37" fmla="*/ 750887 h 3741737"/>
                <a:gd name="connsiteX38" fmla="*/ 412749 w 3845718"/>
                <a:gd name="connsiteY38" fmla="*/ 625475 h 3741737"/>
                <a:gd name="connsiteX39" fmla="*/ 579437 w 3845718"/>
                <a:gd name="connsiteY39" fmla="*/ 700087 h 3741737"/>
                <a:gd name="connsiteX40" fmla="*/ 734218 w 3845718"/>
                <a:gd name="connsiteY40" fmla="*/ 758825 h 3741737"/>
                <a:gd name="connsiteX41" fmla="*/ 746124 w 3845718"/>
                <a:gd name="connsiteY41" fmla="*/ 685800 h 3741737"/>
                <a:gd name="connsiteX42" fmla="*/ 689768 w 3845718"/>
                <a:gd name="connsiteY42" fmla="*/ 606425 h 3741737"/>
                <a:gd name="connsiteX43" fmla="*/ 832643 w 3845718"/>
                <a:gd name="connsiteY43" fmla="*/ 568325 h 3741737"/>
                <a:gd name="connsiteX44" fmla="*/ 921543 w 3845718"/>
                <a:gd name="connsiteY44" fmla="*/ 561975 h 3741737"/>
                <a:gd name="connsiteX45" fmla="*/ 953293 w 3845718"/>
                <a:gd name="connsiteY45" fmla="*/ 542925 h 3741737"/>
                <a:gd name="connsiteX46" fmla="*/ 981868 w 3845718"/>
                <a:gd name="connsiteY46" fmla="*/ 561975 h 3741737"/>
                <a:gd name="connsiteX47" fmla="*/ 1048543 w 3845718"/>
                <a:gd name="connsiteY47" fmla="*/ 546100 h 3741737"/>
                <a:gd name="connsiteX48" fmla="*/ 1061243 w 3845718"/>
                <a:gd name="connsiteY48" fmla="*/ 514350 h 3741737"/>
                <a:gd name="connsiteX49" fmla="*/ 1302543 w 3845718"/>
                <a:gd name="connsiteY49" fmla="*/ 485775 h 3741737"/>
                <a:gd name="connsiteX50" fmla="*/ 1261268 w 3845718"/>
                <a:gd name="connsiteY50" fmla="*/ 219075 h 3741737"/>
                <a:gd name="connsiteX51" fmla="*/ 1175543 w 3845718"/>
                <a:gd name="connsiteY51" fmla="*/ 0 h 3741737"/>
                <a:gd name="connsiteX52" fmla="*/ 1280318 w 3845718"/>
                <a:gd name="connsiteY52" fmla="*/ 12700 h 3741737"/>
                <a:gd name="connsiteX53" fmla="*/ 1400968 w 3845718"/>
                <a:gd name="connsiteY53" fmla="*/ 60325 h 3741737"/>
                <a:gd name="connsiteX54" fmla="*/ 1477168 w 3845718"/>
                <a:gd name="connsiteY54" fmla="*/ 130175 h 3741737"/>
                <a:gd name="connsiteX55" fmla="*/ 1537493 w 3845718"/>
                <a:gd name="connsiteY55" fmla="*/ 222250 h 3741737"/>
                <a:gd name="connsiteX56" fmla="*/ 1581943 w 3845718"/>
                <a:gd name="connsiteY56" fmla="*/ 412750 h 3741737"/>
                <a:gd name="connsiteX57" fmla="*/ 1678781 w 3845718"/>
                <a:gd name="connsiteY57" fmla="*/ 380206 h 3741737"/>
                <a:gd name="connsiteX58" fmla="*/ 1685923 w 3845718"/>
                <a:gd name="connsiteY58" fmla="*/ 310357 h 3741737"/>
                <a:gd name="connsiteX59" fmla="*/ 1710531 w 3845718"/>
                <a:gd name="connsiteY59" fmla="*/ 305594 h 3741737"/>
                <a:gd name="connsiteX60" fmla="*/ 1747838 w 3845718"/>
                <a:gd name="connsiteY60" fmla="*/ 289720 h 3741737"/>
                <a:gd name="connsiteX61" fmla="*/ 1843087 w 3845718"/>
                <a:gd name="connsiteY61" fmla="*/ 295274 h 3741737"/>
                <a:gd name="connsiteX62" fmla="*/ 1884361 w 3845718"/>
                <a:gd name="connsiteY62" fmla="*/ 304007 h 3741737"/>
                <a:gd name="connsiteX63" fmla="*/ 1887537 w 3845718"/>
                <a:gd name="connsiteY63" fmla="*/ 245268 h 3741737"/>
                <a:gd name="connsiteX64" fmla="*/ 1921668 w 3845718"/>
                <a:gd name="connsiteY64" fmla="*/ 254000 h 3741737"/>
                <a:gd name="connsiteX65" fmla="*/ 1908174 w 3845718"/>
                <a:gd name="connsiteY65" fmla="*/ 328612 h 3741737"/>
                <a:gd name="connsiteX66" fmla="*/ 1972468 w 3845718"/>
                <a:gd name="connsiteY66" fmla="*/ 331788 h 3741737"/>
                <a:gd name="connsiteX67" fmla="*/ 2008186 w 3845718"/>
                <a:gd name="connsiteY67" fmla="*/ 312737 h 3741737"/>
                <a:gd name="connsiteX68" fmla="*/ 2052637 w 3845718"/>
                <a:gd name="connsiteY68" fmla="*/ 324644 h 3741737"/>
                <a:gd name="connsiteX69" fmla="*/ 2055018 w 3845718"/>
                <a:gd name="connsiteY69" fmla="*/ 359568 h 3741737"/>
                <a:gd name="connsiteX70" fmla="*/ 2105818 w 3845718"/>
                <a:gd name="connsiteY70" fmla="*/ 373856 h 3741737"/>
                <a:gd name="connsiteX71" fmla="*/ 2128837 w 3845718"/>
                <a:gd name="connsiteY71" fmla="*/ 361950 h 3741737"/>
                <a:gd name="connsiteX72" fmla="*/ 2188368 w 3845718"/>
                <a:gd name="connsiteY72" fmla="*/ 313531 h 3741737"/>
                <a:gd name="connsiteX73" fmla="*/ 2229643 w 3845718"/>
                <a:gd name="connsiteY73" fmla="*/ 338931 h 3741737"/>
                <a:gd name="connsiteX74" fmla="*/ 2248693 w 3845718"/>
                <a:gd name="connsiteY74" fmla="*/ 331788 h 3741737"/>
                <a:gd name="connsiteX75" fmla="*/ 2276474 w 3845718"/>
                <a:gd name="connsiteY75" fmla="*/ 273844 h 3741737"/>
                <a:gd name="connsiteX76" fmla="*/ 2337593 w 3845718"/>
                <a:gd name="connsiteY76" fmla="*/ 235743 h 3741737"/>
                <a:gd name="connsiteX77" fmla="*/ 2326480 w 3845718"/>
                <a:gd name="connsiteY77" fmla="*/ 252414 h 3741737"/>
                <a:gd name="connsiteX78" fmla="*/ 2375693 w 3845718"/>
                <a:gd name="connsiteY78" fmla="*/ 346075 h 3741737"/>
                <a:gd name="connsiteX79" fmla="*/ 2470943 w 3845718"/>
                <a:gd name="connsiteY79" fmla="*/ 388937 h 3741737"/>
                <a:gd name="connsiteX80" fmla="*/ 2480468 w 3845718"/>
                <a:gd name="connsiteY80" fmla="*/ 477838 h 3741737"/>
                <a:gd name="connsiteX81" fmla="*/ 2501105 w 3845718"/>
                <a:gd name="connsiteY81" fmla="*/ 511175 h 3741737"/>
                <a:gd name="connsiteX82" fmla="*/ 2529681 w 3845718"/>
                <a:gd name="connsiteY82" fmla="*/ 568325 h 3741737"/>
                <a:gd name="connsiteX83" fmla="*/ 2480468 w 3845718"/>
                <a:gd name="connsiteY83" fmla="*/ 688975 h 3741737"/>
                <a:gd name="connsiteX84" fmla="*/ 2564606 w 3845718"/>
                <a:gd name="connsiteY84" fmla="*/ 633413 h 3741737"/>
                <a:gd name="connsiteX85" fmla="*/ 2692400 w 3845718"/>
                <a:gd name="connsiteY85" fmla="*/ 642938 h 3741737"/>
                <a:gd name="connsiteX86" fmla="*/ 2744787 w 3845718"/>
                <a:gd name="connsiteY86" fmla="*/ 609600 h 3741737"/>
                <a:gd name="connsiteX87" fmla="*/ 2806699 w 3845718"/>
                <a:gd name="connsiteY87" fmla="*/ 630236 h 3741737"/>
                <a:gd name="connsiteX88" fmla="*/ 2867818 w 3845718"/>
                <a:gd name="connsiteY88" fmla="*/ 539750 h 3741737"/>
                <a:gd name="connsiteX89" fmla="*/ 2910681 w 3845718"/>
                <a:gd name="connsiteY89" fmla="*/ 547687 h 3741737"/>
                <a:gd name="connsiteX90" fmla="*/ 2978943 w 3845718"/>
                <a:gd name="connsiteY90" fmla="*/ 447675 h 3741737"/>
                <a:gd name="connsiteX91" fmla="*/ 3069430 w 3845718"/>
                <a:gd name="connsiteY91" fmla="*/ 481013 h 3741737"/>
                <a:gd name="connsiteX92" fmla="*/ 3128168 w 3845718"/>
                <a:gd name="connsiteY92" fmla="*/ 469900 h 3741737"/>
                <a:gd name="connsiteX93" fmla="*/ 3198018 w 3845718"/>
                <a:gd name="connsiteY93" fmla="*/ 495300 h 3741737"/>
                <a:gd name="connsiteX94" fmla="*/ 3204368 w 3845718"/>
                <a:gd name="connsiteY94" fmla="*/ 571500 h 3741737"/>
                <a:gd name="connsiteX95" fmla="*/ 3172618 w 3845718"/>
                <a:gd name="connsiteY95" fmla="*/ 654050 h 3741737"/>
                <a:gd name="connsiteX96" fmla="*/ 3204368 w 3845718"/>
                <a:gd name="connsiteY96" fmla="*/ 749300 h 3741737"/>
                <a:gd name="connsiteX97" fmla="*/ 3331368 w 3845718"/>
                <a:gd name="connsiteY97" fmla="*/ 781050 h 3741737"/>
                <a:gd name="connsiteX98" fmla="*/ 3284537 w 3845718"/>
                <a:gd name="connsiteY98" fmla="*/ 899319 h 3741737"/>
                <a:gd name="connsiteX99" fmla="*/ 3350418 w 3845718"/>
                <a:gd name="connsiteY99" fmla="*/ 1003300 h 3741737"/>
                <a:gd name="connsiteX100" fmla="*/ 3382168 w 3845718"/>
                <a:gd name="connsiteY100" fmla="*/ 1009650 h 3741737"/>
                <a:gd name="connsiteX101" fmla="*/ 3337718 w 3845718"/>
                <a:gd name="connsiteY101" fmla="*/ 1117600 h 3741737"/>
                <a:gd name="connsiteX102" fmla="*/ 3413918 w 3845718"/>
                <a:gd name="connsiteY102" fmla="*/ 1123950 h 3741737"/>
                <a:gd name="connsiteX103" fmla="*/ 3548062 w 3845718"/>
                <a:gd name="connsiteY103" fmla="*/ 1060450 h 3741737"/>
                <a:gd name="connsiteX104" fmla="*/ 3712368 w 3845718"/>
                <a:gd name="connsiteY104" fmla="*/ 908050 h 3741737"/>
                <a:gd name="connsiteX105" fmla="*/ 3701256 w 3845718"/>
                <a:gd name="connsiteY105" fmla="*/ 1030288 h 3741737"/>
                <a:gd name="connsiteX106" fmla="*/ 3793331 w 3845718"/>
                <a:gd name="connsiteY106" fmla="*/ 1119187 h 3741737"/>
                <a:gd name="connsiteX107" fmla="*/ 3845718 w 3845718"/>
                <a:gd name="connsiteY107" fmla="*/ 1270000 h 3741737"/>
                <a:gd name="connsiteX108" fmla="*/ 3540124 w 3845718"/>
                <a:gd name="connsiteY108" fmla="*/ 1458118 h 3741737"/>
                <a:gd name="connsiteX109" fmla="*/ 3607593 w 3845718"/>
                <a:gd name="connsiteY109" fmla="*/ 1585913 h 3741737"/>
                <a:gd name="connsiteX110" fmla="*/ 3559174 w 3845718"/>
                <a:gd name="connsiteY110" fmla="*/ 1687513 h 3741737"/>
                <a:gd name="connsiteX111" fmla="*/ 3604418 w 3845718"/>
                <a:gd name="connsiteY111" fmla="*/ 1720850 h 3741737"/>
                <a:gd name="connsiteX112" fmla="*/ 3629818 w 3845718"/>
                <a:gd name="connsiteY112" fmla="*/ 1771650 h 3741737"/>
                <a:gd name="connsiteX113" fmla="*/ 3629818 w 3845718"/>
                <a:gd name="connsiteY113" fmla="*/ 1847850 h 3741737"/>
                <a:gd name="connsiteX114" fmla="*/ 3604418 w 3845718"/>
                <a:gd name="connsiteY114" fmla="*/ 1873250 h 3741737"/>
                <a:gd name="connsiteX115" fmla="*/ 3598068 w 3845718"/>
                <a:gd name="connsiteY115" fmla="*/ 1911350 h 3741737"/>
                <a:gd name="connsiteX116" fmla="*/ 3528218 w 3845718"/>
                <a:gd name="connsiteY116" fmla="*/ 1885950 h 3741737"/>
                <a:gd name="connsiteX117" fmla="*/ 3509168 w 3845718"/>
                <a:gd name="connsiteY117" fmla="*/ 2012950 h 3741737"/>
                <a:gd name="connsiteX118" fmla="*/ 3432175 w 3845718"/>
                <a:gd name="connsiteY118" fmla="*/ 1977231 h 3741737"/>
                <a:gd name="connsiteX119" fmla="*/ 3299618 w 3845718"/>
                <a:gd name="connsiteY119" fmla="*/ 2039937 h 3741737"/>
                <a:gd name="connsiteX120" fmla="*/ 3445668 w 3845718"/>
                <a:gd name="connsiteY120" fmla="*/ 2286000 h 3741737"/>
                <a:gd name="connsiteX121" fmla="*/ 3483768 w 3845718"/>
                <a:gd name="connsiteY121" fmla="*/ 2286000 h 3741737"/>
                <a:gd name="connsiteX122" fmla="*/ 3477418 w 3845718"/>
                <a:gd name="connsiteY122" fmla="*/ 2374900 h 3741737"/>
                <a:gd name="connsiteX123" fmla="*/ 3407568 w 3845718"/>
                <a:gd name="connsiteY123" fmla="*/ 2350294 h 3741737"/>
                <a:gd name="connsiteX124" fmla="*/ 3299618 w 3845718"/>
                <a:gd name="connsiteY124" fmla="*/ 2387600 h 3741737"/>
                <a:gd name="connsiteX125" fmla="*/ 3077368 w 3845718"/>
                <a:gd name="connsiteY125" fmla="*/ 2381250 h 3741737"/>
                <a:gd name="connsiteX126" fmla="*/ 2982118 w 3845718"/>
                <a:gd name="connsiteY126" fmla="*/ 2381250 h 3741737"/>
                <a:gd name="connsiteX127" fmla="*/ 2905918 w 3845718"/>
                <a:gd name="connsiteY127" fmla="*/ 2305050 h 3741737"/>
                <a:gd name="connsiteX128" fmla="*/ 2848768 w 3845718"/>
                <a:gd name="connsiteY128" fmla="*/ 2292350 h 3741737"/>
                <a:gd name="connsiteX129" fmla="*/ 2834481 w 3845718"/>
                <a:gd name="connsiteY129" fmla="*/ 2212975 h 3741737"/>
                <a:gd name="connsiteX130" fmla="*/ 2643980 w 3845718"/>
                <a:gd name="connsiteY130" fmla="*/ 2155825 h 3741737"/>
                <a:gd name="connsiteX131" fmla="*/ 2620168 w 3845718"/>
                <a:gd name="connsiteY131" fmla="*/ 2273300 h 3741737"/>
                <a:gd name="connsiteX132" fmla="*/ 2639218 w 3845718"/>
                <a:gd name="connsiteY132" fmla="*/ 2362200 h 3741737"/>
                <a:gd name="connsiteX133" fmla="*/ 2607468 w 3845718"/>
                <a:gd name="connsiteY133" fmla="*/ 2476500 h 3741737"/>
                <a:gd name="connsiteX134" fmla="*/ 3001168 w 3845718"/>
                <a:gd name="connsiteY134" fmla="*/ 2546350 h 3741737"/>
                <a:gd name="connsiteX135" fmla="*/ 3045618 w 3845718"/>
                <a:gd name="connsiteY135" fmla="*/ 3003550 h 3741737"/>
                <a:gd name="connsiteX136" fmla="*/ 1978818 w 3845718"/>
                <a:gd name="connsiteY136" fmla="*/ 3060700 h 3741737"/>
                <a:gd name="connsiteX137" fmla="*/ 1959768 w 3845718"/>
                <a:gd name="connsiteY137" fmla="*/ 3117850 h 3741737"/>
                <a:gd name="connsiteX138" fmla="*/ 2010568 w 3845718"/>
                <a:gd name="connsiteY138" fmla="*/ 3143250 h 3741737"/>
                <a:gd name="connsiteX139" fmla="*/ 2029618 w 3845718"/>
                <a:gd name="connsiteY139" fmla="*/ 3219450 h 3741737"/>
                <a:gd name="connsiteX140" fmla="*/ 2023268 w 3845718"/>
                <a:gd name="connsiteY140" fmla="*/ 3378200 h 3741737"/>
                <a:gd name="connsiteX141" fmla="*/ 2093118 w 3845718"/>
                <a:gd name="connsiteY141" fmla="*/ 3473450 h 3741737"/>
                <a:gd name="connsiteX142" fmla="*/ 2055018 w 3845718"/>
                <a:gd name="connsiteY142" fmla="*/ 3638550 h 3741737"/>
                <a:gd name="connsiteX143" fmla="*/ 2112168 w 3845718"/>
                <a:gd name="connsiteY143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434976 w 3845718"/>
                <a:gd name="connsiteY22" fmla="*/ 2235998 h 3741737"/>
                <a:gd name="connsiteX23" fmla="*/ 375445 w 3845718"/>
                <a:gd name="connsiteY23" fmla="*/ 2252667 h 3741737"/>
                <a:gd name="connsiteX24" fmla="*/ 368301 w 3845718"/>
                <a:gd name="connsiteY24" fmla="*/ 2288385 h 3741737"/>
                <a:gd name="connsiteX25" fmla="*/ 278605 w 3845718"/>
                <a:gd name="connsiteY25" fmla="*/ 2244725 h 3741737"/>
                <a:gd name="connsiteX26" fmla="*/ 245268 w 3845718"/>
                <a:gd name="connsiteY26" fmla="*/ 2171700 h 3741737"/>
                <a:gd name="connsiteX27" fmla="*/ 252411 w 3845718"/>
                <a:gd name="connsiteY27" fmla="*/ 2115344 h 3741737"/>
                <a:gd name="connsiteX28" fmla="*/ 217487 w 3845718"/>
                <a:gd name="connsiteY28" fmla="*/ 2114550 h 3741737"/>
                <a:gd name="connsiteX29" fmla="*/ 230981 w 3845718"/>
                <a:gd name="connsiteY29" fmla="*/ 2072481 h 3741737"/>
                <a:gd name="connsiteX30" fmla="*/ 105567 w 3845718"/>
                <a:gd name="connsiteY30" fmla="*/ 2023269 h 3741737"/>
                <a:gd name="connsiteX31" fmla="*/ 42068 w 3845718"/>
                <a:gd name="connsiteY31" fmla="*/ 1957387 h 3741737"/>
                <a:gd name="connsiteX32" fmla="*/ 83343 w 3845718"/>
                <a:gd name="connsiteY32" fmla="*/ 1717675 h 3741737"/>
                <a:gd name="connsiteX33" fmla="*/ 0 w 3845718"/>
                <a:gd name="connsiteY33" fmla="*/ 1545432 h 3741737"/>
                <a:gd name="connsiteX34" fmla="*/ 30956 w 3845718"/>
                <a:gd name="connsiteY34" fmla="*/ 1500187 h 3741737"/>
                <a:gd name="connsiteX35" fmla="*/ 205581 w 3845718"/>
                <a:gd name="connsiteY35" fmla="*/ 1123950 h 3741737"/>
                <a:gd name="connsiteX36" fmla="*/ 340518 w 3845718"/>
                <a:gd name="connsiteY36" fmla="*/ 1003300 h 3741737"/>
                <a:gd name="connsiteX37" fmla="*/ 392906 w 3845718"/>
                <a:gd name="connsiteY37" fmla="*/ 750887 h 3741737"/>
                <a:gd name="connsiteX38" fmla="*/ 412749 w 3845718"/>
                <a:gd name="connsiteY38" fmla="*/ 625475 h 3741737"/>
                <a:gd name="connsiteX39" fmla="*/ 579437 w 3845718"/>
                <a:gd name="connsiteY39" fmla="*/ 700087 h 3741737"/>
                <a:gd name="connsiteX40" fmla="*/ 734218 w 3845718"/>
                <a:gd name="connsiteY40" fmla="*/ 758825 h 3741737"/>
                <a:gd name="connsiteX41" fmla="*/ 746124 w 3845718"/>
                <a:gd name="connsiteY41" fmla="*/ 685800 h 3741737"/>
                <a:gd name="connsiteX42" fmla="*/ 689768 w 3845718"/>
                <a:gd name="connsiteY42" fmla="*/ 606425 h 3741737"/>
                <a:gd name="connsiteX43" fmla="*/ 832643 w 3845718"/>
                <a:gd name="connsiteY43" fmla="*/ 568325 h 3741737"/>
                <a:gd name="connsiteX44" fmla="*/ 921543 w 3845718"/>
                <a:gd name="connsiteY44" fmla="*/ 561975 h 3741737"/>
                <a:gd name="connsiteX45" fmla="*/ 953293 w 3845718"/>
                <a:gd name="connsiteY45" fmla="*/ 542925 h 3741737"/>
                <a:gd name="connsiteX46" fmla="*/ 981868 w 3845718"/>
                <a:gd name="connsiteY46" fmla="*/ 561975 h 3741737"/>
                <a:gd name="connsiteX47" fmla="*/ 1048543 w 3845718"/>
                <a:gd name="connsiteY47" fmla="*/ 546100 h 3741737"/>
                <a:gd name="connsiteX48" fmla="*/ 1061243 w 3845718"/>
                <a:gd name="connsiteY48" fmla="*/ 514350 h 3741737"/>
                <a:gd name="connsiteX49" fmla="*/ 1302543 w 3845718"/>
                <a:gd name="connsiteY49" fmla="*/ 485775 h 3741737"/>
                <a:gd name="connsiteX50" fmla="*/ 1261268 w 3845718"/>
                <a:gd name="connsiteY50" fmla="*/ 219075 h 3741737"/>
                <a:gd name="connsiteX51" fmla="*/ 1175543 w 3845718"/>
                <a:gd name="connsiteY51" fmla="*/ 0 h 3741737"/>
                <a:gd name="connsiteX52" fmla="*/ 1280318 w 3845718"/>
                <a:gd name="connsiteY52" fmla="*/ 12700 h 3741737"/>
                <a:gd name="connsiteX53" fmla="*/ 1400968 w 3845718"/>
                <a:gd name="connsiteY53" fmla="*/ 60325 h 3741737"/>
                <a:gd name="connsiteX54" fmla="*/ 1477168 w 3845718"/>
                <a:gd name="connsiteY54" fmla="*/ 130175 h 3741737"/>
                <a:gd name="connsiteX55" fmla="*/ 1537493 w 3845718"/>
                <a:gd name="connsiteY55" fmla="*/ 222250 h 3741737"/>
                <a:gd name="connsiteX56" fmla="*/ 1581943 w 3845718"/>
                <a:gd name="connsiteY56" fmla="*/ 412750 h 3741737"/>
                <a:gd name="connsiteX57" fmla="*/ 1678781 w 3845718"/>
                <a:gd name="connsiteY57" fmla="*/ 380206 h 3741737"/>
                <a:gd name="connsiteX58" fmla="*/ 1685923 w 3845718"/>
                <a:gd name="connsiteY58" fmla="*/ 310357 h 3741737"/>
                <a:gd name="connsiteX59" fmla="*/ 1710531 w 3845718"/>
                <a:gd name="connsiteY59" fmla="*/ 305594 h 3741737"/>
                <a:gd name="connsiteX60" fmla="*/ 1747838 w 3845718"/>
                <a:gd name="connsiteY60" fmla="*/ 289720 h 3741737"/>
                <a:gd name="connsiteX61" fmla="*/ 1843087 w 3845718"/>
                <a:gd name="connsiteY61" fmla="*/ 295274 h 3741737"/>
                <a:gd name="connsiteX62" fmla="*/ 1884361 w 3845718"/>
                <a:gd name="connsiteY62" fmla="*/ 304007 h 3741737"/>
                <a:gd name="connsiteX63" fmla="*/ 1887537 w 3845718"/>
                <a:gd name="connsiteY63" fmla="*/ 245268 h 3741737"/>
                <a:gd name="connsiteX64" fmla="*/ 1921668 w 3845718"/>
                <a:gd name="connsiteY64" fmla="*/ 254000 h 3741737"/>
                <a:gd name="connsiteX65" fmla="*/ 1908174 w 3845718"/>
                <a:gd name="connsiteY65" fmla="*/ 328612 h 3741737"/>
                <a:gd name="connsiteX66" fmla="*/ 1972468 w 3845718"/>
                <a:gd name="connsiteY66" fmla="*/ 331788 h 3741737"/>
                <a:gd name="connsiteX67" fmla="*/ 2008186 w 3845718"/>
                <a:gd name="connsiteY67" fmla="*/ 312737 h 3741737"/>
                <a:gd name="connsiteX68" fmla="*/ 2052637 w 3845718"/>
                <a:gd name="connsiteY68" fmla="*/ 324644 h 3741737"/>
                <a:gd name="connsiteX69" fmla="*/ 2055018 w 3845718"/>
                <a:gd name="connsiteY69" fmla="*/ 359568 h 3741737"/>
                <a:gd name="connsiteX70" fmla="*/ 2105818 w 3845718"/>
                <a:gd name="connsiteY70" fmla="*/ 373856 h 3741737"/>
                <a:gd name="connsiteX71" fmla="*/ 2128837 w 3845718"/>
                <a:gd name="connsiteY71" fmla="*/ 361950 h 3741737"/>
                <a:gd name="connsiteX72" fmla="*/ 2188368 w 3845718"/>
                <a:gd name="connsiteY72" fmla="*/ 313531 h 3741737"/>
                <a:gd name="connsiteX73" fmla="*/ 2229643 w 3845718"/>
                <a:gd name="connsiteY73" fmla="*/ 338931 h 3741737"/>
                <a:gd name="connsiteX74" fmla="*/ 2248693 w 3845718"/>
                <a:gd name="connsiteY74" fmla="*/ 331788 h 3741737"/>
                <a:gd name="connsiteX75" fmla="*/ 2276474 w 3845718"/>
                <a:gd name="connsiteY75" fmla="*/ 273844 h 3741737"/>
                <a:gd name="connsiteX76" fmla="*/ 2337593 w 3845718"/>
                <a:gd name="connsiteY76" fmla="*/ 235743 h 3741737"/>
                <a:gd name="connsiteX77" fmla="*/ 2326480 w 3845718"/>
                <a:gd name="connsiteY77" fmla="*/ 252414 h 3741737"/>
                <a:gd name="connsiteX78" fmla="*/ 2375693 w 3845718"/>
                <a:gd name="connsiteY78" fmla="*/ 346075 h 3741737"/>
                <a:gd name="connsiteX79" fmla="*/ 2470943 w 3845718"/>
                <a:gd name="connsiteY79" fmla="*/ 388937 h 3741737"/>
                <a:gd name="connsiteX80" fmla="*/ 2480468 w 3845718"/>
                <a:gd name="connsiteY80" fmla="*/ 477838 h 3741737"/>
                <a:gd name="connsiteX81" fmla="*/ 2501105 w 3845718"/>
                <a:gd name="connsiteY81" fmla="*/ 511175 h 3741737"/>
                <a:gd name="connsiteX82" fmla="*/ 2529681 w 3845718"/>
                <a:gd name="connsiteY82" fmla="*/ 568325 h 3741737"/>
                <a:gd name="connsiteX83" fmla="*/ 2480468 w 3845718"/>
                <a:gd name="connsiteY83" fmla="*/ 688975 h 3741737"/>
                <a:gd name="connsiteX84" fmla="*/ 2564606 w 3845718"/>
                <a:gd name="connsiteY84" fmla="*/ 633413 h 3741737"/>
                <a:gd name="connsiteX85" fmla="*/ 2692400 w 3845718"/>
                <a:gd name="connsiteY85" fmla="*/ 642938 h 3741737"/>
                <a:gd name="connsiteX86" fmla="*/ 2744787 w 3845718"/>
                <a:gd name="connsiteY86" fmla="*/ 609600 h 3741737"/>
                <a:gd name="connsiteX87" fmla="*/ 2806699 w 3845718"/>
                <a:gd name="connsiteY87" fmla="*/ 630236 h 3741737"/>
                <a:gd name="connsiteX88" fmla="*/ 2867818 w 3845718"/>
                <a:gd name="connsiteY88" fmla="*/ 539750 h 3741737"/>
                <a:gd name="connsiteX89" fmla="*/ 2910681 w 3845718"/>
                <a:gd name="connsiteY89" fmla="*/ 547687 h 3741737"/>
                <a:gd name="connsiteX90" fmla="*/ 2978943 w 3845718"/>
                <a:gd name="connsiteY90" fmla="*/ 447675 h 3741737"/>
                <a:gd name="connsiteX91" fmla="*/ 3069430 w 3845718"/>
                <a:gd name="connsiteY91" fmla="*/ 481013 h 3741737"/>
                <a:gd name="connsiteX92" fmla="*/ 3128168 w 3845718"/>
                <a:gd name="connsiteY92" fmla="*/ 469900 h 3741737"/>
                <a:gd name="connsiteX93" fmla="*/ 3198018 w 3845718"/>
                <a:gd name="connsiteY93" fmla="*/ 495300 h 3741737"/>
                <a:gd name="connsiteX94" fmla="*/ 3204368 w 3845718"/>
                <a:gd name="connsiteY94" fmla="*/ 571500 h 3741737"/>
                <a:gd name="connsiteX95" fmla="*/ 3172618 w 3845718"/>
                <a:gd name="connsiteY95" fmla="*/ 654050 h 3741737"/>
                <a:gd name="connsiteX96" fmla="*/ 3204368 w 3845718"/>
                <a:gd name="connsiteY96" fmla="*/ 749300 h 3741737"/>
                <a:gd name="connsiteX97" fmla="*/ 3331368 w 3845718"/>
                <a:gd name="connsiteY97" fmla="*/ 781050 h 3741737"/>
                <a:gd name="connsiteX98" fmla="*/ 3284537 w 3845718"/>
                <a:gd name="connsiteY98" fmla="*/ 899319 h 3741737"/>
                <a:gd name="connsiteX99" fmla="*/ 3350418 w 3845718"/>
                <a:gd name="connsiteY99" fmla="*/ 1003300 h 3741737"/>
                <a:gd name="connsiteX100" fmla="*/ 3382168 w 3845718"/>
                <a:gd name="connsiteY100" fmla="*/ 1009650 h 3741737"/>
                <a:gd name="connsiteX101" fmla="*/ 3337718 w 3845718"/>
                <a:gd name="connsiteY101" fmla="*/ 1117600 h 3741737"/>
                <a:gd name="connsiteX102" fmla="*/ 3413918 w 3845718"/>
                <a:gd name="connsiteY102" fmla="*/ 1123950 h 3741737"/>
                <a:gd name="connsiteX103" fmla="*/ 3548062 w 3845718"/>
                <a:gd name="connsiteY103" fmla="*/ 1060450 h 3741737"/>
                <a:gd name="connsiteX104" fmla="*/ 3712368 w 3845718"/>
                <a:gd name="connsiteY104" fmla="*/ 908050 h 3741737"/>
                <a:gd name="connsiteX105" fmla="*/ 3701256 w 3845718"/>
                <a:gd name="connsiteY105" fmla="*/ 1030288 h 3741737"/>
                <a:gd name="connsiteX106" fmla="*/ 3793331 w 3845718"/>
                <a:gd name="connsiteY106" fmla="*/ 1119187 h 3741737"/>
                <a:gd name="connsiteX107" fmla="*/ 3845718 w 3845718"/>
                <a:gd name="connsiteY107" fmla="*/ 1270000 h 3741737"/>
                <a:gd name="connsiteX108" fmla="*/ 3540124 w 3845718"/>
                <a:gd name="connsiteY108" fmla="*/ 1458118 h 3741737"/>
                <a:gd name="connsiteX109" fmla="*/ 3607593 w 3845718"/>
                <a:gd name="connsiteY109" fmla="*/ 1585913 h 3741737"/>
                <a:gd name="connsiteX110" fmla="*/ 3559174 w 3845718"/>
                <a:gd name="connsiteY110" fmla="*/ 1687513 h 3741737"/>
                <a:gd name="connsiteX111" fmla="*/ 3604418 w 3845718"/>
                <a:gd name="connsiteY111" fmla="*/ 1720850 h 3741737"/>
                <a:gd name="connsiteX112" fmla="*/ 3629818 w 3845718"/>
                <a:gd name="connsiteY112" fmla="*/ 1771650 h 3741737"/>
                <a:gd name="connsiteX113" fmla="*/ 3629818 w 3845718"/>
                <a:gd name="connsiteY113" fmla="*/ 1847850 h 3741737"/>
                <a:gd name="connsiteX114" fmla="*/ 3604418 w 3845718"/>
                <a:gd name="connsiteY114" fmla="*/ 1873250 h 3741737"/>
                <a:gd name="connsiteX115" fmla="*/ 3598068 w 3845718"/>
                <a:gd name="connsiteY115" fmla="*/ 1911350 h 3741737"/>
                <a:gd name="connsiteX116" fmla="*/ 3528218 w 3845718"/>
                <a:gd name="connsiteY116" fmla="*/ 1885950 h 3741737"/>
                <a:gd name="connsiteX117" fmla="*/ 3509168 w 3845718"/>
                <a:gd name="connsiteY117" fmla="*/ 2012950 h 3741737"/>
                <a:gd name="connsiteX118" fmla="*/ 3432175 w 3845718"/>
                <a:gd name="connsiteY118" fmla="*/ 1977231 h 3741737"/>
                <a:gd name="connsiteX119" fmla="*/ 3299618 w 3845718"/>
                <a:gd name="connsiteY119" fmla="*/ 2039937 h 3741737"/>
                <a:gd name="connsiteX120" fmla="*/ 3445668 w 3845718"/>
                <a:gd name="connsiteY120" fmla="*/ 2286000 h 3741737"/>
                <a:gd name="connsiteX121" fmla="*/ 3483768 w 3845718"/>
                <a:gd name="connsiteY121" fmla="*/ 2286000 h 3741737"/>
                <a:gd name="connsiteX122" fmla="*/ 3477418 w 3845718"/>
                <a:gd name="connsiteY122" fmla="*/ 2374900 h 3741737"/>
                <a:gd name="connsiteX123" fmla="*/ 3407568 w 3845718"/>
                <a:gd name="connsiteY123" fmla="*/ 2350294 h 3741737"/>
                <a:gd name="connsiteX124" fmla="*/ 3299618 w 3845718"/>
                <a:gd name="connsiteY124" fmla="*/ 2387600 h 3741737"/>
                <a:gd name="connsiteX125" fmla="*/ 3077368 w 3845718"/>
                <a:gd name="connsiteY125" fmla="*/ 2381250 h 3741737"/>
                <a:gd name="connsiteX126" fmla="*/ 2982118 w 3845718"/>
                <a:gd name="connsiteY126" fmla="*/ 2381250 h 3741737"/>
                <a:gd name="connsiteX127" fmla="*/ 2905918 w 3845718"/>
                <a:gd name="connsiteY127" fmla="*/ 2305050 h 3741737"/>
                <a:gd name="connsiteX128" fmla="*/ 2848768 w 3845718"/>
                <a:gd name="connsiteY128" fmla="*/ 2292350 h 3741737"/>
                <a:gd name="connsiteX129" fmla="*/ 2834481 w 3845718"/>
                <a:gd name="connsiteY129" fmla="*/ 2212975 h 3741737"/>
                <a:gd name="connsiteX130" fmla="*/ 2643980 w 3845718"/>
                <a:gd name="connsiteY130" fmla="*/ 2155825 h 3741737"/>
                <a:gd name="connsiteX131" fmla="*/ 2620168 w 3845718"/>
                <a:gd name="connsiteY131" fmla="*/ 2273300 h 3741737"/>
                <a:gd name="connsiteX132" fmla="*/ 2639218 w 3845718"/>
                <a:gd name="connsiteY132" fmla="*/ 2362200 h 3741737"/>
                <a:gd name="connsiteX133" fmla="*/ 2607468 w 3845718"/>
                <a:gd name="connsiteY133" fmla="*/ 2476500 h 3741737"/>
                <a:gd name="connsiteX134" fmla="*/ 3001168 w 3845718"/>
                <a:gd name="connsiteY134" fmla="*/ 2546350 h 3741737"/>
                <a:gd name="connsiteX135" fmla="*/ 3045618 w 3845718"/>
                <a:gd name="connsiteY135" fmla="*/ 3003550 h 3741737"/>
                <a:gd name="connsiteX136" fmla="*/ 1978818 w 3845718"/>
                <a:gd name="connsiteY136" fmla="*/ 3060700 h 3741737"/>
                <a:gd name="connsiteX137" fmla="*/ 1959768 w 3845718"/>
                <a:gd name="connsiteY137" fmla="*/ 3117850 h 3741737"/>
                <a:gd name="connsiteX138" fmla="*/ 2010568 w 3845718"/>
                <a:gd name="connsiteY138" fmla="*/ 3143250 h 3741737"/>
                <a:gd name="connsiteX139" fmla="*/ 2029618 w 3845718"/>
                <a:gd name="connsiteY139" fmla="*/ 3219450 h 3741737"/>
                <a:gd name="connsiteX140" fmla="*/ 2023268 w 3845718"/>
                <a:gd name="connsiteY140" fmla="*/ 3378200 h 3741737"/>
                <a:gd name="connsiteX141" fmla="*/ 2093118 w 3845718"/>
                <a:gd name="connsiteY141" fmla="*/ 3473450 h 3741737"/>
                <a:gd name="connsiteX142" fmla="*/ 2055018 w 3845718"/>
                <a:gd name="connsiteY142" fmla="*/ 3638550 h 3741737"/>
                <a:gd name="connsiteX143" fmla="*/ 2112168 w 3845718"/>
                <a:gd name="connsiteY143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592139 w 3845718"/>
                <a:gd name="connsiteY22" fmla="*/ 2209804 h 3741737"/>
                <a:gd name="connsiteX23" fmla="*/ 434976 w 3845718"/>
                <a:gd name="connsiteY23" fmla="*/ 2235998 h 3741737"/>
                <a:gd name="connsiteX24" fmla="*/ 375445 w 3845718"/>
                <a:gd name="connsiteY24" fmla="*/ 2252667 h 3741737"/>
                <a:gd name="connsiteX25" fmla="*/ 368301 w 3845718"/>
                <a:gd name="connsiteY25" fmla="*/ 2288385 h 3741737"/>
                <a:gd name="connsiteX26" fmla="*/ 278605 w 3845718"/>
                <a:gd name="connsiteY26" fmla="*/ 2244725 h 3741737"/>
                <a:gd name="connsiteX27" fmla="*/ 245268 w 3845718"/>
                <a:gd name="connsiteY27" fmla="*/ 2171700 h 3741737"/>
                <a:gd name="connsiteX28" fmla="*/ 252411 w 3845718"/>
                <a:gd name="connsiteY28" fmla="*/ 2115344 h 3741737"/>
                <a:gd name="connsiteX29" fmla="*/ 217487 w 3845718"/>
                <a:gd name="connsiteY29" fmla="*/ 2114550 h 3741737"/>
                <a:gd name="connsiteX30" fmla="*/ 230981 w 3845718"/>
                <a:gd name="connsiteY30" fmla="*/ 2072481 h 3741737"/>
                <a:gd name="connsiteX31" fmla="*/ 105567 w 3845718"/>
                <a:gd name="connsiteY31" fmla="*/ 2023269 h 3741737"/>
                <a:gd name="connsiteX32" fmla="*/ 42068 w 3845718"/>
                <a:gd name="connsiteY32" fmla="*/ 1957387 h 3741737"/>
                <a:gd name="connsiteX33" fmla="*/ 83343 w 3845718"/>
                <a:gd name="connsiteY33" fmla="*/ 1717675 h 3741737"/>
                <a:gd name="connsiteX34" fmla="*/ 0 w 3845718"/>
                <a:gd name="connsiteY34" fmla="*/ 1545432 h 3741737"/>
                <a:gd name="connsiteX35" fmla="*/ 30956 w 3845718"/>
                <a:gd name="connsiteY35" fmla="*/ 1500187 h 3741737"/>
                <a:gd name="connsiteX36" fmla="*/ 205581 w 3845718"/>
                <a:gd name="connsiteY36" fmla="*/ 1123950 h 3741737"/>
                <a:gd name="connsiteX37" fmla="*/ 340518 w 3845718"/>
                <a:gd name="connsiteY37" fmla="*/ 1003300 h 3741737"/>
                <a:gd name="connsiteX38" fmla="*/ 392906 w 3845718"/>
                <a:gd name="connsiteY38" fmla="*/ 750887 h 3741737"/>
                <a:gd name="connsiteX39" fmla="*/ 412749 w 3845718"/>
                <a:gd name="connsiteY39" fmla="*/ 625475 h 3741737"/>
                <a:gd name="connsiteX40" fmla="*/ 579437 w 3845718"/>
                <a:gd name="connsiteY40" fmla="*/ 700087 h 3741737"/>
                <a:gd name="connsiteX41" fmla="*/ 734218 w 3845718"/>
                <a:gd name="connsiteY41" fmla="*/ 758825 h 3741737"/>
                <a:gd name="connsiteX42" fmla="*/ 746124 w 3845718"/>
                <a:gd name="connsiteY42" fmla="*/ 685800 h 3741737"/>
                <a:gd name="connsiteX43" fmla="*/ 689768 w 3845718"/>
                <a:gd name="connsiteY43" fmla="*/ 606425 h 3741737"/>
                <a:gd name="connsiteX44" fmla="*/ 832643 w 3845718"/>
                <a:gd name="connsiteY44" fmla="*/ 568325 h 3741737"/>
                <a:gd name="connsiteX45" fmla="*/ 921543 w 3845718"/>
                <a:gd name="connsiteY45" fmla="*/ 561975 h 3741737"/>
                <a:gd name="connsiteX46" fmla="*/ 953293 w 3845718"/>
                <a:gd name="connsiteY46" fmla="*/ 542925 h 3741737"/>
                <a:gd name="connsiteX47" fmla="*/ 981868 w 3845718"/>
                <a:gd name="connsiteY47" fmla="*/ 561975 h 3741737"/>
                <a:gd name="connsiteX48" fmla="*/ 1048543 w 3845718"/>
                <a:gd name="connsiteY48" fmla="*/ 546100 h 3741737"/>
                <a:gd name="connsiteX49" fmla="*/ 1061243 w 3845718"/>
                <a:gd name="connsiteY49" fmla="*/ 514350 h 3741737"/>
                <a:gd name="connsiteX50" fmla="*/ 1302543 w 3845718"/>
                <a:gd name="connsiteY50" fmla="*/ 485775 h 3741737"/>
                <a:gd name="connsiteX51" fmla="*/ 1261268 w 3845718"/>
                <a:gd name="connsiteY51" fmla="*/ 219075 h 3741737"/>
                <a:gd name="connsiteX52" fmla="*/ 1175543 w 3845718"/>
                <a:gd name="connsiteY52" fmla="*/ 0 h 3741737"/>
                <a:gd name="connsiteX53" fmla="*/ 1280318 w 3845718"/>
                <a:gd name="connsiteY53" fmla="*/ 12700 h 3741737"/>
                <a:gd name="connsiteX54" fmla="*/ 1400968 w 3845718"/>
                <a:gd name="connsiteY54" fmla="*/ 60325 h 3741737"/>
                <a:gd name="connsiteX55" fmla="*/ 1477168 w 3845718"/>
                <a:gd name="connsiteY55" fmla="*/ 130175 h 3741737"/>
                <a:gd name="connsiteX56" fmla="*/ 1537493 w 3845718"/>
                <a:gd name="connsiteY56" fmla="*/ 222250 h 3741737"/>
                <a:gd name="connsiteX57" fmla="*/ 1581943 w 3845718"/>
                <a:gd name="connsiteY57" fmla="*/ 412750 h 3741737"/>
                <a:gd name="connsiteX58" fmla="*/ 1678781 w 3845718"/>
                <a:gd name="connsiteY58" fmla="*/ 380206 h 3741737"/>
                <a:gd name="connsiteX59" fmla="*/ 1685923 w 3845718"/>
                <a:gd name="connsiteY59" fmla="*/ 310357 h 3741737"/>
                <a:gd name="connsiteX60" fmla="*/ 1710531 w 3845718"/>
                <a:gd name="connsiteY60" fmla="*/ 305594 h 3741737"/>
                <a:gd name="connsiteX61" fmla="*/ 1747838 w 3845718"/>
                <a:gd name="connsiteY61" fmla="*/ 289720 h 3741737"/>
                <a:gd name="connsiteX62" fmla="*/ 1843087 w 3845718"/>
                <a:gd name="connsiteY62" fmla="*/ 295274 h 3741737"/>
                <a:gd name="connsiteX63" fmla="*/ 1884361 w 3845718"/>
                <a:gd name="connsiteY63" fmla="*/ 304007 h 3741737"/>
                <a:gd name="connsiteX64" fmla="*/ 1887537 w 3845718"/>
                <a:gd name="connsiteY64" fmla="*/ 245268 h 3741737"/>
                <a:gd name="connsiteX65" fmla="*/ 1921668 w 3845718"/>
                <a:gd name="connsiteY65" fmla="*/ 254000 h 3741737"/>
                <a:gd name="connsiteX66" fmla="*/ 1908174 w 3845718"/>
                <a:gd name="connsiteY66" fmla="*/ 328612 h 3741737"/>
                <a:gd name="connsiteX67" fmla="*/ 1972468 w 3845718"/>
                <a:gd name="connsiteY67" fmla="*/ 331788 h 3741737"/>
                <a:gd name="connsiteX68" fmla="*/ 2008186 w 3845718"/>
                <a:gd name="connsiteY68" fmla="*/ 312737 h 3741737"/>
                <a:gd name="connsiteX69" fmla="*/ 2052637 w 3845718"/>
                <a:gd name="connsiteY69" fmla="*/ 324644 h 3741737"/>
                <a:gd name="connsiteX70" fmla="*/ 2055018 w 3845718"/>
                <a:gd name="connsiteY70" fmla="*/ 359568 h 3741737"/>
                <a:gd name="connsiteX71" fmla="*/ 2105818 w 3845718"/>
                <a:gd name="connsiteY71" fmla="*/ 373856 h 3741737"/>
                <a:gd name="connsiteX72" fmla="*/ 2128837 w 3845718"/>
                <a:gd name="connsiteY72" fmla="*/ 361950 h 3741737"/>
                <a:gd name="connsiteX73" fmla="*/ 2188368 w 3845718"/>
                <a:gd name="connsiteY73" fmla="*/ 313531 h 3741737"/>
                <a:gd name="connsiteX74" fmla="*/ 2229643 w 3845718"/>
                <a:gd name="connsiteY74" fmla="*/ 338931 h 3741737"/>
                <a:gd name="connsiteX75" fmla="*/ 2248693 w 3845718"/>
                <a:gd name="connsiteY75" fmla="*/ 331788 h 3741737"/>
                <a:gd name="connsiteX76" fmla="*/ 2276474 w 3845718"/>
                <a:gd name="connsiteY76" fmla="*/ 273844 h 3741737"/>
                <a:gd name="connsiteX77" fmla="*/ 2337593 w 3845718"/>
                <a:gd name="connsiteY77" fmla="*/ 235743 h 3741737"/>
                <a:gd name="connsiteX78" fmla="*/ 2326480 w 3845718"/>
                <a:gd name="connsiteY78" fmla="*/ 252414 h 3741737"/>
                <a:gd name="connsiteX79" fmla="*/ 2375693 w 3845718"/>
                <a:gd name="connsiteY79" fmla="*/ 346075 h 3741737"/>
                <a:gd name="connsiteX80" fmla="*/ 2470943 w 3845718"/>
                <a:gd name="connsiteY80" fmla="*/ 388937 h 3741737"/>
                <a:gd name="connsiteX81" fmla="*/ 2480468 w 3845718"/>
                <a:gd name="connsiteY81" fmla="*/ 477838 h 3741737"/>
                <a:gd name="connsiteX82" fmla="*/ 2501105 w 3845718"/>
                <a:gd name="connsiteY82" fmla="*/ 511175 h 3741737"/>
                <a:gd name="connsiteX83" fmla="*/ 2529681 w 3845718"/>
                <a:gd name="connsiteY83" fmla="*/ 568325 h 3741737"/>
                <a:gd name="connsiteX84" fmla="*/ 2480468 w 3845718"/>
                <a:gd name="connsiteY84" fmla="*/ 688975 h 3741737"/>
                <a:gd name="connsiteX85" fmla="*/ 2564606 w 3845718"/>
                <a:gd name="connsiteY85" fmla="*/ 633413 h 3741737"/>
                <a:gd name="connsiteX86" fmla="*/ 2692400 w 3845718"/>
                <a:gd name="connsiteY86" fmla="*/ 642938 h 3741737"/>
                <a:gd name="connsiteX87" fmla="*/ 2744787 w 3845718"/>
                <a:gd name="connsiteY87" fmla="*/ 609600 h 3741737"/>
                <a:gd name="connsiteX88" fmla="*/ 2806699 w 3845718"/>
                <a:gd name="connsiteY88" fmla="*/ 630236 h 3741737"/>
                <a:gd name="connsiteX89" fmla="*/ 2867818 w 3845718"/>
                <a:gd name="connsiteY89" fmla="*/ 539750 h 3741737"/>
                <a:gd name="connsiteX90" fmla="*/ 2910681 w 3845718"/>
                <a:gd name="connsiteY90" fmla="*/ 547687 h 3741737"/>
                <a:gd name="connsiteX91" fmla="*/ 2978943 w 3845718"/>
                <a:gd name="connsiteY91" fmla="*/ 447675 h 3741737"/>
                <a:gd name="connsiteX92" fmla="*/ 3069430 w 3845718"/>
                <a:gd name="connsiteY92" fmla="*/ 481013 h 3741737"/>
                <a:gd name="connsiteX93" fmla="*/ 3128168 w 3845718"/>
                <a:gd name="connsiteY93" fmla="*/ 469900 h 3741737"/>
                <a:gd name="connsiteX94" fmla="*/ 3198018 w 3845718"/>
                <a:gd name="connsiteY94" fmla="*/ 495300 h 3741737"/>
                <a:gd name="connsiteX95" fmla="*/ 3204368 w 3845718"/>
                <a:gd name="connsiteY95" fmla="*/ 571500 h 3741737"/>
                <a:gd name="connsiteX96" fmla="*/ 3172618 w 3845718"/>
                <a:gd name="connsiteY96" fmla="*/ 654050 h 3741737"/>
                <a:gd name="connsiteX97" fmla="*/ 3204368 w 3845718"/>
                <a:gd name="connsiteY97" fmla="*/ 749300 h 3741737"/>
                <a:gd name="connsiteX98" fmla="*/ 3331368 w 3845718"/>
                <a:gd name="connsiteY98" fmla="*/ 781050 h 3741737"/>
                <a:gd name="connsiteX99" fmla="*/ 3284537 w 3845718"/>
                <a:gd name="connsiteY99" fmla="*/ 899319 h 3741737"/>
                <a:gd name="connsiteX100" fmla="*/ 3350418 w 3845718"/>
                <a:gd name="connsiteY100" fmla="*/ 1003300 h 3741737"/>
                <a:gd name="connsiteX101" fmla="*/ 3382168 w 3845718"/>
                <a:gd name="connsiteY101" fmla="*/ 1009650 h 3741737"/>
                <a:gd name="connsiteX102" fmla="*/ 3337718 w 3845718"/>
                <a:gd name="connsiteY102" fmla="*/ 1117600 h 3741737"/>
                <a:gd name="connsiteX103" fmla="*/ 3413918 w 3845718"/>
                <a:gd name="connsiteY103" fmla="*/ 1123950 h 3741737"/>
                <a:gd name="connsiteX104" fmla="*/ 3548062 w 3845718"/>
                <a:gd name="connsiteY104" fmla="*/ 1060450 h 3741737"/>
                <a:gd name="connsiteX105" fmla="*/ 3712368 w 3845718"/>
                <a:gd name="connsiteY105" fmla="*/ 908050 h 3741737"/>
                <a:gd name="connsiteX106" fmla="*/ 3701256 w 3845718"/>
                <a:gd name="connsiteY106" fmla="*/ 1030288 h 3741737"/>
                <a:gd name="connsiteX107" fmla="*/ 3793331 w 3845718"/>
                <a:gd name="connsiteY107" fmla="*/ 1119187 h 3741737"/>
                <a:gd name="connsiteX108" fmla="*/ 3845718 w 3845718"/>
                <a:gd name="connsiteY108" fmla="*/ 1270000 h 3741737"/>
                <a:gd name="connsiteX109" fmla="*/ 3540124 w 3845718"/>
                <a:gd name="connsiteY109" fmla="*/ 1458118 h 3741737"/>
                <a:gd name="connsiteX110" fmla="*/ 3607593 w 3845718"/>
                <a:gd name="connsiteY110" fmla="*/ 1585913 h 3741737"/>
                <a:gd name="connsiteX111" fmla="*/ 3559174 w 3845718"/>
                <a:gd name="connsiteY111" fmla="*/ 1687513 h 3741737"/>
                <a:gd name="connsiteX112" fmla="*/ 3604418 w 3845718"/>
                <a:gd name="connsiteY112" fmla="*/ 1720850 h 3741737"/>
                <a:gd name="connsiteX113" fmla="*/ 3629818 w 3845718"/>
                <a:gd name="connsiteY113" fmla="*/ 1771650 h 3741737"/>
                <a:gd name="connsiteX114" fmla="*/ 3629818 w 3845718"/>
                <a:gd name="connsiteY114" fmla="*/ 1847850 h 3741737"/>
                <a:gd name="connsiteX115" fmla="*/ 3604418 w 3845718"/>
                <a:gd name="connsiteY115" fmla="*/ 1873250 h 3741737"/>
                <a:gd name="connsiteX116" fmla="*/ 3598068 w 3845718"/>
                <a:gd name="connsiteY116" fmla="*/ 1911350 h 3741737"/>
                <a:gd name="connsiteX117" fmla="*/ 3528218 w 3845718"/>
                <a:gd name="connsiteY117" fmla="*/ 1885950 h 3741737"/>
                <a:gd name="connsiteX118" fmla="*/ 3509168 w 3845718"/>
                <a:gd name="connsiteY118" fmla="*/ 2012950 h 3741737"/>
                <a:gd name="connsiteX119" fmla="*/ 3432175 w 3845718"/>
                <a:gd name="connsiteY119" fmla="*/ 1977231 h 3741737"/>
                <a:gd name="connsiteX120" fmla="*/ 3299618 w 3845718"/>
                <a:gd name="connsiteY120" fmla="*/ 2039937 h 3741737"/>
                <a:gd name="connsiteX121" fmla="*/ 3445668 w 3845718"/>
                <a:gd name="connsiteY121" fmla="*/ 2286000 h 3741737"/>
                <a:gd name="connsiteX122" fmla="*/ 3483768 w 3845718"/>
                <a:gd name="connsiteY122" fmla="*/ 2286000 h 3741737"/>
                <a:gd name="connsiteX123" fmla="*/ 3477418 w 3845718"/>
                <a:gd name="connsiteY123" fmla="*/ 2374900 h 3741737"/>
                <a:gd name="connsiteX124" fmla="*/ 3407568 w 3845718"/>
                <a:gd name="connsiteY124" fmla="*/ 2350294 h 3741737"/>
                <a:gd name="connsiteX125" fmla="*/ 3299618 w 3845718"/>
                <a:gd name="connsiteY125" fmla="*/ 2387600 h 3741737"/>
                <a:gd name="connsiteX126" fmla="*/ 3077368 w 3845718"/>
                <a:gd name="connsiteY126" fmla="*/ 2381250 h 3741737"/>
                <a:gd name="connsiteX127" fmla="*/ 2982118 w 3845718"/>
                <a:gd name="connsiteY127" fmla="*/ 2381250 h 3741737"/>
                <a:gd name="connsiteX128" fmla="*/ 2905918 w 3845718"/>
                <a:gd name="connsiteY128" fmla="*/ 2305050 h 3741737"/>
                <a:gd name="connsiteX129" fmla="*/ 2848768 w 3845718"/>
                <a:gd name="connsiteY129" fmla="*/ 2292350 h 3741737"/>
                <a:gd name="connsiteX130" fmla="*/ 2834481 w 3845718"/>
                <a:gd name="connsiteY130" fmla="*/ 2212975 h 3741737"/>
                <a:gd name="connsiteX131" fmla="*/ 2643980 w 3845718"/>
                <a:gd name="connsiteY131" fmla="*/ 2155825 h 3741737"/>
                <a:gd name="connsiteX132" fmla="*/ 2620168 w 3845718"/>
                <a:gd name="connsiteY132" fmla="*/ 2273300 h 3741737"/>
                <a:gd name="connsiteX133" fmla="*/ 2639218 w 3845718"/>
                <a:gd name="connsiteY133" fmla="*/ 2362200 h 3741737"/>
                <a:gd name="connsiteX134" fmla="*/ 2607468 w 3845718"/>
                <a:gd name="connsiteY134" fmla="*/ 2476500 h 3741737"/>
                <a:gd name="connsiteX135" fmla="*/ 3001168 w 3845718"/>
                <a:gd name="connsiteY135" fmla="*/ 2546350 h 3741737"/>
                <a:gd name="connsiteX136" fmla="*/ 3045618 w 3845718"/>
                <a:gd name="connsiteY136" fmla="*/ 3003550 h 3741737"/>
                <a:gd name="connsiteX137" fmla="*/ 1978818 w 3845718"/>
                <a:gd name="connsiteY137" fmla="*/ 3060700 h 3741737"/>
                <a:gd name="connsiteX138" fmla="*/ 1959768 w 3845718"/>
                <a:gd name="connsiteY138" fmla="*/ 3117850 h 3741737"/>
                <a:gd name="connsiteX139" fmla="*/ 2010568 w 3845718"/>
                <a:gd name="connsiteY139" fmla="*/ 3143250 h 3741737"/>
                <a:gd name="connsiteX140" fmla="*/ 2029618 w 3845718"/>
                <a:gd name="connsiteY140" fmla="*/ 3219450 h 3741737"/>
                <a:gd name="connsiteX141" fmla="*/ 2023268 w 3845718"/>
                <a:gd name="connsiteY141" fmla="*/ 3378200 h 3741737"/>
                <a:gd name="connsiteX142" fmla="*/ 2093118 w 3845718"/>
                <a:gd name="connsiteY142" fmla="*/ 3473450 h 3741737"/>
                <a:gd name="connsiteX143" fmla="*/ 2055018 w 3845718"/>
                <a:gd name="connsiteY143" fmla="*/ 3638550 h 3741737"/>
                <a:gd name="connsiteX144" fmla="*/ 2112168 w 3845718"/>
                <a:gd name="connsiteY144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461170 w 3845718"/>
                <a:gd name="connsiteY22" fmla="*/ 2197898 h 3741737"/>
                <a:gd name="connsiteX23" fmla="*/ 434976 w 3845718"/>
                <a:gd name="connsiteY23" fmla="*/ 2235998 h 3741737"/>
                <a:gd name="connsiteX24" fmla="*/ 375445 w 3845718"/>
                <a:gd name="connsiteY24" fmla="*/ 2252667 h 3741737"/>
                <a:gd name="connsiteX25" fmla="*/ 368301 w 3845718"/>
                <a:gd name="connsiteY25" fmla="*/ 2288385 h 3741737"/>
                <a:gd name="connsiteX26" fmla="*/ 278605 w 3845718"/>
                <a:gd name="connsiteY26" fmla="*/ 2244725 h 3741737"/>
                <a:gd name="connsiteX27" fmla="*/ 245268 w 3845718"/>
                <a:gd name="connsiteY27" fmla="*/ 2171700 h 3741737"/>
                <a:gd name="connsiteX28" fmla="*/ 252411 w 3845718"/>
                <a:gd name="connsiteY28" fmla="*/ 2115344 h 3741737"/>
                <a:gd name="connsiteX29" fmla="*/ 217487 w 3845718"/>
                <a:gd name="connsiteY29" fmla="*/ 2114550 h 3741737"/>
                <a:gd name="connsiteX30" fmla="*/ 230981 w 3845718"/>
                <a:gd name="connsiteY30" fmla="*/ 2072481 h 3741737"/>
                <a:gd name="connsiteX31" fmla="*/ 105567 w 3845718"/>
                <a:gd name="connsiteY31" fmla="*/ 2023269 h 3741737"/>
                <a:gd name="connsiteX32" fmla="*/ 42068 w 3845718"/>
                <a:gd name="connsiteY32" fmla="*/ 1957387 h 3741737"/>
                <a:gd name="connsiteX33" fmla="*/ 83343 w 3845718"/>
                <a:gd name="connsiteY33" fmla="*/ 1717675 h 3741737"/>
                <a:gd name="connsiteX34" fmla="*/ 0 w 3845718"/>
                <a:gd name="connsiteY34" fmla="*/ 1545432 h 3741737"/>
                <a:gd name="connsiteX35" fmla="*/ 30956 w 3845718"/>
                <a:gd name="connsiteY35" fmla="*/ 1500187 h 3741737"/>
                <a:gd name="connsiteX36" fmla="*/ 205581 w 3845718"/>
                <a:gd name="connsiteY36" fmla="*/ 1123950 h 3741737"/>
                <a:gd name="connsiteX37" fmla="*/ 340518 w 3845718"/>
                <a:gd name="connsiteY37" fmla="*/ 1003300 h 3741737"/>
                <a:gd name="connsiteX38" fmla="*/ 392906 w 3845718"/>
                <a:gd name="connsiteY38" fmla="*/ 750887 h 3741737"/>
                <a:gd name="connsiteX39" fmla="*/ 412749 w 3845718"/>
                <a:gd name="connsiteY39" fmla="*/ 625475 h 3741737"/>
                <a:gd name="connsiteX40" fmla="*/ 579437 w 3845718"/>
                <a:gd name="connsiteY40" fmla="*/ 700087 h 3741737"/>
                <a:gd name="connsiteX41" fmla="*/ 734218 w 3845718"/>
                <a:gd name="connsiteY41" fmla="*/ 758825 h 3741737"/>
                <a:gd name="connsiteX42" fmla="*/ 746124 w 3845718"/>
                <a:gd name="connsiteY42" fmla="*/ 685800 h 3741737"/>
                <a:gd name="connsiteX43" fmla="*/ 689768 w 3845718"/>
                <a:gd name="connsiteY43" fmla="*/ 606425 h 3741737"/>
                <a:gd name="connsiteX44" fmla="*/ 832643 w 3845718"/>
                <a:gd name="connsiteY44" fmla="*/ 568325 h 3741737"/>
                <a:gd name="connsiteX45" fmla="*/ 921543 w 3845718"/>
                <a:gd name="connsiteY45" fmla="*/ 561975 h 3741737"/>
                <a:gd name="connsiteX46" fmla="*/ 953293 w 3845718"/>
                <a:gd name="connsiteY46" fmla="*/ 542925 h 3741737"/>
                <a:gd name="connsiteX47" fmla="*/ 981868 w 3845718"/>
                <a:gd name="connsiteY47" fmla="*/ 561975 h 3741737"/>
                <a:gd name="connsiteX48" fmla="*/ 1048543 w 3845718"/>
                <a:gd name="connsiteY48" fmla="*/ 546100 h 3741737"/>
                <a:gd name="connsiteX49" fmla="*/ 1061243 w 3845718"/>
                <a:gd name="connsiteY49" fmla="*/ 514350 h 3741737"/>
                <a:gd name="connsiteX50" fmla="*/ 1302543 w 3845718"/>
                <a:gd name="connsiteY50" fmla="*/ 485775 h 3741737"/>
                <a:gd name="connsiteX51" fmla="*/ 1261268 w 3845718"/>
                <a:gd name="connsiteY51" fmla="*/ 219075 h 3741737"/>
                <a:gd name="connsiteX52" fmla="*/ 1175543 w 3845718"/>
                <a:gd name="connsiteY52" fmla="*/ 0 h 3741737"/>
                <a:gd name="connsiteX53" fmla="*/ 1280318 w 3845718"/>
                <a:gd name="connsiteY53" fmla="*/ 12700 h 3741737"/>
                <a:gd name="connsiteX54" fmla="*/ 1400968 w 3845718"/>
                <a:gd name="connsiteY54" fmla="*/ 60325 h 3741737"/>
                <a:gd name="connsiteX55" fmla="*/ 1477168 w 3845718"/>
                <a:gd name="connsiteY55" fmla="*/ 130175 h 3741737"/>
                <a:gd name="connsiteX56" fmla="*/ 1537493 w 3845718"/>
                <a:gd name="connsiteY56" fmla="*/ 222250 h 3741737"/>
                <a:gd name="connsiteX57" fmla="*/ 1581943 w 3845718"/>
                <a:gd name="connsiteY57" fmla="*/ 412750 h 3741737"/>
                <a:gd name="connsiteX58" fmla="*/ 1678781 w 3845718"/>
                <a:gd name="connsiteY58" fmla="*/ 380206 h 3741737"/>
                <a:gd name="connsiteX59" fmla="*/ 1685923 w 3845718"/>
                <a:gd name="connsiteY59" fmla="*/ 310357 h 3741737"/>
                <a:gd name="connsiteX60" fmla="*/ 1710531 w 3845718"/>
                <a:gd name="connsiteY60" fmla="*/ 305594 h 3741737"/>
                <a:gd name="connsiteX61" fmla="*/ 1747838 w 3845718"/>
                <a:gd name="connsiteY61" fmla="*/ 289720 h 3741737"/>
                <a:gd name="connsiteX62" fmla="*/ 1843087 w 3845718"/>
                <a:gd name="connsiteY62" fmla="*/ 295274 h 3741737"/>
                <a:gd name="connsiteX63" fmla="*/ 1884361 w 3845718"/>
                <a:gd name="connsiteY63" fmla="*/ 304007 h 3741737"/>
                <a:gd name="connsiteX64" fmla="*/ 1887537 w 3845718"/>
                <a:gd name="connsiteY64" fmla="*/ 245268 h 3741737"/>
                <a:gd name="connsiteX65" fmla="*/ 1921668 w 3845718"/>
                <a:gd name="connsiteY65" fmla="*/ 254000 h 3741737"/>
                <a:gd name="connsiteX66" fmla="*/ 1908174 w 3845718"/>
                <a:gd name="connsiteY66" fmla="*/ 328612 h 3741737"/>
                <a:gd name="connsiteX67" fmla="*/ 1972468 w 3845718"/>
                <a:gd name="connsiteY67" fmla="*/ 331788 h 3741737"/>
                <a:gd name="connsiteX68" fmla="*/ 2008186 w 3845718"/>
                <a:gd name="connsiteY68" fmla="*/ 312737 h 3741737"/>
                <a:gd name="connsiteX69" fmla="*/ 2052637 w 3845718"/>
                <a:gd name="connsiteY69" fmla="*/ 324644 h 3741737"/>
                <a:gd name="connsiteX70" fmla="*/ 2055018 w 3845718"/>
                <a:gd name="connsiteY70" fmla="*/ 359568 h 3741737"/>
                <a:gd name="connsiteX71" fmla="*/ 2105818 w 3845718"/>
                <a:gd name="connsiteY71" fmla="*/ 373856 h 3741737"/>
                <a:gd name="connsiteX72" fmla="*/ 2128837 w 3845718"/>
                <a:gd name="connsiteY72" fmla="*/ 361950 h 3741737"/>
                <a:gd name="connsiteX73" fmla="*/ 2188368 w 3845718"/>
                <a:gd name="connsiteY73" fmla="*/ 313531 h 3741737"/>
                <a:gd name="connsiteX74" fmla="*/ 2229643 w 3845718"/>
                <a:gd name="connsiteY74" fmla="*/ 338931 h 3741737"/>
                <a:gd name="connsiteX75" fmla="*/ 2248693 w 3845718"/>
                <a:gd name="connsiteY75" fmla="*/ 331788 h 3741737"/>
                <a:gd name="connsiteX76" fmla="*/ 2276474 w 3845718"/>
                <a:gd name="connsiteY76" fmla="*/ 273844 h 3741737"/>
                <a:gd name="connsiteX77" fmla="*/ 2337593 w 3845718"/>
                <a:gd name="connsiteY77" fmla="*/ 235743 h 3741737"/>
                <a:gd name="connsiteX78" fmla="*/ 2326480 w 3845718"/>
                <a:gd name="connsiteY78" fmla="*/ 252414 h 3741737"/>
                <a:gd name="connsiteX79" fmla="*/ 2375693 w 3845718"/>
                <a:gd name="connsiteY79" fmla="*/ 346075 h 3741737"/>
                <a:gd name="connsiteX80" fmla="*/ 2470943 w 3845718"/>
                <a:gd name="connsiteY80" fmla="*/ 388937 h 3741737"/>
                <a:gd name="connsiteX81" fmla="*/ 2480468 w 3845718"/>
                <a:gd name="connsiteY81" fmla="*/ 477838 h 3741737"/>
                <a:gd name="connsiteX82" fmla="*/ 2501105 w 3845718"/>
                <a:gd name="connsiteY82" fmla="*/ 511175 h 3741737"/>
                <a:gd name="connsiteX83" fmla="*/ 2529681 w 3845718"/>
                <a:gd name="connsiteY83" fmla="*/ 568325 h 3741737"/>
                <a:gd name="connsiteX84" fmla="*/ 2480468 w 3845718"/>
                <a:gd name="connsiteY84" fmla="*/ 688975 h 3741737"/>
                <a:gd name="connsiteX85" fmla="*/ 2564606 w 3845718"/>
                <a:gd name="connsiteY85" fmla="*/ 633413 h 3741737"/>
                <a:gd name="connsiteX86" fmla="*/ 2692400 w 3845718"/>
                <a:gd name="connsiteY86" fmla="*/ 642938 h 3741737"/>
                <a:gd name="connsiteX87" fmla="*/ 2744787 w 3845718"/>
                <a:gd name="connsiteY87" fmla="*/ 609600 h 3741737"/>
                <a:gd name="connsiteX88" fmla="*/ 2806699 w 3845718"/>
                <a:gd name="connsiteY88" fmla="*/ 630236 h 3741737"/>
                <a:gd name="connsiteX89" fmla="*/ 2867818 w 3845718"/>
                <a:gd name="connsiteY89" fmla="*/ 539750 h 3741737"/>
                <a:gd name="connsiteX90" fmla="*/ 2910681 w 3845718"/>
                <a:gd name="connsiteY90" fmla="*/ 547687 h 3741737"/>
                <a:gd name="connsiteX91" fmla="*/ 2978943 w 3845718"/>
                <a:gd name="connsiteY91" fmla="*/ 447675 h 3741737"/>
                <a:gd name="connsiteX92" fmla="*/ 3069430 w 3845718"/>
                <a:gd name="connsiteY92" fmla="*/ 481013 h 3741737"/>
                <a:gd name="connsiteX93" fmla="*/ 3128168 w 3845718"/>
                <a:gd name="connsiteY93" fmla="*/ 469900 h 3741737"/>
                <a:gd name="connsiteX94" fmla="*/ 3198018 w 3845718"/>
                <a:gd name="connsiteY94" fmla="*/ 495300 h 3741737"/>
                <a:gd name="connsiteX95" fmla="*/ 3204368 w 3845718"/>
                <a:gd name="connsiteY95" fmla="*/ 571500 h 3741737"/>
                <a:gd name="connsiteX96" fmla="*/ 3172618 w 3845718"/>
                <a:gd name="connsiteY96" fmla="*/ 654050 h 3741737"/>
                <a:gd name="connsiteX97" fmla="*/ 3204368 w 3845718"/>
                <a:gd name="connsiteY97" fmla="*/ 749300 h 3741737"/>
                <a:gd name="connsiteX98" fmla="*/ 3331368 w 3845718"/>
                <a:gd name="connsiteY98" fmla="*/ 781050 h 3741737"/>
                <a:gd name="connsiteX99" fmla="*/ 3284537 w 3845718"/>
                <a:gd name="connsiteY99" fmla="*/ 899319 h 3741737"/>
                <a:gd name="connsiteX100" fmla="*/ 3350418 w 3845718"/>
                <a:gd name="connsiteY100" fmla="*/ 1003300 h 3741737"/>
                <a:gd name="connsiteX101" fmla="*/ 3382168 w 3845718"/>
                <a:gd name="connsiteY101" fmla="*/ 1009650 h 3741737"/>
                <a:gd name="connsiteX102" fmla="*/ 3337718 w 3845718"/>
                <a:gd name="connsiteY102" fmla="*/ 1117600 h 3741737"/>
                <a:gd name="connsiteX103" fmla="*/ 3413918 w 3845718"/>
                <a:gd name="connsiteY103" fmla="*/ 1123950 h 3741737"/>
                <a:gd name="connsiteX104" fmla="*/ 3548062 w 3845718"/>
                <a:gd name="connsiteY104" fmla="*/ 1060450 h 3741737"/>
                <a:gd name="connsiteX105" fmla="*/ 3712368 w 3845718"/>
                <a:gd name="connsiteY105" fmla="*/ 908050 h 3741737"/>
                <a:gd name="connsiteX106" fmla="*/ 3701256 w 3845718"/>
                <a:gd name="connsiteY106" fmla="*/ 1030288 h 3741737"/>
                <a:gd name="connsiteX107" fmla="*/ 3793331 w 3845718"/>
                <a:gd name="connsiteY107" fmla="*/ 1119187 h 3741737"/>
                <a:gd name="connsiteX108" fmla="*/ 3845718 w 3845718"/>
                <a:gd name="connsiteY108" fmla="*/ 1270000 h 3741737"/>
                <a:gd name="connsiteX109" fmla="*/ 3540124 w 3845718"/>
                <a:gd name="connsiteY109" fmla="*/ 1458118 h 3741737"/>
                <a:gd name="connsiteX110" fmla="*/ 3607593 w 3845718"/>
                <a:gd name="connsiteY110" fmla="*/ 1585913 h 3741737"/>
                <a:gd name="connsiteX111" fmla="*/ 3559174 w 3845718"/>
                <a:gd name="connsiteY111" fmla="*/ 1687513 h 3741737"/>
                <a:gd name="connsiteX112" fmla="*/ 3604418 w 3845718"/>
                <a:gd name="connsiteY112" fmla="*/ 1720850 h 3741737"/>
                <a:gd name="connsiteX113" fmla="*/ 3629818 w 3845718"/>
                <a:gd name="connsiteY113" fmla="*/ 1771650 h 3741737"/>
                <a:gd name="connsiteX114" fmla="*/ 3629818 w 3845718"/>
                <a:gd name="connsiteY114" fmla="*/ 1847850 h 3741737"/>
                <a:gd name="connsiteX115" fmla="*/ 3604418 w 3845718"/>
                <a:gd name="connsiteY115" fmla="*/ 1873250 h 3741737"/>
                <a:gd name="connsiteX116" fmla="*/ 3598068 w 3845718"/>
                <a:gd name="connsiteY116" fmla="*/ 1911350 h 3741737"/>
                <a:gd name="connsiteX117" fmla="*/ 3528218 w 3845718"/>
                <a:gd name="connsiteY117" fmla="*/ 1885950 h 3741737"/>
                <a:gd name="connsiteX118" fmla="*/ 3509168 w 3845718"/>
                <a:gd name="connsiteY118" fmla="*/ 2012950 h 3741737"/>
                <a:gd name="connsiteX119" fmla="*/ 3432175 w 3845718"/>
                <a:gd name="connsiteY119" fmla="*/ 1977231 h 3741737"/>
                <a:gd name="connsiteX120" fmla="*/ 3299618 w 3845718"/>
                <a:gd name="connsiteY120" fmla="*/ 2039937 h 3741737"/>
                <a:gd name="connsiteX121" fmla="*/ 3445668 w 3845718"/>
                <a:gd name="connsiteY121" fmla="*/ 2286000 h 3741737"/>
                <a:gd name="connsiteX122" fmla="*/ 3483768 w 3845718"/>
                <a:gd name="connsiteY122" fmla="*/ 2286000 h 3741737"/>
                <a:gd name="connsiteX123" fmla="*/ 3477418 w 3845718"/>
                <a:gd name="connsiteY123" fmla="*/ 2374900 h 3741737"/>
                <a:gd name="connsiteX124" fmla="*/ 3407568 w 3845718"/>
                <a:gd name="connsiteY124" fmla="*/ 2350294 h 3741737"/>
                <a:gd name="connsiteX125" fmla="*/ 3299618 w 3845718"/>
                <a:gd name="connsiteY125" fmla="*/ 2387600 h 3741737"/>
                <a:gd name="connsiteX126" fmla="*/ 3077368 w 3845718"/>
                <a:gd name="connsiteY126" fmla="*/ 2381250 h 3741737"/>
                <a:gd name="connsiteX127" fmla="*/ 2982118 w 3845718"/>
                <a:gd name="connsiteY127" fmla="*/ 2381250 h 3741737"/>
                <a:gd name="connsiteX128" fmla="*/ 2905918 w 3845718"/>
                <a:gd name="connsiteY128" fmla="*/ 2305050 h 3741737"/>
                <a:gd name="connsiteX129" fmla="*/ 2848768 w 3845718"/>
                <a:gd name="connsiteY129" fmla="*/ 2292350 h 3741737"/>
                <a:gd name="connsiteX130" fmla="*/ 2834481 w 3845718"/>
                <a:gd name="connsiteY130" fmla="*/ 2212975 h 3741737"/>
                <a:gd name="connsiteX131" fmla="*/ 2643980 w 3845718"/>
                <a:gd name="connsiteY131" fmla="*/ 2155825 h 3741737"/>
                <a:gd name="connsiteX132" fmla="*/ 2620168 w 3845718"/>
                <a:gd name="connsiteY132" fmla="*/ 2273300 h 3741737"/>
                <a:gd name="connsiteX133" fmla="*/ 2639218 w 3845718"/>
                <a:gd name="connsiteY133" fmla="*/ 2362200 h 3741737"/>
                <a:gd name="connsiteX134" fmla="*/ 2607468 w 3845718"/>
                <a:gd name="connsiteY134" fmla="*/ 2476500 h 3741737"/>
                <a:gd name="connsiteX135" fmla="*/ 3001168 w 3845718"/>
                <a:gd name="connsiteY135" fmla="*/ 2546350 h 3741737"/>
                <a:gd name="connsiteX136" fmla="*/ 3045618 w 3845718"/>
                <a:gd name="connsiteY136" fmla="*/ 3003550 h 3741737"/>
                <a:gd name="connsiteX137" fmla="*/ 1978818 w 3845718"/>
                <a:gd name="connsiteY137" fmla="*/ 3060700 h 3741737"/>
                <a:gd name="connsiteX138" fmla="*/ 1959768 w 3845718"/>
                <a:gd name="connsiteY138" fmla="*/ 3117850 h 3741737"/>
                <a:gd name="connsiteX139" fmla="*/ 2010568 w 3845718"/>
                <a:gd name="connsiteY139" fmla="*/ 3143250 h 3741737"/>
                <a:gd name="connsiteX140" fmla="*/ 2029618 w 3845718"/>
                <a:gd name="connsiteY140" fmla="*/ 3219450 h 3741737"/>
                <a:gd name="connsiteX141" fmla="*/ 2023268 w 3845718"/>
                <a:gd name="connsiteY141" fmla="*/ 3378200 h 3741737"/>
                <a:gd name="connsiteX142" fmla="*/ 2093118 w 3845718"/>
                <a:gd name="connsiteY142" fmla="*/ 3473450 h 3741737"/>
                <a:gd name="connsiteX143" fmla="*/ 2055018 w 3845718"/>
                <a:gd name="connsiteY143" fmla="*/ 3638550 h 3741737"/>
                <a:gd name="connsiteX144" fmla="*/ 2112168 w 3845718"/>
                <a:gd name="connsiteY144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599283 w 3845718"/>
                <a:gd name="connsiteY22" fmla="*/ 2176467 h 3741737"/>
                <a:gd name="connsiteX23" fmla="*/ 461170 w 3845718"/>
                <a:gd name="connsiteY23" fmla="*/ 2197898 h 3741737"/>
                <a:gd name="connsiteX24" fmla="*/ 434976 w 3845718"/>
                <a:gd name="connsiteY24" fmla="*/ 2235998 h 3741737"/>
                <a:gd name="connsiteX25" fmla="*/ 375445 w 3845718"/>
                <a:gd name="connsiteY25" fmla="*/ 2252667 h 3741737"/>
                <a:gd name="connsiteX26" fmla="*/ 368301 w 3845718"/>
                <a:gd name="connsiteY26" fmla="*/ 2288385 h 3741737"/>
                <a:gd name="connsiteX27" fmla="*/ 278605 w 3845718"/>
                <a:gd name="connsiteY27" fmla="*/ 2244725 h 3741737"/>
                <a:gd name="connsiteX28" fmla="*/ 245268 w 3845718"/>
                <a:gd name="connsiteY28" fmla="*/ 2171700 h 3741737"/>
                <a:gd name="connsiteX29" fmla="*/ 252411 w 3845718"/>
                <a:gd name="connsiteY29" fmla="*/ 2115344 h 3741737"/>
                <a:gd name="connsiteX30" fmla="*/ 217487 w 3845718"/>
                <a:gd name="connsiteY30" fmla="*/ 2114550 h 3741737"/>
                <a:gd name="connsiteX31" fmla="*/ 230981 w 3845718"/>
                <a:gd name="connsiteY31" fmla="*/ 2072481 h 3741737"/>
                <a:gd name="connsiteX32" fmla="*/ 105567 w 3845718"/>
                <a:gd name="connsiteY32" fmla="*/ 2023269 h 3741737"/>
                <a:gd name="connsiteX33" fmla="*/ 42068 w 3845718"/>
                <a:gd name="connsiteY33" fmla="*/ 1957387 h 3741737"/>
                <a:gd name="connsiteX34" fmla="*/ 83343 w 3845718"/>
                <a:gd name="connsiteY34" fmla="*/ 1717675 h 3741737"/>
                <a:gd name="connsiteX35" fmla="*/ 0 w 3845718"/>
                <a:gd name="connsiteY35" fmla="*/ 1545432 h 3741737"/>
                <a:gd name="connsiteX36" fmla="*/ 30956 w 3845718"/>
                <a:gd name="connsiteY36" fmla="*/ 1500187 h 3741737"/>
                <a:gd name="connsiteX37" fmla="*/ 205581 w 3845718"/>
                <a:gd name="connsiteY37" fmla="*/ 1123950 h 3741737"/>
                <a:gd name="connsiteX38" fmla="*/ 340518 w 3845718"/>
                <a:gd name="connsiteY38" fmla="*/ 1003300 h 3741737"/>
                <a:gd name="connsiteX39" fmla="*/ 392906 w 3845718"/>
                <a:gd name="connsiteY39" fmla="*/ 750887 h 3741737"/>
                <a:gd name="connsiteX40" fmla="*/ 412749 w 3845718"/>
                <a:gd name="connsiteY40" fmla="*/ 625475 h 3741737"/>
                <a:gd name="connsiteX41" fmla="*/ 579437 w 3845718"/>
                <a:gd name="connsiteY41" fmla="*/ 700087 h 3741737"/>
                <a:gd name="connsiteX42" fmla="*/ 734218 w 3845718"/>
                <a:gd name="connsiteY42" fmla="*/ 758825 h 3741737"/>
                <a:gd name="connsiteX43" fmla="*/ 746124 w 3845718"/>
                <a:gd name="connsiteY43" fmla="*/ 685800 h 3741737"/>
                <a:gd name="connsiteX44" fmla="*/ 689768 w 3845718"/>
                <a:gd name="connsiteY44" fmla="*/ 606425 h 3741737"/>
                <a:gd name="connsiteX45" fmla="*/ 832643 w 3845718"/>
                <a:gd name="connsiteY45" fmla="*/ 568325 h 3741737"/>
                <a:gd name="connsiteX46" fmla="*/ 921543 w 3845718"/>
                <a:gd name="connsiteY46" fmla="*/ 561975 h 3741737"/>
                <a:gd name="connsiteX47" fmla="*/ 953293 w 3845718"/>
                <a:gd name="connsiteY47" fmla="*/ 542925 h 3741737"/>
                <a:gd name="connsiteX48" fmla="*/ 981868 w 3845718"/>
                <a:gd name="connsiteY48" fmla="*/ 561975 h 3741737"/>
                <a:gd name="connsiteX49" fmla="*/ 1048543 w 3845718"/>
                <a:gd name="connsiteY49" fmla="*/ 546100 h 3741737"/>
                <a:gd name="connsiteX50" fmla="*/ 1061243 w 3845718"/>
                <a:gd name="connsiteY50" fmla="*/ 514350 h 3741737"/>
                <a:gd name="connsiteX51" fmla="*/ 1302543 w 3845718"/>
                <a:gd name="connsiteY51" fmla="*/ 485775 h 3741737"/>
                <a:gd name="connsiteX52" fmla="*/ 1261268 w 3845718"/>
                <a:gd name="connsiteY52" fmla="*/ 219075 h 3741737"/>
                <a:gd name="connsiteX53" fmla="*/ 1175543 w 3845718"/>
                <a:gd name="connsiteY53" fmla="*/ 0 h 3741737"/>
                <a:gd name="connsiteX54" fmla="*/ 1280318 w 3845718"/>
                <a:gd name="connsiteY54" fmla="*/ 12700 h 3741737"/>
                <a:gd name="connsiteX55" fmla="*/ 1400968 w 3845718"/>
                <a:gd name="connsiteY55" fmla="*/ 60325 h 3741737"/>
                <a:gd name="connsiteX56" fmla="*/ 1477168 w 3845718"/>
                <a:gd name="connsiteY56" fmla="*/ 130175 h 3741737"/>
                <a:gd name="connsiteX57" fmla="*/ 1537493 w 3845718"/>
                <a:gd name="connsiteY57" fmla="*/ 222250 h 3741737"/>
                <a:gd name="connsiteX58" fmla="*/ 1581943 w 3845718"/>
                <a:gd name="connsiteY58" fmla="*/ 412750 h 3741737"/>
                <a:gd name="connsiteX59" fmla="*/ 1678781 w 3845718"/>
                <a:gd name="connsiteY59" fmla="*/ 380206 h 3741737"/>
                <a:gd name="connsiteX60" fmla="*/ 1685923 w 3845718"/>
                <a:gd name="connsiteY60" fmla="*/ 310357 h 3741737"/>
                <a:gd name="connsiteX61" fmla="*/ 1710531 w 3845718"/>
                <a:gd name="connsiteY61" fmla="*/ 305594 h 3741737"/>
                <a:gd name="connsiteX62" fmla="*/ 1747838 w 3845718"/>
                <a:gd name="connsiteY62" fmla="*/ 289720 h 3741737"/>
                <a:gd name="connsiteX63" fmla="*/ 1843087 w 3845718"/>
                <a:gd name="connsiteY63" fmla="*/ 295274 h 3741737"/>
                <a:gd name="connsiteX64" fmla="*/ 1884361 w 3845718"/>
                <a:gd name="connsiteY64" fmla="*/ 304007 h 3741737"/>
                <a:gd name="connsiteX65" fmla="*/ 1887537 w 3845718"/>
                <a:gd name="connsiteY65" fmla="*/ 245268 h 3741737"/>
                <a:gd name="connsiteX66" fmla="*/ 1921668 w 3845718"/>
                <a:gd name="connsiteY66" fmla="*/ 254000 h 3741737"/>
                <a:gd name="connsiteX67" fmla="*/ 1908174 w 3845718"/>
                <a:gd name="connsiteY67" fmla="*/ 328612 h 3741737"/>
                <a:gd name="connsiteX68" fmla="*/ 1972468 w 3845718"/>
                <a:gd name="connsiteY68" fmla="*/ 331788 h 3741737"/>
                <a:gd name="connsiteX69" fmla="*/ 2008186 w 3845718"/>
                <a:gd name="connsiteY69" fmla="*/ 312737 h 3741737"/>
                <a:gd name="connsiteX70" fmla="*/ 2052637 w 3845718"/>
                <a:gd name="connsiteY70" fmla="*/ 324644 h 3741737"/>
                <a:gd name="connsiteX71" fmla="*/ 2055018 w 3845718"/>
                <a:gd name="connsiteY71" fmla="*/ 359568 h 3741737"/>
                <a:gd name="connsiteX72" fmla="*/ 2105818 w 3845718"/>
                <a:gd name="connsiteY72" fmla="*/ 373856 h 3741737"/>
                <a:gd name="connsiteX73" fmla="*/ 2128837 w 3845718"/>
                <a:gd name="connsiteY73" fmla="*/ 361950 h 3741737"/>
                <a:gd name="connsiteX74" fmla="*/ 2188368 w 3845718"/>
                <a:gd name="connsiteY74" fmla="*/ 313531 h 3741737"/>
                <a:gd name="connsiteX75" fmla="*/ 2229643 w 3845718"/>
                <a:gd name="connsiteY75" fmla="*/ 338931 h 3741737"/>
                <a:gd name="connsiteX76" fmla="*/ 2248693 w 3845718"/>
                <a:gd name="connsiteY76" fmla="*/ 331788 h 3741737"/>
                <a:gd name="connsiteX77" fmla="*/ 2276474 w 3845718"/>
                <a:gd name="connsiteY77" fmla="*/ 273844 h 3741737"/>
                <a:gd name="connsiteX78" fmla="*/ 2337593 w 3845718"/>
                <a:gd name="connsiteY78" fmla="*/ 235743 h 3741737"/>
                <a:gd name="connsiteX79" fmla="*/ 2326480 w 3845718"/>
                <a:gd name="connsiteY79" fmla="*/ 252414 h 3741737"/>
                <a:gd name="connsiteX80" fmla="*/ 2375693 w 3845718"/>
                <a:gd name="connsiteY80" fmla="*/ 346075 h 3741737"/>
                <a:gd name="connsiteX81" fmla="*/ 2470943 w 3845718"/>
                <a:gd name="connsiteY81" fmla="*/ 388937 h 3741737"/>
                <a:gd name="connsiteX82" fmla="*/ 2480468 w 3845718"/>
                <a:gd name="connsiteY82" fmla="*/ 477838 h 3741737"/>
                <a:gd name="connsiteX83" fmla="*/ 2501105 w 3845718"/>
                <a:gd name="connsiteY83" fmla="*/ 511175 h 3741737"/>
                <a:gd name="connsiteX84" fmla="*/ 2529681 w 3845718"/>
                <a:gd name="connsiteY84" fmla="*/ 568325 h 3741737"/>
                <a:gd name="connsiteX85" fmla="*/ 2480468 w 3845718"/>
                <a:gd name="connsiteY85" fmla="*/ 688975 h 3741737"/>
                <a:gd name="connsiteX86" fmla="*/ 2564606 w 3845718"/>
                <a:gd name="connsiteY86" fmla="*/ 633413 h 3741737"/>
                <a:gd name="connsiteX87" fmla="*/ 2692400 w 3845718"/>
                <a:gd name="connsiteY87" fmla="*/ 642938 h 3741737"/>
                <a:gd name="connsiteX88" fmla="*/ 2744787 w 3845718"/>
                <a:gd name="connsiteY88" fmla="*/ 609600 h 3741737"/>
                <a:gd name="connsiteX89" fmla="*/ 2806699 w 3845718"/>
                <a:gd name="connsiteY89" fmla="*/ 630236 h 3741737"/>
                <a:gd name="connsiteX90" fmla="*/ 2867818 w 3845718"/>
                <a:gd name="connsiteY90" fmla="*/ 539750 h 3741737"/>
                <a:gd name="connsiteX91" fmla="*/ 2910681 w 3845718"/>
                <a:gd name="connsiteY91" fmla="*/ 547687 h 3741737"/>
                <a:gd name="connsiteX92" fmla="*/ 2978943 w 3845718"/>
                <a:gd name="connsiteY92" fmla="*/ 447675 h 3741737"/>
                <a:gd name="connsiteX93" fmla="*/ 3069430 w 3845718"/>
                <a:gd name="connsiteY93" fmla="*/ 481013 h 3741737"/>
                <a:gd name="connsiteX94" fmla="*/ 3128168 w 3845718"/>
                <a:gd name="connsiteY94" fmla="*/ 469900 h 3741737"/>
                <a:gd name="connsiteX95" fmla="*/ 3198018 w 3845718"/>
                <a:gd name="connsiteY95" fmla="*/ 495300 h 3741737"/>
                <a:gd name="connsiteX96" fmla="*/ 3204368 w 3845718"/>
                <a:gd name="connsiteY96" fmla="*/ 571500 h 3741737"/>
                <a:gd name="connsiteX97" fmla="*/ 3172618 w 3845718"/>
                <a:gd name="connsiteY97" fmla="*/ 654050 h 3741737"/>
                <a:gd name="connsiteX98" fmla="*/ 3204368 w 3845718"/>
                <a:gd name="connsiteY98" fmla="*/ 749300 h 3741737"/>
                <a:gd name="connsiteX99" fmla="*/ 3331368 w 3845718"/>
                <a:gd name="connsiteY99" fmla="*/ 781050 h 3741737"/>
                <a:gd name="connsiteX100" fmla="*/ 3284537 w 3845718"/>
                <a:gd name="connsiteY100" fmla="*/ 899319 h 3741737"/>
                <a:gd name="connsiteX101" fmla="*/ 3350418 w 3845718"/>
                <a:gd name="connsiteY101" fmla="*/ 1003300 h 3741737"/>
                <a:gd name="connsiteX102" fmla="*/ 3382168 w 3845718"/>
                <a:gd name="connsiteY102" fmla="*/ 1009650 h 3741737"/>
                <a:gd name="connsiteX103" fmla="*/ 3337718 w 3845718"/>
                <a:gd name="connsiteY103" fmla="*/ 1117600 h 3741737"/>
                <a:gd name="connsiteX104" fmla="*/ 3413918 w 3845718"/>
                <a:gd name="connsiteY104" fmla="*/ 1123950 h 3741737"/>
                <a:gd name="connsiteX105" fmla="*/ 3548062 w 3845718"/>
                <a:gd name="connsiteY105" fmla="*/ 1060450 h 3741737"/>
                <a:gd name="connsiteX106" fmla="*/ 3712368 w 3845718"/>
                <a:gd name="connsiteY106" fmla="*/ 908050 h 3741737"/>
                <a:gd name="connsiteX107" fmla="*/ 3701256 w 3845718"/>
                <a:gd name="connsiteY107" fmla="*/ 1030288 h 3741737"/>
                <a:gd name="connsiteX108" fmla="*/ 3793331 w 3845718"/>
                <a:gd name="connsiteY108" fmla="*/ 1119187 h 3741737"/>
                <a:gd name="connsiteX109" fmla="*/ 3845718 w 3845718"/>
                <a:gd name="connsiteY109" fmla="*/ 1270000 h 3741737"/>
                <a:gd name="connsiteX110" fmla="*/ 3540124 w 3845718"/>
                <a:gd name="connsiteY110" fmla="*/ 1458118 h 3741737"/>
                <a:gd name="connsiteX111" fmla="*/ 3607593 w 3845718"/>
                <a:gd name="connsiteY111" fmla="*/ 1585913 h 3741737"/>
                <a:gd name="connsiteX112" fmla="*/ 3559174 w 3845718"/>
                <a:gd name="connsiteY112" fmla="*/ 1687513 h 3741737"/>
                <a:gd name="connsiteX113" fmla="*/ 3604418 w 3845718"/>
                <a:gd name="connsiteY113" fmla="*/ 1720850 h 3741737"/>
                <a:gd name="connsiteX114" fmla="*/ 3629818 w 3845718"/>
                <a:gd name="connsiteY114" fmla="*/ 1771650 h 3741737"/>
                <a:gd name="connsiteX115" fmla="*/ 3629818 w 3845718"/>
                <a:gd name="connsiteY115" fmla="*/ 1847850 h 3741737"/>
                <a:gd name="connsiteX116" fmla="*/ 3604418 w 3845718"/>
                <a:gd name="connsiteY116" fmla="*/ 1873250 h 3741737"/>
                <a:gd name="connsiteX117" fmla="*/ 3598068 w 3845718"/>
                <a:gd name="connsiteY117" fmla="*/ 1911350 h 3741737"/>
                <a:gd name="connsiteX118" fmla="*/ 3528218 w 3845718"/>
                <a:gd name="connsiteY118" fmla="*/ 1885950 h 3741737"/>
                <a:gd name="connsiteX119" fmla="*/ 3509168 w 3845718"/>
                <a:gd name="connsiteY119" fmla="*/ 2012950 h 3741737"/>
                <a:gd name="connsiteX120" fmla="*/ 3432175 w 3845718"/>
                <a:gd name="connsiteY120" fmla="*/ 1977231 h 3741737"/>
                <a:gd name="connsiteX121" fmla="*/ 3299618 w 3845718"/>
                <a:gd name="connsiteY121" fmla="*/ 2039937 h 3741737"/>
                <a:gd name="connsiteX122" fmla="*/ 3445668 w 3845718"/>
                <a:gd name="connsiteY122" fmla="*/ 2286000 h 3741737"/>
                <a:gd name="connsiteX123" fmla="*/ 3483768 w 3845718"/>
                <a:gd name="connsiteY123" fmla="*/ 2286000 h 3741737"/>
                <a:gd name="connsiteX124" fmla="*/ 3477418 w 3845718"/>
                <a:gd name="connsiteY124" fmla="*/ 2374900 h 3741737"/>
                <a:gd name="connsiteX125" fmla="*/ 3407568 w 3845718"/>
                <a:gd name="connsiteY125" fmla="*/ 2350294 h 3741737"/>
                <a:gd name="connsiteX126" fmla="*/ 3299618 w 3845718"/>
                <a:gd name="connsiteY126" fmla="*/ 2387600 h 3741737"/>
                <a:gd name="connsiteX127" fmla="*/ 3077368 w 3845718"/>
                <a:gd name="connsiteY127" fmla="*/ 2381250 h 3741737"/>
                <a:gd name="connsiteX128" fmla="*/ 2982118 w 3845718"/>
                <a:gd name="connsiteY128" fmla="*/ 2381250 h 3741737"/>
                <a:gd name="connsiteX129" fmla="*/ 2905918 w 3845718"/>
                <a:gd name="connsiteY129" fmla="*/ 2305050 h 3741737"/>
                <a:gd name="connsiteX130" fmla="*/ 2848768 w 3845718"/>
                <a:gd name="connsiteY130" fmla="*/ 2292350 h 3741737"/>
                <a:gd name="connsiteX131" fmla="*/ 2834481 w 3845718"/>
                <a:gd name="connsiteY131" fmla="*/ 2212975 h 3741737"/>
                <a:gd name="connsiteX132" fmla="*/ 2643980 w 3845718"/>
                <a:gd name="connsiteY132" fmla="*/ 2155825 h 3741737"/>
                <a:gd name="connsiteX133" fmla="*/ 2620168 w 3845718"/>
                <a:gd name="connsiteY133" fmla="*/ 2273300 h 3741737"/>
                <a:gd name="connsiteX134" fmla="*/ 2639218 w 3845718"/>
                <a:gd name="connsiteY134" fmla="*/ 2362200 h 3741737"/>
                <a:gd name="connsiteX135" fmla="*/ 2607468 w 3845718"/>
                <a:gd name="connsiteY135" fmla="*/ 2476500 h 3741737"/>
                <a:gd name="connsiteX136" fmla="*/ 3001168 w 3845718"/>
                <a:gd name="connsiteY136" fmla="*/ 2546350 h 3741737"/>
                <a:gd name="connsiteX137" fmla="*/ 3045618 w 3845718"/>
                <a:gd name="connsiteY137" fmla="*/ 3003550 h 3741737"/>
                <a:gd name="connsiteX138" fmla="*/ 1978818 w 3845718"/>
                <a:gd name="connsiteY138" fmla="*/ 3060700 h 3741737"/>
                <a:gd name="connsiteX139" fmla="*/ 1959768 w 3845718"/>
                <a:gd name="connsiteY139" fmla="*/ 3117850 h 3741737"/>
                <a:gd name="connsiteX140" fmla="*/ 2010568 w 3845718"/>
                <a:gd name="connsiteY140" fmla="*/ 3143250 h 3741737"/>
                <a:gd name="connsiteX141" fmla="*/ 2029618 w 3845718"/>
                <a:gd name="connsiteY141" fmla="*/ 3219450 h 3741737"/>
                <a:gd name="connsiteX142" fmla="*/ 2023268 w 3845718"/>
                <a:gd name="connsiteY142" fmla="*/ 3378200 h 3741737"/>
                <a:gd name="connsiteX143" fmla="*/ 2093118 w 3845718"/>
                <a:gd name="connsiteY143" fmla="*/ 3473450 h 3741737"/>
                <a:gd name="connsiteX144" fmla="*/ 2055018 w 3845718"/>
                <a:gd name="connsiteY144" fmla="*/ 3638550 h 3741737"/>
                <a:gd name="connsiteX145" fmla="*/ 2112168 w 3845718"/>
                <a:gd name="connsiteY145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489745 w 3845718"/>
                <a:gd name="connsiteY22" fmla="*/ 2212185 h 3741737"/>
                <a:gd name="connsiteX23" fmla="*/ 461170 w 3845718"/>
                <a:gd name="connsiteY23" fmla="*/ 2197898 h 3741737"/>
                <a:gd name="connsiteX24" fmla="*/ 434976 w 3845718"/>
                <a:gd name="connsiteY24" fmla="*/ 2235998 h 3741737"/>
                <a:gd name="connsiteX25" fmla="*/ 375445 w 3845718"/>
                <a:gd name="connsiteY25" fmla="*/ 2252667 h 3741737"/>
                <a:gd name="connsiteX26" fmla="*/ 368301 w 3845718"/>
                <a:gd name="connsiteY26" fmla="*/ 2288385 h 3741737"/>
                <a:gd name="connsiteX27" fmla="*/ 278605 w 3845718"/>
                <a:gd name="connsiteY27" fmla="*/ 2244725 h 3741737"/>
                <a:gd name="connsiteX28" fmla="*/ 245268 w 3845718"/>
                <a:gd name="connsiteY28" fmla="*/ 2171700 h 3741737"/>
                <a:gd name="connsiteX29" fmla="*/ 252411 w 3845718"/>
                <a:gd name="connsiteY29" fmla="*/ 2115344 h 3741737"/>
                <a:gd name="connsiteX30" fmla="*/ 217487 w 3845718"/>
                <a:gd name="connsiteY30" fmla="*/ 2114550 h 3741737"/>
                <a:gd name="connsiteX31" fmla="*/ 230981 w 3845718"/>
                <a:gd name="connsiteY31" fmla="*/ 2072481 h 3741737"/>
                <a:gd name="connsiteX32" fmla="*/ 105567 w 3845718"/>
                <a:gd name="connsiteY32" fmla="*/ 2023269 h 3741737"/>
                <a:gd name="connsiteX33" fmla="*/ 42068 w 3845718"/>
                <a:gd name="connsiteY33" fmla="*/ 1957387 h 3741737"/>
                <a:gd name="connsiteX34" fmla="*/ 83343 w 3845718"/>
                <a:gd name="connsiteY34" fmla="*/ 1717675 h 3741737"/>
                <a:gd name="connsiteX35" fmla="*/ 0 w 3845718"/>
                <a:gd name="connsiteY35" fmla="*/ 1545432 h 3741737"/>
                <a:gd name="connsiteX36" fmla="*/ 30956 w 3845718"/>
                <a:gd name="connsiteY36" fmla="*/ 1500187 h 3741737"/>
                <a:gd name="connsiteX37" fmla="*/ 205581 w 3845718"/>
                <a:gd name="connsiteY37" fmla="*/ 1123950 h 3741737"/>
                <a:gd name="connsiteX38" fmla="*/ 340518 w 3845718"/>
                <a:gd name="connsiteY38" fmla="*/ 1003300 h 3741737"/>
                <a:gd name="connsiteX39" fmla="*/ 392906 w 3845718"/>
                <a:gd name="connsiteY39" fmla="*/ 750887 h 3741737"/>
                <a:gd name="connsiteX40" fmla="*/ 412749 w 3845718"/>
                <a:gd name="connsiteY40" fmla="*/ 625475 h 3741737"/>
                <a:gd name="connsiteX41" fmla="*/ 579437 w 3845718"/>
                <a:gd name="connsiteY41" fmla="*/ 700087 h 3741737"/>
                <a:gd name="connsiteX42" fmla="*/ 734218 w 3845718"/>
                <a:gd name="connsiteY42" fmla="*/ 758825 h 3741737"/>
                <a:gd name="connsiteX43" fmla="*/ 746124 w 3845718"/>
                <a:gd name="connsiteY43" fmla="*/ 685800 h 3741737"/>
                <a:gd name="connsiteX44" fmla="*/ 689768 w 3845718"/>
                <a:gd name="connsiteY44" fmla="*/ 606425 h 3741737"/>
                <a:gd name="connsiteX45" fmla="*/ 832643 w 3845718"/>
                <a:gd name="connsiteY45" fmla="*/ 568325 h 3741737"/>
                <a:gd name="connsiteX46" fmla="*/ 921543 w 3845718"/>
                <a:gd name="connsiteY46" fmla="*/ 561975 h 3741737"/>
                <a:gd name="connsiteX47" fmla="*/ 953293 w 3845718"/>
                <a:gd name="connsiteY47" fmla="*/ 542925 h 3741737"/>
                <a:gd name="connsiteX48" fmla="*/ 981868 w 3845718"/>
                <a:gd name="connsiteY48" fmla="*/ 561975 h 3741737"/>
                <a:gd name="connsiteX49" fmla="*/ 1048543 w 3845718"/>
                <a:gd name="connsiteY49" fmla="*/ 546100 h 3741737"/>
                <a:gd name="connsiteX50" fmla="*/ 1061243 w 3845718"/>
                <a:gd name="connsiteY50" fmla="*/ 514350 h 3741737"/>
                <a:gd name="connsiteX51" fmla="*/ 1302543 w 3845718"/>
                <a:gd name="connsiteY51" fmla="*/ 485775 h 3741737"/>
                <a:gd name="connsiteX52" fmla="*/ 1261268 w 3845718"/>
                <a:gd name="connsiteY52" fmla="*/ 219075 h 3741737"/>
                <a:gd name="connsiteX53" fmla="*/ 1175543 w 3845718"/>
                <a:gd name="connsiteY53" fmla="*/ 0 h 3741737"/>
                <a:gd name="connsiteX54" fmla="*/ 1280318 w 3845718"/>
                <a:gd name="connsiteY54" fmla="*/ 12700 h 3741737"/>
                <a:gd name="connsiteX55" fmla="*/ 1400968 w 3845718"/>
                <a:gd name="connsiteY55" fmla="*/ 60325 h 3741737"/>
                <a:gd name="connsiteX56" fmla="*/ 1477168 w 3845718"/>
                <a:gd name="connsiteY56" fmla="*/ 130175 h 3741737"/>
                <a:gd name="connsiteX57" fmla="*/ 1537493 w 3845718"/>
                <a:gd name="connsiteY57" fmla="*/ 222250 h 3741737"/>
                <a:gd name="connsiteX58" fmla="*/ 1581943 w 3845718"/>
                <a:gd name="connsiteY58" fmla="*/ 412750 h 3741737"/>
                <a:gd name="connsiteX59" fmla="*/ 1678781 w 3845718"/>
                <a:gd name="connsiteY59" fmla="*/ 380206 h 3741737"/>
                <a:gd name="connsiteX60" fmla="*/ 1685923 w 3845718"/>
                <a:gd name="connsiteY60" fmla="*/ 310357 h 3741737"/>
                <a:gd name="connsiteX61" fmla="*/ 1710531 w 3845718"/>
                <a:gd name="connsiteY61" fmla="*/ 305594 h 3741737"/>
                <a:gd name="connsiteX62" fmla="*/ 1747838 w 3845718"/>
                <a:gd name="connsiteY62" fmla="*/ 289720 h 3741737"/>
                <a:gd name="connsiteX63" fmla="*/ 1843087 w 3845718"/>
                <a:gd name="connsiteY63" fmla="*/ 295274 h 3741737"/>
                <a:gd name="connsiteX64" fmla="*/ 1884361 w 3845718"/>
                <a:gd name="connsiteY64" fmla="*/ 304007 h 3741737"/>
                <a:gd name="connsiteX65" fmla="*/ 1887537 w 3845718"/>
                <a:gd name="connsiteY65" fmla="*/ 245268 h 3741737"/>
                <a:gd name="connsiteX66" fmla="*/ 1921668 w 3845718"/>
                <a:gd name="connsiteY66" fmla="*/ 254000 h 3741737"/>
                <a:gd name="connsiteX67" fmla="*/ 1908174 w 3845718"/>
                <a:gd name="connsiteY67" fmla="*/ 328612 h 3741737"/>
                <a:gd name="connsiteX68" fmla="*/ 1972468 w 3845718"/>
                <a:gd name="connsiteY68" fmla="*/ 331788 h 3741737"/>
                <a:gd name="connsiteX69" fmla="*/ 2008186 w 3845718"/>
                <a:gd name="connsiteY69" fmla="*/ 312737 h 3741737"/>
                <a:gd name="connsiteX70" fmla="*/ 2052637 w 3845718"/>
                <a:gd name="connsiteY70" fmla="*/ 324644 h 3741737"/>
                <a:gd name="connsiteX71" fmla="*/ 2055018 w 3845718"/>
                <a:gd name="connsiteY71" fmla="*/ 359568 h 3741737"/>
                <a:gd name="connsiteX72" fmla="*/ 2105818 w 3845718"/>
                <a:gd name="connsiteY72" fmla="*/ 373856 h 3741737"/>
                <a:gd name="connsiteX73" fmla="*/ 2128837 w 3845718"/>
                <a:gd name="connsiteY73" fmla="*/ 361950 h 3741737"/>
                <a:gd name="connsiteX74" fmla="*/ 2188368 w 3845718"/>
                <a:gd name="connsiteY74" fmla="*/ 313531 h 3741737"/>
                <a:gd name="connsiteX75" fmla="*/ 2229643 w 3845718"/>
                <a:gd name="connsiteY75" fmla="*/ 338931 h 3741737"/>
                <a:gd name="connsiteX76" fmla="*/ 2248693 w 3845718"/>
                <a:gd name="connsiteY76" fmla="*/ 331788 h 3741737"/>
                <a:gd name="connsiteX77" fmla="*/ 2276474 w 3845718"/>
                <a:gd name="connsiteY77" fmla="*/ 273844 h 3741737"/>
                <a:gd name="connsiteX78" fmla="*/ 2337593 w 3845718"/>
                <a:gd name="connsiteY78" fmla="*/ 235743 h 3741737"/>
                <a:gd name="connsiteX79" fmla="*/ 2326480 w 3845718"/>
                <a:gd name="connsiteY79" fmla="*/ 252414 h 3741737"/>
                <a:gd name="connsiteX80" fmla="*/ 2375693 w 3845718"/>
                <a:gd name="connsiteY80" fmla="*/ 346075 h 3741737"/>
                <a:gd name="connsiteX81" fmla="*/ 2470943 w 3845718"/>
                <a:gd name="connsiteY81" fmla="*/ 388937 h 3741737"/>
                <a:gd name="connsiteX82" fmla="*/ 2480468 w 3845718"/>
                <a:gd name="connsiteY82" fmla="*/ 477838 h 3741737"/>
                <a:gd name="connsiteX83" fmla="*/ 2501105 w 3845718"/>
                <a:gd name="connsiteY83" fmla="*/ 511175 h 3741737"/>
                <a:gd name="connsiteX84" fmla="*/ 2529681 w 3845718"/>
                <a:gd name="connsiteY84" fmla="*/ 568325 h 3741737"/>
                <a:gd name="connsiteX85" fmla="*/ 2480468 w 3845718"/>
                <a:gd name="connsiteY85" fmla="*/ 688975 h 3741737"/>
                <a:gd name="connsiteX86" fmla="*/ 2564606 w 3845718"/>
                <a:gd name="connsiteY86" fmla="*/ 633413 h 3741737"/>
                <a:gd name="connsiteX87" fmla="*/ 2692400 w 3845718"/>
                <a:gd name="connsiteY87" fmla="*/ 642938 h 3741737"/>
                <a:gd name="connsiteX88" fmla="*/ 2744787 w 3845718"/>
                <a:gd name="connsiteY88" fmla="*/ 609600 h 3741737"/>
                <a:gd name="connsiteX89" fmla="*/ 2806699 w 3845718"/>
                <a:gd name="connsiteY89" fmla="*/ 630236 h 3741737"/>
                <a:gd name="connsiteX90" fmla="*/ 2867818 w 3845718"/>
                <a:gd name="connsiteY90" fmla="*/ 539750 h 3741737"/>
                <a:gd name="connsiteX91" fmla="*/ 2910681 w 3845718"/>
                <a:gd name="connsiteY91" fmla="*/ 547687 h 3741737"/>
                <a:gd name="connsiteX92" fmla="*/ 2978943 w 3845718"/>
                <a:gd name="connsiteY92" fmla="*/ 447675 h 3741737"/>
                <a:gd name="connsiteX93" fmla="*/ 3069430 w 3845718"/>
                <a:gd name="connsiteY93" fmla="*/ 481013 h 3741737"/>
                <a:gd name="connsiteX94" fmla="*/ 3128168 w 3845718"/>
                <a:gd name="connsiteY94" fmla="*/ 469900 h 3741737"/>
                <a:gd name="connsiteX95" fmla="*/ 3198018 w 3845718"/>
                <a:gd name="connsiteY95" fmla="*/ 495300 h 3741737"/>
                <a:gd name="connsiteX96" fmla="*/ 3204368 w 3845718"/>
                <a:gd name="connsiteY96" fmla="*/ 571500 h 3741737"/>
                <a:gd name="connsiteX97" fmla="*/ 3172618 w 3845718"/>
                <a:gd name="connsiteY97" fmla="*/ 654050 h 3741737"/>
                <a:gd name="connsiteX98" fmla="*/ 3204368 w 3845718"/>
                <a:gd name="connsiteY98" fmla="*/ 749300 h 3741737"/>
                <a:gd name="connsiteX99" fmla="*/ 3331368 w 3845718"/>
                <a:gd name="connsiteY99" fmla="*/ 781050 h 3741737"/>
                <a:gd name="connsiteX100" fmla="*/ 3284537 w 3845718"/>
                <a:gd name="connsiteY100" fmla="*/ 899319 h 3741737"/>
                <a:gd name="connsiteX101" fmla="*/ 3350418 w 3845718"/>
                <a:gd name="connsiteY101" fmla="*/ 1003300 h 3741737"/>
                <a:gd name="connsiteX102" fmla="*/ 3382168 w 3845718"/>
                <a:gd name="connsiteY102" fmla="*/ 1009650 h 3741737"/>
                <a:gd name="connsiteX103" fmla="*/ 3337718 w 3845718"/>
                <a:gd name="connsiteY103" fmla="*/ 1117600 h 3741737"/>
                <a:gd name="connsiteX104" fmla="*/ 3413918 w 3845718"/>
                <a:gd name="connsiteY104" fmla="*/ 1123950 h 3741737"/>
                <a:gd name="connsiteX105" fmla="*/ 3548062 w 3845718"/>
                <a:gd name="connsiteY105" fmla="*/ 1060450 h 3741737"/>
                <a:gd name="connsiteX106" fmla="*/ 3712368 w 3845718"/>
                <a:gd name="connsiteY106" fmla="*/ 908050 h 3741737"/>
                <a:gd name="connsiteX107" fmla="*/ 3701256 w 3845718"/>
                <a:gd name="connsiteY107" fmla="*/ 1030288 h 3741737"/>
                <a:gd name="connsiteX108" fmla="*/ 3793331 w 3845718"/>
                <a:gd name="connsiteY108" fmla="*/ 1119187 h 3741737"/>
                <a:gd name="connsiteX109" fmla="*/ 3845718 w 3845718"/>
                <a:gd name="connsiteY109" fmla="*/ 1270000 h 3741737"/>
                <a:gd name="connsiteX110" fmla="*/ 3540124 w 3845718"/>
                <a:gd name="connsiteY110" fmla="*/ 1458118 h 3741737"/>
                <a:gd name="connsiteX111" fmla="*/ 3607593 w 3845718"/>
                <a:gd name="connsiteY111" fmla="*/ 1585913 h 3741737"/>
                <a:gd name="connsiteX112" fmla="*/ 3559174 w 3845718"/>
                <a:gd name="connsiteY112" fmla="*/ 1687513 h 3741737"/>
                <a:gd name="connsiteX113" fmla="*/ 3604418 w 3845718"/>
                <a:gd name="connsiteY113" fmla="*/ 1720850 h 3741737"/>
                <a:gd name="connsiteX114" fmla="*/ 3629818 w 3845718"/>
                <a:gd name="connsiteY114" fmla="*/ 1771650 h 3741737"/>
                <a:gd name="connsiteX115" fmla="*/ 3629818 w 3845718"/>
                <a:gd name="connsiteY115" fmla="*/ 1847850 h 3741737"/>
                <a:gd name="connsiteX116" fmla="*/ 3604418 w 3845718"/>
                <a:gd name="connsiteY116" fmla="*/ 1873250 h 3741737"/>
                <a:gd name="connsiteX117" fmla="*/ 3598068 w 3845718"/>
                <a:gd name="connsiteY117" fmla="*/ 1911350 h 3741737"/>
                <a:gd name="connsiteX118" fmla="*/ 3528218 w 3845718"/>
                <a:gd name="connsiteY118" fmla="*/ 1885950 h 3741737"/>
                <a:gd name="connsiteX119" fmla="*/ 3509168 w 3845718"/>
                <a:gd name="connsiteY119" fmla="*/ 2012950 h 3741737"/>
                <a:gd name="connsiteX120" fmla="*/ 3432175 w 3845718"/>
                <a:gd name="connsiteY120" fmla="*/ 1977231 h 3741737"/>
                <a:gd name="connsiteX121" fmla="*/ 3299618 w 3845718"/>
                <a:gd name="connsiteY121" fmla="*/ 2039937 h 3741737"/>
                <a:gd name="connsiteX122" fmla="*/ 3445668 w 3845718"/>
                <a:gd name="connsiteY122" fmla="*/ 2286000 h 3741737"/>
                <a:gd name="connsiteX123" fmla="*/ 3483768 w 3845718"/>
                <a:gd name="connsiteY123" fmla="*/ 2286000 h 3741737"/>
                <a:gd name="connsiteX124" fmla="*/ 3477418 w 3845718"/>
                <a:gd name="connsiteY124" fmla="*/ 2374900 h 3741737"/>
                <a:gd name="connsiteX125" fmla="*/ 3407568 w 3845718"/>
                <a:gd name="connsiteY125" fmla="*/ 2350294 h 3741737"/>
                <a:gd name="connsiteX126" fmla="*/ 3299618 w 3845718"/>
                <a:gd name="connsiteY126" fmla="*/ 2387600 h 3741737"/>
                <a:gd name="connsiteX127" fmla="*/ 3077368 w 3845718"/>
                <a:gd name="connsiteY127" fmla="*/ 2381250 h 3741737"/>
                <a:gd name="connsiteX128" fmla="*/ 2982118 w 3845718"/>
                <a:gd name="connsiteY128" fmla="*/ 2381250 h 3741737"/>
                <a:gd name="connsiteX129" fmla="*/ 2905918 w 3845718"/>
                <a:gd name="connsiteY129" fmla="*/ 2305050 h 3741737"/>
                <a:gd name="connsiteX130" fmla="*/ 2848768 w 3845718"/>
                <a:gd name="connsiteY130" fmla="*/ 2292350 h 3741737"/>
                <a:gd name="connsiteX131" fmla="*/ 2834481 w 3845718"/>
                <a:gd name="connsiteY131" fmla="*/ 2212975 h 3741737"/>
                <a:gd name="connsiteX132" fmla="*/ 2643980 w 3845718"/>
                <a:gd name="connsiteY132" fmla="*/ 2155825 h 3741737"/>
                <a:gd name="connsiteX133" fmla="*/ 2620168 w 3845718"/>
                <a:gd name="connsiteY133" fmla="*/ 2273300 h 3741737"/>
                <a:gd name="connsiteX134" fmla="*/ 2639218 w 3845718"/>
                <a:gd name="connsiteY134" fmla="*/ 2362200 h 3741737"/>
                <a:gd name="connsiteX135" fmla="*/ 2607468 w 3845718"/>
                <a:gd name="connsiteY135" fmla="*/ 2476500 h 3741737"/>
                <a:gd name="connsiteX136" fmla="*/ 3001168 w 3845718"/>
                <a:gd name="connsiteY136" fmla="*/ 2546350 h 3741737"/>
                <a:gd name="connsiteX137" fmla="*/ 3045618 w 3845718"/>
                <a:gd name="connsiteY137" fmla="*/ 3003550 h 3741737"/>
                <a:gd name="connsiteX138" fmla="*/ 1978818 w 3845718"/>
                <a:gd name="connsiteY138" fmla="*/ 3060700 h 3741737"/>
                <a:gd name="connsiteX139" fmla="*/ 1959768 w 3845718"/>
                <a:gd name="connsiteY139" fmla="*/ 3117850 h 3741737"/>
                <a:gd name="connsiteX140" fmla="*/ 2010568 w 3845718"/>
                <a:gd name="connsiteY140" fmla="*/ 3143250 h 3741737"/>
                <a:gd name="connsiteX141" fmla="*/ 2029618 w 3845718"/>
                <a:gd name="connsiteY141" fmla="*/ 3219450 h 3741737"/>
                <a:gd name="connsiteX142" fmla="*/ 2023268 w 3845718"/>
                <a:gd name="connsiteY142" fmla="*/ 3378200 h 3741737"/>
                <a:gd name="connsiteX143" fmla="*/ 2093118 w 3845718"/>
                <a:gd name="connsiteY143" fmla="*/ 3473450 h 3741737"/>
                <a:gd name="connsiteX144" fmla="*/ 2055018 w 3845718"/>
                <a:gd name="connsiteY144" fmla="*/ 3638550 h 3741737"/>
                <a:gd name="connsiteX145" fmla="*/ 2112168 w 3845718"/>
                <a:gd name="connsiteY145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601664 w 3845718"/>
                <a:gd name="connsiteY22" fmla="*/ 2193135 h 3741737"/>
                <a:gd name="connsiteX23" fmla="*/ 489745 w 3845718"/>
                <a:gd name="connsiteY23" fmla="*/ 2212185 h 3741737"/>
                <a:gd name="connsiteX24" fmla="*/ 461170 w 3845718"/>
                <a:gd name="connsiteY24" fmla="*/ 2197898 h 3741737"/>
                <a:gd name="connsiteX25" fmla="*/ 434976 w 3845718"/>
                <a:gd name="connsiteY25" fmla="*/ 2235998 h 3741737"/>
                <a:gd name="connsiteX26" fmla="*/ 375445 w 3845718"/>
                <a:gd name="connsiteY26" fmla="*/ 2252667 h 3741737"/>
                <a:gd name="connsiteX27" fmla="*/ 368301 w 3845718"/>
                <a:gd name="connsiteY27" fmla="*/ 2288385 h 3741737"/>
                <a:gd name="connsiteX28" fmla="*/ 278605 w 3845718"/>
                <a:gd name="connsiteY28" fmla="*/ 2244725 h 3741737"/>
                <a:gd name="connsiteX29" fmla="*/ 245268 w 3845718"/>
                <a:gd name="connsiteY29" fmla="*/ 2171700 h 3741737"/>
                <a:gd name="connsiteX30" fmla="*/ 252411 w 3845718"/>
                <a:gd name="connsiteY30" fmla="*/ 2115344 h 3741737"/>
                <a:gd name="connsiteX31" fmla="*/ 217487 w 3845718"/>
                <a:gd name="connsiteY31" fmla="*/ 2114550 h 3741737"/>
                <a:gd name="connsiteX32" fmla="*/ 230981 w 3845718"/>
                <a:gd name="connsiteY32" fmla="*/ 2072481 h 3741737"/>
                <a:gd name="connsiteX33" fmla="*/ 105567 w 3845718"/>
                <a:gd name="connsiteY33" fmla="*/ 2023269 h 3741737"/>
                <a:gd name="connsiteX34" fmla="*/ 42068 w 3845718"/>
                <a:gd name="connsiteY34" fmla="*/ 1957387 h 3741737"/>
                <a:gd name="connsiteX35" fmla="*/ 83343 w 3845718"/>
                <a:gd name="connsiteY35" fmla="*/ 1717675 h 3741737"/>
                <a:gd name="connsiteX36" fmla="*/ 0 w 3845718"/>
                <a:gd name="connsiteY36" fmla="*/ 1545432 h 3741737"/>
                <a:gd name="connsiteX37" fmla="*/ 30956 w 3845718"/>
                <a:gd name="connsiteY37" fmla="*/ 1500187 h 3741737"/>
                <a:gd name="connsiteX38" fmla="*/ 205581 w 3845718"/>
                <a:gd name="connsiteY38" fmla="*/ 1123950 h 3741737"/>
                <a:gd name="connsiteX39" fmla="*/ 340518 w 3845718"/>
                <a:gd name="connsiteY39" fmla="*/ 1003300 h 3741737"/>
                <a:gd name="connsiteX40" fmla="*/ 392906 w 3845718"/>
                <a:gd name="connsiteY40" fmla="*/ 750887 h 3741737"/>
                <a:gd name="connsiteX41" fmla="*/ 412749 w 3845718"/>
                <a:gd name="connsiteY41" fmla="*/ 625475 h 3741737"/>
                <a:gd name="connsiteX42" fmla="*/ 579437 w 3845718"/>
                <a:gd name="connsiteY42" fmla="*/ 700087 h 3741737"/>
                <a:gd name="connsiteX43" fmla="*/ 734218 w 3845718"/>
                <a:gd name="connsiteY43" fmla="*/ 758825 h 3741737"/>
                <a:gd name="connsiteX44" fmla="*/ 746124 w 3845718"/>
                <a:gd name="connsiteY44" fmla="*/ 685800 h 3741737"/>
                <a:gd name="connsiteX45" fmla="*/ 689768 w 3845718"/>
                <a:gd name="connsiteY45" fmla="*/ 606425 h 3741737"/>
                <a:gd name="connsiteX46" fmla="*/ 832643 w 3845718"/>
                <a:gd name="connsiteY46" fmla="*/ 568325 h 3741737"/>
                <a:gd name="connsiteX47" fmla="*/ 921543 w 3845718"/>
                <a:gd name="connsiteY47" fmla="*/ 561975 h 3741737"/>
                <a:gd name="connsiteX48" fmla="*/ 953293 w 3845718"/>
                <a:gd name="connsiteY48" fmla="*/ 542925 h 3741737"/>
                <a:gd name="connsiteX49" fmla="*/ 981868 w 3845718"/>
                <a:gd name="connsiteY49" fmla="*/ 561975 h 3741737"/>
                <a:gd name="connsiteX50" fmla="*/ 1048543 w 3845718"/>
                <a:gd name="connsiteY50" fmla="*/ 546100 h 3741737"/>
                <a:gd name="connsiteX51" fmla="*/ 1061243 w 3845718"/>
                <a:gd name="connsiteY51" fmla="*/ 514350 h 3741737"/>
                <a:gd name="connsiteX52" fmla="*/ 1302543 w 3845718"/>
                <a:gd name="connsiteY52" fmla="*/ 485775 h 3741737"/>
                <a:gd name="connsiteX53" fmla="*/ 1261268 w 3845718"/>
                <a:gd name="connsiteY53" fmla="*/ 219075 h 3741737"/>
                <a:gd name="connsiteX54" fmla="*/ 1175543 w 3845718"/>
                <a:gd name="connsiteY54" fmla="*/ 0 h 3741737"/>
                <a:gd name="connsiteX55" fmla="*/ 1280318 w 3845718"/>
                <a:gd name="connsiteY55" fmla="*/ 12700 h 3741737"/>
                <a:gd name="connsiteX56" fmla="*/ 1400968 w 3845718"/>
                <a:gd name="connsiteY56" fmla="*/ 60325 h 3741737"/>
                <a:gd name="connsiteX57" fmla="*/ 1477168 w 3845718"/>
                <a:gd name="connsiteY57" fmla="*/ 130175 h 3741737"/>
                <a:gd name="connsiteX58" fmla="*/ 1537493 w 3845718"/>
                <a:gd name="connsiteY58" fmla="*/ 222250 h 3741737"/>
                <a:gd name="connsiteX59" fmla="*/ 1581943 w 3845718"/>
                <a:gd name="connsiteY59" fmla="*/ 412750 h 3741737"/>
                <a:gd name="connsiteX60" fmla="*/ 1678781 w 3845718"/>
                <a:gd name="connsiteY60" fmla="*/ 380206 h 3741737"/>
                <a:gd name="connsiteX61" fmla="*/ 1685923 w 3845718"/>
                <a:gd name="connsiteY61" fmla="*/ 310357 h 3741737"/>
                <a:gd name="connsiteX62" fmla="*/ 1710531 w 3845718"/>
                <a:gd name="connsiteY62" fmla="*/ 305594 h 3741737"/>
                <a:gd name="connsiteX63" fmla="*/ 1747838 w 3845718"/>
                <a:gd name="connsiteY63" fmla="*/ 289720 h 3741737"/>
                <a:gd name="connsiteX64" fmla="*/ 1843087 w 3845718"/>
                <a:gd name="connsiteY64" fmla="*/ 295274 h 3741737"/>
                <a:gd name="connsiteX65" fmla="*/ 1884361 w 3845718"/>
                <a:gd name="connsiteY65" fmla="*/ 304007 h 3741737"/>
                <a:gd name="connsiteX66" fmla="*/ 1887537 w 3845718"/>
                <a:gd name="connsiteY66" fmla="*/ 245268 h 3741737"/>
                <a:gd name="connsiteX67" fmla="*/ 1921668 w 3845718"/>
                <a:gd name="connsiteY67" fmla="*/ 254000 h 3741737"/>
                <a:gd name="connsiteX68" fmla="*/ 1908174 w 3845718"/>
                <a:gd name="connsiteY68" fmla="*/ 328612 h 3741737"/>
                <a:gd name="connsiteX69" fmla="*/ 1972468 w 3845718"/>
                <a:gd name="connsiteY69" fmla="*/ 331788 h 3741737"/>
                <a:gd name="connsiteX70" fmla="*/ 2008186 w 3845718"/>
                <a:gd name="connsiteY70" fmla="*/ 312737 h 3741737"/>
                <a:gd name="connsiteX71" fmla="*/ 2052637 w 3845718"/>
                <a:gd name="connsiteY71" fmla="*/ 324644 h 3741737"/>
                <a:gd name="connsiteX72" fmla="*/ 2055018 w 3845718"/>
                <a:gd name="connsiteY72" fmla="*/ 359568 h 3741737"/>
                <a:gd name="connsiteX73" fmla="*/ 2105818 w 3845718"/>
                <a:gd name="connsiteY73" fmla="*/ 373856 h 3741737"/>
                <a:gd name="connsiteX74" fmla="*/ 2128837 w 3845718"/>
                <a:gd name="connsiteY74" fmla="*/ 361950 h 3741737"/>
                <a:gd name="connsiteX75" fmla="*/ 2188368 w 3845718"/>
                <a:gd name="connsiteY75" fmla="*/ 313531 h 3741737"/>
                <a:gd name="connsiteX76" fmla="*/ 2229643 w 3845718"/>
                <a:gd name="connsiteY76" fmla="*/ 338931 h 3741737"/>
                <a:gd name="connsiteX77" fmla="*/ 2248693 w 3845718"/>
                <a:gd name="connsiteY77" fmla="*/ 331788 h 3741737"/>
                <a:gd name="connsiteX78" fmla="*/ 2276474 w 3845718"/>
                <a:gd name="connsiteY78" fmla="*/ 273844 h 3741737"/>
                <a:gd name="connsiteX79" fmla="*/ 2337593 w 3845718"/>
                <a:gd name="connsiteY79" fmla="*/ 235743 h 3741737"/>
                <a:gd name="connsiteX80" fmla="*/ 2326480 w 3845718"/>
                <a:gd name="connsiteY80" fmla="*/ 252414 h 3741737"/>
                <a:gd name="connsiteX81" fmla="*/ 2375693 w 3845718"/>
                <a:gd name="connsiteY81" fmla="*/ 346075 h 3741737"/>
                <a:gd name="connsiteX82" fmla="*/ 2470943 w 3845718"/>
                <a:gd name="connsiteY82" fmla="*/ 388937 h 3741737"/>
                <a:gd name="connsiteX83" fmla="*/ 2480468 w 3845718"/>
                <a:gd name="connsiteY83" fmla="*/ 477838 h 3741737"/>
                <a:gd name="connsiteX84" fmla="*/ 2501105 w 3845718"/>
                <a:gd name="connsiteY84" fmla="*/ 511175 h 3741737"/>
                <a:gd name="connsiteX85" fmla="*/ 2529681 w 3845718"/>
                <a:gd name="connsiteY85" fmla="*/ 568325 h 3741737"/>
                <a:gd name="connsiteX86" fmla="*/ 2480468 w 3845718"/>
                <a:gd name="connsiteY86" fmla="*/ 688975 h 3741737"/>
                <a:gd name="connsiteX87" fmla="*/ 2564606 w 3845718"/>
                <a:gd name="connsiteY87" fmla="*/ 633413 h 3741737"/>
                <a:gd name="connsiteX88" fmla="*/ 2692400 w 3845718"/>
                <a:gd name="connsiteY88" fmla="*/ 642938 h 3741737"/>
                <a:gd name="connsiteX89" fmla="*/ 2744787 w 3845718"/>
                <a:gd name="connsiteY89" fmla="*/ 609600 h 3741737"/>
                <a:gd name="connsiteX90" fmla="*/ 2806699 w 3845718"/>
                <a:gd name="connsiteY90" fmla="*/ 630236 h 3741737"/>
                <a:gd name="connsiteX91" fmla="*/ 2867818 w 3845718"/>
                <a:gd name="connsiteY91" fmla="*/ 539750 h 3741737"/>
                <a:gd name="connsiteX92" fmla="*/ 2910681 w 3845718"/>
                <a:gd name="connsiteY92" fmla="*/ 547687 h 3741737"/>
                <a:gd name="connsiteX93" fmla="*/ 2978943 w 3845718"/>
                <a:gd name="connsiteY93" fmla="*/ 447675 h 3741737"/>
                <a:gd name="connsiteX94" fmla="*/ 3069430 w 3845718"/>
                <a:gd name="connsiteY94" fmla="*/ 481013 h 3741737"/>
                <a:gd name="connsiteX95" fmla="*/ 3128168 w 3845718"/>
                <a:gd name="connsiteY95" fmla="*/ 469900 h 3741737"/>
                <a:gd name="connsiteX96" fmla="*/ 3198018 w 3845718"/>
                <a:gd name="connsiteY96" fmla="*/ 495300 h 3741737"/>
                <a:gd name="connsiteX97" fmla="*/ 3204368 w 3845718"/>
                <a:gd name="connsiteY97" fmla="*/ 571500 h 3741737"/>
                <a:gd name="connsiteX98" fmla="*/ 3172618 w 3845718"/>
                <a:gd name="connsiteY98" fmla="*/ 654050 h 3741737"/>
                <a:gd name="connsiteX99" fmla="*/ 3204368 w 3845718"/>
                <a:gd name="connsiteY99" fmla="*/ 749300 h 3741737"/>
                <a:gd name="connsiteX100" fmla="*/ 3331368 w 3845718"/>
                <a:gd name="connsiteY100" fmla="*/ 781050 h 3741737"/>
                <a:gd name="connsiteX101" fmla="*/ 3284537 w 3845718"/>
                <a:gd name="connsiteY101" fmla="*/ 899319 h 3741737"/>
                <a:gd name="connsiteX102" fmla="*/ 3350418 w 3845718"/>
                <a:gd name="connsiteY102" fmla="*/ 1003300 h 3741737"/>
                <a:gd name="connsiteX103" fmla="*/ 3382168 w 3845718"/>
                <a:gd name="connsiteY103" fmla="*/ 1009650 h 3741737"/>
                <a:gd name="connsiteX104" fmla="*/ 3337718 w 3845718"/>
                <a:gd name="connsiteY104" fmla="*/ 1117600 h 3741737"/>
                <a:gd name="connsiteX105" fmla="*/ 3413918 w 3845718"/>
                <a:gd name="connsiteY105" fmla="*/ 1123950 h 3741737"/>
                <a:gd name="connsiteX106" fmla="*/ 3548062 w 3845718"/>
                <a:gd name="connsiteY106" fmla="*/ 1060450 h 3741737"/>
                <a:gd name="connsiteX107" fmla="*/ 3712368 w 3845718"/>
                <a:gd name="connsiteY107" fmla="*/ 908050 h 3741737"/>
                <a:gd name="connsiteX108" fmla="*/ 3701256 w 3845718"/>
                <a:gd name="connsiteY108" fmla="*/ 1030288 h 3741737"/>
                <a:gd name="connsiteX109" fmla="*/ 3793331 w 3845718"/>
                <a:gd name="connsiteY109" fmla="*/ 1119187 h 3741737"/>
                <a:gd name="connsiteX110" fmla="*/ 3845718 w 3845718"/>
                <a:gd name="connsiteY110" fmla="*/ 1270000 h 3741737"/>
                <a:gd name="connsiteX111" fmla="*/ 3540124 w 3845718"/>
                <a:gd name="connsiteY111" fmla="*/ 1458118 h 3741737"/>
                <a:gd name="connsiteX112" fmla="*/ 3607593 w 3845718"/>
                <a:gd name="connsiteY112" fmla="*/ 1585913 h 3741737"/>
                <a:gd name="connsiteX113" fmla="*/ 3559174 w 3845718"/>
                <a:gd name="connsiteY113" fmla="*/ 1687513 h 3741737"/>
                <a:gd name="connsiteX114" fmla="*/ 3604418 w 3845718"/>
                <a:gd name="connsiteY114" fmla="*/ 1720850 h 3741737"/>
                <a:gd name="connsiteX115" fmla="*/ 3629818 w 3845718"/>
                <a:gd name="connsiteY115" fmla="*/ 1771650 h 3741737"/>
                <a:gd name="connsiteX116" fmla="*/ 3629818 w 3845718"/>
                <a:gd name="connsiteY116" fmla="*/ 1847850 h 3741737"/>
                <a:gd name="connsiteX117" fmla="*/ 3604418 w 3845718"/>
                <a:gd name="connsiteY117" fmla="*/ 1873250 h 3741737"/>
                <a:gd name="connsiteX118" fmla="*/ 3598068 w 3845718"/>
                <a:gd name="connsiteY118" fmla="*/ 1911350 h 3741737"/>
                <a:gd name="connsiteX119" fmla="*/ 3528218 w 3845718"/>
                <a:gd name="connsiteY119" fmla="*/ 1885950 h 3741737"/>
                <a:gd name="connsiteX120" fmla="*/ 3509168 w 3845718"/>
                <a:gd name="connsiteY120" fmla="*/ 2012950 h 3741737"/>
                <a:gd name="connsiteX121" fmla="*/ 3432175 w 3845718"/>
                <a:gd name="connsiteY121" fmla="*/ 1977231 h 3741737"/>
                <a:gd name="connsiteX122" fmla="*/ 3299618 w 3845718"/>
                <a:gd name="connsiteY122" fmla="*/ 2039937 h 3741737"/>
                <a:gd name="connsiteX123" fmla="*/ 3445668 w 3845718"/>
                <a:gd name="connsiteY123" fmla="*/ 2286000 h 3741737"/>
                <a:gd name="connsiteX124" fmla="*/ 3483768 w 3845718"/>
                <a:gd name="connsiteY124" fmla="*/ 2286000 h 3741737"/>
                <a:gd name="connsiteX125" fmla="*/ 3477418 w 3845718"/>
                <a:gd name="connsiteY125" fmla="*/ 2374900 h 3741737"/>
                <a:gd name="connsiteX126" fmla="*/ 3407568 w 3845718"/>
                <a:gd name="connsiteY126" fmla="*/ 2350294 h 3741737"/>
                <a:gd name="connsiteX127" fmla="*/ 3299618 w 3845718"/>
                <a:gd name="connsiteY127" fmla="*/ 2387600 h 3741737"/>
                <a:gd name="connsiteX128" fmla="*/ 3077368 w 3845718"/>
                <a:gd name="connsiteY128" fmla="*/ 2381250 h 3741737"/>
                <a:gd name="connsiteX129" fmla="*/ 2982118 w 3845718"/>
                <a:gd name="connsiteY129" fmla="*/ 2381250 h 3741737"/>
                <a:gd name="connsiteX130" fmla="*/ 2905918 w 3845718"/>
                <a:gd name="connsiteY130" fmla="*/ 2305050 h 3741737"/>
                <a:gd name="connsiteX131" fmla="*/ 2848768 w 3845718"/>
                <a:gd name="connsiteY131" fmla="*/ 2292350 h 3741737"/>
                <a:gd name="connsiteX132" fmla="*/ 2834481 w 3845718"/>
                <a:gd name="connsiteY132" fmla="*/ 2212975 h 3741737"/>
                <a:gd name="connsiteX133" fmla="*/ 2643980 w 3845718"/>
                <a:gd name="connsiteY133" fmla="*/ 2155825 h 3741737"/>
                <a:gd name="connsiteX134" fmla="*/ 2620168 w 3845718"/>
                <a:gd name="connsiteY134" fmla="*/ 2273300 h 3741737"/>
                <a:gd name="connsiteX135" fmla="*/ 2639218 w 3845718"/>
                <a:gd name="connsiteY135" fmla="*/ 2362200 h 3741737"/>
                <a:gd name="connsiteX136" fmla="*/ 2607468 w 3845718"/>
                <a:gd name="connsiteY136" fmla="*/ 2476500 h 3741737"/>
                <a:gd name="connsiteX137" fmla="*/ 3001168 w 3845718"/>
                <a:gd name="connsiteY137" fmla="*/ 2546350 h 3741737"/>
                <a:gd name="connsiteX138" fmla="*/ 3045618 w 3845718"/>
                <a:gd name="connsiteY138" fmla="*/ 3003550 h 3741737"/>
                <a:gd name="connsiteX139" fmla="*/ 1978818 w 3845718"/>
                <a:gd name="connsiteY139" fmla="*/ 3060700 h 3741737"/>
                <a:gd name="connsiteX140" fmla="*/ 1959768 w 3845718"/>
                <a:gd name="connsiteY140" fmla="*/ 3117850 h 3741737"/>
                <a:gd name="connsiteX141" fmla="*/ 2010568 w 3845718"/>
                <a:gd name="connsiteY141" fmla="*/ 3143250 h 3741737"/>
                <a:gd name="connsiteX142" fmla="*/ 2029618 w 3845718"/>
                <a:gd name="connsiteY142" fmla="*/ 3219450 h 3741737"/>
                <a:gd name="connsiteX143" fmla="*/ 2023268 w 3845718"/>
                <a:gd name="connsiteY143" fmla="*/ 3378200 h 3741737"/>
                <a:gd name="connsiteX144" fmla="*/ 2093118 w 3845718"/>
                <a:gd name="connsiteY144" fmla="*/ 3473450 h 3741737"/>
                <a:gd name="connsiteX145" fmla="*/ 2055018 w 3845718"/>
                <a:gd name="connsiteY145" fmla="*/ 3638550 h 3741737"/>
                <a:gd name="connsiteX146" fmla="*/ 2112168 w 3845718"/>
                <a:gd name="connsiteY146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504032 w 3845718"/>
                <a:gd name="connsiteY22" fmla="*/ 2181229 h 3741737"/>
                <a:gd name="connsiteX23" fmla="*/ 489745 w 3845718"/>
                <a:gd name="connsiteY23" fmla="*/ 2212185 h 3741737"/>
                <a:gd name="connsiteX24" fmla="*/ 461170 w 3845718"/>
                <a:gd name="connsiteY24" fmla="*/ 2197898 h 3741737"/>
                <a:gd name="connsiteX25" fmla="*/ 434976 w 3845718"/>
                <a:gd name="connsiteY25" fmla="*/ 2235998 h 3741737"/>
                <a:gd name="connsiteX26" fmla="*/ 375445 w 3845718"/>
                <a:gd name="connsiteY26" fmla="*/ 2252667 h 3741737"/>
                <a:gd name="connsiteX27" fmla="*/ 368301 w 3845718"/>
                <a:gd name="connsiteY27" fmla="*/ 2288385 h 3741737"/>
                <a:gd name="connsiteX28" fmla="*/ 278605 w 3845718"/>
                <a:gd name="connsiteY28" fmla="*/ 2244725 h 3741737"/>
                <a:gd name="connsiteX29" fmla="*/ 245268 w 3845718"/>
                <a:gd name="connsiteY29" fmla="*/ 2171700 h 3741737"/>
                <a:gd name="connsiteX30" fmla="*/ 252411 w 3845718"/>
                <a:gd name="connsiteY30" fmla="*/ 2115344 h 3741737"/>
                <a:gd name="connsiteX31" fmla="*/ 217487 w 3845718"/>
                <a:gd name="connsiteY31" fmla="*/ 2114550 h 3741737"/>
                <a:gd name="connsiteX32" fmla="*/ 230981 w 3845718"/>
                <a:gd name="connsiteY32" fmla="*/ 2072481 h 3741737"/>
                <a:gd name="connsiteX33" fmla="*/ 105567 w 3845718"/>
                <a:gd name="connsiteY33" fmla="*/ 2023269 h 3741737"/>
                <a:gd name="connsiteX34" fmla="*/ 42068 w 3845718"/>
                <a:gd name="connsiteY34" fmla="*/ 1957387 h 3741737"/>
                <a:gd name="connsiteX35" fmla="*/ 83343 w 3845718"/>
                <a:gd name="connsiteY35" fmla="*/ 1717675 h 3741737"/>
                <a:gd name="connsiteX36" fmla="*/ 0 w 3845718"/>
                <a:gd name="connsiteY36" fmla="*/ 1545432 h 3741737"/>
                <a:gd name="connsiteX37" fmla="*/ 30956 w 3845718"/>
                <a:gd name="connsiteY37" fmla="*/ 1500187 h 3741737"/>
                <a:gd name="connsiteX38" fmla="*/ 205581 w 3845718"/>
                <a:gd name="connsiteY38" fmla="*/ 1123950 h 3741737"/>
                <a:gd name="connsiteX39" fmla="*/ 340518 w 3845718"/>
                <a:gd name="connsiteY39" fmla="*/ 1003300 h 3741737"/>
                <a:gd name="connsiteX40" fmla="*/ 392906 w 3845718"/>
                <a:gd name="connsiteY40" fmla="*/ 750887 h 3741737"/>
                <a:gd name="connsiteX41" fmla="*/ 412749 w 3845718"/>
                <a:gd name="connsiteY41" fmla="*/ 625475 h 3741737"/>
                <a:gd name="connsiteX42" fmla="*/ 579437 w 3845718"/>
                <a:gd name="connsiteY42" fmla="*/ 700087 h 3741737"/>
                <a:gd name="connsiteX43" fmla="*/ 734218 w 3845718"/>
                <a:gd name="connsiteY43" fmla="*/ 758825 h 3741737"/>
                <a:gd name="connsiteX44" fmla="*/ 746124 w 3845718"/>
                <a:gd name="connsiteY44" fmla="*/ 685800 h 3741737"/>
                <a:gd name="connsiteX45" fmla="*/ 689768 w 3845718"/>
                <a:gd name="connsiteY45" fmla="*/ 606425 h 3741737"/>
                <a:gd name="connsiteX46" fmla="*/ 832643 w 3845718"/>
                <a:gd name="connsiteY46" fmla="*/ 568325 h 3741737"/>
                <a:gd name="connsiteX47" fmla="*/ 921543 w 3845718"/>
                <a:gd name="connsiteY47" fmla="*/ 561975 h 3741737"/>
                <a:gd name="connsiteX48" fmla="*/ 953293 w 3845718"/>
                <a:gd name="connsiteY48" fmla="*/ 542925 h 3741737"/>
                <a:gd name="connsiteX49" fmla="*/ 981868 w 3845718"/>
                <a:gd name="connsiteY49" fmla="*/ 561975 h 3741737"/>
                <a:gd name="connsiteX50" fmla="*/ 1048543 w 3845718"/>
                <a:gd name="connsiteY50" fmla="*/ 546100 h 3741737"/>
                <a:gd name="connsiteX51" fmla="*/ 1061243 w 3845718"/>
                <a:gd name="connsiteY51" fmla="*/ 514350 h 3741737"/>
                <a:gd name="connsiteX52" fmla="*/ 1302543 w 3845718"/>
                <a:gd name="connsiteY52" fmla="*/ 485775 h 3741737"/>
                <a:gd name="connsiteX53" fmla="*/ 1261268 w 3845718"/>
                <a:gd name="connsiteY53" fmla="*/ 219075 h 3741737"/>
                <a:gd name="connsiteX54" fmla="*/ 1175543 w 3845718"/>
                <a:gd name="connsiteY54" fmla="*/ 0 h 3741737"/>
                <a:gd name="connsiteX55" fmla="*/ 1280318 w 3845718"/>
                <a:gd name="connsiteY55" fmla="*/ 12700 h 3741737"/>
                <a:gd name="connsiteX56" fmla="*/ 1400968 w 3845718"/>
                <a:gd name="connsiteY56" fmla="*/ 60325 h 3741737"/>
                <a:gd name="connsiteX57" fmla="*/ 1477168 w 3845718"/>
                <a:gd name="connsiteY57" fmla="*/ 130175 h 3741737"/>
                <a:gd name="connsiteX58" fmla="*/ 1537493 w 3845718"/>
                <a:gd name="connsiteY58" fmla="*/ 222250 h 3741737"/>
                <a:gd name="connsiteX59" fmla="*/ 1581943 w 3845718"/>
                <a:gd name="connsiteY59" fmla="*/ 412750 h 3741737"/>
                <a:gd name="connsiteX60" fmla="*/ 1678781 w 3845718"/>
                <a:gd name="connsiteY60" fmla="*/ 380206 h 3741737"/>
                <a:gd name="connsiteX61" fmla="*/ 1685923 w 3845718"/>
                <a:gd name="connsiteY61" fmla="*/ 310357 h 3741737"/>
                <a:gd name="connsiteX62" fmla="*/ 1710531 w 3845718"/>
                <a:gd name="connsiteY62" fmla="*/ 305594 h 3741737"/>
                <a:gd name="connsiteX63" fmla="*/ 1747838 w 3845718"/>
                <a:gd name="connsiteY63" fmla="*/ 289720 h 3741737"/>
                <a:gd name="connsiteX64" fmla="*/ 1843087 w 3845718"/>
                <a:gd name="connsiteY64" fmla="*/ 295274 h 3741737"/>
                <a:gd name="connsiteX65" fmla="*/ 1884361 w 3845718"/>
                <a:gd name="connsiteY65" fmla="*/ 304007 h 3741737"/>
                <a:gd name="connsiteX66" fmla="*/ 1887537 w 3845718"/>
                <a:gd name="connsiteY66" fmla="*/ 245268 h 3741737"/>
                <a:gd name="connsiteX67" fmla="*/ 1921668 w 3845718"/>
                <a:gd name="connsiteY67" fmla="*/ 254000 h 3741737"/>
                <a:gd name="connsiteX68" fmla="*/ 1908174 w 3845718"/>
                <a:gd name="connsiteY68" fmla="*/ 328612 h 3741737"/>
                <a:gd name="connsiteX69" fmla="*/ 1972468 w 3845718"/>
                <a:gd name="connsiteY69" fmla="*/ 331788 h 3741737"/>
                <a:gd name="connsiteX70" fmla="*/ 2008186 w 3845718"/>
                <a:gd name="connsiteY70" fmla="*/ 312737 h 3741737"/>
                <a:gd name="connsiteX71" fmla="*/ 2052637 w 3845718"/>
                <a:gd name="connsiteY71" fmla="*/ 324644 h 3741737"/>
                <a:gd name="connsiteX72" fmla="*/ 2055018 w 3845718"/>
                <a:gd name="connsiteY72" fmla="*/ 359568 h 3741737"/>
                <a:gd name="connsiteX73" fmla="*/ 2105818 w 3845718"/>
                <a:gd name="connsiteY73" fmla="*/ 373856 h 3741737"/>
                <a:gd name="connsiteX74" fmla="*/ 2128837 w 3845718"/>
                <a:gd name="connsiteY74" fmla="*/ 361950 h 3741737"/>
                <a:gd name="connsiteX75" fmla="*/ 2188368 w 3845718"/>
                <a:gd name="connsiteY75" fmla="*/ 313531 h 3741737"/>
                <a:gd name="connsiteX76" fmla="*/ 2229643 w 3845718"/>
                <a:gd name="connsiteY76" fmla="*/ 338931 h 3741737"/>
                <a:gd name="connsiteX77" fmla="*/ 2248693 w 3845718"/>
                <a:gd name="connsiteY77" fmla="*/ 331788 h 3741737"/>
                <a:gd name="connsiteX78" fmla="*/ 2276474 w 3845718"/>
                <a:gd name="connsiteY78" fmla="*/ 273844 h 3741737"/>
                <a:gd name="connsiteX79" fmla="*/ 2337593 w 3845718"/>
                <a:gd name="connsiteY79" fmla="*/ 235743 h 3741737"/>
                <a:gd name="connsiteX80" fmla="*/ 2326480 w 3845718"/>
                <a:gd name="connsiteY80" fmla="*/ 252414 h 3741737"/>
                <a:gd name="connsiteX81" fmla="*/ 2375693 w 3845718"/>
                <a:gd name="connsiteY81" fmla="*/ 346075 h 3741737"/>
                <a:gd name="connsiteX82" fmla="*/ 2470943 w 3845718"/>
                <a:gd name="connsiteY82" fmla="*/ 388937 h 3741737"/>
                <a:gd name="connsiteX83" fmla="*/ 2480468 w 3845718"/>
                <a:gd name="connsiteY83" fmla="*/ 477838 h 3741737"/>
                <a:gd name="connsiteX84" fmla="*/ 2501105 w 3845718"/>
                <a:gd name="connsiteY84" fmla="*/ 511175 h 3741737"/>
                <a:gd name="connsiteX85" fmla="*/ 2529681 w 3845718"/>
                <a:gd name="connsiteY85" fmla="*/ 568325 h 3741737"/>
                <a:gd name="connsiteX86" fmla="*/ 2480468 w 3845718"/>
                <a:gd name="connsiteY86" fmla="*/ 688975 h 3741737"/>
                <a:gd name="connsiteX87" fmla="*/ 2564606 w 3845718"/>
                <a:gd name="connsiteY87" fmla="*/ 633413 h 3741737"/>
                <a:gd name="connsiteX88" fmla="*/ 2692400 w 3845718"/>
                <a:gd name="connsiteY88" fmla="*/ 642938 h 3741737"/>
                <a:gd name="connsiteX89" fmla="*/ 2744787 w 3845718"/>
                <a:gd name="connsiteY89" fmla="*/ 609600 h 3741737"/>
                <a:gd name="connsiteX90" fmla="*/ 2806699 w 3845718"/>
                <a:gd name="connsiteY90" fmla="*/ 630236 h 3741737"/>
                <a:gd name="connsiteX91" fmla="*/ 2867818 w 3845718"/>
                <a:gd name="connsiteY91" fmla="*/ 539750 h 3741737"/>
                <a:gd name="connsiteX92" fmla="*/ 2910681 w 3845718"/>
                <a:gd name="connsiteY92" fmla="*/ 547687 h 3741737"/>
                <a:gd name="connsiteX93" fmla="*/ 2978943 w 3845718"/>
                <a:gd name="connsiteY93" fmla="*/ 447675 h 3741737"/>
                <a:gd name="connsiteX94" fmla="*/ 3069430 w 3845718"/>
                <a:gd name="connsiteY94" fmla="*/ 481013 h 3741737"/>
                <a:gd name="connsiteX95" fmla="*/ 3128168 w 3845718"/>
                <a:gd name="connsiteY95" fmla="*/ 469900 h 3741737"/>
                <a:gd name="connsiteX96" fmla="*/ 3198018 w 3845718"/>
                <a:gd name="connsiteY96" fmla="*/ 495300 h 3741737"/>
                <a:gd name="connsiteX97" fmla="*/ 3204368 w 3845718"/>
                <a:gd name="connsiteY97" fmla="*/ 571500 h 3741737"/>
                <a:gd name="connsiteX98" fmla="*/ 3172618 w 3845718"/>
                <a:gd name="connsiteY98" fmla="*/ 654050 h 3741737"/>
                <a:gd name="connsiteX99" fmla="*/ 3204368 w 3845718"/>
                <a:gd name="connsiteY99" fmla="*/ 749300 h 3741737"/>
                <a:gd name="connsiteX100" fmla="*/ 3331368 w 3845718"/>
                <a:gd name="connsiteY100" fmla="*/ 781050 h 3741737"/>
                <a:gd name="connsiteX101" fmla="*/ 3284537 w 3845718"/>
                <a:gd name="connsiteY101" fmla="*/ 899319 h 3741737"/>
                <a:gd name="connsiteX102" fmla="*/ 3350418 w 3845718"/>
                <a:gd name="connsiteY102" fmla="*/ 1003300 h 3741737"/>
                <a:gd name="connsiteX103" fmla="*/ 3382168 w 3845718"/>
                <a:gd name="connsiteY103" fmla="*/ 1009650 h 3741737"/>
                <a:gd name="connsiteX104" fmla="*/ 3337718 w 3845718"/>
                <a:gd name="connsiteY104" fmla="*/ 1117600 h 3741737"/>
                <a:gd name="connsiteX105" fmla="*/ 3413918 w 3845718"/>
                <a:gd name="connsiteY105" fmla="*/ 1123950 h 3741737"/>
                <a:gd name="connsiteX106" fmla="*/ 3548062 w 3845718"/>
                <a:gd name="connsiteY106" fmla="*/ 1060450 h 3741737"/>
                <a:gd name="connsiteX107" fmla="*/ 3712368 w 3845718"/>
                <a:gd name="connsiteY107" fmla="*/ 908050 h 3741737"/>
                <a:gd name="connsiteX108" fmla="*/ 3701256 w 3845718"/>
                <a:gd name="connsiteY108" fmla="*/ 1030288 h 3741737"/>
                <a:gd name="connsiteX109" fmla="*/ 3793331 w 3845718"/>
                <a:gd name="connsiteY109" fmla="*/ 1119187 h 3741737"/>
                <a:gd name="connsiteX110" fmla="*/ 3845718 w 3845718"/>
                <a:gd name="connsiteY110" fmla="*/ 1270000 h 3741737"/>
                <a:gd name="connsiteX111" fmla="*/ 3540124 w 3845718"/>
                <a:gd name="connsiteY111" fmla="*/ 1458118 h 3741737"/>
                <a:gd name="connsiteX112" fmla="*/ 3607593 w 3845718"/>
                <a:gd name="connsiteY112" fmla="*/ 1585913 h 3741737"/>
                <a:gd name="connsiteX113" fmla="*/ 3559174 w 3845718"/>
                <a:gd name="connsiteY113" fmla="*/ 1687513 h 3741737"/>
                <a:gd name="connsiteX114" fmla="*/ 3604418 w 3845718"/>
                <a:gd name="connsiteY114" fmla="*/ 1720850 h 3741737"/>
                <a:gd name="connsiteX115" fmla="*/ 3629818 w 3845718"/>
                <a:gd name="connsiteY115" fmla="*/ 1771650 h 3741737"/>
                <a:gd name="connsiteX116" fmla="*/ 3629818 w 3845718"/>
                <a:gd name="connsiteY116" fmla="*/ 1847850 h 3741737"/>
                <a:gd name="connsiteX117" fmla="*/ 3604418 w 3845718"/>
                <a:gd name="connsiteY117" fmla="*/ 1873250 h 3741737"/>
                <a:gd name="connsiteX118" fmla="*/ 3598068 w 3845718"/>
                <a:gd name="connsiteY118" fmla="*/ 1911350 h 3741737"/>
                <a:gd name="connsiteX119" fmla="*/ 3528218 w 3845718"/>
                <a:gd name="connsiteY119" fmla="*/ 1885950 h 3741737"/>
                <a:gd name="connsiteX120" fmla="*/ 3509168 w 3845718"/>
                <a:gd name="connsiteY120" fmla="*/ 2012950 h 3741737"/>
                <a:gd name="connsiteX121" fmla="*/ 3432175 w 3845718"/>
                <a:gd name="connsiteY121" fmla="*/ 1977231 h 3741737"/>
                <a:gd name="connsiteX122" fmla="*/ 3299618 w 3845718"/>
                <a:gd name="connsiteY122" fmla="*/ 2039937 h 3741737"/>
                <a:gd name="connsiteX123" fmla="*/ 3445668 w 3845718"/>
                <a:gd name="connsiteY123" fmla="*/ 2286000 h 3741737"/>
                <a:gd name="connsiteX124" fmla="*/ 3483768 w 3845718"/>
                <a:gd name="connsiteY124" fmla="*/ 2286000 h 3741737"/>
                <a:gd name="connsiteX125" fmla="*/ 3477418 w 3845718"/>
                <a:gd name="connsiteY125" fmla="*/ 2374900 h 3741737"/>
                <a:gd name="connsiteX126" fmla="*/ 3407568 w 3845718"/>
                <a:gd name="connsiteY126" fmla="*/ 2350294 h 3741737"/>
                <a:gd name="connsiteX127" fmla="*/ 3299618 w 3845718"/>
                <a:gd name="connsiteY127" fmla="*/ 2387600 h 3741737"/>
                <a:gd name="connsiteX128" fmla="*/ 3077368 w 3845718"/>
                <a:gd name="connsiteY128" fmla="*/ 2381250 h 3741737"/>
                <a:gd name="connsiteX129" fmla="*/ 2982118 w 3845718"/>
                <a:gd name="connsiteY129" fmla="*/ 2381250 h 3741737"/>
                <a:gd name="connsiteX130" fmla="*/ 2905918 w 3845718"/>
                <a:gd name="connsiteY130" fmla="*/ 2305050 h 3741737"/>
                <a:gd name="connsiteX131" fmla="*/ 2848768 w 3845718"/>
                <a:gd name="connsiteY131" fmla="*/ 2292350 h 3741737"/>
                <a:gd name="connsiteX132" fmla="*/ 2834481 w 3845718"/>
                <a:gd name="connsiteY132" fmla="*/ 2212975 h 3741737"/>
                <a:gd name="connsiteX133" fmla="*/ 2643980 w 3845718"/>
                <a:gd name="connsiteY133" fmla="*/ 2155825 h 3741737"/>
                <a:gd name="connsiteX134" fmla="*/ 2620168 w 3845718"/>
                <a:gd name="connsiteY134" fmla="*/ 2273300 h 3741737"/>
                <a:gd name="connsiteX135" fmla="*/ 2639218 w 3845718"/>
                <a:gd name="connsiteY135" fmla="*/ 2362200 h 3741737"/>
                <a:gd name="connsiteX136" fmla="*/ 2607468 w 3845718"/>
                <a:gd name="connsiteY136" fmla="*/ 2476500 h 3741737"/>
                <a:gd name="connsiteX137" fmla="*/ 3001168 w 3845718"/>
                <a:gd name="connsiteY137" fmla="*/ 2546350 h 3741737"/>
                <a:gd name="connsiteX138" fmla="*/ 3045618 w 3845718"/>
                <a:gd name="connsiteY138" fmla="*/ 3003550 h 3741737"/>
                <a:gd name="connsiteX139" fmla="*/ 1978818 w 3845718"/>
                <a:gd name="connsiteY139" fmla="*/ 3060700 h 3741737"/>
                <a:gd name="connsiteX140" fmla="*/ 1959768 w 3845718"/>
                <a:gd name="connsiteY140" fmla="*/ 3117850 h 3741737"/>
                <a:gd name="connsiteX141" fmla="*/ 2010568 w 3845718"/>
                <a:gd name="connsiteY141" fmla="*/ 3143250 h 3741737"/>
                <a:gd name="connsiteX142" fmla="*/ 2029618 w 3845718"/>
                <a:gd name="connsiteY142" fmla="*/ 3219450 h 3741737"/>
                <a:gd name="connsiteX143" fmla="*/ 2023268 w 3845718"/>
                <a:gd name="connsiteY143" fmla="*/ 3378200 h 3741737"/>
                <a:gd name="connsiteX144" fmla="*/ 2093118 w 3845718"/>
                <a:gd name="connsiteY144" fmla="*/ 3473450 h 3741737"/>
                <a:gd name="connsiteX145" fmla="*/ 2055018 w 3845718"/>
                <a:gd name="connsiteY145" fmla="*/ 3638550 h 3741737"/>
                <a:gd name="connsiteX146" fmla="*/ 2112168 w 3845718"/>
                <a:gd name="connsiteY146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613570 w 3845718"/>
                <a:gd name="connsiteY22" fmla="*/ 2169323 h 3741737"/>
                <a:gd name="connsiteX23" fmla="*/ 504032 w 3845718"/>
                <a:gd name="connsiteY23" fmla="*/ 2181229 h 3741737"/>
                <a:gd name="connsiteX24" fmla="*/ 489745 w 3845718"/>
                <a:gd name="connsiteY24" fmla="*/ 2212185 h 3741737"/>
                <a:gd name="connsiteX25" fmla="*/ 461170 w 3845718"/>
                <a:gd name="connsiteY25" fmla="*/ 2197898 h 3741737"/>
                <a:gd name="connsiteX26" fmla="*/ 434976 w 3845718"/>
                <a:gd name="connsiteY26" fmla="*/ 2235998 h 3741737"/>
                <a:gd name="connsiteX27" fmla="*/ 375445 w 3845718"/>
                <a:gd name="connsiteY27" fmla="*/ 2252667 h 3741737"/>
                <a:gd name="connsiteX28" fmla="*/ 368301 w 3845718"/>
                <a:gd name="connsiteY28" fmla="*/ 2288385 h 3741737"/>
                <a:gd name="connsiteX29" fmla="*/ 278605 w 3845718"/>
                <a:gd name="connsiteY29" fmla="*/ 2244725 h 3741737"/>
                <a:gd name="connsiteX30" fmla="*/ 245268 w 3845718"/>
                <a:gd name="connsiteY30" fmla="*/ 2171700 h 3741737"/>
                <a:gd name="connsiteX31" fmla="*/ 252411 w 3845718"/>
                <a:gd name="connsiteY31" fmla="*/ 2115344 h 3741737"/>
                <a:gd name="connsiteX32" fmla="*/ 217487 w 3845718"/>
                <a:gd name="connsiteY32" fmla="*/ 2114550 h 3741737"/>
                <a:gd name="connsiteX33" fmla="*/ 230981 w 3845718"/>
                <a:gd name="connsiteY33" fmla="*/ 2072481 h 3741737"/>
                <a:gd name="connsiteX34" fmla="*/ 105567 w 3845718"/>
                <a:gd name="connsiteY34" fmla="*/ 2023269 h 3741737"/>
                <a:gd name="connsiteX35" fmla="*/ 42068 w 3845718"/>
                <a:gd name="connsiteY35" fmla="*/ 1957387 h 3741737"/>
                <a:gd name="connsiteX36" fmla="*/ 83343 w 3845718"/>
                <a:gd name="connsiteY36" fmla="*/ 1717675 h 3741737"/>
                <a:gd name="connsiteX37" fmla="*/ 0 w 3845718"/>
                <a:gd name="connsiteY37" fmla="*/ 1545432 h 3741737"/>
                <a:gd name="connsiteX38" fmla="*/ 30956 w 3845718"/>
                <a:gd name="connsiteY38" fmla="*/ 1500187 h 3741737"/>
                <a:gd name="connsiteX39" fmla="*/ 205581 w 3845718"/>
                <a:gd name="connsiteY39" fmla="*/ 1123950 h 3741737"/>
                <a:gd name="connsiteX40" fmla="*/ 340518 w 3845718"/>
                <a:gd name="connsiteY40" fmla="*/ 1003300 h 3741737"/>
                <a:gd name="connsiteX41" fmla="*/ 392906 w 3845718"/>
                <a:gd name="connsiteY41" fmla="*/ 750887 h 3741737"/>
                <a:gd name="connsiteX42" fmla="*/ 412749 w 3845718"/>
                <a:gd name="connsiteY42" fmla="*/ 625475 h 3741737"/>
                <a:gd name="connsiteX43" fmla="*/ 579437 w 3845718"/>
                <a:gd name="connsiteY43" fmla="*/ 700087 h 3741737"/>
                <a:gd name="connsiteX44" fmla="*/ 734218 w 3845718"/>
                <a:gd name="connsiteY44" fmla="*/ 758825 h 3741737"/>
                <a:gd name="connsiteX45" fmla="*/ 746124 w 3845718"/>
                <a:gd name="connsiteY45" fmla="*/ 685800 h 3741737"/>
                <a:gd name="connsiteX46" fmla="*/ 689768 w 3845718"/>
                <a:gd name="connsiteY46" fmla="*/ 606425 h 3741737"/>
                <a:gd name="connsiteX47" fmla="*/ 832643 w 3845718"/>
                <a:gd name="connsiteY47" fmla="*/ 568325 h 3741737"/>
                <a:gd name="connsiteX48" fmla="*/ 921543 w 3845718"/>
                <a:gd name="connsiteY48" fmla="*/ 561975 h 3741737"/>
                <a:gd name="connsiteX49" fmla="*/ 953293 w 3845718"/>
                <a:gd name="connsiteY49" fmla="*/ 542925 h 3741737"/>
                <a:gd name="connsiteX50" fmla="*/ 981868 w 3845718"/>
                <a:gd name="connsiteY50" fmla="*/ 561975 h 3741737"/>
                <a:gd name="connsiteX51" fmla="*/ 1048543 w 3845718"/>
                <a:gd name="connsiteY51" fmla="*/ 546100 h 3741737"/>
                <a:gd name="connsiteX52" fmla="*/ 1061243 w 3845718"/>
                <a:gd name="connsiteY52" fmla="*/ 514350 h 3741737"/>
                <a:gd name="connsiteX53" fmla="*/ 1302543 w 3845718"/>
                <a:gd name="connsiteY53" fmla="*/ 485775 h 3741737"/>
                <a:gd name="connsiteX54" fmla="*/ 1261268 w 3845718"/>
                <a:gd name="connsiteY54" fmla="*/ 219075 h 3741737"/>
                <a:gd name="connsiteX55" fmla="*/ 1175543 w 3845718"/>
                <a:gd name="connsiteY55" fmla="*/ 0 h 3741737"/>
                <a:gd name="connsiteX56" fmla="*/ 1280318 w 3845718"/>
                <a:gd name="connsiteY56" fmla="*/ 12700 h 3741737"/>
                <a:gd name="connsiteX57" fmla="*/ 1400968 w 3845718"/>
                <a:gd name="connsiteY57" fmla="*/ 60325 h 3741737"/>
                <a:gd name="connsiteX58" fmla="*/ 1477168 w 3845718"/>
                <a:gd name="connsiteY58" fmla="*/ 130175 h 3741737"/>
                <a:gd name="connsiteX59" fmla="*/ 1537493 w 3845718"/>
                <a:gd name="connsiteY59" fmla="*/ 222250 h 3741737"/>
                <a:gd name="connsiteX60" fmla="*/ 1581943 w 3845718"/>
                <a:gd name="connsiteY60" fmla="*/ 412750 h 3741737"/>
                <a:gd name="connsiteX61" fmla="*/ 1678781 w 3845718"/>
                <a:gd name="connsiteY61" fmla="*/ 380206 h 3741737"/>
                <a:gd name="connsiteX62" fmla="*/ 1685923 w 3845718"/>
                <a:gd name="connsiteY62" fmla="*/ 310357 h 3741737"/>
                <a:gd name="connsiteX63" fmla="*/ 1710531 w 3845718"/>
                <a:gd name="connsiteY63" fmla="*/ 305594 h 3741737"/>
                <a:gd name="connsiteX64" fmla="*/ 1747838 w 3845718"/>
                <a:gd name="connsiteY64" fmla="*/ 289720 h 3741737"/>
                <a:gd name="connsiteX65" fmla="*/ 1843087 w 3845718"/>
                <a:gd name="connsiteY65" fmla="*/ 295274 h 3741737"/>
                <a:gd name="connsiteX66" fmla="*/ 1884361 w 3845718"/>
                <a:gd name="connsiteY66" fmla="*/ 304007 h 3741737"/>
                <a:gd name="connsiteX67" fmla="*/ 1887537 w 3845718"/>
                <a:gd name="connsiteY67" fmla="*/ 245268 h 3741737"/>
                <a:gd name="connsiteX68" fmla="*/ 1921668 w 3845718"/>
                <a:gd name="connsiteY68" fmla="*/ 254000 h 3741737"/>
                <a:gd name="connsiteX69" fmla="*/ 1908174 w 3845718"/>
                <a:gd name="connsiteY69" fmla="*/ 328612 h 3741737"/>
                <a:gd name="connsiteX70" fmla="*/ 1972468 w 3845718"/>
                <a:gd name="connsiteY70" fmla="*/ 331788 h 3741737"/>
                <a:gd name="connsiteX71" fmla="*/ 2008186 w 3845718"/>
                <a:gd name="connsiteY71" fmla="*/ 312737 h 3741737"/>
                <a:gd name="connsiteX72" fmla="*/ 2052637 w 3845718"/>
                <a:gd name="connsiteY72" fmla="*/ 324644 h 3741737"/>
                <a:gd name="connsiteX73" fmla="*/ 2055018 w 3845718"/>
                <a:gd name="connsiteY73" fmla="*/ 359568 h 3741737"/>
                <a:gd name="connsiteX74" fmla="*/ 2105818 w 3845718"/>
                <a:gd name="connsiteY74" fmla="*/ 373856 h 3741737"/>
                <a:gd name="connsiteX75" fmla="*/ 2128837 w 3845718"/>
                <a:gd name="connsiteY75" fmla="*/ 361950 h 3741737"/>
                <a:gd name="connsiteX76" fmla="*/ 2188368 w 3845718"/>
                <a:gd name="connsiteY76" fmla="*/ 313531 h 3741737"/>
                <a:gd name="connsiteX77" fmla="*/ 2229643 w 3845718"/>
                <a:gd name="connsiteY77" fmla="*/ 338931 h 3741737"/>
                <a:gd name="connsiteX78" fmla="*/ 2248693 w 3845718"/>
                <a:gd name="connsiteY78" fmla="*/ 331788 h 3741737"/>
                <a:gd name="connsiteX79" fmla="*/ 2276474 w 3845718"/>
                <a:gd name="connsiteY79" fmla="*/ 273844 h 3741737"/>
                <a:gd name="connsiteX80" fmla="*/ 2337593 w 3845718"/>
                <a:gd name="connsiteY80" fmla="*/ 235743 h 3741737"/>
                <a:gd name="connsiteX81" fmla="*/ 2326480 w 3845718"/>
                <a:gd name="connsiteY81" fmla="*/ 252414 h 3741737"/>
                <a:gd name="connsiteX82" fmla="*/ 2375693 w 3845718"/>
                <a:gd name="connsiteY82" fmla="*/ 346075 h 3741737"/>
                <a:gd name="connsiteX83" fmla="*/ 2470943 w 3845718"/>
                <a:gd name="connsiteY83" fmla="*/ 388937 h 3741737"/>
                <a:gd name="connsiteX84" fmla="*/ 2480468 w 3845718"/>
                <a:gd name="connsiteY84" fmla="*/ 477838 h 3741737"/>
                <a:gd name="connsiteX85" fmla="*/ 2501105 w 3845718"/>
                <a:gd name="connsiteY85" fmla="*/ 511175 h 3741737"/>
                <a:gd name="connsiteX86" fmla="*/ 2529681 w 3845718"/>
                <a:gd name="connsiteY86" fmla="*/ 568325 h 3741737"/>
                <a:gd name="connsiteX87" fmla="*/ 2480468 w 3845718"/>
                <a:gd name="connsiteY87" fmla="*/ 688975 h 3741737"/>
                <a:gd name="connsiteX88" fmla="*/ 2564606 w 3845718"/>
                <a:gd name="connsiteY88" fmla="*/ 633413 h 3741737"/>
                <a:gd name="connsiteX89" fmla="*/ 2692400 w 3845718"/>
                <a:gd name="connsiteY89" fmla="*/ 642938 h 3741737"/>
                <a:gd name="connsiteX90" fmla="*/ 2744787 w 3845718"/>
                <a:gd name="connsiteY90" fmla="*/ 609600 h 3741737"/>
                <a:gd name="connsiteX91" fmla="*/ 2806699 w 3845718"/>
                <a:gd name="connsiteY91" fmla="*/ 630236 h 3741737"/>
                <a:gd name="connsiteX92" fmla="*/ 2867818 w 3845718"/>
                <a:gd name="connsiteY92" fmla="*/ 539750 h 3741737"/>
                <a:gd name="connsiteX93" fmla="*/ 2910681 w 3845718"/>
                <a:gd name="connsiteY93" fmla="*/ 547687 h 3741737"/>
                <a:gd name="connsiteX94" fmla="*/ 2978943 w 3845718"/>
                <a:gd name="connsiteY94" fmla="*/ 447675 h 3741737"/>
                <a:gd name="connsiteX95" fmla="*/ 3069430 w 3845718"/>
                <a:gd name="connsiteY95" fmla="*/ 481013 h 3741737"/>
                <a:gd name="connsiteX96" fmla="*/ 3128168 w 3845718"/>
                <a:gd name="connsiteY96" fmla="*/ 469900 h 3741737"/>
                <a:gd name="connsiteX97" fmla="*/ 3198018 w 3845718"/>
                <a:gd name="connsiteY97" fmla="*/ 495300 h 3741737"/>
                <a:gd name="connsiteX98" fmla="*/ 3204368 w 3845718"/>
                <a:gd name="connsiteY98" fmla="*/ 571500 h 3741737"/>
                <a:gd name="connsiteX99" fmla="*/ 3172618 w 3845718"/>
                <a:gd name="connsiteY99" fmla="*/ 654050 h 3741737"/>
                <a:gd name="connsiteX100" fmla="*/ 3204368 w 3845718"/>
                <a:gd name="connsiteY100" fmla="*/ 749300 h 3741737"/>
                <a:gd name="connsiteX101" fmla="*/ 3331368 w 3845718"/>
                <a:gd name="connsiteY101" fmla="*/ 781050 h 3741737"/>
                <a:gd name="connsiteX102" fmla="*/ 3284537 w 3845718"/>
                <a:gd name="connsiteY102" fmla="*/ 899319 h 3741737"/>
                <a:gd name="connsiteX103" fmla="*/ 3350418 w 3845718"/>
                <a:gd name="connsiteY103" fmla="*/ 1003300 h 3741737"/>
                <a:gd name="connsiteX104" fmla="*/ 3382168 w 3845718"/>
                <a:gd name="connsiteY104" fmla="*/ 1009650 h 3741737"/>
                <a:gd name="connsiteX105" fmla="*/ 3337718 w 3845718"/>
                <a:gd name="connsiteY105" fmla="*/ 1117600 h 3741737"/>
                <a:gd name="connsiteX106" fmla="*/ 3413918 w 3845718"/>
                <a:gd name="connsiteY106" fmla="*/ 1123950 h 3741737"/>
                <a:gd name="connsiteX107" fmla="*/ 3548062 w 3845718"/>
                <a:gd name="connsiteY107" fmla="*/ 1060450 h 3741737"/>
                <a:gd name="connsiteX108" fmla="*/ 3712368 w 3845718"/>
                <a:gd name="connsiteY108" fmla="*/ 908050 h 3741737"/>
                <a:gd name="connsiteX109" fmla="*/ 3701256 w 3845718"/>
                <a:gd name="connsiteY109" fmla="*/ 1030288 h 3741737"/>
                <a:gd name="connsiteX110" fmla="*/ 3793331 w 3845718"/>
                <a:gd name="connsiteY110" fmla="*/ 1119187 h 3741737"/>
                <a:gd name="connsiteX111" fmla="*/ 3845718 w 3845718"/>
                <a:gd name="connsiteY111" fmla="*/ 1270000 h 3741737"/>
                <a:gd name="connsiteX112" fmla="*/ 3540124 w 3845718"/>
                <a:gd name="connsiteY112" fmla="*/ 1458118 h 3741737"/>
                <a:gd name="connsiteX113" fmla="*/ 3607593 w 3845718"/>
                <a:gd name="connsiteY113" fmla="*/ 1585913 h 3741737"/>
                <a:gd name="connsiteX114" fmla="*/ 3559174 w 3845718"/>
                <a:gd name="connsiteY114" fmla="*/ 1687513 h 3741737"/>
                <a:gd name="connsiteX115" fmla="*/ 3604418 w 3845718"/>
                <a:gd name="connsiteY115" fmla="*/ 1720850 h 3741737"/>
                <a:gd name="connsiteX116" fmla="*/ 3629818 w 3845718"/>
                <a:gd name="connsiteY116" fmla="*/ 1771650 h 3741737"/>
                <a:gd name="connsiteX117" fmla="*/ 3629818 w 3845718"/>
                <a:gd name="connsiteY117" fmla="*/ 1847850 h 3741737"/>
                <a:gd name="connsiteX118" fmla="*/ 3604418 w 3845718"/>
                <a:gd name="connsiteY118" fmla="*/ 1873250 h 3741737"/>
                <a:gd name="connsiteX119" fmla="*/ 3598068 w 3845718"/>
                <a:gd name="connsiteY119" fmla="*/ 1911350 h 3741737"/>
                <a:gd name="connsiteX120" fmla="*/ 3528218 w 3845718"/>
                <a:gd name="connsiteY120" fmla="*/ 1885950 h 3741737"/>
                <a:gd name="connsiteX121" fmla="*/ 3509168 w 3845718"/>
                <a:gd name="connsiteY121" fmla="*/ 2012950 h 3741737"/>
                <a:gd name="connsiteX122" fmla="*/ 3432175 w 3845718"/>
                <a:gd name="connsiteY122" fmla="*/ 1977231 h 3741737"/>
                <a:gd name="connsiteX123" fmla="*/ 3299618 w 3845718"/>
                <a:gd name="connsiteY123" fmla="*/ 2039937 h 3741737"/>
                <a:gd name="connsiteX124" fmla="*/ 3445668 w 3845718"/>
                <a:gd name="connsiteY124" fmla="*/ 2286000 h 3741737"/>
                <a:gd name="connsiteX125" fmla="*/ 3483768 w 3845718"/>
                <a:gd name="connsiteY125" fmla="*/ 2286000 h 3741737"/>
                <a:gd name="connsiteX126" fmla="*/ 3477418 w 3845718"/>
                <a:gd name="connsiteY126" fmla="*/ 2374900 h 3741737"/>
                <a:gd name="connsiteX127" fmla="*/ 3407568 w 3845718"/>
                <a:gd name="connsiteY127" fmla="*/ 2350294 h 3741737"/>
                <a:gd name="connsiteX128" fmla="*/ 3299618 w 3845718"/>
                <a:gd name="connsiteY128" fmla="*/ 2387600 h 3741737"/>
                <a:gd name="connsiteX129" fmla="*/ 3077368 w 3845718"/>
                <a:gd name="connsiteY129" fmla="*/ 2381250 h 3741737"/>
                <a:gd name="connsiteX130" fmla="*/ 2982118 w 3845718"/>
                <a:gd name="connsiteY130" fmla="*/ 2381250 h 3741737"/>
                <a:gd name="connsiteX131" fmla="*/ 2905918 w 3845718"/>
                <a:gd name="connsiteY131" fmla="*/ 2305050 h 3741737"/>
                <a:gd name="connsiteX132" fmla="*/ 2848768 w 3845718"/>
                <a:gd name="connsiteY132" fmla="*/ 2292350 h 3741737"/>
                <a:gd name="connsiteX133" fmla="*/ 2834481 w 3845718"/>
                <a:gd name="connsiteY133" fmla="*/ 2212975 h 3741737"/>
                <a:gd name="connsiteX134" fmla="*/ 2643980 w 3845718"/>
                <a:gd name="connsiteY134" fmla="*/ 2155825 h 3741737"/>
                <a:gd name="connsiteX135" fmla="*/ 2620168 w 3845718"/>
                <a:gd name="connsiteY135" fmla="*/ 2273300 h 3741737"/>
                <a:gd name="connsiteX136" fmla="*/ 2639218 w 3845718"/>
                <a:gd name="connsiteY136" fmla="*/ 2362200 h 3741737"/>
                <a:gd name="connsiteX137" fmla="*/ 2607468 w 3845718"/>
                <a:gd name="connsiteY137" fmla="*/ 2476500 h 3741737"/>
                <a:gd name="connsiteX138" fmla="*/ 3001168 w 3845718"/>
                <a:gd name="connsiteY138" fmla="*/ 2546350 h 3741737"/>
                <a:gd name="connsiteX139" fmla="*/ 3045618 w 3845718"/>
                <a:gd name="connsiteY139" fmla="*/ 3003550 h 3741737"/>
                <a:gd name="connsiteX140" fmla="*/ 1978818 w 3845718"/>
                <a:gd name="connsiteY140" fmla="*/ 3060700 h 3741737"/>
                <a:gd name="connsiteX141" fmla="*/ 1959768 w 3845718"/>
                <a:gd name="connsiteY141" fmla="*/ 3117850 h 3741737"/>
                <a:gd name="connsiteX142" fmla="*/ 2010568 w 3845718"/>
                <a:gd name="connsiteY142" fmla="*/ 3143250 h 3741737"/>
                <a:gd name="connsiteX143" fmla="*/ 2029618 w 3845718"/>
                <a:gd name="connsiteY143" fmla="*/ 3219450 h 3741737"/>
                <a:gd name="connsiteX144" fmla="*/ 2023268 w 3845718"/>
                <a:gd name="connsiteY144" fmla="*/ 3378200 h 3741737"/>
                <a:gd name="connsiteX145" fmla="*/ 2093118 w 3845718"/>
                <a:gd name="connsiteY145" fmla="*/ 3473450 h 3741737"/>
                <a:gd name="connsiteX146" fmla="*/ 2055018 w 3845718"/>
                <a:gd name="connsiteY146" fmla="*/ 3638550 h 3741737"/>
                <a:gd name="connsiteX147" fmla="*/ 2112168 w 3845718"/>
                <a:gd name="connsiteY147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570708 w 3845718"/>
                <a:gd name="connsiteY22" fmla="*/ 2166942 h 3741737"/>
                <a:gd name="connsiteX23" fmla="*/ 504032 w 3845718"/>
                <a:gd name="connsiteY23" fmla="*/ 2181229 h 3741737"/>
                <a:gd name="connsiteX24" fmla="*/ 489745 w 3845718"/>
                <a:gd name="connsiteY24" fmla="*/ 2212185 h 3741737"/>
                <a:gd name="connsiteX25" fmla="*/ 461170 w 3845718"/>
                <a:gd name="connsiteY25" fmla="*/ 2197898 h 3741737"/>
                <a:gd name="connsiteX26" fmla="*/ 434976 w 3845718"/>
                <a:gd name="connsiteY26" fmla="*/ 2235998 h 3741737"/>
                <a:gd name="connsiteX27" fmla="*/ 375445 w 3845718"/>
                <a:gd name="connsiteY27" fmla="*/ 2252667 h 3741737"/>
                <a:gd name="connsiteX28" fmla="*/ 368301 w 3845718"/>
                <a:gd name="connsiteY28" fmla="*/ 2288385 h 3741737"/>
                <a:gd name="connsiteX29" fmla="*/ 278605 w 3845718"/>
                <a:gd name="connsiteY29" fmla="*/ 2244725 h 3741737"/>
                <a:gd name="connsiteX30" fmla="*/ 245268 w 3845718"/>
                <a:gd name="connsiteY30" fmla="*/ 2171700 h 3741737"/>
                <a:gd name="connsiteX31" fmla="*/ 252411 w 3845718"/>
                <a:gd name="connsiteY31" fmla="*/ 2115344 h 3741737"/>
                <a:gd name="connsiteX32" fmla="*/ 217487 w 3845718"/>
                <a:gd name="connsiteY32" fmla="*/ 2114550 h 3741737"/>
                <a:gd name="connsiteX33" fmla="*/ 230981 w 3845718"/>
                <a:gd name="connsiteY33" fmla="*/ 2072481 h 3741737"/>
                <a:gd name="connsiteX34" fmla="*/ 105567 w 3845718"/>
                <a:gd name="connsiteY34" fmla="*/ 2023269 h 3741737"/>
                <a:gd name="connsiteX35" fmla="*/ 42068 w 3845718"/>
                <a:gd name="connsiteY35" fmla="*/ 1957387 h 3741737"/>
                <a:gd name="connsiteX36" fmla="*/ 83343 w 3845718"/>
                <a:gd name="connsiteY36" fmla="*/ 1717675 h 3741737"/>
                <a:gd name="connsiteX37" fmla="*/ 0 w 3845718"/>
                <a:gd name="connsiteY37" fmla="*/ 1545432 h 3741737"/>
                <a:gd name="connsiteX38" fmla="*/ 30956 w 3845718"/>
                <a:gd name="connsiteY38" fmla="*/ 1500187 h 3741737"/>
                <a:gd name="connsiteX39" fmla="*/ 205581 w 3845718"/>
                <a:gd name="connsiteY39" fmla="*/ 1123950 h 3741737"/>
                <a:gd name="connsiteX40" fmla="*/ 340518 w 3845718"/>
                <a:gd name="connsiteY40" fmla="*/ 1003300 h 3741737"/>
                <a:gd name="connsiteX41" fmla="*/ 392906 w 3845718"/>
                <a:gd name="connsiteY41" fmla="*/ 750887 h 3741737"/>
                <a:gd name="connsiteX42" fmla="*/ 412749 w 3845718"/>
                <a:gd name="connsiteY42" fmla="*/ 625475 h 3741737"/>
                <a:gd name="connsiteX43" fmla="*/ 579437 w 3845718"/>
                <a:gd name="connsiteY43" fmla="*/ 700087 h 3741737"/>
                <a:gd name="connsiteX44" fmla="*/ 734218 w 3845718"/>
                <a:gd name="connsiteY44" fmla="*/ 758825 h 3741737"/>
                <a:gd name="connsiteX45" fmla="*/ 746124 w 3845718"/>
                <a:gd name="connsiteY45" fmla="*/ 685800 h 3741737"/>
                <a:gd name="connsiteX46" fmla="*/ 689768 w 3845718"/>
                <a:gd name="connsiteY46" fmla="*/ 606425 h 3741737"/>
                <a:gd name="connsiteX47" fmla="*/ 832643 w 3845718"/>
                <a:gd name="connsiteY47" fmla="*/ 568325 h 3741737"/>
                <a:gd name="connsiteX48" fmla="*/ 921543 w 3845718"/>
                <a:gd name="connsiteY48" fmla="*/ 561975 h 3741737"/>
                <a:gd name="connsiteX49" fmla="*/ 953293 w 3845718"/>
                <a:gd name="connsiteY49" fmla="*/ 542925 h 3741737"/>
                <a:gd name="connsiteX50" fmla="*/ 981868 w 3845718"/>
                <a:gd name="connsiteY50" fmla="*/ 561975 h 3741737"/>
                <a:gd name="connsiteX51" fmla="*/ 1048543 w 3845718"/>
                <a:gd name="connsiteY51" fmla="*/ 546100 h 3741737"/>
                <a:gd name="connsiteX52" fmla="*/ 1061243 w 3845718"/>
                <a:gd name="connsiteY52" fmla="*/ 514350 h 3741737"/>
                <a:gd name="connsiteX53" fmla="*/ 1302543 w 3845718"/>
                <a:gd name="connsiteY53" fmla="*/ 485775 h 3741737"/>
                <a:gd name="connsiteX54" fmla="*/ 1261268 w 3845718"/>
                <a:gd name="connsiteY54" fmla="*/ 219075 h 3741737"/>
                <a:gd name="connsiteX55" fmla="*/ 1175543 w 3845718"/>
                <a:gd name="connsiteY55" fmla="*/ 0 h 3741737"/>
                <a:gd name="connsiteX56" fmla="*/ 1280318 w 3845718"/>
                <a:gd name="connsiteY56" fmla="*/ 12700 h 3741737"/>
                <a:gd name="connsiteX57" fmla="*/ 1400968 w 3845718"/>
                <a:gd name="connsiteY57" fmla="*/ 60325 h 3741737"/>
                <a:gd name="connsiteX58" fmla="*/ 1477168 w 3845718"/>
                <a:gd name="connsiteY58" fmla="*/ 130175 h 3741737"/>
                <a:gd name="connsiteX59" fmla="*/ 1537493 w 3845718"/>
                <a:gd name="connsiteY59" fmla="*/ 222250 h 3741737"/>
                <a:gd name="connsiteX60" fmla="*/ 1581943 w 3845718"/>
                <a:gd name="connsiteY60" fmla="*/ 412750 h 3741737"/>
                <a:gd name="connsiteX61" fmla="*/ 1678781 w 3845718"/>
                <a:gd name="connsiteY61" fmla="*/ 380206 h 3741737"/>
                <a:gd name="connsiteX62" fmla="*/ 1685923 w 3845718"/>
                <a:gd name="connsiteY62" fmla="*/ 310357 h 3741737"/>
                <a:gd name="connsiteX63" fmla="*/ 1710531 w 3845718"/>
                <a:gd name="connsiteY63" fmla="*/ 305594 h 3741737"/>
                <a:gd name="connsiteX64" fmla="*/ 1747838 w 3845718"/>
                <a:gd name="connsiteY64" fmla="*/ 289720 h 3741737"/>
                <a:gd name="connsiteX65" fmla="*/ 1843087 w 3845718"/>
                <a:gd name="connsiteY65" fmla="*/ 295274 h 3741737"/>
                <a:gd name="connsiteX66" fmla="*/ 1884361 w 3845718"/>
                <a:gd name="connsiteY66" fmla="*/ 304007 h 3741737"/>
                <a:gd name="connsiteX67" fmla="*/ 1887537 w 3845718"/>
                <a:gd name="connsiteY67" fmla="*/ 245268 h 3741737"/>
                <a:gd name="connsiteX68" fmla="*/ 1921668 w 3845718"/>
                <a:gd name="connsiteY68" fmla="*/ 254000 h 3741737"/>
                <a:gd name="connsiteX69" fmla="*/ 1908174 w 3845718"/>
                <a:gd name="connsiteY69" fmla="*/ 328612 h 3741737"/>
                <a:gd name="connsiteX70" fmla="*/ 1972468 w 3845718"/>
                <a:gd name="connsiteY70" fmla="*/ 331788 h 3741737"/>
                <a:gd name="connsiteX71" fmla="*/ 2008186 w 3845718"/>
                <a:gd name="connsiteY71" fmla="*/ 312737 h 3741737"/>
                <a:gd name="connsiteX72" fmla="*/ 2052637 w 3845718"/>
                <a:gd name="connsiteY72" fmla="*/ 324644 h 3741737"/>
                <a:gd name="connsiteX73" fmla="*/ 2055018 w 3845718"/>
                <a:gd name="connsiteY73" fmla="*/ 359568 h 3741737"/>
                <a:gd name="connsiteX74" fmla="*/ 2105818 w 3845718"/>
                <a:gd name="connsiteY74" fmla="*/ 373856 h 3741737"/>
                <a:gd name="connsiteX75" fmla="*/ 2128837 w 3845718"/>
                <a:gd name="connsiteY75" fmla="*/ 361950 h 3741737"/>
                <a:gd name="connsiteX76" fmla="*/ 2188368 w 3845718"/>
                <a:gd name="connsiteY76" fmla="*/ 313531 h 3741737"/>
                <a:gd name="connsiteX77" fmla="*/ 2229643 w 3845718"/>
                <a:gd name="connsiteY77" fmla="*/ 338931 h 3741737"/>
                <a:gd name="connsiteX78" fmla="*/ 2248693 w 3845718"/>
                <a:gd name="connsiteY78" fmla="*/ 331788 h 3741737"/>
                <a:gd name="connsiteX79" fmla="*/ 2276474 w 3845718"/>
                <a:gd name="connsiteY79" fmla="*/ 273844 h 3741737"/>
                <a:gd name="connsiteX80" fmla="*/ 2337593 w 3845718"/>
                <a:gd name="connsiteY80" fmla="*/ 235743 h 3741737"/>
                <a:gd name="connsiteX81" fmla="*/ 2326480 w 3845718"/>
                <a:gd name="connsiteY81" fmla="*/ 252414 h 3741737"/>
                <a:gd name="connsiteX82" fmla="*/ 2375693 w 3845718"/>
                <a:gd name="connsiteY82" fmla="*/ 346075 h 3741737"/>
                <a:gd name="connsiteX83" fmla="*/ 2470943 w 3845718"/>
                <a:gd name="connsiteY83" fmla="*/ 388937 h 3741737"/>
                <a:gd name="connsiteX84" fmla="*/ 2480468 w 3845718"/>
                <a:gd name="connsiteY84" fmla="*/ 477838 h 3741737"/>
                <a:gd name="connsiteX85" fmla="*/ 2501105 w 3845718"/>
                <a:gd name="connsiteY85" fmla="*/ 511175 h 3741737"/>
                <a:gd name="connsiteX86" fmla="*/ 2529681 w 3845718"/>
                <a:gd name="connsiteY86" fmla="*/ 568325 h 3741737"/>
                <a:gd name="connsiteX87" fmla="*/ 2480468 w 3845718"/>
                <a:gd name="connsiteY87" fmla="*/ 688975 h 3741737"/>
                <a:gd name="connsiteX88" fmla="*/ 2564606 w 3845718"/>
                <a:gd name="connsiteY88" fmla="*/ 633413 h 3741737"/>
                <a:gd name="connsiteX89" fmla="*/ 2692400 w 3845718"/>
                <a:gd name="connsiteY89" fmla="*/ 642938 h 3741737"/>
                <a:gd name="connsiteX90" fmla="*/ 2744787 w 3845718"/>
                <a:gd name="connsiteY90" fmla="*/ 609600 h 3741737"/>
                <a:gd name="connsiteX91" fmla="*/ 2806699 w 3845718"/>
                <a:gd name="connsiteY91" fmla="*/ 630236 h 3741737"/>
                <a:gd name="connsiteX92" fmla="*/ 2867818 w 3845718"/>
                <a:gd name="connsiteY92" fmla="*/ 539750 h 3741737"/>
                <a:gd name="connsiteX93" fmla="*/ 2910681 w 3845718"/>
                <a:gd name="connsiteY93" fmla="*/ 547687 h 3741737"/>
                <a:gd name="connsiteX94" fmla="*/ 2978943 w 3845718"/>
                <a:gd name="connsiteY94" fmla="*/ 447675 h 3741737"/>
                <a:gd name="connsiteX95" fmla="*/ 3069430 w 3845718"/>
                <a:gd name="connsiteY95" fmla="*/ 481013 h 3741737"/>
                <a:gd name="connsiteX96" fmla="*/ 3128168 w 3845718"/>
                <a:gd name="connsiteY96" fmla="*/ 469900 h 3741737"/>
                <a:gd name="connsiteX97" fmla="*/ 3198018 w 3845718"/>
                <a:gd name="connsiteY97" fmla="*/ 495300 h 3741737"/>
                <a:gd name="connsiteX98" fmla="*/ 3204368 w 3845718"/>
                <a:gd name="connsiteY98" fmla="*/ 571500 h 3741737"/>
                <a:gd name="connsiteX99" fmla="*/ 3172618 w 3845718"/>
                <a:gd name="connsiteY99" fmla="*/ 654050 h 3741737"/>
                <a:gd name="connsiteX100" fmla="*/ 3204368 w 3845718"/>
                <a:gd name="connsiteY100" fmla="*/ 749300 h 3741737"/>
                <a:gd name="connsiteX101" fmla="*/ 3331368 w 3845718"/>
                <a:gd name="connsiteY101" fmla="*/ 781050 h 3741737"/>
                <a:gd name="connsiteX102" fmla="*/ 3284537 w 3845718"/>
                <a:gd name="connsiteY102" fmla="*/ 899319 h 3741737"/>
                <a:gd name="connsiteX103" fmla="*/ 3350418 w 3845718"/>
                <a:gd name="connsiteY103" fmla="*/ 1003300 h 3741737"/>
                <a:gd name="connsiteX104" fmla="*/ 3382168 w 3845718"/>
                <a:gd name="connsiteY104" fmla="*/ 1009650 h 3741737"/>
                <a:gd name="connsiteX105" fmla="*/ 3337718 w 3845718"/>
                <a:gd name="connsiteY105" fmla="*/ 1117600 h 3741737"/>
                <a:gd name="connsiteX106" fmla="*/ 3413918 w 3845718"/>
                <a:gd name="connsiteY106" fmla="*/ 1123950 h 3741737"/>
                <a:gd name="connsiteX107" fmla="*/ 3548062 w 3845718"/>
                <a:gd name="connsiteY107" fmla="*/ 1060450 h 3741737"/>
                <a:gd name="connsiteX108" fmla="*/ 3712368 w 3845718"/>
                <a:gd name="connsiteY108" fmla="*/ 908050 h 3741737"/>
                <a:gd name="connsiteX109" fmla="*/ 3701256 w 3845718"/>
                <a:gd name="connsiteY109" fmla="*/ 1030288 h 3741737"/>
                <a:gd name="connsiteX110" fmla="*/ 3793331 w 3845718"/>
                <a:gd name="connsiteY110" fmla="*/ 1119187 h 3741737"/>
                <a:gd name="connsiteX111" fmla="*/ 3845718 w 3845718"/>
                <a:gd name="connsiteY111" fmla="*/ 1270000 h 3741737"/>
                <a:gd name="connsiteX112" fmla="*/ 3540124 w 3845718"/>
                <a:gd name="connsiteY112" fmla="*/ 1458118 h 3741737"/>
                <a:gd name="connsiteX113" fmla="*/ 3607593 w 3845718"/>
                <a:gd name="connsiteY113" fmla="*/ 1585913 h 3741737"/>
                <a:gd name="connsiteX114" fmla="*/ 3559174 w 3845718"/>
                <a:gd name="connsiteY114" fmla="*/ 1687513 h 3741737"/>
                <a:gd name="connsiteX115" fmla="*/ 3604418 w 3845718"/>
                <a:gd name="connsiteY115" fmla="*/ 1720850 h 3741737"/>
                <a:gd name="connsiteX116" fmla="*/ 3629818 w 3845718"/>
                <a:gd name="connsiteY116" fmla="*/ 1771650 h 3741737"/>
                <a:gd name="connsiteX117" fmla="*/ 3629818 w 3845718"/>
                <a:gd name="connsiteY117" fmla="*/ 1847850 h 3741737"/>
                <a:gd name="connsiteX118" fmla="*/ 3604418 w 3845718"/>
                <a:gd name="connsiteY118" fmla="*/ 1873250 h 3741737"/>
                <a:gd name="connsiteX119" fmla="*/ 3598068 w 3845718"/>
                <a:gd name="connsiteY119" fmla="*/ 1911350 h 3741737"/>
                <a:gd name="connsiteX120" fmla="*/ 3528218 w 3845718"/>
                <a:gd name="connsiteY120" fmla="*/ 1885950 h 3741737"/>
                <a:gd name="connsiteX121" fmla="*/ 3509168 w 3845718"/>
                <a:gd name="connsiteY121" fmla="*/ 2012950 h 3741737"/>
                <a:gd name="connsiteX122" fmla="*/ 3432175 w 3845718"/>
                <a:gd name="connsiteY122" fmla="*/ 1977231 h 3741737"/>
                <a:gd name="connsiteX123" fmla="*/ 3299618 w 3845718"/>
                <a:gd name="connsiteY123" fmla="*/ 2039937 h 3741737"/>
                <a:gd name="connsiteX124" fmla="*/ 3445668 w 3845718"/>
                <a:gd name="connsiteY124" fmla="*/ 2286000 h 3741737"/>
                <a:gd name="connsiteX125" fmla="*/ 3483768 w 3845718"/>
                <a:gd name="connsiteY125" fmla="*/ 2286000 h 3741737"/>
                <a:gd name="connsiteX126" fmla="*/ 3477418 w 3845718"/>
                <a:gd name="connsiteY126" fmla="*/ 2374900 h 3741737"/>
                <a:gd name="connsiteX127" fmla="*/ 3407568 w 3845718"/>
                <a:gd name="connsiteY127" fmla="*/ 2350294 h 3741737"/>
                <a:gd name="connsiteX128" fmla="*/ 3299618 w 3845718"/>
                <a:gd name="connsiteY128" fmla="*/ 2387600 h 3741737"/>
                <a:gd name="connsiteX129" fmla="*/ 3077368 w 3845718"/>
                <a:gd name="connsiteY129" fmla="*/ 2381250 h 3741737"/>
                <a:gd name="connsiteX130" fmla="*/ 2982118 w 3845718"/>
                <a:gd name="connsiteY130" fmla="*/ 2381250 h 3741737"/>
                <a:gd name="connsiteX131" fmla="*/ 2905918 w 3845718"/>
                <a:gd name="connsiteY131" fmla="*/ 2305050 h 3741737"/>
                <a:gd name="connsiteX132" fmla="*/ 2848768 w 3845718"/>
                <a:gd name="connsiteY132" fmla="*/ 2292350 h 3741737"/>
                <a:gd name="connsiteX133" fmla="*/ 2834481 w 3845718"/>
                <a:gd name="connsiteY133" fmla="*/ 2212975 h 3741737"/>
                <a:gd name="connsiteX134" fmla="*/ 2643980 w 3845718"/>
                <a:gd name="connsiteY134" fmla="*/ 2155825 h 3741737"/>
                <a:gd name="connsiteX135" fmla="*/ 2620168 w 3845718"/>
                <a:gd name="connsiteY135" fmla="*/ 2273300 h 3741737"/>
                <a:gd name="connsiteX136" fmla="*/ 2639218 w 3845718"/>
                <a:gd name="connsiteY136" fmla="*/ 2362200 h 3741737"/>
                <a:gd name="connsiteX137" fmla="*/ 2607468 w 3845718"/>
                <a:gd name="connsiteY137" fmla="*/ 2476500 h 3741737"/>
                <a:gd name="connsiteX138" fmla="*/ 3001168 w 3845718"/>
                <a:gd name="connsiteY138" fmla="*/ 2546350 h 3741737"/>
                <a:gd name="connsiteX139" fmla="*/ 3045618 w 3845718"/>
                <a:gd name="connsiteY139" fmla="*/ 3003550 h 3741737"/>
                <a:gd name="connsiteX140" fmla="*/ 1978818 w 3845718"/>
                <a:gd name="connsiteY140" fmla="*/ 3060700 h 3741737"/>
                <a:gd name="connsiteX141" fmla="*/ 1959768 w 3845718"/>
                <a:gd name="connsiteY141" fmla="*/ 3117850 h 3741737"/>
                <a:gd name="connsiteX142" fmla="*/ 2010568 w 3845718"/>
                <a:gd name="connsiteY142" fmla="*/ 3143250 h 3741737"/>
                <a:gd name="connsiteX143" fmla="*/ 2029618 w 3845718"/>
                <a:gd name="connsiteY143" fmla="*/ 3219450 h 3741737"/>
                <a:gd name="connsiteX144" fmla="*/ 2023268 w 3845718"/>
                <a:gd name="connsiteY144" fmla="*/ 3378200 h 3741737"/>
                <a:gd name="connsiteX145" fmla="*/ 2093118 w 3845718"/>
                <a:gd name="connsiteY145" fmla="*/ 3473450 h 3741737"/>
                <a:gd name="connsiteX146" fmla="*/ 2055018 w 3845718"/>
                <a:gd name="connsiteY146" fmla="*/ 3638550 h 3741737"/>
                <a:gd name="connsiteX147" fmla="*/ 2112168 w 3845718"/>
                <a:gd name="connsiteY147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685008 w 3845718"/>
                <a:gd name="connsiteY22" fmla="*/ 2152654 h 3741737"/>
                <a:gd name="connsiteX23" fmla="*/ 570708 w 3845718"/>
                <a:gd name="connsiteY23" fmla="*/ 2166942 h 3741737"/>
                <a:gd name="connsiteX24" fmla="*/ 504032 w 3845718"/>
                <a:gd name="connsiteY24" fmla="*/ 2181229 h 3741737"/>
                <a:gd name="connsiteX25" fmla="*/ 489745 w 3845718"/>
                <a:gd name="connsiteY25" fmla="*/ 2212185 h 3741737"/>
                <a:gd name="connsiteX26" fmla="*/ 461170 w 3845718"/>
                <a:gd name="connsiteY26" fmla="*/ 2197898 h 3741737"/>
                <a:gd name="connsiteX27" fmla="*/ 434976 w 3845718"/>
                <a:gd name="connsiteY27" fmla="*/ 2235998 h 3741737"/>
                <a:gd name="connsiteX28" fmla="*/ 375445 w 3845718"/>
                <a:gd name="connsiteY28" fmla="*/ 2252667 h 3741737"/>
                <a:gd name="connsiteX29" fmla="*/ 368301 w 3845718"/>
                <a:gd name="connsiteY29" fmla="*/ 2288385 h 3741737"/>
                <a:gd name="connsiteX30" fmla="*/ 278605 w 3845718"/>
                <a:gd name="connsiteY30" fmla="*/ 2244725 h 3741737"/>
                <a:gd name="connsiteX31" fmla="*/ 245268 w 3845718"/>
                <a:gd name="connsiteY31" fmla="*/ 2171700 h 3741737"/>
                <a:gd name="connsiteX32" fmla="*/ 252411 w 3845718"/>
                <a:gd name="connsiteY32" fmla="*/ 2115344 h 3741737"/>
                <a:gd name="connsiteX33" fmla="*/ 217487 w 3845718"/>
                <a:gd name="connsiteY33" fmla="*/ 2114550 h 3741737"/>
                <a:gd name="connsiteX34" fmla="*/ 230981 w 3845718"/>
                <a:gd name="connsiteY34" fmla="*/ 2072481 h 3741737"/>
                <a:gd name="connsiteX35" fmla="*/ 105567 w 3845718"/>
                <a:gd name="connsiteY35" fmla="*/ 2023269 h 3741737"/>
                <a:gd name="connsiteX36" fmla="*/ 42068 w 3845718"/>
                <a:gd name="connsiteY36" fmla="*/ 1957387 h 3741737"/>
                <a:gd name="connsiteX37" fmla="*/ 83343 w 3845718"/>
                <a:gd name="connsiteY37" fmla="*/ 1717675 h 3741737"/>
                <a:gd name="connsiteX38" fmla="*/ 0 w 3845718"/>
                <a:gd name="connsiteY38" fmla="*/ 1545432 h 3741737"/>
                <a:gd name="connsiteX39" fmla="*/ 30956 w 3845718"/>
                <a:gd name="connsiteY39" fmla="*/ 1500187 h 3741737"/>
                <a:gd name="connsiteX40" fmla="*/ 205581 w 3845718"/>
                <a:gd name="connsiteY40" fmla="*/ 1123950 h 3741737"/>
                <a:gd name="connsiteX41" fmla="*/ 340518 w 3845718"/>
                <a:gd name="connsiteY41" fmla="*/ 1003300 h 3741737"/>
                <a:gd name="connsiteX42" fmla="*/ 392906 w 3845718"/>
                <a:gd name="connsiteY42" fmla="*/ 750887 h 3741737"/>
                <a:gd name="connsiteX43" fmla="*/ 412749 w 3845718"/>
                <a:gd name="connsiteY43" fmla="*/ 625475 h 3741737"/>
                <a:gd name="connsiteX44" fmla="*/ 579437 w 3845718"/>
                <a:gd name="connsiteY44" fmla="*/ 700087 h 3741737"/>
                <a:gd name="connsiteX45" fmla="*/ 734218 w 3845718"/>
                <a:gd name="connsiteY45" fmla="*/ 758825 h 3741737"/>
                <a:gd name="connsiteX46" fmla="*/ 746124 w 3845718"/>
                <a:gd name="connsiteY46" fmla="*/ 685800 h 3741737"/>
                <a:gd name="connsiteX47" fmla="*/ 689768 w 3845718"/>
                <a:gd name="connsiteY47" fmla="*/ 606425 h 3741737"/>
                <a:gd name="connsiteX48" fmla="*/ 832643 w 3845718"/>
                <a:gd name="connsiteY48" fmla="*/ 568325 h 3741737"/>
                <a:gd name="connsiteX49" fmla="*/ 921543 w 3845718"/>
                <a:gd name="connsiteY49" fmla="*/ 561975 h 3741737"/>
                <a:gd name="connsiteX50" fmla="*/ 953293 w 3845718"/>
                <a:gd name="connsiteY50" fmla="*/ 542925 h 3741737"/>
                <a:gd name="connsiteX51" fmla="*/ 981868 w 3845718"/>
                <a:gd name="connsiteY51" fmla="*/ 561975 h 3741737"/>
                <a:gd name="connsiteX52" fmla="*/ 1048543 w 3845718"/>
                <a:gd name="connsiteY52" fmla="*/ 546100 h 3741737"/>
                <a:gd name="connsiteX53" fmla="*/ 1061243 w 3845718"/>
                <a:gd name="connsiteY53" fmla="*/ 514350 h 3741737"/>
                <a:gd name="connsiteX54" fmla="*/ 1302543 w 3845718"/>
                <a:gd name="connsiteY54" fmla="*/ 485775 h 3741737"/>
                <a:gd name="connsiteX55" fmla="*/ 1261268 w 3845718"/>
                <a:gd name="connsiteY55" fmla="*/ 219075 h 3741737"/>
                <a:gd name="connsiteX56" fmla="*/ 1175543 w 3845718"/>
                <a:gd name="connsiteY56" fmla="*/ 0 h 3741737"/>
                <a:gd name="connsiteX57" fmla="*/ 1280318 w 3845718"/>
                <a:gd name="connsiteY57" fmla="*/ 12700 h 3741737"/>
                <a:gd name="connsiteX58" fmla="*/ 1400968 w 3845718"/>
                <a:gd name="connsiteY58" fmla="*/ 60325 h 3741737"/>
                <a:gd name="connsiteX59" fmla="*/ 1477168 w 3845718"/>
                <a:gd name="connsiteY59" fmla="*/ 130175 h 3741737"/>
                <a:gd name="connsiteX60" fmla="*/ 1537493 w 3845718"/>
                <a:gd name="connsiteY60" fmla="*/ 222250 h 3741737"/>
                <a:gd name="connsiteX61" fmla="*/ 1581943 w 3845718"/>
                <a:gd name="connsiteY61" fmla="*/ 412750 h 3741737"/>
                <a:gd name="connsiteX62" fmla="*/ 1678781 w 3845718"/>
                <a:gd name="connsiteY62" fmla="*/ 380206 h 3741737"/>
                <a:gd name="connsiteX63" fmla="*/ 1685923 w 3845718"/>
                <a:gd name="connsiteY63" fmla="*/ 310357 h 3741737"/>
                <a:gd name="connsiteX64" fmla="*/ 1710531 w 3845718"/>
                <a:gd name="connsiteY64" fmla="*/ 305594 h 3741737"/>
                <a:gd name="connsiteX65" fmla="*/ 1747838 w 3845718"/>
                <a:gd name="connsiteY65" fmla="*/ 289720 h 3741737"/>
                <a:gd name="connsiteX66" fmla="*/ 1843087 w 3845718"/>
                <a:gd name="connsiteY66" fmla="*/ 295274 h 3741737"/>
                <a:gd name="connsiteX67" fmla="*/ 1884361 w 3845718"/>
                <a:gd name="connsiteY67" fmla="*/ 304007 h 3741737"/>
                <a:gd name="connsiteX68" fmla="*/ 1887537 w 3845718"/>
                <a:gd name="connsiteY68" fmla="*/ 245268 h 3741737"/>
                <a:gd name="connsiteX69" fmla="*/ 1921668 w 3845718"/>
                <a:gd name="connsiteY69" fmla="*/ 254000 h 3741737"/>
                <a:gd name="connsiteX70" fmla="*/ 1908174 w 3845718"/>
                <a:gd name="connsiteY70" fmla="*/ 328612 h 3741737"/>
                <a:gd name="connsiteX71" fmla="*/ 1972468 w 3845718"/>
                <a:gd name="connsiteY71" fmla="*/ 331788 h 3741737"/>
                <a:gd name="connsiteX72" fmla="*/ 2008186 w 3845718"/>
                <a:gd name="connsiteY72" fmla="*/ 312737 h 3741737"/>
                <a:gd name="connsiteX73" fmla="*/ 2052637 w 3845718"/>
                <a:gd name="connsiteY73" fmla="*/ 324644 h 3741737"/>
                <a:gd name="connsiteX74" fmla="*/ 2055018 w 3845718"/>
                <a:gd name="connsiteY74" fmla="*/ 359568 h 3741737"/>
                <a:gd name="connsiteX75" fmla="*/ 2105818 w 3845718"/>
                <a:gd name="connsiteY75" fmla="*/ 373856 h 3741737"/>
                <a:gd name="connsiteX76" fmla="*/ 2128837 w 3845718"/>
                <a:gd name="connsiteY76" fmla="*/ 361950 h 3741737"/>
                <a:gd name="connsiteX77" fmla="*/ 2188368 w 3845718"/>
                <a:gd name="connsiteY77" fmla="*/ 313531 h 3741737"/>
                <a:gd name="connsiteX78" fmla="*/ 2229643 w 3845718"/>
                <a:gd name="connsiteY78" fmla="*/ 338931 h 3741737"/>
                <a:gd name="connsiteX79" fmla="*/ 2248693 w 3845718"/>
                <a:gd name="connsiteY79" fmla="*/ 331788 h 3741737"/>
                <a:gd name="connsiteX80" fmla="*/ 2276474 w 3845718"/>
                <a:gd name="connsiteY80" fmla="*/ 273844 h 3741737"/>
                <a:gd name="connsiteX81" fmla="*/ 2337593 w 3845718"/>
                <a:gd name="connsiteY81" fmla="*/ 235743 h 3741737"/>
                <a:gd name="connsiteX82" fmla="*/ 2326480 w 3845718"/>
                <a:gd name="connsiteY82" fmla="*/ 252414 h 3741737"/>
                <a:gd name="connsiteX83" fmla="*/ 2375693 w 3845718"/>
                <a:gd name="connsiteY83" fmla="*/ 346075 h 3741737"/>
                <a:gd name="connsiteX84" fmla="*/ 2470943 w 3845718"/>
                <a:gd name="connsiteY84" fmla="*/ 388937 h 3741737"/>
                <a:gd name="connsiteX85" fmla="*/ 2480468 w 3845718"/>
                <a:gd name="connsiteY85" fmla="*/ 477838 h 3741737"/>
                <a:gd name="connsiteX86" fmla="*/ 2501105 w 3845718"/>
                <a:gd name="connsiteY86" fmla="*/ 511175 h 3741737"/>
                <a:gd name="connsiteX87" fmla="*/ 2529681 w 3845718"/>
                <a:gd name="connsiteY87" fmla="*/ 568325 h 3741737"/>
                <a:gd name="connsiteX88" fmla="*/ 2480468 w 3845718"/>
                <a:gd name="connsiteY88" fmla="*/ 688975 h 3741737"/>
                <a:gd name="connsiteX89" fmla="*/ 2564606 w 3845718"/>
                <a:gd name="connsiteY89" fmla="*/ 633413 h 3741737"/>
                <a:gd name="connsiteX90" fmla="*/ 2692400 w 3845718"/>
                <a:gd name="connsiteY90" fmla="*/ 642938 h 3741737"/>
                <a:gd name="connsiteX91" fmla="*/ 2744787 w 3845718"/>
                <a:gd name="connsiteY91" fmla="*/ 609600 h 3741737"/>
                <a:gd name="connsiteX92" fmla="*/ 2806699 w 3845718"/>
                <a:gd name="connsiteY92" fmla="*/ 630236 h 3741737"/>
                <a:gd name="connsiteX93" fmla="*/ 2867818 w 3845718"/>
                <a:gd name="connsiteY93" fmla="*/ 539750 h 3741737"/>
                <a:gd name="connsiteX94" fmla="*/ 2910681 w 3845718"/>
                <a:gd name="connsiteY94" fmla="*/ 547687 h 3741737"/>
                <a:gd name="connsiteX95" fmla="*/ 2978943 w 3845718"/>
                <a:gd name="connsiteY95" fmla="*/ 447675 h 3741737"/>
                <a:gd name="connsiteX96" fmla="*/ 3069430 w 3845718"/>
                <a:gd name="connsiteY96" fmla="*/ 481013 h 3741737"/>
                <a:gd name="connsiteX97" fmla="*/ 3128168 w 3845718"/>
                <a:gd name="connsiteY97" fmla="*/ 469900 h 3741737"/>
                <a:gd name="connsiteX98" fmla="*/ 3198018 w 3845718"/>
                <a:gd name="connsiteY98" fmla="*/ 495300 h 3741737"/>
                <a:gd name="connsiteX99" fmla="*/ 3204368 w 3845718"/>
                <a:gd name="connsiteY99" fmla="*/ 571500 h 3741737"/>
                <a:gd name="connsiteX100" fmla="*/ 3172618 w 3845718"/>
                <a:gd name="connsiteY100" fmla="*/ 654050 h 3741737"/>
                <a:gd name="connsiteX101" fmla="*/ 3204368 w 3845718"/>
                <a:gd name="connsiteY101" fmla="*/ 749300 h 3741737"/>
                <a:gd name="connsiteX102" fmla="*/ 3331368 w 3845718"/>
                <a:gd name="connsiteY102" fmla="*/ 781050 h 3741737"/>
                <a:gd name="connsiteX103" fmla="*/ 3284537 w 3845718"/>
                <a:gd name="connsiteY103" fmla="*/ 899319 h 3741737"/>
                <a:gd name="connsiteX104" fmla="*/ 3350418 w 3845718"/>
                <a:gd name="connsiteY104" fmla="*/ 1003300 h 3741737"/>
                <a:gd name="connsiteX105" fmla="*/ 3382168 w 3845718"/>
                <a:gd name="connsiteY105" fmla="*/ 1009650 h 3741737"/>
                <a:gd name="connsiteX106" fmla="*/ 3337718 w 3845718"/>
                <a:gd name="connsiteY106" fmla="*/ 1117600 h 3741737"/>
                <a:gd name="connsiteX107" fmla="*/ 3413918 w 3845718"/>
                <a:gd name="connsiteY107" fmla="*/ 1123950 h 3741737"/>
                <a:gd name="connsiteX108" fmla="*/ 3548062 w 3845718"/>
                <a:gd name="connsiteY108" fmla="*/ 1060450 h 3741737"/>
                <a:gd name="connsiteX109" fmla="*/ 3712368 w 3845718"/>
                <a:gd name="connsiteY109" fmla="*/ 908050 h 3741737"/>
                <a:gd name="connsiteX110" fmla="*/ 3701256 w 3845718"/>
                <a:gd name="connsiteY110" fmla="*/ 1030288 h 3741737"/>
                <a:gd name="connsiteX111" fmla="*/ 3793331 w 3845718"/>
                <a:gd name="connsiteY111" fmla="*/ 1119187 h 3741737"/>
                <a:gd name="connsiteX112" fmla="*/ 3845718 w 3845718"/>
                <a:gd name="connsiteY112" fmla="*/ 1270000 h 3741737"/>
                <a:gd name="connsiteX113" fmla="*/ 3540124 w 3845718"/>
                <a:gd name="connsiteY113" fmla="*/ 1458118 h 3741737"/>
                <a:gd name="connsiteX114" fmla="*/ 3607593 w 3845718"/>
                <a:gd name="connsiteY114" fmla="*/ 1585913 h 3741737"/>
                <a:gd name="connsiteX115" fmla="*/ 3559174 w 3845718"/>
                <a:gd name="connsiteY115" fmla="*/ 1687513 h 3741737"/>
                <a:gd name="connsiteX116" fmla="*/ 3604418 w 3845718"/>
                <a:gd name="connsiteY116" fmla="*/ 1720850 h 3741737"/>
                <a:gd name="connsiteX117" fmla="*/ 3629818 w 3845718"/>
                <a:gd name="connsiteY117" fmla="*/ 1771650 h 3741737"/>
                <a:gd name="connsiteX118" fmla="*/ 3629818 w 3845718"/>
                <a:gd name="connsiteY118" fmla="*/ 1847850 h 3741737"/>
                <a:gd name="connsiteX119" fmla="*/ 3604418 w 3845718"/>
                <a:gd name="connsiteY119" fmla="*/ 1873250 h 3741737"/>
                <a:gd name="connsiteX120" fmla="*/ 3598068 w 3845718"/>
                <a:gd name="connsiteY120" fmla="*/ 1911350 h 3741737"/>
                <a:gd name="connsiteX121" fmla="*/ 3528218 w 3845718"/>
                <a:gd name="connsiteY121" fmla="*/ 1885950 h 3741737"/>
                <a:gd name="connsiteX122" fmla="*/ 3509168 w 3845718"/>
                <a:gd name="connsiteY122" fmla="*/ 2012950 h 3741737"/>
                <a:gd name="connsiteX123" fmla="*/ 3432175 w 3845718"/>
                <a:gd name="connsiteY123" fmla="*/ 1977231 h 3741737"/>
                <a:gd name="connsiteX124" fmla="*/ 3299618 w 3845718"/>
                <a:gd name="connsiteY124" fmla="*/ 2039937 h 3741737"/>
                <a:gd name="connsiteX125" fmla="*/ 3445668 w 3845718"/>
                <a:gd name="connsiteY125" fmla="*/ 2286000 h 3741737"/>
                <a:gd name="connsiteX126" fmla="*/ 3483768 w 3845718"/>
                <a:gd name="connsiteY126" fmla="*/ 2286000 h 3741737"/>
                <a:gd name="connsiteX127" fmla="*/ 3477418 w 3845718"/>
                <a:gd name="connsiteY127" fmla="*/ 2374900 h 3741737"/>
                <a:gd name="connsiteX128" fmla="*/ 3407568 w 3845718"/>
                <a:gd name="connsiteY128" fmla="*/ 2350294 h 3741737"/>
                <a:gd name="connsiteX129" fmla="*/ 3299618 w 3845718"/>
                <a:gd name="connsiteY129" fmla="*/ 2387600 h 3741737"/>
                <a:gd name="connsiteX130" fmla="*/ 3077368 w 3845718"/>
                <a:gd name="connsiteY130" fmla="*/ 2381250 h 3741737"/>
                <a:gd name="connsiteX131" fmla="*/ 2982118 w 3845718"/>
                <a:gd name="connsiteY131" fmla="*/ 2381250 h 3741737"/>
                <a:gd name="connsiteX132" fmla="*/ 2905918 w 3845718"/>
                <a:gd name="connsiteY132" fmla="*/ 2305050 h 3741737"/>
                <a:gd name="connsiteX133" fmla="*/ 2848768 w 3845718"/>
                <a:gd name="connsiteY133" fmla="*/ 2292350 h 3741737"/>
                <a:gd name="connsiteX134" fmla="*/ 2834481 w 3845718"/>
                <a:gd name="connsiteY134" fmla="*/ 2212975 h 3741737"/>
                <a:gd name="connsiteX135" fmla="*/ 2643980 w 3845718"/>
                <a:gd name="connsiteY135" fmla="*/ 2155825 h 3741737"/>
                <a:gd name="connsiteX136" fmla="*/ 2620168 w 3845718"/>
                <a:gd name="connsiteY136" fmla="*/ 2273300 h 3741737"/>
                <a:gd name="connsiteX137" fmla="*/ 2639218 w 3845718"/>
                <a:gd name="connsiteY137" fmla="*/ 2362200 h 3741737"/>
                <a:gd name="connsiteX138" fmla="*/ 2607468 w 3845718"/>
                <a:gd name="connsiteY138" fmla="*/ 2476500 h 3741737"/>
                <a:gd name="connsiteX139" fmla="*/ 3001168 w 3845718"/>
                <a:gd name="connsiteY139" fmla="*/ 2546350 h 3741737"/>
                <a:gd name="connsiteX140" fmla="*/ 3045618 w 3845718"/>
                <a:gd name="connsiteY140" fmla="*/ 3003550 h 3741737"/>
                <a:gd name="connsiteX141" fmla="*/ 1978818 w 3845718"/>
                <a:gd name="connsiteY141" fmla="*/ 3060700 h 3741737"/>
                <a:gd name="connsiteX142" fmla="*/ 1959768 w 3845718"/>
                <a:gd name="connsiteY142" fmla="*/ 3117850 h 3741737"/>
                <a:gd name="connsiteX143" fmla="*/ 2010568 w 3845718"/>
                <a:gd name="connsiteY143" fmla="*/ 3143250 h 3741737"/>
                <a:gd name="connsiteX144" fmla="*/ 2029618 w 3845718"/>
                <a:gd name="connsiteY144" fmla="*/ 3219450 h 3741737"/>
                <a:gd name="connsiteX145" fmla="*/ 2023268 w 3845718"/>
                <a:gd name="connsiteY145" fmla="*/ 3378200 h 3741737"/>
                <a:gd name="connsiteX146" fmla="*/ 2093118 w 3845718"/>
                <a:gd name="connsiteY146" fmla="*/ 3473450 h 3741737"/>
                <a:gd name="connsiteX147" fmla="*/ 2055018 w 3845718"/>
                <a:gd name="connsiteY147" fmla="*/ 3638550 h 3741737"/>
                <a:gd name="connsiteX148" fmla="*/ 2112168 w 3845718"/>
                <a:gd name="connsiteY148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620714 w 3845718"/>
                <a:gd name="connsiteY22" fmla="*/ 2140748 h 3741737"/>
                <a:gd name="connsiteX23" fmla="*/ 570708 w 3845718"/>
                <a:gd name="connsiteY23" fmla="*/ 2166942 h 3741737"/>
                <a:gd name="connsiteX24" fmla="*/ 504032 w 3845718"/>
                <a:gd name="connsiteY24" fmla="*/ 2181229 h 3741737"/>
                <a:gd name="connsiteX25" fmla="*/ 489745 w 3845718"/>
                <a:gd name="connsiteY25" fmla="*/ 2212185 h 3741737"/>
                <a:gd name="connsiteX26" fmla="*/ 461170 w 3845718"/>
                <a:gd name="connsiteY26" fmla="*/ 2197898 h 3741737"/>
                <a:gd name="connsiteX27" fmla="*/ 434976 w 3845718"/>
                <a:gd name="connsiteY27" fmla="*/ 2235998 h 3741737"/>
                <a:gd name="connsiteX28" fmla="*/ 375445 w 3845718"/>
                <a:gd name="connsiteY28" fmla="*/ 2252667 h 3741737"/>
                <a:gd name="connsiteX29" fmla="*/ 368301 w 3845718"/>
                <a:gd name="connsiteY29" fmla="*/ 2288385 h 3741737"/>
                <a:gd name="connsiteX30" fmla="*/ 278605 w 3845718"/>
                <a:gd name="connsiteY30" fmla="*/ 2244725 h 3741737"/>
                <a:gd name="connsiteX31" fmla="*/ 245268 w 3845718"/>
                <a:gd name="connsiteY31" fmla="*/ 2171700 h 3741737"/>
                <a:gd name="connsiteX32" fmla="*/ 252411 w 3845718"/>
                <a:gd name="connsiteY32" fmla="*/ 2115344 h 3741737"/>
                <a:gd name="connsiteX33" fmla="*/ 217487 w 3845718"/>
                <a:gd name="connsiteY33" fmla="*/ 2114550 h 3741737"/>
                <a:gd name="connsiteX34" fmla="*/ 230981 w 3845718"/>
                <a:gd name="connsiteY34" fmla="*/ 2072481 h 3741737"/>
                <a:gd name="connsiteX35" fmla="*/ 105567 w 3845718"/>
                <a:gd name="connsiteY35" fmla="*/ 2023269 h 3741737"/>
                <a:gd name="connsiteX36" fmla="*/ 42068 w 3845718"/>
                <a:gd name="connsiteY36" fmla="*/ 1957387 h 3741737"/>
                <a:gd name="connsiteX37" fmla="*/ 83343 w 3845718"/>
                <a:gd name="connsiteY37" fmla="*/ 1717675 h 3741737"/>
                <a:gd name="connsiteX38" fmla="*/ 0 w 3845718"/>
                <a:gd name="connsiteY38" fmla="*/ 1545432 h 3741737"/>
                <a:gd name="connsiteX39" fmla="*/ 30956 w 3845718"/>
                <a:gd name="connsiteY39" fmla="*/ 1500187 h 3741737"/>
                <a:gd name="connsiteX40" fmla="*/ 205581 w 3845718"/>
                <a:gd name="connsiteY40" fmla="*/ 1123950 h 3741737"/>
                <a:gd name="connsiteX41" fmla="*/ 340518 w 3845718"/>
                <a:gd name="connsiteY41" fmla="*/ 1003300 h 3741737"/>
                <a:gd name="connsiteX42" fmla="*/ 392906 w 3845718"/>
                <a:gd name="connsiteY42" fmla="*/ 750887 h 3741737"/>
                <a:gd name="connsiteX43" fmla="*/ 412749 w 3845718"/>
                <a:gd name="connsiteY43" fmla="*/ 625475 h 3741737"/>
                <a:gd name="connsiteX44" fmla="*/ 579437 w 3845718"/>
                <a:gd name="connsiteY44" fmla="*/ 700087 h 3741737"/>
                <a:gd name="connsiteX45" fmla="*/ 734218 w 3845718"/>
                <a:gd name="connsiteY45" fmla="*/ 758825 h 3741737"/>
                <a:gd name="connsiteX46" fmla="*/ 746124 w 3845718"/>
                <a:gd name="connsiteY46" fmla="*/ 685800 h 3741737"/>
                <a:gd name="connsiteX47" fmla="*/ 689768 w 3845718"/>
                <a:gd name="connsiteY47" fmla="*/ 606425 h 3741737"/>
                <a:gd name="connsiteX48" fmla="*/ 832643 w 3845718"/>
                <a:gd name="connsiteY48" fmla="*/ 568325 h 3741737"/>
                <a:gd name="connsiteX49" fmla="*/ 921543 w 3845718"/>
                <a:gd name="connsiteY49" fmla="*/ 561975 h 3741737"/>
                <a:gd name="connsiteX50" fmla="*/ 953293 w 3845718"/>
                <a:gd name="connsiteY50" fmla="*/ 542925 h 3741737"/>
                <a:gd name="connsiteX51" fmla="*/ 981868 w 3845718"/>
                <a:gd name="connsiteY51" fmla="*/ 561975 h 3741737"/>
                <a:gd name="connsiteX52" fmla="*/ 1048543 w 3845718"/>
                <a:gd name="connsiteY52" fmla="*/ 546100 h 3741737"/>
                <a:gd name="connsiteX53" fmla="*/ 1061243 w 3845718"/>
                <a:gd name="connsiteY53" fmla="*/ 514350 h 3741737"/>
                <a:gd name="connsiteX54" fmla="*/ 1302543 w 3845718"/>
                <a:gd name="connsiteY54" fmla="*/ 485775 h 3741737"/>
                <a:gd name="connsiteX55" fmla="*/ 1261268 w 3845718"/>
                <a:gd name="connsiteY55" fmla="*/ 219075 h 3741737"/>
                <a:gd name="connsiteX56" fmla="*/ 1175543 w 3845718"/>
                <a:gd name="connsiteY56" fmla="*/ 0 h 3741737"/>
                <a:gd name="connsiteX57" fmla="*/ 1280318 w 3845718"/>
                <a:gd name="connsiteY57" fmla="*/ 12700 h 3741737"/>
                <a:gd name="connsiteX58" fmla="*/ 1400968 w 3845718"/>
                <a:gd name="connsiteY58" fmla="*/ 60325 h 3741737"/>
                <a:gd name="connsiteX59" fmla="*/ 1477168 w 3845718"/>
                <a:gd name="connsiteY59" fmla="*/ 130175 h 3741737"/>
                <a:gd name="connsiteX60" fmla="*/ 1537493 w 3845718"/>
                <a:gd name="connsiteY60" fmla="*/ 222250 h 3741737"/>
                <a:gd name="connsiteX61" fmla="*/ 1581943 w 3845718"/>
                <a:gd name="connsiteY61" fmla="*/ 412750 h 3741737"/>
                <a:gd name="connsiteX62" fmla="*/ 1678781 w 3845718"/>
                <a:gd name="connsiteY62" fmla="*/ 380206 h 3741737"/>
                <a:gd name="connsiteX63" fmla="*/ 1685923 w 3845718"/>
                <a:gd name="connsiteY63" fmla="*/ 310357 h 3741737"/>
                <a:gd name="connsiteX64" fmla="*/ 1710531 w 3845718"/>
                <a:gd name="connsiteY64" fmla="*/ 305594 h 3741737"/>
                <a:gd name="connsiteX65" fmla="*/ 1747838 w 3845718"/>
                <a:gd name="connsiteY65" fmla="*/ 289720 h 3741737"/>
                <a:gd name="connsiteX66" fmla="*/ 1843087 w 3845718"/>
                <a:gd name="connsiteY66" fmla="*/ 295274 h 3741737"/>
                <a:gd name="connsiteX67" fmla="*/ 1884361 w 3845718"/>
                <a:gd name="connsiteY67" fmla="*/ 304007 h 3741737"/>
                <a:gd name="connsiteX68" fmla="*/ 1887537 w 3845718"/>
                <a:gd name="connsiteY68" fmla="*/ 245268 h 3741737"/>
                <a:gd name="connsiteX69" fmla="*/ 1921668 w 3845718"/>
                <a:gd name="connsiteY69" fmla="*/ 254000 h 3741737"/>
                <a:gd name="connsiteX70" fmla="*/ 1908174 w 3845718"/>
                <a:gd name="connsiteY70" fmla="*/ 328612 h 3741737"/>
                <a:gd name="connsiteX71" fmla="*/ 1972468 w 3845718"/>
                <a:gd name="connsiteY71" fmla="*/ 331788 h 3741737"/>
                <a:gd name="connsiteX72" fmla="*/ 2008186 w 3845718"/>
                <a:gd name="connsiteY72" fmla="*/ 312737 h 3741737"/>
                <a:gd name="connsiteX73" fmla="*/ 2052637 w 3845718"/>
                <a:gd name="connsiteY73" fmla="*/ 324644 h 3741737"/>
                <a:gd name="connsiteX74" fmla="*/ 2055018 w 3845718"/>
                <a:gd name="connsiteY74" fmla="*/ 359568 h 3741737"/>
                <a:gd name="connsiteX75" fmla="*/ 2105818 w 3845718"/>
                <a:gd name="connsiteY75" fmla="*/ 373856 h 3741737"/>
                <a:gd name="connsiteX76" fmla="*/ 2128837 w 3845718"/>
                <a:gd name="connsiteY76" fmla="*/ 361950 h 3741737"/>
                <a:gd name="connsiteX77" fmla="*/ 2188368 w 3845718"/>
                <a:gd name="connsiteY77" fmla="*/ 313531 h 3741737"/>
                <a:gd name="connsiteX78" fmla="*/ 2229643 w 3845718"/>
                <a:gd name="connsiteY78" fmla="*/ 338931 h 3741737"/>
                <a:gd name="connsiteX79" fmla="*/ 2248693 w 3845718"/>
                <a:gd name="connsiteY79" fmla="*/ 331788 h 3741737"/>
                <a:gd name="connsiteX80" fmla="*/ 2276474 w 3845718"/>
                <a:gd name="connsiteY80" fmla="*/ 273844 h 3741737"/>
                <a:gd name="connsiteX81" fmla="*/ 2337593 w 3845718"/>
                <a:gd name="connsiteY81" fmla="*/ 235743 h 3741737"/>
                <a:gd name="connsiteX82" fmla="*/ 2326480 w 3845718"/>
                <a:gd name="connsiteY82" fmla="*/ 252414 h 3741737"/>
                <a:gd name="connsiteX83" fmla="*/ 2375693 w 3845718"/>
                <a:gd name="connsiteY83" fmla="*/ 346075 h 3741737"/>
                <a:gd name="connsiteX84" fmla="*/ 2470943 w 3845718"/>
                <a:gd name="connsiteY84" fmla="*/ 388937 h 3741737"/>
                <a:gd name="connsiteX85" fmla="*/ 2480468 w 3845718"/>
                <a:gd name="connsiteY85" fmla="*/ 477838 h 3741737"/>
                <a:gd name="connsiteX86" fmla="*/ 2501105 w 3845718"/>
                <a:gd name="connsiteY86" fmla="*/ 511175 h 3741737"/>
                <a:gd name="connsiteX87" fmla="*/ 2529681 w 3845718"/>
                <a:gd name="connsiteY87" fmla="*/ 568325 h 3741737"/>
                <a:gd name="connsiteX88" fmla="*/ 2480468 w 3845718"/>
                <a:gd name="connsiteY88" fmla="*/ 688975 h 3741737"/>
                <a:gd name="connsiteX89" fmla="*/ 2564606 w 3845718"/>
                <a:gd name="connsiteY89" fmla="*/ 633413 h 3741737"/>
                <a:gd name="connsiteX90" fmla="*/ 2692400 w 3845718"/>
                <a:gd name="connsiteY90" fmla="*/ 642938 h 3741737"/>
                <a:gd name="connsiteX91" fmla="*/ 2744787 w 3845718"/>
                <a:gd name="connsiteY91" fmla="*/ 609600 h 3741737"/>
                <a:gd name="connsiteX92" fmla="*/ 2806699 w 3845718"/>
                <a:gd name="connsiteY92" fmla="*/ 630236 h 3741737"/>
                <a:gd name="connsiteX93" fmla="*/ 2867818 w 3845718"/>
                <a:gd name="connsiteY93" fmla="*/ 539750 h 3741737"/>
                <a:gd name="connsiteX94" fmla="*/ 2910681 w 3845718"/>
                <a:gd name="connsiteY94" fmla="*/ 547687 h 3741737"/>
                <a:gd name="connsiteX95" fmla="*/ 2978943 w 3845718"/>
                <a:gd name="connsiteY95" fmla="*/ 447675 h 3741737"/>
                <a:gd name="connsiteX96" fmla="*/ 3069430 w 3845718"/>
                <a:gd name="connsiteY96" fmla="*/ 481013 h 3741737"/>
                <a:gd name="connsiteX97" fmla="*/ 3128168 w 3845718"/>
                <a:gd name="connsiteY97" fmla="*/ 469900 h 3741737"/>
                <a:gd name="connsiteX98" fmla="*/ 3198018 w 3845718"/>
                <a:gd name="connsiteY98" fmla="*/ 495300 h 3741737"/>
                <a:gd name="connsiteX99" fmla="*/ 3204368 w 3845718"/>
                <a:gd name="connsiteY99" fmla="*/ 571500 h 3741737"/>
                <a:gd name="connsiteX100" fmla="*/ 3172618 w 3845718"/>
                <a:gd name="connsiteY100" fmla="*/ 654050 h 3741737"/>
                <a:gd name="connsiteX101" fmla="*/ 3204368 w 3845718"/>
                <a:gd name="connsiteY101" fmla="*/ 749300 h 3741737"/>
                <a:gd name="connsiteX102" fmla="*/ 3331368 w 3845718"/>
                <a:gd name="connsiteY102" fmla="*/ 781050 h 3741737"/>
                <a:gd name="connsiteX103" fmla="*/ 3284537 w 3845718"/>
                <a:gd name="connsiteY103" fmla="*/ 899319 h 3741737"/>
                <a:gd name="connsiteX104" fmla="*/ 3350418 w 3845718"/>
                <a:gd name="connsiteY104" fmla="*/ 1003300 h 3741737"/>
                <a:gd name="connsiteX105" fmla="*/ 3382168 w 3845718"/>
                <a:gd name="connsiteY105" fmla="*/ 1009650 h 3741737"/>
                <a:gd name="connsiteX106" fmla="*/ 3337718 w 3845718"/>
                <a:gd name="connsiteY106" fmla="*/ 1117600 h 3741737"/>
                <a:gd name="connsiteX107" fmla="*/ 3413918 w 3845718"/>
                <a:gd name="connsiteY107" fmla="*/ 1123950 h 3741737"/>
                <a:gd name="connsiteX108" fmla="*/ 3548062 w 3845718"/>
                <a:gd name="connsiteY108" fmla="*/ 1060450 h 3741737"/>
                <a:gd name="connsiteX109" fmla="*/ 3712368 w 3845718"/>
                <a:gd name="connsiteY109" fmla="*/ 908050 h 3741737"/>
                <a:gd name="connsiteX110" fmla="*/ 3701256 w 3845718"/>
                <a:gd name="connsiteY110" fmla="*/ 1030288 h 3741737"/>
                <a:gd name="connsiteX111" fmla="*/ 3793331 w 3845718"/>
                <a:gd name="connsiteY111" fmla="*/ 1119187 h 3741737"/>
                <a:gd name="connsiteX112" fmla="*/ 3845718 w 3845718"/>
                <a:gd name="connsiteY112" fmla="*/ 1270000 h 3741737"/>
                <a:gd name="connsiteX113" fmla="*/ 3540124 w 3845718"/>
                <a:gd name="connsiteY113" fmla="*/ 1458118 h 3741737"/>
                <a:gd name="connsiteX114" fmla="*/ 3607593 w 3845718"/>
                <a:gd name="connsiteY114" fmla="*/ 1585913 h 3741737"/>
                <a:gd name="connsiteX115" fmla="*/ 3559174 w 3845718"/>
                <a:gd name="connsiteY115" fmla="*/ 1687513 h 3741737"/>
                <a:gd name="connsiteX116" fmla="*/ 3604418 w 3845718"/>
                <a:gd name="connsiteY116" fmla="*/ 1720850 h 3741737"/>
                <a:gd name="connsiteX117" fmla="*/ 3629818 w 3845718"/>
                <a:gd name="connsiteY117" fmla="*/ 1771650 h 3741737"/>
                <a:gd name="connsiteX118" fmla="*/ 3629818 w 3845718"/>
                <a:gd name="connsiteY118" fmla="*/ 1847850 h 3741737"/>
                <a:gd name="connsiteX119" fmla="*/ 3604418 w 3845718"/>
                <a:gd name="connsiteY119" fmla="*/ 1873250 h 3741737"/>
                <a:gd name="connsiteX120" fmla="*/ 3598068 w 3845718"/>
                <a:gd name="connsiteY120" fmla="*/ 1911350 h 3741737"/>
                <a:gd name="connsiteX121" fmla="*/ 3528218 w 3845718"/>
                <a:gd name="connsiteY121" fmla="*/ 1885950 h 3741737"/>
                <a:gd name="connsiteX122" fmla="*/ 3509168 w 3845718"/>
                <a:gd name="connsiteY122" fmla="*/ 2012950 h 3741737"/>
                <a:gd name="connsiteX123" fmla="*/ 3432175 w 3845718"/>
                <a:gd name="connsiteY123" fmla="*/ 1977231 h 3741737"/>
                <a:gd name="connsiteX124" fmla="*/ 3299618 w 3845718"/>
                <a:gd name="connsiteY124" fmla="*/ 2039937 h 3741737"/>
                <a:gd name="connsiteX125" fmla="*/ 3445668 w 3845718"/>
                <a:gd name="connsiteY125" fmla="*/ 2286000 h 3741737"/>
                <a:gd name="connsiteX126" fmla="*/ 3483768 w 3845718"/>
                <a:gd name="connsiteY126" fmla="*/ 2286000 h 3741737"/>
                <a:gd name="connsiteX127" fmla="*/ 3477418 w 3845718"/>
                <a:gd name="connsiteY127" fmla="*/ 2374900 h 3741737"/>
                <a:gd name="connsiteX128" fmla="*/ 3407568 w 3845718"/>
                <a:gd name="connsiteY128" fmla="*/ 2350294 h 3741737"/>
                <a:gd name="connsiteX129" fmla="*/ 3299618 w 3845718"/>
                <a:gd name="connsiteY129" fmla="*/ 2387600 h 3741737"/>
                <a:gd name="connsiteX130" fmla="*/ 3077368 w 3845718"/>
                <a:gd name="connsiteY130" fmla="*/ 2381250 h 3741737"/>
                <a:gd name="connsiteX131" fmla="*/ 2982118 w 3845718"/>
                <a:gd name="connsiteY131" fmla="*/ 2381250 h 3741737"/>
                <a:gd name="connsiteX132" fmla="*/ 2905918 w 3845718"/>
                <a:gd name="connsiteY132" fmla="*/ 2305050 h 3741737"/>
                <a:gd name="connsiteX133" fmla="*/ 2848768 w 3845718"/>
                <a:gd name="connsiteY133" fmla="*/ 2292350 h 3741737"/>
                <a:gd name="connsiteX134" fmla="*/ 2834481 w 3845718"/>
                <a:gd name="connsiteY134" fmla="*/ 2212975 h 3741737"/>
                <a:gd name="connsiteX135" fmla="*/ 2643980 w 3845718"/>
                <a:gd name="connsiteY135" fmla="*/ 2155825 h 3741737"/>
                <a:gd name="connsiteX136" fmla="*/ 2620168 w 3845718"/>
                <a:gd name="connsiteY136" fmla="*/ 2273300 h 3741737"/>
                <a:gd name="connsiteX137" fmla="*/ 2639218 w 3845718"/>
                <a:gd name="connsiteY137" fmla="*/ 2362200 h 3741737"/>
                <a:gd name="connsiteX138" fmla="*/ 2607468 w 3845718"/>
                <a:gd name="connsiteY138" fmla="*/ 2476500 h 3741737"/>
                <a:gd name="connsiteX139" fmla="*/ 3001168 w 3845718"/>
                <a:gd name="connsiteY139" fmla="*/ 2546350 h 3741737"/>
                <a:gd name="connsiteX140" fmla="*/ 3045618 w 3845718"/>
                <a:gd name="connsiteY140" fmla="*/ 3003550 h 3741737"/>
                <a:gd name="connsiteX141" fmla="*/ 1978818 w 3845718"/>
                <a:gd name="connsiteY141" fmla="*/ 3060700 h 3741737"/>
                <a:gd name="connsiteX142" fmla="*/ 1959768 w 3845718"/>
                <a:gd name="connsiteY142" fmla="*/ 3117850 h 3741737"/>
                <a:gd name="connsiteX143" fmla="*/ 2010568 w 3845718"/>
                <a:gd name="connsiteY143" fmla="*/ 3143250 h 3741737"/>
                <a:gd name="connsiteX144" fmla="*/ 2029618 w 3845718"/>
                <a:gd name="connsiteY144" fmla="*/ 3219450 h 3741737"/>
                <a:gd name="connsiteX145" fmla="*/ 2023268 w 3845718"/>
                <a:gd name="connsiteY145" fmla="*/ 3378200 h 3741737"/>
                <a:gd name="connsiteX146" fmla="*/ 2093118 w 3845718"/>
                <a:gd name="connsiteY146" fmla="*/ 3473450 h 3741737"/>
                <a:gd name="connsiteX147" fmla="*/ 2055018 w 3845718"/>
                <a:gd name="connsiteY147" fmla="*/ 3638550 h 3741737"/>
                <a:gd name="connsiteX148" fmla="*/ 2112168 w 3845718"/>
                <a:gd name="connsiteY148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723108 w 3845718"/>
                <a:gd name="connsiteY22" fmla="*/ 2135985 h 3741737"/>
                <a:gd name="connsiteX23" fmla="*/ 620714 w 3845718"/>
                <a:gd name="connsiteY23" fmla="*/ 2140748 h 3741737"/>
                <a:gd name="connsiteX24" fmla="*/ 570708 w 3845718"/>
                <a:gd name="connsiteY24" fmla="*/ 2166942 h 3741737"/>
                <a:gd name="connsiteX25" fmla="*/ 504032 w 3845718"/>
                <a:gd name="connsiteY25" fmla="*/ 2181229 h 3741737"/>
                <a:gd name="connsiteX26" fmla="*/ 489745 w 3845718"/>
                <a:gd name="connsiteY26" fmla="*/ 2212185 h 3741737"/>
                <a:gd name="connsiteX27" fmla="*/ 461170 w 3845718"/>
                <a:gd name="connsiteY27" fmla="*/ 2197898 h 3741737"/>
                <a:gd name="connsiteX28" fmla="*/ 434976 w 3845718"/>
                <a:gd name="connsiteY28" fmla="*/ 2235998 h 3741737"/>
                <a:gd name="connsiteX29" fmla="*/ 375445 w 3845718"/>
                <a:gd name="connsiteY29" fmla="*/ 2252667 h 3741737"/>
                <a:gd name="connsiteX30" fmla="*/ 368301 w 3845718"/>
                <a:gd name="connsiteY30" fmla="*/ 2288385 h 3741737"/>
                <a:gd name="connsiteX31" fmla="*/ 278605 w 3845718"/>
                <a:gd name="connsiteY31" fmla="*/ 2244725 h 3741737"/>
                <a:gd name="connsiteX32" fmla="*/ 245268 w 3845718"/>
                <a:gd name="connsiteY32" fmla="*/ 2171700 h 3741737"/>
                <a:gd name="connsiteX33" fmla="*/ 252411 w 3845718"/>
                <a:gd name="connsiteY33" fmla="*/ 2115344 h 3741737"/>
                <a:gd name="connsiteX34" fmla="*/ 217487 w 3845718"/>
                <a:gd name="connsiteY34" fmla="*/ 2114550 h 3741737"/>
                <a:gd name="connsiteX35" fmla="*/ 230981 w 3845718"/>
                <a:gd name="connsiteY35" fmla="*/ 2072481 h 3741737"/>
                <a:gd name="connsiteX36" fmla="*/ 105567 w 3845718"/>
                <a:gd name="connsiteY36" fmla="*/ 2023269 h 3741737"/>
                <a:gd name="connsiteX37" fmla="*/ 42068 w 3845718"/>
                <a:gd name="connsiteY37" fmla="*/ 1957387 h 3741737"/>
                <a:gd name="connsiteX38" fmla="*/ 83343 w 3845718"/>
                <a:gd name="connsiteY38" fmla="*/ 1717675 h 3741737"/>
                <a:gd name="connsiteX39" fmla="*/ 0 w 3845718"/>
                <a:gd name="connsiteY39" fmla="*/ 1545432 h 3741737"/>
                <a:gd name="connsiteX40" fmla="*/ 30956 w 3845718"/>
                <a:gd name="connsiteY40" fmla="*/ 1500187 h 3741737"/>
                <a:gd name="connsiteX41" fmla="*/ 205581 w 3845718"/>
                <a:gd name="connsiteY41" fmla="*/ 1123950 h 3741737"/>
                <a:gd name="connsiteX42" fmla="*/ 340518 w 3845718"/>
                <a:gd name="connsiteY42" fmla="*/ 1003300 h 3741737"/>
                <a:gd name="connsiteX43" fmla="*/ 392906 w 3845718"/>
                <a:gd name="connsiteY43" fmla="*/ 750887 h 3741737"/>
                <a:gd name="connsiteX44" fmla="*/ 412749 w 3845718"/>
                <a:gd name="connsiteY44" fmla="*/ 625475 h 3741737"/>
                <a:gd name="connsiteX45" fmla="*/ 579437 w 3845718"/>
                <a:gd name="connsiteY45" fmla="*/ 700087 h 3741737"/>
                <a:gd name="connsiteX46" fmla="*/ 734218 w 3845718"/>
                <a:gd name="connsiteY46" fmla="*/ 758825 h 3741737"/>
                <a:gd name="connsiteX47" fmla="*/ 746124 w 3845718"/>
                <a:gd name="connsiteY47" fmla="*/ 685800 h 3741737"/>
                <a:gd name="connsiteX48" fmla="*/ 689768 w 3845718"/>
                <a:gd name="connsiteY48" fmla="*/ 606425 h 3741737"/>
                <a:gd name="connsiteX49" fmla="*/ 832643 w 3845718"/>
                <a:gd name="connsiteY49" fmla="*/ 568325 h 3741737"/>
                <a:gd name="connsiteX50" fmla="*/ 921543 w 3845718"/>
                <a:gd name="connsiteY50" fmla="*/ 561975 h 3741737"/>
                <a:gd name="connsiteX51" fmla="*/ 953293 w 3845718"/>
                <a:gd name="connsiteY51" fmla="*/ 542925 h 3741737"/>
                <a:gd name="connsiteX52" fmla="*/ 981868 w 3845718"/>
                <a:gd name="connsiteY52" fmla="*/ 561975 h 3741737"/>
                <a:gd name="connsiteX53" fmla="*/ 1048543 w 3845718"/>
                <a:gd name="connsiteY53" fmla="*/ 546100 h 3741737"/>
                <a:gd name="connsiteX54" fmla="*/ 1061243 w 3845718"/>
                <a:gd name="connsiteY54" fmla="*/ 514350 h 3741737"/>
                <a:gd name="connsiteX55" fmla="*/ 1302543 w 3845718"/>
                <a:gd name="connsiteY55" fmla="*/ 485775 h 3741737"/>
                <a:gd name="connsiteX56" fmla="*/ 1261268 w 3845718"/>
                <a:gd name="connsiteY56" fmla="*/ 219075 h 3741737"/>
                <a:gd name="connsiteX57" fmla="*/ 1175543 w 3845718"/>
                <a:gd name="connsiteY57" fmla="*/ 0 h 3741737"/>
                <a:gd name="connsiteX58" fmla="*/ 1280318 w 3845718"/>
                <a:gd name="connsiteY58" fmla="*/ 12700 h 3741737"/>
                <a:gd name="connsiteX59" fmla="*/ 1400968 w 3845718"/>
                <a:gd name="connsiteY59" fmla="*/ 60325 h 3741737"/>
                <a:gd name="connsiteX60" fmla="*/ 1477168 w 3845718"/>
                <a:gd name="connsiteY60" fmla="*/ 130175 h 3741737"/>
                <a:gd name="connsiteX61" fmla="*/ 1537493 w 3845718"/>
                <a:gd name="connsiteY61" fmla="*/ 222250 h 3741737"/>
                <a:gd name="connsiteX62" fmla="*/ 1581943 w 3845718"/>
                <a:gd name="connsiteY62" fmla="*/ 412750 h 3741737"/>
                <a:gd name="connsiteX63" fmla="*/ 1678781 w 3845718"/>
                <a:gd name="connsiteY63" fmla="*/ 380206 h 3741737"/>
                <a:gd name="connsiteX64" fmla="*/ 1685923 w 3845718"/>
                <a:gd name="connsiteY64" fmla="*/ 310357 h 3741737"/>
                <a:gd name="connsiteX65" fmla="*/ 1710531 w 3845718"/>
                <a:gd name="connsiteY65" fmla="*/ 305594 h 3741737"/>
                <a:gd name="connsiteX66" fmla="*/ 1747838 w 3845718"/>
                <a:gd name="connsiteY66" fmla="*/ 289720 h 3741737"/>
                <a:gd name="connsiteX67" fmla="*/ 1843087 w 3845718"/>
                <a:gd name="connsiteY67" fmla="*/ 295274 h 3741737"/>
                <a:gd name="connsiteX68" fmla="*/ 1884361 w 3845718"/>
                <a:gd name="connsiteY68" fmla="*/ 304007 h 3741737"/>
                <a:gd name="connsiteX69" fmla="*/ 1887537 w 3845718"/>
                <a:gd name="connsiteY69" fmla="*/ 245268 h 3741737"/>
                <a:gd name="connsiteX70" fmla="*/ 1921668 w 3845718"/>
                <a:gd name="connsiteY70" fmla="*/ 254000 h 3741737"/>
                <a:gd name="connsiteX71" fmla="*/ 1908174 w 3845718"/>
                <a:gd name="connsiteY71" fmla="*/ 328612 h 3741737"/>
                <a:gd name="connsiteX72" fmla="*/ 1972468 w 3845718"/>
                <a:gd name="connsiteY72" fmla="*/ 331788 h 3741737"/>
                <a:gd name="connsiteX73" fmla="*/ 2008186 w 3845718"/>
                <a:gd name="connsiteY73" fmla="*/ 312737 h 3741737"/>
                <a:gd name="connsiteX74" fmla="*/ 2052637 w 3845718"/>
                <a:gd name="connsiteY74" fmla="*/ 324644 h 3741737"/>
                <a:gd name="connsiteX75" fmla="*/ 2055018 w 3845718"/>
                <a:gd name="connsiteY75" fmla="*/ 359568 h 3741737"/>
                <a:gd name="connsiteX76" fmla="*/ 2105818 w 3845718"/>
                <a:gd name="connsiteY76" fmla="*/ 373856 h 3741737"/>
                <a:gd name="connsiteX77" fmla="*/ 2128837 w 3845718"/>
                <a:gd name="connsiteY77" fmla="*/ 361950 h 3741737"/>
                <a:gd name="connsiteX78" fmla="*/ 2188368 w 3845718"/>
                <a:gd name="connsiteY78" fmla="*/ 313531 h 3741737"/>
                <a:gd name="connsiteX79" fmla="*/ 2229643 w 3845718"/>
                <a:gd name="connsiteY79" fmla="*/ 338931 h 3741737"/>
                <a:gd name="connsiteX80" fmla="*/ 2248693 w 3845718"/>
                <a:gd name="connsiteY80" fmla="*/ 331788 h 3741737"/>
                <a:gd name="connsiteX81" fmla="*/ 2276474 w 3845718"/>
                <a:gd name="connsiteY81" fmla="*/ 273844 h 3741737"/>
                <a:gd name="connsiteX82" fmla="*/ 2337593 w 3845718"/>
                <a:gd name="connsiteY82" fmla="*/ 235743 h 3741737"/>
                <a:gd name="connsiteX83" fmla="*/ 2326480 w 3845718"/>
                <a:gd name="connsiteY83" fmla="*/ 252414 h 3741737"/>
                <a:gd name="connsiteX84" fmla="*/ 2375693 w 3845718"/>
                <a:gd name="connsiteY84" fmla="*/ 346075 h 3741737"/>
                <a:gd name="connsiteX85" fmla="*/ 2470943 w 3845718"/>
                <a:gd name="connsiteY85" fmla="*/ 388937 h 3741737"/>
                <a:gd name="connsiteX86" fmla="*/ 2480468 w 3845718"/>
                <a:gd name="connsiteY86" fmla="*/ 477838 h 3741737"/>
                <a:gd name="connsiteX87" fmla="*/ 2501105 w 3845718"/>
                <a:gd name="connsiteY87" fmla="*/ 511175 h 3741737"/>
                <a:gd name="connsiteX88" fmla="*/ 2529681 w 3845718"/>
                <a:gd name="connsiteY88" fmla="*/ 568325 h 3741737"/>
                <a:gd name="connsiteX89" fmla="*/ 2480468 w 3845718"/>
                <a:gd name="connsiteY89" fmla="*/ 688975 h 3741737"/>
                <a:gd name="connsiteX90" fmla="*/ 2564606 w 3845718"/>
                <a:gd name="connsiteY90" fmla="*/ 633413 h 3741737"/>
                <a:gd name="connsiteX91" fmla="*/ 2692400 w 3845718"/>
                <a:gd name="connsiteY91" fmla="*/ 642938 h 3741737"/>
                <a:gd name="connsiteX92" fmla="*/ 2744787 w 3845718"/>
                <a:gd name="connsiteY92" fmla="*/ 609600 h 3741737"/>
                <a:gd name="connsiteX93" fmla="*/ 2806699 w 3845718"/>
                <a:gd name="connsiteY93" fmla="*/ 630236 h 3741737"/>
                <a:gd name="connsiteX94" fmla="*/ 2867818 w 3845718"/>
                <a:gd name="connsiteY94" fmla="*/ 539750 h 3741737"/>
                <a:gd name="connsiteX95" fmla="*/ 2910681 w 3845718"/>
                <a:gd name="connsiteY95" fmla="*/ 547687 h 3741737"/>
                <a:gd name="connsiteX96" fmla="*/ 2978943 w 3845718"/>
                <a:gd name="connsiteY96" fmla="*/ 447675 h 3741737"/>
                <a:gd name="connsiteX97" fmla="*/ 3069430 w 3845718"/>
                <a:gd name="connsiteY97" fmla="*/ 481013 h 3741737"/>
                <a:gd name="connsiteX98" fmla="*/ 3128168 w 3845718"/>
                <a:gd name="connsiteY98" fmla="*/ 469900 h 3741737"/>
                <a:gd name="connsiteX99" fmla="*/ 3198018 w 3845718"/>
                <a:gd name="connsiteY99" fmla="*/ 495300 h 3741737"/>
                <a:gd name="connsiteX100" fmla="*/ 3204368 w 3845718"/>
                <a:gd name="connsiteY100" fmla="*/ 571500 h 3741737"/>
                <a:gd name="connsiteX101" fmla="*/ 3172618 w 3845718"/>
                <a:gd name="connsiteY101" fmla="*/ 654050 h 3741737"/>
                <a:gd name="connsiteX102" fmla="*/ 3204368 w 3845718"/>
                <a:gd name="connsiteY102" fmla="*/ 749300 h 3741737"/>
                <a:gd name="connsiteX103" fmla="*/ 3331368 w 3845718"/>
                <a:gd name="connsiteY103" fmla="*/ 781050 h 3741737"/>
                <a:gd name="connsiteX104" fmla="*/ 3284537 w 3845718"/>
                <a:gd name="connsiteY104" fmla="*/ 899319 h 3741737"/>
                <a:gd name="connsiteX105" fmla="*/ 3350418 w 3845718"/>
                <a:gd name="connsiteY105" fmla="*/ 1003300 h 3741737"/>
                <a:gd name="connsiteX106" fmla="*/ 3382168 w 3845718"/>
                <a:gd name="connsiteY106" fmla="*/ 1009650 h 3741737"/>
                <a:gd name="connsiteX107" fmla="*/ 3337718 w 3845718"/>
                <a:gd name="connsiteY107" fmla="*/ 1117600 h 3741737"/>
                <a:gd name="connsiteX108" fmla="*/ 3413918 w 3845718"/>
                <a:gd name="connsiteY108" fmla="*/ 1123950 h 3741737"/>
                <a:gd name="connsiteX109" fmla="*/ 3548062 w 3845718"/>
                <a:gd name="connsiteY109" fmla="*/ 1060450 h 3741737"/>
                <a:gd name="connsiteX110" fmla="*/ 3712368 w 3845718"/>
                <a:gd name="connsiteY110" fmla="*/ 908050 h 3741737"/>
                <a:gd name="connsiteX111" fmla="*/ 3701256 w 3845718"/>
                <a:gd name="connsiteY111" fmla="*/ 1030288 h 3741737"/>
                <a:gd name="connsiteX112" fmla="*/ 3793331 w 3845718"/>
                <a:gd name="connsiteY112" fmla="*/ 1119187 h 3741737"/>
                <a:gd name="connsiteX113" fmla="*/ 3845718 w 3845718"/>
                <a:gd name="connsiteY113" fmla="*/ 1270000 h 3741737"/>
                <a:gd name="connsiteX114" fmla="*/ 3540124 w 3845718"/>
                <a:gd name="connsiteY114" fmla="*/ 1458118 h 3741737"/>
                <a:gd name="connsiteX115" fmla="*/ 3607593 w 3845718"/>
                <a:gd name="connsiteY115" fmla="*/ 1585913 h 3741737"/>
                <a:gd name="connsiteX116" fmla="*/ 3559174 w 3845718"/>
                <a:gd name="connsiteY116" fmla="*/ 1687513 h 3741737"/>
                <a:gd name="connsiteX117" fmla="*/ 3604418 w 3845718"/>
                <a:gd name="connsiteY117" fmla="*/ 1720850 h 3741737"/>
                <a:gd name="connsiteX118" fmla="*/ 3629818 w 3845718"/>
                <a:gd name="connsiteY118" fmla="*/ 1771650 h 3741737"/>
                <a:gd name="connsiteX119" fmla="*/ 3629818 w 3845718"/>
                <a:gd name="connsiteY119" fmla="*/ 1847850 h 3741737"/>
                <a:gd name="connsiteX120" fmla="*/ 3604418 w 3845718"/>
                <a:gd name="connsiteY120" fmla="*/ 1873250 h 3741737"/>
                <a:gd name="connsiteX121" fmla="*/ 3598068 w 3845718"/>
                <a:gd name="connsiteY121" fmla="*/ 1911350 h 3741737"/>
                <a:gd name="connsiteX122" fmla="*/ 3528218 w 3845718"/>
                <a:gd name="connsiteY122" fmla="*/ 1885950 h 3741737"/>
                <a:gd name="connsiteX123" fmla="*/ 3509168 w 3845718"/>
                <a:gd name="connsiteY123" fmla="*/ 2012950 h 3741737"/>
                <a:gd name="connsiteX124" fmla="*/ 3432175 w 3845718"/>
                <a:gd name="connsiteY124" fmla="*/ 1977231 h 3741737"/>
                <a:gd name="connsiteX125" fmla="*/ 3299618 w 3845718"/>
                <a:gd name="connsiteY125" fmla="*/ 2039937 h 3741737"/>
                <a:gd name="connsiteX126" fmla="*/ 3445668 w 3845718"/>
                <a:gd name="connsiteY126" fmla="*/ 2286000 h 3741737"/>
                <a:gd name="connsiteX127" fmla="*/ 3483768 w 3845718"/>
                <a:gd name="connsiteY127" fmla="*/ 2286000 h 3741737"/>
                <a:gd name="connsiteX128" fmla="*/ 3477418 w 3845718"/>
                <a:gd name="connsiteY128" fmla="*/ 2374900 h 3741737"/>
                <a:gd name="connsiteX129" fmla="*/ 3407568 w 3845718"/>
                <a:gd name="connsiteY129" fmla="*/ 2350294 h 3741737"/>
                <a:gd name="connsiteX130" fmla="*/ 3299618 w 3845718"/>
                <a:gd name="connsiteY130" fmla="*/ 2387600 h 3741737"/>
                <a:gd name="connsiteX131" fmla="*/ 3077368 w 3845718"/>
                <a:gd name="connsiteY131" fmla="*/ 2381250 h 3741737"/>
                <a:gd name="connsiteX132" fmla="*/ 2982118 w 3845718"/>
                <a:gd name="connsiteY132" fmla="*/ 2381250 h 3741737"/>
                <a:gd name="connsiteX133" fmla="*/ 2905918 w 3845718"/>
                <a:gd name="connsiteY133" fmla="*/ 2305050 h 3741737"/>
                <a:gd name="connsiteX134" fmla="*/ 2848768 w 3845718"/>
                <a:gd name="connsiteY134" fmla="*/ 2292350 h 3741737"/>
                <a:gd name="connsiteX135" fmla="*/ 2834481 w 3845718"/>
                <a:gd name="connsiteY135" fmla="*/ 2212975 h 3741737"/>
                <a:gd name="connsiteX136" fmla="*/ 2643980 w 3845718"/>
                <a:gd name="connsiteY136" fmla="*/ 2155825 h 3741737"/>
                <a:gd name="connsiteX137" fmla="*/ 2620168 w 3845718"/>
                <a:gd name="connsiteY137" fmla="*/ 2273300 h 3741737"/>
                <a:gd name="connsiteX138" fmla="*/ 2639218 w 3845718"/>
                <a:gd name="connsiteY138" fmla="*/ 2362200 h 3741737"/>
                <a:gd name="connsiteX139" fmla="*/ 2607468 w 3845718"/>
                <a:gd name="connsiteY139" fmla="*/ 2476500 h 3741737"/>
                <a:gd name="connsiteX140" fmla="*/ 3001168 w 3845718"/>
                <a:gd name="connsiteY140" fmla="*/ 2546350 h 3741737"/>
                <a:gd name="connsiteX141" fmla="*/ 3045618 w 3845718"/>
                <a:gd name="connsiteY141" fmla="*/ 3003550 h 3741737"/>
                <a:gd name="connsiteX142" fmla="*/ 1978818 w 3845718"/>
                <a:gd name="connsiteY142" fmla="*/ 3060700 h 3741737"/>
                <a:gd name="connsiteX143" fmla="*/ 1959768 w 3845718"/>
                <a:gd name="connsiteY143" fmla="*/ 3117850 h 3741737"/>
                <a:gd name="connsiteX144" fmla="*/ 2010568 w 3845718"/>
                <a:gd name="connsiteY144" fmla="*/ 3143250 h 3741737"/>
                <a:gd name="connsiteX145" fmla="*/ 2029618 w 3845718"/>
                <a:gd name="connsiteY145" fmla="*/ 3219450 h 3741737"/>
                <a:gd name="connsiteX146" fmla="*/ 2023268 w 3845718"/>
                <a:gd name="connsiteY146" fmla="*/ 3378200 h 3741737"/>
                <a:gd name="connsiteX147" fmla="*/ 2093118 w 3845718"/>
                <a:gd name="connsiteY147" fmla="*/ 3473450 h 3741737"/>
                <a:gd name="connsiteX148" fmla="*/ 2055018 w 3845718"/>
                <a:gd name="connsiteY148" fmla="*/ 3638550 h 3741737"/>
                <a:gd name="connsiteX149" fmla="*/ 2112168 w 3845718"/>
                <a:gd name="connsiteY149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654051 w 3845718"/>
                <a:gd name="connsiteY22" fmla="*/ 2102648 h 3741737"/>
                <a:gd name="connsiteX23" fmla="*/ 620714 w 3845718"/>
                <a:gd name="connsiteY23" fmla="*/ 2140748 h 3741737"/>
                <a:gd name="connsiteX24" fmla="*/ 570708 w 3845718"/>
                <a:gd name="connsiteY24" fmla="*/ 2166942 h 3741737"/>
                <a:gd name="connsiteX25" fmla="*/ 504032 w 3845718"/>
                <a:gd name="connsiteY25" fmla="*/ 2181229 h 3741737"/>
                <a:gd name="connsiteX26" fmla="*/ 489745 w 3845718"/>
                <a:gd name="connsiteY26" fmla="*/ 2212185 h 3741737"/>
                <a:gd name="connsiteX27" fmla="*/ 461170 w 3845718"/>
                <a:gd name="connsiteY27" fmla="*/ 2197898 h 3741737"/>
                <a:gd name="connsiteX28" fmla="*/ 434976 w 3845718"/>
                <a:gd name="connsiteY28" fmla="*/ 2235998 h 3741737"/>
                <a:gd name="connsiteX29" fmla="*/ 375445 w 3845718"/>
                <a:gd name="connsiteY29" fmla="*/ 2252667 h 3741737"/>
                <a:gd name="connsiteX30" fmla="*/ 368301 w 3845718"/>
                <a:gd name="connsiteY30" fmla="*/ 2288385 h 3741737"/>
                <a:gd name="connsiteX31" fmla="*/ 278605 w 3845718"/>
                <a:gd name="connsiteY31" fmla="*/ 2244725 h 3741737"/>
                <a:gd name="connsiteX32" fmla="*/ 245268 w 3845718"/>
                <a:gd name="connsiteY32" fmla="*/ 2171700 h 3741737"/>
                <a:gd name="connsiteX33" fmla="*/ 252411 w 3845718"/>
                <a:gd name="connsiteY33" fmla="*/ 2115344 h 3741737"/>
                <a:gd name="connsiteX34" fmla="*/ 217487 w 3845718"/>
                <a:gd name="connsiteY34" fmla="*/ 2114550 h 3741737"/>
                <a:gd name="connsiteX35" fmla="*/ 230981 w 3845718"/>
                <a:gd name="connsiteY35" fmla="*/ 2072481 h 3741737"/>
                <a:gd name="connsiteX36" fmla="*/ 105567 w 3845718"/>
                <a:gd name="connsiteY36" fmla="*/ 2023269 h 3741737"/>
                <a:gd name="connsiteX37" fmla="*/ 42068 w 3845718"/>
                <a:gd name="connsiteY37" fmla="*/ 1957387 h 3741737"/>
                <a:gd name="connsiteX38" fmla="*/ 83343 w 3845718"/>
                <a:gd name="connsiteY38" fmla="*/ 1717675 h 3741737"/>
                <a:gd name="connsiteX39" fmla="*/ 0 w 3845718"/>
                <a:gd name="connsiteY39" fmla="*/ 1545432 h 3741737"/>
                <a:gd name="connsiteX40" fmla="*/ 30956 w 3845718"/>
                <a:gd name="connsiteY40" fmla="*/ 1500187 h 3741737"/>
                <a:gd name="connsiteX41" fmla="*/ 205581 w 3845718"/>
                <a:gd name="connsiteY41" fmla="*/ 1123950 h 3741737"/>
                <a:gd name="connsiteX42" fmla="*/ 340518 w 3845718"/>
                <a:gd name="connsiteY42" fmla="*/ 1003300 h 3741737"/>
                <a:gd name="connsiteX43" fmla="*/ 392906 w 3845718"/>
                <a:gd name="connsiteY43" fmla="*/ 750887 h 3741737"/>
                <a:gd name="connsiteX44" fmla="*/ 412749 w 3845718"/>
                <a:gd name="connsiteY44" fmla="*/ 625475 h 3741737"/>
                <a:gd name="connsiteX45" fmla="*/ 579437 w 3845718"/>
                <a:gd name="connsiteY45" fmla="*/ 700087 h 3741737"/>
                <a:gd name="connsiteX46" fmla="*/ 734218 w 3845718"/>
                <a:gd name="connsiteY46" fmla="*/ 758825 h 3741737"/>
                <a:gd name="connsiteX47" fmla="*/ 746124 w 3845718"/>
                <a:gd name="connsiteY47" fmla="*/ 685800 h 3741737"/>
                <a:gd name="connsiteX48" fmla="*/ 689768 w 3845718"/>
                <a:gd name="connsiteY48" fmla="*/ 606425 h 3741737"/>
                <a:gd name="connsiteX49" fmla="*/ 832643 w 3845718"/>
                <a:gd name="connsiteY49" fmla="*/ 568325 h 3741737"/>
                <a:gd name="connsiteX50" fmla="*/ 921543 w 3845718"/>
                <a:gd name="connsiteY50" fmla="*/ 561975 h 3741737"/>
                <a:gd name="connsiteX51" fmla="*/ 953293 w 3845718"/>
                <a:gd name="connsiteY51" fmla="*/ 542925 h 3741737"/>
                <a:gd name="connsiteX52" fmla="*/ 981868 w 3845718"/>
                <a:gd name="connsiteY52" fmla="*/ 561975 h 3741737"/>
                <a:gd name="connsiteX53" fmla="*/ 1048543 w 3845718"/>
                <a:gd name="connsiteY53" fmla="*/ 546100 h 3741737"/>
                <a:gd name="connsiteX54" fmla="*/ 1061243 w 3845718"/>
                <a:gd name="connsiteY54" fmla="*/ 514350 h 3741737"/>
                <a:gd name="connsiteX55" fmla="*/ 1302543 w 3845718"/>
                <a:gd name="connsiteY55" fmla="*/ 485775 h 3741737"/>
                <a:gd name="connsiteX56" fmla="*/ 1261268 w 3845718"/>
                <a:gd name="connsiteY56" fmla="*/ 219075 h 3741737"/>
                <a:gd name="connsiteX57" fmla="*/ 1175543 w 3845718"/>
                <a:gd name="connsiteY57" fmla="*/ 0 h 3741737"/>
                <a:gd name="connsiteX58" fmla="*/ 1280318 w 3845718"/>
                <a:gd name="connsiteY58" fmla="*/ 12700 h 3741737"/>
                <a:gd name="connsiteX59" fmla="*/ 1400968 w 3845718"/>
                <a:gd name="connsiteY59" fmla="*/ 60325 h 3741737"/>
                <a:gd name="connsiteX60" fmla="*/ 1477168 w 3845718"/>
                <a:gd name="connsiteY60" fmla="*/ 130175 h 3741737"/>
                <a:gd name="connsiteX61" fmla="*/ 1537493 w 3845718"/>
                <a:gd name="connsiteY61" fmla="*/ 222250 h 3741737"/>
                <a:gd name="connsiteX62" fmla="*/ 1581943 w 3845718"/>
                <a:gd name="connsiteY62" fmla="*/ 412750 h 3741737"/>
                <a:gd name="connsiteX63" fmla="*/ 1678781 w 3845718"/>
                <a:gd name="connsiteY63" fmla="*/ 380206 h 3741737"/>
                <a:gd name="connsiteX64" fmla="*/ 1685923 w 3845718"/>
                <a:gd name="connsiteY64" fmla="*/ 310357 h 3741737"/>
                <a:gd name="connsiteX65" fmla="*/ 1710531 w 3845718"/>
                <a:gd name="connsiteY65" fmla="*/ 305594 h 3741737"/>
                <a:gd name="connsiteX66" fmla="*/ 1747838 w 3845718"/>
                <a:gd name="connsiteY66" fmla="*/ 289720 h 3741737"/>
                <a:gd name="connsiteX67" fmla="*/ 1843087 w 3845718"/>
                <a:gd name="connsiteY67" fmla="*/ 295274 h 3741737"/>
                <a:gd name="connsiteX68" fmla="*/ 1884361 w 3845718"/>
                <a:gd name="connsiteY68" fmla="*/ 304007 h 3741737"/>
                <a:gd name="connsiteX69" fmla="*/ 1887537 w 3845718"/>
                <a:gd name="connsiteY69" fmla="*/ 245268 h 3741737"/>
                <a:gd name="connsiteX70" fmla="*/ 1921668 w 3845718"/>
                <a:gd name="connsiteY70" fmla="*/ 254000 h 3741737"/>
                <a:gd name="connsiteX71" fmla="*/ 1908174 w 3845718"/>
                <a:gd name="connsiteY71" fmla="*/ 328612 h 3741737"/>
                <a:gd name="connsiteX72" fmla="*/ 1972468 w 3845718"/>
                <a:gd name="connsiteY72" fmla="*/ 331788 h 3741737"/>
                <a:gd name="connsiteX73" fmla="*/ 2008186 w 3845718"/>
                <a:gd name="connsiteY73" fmla="*/ 312737 h 3741737"/>
                <a:gd name="connsiteX74" fmla="*/ 2052637 w 3845718"/>
                <a:gd name="connsiteY74" fmla="*/ 324644 h 3741737"/>
                <a:gd name="connsiteX75" fmla="*/ 2055018 w 3845718"/>
                <a:gd name="connsiteY75" fmla="*/ 359568 h 3741737"/>
                <a:gd name="connsiteX76" fmla="*/ 2105818 w 3845718"/>
                <a:gd name="connsiteY76" fmla="*/ 373856 h 3741737"/>
                <a:gd name="connsiteX77" fmla="*/ 2128837 w 3845718"/>
                <a:gd name="connsiteY77" fmla="*/ 361950 h 3741737"/>
                <a:gd name="connsiteX78" fmla="*/ 2188368 w 3845718"/>
                <a:gd name="connsiteY78" fmla="*/ 313531 h 3741737"/>
                <a:gd name="connsiteX79" fmla="*/ 2229643 w 3845718"/>
                <a:gd name="connsiteY79" fmla="*/ 338931 h 3741737"/>
                <a:gd name="connsiteX80" fmla="*/ 2248693 w 3845718"/>
                <a:gd name="connsiteY80" fmla="*/ 331788 h 3741737"/>
                <a:gd name="connsiteX81" fmla="*/ 2276474 w 3845718"/>
                <a:gd name="connsiteY81" fmla="*/ 273844 h 3741737"/>
                <a:gd name="connsiteX82" fmla="*/ 2337593 w 3845718"/>
                <a:gd name="connsiteY82" fmla="*/ 235743 h 3741737"/>
                <a:gd name="connsiteX83" fmla="*/ 2326480 w 3845718"/>
                <a:gd name="connsiteY83" fmla="*/ 252414 h 3741737"/>
                <a:gd name="connsiteX84" fmla="*/ 2375693 w 3845718"/>
                <a:gd name="connsiteY84" fmla="*/ 346075 h 3741737"/>
                <a:gd name="connsiteX85" fmla="*/ 2470943 w 3845718"/>
                <a:gd name="connsiteY85" fmla="*/ 388937 h 3741737"/>
                <a:gd name="connsiteX86" fmla="*/ 2480468 w 3845718"/>
                <a:gd name="connsiteY86" fmla="*/ 477838 h 3741737"/>
                <a:gd name="connsiteX87" fmla="*/ 2501105 w 3845718"/>
                <a:gd name="connsiteY87" fmla="*/ 511175 h 3741737"/>
                <a:gd name="connsiteX88" fmla="*/ 2529681 w 3845718"/>
                <a:gd name="connsiteY88" fmla="*/ 568325 h 3741737"/>
                <a:gd name="connsiteX89" fmla="*/ 2480468 w 3845718"/>
                <a:gd name="connsiteY89" fmla="*/ 688975 h 3741737"/>
                <a:gd name="connsiteX90" fmla="*/ 2564606 w 3845718"/>
                <a:gd name="connsiteY90" fmla="*/ 633413 h 3741737"/>
                <a:gd name="connsiteX91" fmla="*/ 2692400 w 3845718"/>
                <a:gd name="connsiteY91" fmla="*/ 642938 h 3741737"/>
                <a:gd name="connsiteX92" fmla="*/ 2744787 w 3845718"/>
                <a:gd name="connsiteY92" fmla="*/ 609600 h 3741737"/>
                <a:gd name="connsiteX93" fmla="*/ 2806699 w 3845718"/>
                <a:gd name="connsiteY93" fmla="*/ 630236 h 3741737"/>
                <a:gd name="connsiteX94" fmla="*/ 2867818 w 3845718"/>
                <a:gd name="connsiteY94" fmla="*/ 539750 h 3741737"/>
                <a:gd name="connsiteX95" fmla="*/ 2910681 w 3845718"/>
                <a:gd name="connsiteY95" fmla="*/ 547687 h 3741737"/>
                <a:gd name="connsiteX96" fmla="*/ 2978943 w 3845718"/>
                <a:gd name="connsiteY96" fmla="*/ 447675 h 3741737"/>
                <a:gd name="connsiteX97" fmla="*/ 3069430 w 3845718"/>
                <a:gd name="connsiteY97" fmla="*/ 481013 h 3741737"/>
                <a:gd name="connsiteX98" fmla="*/ 3128168 w 3845718"/>
                <a:gd name="connsiteY98" fmla="*/ 469900 h 3741737"/>
                <a:gd name="connsiteX99" fmla="*/ 3198018 w 3845718"/>
                <a:gd name="connsiteY99" fmla="*/ 495300 h 3741737"/>
                <a:gd name="connsiteX100" fmla="*/ 3204368 w 3845718"/>
                <a:gd name="connsiteY100" fmla="*/ 571500 h 3741737"/>
                <a:gd name="connsiteX101" fmla="*/ 3172618 w 3845718"/>
                <a:gd name="connsiteY101" fmla="*/ 654050 h 3741737"/>
                <a:gd name="connsiteX102" fmla="*/ 3204368 w 3845718"/>
                <a:gd name="connsiteY102" fmla="*/ 749300 h 3741737"/>
                <a:gd name="connsiteX103" fmla="*/ 3331368 w 3845718"/>
                <a:gd name="connsiteY103" fmla="*/ 781050 h 3741737"/>
                <a:gd name="connsiteX104" fmla="*/ 3284537 w 3845718"/>
                <a:gd name="connsiteY104" fmla="*/ 899319 h 3741737"/>
                <a:gd name="connsiteX105" fmla="*/ 3350418 w 3845718"/>
                <a:gd name="connsiteY105" fmla="*/ 1003300 h 3741737"/>
                <a:gd name="connsiteX106" fmla="*/ 3382168 w 3845718"/>
                <a:gd name="connsiteY106" fmla="*/ 1009650 h 3741737"/>
                <a:gd name="connsiteX107" fmla="*/ 3337718 w 3845718"/>
                <a:gd name="connsiteY107" fmla="*/ 1117600 h 3741737"/>
                <a:gd name="connsiteX108" fmla="*/ 3413918 w 3845718"/>
                <a:gd name="connsiteY108" fmla="*/ 1123950 h 3741737"/>
                <a:gd name="connsiteX109" fmla="*/ 3548062 w 3845718"/>
                <a:gd name="connsiteY109" fmla="*/ 1060450 h 3741737"/>
                <a:gd name="connsiteX110" fmla="*/ 3712368 w 3845718"/>
                <a:gd name="connsiteY110" fmla="*/ 908050 h 3741737"/>
                <a:gd name="connsiteX111" fmla="*/ 3701256 w 3845718"/>
                <a:gd name="connsiteY111" fmla="*/ 1030288 h 3741737"/>
                <a:gd name="connsiteX112" fmla="*/ 3793331 w 3845718"/>
                <a:gd name="connsiteY112" fmla="*/ 1119187 h 3741737"/>
                <a:gd name="connsiteX113" fmla="*/ 3845718 w 3845718"/>
                <a:gd name="connsiteY113" fmla="*/ 1270000 h 3741737"/>
                <a:gd name="connsiteX114" fmla="*/ 3540124 w 3845718"/>
                <a:gd name="connsiteY114" fmla="*/ 1458118 h 3741737"/>
                <a:gd name="connsiteX115" fmla="*/ 3607593 w 3845718"/>
                <a:gd name="connsiteY115" fmla="*/ 1585913 h 3741737"/>
                <a:gd name="connsiteX116" fmla="*/ 3559174 w 3845718"/>
                <a:gd name="connsiteY116" fmla="*/ 1687513 h 3741737"/>
                <a:gd name="connsiteX117" fmla="*/ 3604418 w 3845718"/>
                <a:gd name="connsiteY117" fmla="*/ 1720850 h 3741737"/>
                <a:gd name="connsiteX118" fmla="*/ 3629818 w 3845718"/>
                <a:gd name="connsiteY118" fmla="*/ 1771650 h 3741737"/>
                <a:gd name="connsiteX119" fmla="*/ 3629818 w 3845718"/>
                <a:gd name="connsiteY119" fmla="*/ 1847850 h 3741737"/>
                <a:gd name="connsiteX120" fmla="*/ 3604418 w 3845718"/>
                <a:gd name="connsiteY120" fmla="*/ 1873250 h 3741737"/>
                <a:gd name="connsiteX121" fmla="*/ 3598068 w 3845718"/>
                <a:gd name="connsiteY121" fmla="*/ 1911350 h 3741737"/>
                <a:gd name="connsiteX122" fmla="*/ 3528218 w 3845718"/>
                <a:gd name="connsiteY122" fmla="*/ 1885950 h 3741737"/>
                <a:gd name="connsiteX123" fmla="*/ 3509168 w 3845718"/>
                <a:gd name="connsiteY123" fmla="*/ 2012950 h 3741737"/>
                <a:gd name="connsiteX124" fmla="*/ 3432175 w 3845718"/>
                <a:gd name="connsiteY124" fmla="*/ 1977231 h 3741737"/>
                <a:gd name="connsiteX125" fmla="*/ 3299618 w 3845718"/>
                <a:gd name="connsiteY125" fmla="*/ 2039937 h 3741737"/>
                <a:gd name="connsiteX126" fmla="*/ 3445668 w 3845718"/>
                <a:gd name="connsiteY126" fmla="*/ 2286000 h 3741737"/>
                <a:gd name="connsiteX127" fmla="*/ 3483768 w 3845718"/>
                <a:gd name="connsiteY127" fmla="*/ 2286000 h 3741737"/>
                <a:gd name="connsiteX128" fmla="*/ 3477418 w 3845718"/>
                <a:gd name="connsiteY128" fmla="*/ 2374900 h 3741737"/>
                <a:gd name="connsiteX129" fmla="*/ 3407568 w 3845718"/>
                <a:gd name="connsiteY129" fmla="*/ 2350294 h 3741737"/>
                <a:gd name="connsiteX130" fmla="*/ 3299618 w 3845718"/>
                <a:gd name="connsiteY130" fmla="*/ 2387600 h 3741737"/>
                <a:gd name="connsiteX131" fmla="*/ 3077368 w 3845718"/>
                <a:gd name="connsiteY131" fmla="*/ 2381250 h 3741737"/>
                <a:gd name="connsiteX132" fmla="*/ 2982118 w 3845718"/>
                <a:gd name="connsiteY132" fmla="*/ 2381250 h 3741737"/>
                <a:gd name="connsiteX133" fmla="*/ 2905918 w 3845718"/>
                <a:gd name="connsiteY133" fmla="*/ 2305050 h 3741737"/>
                <a:gd name="connsiteX134" fmla="*/ 2848768 w 3845718"/>
                <a:gd name="connsiteY134" fmla="*/ 2292350 h 3741737"/>
                <a:gd name="connsiteX135" fmla="*/ 2834481 w 3845718"/>
                <a:gd name="connsiteY135" fmla="*/ 2212975 h 3741737"/>
                <a:gd name="connsiteX136" fmla="*/ 2643980 w 3845718"/>
                <a:gd name="connsiteY136" fmla="*/ 2155825 h 3741737"/>
                <a:gd name="connsiteX137" fmla="*/ 2620168 w 3845718"/>
                <a:gd name="connsiteY137" fmla="*/ 2273300 h 3741737"/>
                <a:gd name="connsiteX138" fmla="*/ 2639218 w 3845718"/>
                <a:gd name="connsiteY138" fmla="*/ 2362200 h 3741737"/>
                <a:gd name="connsiteX139" fmla="*/ 2607468 w 3845718"/>
                <a:gd name="connsiteY139" fmla="*/ 2476500 h 3741737"/>
                <a:gd name="connsiteX140" fmla="*/ 3001168 w 3845718"/>
                <a:gd name="connsiteY140" fmla="*/ 2546350 h 3741737"/>
                <a:gd name="connsiteX141" fmla="*/ 3045618 w 3845718"/>
                <a:gd name="connsiteY141" fmla="*/ 3003550 h 3741737"/>
                <a:gd name="connsiteX142" fmla="*/ 1978818 w 3845718"/>
                <a:gd name="connsiteY142" fmla="*/ 3060700 h 3741737"/>
                <a:gd name="connsiteX143" fmla="*/ 1959768 w 3845718"/>
                <a:gd name="connsiteY143" fmla="*/ 3117850 h 3741737"/>
                <a:gd name="connsiteX144" fmla="*/ 2010568 w 3845718"/>
                <a:gd name="connsiteY144" fmla="*/ 3143250 h 3741737"/>
                <a:gd name="connsiteX145" fmla="*/ 2029618 w 3845718"/>
                <a:gd name="connsiteY145" fmla="*/ 3219450 h 3741737"/>
                <a:gd name="connsiteX146" fmla="*/ 2023268 w 3845718"/>
                <a:gd name="connsiteY146" fmla="*/ 3378200 h 3741737"/>
                <a:gd name="connsiteX147" fmla="*/ 2093118 w 3845718"/>
                <a:gd name="connsiteY147" fmla="*/ 3473450 h 3741737"/>
                <a:gd name="connsiteX148" fmla="*/ 2055018 w 3845718"/>
                <a:gd name="connsiteY148" fmla="*/ 3638550 h 3741737"/>
                <a:gd name="connsiteX149" fmla="*/ 2112168 w 3845718"/>
                <a:gd name="connsiteY149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765970 w 3845718"/>
                <a:gd name="connsiteY22" fmla="*/ 2105029 h 3741737"/>
                <a:gd name="connsiteX23" fmla="*/ 654051 w 3845718"/>
                <a:gd name="connsiteY23" fmla="*/ 2102648 h 3741737"/>
                <a:gd name="connsiteX24" fmla="*/ 620714 w 3845718"/>
                <a:gd name="connsiteY24" fmla="*/ 2140748 h 3741737"/>
                <a:gd name="connsiteX25" fmla="*/ 570708 w 3845718"/>
                <a:gd name="connsiteY25" fmla="*/ 2166942 h 3741737"/>
                <a:gd name="connsiteX26" fmla="*/ 504032 w 3845718"/>
                <a:gd name="connsiteY26" fmla="*/ 2181229 h 3741737"/>
                <a:gd name="connsiteX27" fmla="*/ 489745 w 3845718"/>
                <a:gd name="connsiteY27" fmla="*/ 2212185 h 3741737"/>
                <a:gd name="connsiteX28" fmla="*/ 461170 w 3845718"/>
                <a:gd name="connsiteY28" fmla="*/ 2197898 h 3741737"/>
                <a:gd name="connsiteX29" fmla="*/ 434976 w 3845718"/>
                <a:gd name="connsiteY29" fmla="*/ 2235998 h 3741737"/>
                <a:gd name="connsiteX30" fmla="*/ 375445 w 3845718"/>
                <a:gd name="connsiteY30" fmla="*/ 2252667 h 3741737"/>
                <a:gd name="connsiteX31" fmla="*/ 368301 w 3845718"/>
                <a:gd name="connsiteY31" fmla="*/ 2288385 h 3741737"/>
                <a:gd name="connsiteX32" fmla="*/ 278605 w 3845718"/>
                <a:gd name="connsiteY32" fmla="*/ 2244725 h 3741737"/>
                <a:gd name="connsiteX33" fmla="*/ 245268 w 3845718"/>
                <a:gd name="connsiteY33" fmla="*/ 2171700 h 3741737"/>
                <a:gd name="connsiteX34" fmla="*/ 252411 w 3845718"/>
                <a:gd name="connsiteY34" fmla="*/ 2115344 h 3741737"/>
                <a:gd name="connsiteX35" fmla="*/ 217487 w 3845718"/>
                <a:gd name="connsiteY35" fmla="*/ 2114550 h 3741737"/>
                <a:gd name="connsiteX36" fmla="*/ 230981 w 3845718"/>
                <a:gd name="connsiteY36" fmla="*/ 2072481 h 3741737"/>
                <a:gd name="connsiteX37" fmla="*/ 105567 w 3845718"/>
                <a:gd name="connsiteY37" fmla="*/ 2023269 h 3741737"/>
                <a:gd name="connsiteX38" fmla="*/ 42068 w 3845718"/>
                <a:gd name="connsiteY38" fmla="*/ 1957387 h 3741737"/>
                <a:gd name="connsiteX39" fmla="*/ 83343 w 3845718"/>
                <a:gd name="connsiteY39" fmla="*/ 1717675 h 3741737"/>
                <a:gd name="connsiteX40" fmla="*/ 0 w 3845718"/>
                <a:gd name="connsiteY40" fmla="*/ 1545432 h 3741737"/>
                <a:gd name="connsiteX41" fmla="*/ 30956 w 3845718"/>
                <a:gd name="connsiteY41" fmla="*/ 1500187 h 3741737"/>
                <a:gd name="connsiteX42" fmla="*/ 205581 w 3845718"/>
                <a:gd name="connsiteY42" fmla="*/ 1123950 h 3741737"/>
                <a:gd name="connsiteX43" fmla="*/ 340518 w 3845718"/>
                <a:gd name="connsiteY43" fmla="*/ 1003300 h 3741737"/>
                <a:gd name="connsiteX44" fmla="*/ 392906 w 3845718"/>
                <a:gd name="connsiteY44" fmla="*/ 750887 h 3741737"/>
                <a:gd name="connsiteX45" fmla="*/ 412749 w 3845718"/>
                <a:gd name="connsiteY45" fmla="*/ 625475 h 3741737"/>
                <a:gd name="connsiteX46" fmla="*/ 579437 w 3845718"/>
                <a:gd name="connsiteY46" fmla="*/ 700087 h 3741737"/>
                <a:gd name="connsiteX47" fmla="*/ 734218 w 3845718"/>
                <a:gd name="connsiteY47" fmla="*/ 758825 h 3741737"/>
                <a:gd name="connsiteX48" fmla="*/ 746124 w 3845718"/>
                <a:gd name="connsiteY48" fmla="*/ 685800 h 3741737"/>
                <a:gd name="connsiteX49" fmla="*/ 689768 w 3845718"/>
                <a:gd name="connsiteY49" fmla="*/ 606425 h 3741737"/>
                <a:gd name="connsiteX50" fmla="*/ 832643 w 3845718"/>
                <a:gd name="connsiteY50" fmla="*/ 568325 h 3741737"/>
                <a:gd name="connsiteX51" fmla="*/ 921543 w 3845718"/>
                <a:gd name="connsiteY51" fmla="*/ 561975 h 3741737"/>
                <a:gd name="connsiteX52" fmla="*/ 953293 w 3845718"/>
                <a:gd name="connsiteY52" fmla="*/ 542925 h 3741737"/>
                <a:gd name="connsiteX53" fmla="*/ 981868 w 3845718"/>
                <a:gd name="connsiteY53" fmla="*/ 561975 h 3741737"/>
                <a:gd name="connsiteX54" fmla="*/ 1048543 w 3845718"/>
                <a:gd name="connsiteY54" fmla="*/ 546100 h 3741737"/>
                <a:gd name="connsiteX55" fmla="*/ 1061243 w 3845718"/>
                <a:gd name="connsiteY55" fmla="*/ 514350 h 3741737"/>
                <a:gd name="connsiteX56" fmla="*/ 1302543 w 3845718"/>
                <a:gd name="connsiteY56" fmla="*/ 485775 h 3741737"/>
                <a:gd name="connsiteX57" fmla="*/ 1261268 w 3845718"/>
                <a:gd name="connsiteY57" fmla="*/ 219075 h 3741737"/>
                <a:gd name="connsiteX58" fmla="*/ 1175543 w 3845718"/>
                <a:gd name="connsiteY58" fmla="*/ 0 h 3741737"/>
                <a:gd name="connsiteX59" fmla="*/ 1280318 w 3845718"/>
                <a:gd name="connsiteY59" fmla="*/ 12700 h 3741737"/>
                <a:gd name="connsiteX60" fmla="*/ 1400968 w 3845718"/>
                <a:gd name="connsiteY60" fmla="*/ 60325 h 3741737"/>
                <a:gd name="connsiteX61" fmla="*/ 1477168 w 3845718"/>
                <a:gd name="connsiteY61" fmla="*/ 130175 h 3741737"/>
                <a:gd name="connsiteX62" fmla="*/ 1537493 w 3845718"/>
                <a:gd name="connsiteY62" fmla="*/ 222250 h 3741737"/>
                <a:gd name="connsiteX63" fmla="*/ 1581943 w 3845718"/>
                <a:gd name="connsiteY63" fmla="*/ 412750 h 3741737"/>
                <a:gd name="connsiteX64" fmla="*/ 1678781 w 3845718"/>
                <a:gd name="connsiteY64" fmla="*/ 380206 h 3741737"/>
                <a:gd name="connsiteX65" fmla="*/ 1685923 w 3845718"/>
                <a:gd name="connsiteY65" fmla="*/ 310357 h 3741737"/>
                <a:gd name="connsiteX66" fmla="*/ 1710531 w 3845718"/>
                <a:gd name="connsiteY66" fmla="*/ 305594 h 3741737"/>
                <a:gd name="connsiteX67" fmla="*/ 1747838 w 3845718"/>
                <a:gd name="connsiteY67" fmla="*/ 289720 h 3741737"/>
                <a:gd name="connsiteX68" fmla="*/ 1843087 w 3845718"/>
                <a:gd name="connsiteY68" fmla="*/ 295274 h 3741737"/>
                <a:gd name="connsiteX69" fmla="*/ 1884361 w 3845718"/>
                <a:gd name="connsiteY69" fmla="*/ 304007 h 3741737"/>
                <a:gd name="connsiteX70" fmla="*/ 1887537 w 3845718"/>
                <a:gd name="connsiteY70" fmla="*/ 245268 h 3741737"/>
                <a:gd name="connsiteX71" fmla="*/ 1921668 w 3845718"/>
                <a:gd name="connsiteY71" fmla="*/ 254000 h 3741737"/>
                <a:gd name="connsiteX72" fmla="*/ 1908174 w 3845718"/>
                <a:gd name="connsiteY72" fmla="*/ 328612 h 3741737"/>
                <a:gd name="connsiteX73" fmla="*/ 1972468 w 3845718"/>
                <a:gd name="connsiteY73" fmla="*/ 331788 h 3741737"/>
                <a:gd name="connsiteX74" fmla="*/ 2008186 w 3845718"/>
                <a:gd name="connsiteY74" fmla="*/ 312737 h 3741737"/>
                <a:gd name="connsiteX75" fmla="*/ 2052637 w 3845718"/>
                <a:gd name="connsiteY75" fmla="*/ 324644 h 3741737"/>
                <a:gd name="connsiteX76" fmla="*/ 2055018 w 3845718"/>
                <a:gd name="connsiteY76" fmla="*/ 359568 h 3741737"/>
                <a:gd name="connsiteX77" fmla="*/ 2105818 w 3845718"/>
                <a:gd name="connsiteY77" fmla="*/ 373856 h 3741737"/>
                <a:gd name="connsiteX78" fmla="*/ 2128837 w 3845718"/>
                <a:gd name="connsiteY78" fmla="*/ 361950 h 3741737"/>
                <a:gd name="connsiteX79" fmla="*/ 2188368 w 3845718"/>
                <a:gd name="connsiteY79" fmla="*/ 313531 h 3741737"/>
                <a:gd name="connsiteX80" fmla="*/ 2229643 w 3845718"/>
                <a:gd name="connsiteY80" fmla="*/ 338931 h 3741737"/>
                <a:gd name="connsiteX81" fmla="*/ 2248693 w 3845718"/>
                <a:gd name="connsiteY81" fmla="*/ 331788 h 3741737"/>
                <a:gd name="connsiteX82" fmla="*/ 2276474 w 3845718"/>
                <a:gd name="connsiteY82" fmla="*/ 273844 h 3741737"/>
                <a:gd name="connsiteX83" fmla="*/ 2337593 w 3845718"/>
                <a:gd name="connsiteY83" fmla="*/ 235743 h 3741737"/>
                <a:gd name="connsiteX84" fmla="*/ 2326480 w 3845718"/>
                <a:gd name="connsiteY84" fmla="*/ 252414 h 3741737"/>
                <a:gd name="connsiteX85" fmla="*/ 2375693 w 3845718"/>
                <a:gd name="connsiteY85" fmla="*/ 346075 h 3741737"/>
                <a:gd name="connsiteX86" fmla="*/ 2470943 w 3845718"/>
                <a:gd name="connsiteY86" fmla="*/ 388937 h 3741737"/>
                <a:gd name="connsiteX87" fmla="*/ 2480468 w 3845718"/>
                <a:gd name="connsiteY87" fmla="*/ 477838 h 3741737"/>
                <a:gd name="connsiteX88" fmla="*/ 2501105 w 3845718"/>
                <a:gd name="connsiteY88" fmla="*/ 511175 h 3741737"/>
                <a:gd name="connsiteX89" fmla="*/ 2529681 w 3845718"/>
                <a:gd name="connsiteY89" fmla="*/ 568325 h 3741737"/>
                <a:gd name="connsiteX90" fmla="*/ 2480468 w 3845718"/>
                <a:gd name="connsiteY90" fmla="*/ 688975 h 3741737"/>
                <a:gd name="connsiteX91" fmla="*/ 2564606 w 3845718"/>
                <a:gd name="connsiteY91" fmla="*/ 633413 h 3741737"/>
                <a:gd name="connsiteX92" fmla="*/ 2692400 w 3845718"/>
                <a:gd name="connsiteY92" fmla="*/ 642938 h 3741737"/>
                <a:gd name="connsiteX93" fmla="*/ 2744787 w 3845718"/>
                <a:gd name="connsiteY93" fmla="*/ 609600 h 3741737"/>
                <a:gd name="connsiteX94" fmla="*/ 2806699 w 3845718"/>
                <a:gd name="connsiteY94" fmla="*/ 630236 h 3741737"/>
                <a:gd name="connsiteX95" fmla="*/ 2867818 w 3845718"/>
                <a:gd name="connsiteY95" fmla="*/ 539750 h 3741737"/>
                <a:gd name="connsiteX96" fmla="*/ 2910681 w 3845718"/>
                <a:gd name="connsiteY96" fmla="*/ 547687 h 3741737"/>
                <a:gd name="connsiteX97" fmla="*/ 2978943 w 3845718"/>
                <a:gd name="connsiteY97" fmla="*/ 447675 h 3741737"/>
                <a:gd name="connsiteX98" fmla="*/ 3069430 w 3845718"/>
                <a:gd name="connsiteY98" fmla="*/ 481013 h 3741737"/>
                <a:gd name="connsiteX99" fmla="*/ 3128168 w 3845718"/>
                <a:gd name="connsiteY99" fmla="*/ 469900 h 3741737"/>
                <a:gd name="connsiteX100" fmla="*/ 3198018 w 3845718"/>
                <a:gd name="connsiteY100" fmla="*/ 495300 h 3741737"/>
                <a:gd name="connsiteX101" fmla="*/ 3204368 w 3845718"/>
                <a:gd name="connsiteY101" fmla="*/ 571500 h 3741737"/>
                <a:gd name="connsiteX102" fmla="*/ 3172618 w 3845718"/>
                <a:gd name="connsiteY102" fmla="*/ 654050 h 3741737"/>
                <a:gd name="connsiteX103" fmla="*/ 3204368 w 3845718"/>
                <a:gd name="connsiteY103" fmla="*/ 749300 h 3741737"/>
                <a:gd name="connsiteX104" fmla="*/ 3331368 w 3845718"/>
                <a:gd name="connsiteY104" fmla="*/ 781050 h 3741737"/>
                <a:gd name="connsiteX105" fmla="*/ 3284537 w 3845718"/>
                <a:gd name="connsiteY105" fmla="*/ 899319 h 3741737"/>
                <a:gd name="connsiteX106" fmla="*/ 3350418 w 3845718"/>
                <a:gd name="connsiteY106" fmla="*/ 1003300 h 3741737"/>
                <a:gd name="connsiteX107" fmla="*/ 3382168 w 3845718"/>
                <a:gd name="connsiteY107" fmla="*/ 1009650 h 3741737"/>
                <a:gd name="connsiteX108" fmla="*/ 3337718 w 3845718"/>
                <a:gd name="connsiteY108" fmla="*/ 1117600 h 3741737"/>
                <a:gd name="connsiteX109" fmla="*/ 3413918 w 3845718"/>
                <a:gd name="connsiteY109" fmla="*/ 1123950 h 3741737"/>
                <a:gd name="connsiteX110" fmla="*/ 3548062 w 3845718"/>
                <a:gd name="connsiteY110" fmla="*/ 1060450 h 3741737"/>
                <a:gd name="connsiteX111" fmla="*/ 3712368 w 3845718"/>
                <a:gd name="connsiteY111" fmla="*/ 908050 h 3741737"/>
                <a:gd name="connsiteX112" fmla="*/ 3701256 w 3845718"/>
                <a:gd name="connsiteY112" fmla="*/ 1030288 h 3741737"/>
                <a:gd name="connsiteX113" fmla="*/ 3793331 w 3845718"/>
                <a:gd name="connsiteY113" fmla="*/ 1119187 h 3741737"/>
                <a:gd name="connsiteX114" fmla="*/ 3845718 w 3845718"/>
                <a:gd name="connsiteY114" fmla="*/ 1270000 h 3741737"/>
                <a:gd name="connsiteX115" fmla="*/ 3540124 w 3845718"/>
                <a:gd name="connsiteY115" fmla="*/ 1458118 h 3741737"/>
                <a:gd name="connsiteX116" fmla="*/ 3607593 w 3845718"/>
                <a:gd name="connsiteY116" fmla="*/ 1585913 h 3741737"/>
                <a:gd name="connsiteX117" fmla="*/ 3559174 w 3845718"/>
                <a:gd name="connsiteY117" fmla="*/ 1687513 h 3741737"/>
                <a:gd name="connsiteX118" fmla="*/ 3604418 w 3845718"/>
                <a:gd name="connsiteY118" fmla="*/ 1720850 h 3741737"/>
                <a:gd name="connsiteX119" fmla="*/ 3629818 w 3845718"/>
                <a:gd name="connsiteY119" fmla="*/ 1771650 h 3741737"/>
                <a:gd name="connsiteX120" fmla="*/ 3629818 w 3845718"/>
                <a:gd name="connsiteY120" fmla="*/ 1847850 h 3741737"/>
                <a:gd name="connsiteX121" fmla="*/ 3604418 w 3845718"/>
                <a:gd name="connsiteY121" fmla="*/ 1873250 h 3741737"/>
                <a:gd name="connsiteX122" fmla="*/ 3598068 w 3845718"/>
                <a:gd name="connsiteY122" fmla="*/ 1911350 h 3741737"/>
                <a:gd name="connsiteX123" fmla="*/ 3528218 w 3845718"/>
                <a:gd name="connsiteY123" fmla="*/ 1885950 h 3741737"/>
                <a:gd name="connsiteX124" fmla="*/ 3509168 w 3845718"/>
                <a:gd name="connsiteY124" fmla="*/ 2012950 h 3741737"/>
                <a:gd name="connsiteX125" fmla="*/ 3432175 w 3845718"/>
                <a:gd name="connsiteY125" fmla="*/ 1977231 h 3741737"/>
                <a:gd name="connsiteX126" fmla="*/ 3299618 w 3845718"/>
                <a:gd name="connsiteY126" fmla="*/ 2039937 h 3741737"/>
                <a:gd name="connsiteX127" fmla="*/ 3445668 w 3845718"/>
                <a:gd name="connsiteY127" fmla="*/ 2286000 h 3741737"/>
                <a:gd name="connsiteX128" fmla="*/ 3483768 w 3845718"/>
                <a:gd name="connsiteY128" fmla="*/ 2286000 h 3741737"/>
                <a:gd name="connsiteX129" fmla="*/ 3477418 w 3845718"/>
                <a:gd name="connsiteY129" fmla="*/ 2374900 h 3741737"/>
                <a:gd name="connsiteX130" fmla="*/ 3407568 w 3845718"/>
                <a:gd name="connsiteY130" fmla="*/ 2350294 h 3741737"/>
                <a:gd name="connsiteX131" fmla="*/ 3299618 w 3845718"/>
                <a:gd name="connsiteY131" fmla="*/ 2387600 h 3741737"/>
                <a:gd name="connsiteX132" fmla="*/ 3077368 w 3845718"/>
                <a:gd name="connsiteY132" fmla="*/ 2381250 h 3741737"/>
                <a:gd name="connsiteX133" fmla="*/ 2982118 w 3845718"/>
                <a:gd name="connsiteY133" fmla="*/ 2381250 h 3741737"/>
                <a:gd name="connsiteX134" fmla="*/ 2905918 w 3845718"/>
                <a:gd name="connsiteY134" fmla="*/ 2305050 h 3741737"/>
                <a:gd name="connsiteX135" fmla="*/ 2848768 w 3845718"/>
                <a:gd name="connsiteY135" fmla="*/ 2292350 h 3741737"/>
                <a:gd name="connsiteX136" fmla="*/ 2834481 w 3845718"/>
                <a:gd name="connsiteY136" fmla="*/ 2212975 h 3741737"/>
                <a:gd name="connsiteX137" fmla="*/ 2643980 w 3845718"/>
                <a:gd name="connsiteY137" fmla="*/ 2155825 h 3741737"/>
                <a:gd name="connsiteX138" fmla="*/ 2620168 w 3845718"/>
                <a:gd name="connsiteY138" fmla="*/ 2273300 h 3741737"/>
                <a:gd name="connsiteX139" fmla="*/ 2639218 w 3845718"/>
                <a:gd name="connsiteY139" fmla="*/ 2362200 h 3741737"/>
                <a:gd name="connsiteX140" fmla="*/ 2607468 w 3845718"/>
                <a:gd name="connsiteY140" fmla="*/ 2476500 h 3741737"/>
                <a:gd name="connsiteX141" fmla="*/ 3001168 w 3845718"/>
                <a:gd name="connsiteY141" fmla="*/ 2546350 h 3741737"/>
                <a:gd name="connsiteX142" fmla="*/ 3045618 w 3845718"/>
                <a:gd name="connsiteY142" fmla="*/ 3003550 h 3741737"/>
                <a:gd name="connsiteX143" fmla="*/ 1978818 w 3845718"/>
                <a:gd name="connsiteY143" fmla="*/ 3060700 h 3741737"/>
                <a:gd name="connsiteX144" fmla="*/ 1959768 w 3845718"/>
                <a:gd name="connsiteY144" fmla="*/ 3117850 h 3741737"/>
                <a:gd name="connsiteX145" fmla="*/ 2010568 w 3845718"/>
                <a:gd name="connsiteY145" fmla="*/ 3143250 h 3741737"/>
                <a:gd name="connsiteX146" fmla="*/ 2029618 w 3845718"/>
                <a:gd name="connsiteY146" fmla="*/ 3219450 h 3741737"/>
                <a:gd name="connsiteX147" fmla="*/ 2023268 w 3845718"/>
                <a:gd name="connsiteY147" fmla="*/ 3378200 h 3741737"/>
                <a:gd name="connsiteX148" fmla="*/ 2093118 w 3845718"/>
                <a:gd name="connsiteY148" fmla="*/ 3473450 h 3741737"/>
                <a:gd name="connsiteX149" fmla="*/ 2055018 w 3845718"/>
                <a:gd name="connsiteY149" fmla="*/ 3638550 h 3741737"/>
                <a:gd name="connsiteX150" fmla="*/ 2112168 w 3845718"/>
                <a:gd name="connsiteY15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654051 w 3845718"/>
                <a:gd name="connsiteY22" fmla="*/ 2078835 h 3741737"/>
                <a:gd name="connsiteX23" fmla="*/ 654051 w 3845718"/>
                <a:gd name="connsiteY23" fmla="*/ 2102648 h 3741737"/>
                <a:gd name="connsiteX24" fmla="*/ 620714 w 3845718"/>
                <a:gd name="connsiteY24" fmla="*/ 2140748 h 3741737"/>
                <a:gd name="connsiteX25" fmla="*/ 570708 w 3845718"/>
                <a:gd name="connsiteY25" fmla="*/ 2166942 h 3741737"/>
                <a:gd name="connsiteX26" fmla="*/ 504032 w 3845718"/>
                <a:gd name="connsiteY26" fmla="*/ 2181229 h 3741737"/>
                <a:gd name="connsiteX27" fmla="*/ 489745 w 3845718"/>
                <a:gd name="connsiteY27" fmla="*/ 2212185 h 3741737"/>
                <a:gd name="connsiteX28" fmla="*/ 461170 w 3845718"/>
                <a:gd name="connsiteY28" fmla="*/ 2197898 h 3741737"/>
                <a:gd name="connsiteX29" fmla="*/ 434976 w 3845718"/>
                <a:gd name="connsiteY29" fmla="*/ 2235998 h 3741737"/>
                <a:gd name="connsiteX30" fmla="*/ 375445 w 3845718"/>
                <a:gd name="connsiteY30" fmla="*/ 2252667 h 3741737"/>
                <a:gd name="connsiteX31" fmla="*/ 368301 w 3845718"/>
                <a:gd name="connsiteY31" fmla="*/ 2288385 h 3741737"/>
                <a:gd name="connsiteX32" fmla="*/ 278605 w 3845718"/>
                <a:gd name="connsiteY32" fmla="*/ 2244725 h 3741737"/>
                <a:gd name="connsiteX33" fmla="*/ 245268 w 3845718"/>
                <a:gd name="connsiteY33" fmla="*/ 2171700 h 3741737"/>
                <a:gd name="connsiteX34" fmla="*/ 252411 w 3845718"/>
                <a:gd name="connsiteY34" fmla="*/ 2115344 h 3741737"/>
                <a:gd name="connsiteX35" fmla="*/ 217487 w 3845718"/>
                <a:gd name="connsiteY35" fmla="*/ 2114550 h 3741737"/>
                <a:gd name="connsiteX36" fmla="*/ 230981 w 3845718"/>
                <a:gd name="connsiteY36" fmla="*/ 2072481 h 3741737"/>
                <a:gd name="connsiteX37" fmla="*/ 105567 w 3845718"/>
                <a:gd name="connsiteY37" fmla="*/ 2023269 h 3741737"/>
                <a:gd name="connsiteX38" fmla="*/ 42068 w 3845718"/>
                <a:gd name="connsiteY38" fmla="*/ 1957387 h 3741737"/>
                <a:gd name="connsiteX39" fmla="*/ 83343 w 3845718"/>
                <a:gd name="connsiteY39" fmla="*/ 1717675 h 3741737"/>
                <a:gd name="connsiteX40" fmla="*/ 0 w 3845718"/>
                <a:gd name="connsiteY40" fmla="*/ 1545432 h 3741737"/>
                <a:gd name="connsiteX41" fmla="*/ 30956 w 3845718"/>
                <a:gd name="connsiteY41" fmla="*/ 1500187 h 3741737"/>
                <a:gd name="connsiteX42" fmla="*/ 205581 w 3845718"/>
                <a:gd name="connsiteY42" fmla="*/ 1123950 h 3741737"/>
                <a:gd name="connsiteX43" fmla="*/ 340518 w 3845718"/>
                <a:gd name="connsiteY43" fmla="*/ 1003300 h 3741737"/>
                <a:gd name="connsiteX44" fmla="*/ 392906 w 3845718"/>
                <a:gd name="connsiteY44" fmla="*/ 750887 h 3741737"/>
                <a:gd name="connsiteX45" fmla="*/ 412749 w 3845718"/>
                <a:gd name="connsiteY45" fmla="*/ 625475 h 3741737"/>
                <a:gd name="connsiteX46" fmla="*/ 579437 w 3845718"/>
                <a:gd name="connsiteY46" fmla="*/ 700087 h 3741737"/>
                <a:gd name="connsiteX47" fmla="*/ 734218 w 3845718"/>
                <a:gd name="connsiteY47" fmla="*/ 758825 h 3741737"/>
                <a:gd name="connsiteX48" fmla="*/ 746124 w 3845718"/>
                <a:gd name="connsiteY48" fmla="*/ 685800 h 3741737"/>
                <a:gd name="connsiteX49" fmla="*/ 689768 w 3845718"/>
                <a:gd name="connsiteY49" fmla="*/ 606425 h 3741737"/>
                <a:gd name="connsiteX50" fmla="*/ 832643 w 3845718"/>
                <a:gd name="connsiteY50" fmla="*/ 568325 h 3741737"/>
                <a:gd name="connsiteX51" fmla="*/ 921543 w 3845718"/>
                <a:gd name="connsiteY51" fmla="*/ 561975 h 3741737"/>
                <a:gd name="connsiteX52" fmla="*/ 953293 w 3845718"/>
                <a:gd name="connsiteY52" fmla="*/ 542925 h 3741737"/>
                <a:gd name="connsiteX53" fmla="*/ 981868 w 3845718"/>
                <a:gd name="connsiteY53" fmla="*/ 561975 h 3741737"/>
                <a:gd name="connsiteX54" fmla="*/ 1048543 w 3845718"/>
                <a:gd name="connsiteY54" fmla="*/ 546100 h 3741737"/>
                <a:gd name="connsiteX55" fmla="*/ 1061243 w 3845718"/>
                <a:gd name="connsiteY55" fmla="*/ 514350 h 3741737"/>
                <a:gd name="connsiteX56" fmla="*/ 1302543 w 3845718"/>
                <a:gd name="connsiteY56" fmla="*/ 485775 h 3741737"/>
                <a:gd name="connsiteX57" fmla="*/ 1261268 w 3845718"/>
                <a:gd name="connsiteY57" fmla="*/ 219075 h 3741737"/>
                <a:gd name="connsiteX58" fmla="*/ 1175543 w 3845718"/>
                <a:gd name="connsiteY58" fmla="*/ 0 h 3741737"/>
                <a:gd name="connsiteX59" fmla="*/ 1280318 w 3845718"/>
                <a:gd name="connsiteY59" fmla="*/ 12700 h 3741737"/>
                <a:gd name="connsiteX60" fmla="*/ 1400968 w 3845718"/>
                <a:gd name="connsiteY60" fmla="*/ 60325 h 3741737"/>
                <a:gd name="connsiteX61" fmla="*/ 1477168 w 3845718"/>
                <a:gd name="connsiteY61" fmla="*/ 130175 h 3741737"/>
                <a:gd name="connsiteX62" fmla="*/ 1537493 w 3845718"/>
                <a:gd name="connsiteY62" fmla="*/ 222250 h 3741737"/>
                <a:gd name="connsiteX63" fmla="*/ 1581943 w 3845718"/>
                <a:gd name="connsiteY63" fmla="*/ 412750 h 3741737"/>
                <a:gd name="connsiteX64" fmla="*/ 1678781 w 3845718"/>
                <a:gd name="connsiteY64" fmla="*/ 380206 h 3741737"/>
                <a:gd name="connsiteX65" fmla="*/ 1685923 w 3845718"/>
                <a:gd name="connsiteY65" fmla="*/ 310357 h 3741737"/>
                <a:gd name="connsiteX66" fmla="*/ 1710531 w 3845718"/>
                <a:gd name="connsiteY66" fmla="*/ 305594 h 3741737"/>
                <a:gd name="connsiteX67" fmla="*/ 1747838 w 3845718"/>
                <a:gd name="connsiteY67" fmla="*/ 289720 h 3741737"/>
                <a:gd name="connsiteX68" fmla="*/ 1843087 w 3845718"/>
                <a:gd name="connsiteY68" fmla="*/ 295274 h 3741737"/>
                <a:gd name="connsiteX69" fmla="*/ 1884361 w 3845718"/>
                <a:gd name="connsiteY69" fmla="*/ 304007 h 3741737"/>
                <a:gd name="connsiteX70" fmla="*/ 1887537 w 3845718"/>
                <a:gd name="connsiteY70" fmla="*/ 245268 h 3741737"/>
                <a:gd name="connsiteX71" fmla="*/ 1921668 w 3845718"/>
                <a:gd name="connsiteY71" fmla="*/ 254000 h 3741737"/>
                <a:gd name="connsiteX72" fmla="*/ 1908174 w 3845718"/>
                <a:gd name="connsiteY72" fmla="*/ 328612 h 3741737"/>
                <a:gd name="connsiteX73" fmla="*/ 1972468 w 3845718"/>
                <a:gd name="connsiteY73" fmla="*/ 331788 h 3741737"/>
                <a:gd name="connsiteX74" fmla="*/ 2008186 w 3845718"/>
                <a:gd name="connsiteY74" fmla="*/ 312737 h 3741737"/>
                <a:gd name="connsiteX75" fmla="*/ 2052637 w 3845718"/>
                <a:gd name="connsiteY75" fmla="*/ 324644 h 3741737"/>
                <a:gd name="connsiteX76" fmla="*/ 2055018 w 3845718"/>
                <a:gd name="connsiteY76" fmla="*/ 359568 h 3741737"/>
                <a:gd name="connsiteX77" fmla="*/ 2105818 w 3845718"/>
                <a:gd name="connsiteY77" fmla="*/ 373856 h 3741737"/>
                <a:gd name="connsiteX78" fmla="*/ 2128837 w 3845718"/>
                <a:gd name="connsiteY78" fmla="*/ 361950 h 3741737"/>
                <a:gd name="connsiteX79" fmla="*/ 2188368 w 3845718"/>
                <a:gd name="connsiteY79" fmla="*/ 313531 h 3741737"/>
                <a:gd name="connsiteX80" fmla="*/ 2229643 w 3845718"/>
                <a:gd name="connsiteY80" fmla="*/ 338931 h 3741737"/>
                <a:gd name="connsiteX81" fmla="*/ 2248693 w 3845718"/>
                <a:gd name="connsiteY81" fmla="*/ 331788 h 3741737"/>
                <a:gd name="connsiteX82" fmla="*/ 2276474 w 3845718"/>
                <a:gd name="connsiteY82" fmla="*/ 273844 h 3741737"/>
                <a:gd name="connsiteX83" fmla="*/ 2337593 w 3845718"/>
                <a:gd name="connsiteY83" fmla="*/ 235743 h 3741737"/>
                <a:gd name="connsiteX84" fmla="*/ 2326480 w 3845718"/>
                <a:gd name="connsiteY84" fmla="*/ 252414 h 3741737"/>
                <a:gd name="connsiteX85" fmla="*/ 2375693 w 3845718"/>
                <a:gd name="connsiteY85" fmla="*/ 346075 h 3741737"/>
                <a:gd name="connsiteX86" fmla="*/ 2470943 w 3845718"/>
                <a:gd name="connsiteY86" fmla="*/ 388937 h 3741737"/>
                <a:gd name="connsiteX87" fmla="*/ 2480468 w 3845718"/>
                <a:gd name="connsiteY87" fmla="*/ 477838 h 3741737"/>
                <a:gd name="connsiteX88" fmla="*/ 2501105 w 3845718"/>
                <a:gd name="connsiteY88" fmla="*/ 511175 h 3741737"/>
                <a:gd name="connsiteX89" fmla="*/ 2529681 w 3845718"/>
                <a:gd name="connsiteY89" fmla="*/ 568325 h 3741737"/>
                <a:gd name="connsiteX90" fmla="*/ 2480468 w 3845718"/>
                <a:gd name="connsiteY90" fmla="*/ 688975 h 3741737"/>
                <a:gd name="connsiteX91" fmla="*/ 2564606 w 3845718"/>
                <a:gd name="connsiteY91" fmla="*/ 633413 h 3741737"/>
                <a:gd name="connsiteX92" fmla="*/ 2692400 w 3845718"/>
                <a:gd name="connsiteY92" fmla="*/ 642938 h 3741737"/>
                <a:gd name="connsiteX93" fmla="*/ 2744787 w 3845718"/>
                <a:gd name="connsiteY93" fmla="*/ 609600 h 3741737"/>
                <a:gd name="connsiteX94" fmla="*/ 2806699 w 3845718"/>
                <a:gd name="connsiteY94" fmla="*/ 630236 h 3741737"/>
                <a:gd name="connsiteX95" fmla="*/ 2867818 w 3845718"/>
                <a:gd name="connsiteY95" fmla="*/ 539750 h 3741737"/>
                <a:gd name="connsiteX96" fmla="*/ 2910681 w 3845718"/>
                <a:gd name="connsiteY96" fmla="*/ 547687 h 3741737"/>
                <a:gd name="connsiteX97" fmla="*/ 2978943 w 3845718"/>
                <a:gd name="connsiteY97" fmla="*/ 447675 h 3741737"/>
                <a:gd name="connsiteX98" fmla="*/ 3069430 w 3845718"/>
                <a:gd name="connsiteY98" fmla="*/ 481013 h 3741737"/>
                <a:gd name="connsiteX99" fmla="*/ 3128168 w 3845718"/>
                <a:gd name="connsiteY99" fmla="*/ 469900 h 3741737"/>
                <a:gd name="connsiteX100" fmla="*/ 3198018 w 3845718"/>
                <a:gd name="connsiteY100" fmla="*/ 495300 h 3741737"/>
                <a:gd name="connsiteX101" fmla="*/ 3204368 w 3845718"/>
                <a:gd name="connsiteY101" fmla="*/ 571500 h 3741737"/>
                <a:gd name="connsiteX102" fmla="*/ 3172618 w 3845718"/>
                <a:gd name="connsiteY102" fmla="*/ 654050 h 3741737"/>
                <a:gd name="connsiteX103" fmla="*/ 3204368 w 3845718"/>
                <a:gd name="connsiteY103" fmla="*/ 749300 h 3741737"/>
                <a:gd name="connsiteX104" fmla="*/ 3331368 w 3845718"/>
                <a:gd name="connsiteY104" fmla="*/ 781050 h 3741737"/>
                <a:gd name="connsiteX105" fmla="*/ 3284537 w 3845718"/>
                <a:gd name="connsiteY105" fmla="*/ 899319 h 3741737"/>
                <a:gd name="connsiteX106" fmla="*/ 3350418 w 3845718"/>
                <a:gd name="connsiteY106" fmla="*/ 1003300 h 3741737"/>
                <a:gd name="connsiteX107" fmla="*/ 3382168 w 3845718"/>
                <a:gd name="connsiteY107" fmla="*/ 1009650 h 3741737"/>
                <a:gd name="connsiteX108" fmla="*/ 3337718 w 3845718"/>
                <a:gd name="connsiteY108" fmla="*/ 1117600 h 3741737"/>
                <a:gd name="connsiteX109" fmla="*/ 3413918 w 3845718"/>
                <a:gd name="connsiteY109" fmla="*/ 1123950 h 3741737"/>
                <a:gd name="connsiteX110" fmla="*/ 3548062 w 3845718"/>
                <a:gd name="connsiteY110" fmla="*/ 1060450 h 3741737"/>
                <a:gd name="connsiteX111" fmla="*/ 3712368 w 3845718"/>
                <a:gd name="connsiteY111" fmla="*/ 908050 h 3741737"/>
                <a:gd name="connsiteX112" fmla="*/ 3701256 w 3845718"/>
                <a:gd name="connsiteY112" fmla="*/ 1030288 h 3741737"/>
                <a:gd name="connsiteX113" fmla="*/ 3793331 w 3845718"/>
                <a:gd name="connsiteY113" fmla="*/ 1119187 h 3741737"/>
                <a:gd name="connsiteX114" fmla="*/ 3845718 w 3845718"/>
                <a:gd name="connsiteY114" fmla="*/ 1270000 h 3741737"/>
                <a:gd name="connsiteX115" fmla="*/ 3540124 w 3845718"/>
                <a:gd name="connsiteY115" fmla="*/ 1458118 h 3741737"/>
                <a:gd name="connsiteX116" fmla="*/ 3607593 w 3845718"/>
                <a:gd name="connsiteY116" fmla="*/ 1585913 h 3741737"/>
                <a:gd name="connsiteX117" fmla="*/ 3559174 w 3845718"/>
                <a:gd name="connsiteY117" fmla="*/ 1687513 h 3741737"/>
                <a:gd name="connsiteX118" fmla="*/ 3604418 w 3845718"/>
                <a:gd name="connsiteY118" fmla="*/ 1720850 h 3741737"/>
                <a:gd name="connsiteX119" fmla="*/ 3629818 w 3845718"/>
                <a:gd name="connsiteY119" fmla="*/ 1771650 h 3741737"/>
                <a:gd name="connsiteX120" fmla="*/ 3629818 w 3845718"/>
                <a:gd name="connsiteY120" fmla="*/ 1847850 h 3741737"/>
                <a:gd name="connsiteX121" fmla="*/ 3604418 w 3845718"/>
                <a:gd name="connsiteY121" fmla="*/ 1873250 h 3741737"/>
                <a:gd name="connsiteX122" fmla="*/ 3598068 w 3845718"/>
                <a:gd name="connsiteY122" fmla="*/ 1911350 h 3741737"/>
                <a:gd name="connsiteX123" fmla="*/ 3528218 w 3845718"/>
                <a:gd name="connsiteY123" fmla="*/ 1885950 h 3741737"/>
                <a:gd name="connsiteX124" fmla="*/ 3509168 w 3845718"/>
                <a:gd name="connsiteY124" fmla="*/ 2012950 h 3741737"/>
                <a:gd name="connsiteX125" fmla="*/ 3432175 w 3845718"/>
                <a:gd name="connsiteY125" fmla="*/ 1977231 h 3741737"/>
                <a:gd name="connsiteX126" fmla="*/ 3299618 w 3845718"/>
                <a:gd name="connsiteY126" fmla="*/ 2039937 h 3741737"/>
                <a:gd name="connsiteX127" fmla="*/ 3445668 w 3845718"/>
                <a:gd name="connsiteY127" fmla="*/ 2286000 h 3741737"/>
                <a:gd name="connsiteX128" fmla="*/ 3483768 w 3845718"/>
                <a:gd name="connsiteY128" fmla="*/ 2286000 h 3741737"/>
                <a:gd name="connsiteX129" fmla="*/ 3477418 w 3845718"/>
                <a:gd name="connsiteY129" fmla="*/ 2374900 h 3741737"/>
                <a:gd name="connsiteX130" fmla="*/ 3407568 w 3845718"/>
                <a:gd name="connsiteY130" fmla="*/ 2350294 h 3741737"/>
                <a:gd name="connsiteX131" fmla="*/ 3299618 w 3845718"/>
                <a:gd name="connsiteY131" fmla="*/ 2387600 h 3741737"/>
                <a:gd name="connsiteX132" fmla="*/ 3077368 w 3845718"/>
                <a:gd name="connsiteY132" fmla="*/ 2381250 h 3741737"/>
                <a:gd name="connsiteX133" fmla="*/ 2982118 w 3845718"/>
                <a:gd name="connsiteY133" fmla="*/ 2381250 h 3741737"/>
                <a:gd name="connsiteX134" fmla="*/ 2905918 w 3845718"/>
                <a:gd name="connsiteY134" fmla="*/ 2305050 h 3741737"/>
                <a:gd name="connsiteX135" fmla="*/ 2848768 w 3845718"/>
                <a:gd name="connsiteY135" fmla="*/ 2292350 h 3741737"/>
                <a:gd name="connsiteX136" fmla="*/ 2834481 w 3845718"/>
                <a:gd name="connsiteY136" fmla="*/ 2212975 h 3741737"/>
                <a:gd name="connsiteX137" fmla="*/ 2643980 w 3845718"/>
                <a:gd name="connsiteY137" fmla="*/ 2155825 h 3741737"/>
                <a:gd name="connsiteX138" fmla="*/ 2620168 w 3845718"/>
                <a:gd name="connsiteY138" fmla="*/ 2273300 h 3741737"/>
                <a:gd name="connsiteX139" fmla="*/ 2639218 w 3845718"/>
                <a:gd name="connsiteY139" fmla="*/ 2362200 h 3741737"/>
                <a:gd name="connsiteX140" fmla="*/ 2607468 w 3845718"/>
                <a:gd name="connsiteY140" fmla="*/ 2476500 h 3741737"/>
                <a:gd name="connsiteX141" fmla="*/ 3001168 w 3845718"/>
                <a:gd name="connsiteY141" fmla="*/ 2546350 h 3741737"/>
                <a:gd name="connsiteX142" fmla="*/ 3045618 w 3845718"/>
                <a:gd name="connsiteY142" fmla="*/ 3003550 h 3741737"/>
                <a:gd name="connsiteX143" fmla="*/ 1978818 w 3845718"/>
                <a:gd name="connsiteY143" fmla="*/ 3060700 h 3741737"/>
                <a:gd name="connsiteX144" fmla="*/ 1959768 w 3845718"/>
                <a:gd name="connsiteY144" fmla="*/ 3117850 h 3741737"/>
                <a:gd name="connsiteX145" fmla="*/ 2010568 w 3845718"/>
                <a:gd name="connsiteY145" fmla="*/ 3143250 h 3741737"/>
                <a:gd name="connsiteX146" fmla="*/ 2029618 w 3845718"/>
                <a:gd name="connsiteY146" fmla="*/ 3219450 h 3741737"/>
                <a:gd name="connsiteX147" fmla="*/ 2023268 w 3845718"/>
                <a:gd name="connsiteY147" fmla="*/ 3378200 h 3741737"/>
                <a:gd name="connsiteX148" fmla="*/ 2093118 w 3845718"/>
                <a:gd name="connsiteY148" fmla="*/ 3473450 h 3741737"/>
                <a:gd name="connsiteX149" fmla="*/ 2055018 w 3845718"/>
                <a:gd name="connsiteY149" fmla="*/ 3638550 h 3741737"/>
                <a:gd name="connsiteX150" fmla="*/ 2112168 w 3845718"/>
                <a:gd name="connsiteY150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777876 w 3845718"/>
                <a:gd name="connsiteY22" fmla="*/ 2088360 h 3741737"/>
                <a:gd name="connsiteX23" fmla="*/ 654051 w 3845718"/>
                <a:gd name="connsiteY23" fmla="*/ 2078835 h 3741737"/>
                <a:gd name="connsiteX24" fmla="*/ 654051 w 3845718"/>
                <a:gd name="connsiteY24" fmla="*/ 2102648 h 3741737"/>
                <a:gd name="connsiteX25" fmla="*/ 620714 w 3845718"/>
                <a:gd name="connsiteY25" fmla="*/ 2140748 h 3741737"/>
                <a:gd name="connsiteX26" fmla="*/ 570708 w 3845718"/>
                <a:gd name="connsiteY26" fmla="*/ 2166942 h 3741737"/>
                <a:gd name="connsiteX27" fmla="*/ 504032 w 3845718"/>
                <a:gd name="connsiteY27" fmla="*/ 2181229 h 3741737"/>
                <a:gd name="connsiteX28" fmla="*/ 489745 w 3845718"/>
                <a:gd name="connsiteY28" fmla="*/ 2212185 h 3741737"/>
                <a:gd name="connsiteX29" fmla="*/ 461170 w 3845718"/>
                <a:gd name="connsiteY29" fmla="*/ 2197898 h 3741737"/>
                <a:gd name="connsiteX30" fmla="*/ 434976 w 3845718"/>
                <a:gd name="connsiteY30" fmla="*/ 2235998 h 3741737"/>
                <a:gd name="connsiteX31" fmla="*/ 375445 w 3845718"/>
                <a:gd name="connsiteY31" fmla="*/ 2252667 h 3741737"/>
                <a:gd name="connsiteX32" fmla="*/ 368301 w 3845718"/>
                <a:gd name="connsiteY32" fmla="*/ 2288385 h 3741737"/>
                <a:gd name="connsiteX33" fmla="*/ 278605 w 3845718"/>
                <a:gd name="connsiteY33" fmla="*/ 2244725 h 3741737"/>
                <a:gd name="connsiteX34" fmla="*/ 245268 w 3845718"/>
                <a:gd name="connsiteY34" fmla="*/ 2171700 h 3741737"/>
                <a:gd name="connsiteX35" fmla="*/ 252411 w 3845718"/>
                <a:gd name="connsiteY35" fmla="*/ 2115344 h 3741737"/>
                <a:gd name="connsiteX36" fmla="*/ 217487 w 3845718"/>
                <a:gd name="connsiteY36" fmla="*/ 2114550 h 3741737"/>
                <a:gd name="connsiteX37" fmla="*/ 230981 w 3845718"/>
                <a:gd name="connsiteY37" fmla="*/ 2072481 h 3741737"/>
                <a:gd name="connsiteX38" fmla="*/ 105567 w 3845718"/>
                <a:gd name="connsiteY38" fmla="*/ 2023269 h 3741737"/>
                <a:gd name="connsiteX39" fmla="*/ 42068 w 3845718"/>
                <a:gd name="connsiteY39" fmla="*/ 1957387 h 3741737"/>
                <a:gd name="connsiteX40" fmla="*/ 83343 w 3845718"/>
                <a:gd name="connsiteY40" fmla="*/ 1717675 h 3741737"/>
                <a:gd name="connsiteX41" fmla="*/ 0 w 3845718"/>
                <a:gd name="connsiteY41" fmla="*/ 1545432 h 3741737"/>
                <a:gd name="connsiteX42" fmla="*/ 30956 w 3845718"/>
                <a:gd name="connsiteY42" fmla="*/ 1500187 h 3741737"/>
                <a:gd name="connsiteX43" fmla="*/ 205581 w 3845718"/>
                <a:gd name="connsiteY43" fmla="*/ 1123950 h 3741737"/>
                <a:gd name="connsiteX44" fmla="*/ 340518 w 3845718"/>
                <a:gd name="connsiteY44" fmla="*/ 1003300 h 3741737"/>
                <a:gd name="connsiteX45" fmla="*/ 392906 w 3845718"/>
                <a:gd name="connsiteY45" fmla="*/ 750887 h 3741737"/>
                <a:gd name="connsiteX46" fmla="*/ 412749 w 3845718"/>
                <a:gd name="connsiteY46" fmla="*/ 625475 h 3741737"/>
                <a:gd name="connsiteX47" fmla="*/ 579437 w 3845718"/>
                <a:gd name="connsiteY47" fmla="*/ 700087 h 3741737"/>
                <a:gd name="connsiteX48" fmla="*/ 734218 w 3845718"/>
                <a:gd name="connsiteY48" fmla="*/ 758825 h 3741737"/>
                <a:gd name="connsiteX49" fmla="*/ 746124 w 3845718"/>
                <a:gd name="connsiteY49" fmla="*/ 685800 h 3741737"/>
                <a:gd name="connsiteX50" fmla="*/ 689768 w 3845718"/>
                <a:gd name="connsiteY50" fmla="*/ 606425 h 3741737"/>
                <a:gd name="connsiteX51" fmla="*/ 832643 w 3845718"/>
                <a:gd name="connsiteY51" fmla="*/ 568325 h 3741737"/>
                <a:gd name="connsiteX52" fmla="*/ 921543 w 3845718"/>
                <a:gd name="connsiteY52" fmla="*/ 561975 h 3741737"/>
                <a:gd name="connsiteX53" fmla="*/ 953293 w 3845718"/>
                <a:gd name="connsiteY53" fmla="*/ 542925 h 3741737"/>
                <a:gd name="connsiteX54" fmla="*/ 981868 w 3845718"/>
                <a:gd name="connsiteY54" fmla="*/ 561975 h 3741737"/>
                <a:gd name="connsiteX55" fmla="*/ 1048543 w 3845718"/>
                <a:gd name="connsiteY55" fmla="*/ 546100 h 3741737"/>
                <a:gd name="connsiteX56" fmla="*/ 1061243 w 3845718"/>
                <a:gd name="connsiteY56" fmla="*/ 514350 h 3741737"/>
                <a:gd name="connsiteX57" fmla="*/ 1302543 w 3845718"/>
                <a:gd name="connsiteY57" fmla="*/ 485775 h 3741737"/>
                <a:gd name="connsiteX58" fmla="*/ 1261268 w 3845718"/>
                <a:gd name="connsiteY58" fmla="*/ 219075 h 3741737"/>
                <a:gd name="connsiteX59" fmla="*/ 1175543 w 3845718"/>
                <a:gd name="connsiteY59" fmla="*/ 0 h 3741737"/>
                <a:gd name="connsiteX60" fmla="*/ 1280318 w 3845718"/>
                <a:gd name="connsiteY60" fmla="*/ 12700 h 3741737"/>
                <a:gd name="connsiteX61" fmla="*/ 1400968 w 3845718"/>
                <a:gd name="connsiteY61" fmla="*/ 60325 h 3741737"/>
                <a:gd name="connsiteX62" fmla="*/ 1477168 w 3845718"/>
                <a:gd name="connsiteY62" fmla="*/ 130175 h 3741737"/>
                <a:gd name="connsiteX63" fmla="*/ 1537493 w 3845718"/>
                <a:gd name="connsiteY63" fmla="*/ 222250 h 3741737"/>
                <a:gd name="connsiteX64" fmla="*/ 1581943 w 3845718"/>
                <a:gd name="connsiteY64" fmla="*/ 412750 h 3741737"/>
                <a:gd name="connsiteX65" fmla="*/ 1678781 w 3845718"/>
                <a:gd name="connsiteY65" fmla="*/ 380206 h 3741737"/>
                <a:gd name="connsiteX66" fmla="*/ 1685923 w 3845718"/>
                <a:gd name="connsiteY66" fmla="*/ 310357 h 3741737"/>
                <a:gd name="connsiteX67" fmla="*/ 1710531 w 3845718"/>
                <a:gd name="connsiteY67" fmla="*/ 305594 h 3741737"/>
                <a:gd name="connsiteX68" fmla="*/ 1747838 w 3845718"/>
                <a:gd name="connsiteY68" fmla="*/ 289720 h 3741737"/>
                <a:gd name="connsiteX69" fmla="*/ 1843087 w 3845718"/>
                <a:gd name="connsiteY69" fmla="*/ 295274 h 3741737"/>
                <a:gd name="connsiteX70" fmla="*/ 1884361 w 3845718"/>
                <a:gd name="connsiteY70" fmla="*/ 304007 h 3741737"/>
                <a:gd name="connsiteX71" fmla="*/ 1887537 w 3845718"/>
                <a:gd name="connsiteY71" fmla="*/ 245268 h 3741737"/>
                <a:gd name="connsiteX72" fmla="*/ 1921668 w 3845718"/>
                <a:gd name="connsiteY72" fmla="*/ 254000 h 3741737"/>
                <a:gd name="connsiteX73" fmla="*/ 1908174 w 3845718"/>
                <a:gd name="connsiteY73" fmla="*/ 328612 h 3741737"/>
                <a:gd name="connsiteX74" fmla="*/ 1972468 w 3845718"/>
                <a:gd name="connsiteY74" fmla="*/ 331788 h 3741737"/>
                <a:gd name="connsiteX75" fmla="*/ 2008186 w 3845718"/>
                <a:gd name="connsiteY75" fmla="*/ 312737 h 3741737"/>
                <a:gd name="connsiteX76" fmla="*/ 2052637 w 3845718"/>
                <a:gd name="connsiteY76" fmla="*/ 324644 h 3741737"/>
                <a:gd name="connsiteX77" fmla="*/ 2055018 w 3845718"/>
                <a:gd name="connsiteY77" fmla="*/ 359568 h 3741737"/>
                <a:gd name="connsiteX78" fmla="*/ 2105818 w 3845718"/>
                <a:gd name="connsiteY78" fmla="*/ 373856 h 3741737"/>
                <a:gd name="connsiteX79" fmla="*/ 2128837 w 3845718"/>
                <a:gd name="connsiteY79" fmla="*/ 361950 h 3741737"/>
                <a:gd name="connsiteX80" fmla="*/ 2188368 w 3845718"/>
                <a:gd name="connsiteY80" fmla="*/ 313531 h 3741737"/>
                <a:gd name="connsiteX81" fmla="*/ 2229643 w 3845718"/>
                <a:gd name="connsiteY81" fmla="*/ 338931 h 3741737"/>
                <a:gd name="connsiteX82" fmla="*/ 2248693 w 3845718"/>
                <a:gd name="connsiteY82" fmla="*/ 331788 h 3741737"/>
                <a:gd name="connsiteX83" fmla="*/ 2276474 w 3845718"/>
                <a:gd name="connsiteY83" fmla="*/ 273844 h 3741737"/>
                <a:gd name="connsiteX84" fmla="*/ 2337593 w 3845718"/>
                <a:gd name="connsiteY84" fmla="*/ 235743 h 3741737"/>
                <a:gd name="connsiteX85" fmla="*/ 2326480 w 3845718"/>
                <a:gd name="connsiteY85" fmla="*/ 252414 h 3741737"/>
                <a:gd name="connsiteX86" fmla="*/ 2375693 w 3845718"/>
                <a:gd name="connsiteY86" fmla="*/ 346075 h 3741737"/>
                <a:gd name="connsiteX87" fmla="*/ 2470943 w 3845718"/>
                <a:gd name="connsiteY87" fmla="*/ 388937 h 3741737"/>
                <a:gd name="connsiteX88" fmla="*/ 2480468 w 3845718"/>
                <a:gd name="connsiteY88" fmla="*/ 477838 h 3741737"/>
                <a:gd name="connsiteX89" fmla="*/ 2501105 w 3845718"/>
                <a:gd name="connsiteY89" fmla="*/ 511175 h 3741737"/>
                <a:gd name="connsiteX90" fmla="*/ 2529681 w 3845718"/>
                <a:gd name="connsiteY90" fmla="*/ 568325 h 3741737"/>
                <a:gd name="connsiteX91" fmla="*/ 2480468 w 3845718"/>
                <a:gd name="connsiteY91" fmla="*/ 688975 h 3741737"/>
                <a:gd name="connsiteX92" fmla="*/ 2564606 w 3845718"/>
                <a:gd name="connsiteY92" fmla="*/ 633413 h 3741737"/>
                <a:gd name="connsiteX93" fmla="*/ 2692400 w 3845718"/>
                <a:gd name="connsiteY93" fmla="*/ 642938 h 3741737"/>
                <a:gd name="connsiteX94" fmla="*/ 2744787 w 3845718"/>
                <a:gd name="connsiteY94" fmla="*/ 609600 h 3741737"/>
                <a:gd name="connsiteX95" fmla="*/ 2806699 w 3845718"/>
                <a:gd name="connsiteY95" fmla="*/ 630236 h 3741737"/>
                <a:gd name="connsiteX96" fmla="*/ 2867818 w 3845718"/>
                <a:gd name="connsiteY96" fmla="*/ 539750 h 3741737"/>
                <a:gd name="connsiteX97" fmla="*/ 2910681 w 3845718"/>
                <a:gd name="connsiteY97" fmla="*/ 547687 h 3741737"/>
                <a:gd name="connsiteX98" fmla="*/ 2978943 w 3845718"/>
                <a:gd name="connsiteY98" fmla="*/ 447675 h 3741737"/>
                <a:gd name="connsiteX99" fmla="*/ 3069430 w 3845718"/>
                <a:gd name="connsiteY99" fmla="*/ 481013 h 3741737"/>
                <a:gd name="connsiteX100" fmla="*/ 3128168 w 3845718"/>
                <a:gd name="connsiteY100" fmla="*/ 469900 h 3741737"/>
                <a:gd name="connsiteX101" fmla="*/ 3198018 w 3845718"/>
                <a:gd name="connsiteY101" fmla="*/ 495300 h 3741737"/>
                <a:gd name="connsiteX102" fmla="*/ 3204368 w 3845718"/>
                <a:gd name="connsiteY102" fmla="*/ 571500 h 3741737"/>
                <a:gd name="connsiteX103" fmla="*/ 3172618 w 3845718"/>
                <a:gd name="connsiteY103" fmla="*/ 654050 h 3741737"/>
                <a:gd name="connsiteX104" fmla="*/ 3204368 w 3845718"/>
                <a:gd name="connsiteY104" fmla="*/ 749300 h 3741737"/>
                <a:gd name="connsiteX105" fmla="*/ 3331368 w 3845718"/>
                <a:gd name="connsiteY105" fmla="*/ 781050 h 3741737"/>
                <a:gd name="connsiteX106" fmla="*/ 3284537 w 3845718"/>
                <a:gd name="connsiteY106" fmla="*/ 899319 h 3741737"/>
                <a:gd name="connsiteX107" fmla="*/ 3350418 w 3845718"/>
                <a:gd name="connsiteY107" fmla="*/ 1003300 h 3741737"/>
                <a:gd name="connsiteX108" fmla="*/ 3382168 w 3845718"/>
                <a:gd name="connsiteY108" fmla="*/ 1009650 h 3741737"/>
                <a:gd name="connsiteX109" fmla="*/ 3337718 w 3845718"/>
                <a:gd name="connsiteY109" fmla="*/ 1117600 h 3741737"/>
                <a:gd name="connsiteX110" fmla="*/ 3413918 w 3845718"/>
                <a:gd name="connsiteY110" fmla="*/ 1123950 h 3741737"/>
                <a:gd name="connsiteX111" fmla="*/ 3548062 w 3845718"/>
                <a:gd name="connsiteY111" fmla="*/ 1060450 h 3741737"/>
                <a:gd name="connsiteX112" fmla="*/ 3712368 w 3845718"/>
                <a:gd name="connsiteY112" fmla="*/ 908050 h 3741737"/>
                <a:gd name="connsiteX113" fmla="*/ 3701256 w 3845718"/>
                <a:gd name="connsiteY113" fmla="*/ 1030288 h 3741737"/>
                <a:gd name="connsiteX114" fmla="*/ 3793331 w 3845718"/>
                <a:gd name="connsiteY114" fmla="*/ 1119187 h 3741737"/>
                <a:gd name="connsiteX115" fmla="*/ 3845718 w 3845718"/>
                <a:gd name="connsiteY115" fmla="*/ 1270000 h 3741737"/>
                <a:gd name="connsiteX116" fmla="*/ 3540124 w 3845718"/>
                <a:gd name="connsiteY116" fmla="*/ 1458118 h 3741737"/>
                <a:gd name="connsiteX117" fmla="*/ 3607593 w 3845718"/>
                <a:gd name="connsiteY117" fmla="*/ 1585913 h 3741737"/>
                <a:gd name="connsiteX118" fmla="*/ 3559174 w 3845718"/>
                <a:gd name="connsiteY118" fmla="*/ 1687513 h 3741737"/>
                <a:gd name="connsiteX119" fmla="*/ 3604418 w 3845718"/>
                <a:gd name="connsiteY119" fmla="*/ 1720850 h 3741737"/>
                <a:gd name="connsiteX120" fmla="*/ 3629818 w 3845718"/>
                <a:gd name="connsiteY120" fmla="*/ 1771650 h 3741737"/>
                <a:gd name="connsiteX121" fmla="*/ 3629818 w 3845718"/>
                <a:gd name="connsiteY121" fmla="*/ 1847850 h 3741737"/>
                <a:gd name="connsiteX122" fmla="*/ 3604418 w 3845718"/>
                <a:gd name="connsiteY122" fmla="*/ 1873250 h 3741737"/>
                <a:gd name="connsiteX123" fmla="*/ 3598068 w 3845718"/>
                <a:gd name="connsiteY123" fmla="*/ 1911350 h 3741737"/>
                <a:gd name="connsiteX124" fmla="*/ 3528218 w 3845718"/>
                <a:gd name="connsiteY124" fmla="*/ 1885950 h 3741737"/>
                <a:gd name="connsiteX125" fmla="*/ 3509168 w 3845718"/>
                <a:gd name="connsiteY125" fmla="*/ 2012950 h 3741737"/>
                <a:gd name="connsiteX126" fmla="*/ 3432175 w 3845718"/>
                <a:gd name="connsiteY126" fmla="*/ 1977231 h 3741737"/>
                <a:gd name="connsiteX127" fmla="*/ 3299618 w 3845718"/>
                <a:gd name="connsiteY127" fmla="*/ 2039937 h 3741737"/>
                <a:gd name="connsiteX128" fmla="*/ 3445668 w 3845718"/>
                <a:gd name="connsiteY128" fmla="*/ 2286000 h 3741737"/>
                <a:gd name="connsiteX129" fmla="*/ 3483768 w 3845718"/>
                <a:gd name="connsiteY129" fmla="*/ 2286000 h 3741737"/>
                <a:gd name="connsiteX130" fmla="*/ 3477418 w 3845718"/>
                <a:gd name="connsiteY130" fmla="*/ 2374900 h 3741737"/>
                <a:gd name="connsiteX131" fmla="*/ 3407568 w 3845718"/>
                <a:gd name="connsiteY131" fmla="*/ 2350294 h 3741737"/>
                <a:gd name="connsiteX132" fmla="*/ 3299618 w 3845718"/>
                <a:gd name="connsiteY132" fmla="*/ 2387600 h 3741737"/>
                <a:gd name="connsiteX133" fmla="*/ 3077368 w 3845718"/>
                <a:gd name="connsiteY133" fmla="*/ 2381250 h 3741737"/>
                <a:gd name="connsiteX134" fmla="*/ 2982118 w 3845718"/>
                <a:gd name="connsiteY134" fmla="*/ 2381250 h 3741737"/>
                <a:gd name="connsiteX135" fmla="*/ 2905918 w 3845718"/>
                <a:gd name="connsiteY135" fmla="*/ 2305050 h 3741737"/>
                <a:gd name="connsiteX136" fmla="*/ 2848768 w 3845718"/>
                <a:gd name="connsiteY136" fmla="*/ 2292350 h 3741737"/>
                <a:gd name="connsiteX137" fmla="*/ 2834481 w 3845718"/>
                <a:gd name="connsiteY137" fmla="*/ 2212975 h 3741737"/>
                <a:gd name="connsiteX138" fmla="*/ 2643980 w 3845718"/>
                <a:gd name="connsiteY138" fmla="*/ 2155825 h 3741737"/>
                <a:gd name="connsiteX139" fmla="*/ 2620168 w 3845718"/>
                <a:gd name="connsiteY139" fmla="*/ 2273300 h 3741737"/>
                <a:gd name="connsiteX140" fmla="*/ 2639218 w 3845718"/>
                <a:gd name="connsiteY140" fmla="*/ 2362200 h 3741737"/>
                <a:gd name="connsiteX141" fmla="*/ 2607468 w 3845718"/>
                <a:gd name="connsiteY141" fmla="*/ 2476500 h 3741737"/>
                <a:gd name="connsiteX142" fmla="*/ 3001168 w 3845718"/>
                <a:gd name="connsiteY142" fmla="*/ 2546350 h 3741737"/>
                <a:gd name="connsiteX143" fmla="*/ 3045618 w 3845718"/>
                <a:gd name="connsiteY143" fmla="*/ 3003550 h 3741737"/>
                <a:gd name="connsiteX144" fmla="*/ 1978818 w 3845718"/>
                <a:gd name="connsiteY144" fmla="*/ 3060700 h 3741737"/>
                <a:gd name="connsiteX145" fmla="*/ 1959768 w 3845718"/>
                <a:gd name="connsiteY145" fmla="*/ 3117850 h 3741737"/>
                <a:gd name="connsiteX146" fmla="*/ 2010568 w 3845718"/>
                <a:gd name="connsiteY146" fmla="*/ 3143250 h 3741737"/>
                <a:gd name="connsiteX147" fmla="*/ 2029618 w 3845718"/>
                <a:gd name="connsiteY147" fmla="*/ 3219450 h 3741737"/>
                <a:gd name="connsiteX148" fmla="*/ 2023268 w 3845718"/>
                <a:gd name="connsiteY148" fmla="*/ 3378200 h 3741737"/>
                <a:gd name="connsiteX149" fmla="*/ 2093118 w 3845718"/>
                <a:gd name="connsiteY149" fmla="*/ 3473450 h 3741737"/>
                <a:gd name="connsiteX150" fmla="*/ 2055018 w 3845718"/>
                <a:gd name="connsiteY150" fmla="*/ 3638550 h 3741737"/>
                <a:gd name="connsiteX151" fmla="*/ 2112168 w 3845718"/>
                <a:gd name="connsiteY151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689770 w 3845718"/>
                <a:gd name="connsiteY22" fmla="*/ 2000254 h 3741737"/>
                <a:gd name="connsiteX23" fmla="*/ 654051 w 3845718"/>
                <a:gd name="connsiteY23" fmla="*/ 2078835 h 3741737"/>
                <a:gd name="connsiteX24" fmla="*/ 654051 w 3845718"/>
                <a:gd name="connsiteY24" fmla="*/ 2102648 h 3741737"/>
                <a:gd name="connsiteX25" fmla="*/ 620714 w 3845718"/>
                <a:gd name="connsiteY25" fmla="*/ 2140748 h 3741737"/>
                <a:gd name="connsiteX26" fmla="*/ 570708 w 3845718"/>
                <a:gd name="connsiteY26" fmla="*/ 2166942 h 3741737"/>
                <a:gd name="connsiteX27" fmla="*/ 504032 w 3845718"/>
                <a:gd name="connsiteY27" fmla="*/ 2181229 h 3741737"/>
                <a:gd name="connsiteX28" fmla="*/ 489745 w 3845718"/>
                <a:gd name="connsiteY28" fmla="*/ 2212185 h 3741737"/>
                <a:gd name="connsiteX29" fmla="*/ 461170 w 3845718"/>
                <a:gd name="connsiteY29" fmla="*/ 2197898 h 3741737"/>
                <a:gd name="connsiteX30" fmla="*/ 434976 w 3845718"/>
                <a:gd name="connsiteY30" fmla="*/ 2235998 h 3741737"/>
                <a:gd name="connsiteX31" fmla="*/ 375445 w 3845718"/>
                <a:gd name="connsiteY31" fmla="*/ 2252667 h 3741737"/>
                <a:gd name="connsiteX32" fmla="*/ 368301 w 3845718"/>
                <a:gd name="connsiteY32" fmla="*/ 2288385 h 3741737"/>
                <a:gd name="connsiteX33" fmla="*/ 278605 w 3845718"/>
                <a:gd name="connsiteY33" fmla="*/ 2244725 h 3741737"/>
                <a:gd name="connsiteX34" fmla="*/ 245268 w 3845718"/>
                <a:gd name="connsiteY34" fmla="*/ 2171700 h 3741737"/>
                <a:gd name="connsiteX35" fmla="*/ 252411 w 3845718"/>
                <a:gd name="connsiteY35" fmla="*/ 2115344 h 3741737"/>
                <a:gd name="connsiteX36" fmla="*/ 217487 w 3845718"/>
                <a:gd name="connsiteY36" fmla="*/ 2114550 h 3741737"/>
                <a:gd name="connsiteX37" fmla="*/ 230981 w 3845718"/>
                <a:gd name="connsiteY37" fmla="*/ 2072481 h 3741737"/>
                <a:gd name="connsiteX38" fmla="*/ 105567 w 3845718"/>
                <a:gd name="connsiteY38" fmla="*/ 2023269 h 3741737"/>
                <a:gd name="connsiteX39" fmla="*/ 42068 w 3845718"/>
                <a:gd name="connsiteY39" fmla="*/ 1957387 h 3741737"/>
                <a:gd name="connsiteX40" fmla="*/ 83343 w 3845718"/>
                <a:gd name="connsiteY40" fmla="*/ 1717675 h 3741737"/>
                <a:gd name="connsiteX41" fmla="*/ 0 w 3845718"/>
                <a:gd name="connsiteY41" fmla="*/ 1545432 h 3741737"/>
                <a:gd name="connsiteX42" fmla="*/ 30956 w 3845718"/>
                <a:gd name="connsiteY42" fmla="*/ 1500187 h 3741737"/>
                <a:gd name="connsiteX43" fmla="*/ 205581 w 3845718"/>
                <a:gd name="connsiteY43" fmla="*/ 1123950 h 3741737"/>
                <a:gd name="connsiteX44" fmla="*/ 340518 w 3845718"/>
                <a:gd name="connsiteY44" fmla="*/ 1003300 h 3741737"/>
                <a:gd name="connsiteX45" fmla="*/ 392906 w 3845718"/>
                <a:gd name="connsiteY45" fmla="*/ 750887 h 3741737"/>
                <a:gd name="connsiteX46" fmla="*/ 412749 w 3845718"/>
                <a:gd name="connsiteY46" fmla="*/ 625475 h 3741737"/>
                <a:gd name="connsiteX47" fmla="*/ 579437 w 3845718"/>
                <a:gd name="connsiteY47" fmla="*/ 700087 h 3741737"/>
                <a:gd name="connsiteX48" fmla="*/ 734218 w 3845718"/>
                <a:gd name="connsiteY48" fmla="*/ 758825 h 3741737"/>
                <a:gd name="connsiteX49" fmla="*/ 746124 w 3845718"/>
                <a:gd name="connsiteY49" fmla="*/ 685800 h 3741737"/>
                <a:gd name="connsiteX50" fmla="*/ 689768 w 3845718"/>
                <a:gd name="connsiteY50" fmla="*/ 606425 h 3741737"/>
                <a:gd name="connsiteX51" fmla="*/ 832643 w 3845718"/>
                <a:gd name="connsiteY51" fmla="*/ 568325 h 3741737"/>
                <a:gd name="connsiteX52" fmla="*/ 921543 w 3845718"/>
                <a:gd name="connsiteY52" fmla="*/ 561975 h 3741737"/>
                <a:gd name="connsiteX53" fmla="*/ 953293 w 3845718"/>
                <a:gd name="connsiteY53" fmla="*/ 542925 h 3741737"/>
                <a:gd name="connsiteX54" fmla="*/ 981868 w 3845718"/>
                <a:gd name="connsiteY54" fmla="*/ 561975 h 3741737"/>
                <a:gd name="connsiteX55" fmla="*/ 1048543 w 3845718"/>
                <a:gd name="connsiteY55" fmla="*/ 546100 h 3741737"/>
                <a:gd name="connsiteX56" fmla="*/ 1061243 w 3845718"/>
                <a:gd name="connsiteY56" fmla="*/ 514350 h 3741737"/>
                <a:gd name="connsiteX57" fmla="*/ 1302543 w 3845718"/>
                <a:gd name="connsiteY57" fmla="*/ 485775 h 3741737"/>
                <a:gd name="connsiteX58" fmla="*/ 1261268 w 3845718"/>
                <a:gd name="connsiteY58" fmla="*/ 219075 h 3741737"/>
                <a:gd name="connsiteX59" fmla="*/ 1175543 w 3845718"/>
                <a:gd name="connsiteY59" fmla="*/ 0 h 3741737"/>
                <a:gd name="connsiteX60" fmla="*/ 1280318 w 3845718"/>
                <a:gd name="connsiteY60" fmla="*/ 12700 h 3741737"/>
                <a:gd name="connsiteX61" fmla="*/ 1400968 w 3845718"/>
                <a:gd name="connsiteY61" fmla="*/ 60325 h 3741737"/>
                <a:gd name="connsiteX62" fmla="*/ 1477168 w 3845718"/>
                <a:gd name="connsiteY62" fmla="*/ 130175 h 3741737"/>
                <a:gd name="connsiteX63" fmla="*/ 1537493 w 3845718"/>
                <a:gd name="connsiteY63" fmla="*/ 222250 h 3741737"/>
                <a:gd name="connsiteX64" fmla="*/ 1581943 w 3845718"/>
                <a:gd name="connsiteY64" fmla="*/ 412750 h 3741737"/>
                <a:gd name="connsiteX65" fmla="*/ 1678781 w 3845718"/>
                <a:gd name="connsiteY65" fmla="*/ 380206 h 3741737"/>
                <a:gd name="connsiteX66" fmla="*/ 1685923 w 3845718"/>
                <a:gd name="connsiteY66" fmla="*/ 310357 h 3741737"/>
                <a:gd name="connsiteX67" fmla="*/ 1710531 w 3845718"/>
                <a:gd name="connsiteY67" fmla="*/ 305594 h 3741737"/>
                <a:gd name="connsiteX68" fmla="*/ 1747838 w 3845718"/>
                <a:gd name="connsiteY68" fmla="*/ 289720 h 3741737"/>
                <a:gd name="connsiteX69" fmla="*/ 1843087 w 3845718"/>
                <a:gd name="connsiteY69" fmla="*/ 295274 h 3741737"/>
                <a:gd name="connsiteX70" fmla="*/ 1884361 w 3845718"/>
                <a:gd name="connsiteY70" fmla="*/ 304007 h 3741737"/>
                <a:gd name="connsiteX71" fmla="*/ 1887537 w 3845718"/>
                <a:gd name="connsiteY71" fmla="*/ 245268 h 3741737"/>
                <a:gd name="connsiteX72" fmla="*/ 1921668 w 3845718"/>
                <a:gd name="connsiteY72" fmla="*/ 254000 h 3741737"/>
                <a:gd name="connsiteX73" fmla="*/ 1908174 w 3845718"/>
                <a:gd name="connsiteY73" fmla="*/ 328612 h 3741737"/>
                <a:gd name="connsiteX74" fmla="*/ 1972468 w 3845718"/>
                <a:gd name="connsiteY74" fmla="*/ 331788 h 3741737"/>
                <a:gd name="connsiteX75" fmla="*/ 2008186 w 3845718"/>
                <a:gd name="connsiteY75" fmla="*/ 312737 h 3741737"/>
                <a:gd name="connsiteX76" fmla="*/ 2052637 w 3845718"/>
                <a:gd name="connsiteY76" fmla="*/ 324644 h 3741737"/>
                <a:gd name="connsiteX77" fmla="*/ 2055018 w 3845718"/>
                <a:gd name="connsiteY77" fmla="*/ 359568 h 3741737"/>
                <a:gd name="connsiteX78" fmla="*/ 2105818 w 3845718"/>
                <a:gd name="connsiteY78" fmla="*/ 373856 h 3741737"/>
                <a:gd name="connsiteX79" fmla="*/ 2128837 w 3845718"/>
                <a:gd name="connsiteY79" fmla="*/ 361950 h 3741737"/>
                <a:gd name="connsiteX80" fmla="*/ 2188368 w 3845718"/>
                <a:gd name="connsiteY80" fmla="*/ 313531 h 3741737"/>
                <a:gd name="connsiteX81" fmla="*/ 2229643 w 3845718"/>
                <a:gd name="connsiteY81" fmla="*/ 338931 h 3741737"/>
                <a:gd name="connsiteX82" fmla="*/ 2248693 w 3845718"/>
                <a:gd name="connsiteY82" fmla="*/ 331788 h 3741737"/>
                <a:gd name="connsiteX83" fmla="*/ 2276474 w 3845718"/>
                <a:gd name="connsiteY83" fmla="*/ 273844 h 3741737"/>
                <a:gd name="connsiteX84" fmla="*/ 2337593 w 3845718"/>
                <a:gd name="connsiteY84" fmla="*/ 235743 h 3741737"/>
                <a:gd name="connsiteX85" fmla="*/ 2326480 w 3845718"/>
                <a:gd name="connsiteY85" fmla="*/ 252414 h 3741737"/>
                <a:gd name="connsiteX86" fmla="*/ 2375693 w 3845718"/>
                <a:gd name="connsiteY86" fmla="*/ 346075 h 3741737"/>
                <a:gd name="connsiteX87" fmla="*/ 2470943 w 3845718"/>
                <a:gd name="connsiteY87" fmla="*/ 388937 h 3741737"/>
                <a:gd name="connsiteX88" fmla="*/ 2480468 w 3845718"/>
                <a:gd name="connsiteY88" fmla="*/ 477838 h 3741737"/>
                <a:gd name="connsiteX89" fmla="*/ 2501105 w 3845718"/>
                <a:gd name="connsiteY89" fmla="*/ 511175 h 3741737"/>
                <a:gd name="connsiteX90" fmla="*/ 2529681 w 3845718"/>
                <a:gd name="connsiteY90" fmla="*/ 568325 h 3741737"/>
                <a:gd name="connsiteX91" fmla="*/ 2480468 w 3845718"/>
                <a:gd name="connsiteY91" fmla="*/ 688975 h 3741737"/>
                <a:gd name="connsiteX92" fmla="*/ 2564606 w 3845718"/>
                <a:gd name="connsiteY92" fmla="*/ 633413 h 3741737"/>
                <a:gd name="connsiteX93" fmla="*/ 2692400 w 3845718"/>
                <a:gd name="connsiteY93" fmla="*/ 642938 h 3741737"/>
                <a:gd name="connsiteX94" fmla="*/ 2744787 w 3845718"/>
                <a:gd name="connsiteY94" fmla="*/ 609600 h 3741737"/>
                <a:gd name="connsiteX95" fmla="*/ 2806699 w 3845718"/>
                <a:gd name="connsiteY95" fmla="*/ 630236 h 3741737"/>
                <a:gd name="connsiteX96" fmla="*/ 2867818 w 3845718"/>
                <a:gd name="connsiteY96" fmla="*/ 539750 h 3741737"/>
                <a:gd name="connsiteX97" fmla="*/ 2910681 w 3845718"/>
                <a:gd name="connsiteY97" fmla="*/ 547687 h 3741737"/>
                <a:gd name="connsiteX98" fmla="*/ 2978943 w 3845718"/>
                <a:gd name="connsiteY98" fmla="*/ 447675 h 3741737"/>
                <a:gd name="connsiteX99" fmla="*/ 3069430 w 3845718"/>
                <a:gd name="connsiteY99" fmla="*/ 481013 h 3741737"/>
                <a:gd name="connsiteX100" fmla="*/ 3128168 w 3845718"/>
                <a:gd name="connsiteY100" fmla="*/ 469900 h 3741737"/>
                <a:gd name="connsiteX101" fmla="*/ 3198018 w 3845718"/>
                <a:gd name="connsiteY101" fmla="*/ 495300 h 3741737"/>
                <a:gd name="connsiteX102" fmla="*/ 3204368 w 3845718"/>
                <a:gd name="connsiteY102" fmla="*/ 571500 h 3741737"/>
                <a:gd name="connsiteX103" fmla="*/ 3172618 w 3845718"/>
                <a:gd name="connsiteY103" fmla="*/ 654050 h 3741737"/>
                <a:gd name="connsiteX104" fmla="*/ 3204368 w 3845718"/>
                <a:gd name="connsiteY104" fmla="*/ 749300 h 3741737"/>
                <a:gd name="connsiteX105" fmla="*/ 3331368 w 3845718"/>
                <a:gd name="connsiteY105" fmla="*/ 781050 h 3741737"/>
                <a:gd name="connsiteX106" fmla="*/ 3284537 w 3845718"/>
                <a:gd name="connsiteY106" fmla="*/ 899319 h 3741737"/>
                <a:gd name="connsiteX107" fmla="*/ 3350418 w 3845718"/>
                <a:gd name="connsiteY107" fmla="*/ 1003300 h 3741737"/>
                <a:gd name="connsiteX108" fmla="*/ 3382168 w 3845718"/>
                <a:gd name="connsiteY108" fmla="*/ 1009650 h 3741737"/>
                <a:gd name="connsiteX109" fmla="*/ 3337718 w 3845718"/>
                <a:gd name="connsiteY109" fmla="*/ 1117600 h 3741737"/>
                <a:gd name="connsiteX110" fmla="*/ 3413918 w 3845718"/>
                <a:gd name="connsiteY110" fmla="*/ 1123950 h 3741737"/>
                <a:gd name="connsiteX111" fmla="*/ 3548062 w 3845718"/>
                <a:gd name="connsiteY111" fmla="*/ 1060450 h 3741737"/>
                <a:gd name="connsiteX112" fmla="*/ 3712368 w 3845718"/>
                <a:gd name="connsiteY112" fmla="*/ 908050 h 3741737"/>
                <a:gd name="connsiteX113" fmla="*/ 3701256 w 3845718"/>
                <a:gd name="connsiteY113" fmla="*/ 1030288 h 3741737"/>
                <a:gd name="connsiteX114" fmla="*/ 3793331 w 3845718"/>
                <a:gd name="connsiteY114" fmla="*/ 1119187 h 3741737"/>
                <a:gd name="connsiteX115" fmla="*/ 3845718 w 3845718"/>
                <a:gd name="connsiteY115" fmla="*/ 1270000 h 3741737"/>
                <a:gd name="connsiteX116" fmla="*/ 3540124 w 3845718"/>
                <a:gd name="connsiteY116" fmla="*/ 1458118 h 3741737"/>
                <a:gd name="connsiteX117" fmla="*/ 3607593 w 3845718"/>
                <a:gd name="connsiteY117" fmla="*/ 1585913 h 3741737"/>
                <a:gd name="connsiteX118" fmla="*/ 3559174 w 3845718"/>
                <a:gd name="connsiteY118" fmla="*/ 1687513 h 3741737"/>
                <a:gd name="connsiteX119" fmla="*/ 3604418 w 3845718"/>
                <a:gd name="connsiteY119" fmla="*/ 1720850 h 3741737"/>
                <a:gd name="connsiteX120" fmla="*/ 3629818 w 3845718"/>
                <a:gd name="connsiteY120" fmla="*/ 1771650 h 3741737"/>
                <a:gd name="connsiteX121" fmla="*/ 3629818 w 3845718"/>
                <a:gd name="connsiteY121" fmla="*/ 1847850 h 3741737"/>
                <a:gd name="connsiteX122" fmla="*/ 3604418 w 3845718"/>
                <a:gd name="connsiteY122" fmla="*/ 1873250 h 3741737"/>
                <a:gd name="connsiteX123" fmla="*/ 3598068 w 3845718"/>
                <a:gd name="connsiteY123" fmla="*/ 1911350 h 3741737"/>
                <a:gd name="connsiteX124" fmla="*/ 3528218 w 3845718"/>
                <a:gd name="connsiteY124" fmla="*/ 1885950 h 3741737"/>
                <a:gd name="connsiteX125" fmla="*/ 3509168 w 3845718"/>
                <a:gd name="connsiteY125" fmla="*/ 2012950 h 3741737"/>
                <a:gd name="connsiteX126" fmla="*/ 3432175 w 3845718"/>
                <a:gd name="connsiteY126" fmla="*/ 1977231 h 3741737"/>
                <a:gd name="connsiteX127" fmla="*/ 3299618 w 3845718"/>
                <a:gd name="connsiteY127" fmla="*/ 2039937 h 3741737"/>
                <a:gd name="connsiteX128" fmla="*/ 3445668 w 3845718"/>
                <a:gd name="connsiteY128" fmla="*/ 2286000 h 3741737"/>
                <a:gd name="connsiteX129" fmla="*/ 3483768 w 3845718"/>
                <a:gd name="connsiteY129" fmla="*/ 2286000 h 3741737"/>
                <a:gd name="connsiteX130" fmla="*/ 3477418 w 3845718"/>
                <a:gd name="connsiteY130" fmla="*/ 2374900 h 3741737"/>
                <a:gd name="connsiteX131" fmla="*/ 3407568 w 3845718"/>
                <a:gd name="connsiteY131" fmla="*/ 2350294 h 3741737"/>
                <a:gd name="connsiteX132" fmla="*/ 3299618 w 3845718"/>
                <a:gd name="connsiteY132" fmla="*/ 2387600 h 3741737"/>
                <a:gd name="connsiteX133" fmla="*/ 3077368 w 3845718"/>
                <a:gd name="connsiteY133" fmla="*/ 2381250 h 3741737"/>
                <a:gd name="connsiteX134" fmla="*/ 2982118 w 3845718"/>
                <a:gd name="connsiteY134" fmla="*/ 2381250 h 3741737"/>
                <a:gd name="connsiteX135" fmla="*/ 2905918 w 3845718"/>
                <a:gd name="connsiteY135" fmla="*/ 2305050 h 3741737"/>
                <a:gd name="connsiteX136" fmla="*/ 2848768 w 3845718"/>
                <a:gd name="connsiteY136" fmla="*/ 2292350 h 3741737"/>
                <a:gd name="connsiteX137" fmla="*/ 2834481 w 3845718"/>
                <a:gd name="connsiteY137" fmla="*/ 2212975 h 3741737"/>
                <a:gd name="connsiteX138" fmla="*/ 2643980 w 3845718"/>
                <a:gd name="connsiteY138" fmla="*/ 2155825 h 3741737"/>
                <a:gd name="connsiteX139" fmla="*/ 2620168 w 3845718"/>
                <a:gd name="connsiteY139" fmla="*/ 2273300 h 3741737"/>
                <a:gd name="connsiteX140" fmla="*/ 2639218 w 3845718"/>
                <a:gd name="connsiteY140" fmla="*/ 2362200 h 3741737"/>
                <a:gd name="connsiteX141" fmla="*/ 2607468 w 3845718"/>
                <a:gd name="connsiteY141" fmla="*/ 2476500 h 3741737"/>
                <a:gd name="connsiteX142" fmla="*/ 3001168 w 3845718"/>
                <a:gd name="connsiteY142" fmla="*/ 2546350 h 3741737"/>
                <a:gd name="connsiteX143" fmla="*/ 3045618 w 3845718"/>
                <a:gd name="connsiteY143" fmla="*/ 3003550 h 3741737"/>
                <a:gd name="connsiteX144" fmla="*/ 1978818 w 3845718"/>
                <a:gd name="connsiteY144" fmla="*/ 3060700 h 3741737"/>
                <a:gd name="connsiteX145" fmla="*/ 1959768 w 3845718"/>
                <a:gd name="connsiteY145" fmla="*/ 3117850 h 3741737"/>
                <a:gd name="connsiteX146" fmla="*/ 2010568 w 3845718"/>
                <a:gd name="connsiteY146" fmla="*/ 3143250 h 3741737"/>
                <a:gd name="connsiteX147" fmla="*/ 2029618 w 3845718"/>
                <a:gd name="connsiteY147" fmla="*/ 3219450 h 3741737"/>
                <a:gd name="connsiteX148" fmla="*/ 2023268 w 3845718"/>
                <a:gd name="connsiteY148" fmla="*/ 3378200 h 3741737"/>
                <a:gd name="connsiteX149" fmla="*/ 2093118 w 3845718"/>
                <a:gd name="connsiteY149" fmla="*/ 3473450 h 3741737"/>
                <a:gd name="connsiteX150" fmla="*/ 2055018 w 3845718"/>
                <a:gd name="connsiteY150" fmla="*/ 3638550 h 3741737"/>
                <a:gd name="connsiteX151" fmla="*/ 2112168 w 3845718"/>
                <a:gd name="connsiteY151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804070 w 3845718"/>
                <a:gd name="connsiteY22" fmla="*/ 2021685 h 3741737"/>
                <a:gd name="connsiteX23" fmla="*/ 689770 w 3845718"/>
                <a:gd name="connsiteY23" fmla="*/ 2000254 h 3741737"/>
                <a:gd name="connsiteX24" fmla="*/ 654051 w 3845718"/>
                <a:gd name="connsiteY24" fmla="*/ 2078835 h 3741737"/>
                <a:gd name="connsiteX25" fmla="*/ 654051 w 3845718"/>
                <a:gd name="connsiteY25" fmla="*/ 2102648 h 3741737"/>
                <a:gd name="connsiteX26" fmla="*/ 620714 w 3845718"/>
                <a:gd name="connsiteY26" fmla="*/ 2140748 h 3741737"/>
                <a:gd name="connsiteX27" fmla="*/ 570708 w 3845718"/>
                <a:gd name="connsiteY27" fmla="*/ 2166942 h 3741737"/>
                <a:gd name="connsiteX28" fmla="*/ 504032 w 3845718"/>
                <a:gd name="connsiteY28" fmla="*/ 2181229 h 3741737"/>
                <a:gd name="connsiteX29" fmla="*/ 489745 w 3845718"/>
                <a:gd name="connsiteY29" fmla="*/ 2212185 h 3741737"/>
                <a:gd name="connsiteX30" fmla="*/ 461170 w 3845718"/>
                <a:gd name="connsiteY30" fmla="*/ 2197898 h 3741737"/>
                <a:gd name="connsiteX31" fmla="*/ 434976 w 3845718"/>
                <a:gd name="connsiteY31" fmla="*/ 2235998 h 3741737"/>
                <a:gd name="connsiteX32" fmla="*/ 375445 w 3845718"/>
                <a:gd name="connsiteY32" fmla="*/ 2252667 h 3741737"/>
                <a:gd name="connsiteX33" fmla="*/ 368301 w 3845718"/>
                <a:gd name="connsiteY33" fmla="*/ 2288385 h 3741737"/>
                <a:gd name="connsiteX34" fmla="*/ 278605 w 3845718"/>
                <a:gd name="connsiteY34" fmla="*/ 2244725 h 3741737"/>
                <a:gd name="connsiteX35" fmla="*/ 245268 w 3845718"/>
                <a:gd name="connsiteY35" fmla="*/ 2171700 h 3741737"/>
                <a:gd name="connsiteX36" fmla="*/ 252411 w 3845718"/>
                <a:gd name="connsiteY36" fmla="*/ 2115344 h 3741737"/>
                <a:gd name="connsiteX37" fmla="*/ 217487 w 3845718"/>
                <a:gd name="connsiteY37" fmla="*/ 2114550 h 3741737"/>
                <a:gd name="connsiteX38" fmla="*/ 230981 w 3845718"/>
                <a:gd name="connsiteY38" fmla="*/ 2072481 h 3741737"/>
                <a:gd name="connsiteX39" fmla="*/ 105567 w 3845718"/>
                <a:gd name="connsiteY39" fmla="*/ 2023269 h 3741737"/>
                <a:gd name="connsiteX40" fmla="*/ 42068 w 3845718"/>
                <a:gd name="connsiteY40" fmla="*/ 1957387 h 3741737"/>
                <a:gd name="connsiteX41" fmla="*/ 83343 w 3845718"/>
                <a:gd name="connsiteY41" fmla="*/ 1717675 h 3741737"/>
                <a:gd name="connsiteX42" fmla="*/ 0 w 3845718"/>
                <a:gd name="connsiteY42" fmla="*/ 1545432 h 3741737"/>
                <a:gd name="connsiteX43" fmla="*/ 30956 w 3845718"/>
                <a:gd name="connsiteY43" fmla="*/ 1500187 h 3741737"/>
                <a:gd name="connsiteX44" fmla="*/ 205581 w 3845718"/>
                <a:gd name="connsiteY44" fmla="*/ 1123950 h 3741737"/>
                <a:gd name="connsiteX45" fmla="*/ 340518 w 3845718"/>
                <a:gd name="connsiteY45" fmla="*/ 1003300 h 3741737"/>
                <a:gd name="connsiteX46" fmla="*/ 392906 w 3845718"/>
                <a:gd name="connsiteY46" fmla="*/ 750887 h 3741737"/>
                <a:gd name="connsiteX47" fmla="*/ 412749 w 3845718"/>
                <a:gd name="connsiteY47" fmla="*/ 625475 h 3741737"/>
                <a:gd name="connsiteX48" fmla="*/ 579437 w 3845718"/>
                <a:gd name="connsiteY48" fmla="*/ 700087 h 3741737"/>
                <a:gd name="connsiteX49" fmla="*/ 734218 w 3845718"/>
                <a:gd name="connsiteY49" fmla="*/ 758825 h 3741737"/>
                <a:gd name="connsiteX50" fmla="*/ 746124 w 3845718"/>
                <a:gd name="connsiteY50" fmla="*/ 685800 h 3741737"/>
                <a:gd name="connsiteX51" fmla="*/ 689768 w 3845718"/>
                <a:gd name="connsiteY51" fmla="*/ 606425 h 3741737"/>
                <a:gd name="connsiteX52" fmla="*/ 832643 w 3845718"/>
                <a:gd name="connsiteY52" fmla="*/ 568325 h 3741737"/>
                <a:gd name="connsiteX53" fmla="*/ 921543 w 3845718"/>
                <a:gd name="connsiteY53" fmla="*/ 561975 h 3741737"/>
                <a:gd name="connsiteX54" fmla="*/ 953293 w 3845718"/>
                <a:gd name="connsiteY54" fmla="*/ 542925 h 3741737"/>
                <a:gd name="connsiteX55" fmla="*/ 981868 w 3845718"/>
                <a:gd name="connsiteY55" fmla="*/ 561975 h 3741737"/>
                <a:gd name="connsiteX56" fmla="*/ 1048543 w 3845718"/>
                <a:gd name="connsiteY56" fmla="*/ 546100 h 3741737"/>
                <a:gd name="connsiteX57" fmla="*/ 1061243 w 3845718"/>
                <a:gd name="connsiteY57" fmla="*/ 514350 h 3741737"/>
                <a:gd name="connsiteX58" fmla="*/ 1302543 w 3845718"/>
                <a:gd name="connsiteY58" fmla="*/ 485775 h 3741737"/>
                <a:gd name="connsiteX59" fmla="*/ 1261268 w 3845718"/>
                <a:gd name="connsiteY59" fmla="*/ 219075 h 3741737"/>
                <a:gd name="connsiteX60" fmla="*/ 1175543 w 3845718"/>
                <a:gd name="connsiteY60" fmla="*/ 0 h 3741737"/>
                <a:gd name="connsiteX61" fmla="*/ 1280318 w 3845718"/>
                <a:gd name="connsiteY61" fmla="*/ 12700 h 3741737"/>
                <a:gd name="connsiteX62" fmla="*/ 1400968 w 3845718"/>
                <a:gd name="connsiteY62" fmla="*/ 60325 h 3741737"/>
                <a:gd name="connsiteX63" fmla="*/ 1477168 w 3845718"/>
                <a:gd name="connsiteY63" fmla="*/ 130175 h 3741737"/>
                <a:gd name="connsiteX64" fmla="*/ 1537493 w 3845718"/>
                <a:gd name="connsiteY64" fmla="*/ 222250 h 3741737"/>
                <a:gd name="connsiteX65" fmla="*/ 1581943 w 3845718"/>
                <a:gd name="connsiteY65" fmla="*/ 412750 h 3741737"/>
                <a:gd name="connsiteX66" fmla="*/ 1678781 w 3845718"/>
                <a:gd name="connsiteY66" fmla="*/ 380206 h 3741737"/>
                <a:gd name="connsiteX67" fmla="*/ 1685923 w 3845718"/>
                <a:gd name="connsiteY67" fmla="*/ 310357 h 3741737"/>
                <a:gd name="connsiteX68" fmla="*/ 1710531 w 3845718"/>
                <a:gd name="connsiteY68" fmla="*/ 305594 h 3741737"/>
                <a:gd name="connsiteX69" fmla="*/ 1747838 w 3845718"/>
                <a:gd name="connsiteY69" fmla="*/ 289720 h 3741737"/>
                <a:gd name="connsiteX70" fmla="*/ 1843087 w 3845718"/>
                <a:gd name="connsiteY70" fmla="*/ 295274 h 3741737"/>
                <a:gd name="connsiteX71" fmla="*/ 1884361 w 3845718"/>
                <a:gd name="connsiteY71" fmla="*/ 304007 h 3741737"/>
                <a:gd name="connsiteX72" fmla="*/ 1887537 w 3845718"/>
                <a:gd name="connsiteY72" fmla="*/ 245268 h 3741737"/>
                <a:gd name="connsiteX73" fmla="*/ 1921668 w 3845718"/>
                <a:gd name="connsiteY73" fmla="*/ 254000 h 3741737"/>
                <a:gd name="connsiteX74" fmla="*/ 1908174 w 3845718"/>
                <a:gd name="connsiteY74" fmla="*/ 328612 h 3741737"/>
                <a:gd name="connsiteX75" fmla="*/ 1972468 w 3845718"/>
                <a:gd name="connsiteY75" fmla="*/ 331788 h 3741737"/>
                <a:gd name="connsiteX76" fmla="*/ 2008186 w 3845718"/>
                <a:gd name="connsiteY76" fmla="*/ 312737 h 3741737"/>
                <a:gd name="connsiteX77" fmla="*/ 2052637 w 3845718"/>
                <a:gd name="connsiteY77" fmla="*/ 324644 h 3741737"/>
                <a:gd name="connsiteX78" fmla="*/ 2055018 w 3845718"/>
                <a:gd name="connsiteY78" fmla="*/ 359568 h 3741737"/>
                <a:gd name="connsiteX79" fmla="*/ 2105818 w 3845718"/>
                <a:gd name="connsiteY79" fmla="*/ 373856 h 3741737"/>
                <a:gd name="connsiteX80" fmla="*/ 2128837 w 3845718"/>
                <a:gd name="connsiteY80" fmla="*/ 361950 h 3741737"/>
                <a:gd name="connsiteX81" fmla="*/ 2188368 w 3845718"/>
                <a:gd name="connsiteY81" fmla="*/ 313531 h 3741737"/>
                <a:gd name="connsiteX82" fmla="*/ 2229643 w 3845718"/>
                <a:gd name="connsiteY82" fmla="*/ 338931 h 3741737"/>
                <a:gd name="connsiteX83" fmla="*/ 2248693 w 3845718"/>
                <a:gd name="connsiteY83" fmla="*/ 331788 h 3741737"/>
                <a:gd name="connsiteX84" fmla="*/ 2276474 w 3845718"/>
                <a:gd name="connsiteY84" fmla="*/ 273844 h 3741737"/>
                <a:gd name="connsiteX85" fmla="*/ 2337593 w 3845718"/>
                <a:gd name="connsiteY85" fmla="*/ 235743 h 3741737"/>
                <a:gd name="connsiteX86" fmla="*/ 2326480 w 3845718"/>
                <a:gd name="connsiteY86" fmla="*/ 252414 h 3741737"/>
                <a:gd name="connsiteX87" fmla="*/ 2375693 w 3845718"/>
                <a:gd name="connsiteY87" fmla="*/ 346075 h 3741737"/>
                <a:gd name="connsiteX88" fmla="*/ 2470943 w 3845718"/>
                <a:gd name="connsiteY88" fmla="*/ 388937 h 3741737"/>
                <a:gd name="connsiteX89" fmla="*/ 2480468 w 3845718"/>
                <a:gd name="connsiteY89" fmla="*/ 477838 h 3741737"/>
                <a:gd name="connsiteX90" fmla="*/ 2501105 w 3845718"/>
                <a:gd name="connsiteY90" fmla="*/ 511175 h 3741737"/>
                <a:gd name="connsiteX91" fmla="*/ 2529681 w 3845718"/>
                <a:gd name="connsiteY91" fmla="*/ 568325 h 3741737"/>
                <a:gd name="connsiteX92" fmla="*/ 2480468 w 3845718"/>
                <a:gd name="connsiteY92" fmla="*/ 688975 h 3741737"/>
                <a:gd name="connsiteX93" fmla="*/ 2564606 w 3845718"/>
                <a:gd name="connsiteY93" fmla="*/ 633413 h 3741737"/>
                <a:gd name="connsiteX94" fmla="*/ 2692400 w 3845718"/>
                <a:gd name="connsiteY94" fmla="*/ 642938 h 3741737"/>
                <a:gd name="connsiteX95" fmla="*/ 2744787 w 3845718"/>
                <a:gd name="connsiteY95" fmla="*/ 609600 h 3741737"/>
                <a:gd name="connsiteX96" fmla="*/ 2806699 w 3845718"/>
                <a:gd name="connsiteY96" fmla="*/ 630236 h 3741737"/>
                <a:gd name="connsiteX97" fmla="*/ 2867818 w 3845718"/>
                <a:gd name="connsiteY97" fmla="*/ 539750 h 3741737"/>
                <a:gd name="connsiteX98" fmla="*/ 2910681 w 3845718"/>
                <a:gd name="connsiteY98" fmla="*/ 547687 h 3741737"/>
                <a:gd name="connsiteX99" fmla="*/ 2978943 w 3845718"/>
                <a:gd name="connsiteY99" fmla="*/ 447675 h 3741737"/>
                <a:gd name="connsiteX100" fmla="*/ 3069430 w 3845718"/>
                <a:gd name="connsiteY100" fmla="*/ 481013 h 3741737"/>
                <a:gd name="connsiteX101" fmla="*/ 3128168 w 3845718"/>
                <a:gd name="connsiteY101" fmla="*/ 469900 h 3741737"/>
                <a:gd name="connsiteX102" fmla="*/ 3198018 w 3845718"/>
                <a:gd name="connsiteY102" fmla="*/ 495300 h 3741737"/>
                <a:gd name="connsiteX103" fmla="*/ 3204368 w 3845718"/>
                <a:gd name="connsiteY103" fmla="*/ 571500 h 3741737"/>
                <a:gd name="connsiteX104" fmla="*/ 3172618 w 3845718"/>
                <a:gd name="connsiteY104" fmla="*/ 654050 h 3741737"/>
                <a:gd name="connsiteX105" fmla="*/ 3204368 w 3845718"/>
                <a:gd name="connsiteY105" fmla="*/ 749300 h 3741737"/>
                <a:gd name="connsiteX106" fmla="*/ 3331368 w 3845718"/>
                <a:gd name="connsiteY106" fmla="*/ 781050 h 3741737"/>
                <a:gd name="connsiteX107" fmla="*/ 3284537 w 3845718"/>
                <a:gd name="connsiteY107" fmla="*/ 899319 h 3741737"/>
                <a:gd name="connsiteX108" fmla="*/ 3350418 w 3845718"/>
                <a:gd name="connsiteY108" fmla="*/ 1003300 h 3741737"/>
                <a:gd name="connsiteX109" fmla="*/ 3382168 w 3845718"/>
                <a:gd name="connsiteY109" fmla="*/ 1009650 h 3741737"/>
                <a:gd name="connsiteX110" fmla="*/ 3337718 w 3845718"/>
                <a:gd name="connsiteY110" fmla="*/ 1117600 h 3741737"/>
                <a:gd name="connsiteX111" fmla="*/ 3413918 w 3845718"/>
                <a:gd name="connsiteY111" fmla="*/ 1123950 h 3741737"/>
                <a:gd name="connsiteX112" fmla="*/ 3548062 w 3845718"/>
                <a:gd name="connsiteY112" fmla="*/ 1060450 h 3741737"/>
                <a:gd name="connsiteX113" fmla="*/ 3712368 w 3845718"/>
                <a:gd name="connsiteY113" fmla="*/ 908050 h 3741737"/>
                <a:gd name="connsiteX114" fmla="*/ 3701256 w 3845718"/>
                <a:gd name="connsiteY114" fmla="*/ 1030288 h 3741737"/>
                <a:gd name="connsiteX115" fmla="*/ 3793331 w 3845718"/>
                <a:gd name="connsiteY115" fmla="*/ 1119187 h 3741737"/>
                <a:gd name="connsiteX116" fmla="*/ 3845718 w 3845718"/>
                <a:gd name="connsiteY116" fmla="*/ 1270000 h 3741737"/>
                <a:gd name="connsiteX117" fmla="*/ 3540124 w 3845718"/>
                <a:gd name="connsiteY117" fmla="*/ 1458118 h 3741737"/>
                <a:gd name="connsiteX118" fmla="*/ 3607593 w 3845718"/>
                <a:gd name="connsiteY118" fmla="*/ 1585913 h 3741737"/>
                <a:gd name="connsiteX119" fmla="*/ 3559174 w 3845718"/>
                <a:gd name="connsiteY119" fmla="*/ 1687513 h 3741737"/>
                <a:gd name="connsiteX120" fmla="*/ 3604418 w 3845718"/>
                <a:gd name="connsiteY120" fmla="*/ 1720850 h 3741737"/>
                <a:gd name="connsiteX121" fmla="*/ 3629818 w 3845718"/>
                <a:gd name="connsiteY121" fmla="*/ 1771650 h 3741737"/>
                <a:gd name="connsiteX122" fmla="*/ 3629818 w 3845718"/>
                <a:gd name="connsiteY122" fmla="*/ 1847850 h 3741737"/>
                <a:gd name="connsiteX123" fmla="*/ 3604418 w 3845718"/>
                <a:gd name="connsiteY123" fmla="*/ 1873250 h 3741737"/>
                <a:gd name="connsiteX124" fmla="*/ 3598068 w 3845718"/>
                <a:gd name="connsiteY124" fmla="*/ 1911350 h 3741737"/>
                <a:gd name="connsiteX125" fmla="*/ 3528218 w 3845718"/>
                <a:gd name="connsiteY125" fmla="*/ 1885950 h 3741737"/>
                <a:gd name="connsiteX126" fmla="*/ 3509168 w 3845718"/>
                <a:gd name="connsiteY126" fmla="*/ 2012950 h 3741737"/>
                <a:gd name="connsiteX127" fmla="*/ 3432175 w 3845718"/>
                <a:gd name="connsiteY127" fmla="*/ 1977231 h 3741737"/>
                <a:gd name="connsiteX128" fmla="*/ 3299618 w 3845718"/>
                <a:gd name="connsiteY128" fmla="*/ 2039937 h 3741737"/>
                <a:gd name="connsiteX129" fmla="*/ 3445668 w 3845718"/>
                <a:gd name="connsiteY129" fmla="*/ 2286000 h 3741737"/>
                <a:gd name="connsiteX130" fmla="*/ 3483768 w 3845718"/>
                <a:gd name="connsiteY130" fmla="*/ 2286000 h 3741737"/>
                <a:gd name="connsiteX131" fmla="*/ 3477418 w 3845718"/>
                <a:gd name="connsiteY131" fmla="*/ 2374900 h 3741737"/>
                <a:gd name="connsiteX132" fmla="*/ 3407568 w 3845718"/>
                <a:gd name="connsiteY132" fmla="*/ 2350294 h 3741737"/>
                <a:gd name="connsiteX133" fmla="*/ 3299618 w 3845718"/>
                <a:gd name="connsiteY133" fmla="*/ 2387600 h 3741737"/>
                <a:gd name="connsiteX134" fmla="*/ 3077368 w 3845718"/>
                <a:gd name="connsiteY134" fmla="*/ 2381250 h 3741737"/>
                <a:gd name="connsiteX135" fmla="*/ 2982118 w 3845718"/>
                <a:gd name="connsiteY135" fmla="*/ 2381250 h 3741737"/>
                <a:gd name="connsiteX136" fmla="*/ 2905918 w 3845718"/>
                <a:gd name="connsiteY136" fmla="*/ 2305050 h 3741737"/>
                <a:gd name="connsiteX137" fmla="*/ 2848768 w 3845718"/>
                <a:gd name="connsiteY137" fmla="*/ 2292350 h 3741737"/>
                <a:gd name="connsiteX138" fmla="*/ 2834481 w 3845718"/>
                <a:gd name="connsiteY138" fmla="*/ 2212975 h 3741737"/>
                <a:gd name="connsiteX139" fmla="*/ 2643980 w 3845718"/>
                <a:gd name="connsiteY139" fmla="*/ 2155825 h 3741737"/>
                <a:gd name="connsiteX140" fmla="*/ 2620168 w 3845718"/>
                <a:gd name="connsiteY140" fmla="*/ 2273300 h 3741737"/>
                <a:gd name="connsiteX141" fmla="*/ 2639218 w 3845718"/>
                <a:gd name="connsiteY141" fmla="*/ 2362200 h 3741737"/>
                <a:gd name="connsiteX142" fmla="*/ 2607468 w 3845718"/>
                <a:gd name="connsiteY142" fmla="*/ 2476500 h 3741737"/>
                <a:gd name="connsiteX143" fmla="*/ 3001168 w 3845718"/>
                <a:gd name="connsiteY143" fmla="*/ 2546350 h 3741737"/>
                <a:gd name="connsiteX144" fmla="*/ 3045618 w 3845718"/>
                <a:gd name="connsiteY144" fmla="*/ 3003550 h 3741737"/>
                <a:gd name="connsiteX145" fmla="*/ 1978818 w 3845718"/>
                <a:gd name="connsiteY145" fmla="*/ 3060700 h 3741737"/>
                <a:gd name="connsiteX146" fmla="*/ 1959768 w 3845718"/>
                <a:gd name="connsiteY146" fmla="*/ 3117850 h 3741737"/>
                <a:gd name="connsiteX147" fmla="*/ 2010568 w 3845718"/>
                <a:gd name="connsiteY147" fmla="*/ 3143250 h 3741737"/>
                <a:gd name="connsiteX148" fmla="*/ 2029618 w 3845718"/>
                <a:gd name="connsiteY148" fmla="*/ 3219450 h 3741737"/>
                <a:gd name="connsiteX149" fmla="*/ 2023268 w 3845718"/>
                <a:gd name="connsiteY149" fmla="*/ 3378200 h 3741737"/>
                <a:gd name="connsiteX150" fmla="*/ 2093118 w 3845718"/>
                <a:gd name="connsiteY150" fmla="*/ 3473450 h 3741737"/>
                <a:gd name="connsiteX151" fmla="*/ 2055018 w 3845718"/>
                <a:gd name="connsiteY151" fmla="*/ 3638550 h 3741737"/>
                <a:gd name="connsiteX152" fmla="*/ 2112168 w 3845718"/>
                <a:gd name="connsiteY152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777876 w 3845718"/>
                <a:gd name="connsiteY22" fmla="*/ 1921673 h 3741737"/>
                <a:gd name="connsiteX23" fmla="*/ 689770 w 3845718"/>
                <a:gd name="connsiteY23" fmla="*/ 2000254 h 3741737"/>
                <a:gd name="connsiteX24" fmla="*/ 654051 w 3845718"/>
                <a:gd name="connsiteY24" fmla="*/ 2078835 h 3741737"/>
                <a:gd name="connsiteX25" fmla="*/ 654051 w 3845718"/>
                <a:gd name="connsiteY25" fmla="*/ 2102648 h 3741737"/>
                <a:gd name="connsiteX26" fmla="*/ 620714 w 3845718"/>
                <a:gd name="connsiteY26" fmla="*/ 2140748 h 3741737"/>
                <a:gd name="connsiteX27" fmla="*/ 570708 w 3845718"/>
                <a:gd name="connsiteY27" fmla="*/ 2166942 h 3741737"/>
                <a:gd name="connsiteX28" fmla="*/ 504032 w 3845718"/>
                <a:gd name="connsiteY28" fmla="*/ 2181229 h 3741737"/>
                <a:gd name="connsiteX29" fmla="*/ 489745 w 3845718"/>
                <a:gd name="connsiteY29" fmla="*/ 2212185 h 3741737"/>
                <a:gd name="connsiteX30" fmla="*/ 461170 w 3845718"/>
                <a:gd name="connsiteY30" fmla="*/ 2197898 h 3741737"/>
                <a:gd name="connsiteX31" fmla="*/ 434976 w 3845718"/>
                <a:gd name="connsiteY31" fmla="*/ 2235998 h 3741737"/>
                <a:gd name="connsiteX32" fmla="*/ 375445 w 3845718"/>
                <a:gd name="connsiteY32" fmla="*/ 2252667 h 3741737"/>
                <a:gd name="connsiteX33" fmla="*/ 368301 w 3845718"/>
                <a:gd name="connsiteY33" fmla="*/ 2288385 h 3741737"/>
                <a:gd name="connsiteX34" fmla="*/ 278605 w 3845718"/>
                <a:gd name="connsiteY34" fmla="*/ 2244725 h 3741737"/>
                <a:gd name="connsiteX35" fmla="*/ 245268 w 3845718"/>
                <a:gd name="connsiteY35" fmla="*/ 2171700 h 3741737"/>
                <a:gd name="connsiteX36" fmla="*/ 252411 w 3845718"/>
                <a:gd name="connsiteY36" fmla="*/ 2115344 h 3741737"/>
                <a:gd name="connsiteX37" fmla="*/ 217487 w 3845718"/>
                <a:gd name="connsiteY37" fmla="*/ 2114550 h 3741737"/>
                <a:gd name="connsiteX38" fmla="*/ 230981 w 3845718"/>
                <a:gd name="connsiteY38" fmla="*/ 2072481 h 3741737"/>
                <a:gd name="connsiteX39" fmla="*/ 105567 w 3845718"/>
                <a:gd name="connsiteY39" fmla="*/ 2023269 h 3741737"/>
                <a:gd name="connsiteX40" fmla="*/ 42068 w 3845718"/>
                <a:gd name="connsiteY40" fmla="*/ 1957387 h 3741737"/>
                <a:gd name="connsiteX41" fmla="*/ 83343 w 3845718"/>
                <a:gd name="connsiteY41" fmla="*/ 1717675 h 3741737"/>
                <a:gd name="connsiteX42" fmla="*/ 0 w 3845718"/>
                <a:gd name="connsiteY42" fmla="*/ 1545432 h 3741737"/>
                <a:gd name="connsiteX43" fmla="*/ 30956 w 3845718"/>
                <a:gd name="connsiteY43" fmla="*/ 1500187 h 3741737"/>
                <a:gd name="connsiteX44" fmla="*/ 205581 w 3845718"/>
                <a:gd name="connsiteY44" fmla="*/ 1123950 h 3741737"/>
                <a:gd name="connsiteX45" fmla="*/ 340518 w 3845718"/>
                <a:gd name="connsiteY45" fmla="*/ 1003300 h 3741737"/>
                <a:gd name="connsiteX46" fmla="*/ 392906 w 3845718"/>
                <a:gd name="connsiteY46" fmla="*/ 750887 h 3741737"/>
                <a:gd name="connsiteX47" fmla="*/ 412749 w 3845718"/>
                <a:gd name="connsiteY47" fmla="*/ 625475 h 3741737"/>
                <a:gd name="connsiteX48" fmla="*/ 579437 w 3845718"/>
                <a:gd name="connsiteY48" fmla="*/ 700087 h 3741737"/>
                <a:gd name="connsiteX49" fmla="*/ 734218 w 3845718"/>
                <a:gd name="connsiteY49" fmla="*/ 758825 h 3741737"/>
                <a:gd name="connsiteX50" fmla="*/ 746124 w 3845718"/>
                <a:gd name="connsiteY50" fmla="*/ 685800 h 3741737"/>
                <a:gd name="connsiteX51" fmla="*/ 689768 w 3845718"/>
                <a:gd name="connsiteY51" fmla="*/ 606425 h 3741737"/>
                <a:gd name="connsiteX52" fmla="*/ 832643 w 3845718"/>
                <a:gd name="connsiteY52" fmla="*/ 568325 h 3741737"/>
                <a:gd name="connsiteX53" fmla="*/ 921543 w 3845718"/>
                <a:gd name="connsiteY53" fmla="*/ 561975 h 3741737"/>
                <a:gd name="connsiteX54" fmla="*/ 953293 w 3845718"/>
                <a:gd name="connsiteY54" fmla="*/ 542925 h 3741737"/>
                <a:gd name="connsiteX55" fmla="*/ 981868 w 3845718"/>
                <a:gd name="connsiteY55" fmla="*/ 561975 h 3741737"/>
                <a:gd name="connsiteX56" fmla="*/ 1048543 w 3845718"/>
                <a:gd name="connsiteY56" fmla="*/ 546100 h 3741737"/>
                <a:gd name="connsiteX57" fmla="*/ 1061243 w 3845718"/>
                <a:gd name="connsiteY57" fmla="*/ 514350 h 3741737"/>
                <a:gd name="connsiteX58" fmla="*/ 1302543 w 3845718"/>
                <a:gd name="connsiteY58" fmla="*/ 485775 h 3741737"/>
                <a:gd name="connsiteX59" fmla="*/ 1261268 w 3845718"/>
                <a:gd name="connsiteY59" fmla="*/ 219075 h 3741737"/>
                <a:gd name="connsiteX60" fmla="*/ 1175543 w 3845718"/>
                <a:gd name="connsiteY60" fmla="*/ 0 h 3741737"/>
                <a:gd name="connsiteX61" fmla="*/ 1280318 w 3845718"/>
                <a:gd name="connsiteY61" fmla="*/ 12700 h 3741737"/>
                <a:gd name="connsiteX62" fmla="*/ 1400968 w 3845718"/>
                <a:gd name="connsiteY62" fmla="*/ 60325 h 3741737"/>
                <a:gd name="connsiteX63" fmla="*/ 1477168 w 3845718"/>
                <a:gd name="connsiteY63" fmla="*/ 130175 h 3741737"/>
                <a:gd name="connsiteX64" fmla="*/ 1537493 w 3845718"/>
                <a:gd name="connsiteY64" fmla="*/ 222250 h 3741737"/>
                <a:gd name="connsiteX65" fmla="*/ 1581943 w 3845718"/>
                <a:gd name="connsiteY65" fmla="*/ 412750 h 3741737"/>
                <a:gd name="connsiteX66" fmla="*/ 1678781 w 3845718"/>
                <a:gd name="connsiteY66" fmla="*/ 380206 h 3741737"/>
                <a:gd name="connsiteX67" fmla="*/ 1685923 w 3845718"/>
                <a:gd name="connsiteY67" fmla="*/ 310357 h 3741737"/>
                <a:gd name="connsiteX68" fmla="*/ 1710531 w 3845718"/>
                <a:gd name="connsiteY68" fmla="*/ 305594 h 3741737"/>
                <a:gd name="connsiteX69" fmla="*/ 1747838 w 3845718"/>
                <a:gd name="connsiteY69" fmla="*/ 289720 h 3741737"/>
                <a:gd name="connsiteX70" fmla="*/ 1843087 w 3845718"/>
                <a:gd name="connsiteY70" fmla="*/ 295274 h 3741737"/>
                <a:gd name="connsiteX71" fmla="*/ 1884361 w 3845718"/>
                <a:gd name="connsiteY71" fmla="*/ 304007 h 3741737"/>
                <a:gd name="connsiteX72" fmla="*/ 1887537 w 3845718"/>
                <a:gd name="connsiteY72" fmla="*/ 245268 h 3741737"/>
                <a:gd name="connsiteX73" fmla="*/ 1921668 w 3845718"/>
                <a:gd name="connsiteY73" fmla="*/ 254000 h 3741737"/>
                <a:gd name="connsiteX74" fmla="*/ 1908174 w 3845718"/>
                <a:gd name="connsiteY74" fmla="*/ 328612 h 3741737"/>
                <a:gd name="connsiteX75" fmla="*/ 1972468 w 3845718"/>
                <a:gd name="connsiteY75" fmla="*/ 331788 h 3741737"/>
                <a:gd name="connsiteX76" fmla="*/ 2008186 w 3845718"/>
                <a:gd name="connsiteY76" fmla="*/ 312737 h 3741737"/>
                <a:gd name="connsiteX77" fmla="*/ 2052637 w 3845718"/>
                <a:gd name="connsiteY77" fmla="*/ 324644 h 3741737"/>
                <a:gd name="connsiteX78" fmla="*/ 2055018 w 3845718"/>
                <a:gd name="connsiteY78" fmla="*/ 359568 h 3741737"/>
                <a:gd name="connsiteX79" fmla="*/ 2105818 w 3845718"/>
                <a:gd name="connsiteY79" fmla="*/ 373856 h 3741737"/>
                <a:gd name="connsiteX80" fmla="*/ 2128837 w 3845718"/>
                <a:gd name="connsiteY80" fmla="*/ 361950 h 3741737"/>
                <a:gd name="connsiteX81" fmla="*/ 2188368 w 3845718"/>
                <a:gd name="connsiteY81" fmla="*/ 313531 h 3741737"/>
                <a:gd name="connsiteX82" fmla="*/ 2229643 w 3845718"/>
                <a:gd name="connsiteY82" fmla="*/ 338931 h 3741737"/>
                <a:gd name="connsiteX83" fmla="*/ 2248693 w 3845718"/>
                <a:gd name="connsiteY83" fmla="*/ 331788 h 3741737"/>
                <a:gd name="connsiteX84" fmla="*/ 2276474 w 3845718"/>
                <a:gd name="connsiteY84" fmla="*/ 273844 h 3741737"/>
                <a:gd name="connsiteX85" fmla="*/ 2337593 w 3845718"/>
                <a:gd name="connsiteY85" fmla="*/ 235743 h 3741737"/>
                <a:gd name="connsiteX86" fmla="*/ 2326480 w 3845718"/>
                <a:gd name="connsiteY86" fmla="*/ 252414 h 3741737"/>
                <a:gd name="connsiteX87" fmla="*/ 2375693 w 3845718"/>
                <a:gd name="connsiteY87" fmla="*/ 346075 h 3741737"/>
                <a:gd name="connsiteX88" fmla="*/ 2470943 w 3845718"/>
                <a:gd name="connsiteY88" fmla="*/ 388937 h 3741737"/>
                <a:gd name="connsiteX89" fmla="*/ 2480468 w 3845718"/>
                <a:gd name="connsiteY89" fmla="*/ 477838 h 3741737"/>
                <a:gd name="connsiteX90" fmla="*/ 2501105 w 3845718"/>
                <a:gd name="connsiteY90" fmla="*/ 511175 h 3741737"/>
                <a:gd name="connsiteX91" fmla="*/ 2529681 w 3845718"/>
                <a:gd name="connsiteY91" fmla="*/ 568325 h 3741737"/>
                <a:gd name="connsiteX92" fmla="*/ 2480468 w 3845718"/>
                <a:gd name="connsiteY92" fmla="*/ 688975 h 3741737"/>
                <a:gd name="connsiteX93" fmla="*/ 2564606 w 3845718"/>
                <a:gd name="connsiteY93" fmla="*/ 633413 h 3741737"/>
                <a:gd name="connsiteX94" fmla="*/ 2692400 w 3845718"/>
                <a:gd name="connsiteY94" fmla="*/ 642938 h 3741737"/>
                <a:gd name="connsiteX95" fmla="*/ 2744787 w 3845718"/>
                <a:gd name="connsiteY95" fmla="*/ 609600 h 3741737"/>
                <a:gd name="connsiteX96" fmla="*/ 2806699 w 3845718"/>
                <a:gd name="connsiteY96" fmla="*/ 630236 h 3741737"/>
                <a:gd name="connsiteX97" fmla="*/ 2867818 w 3845718"/>
                <a:gd name="connsiteY97" fmla="*/ 539750 h 3741737"/>
                <a:gd name="connsiteX98" fmla="*/ 2910681 w 3845718"/>
                <a:gd name="connsiteY98" fmla="*/ 547687 h 3741737"/>
                <a:gd name="connsiteX99" fmla="*/ 2978943 w 3845718"/>
                <a:gd name="connsiteY99" fmla="*/ 447675 h 3741737"/>
                <a:gd name="connsiteX100" fmla="*/ 3069430 w 3845718"/>
                <a:gd name="connsiteY100" fmla="*/ 481013 h 3741737"/>
                <a:gd name="connsiteX101" fmla="*/ 3128168 w 3845718"/>
                <a:gd name="connsiteY101" fmla="*/ 469900 h 3741737"/>
                <a:gd name="connsiteX102" fmla="*/ 3198018 w 3845718"/>
                <a:gd name="connsiteY102" fmla="*/ 495300 h 3741737"/>
                <a:gd name="connsiteX103" fmla="*/ 3204368 w 3845718"/>
                <a:gd name="connsiteY103" fmla="*/ 571500 h 3741737"/>
                <a:gd name="connsiteX104" fmla="*/ 3172618 w 3845718"/>
                <a:gd name="connsiteY104" fmla="*/ 654050 h 3741737"/>
                <a:gd name="connsiteX105" fmla="*/ 3204368 w 3845718"/>
                <a:gd name="connsiteY105" fmla="*/ 749300 h 3741737"/>
                <a:gd name="connsiteX106" fmla="*/ 3331368 w 3845718"/>
                <a:gd name="connsiteY106" fmla="*/ 781050 h 3741737"/>
                <a:gd name="connsiteX107" fmla="*/ 3284537 w 3845718"/>
                <a:gd name="connsiteY107" fmla="*/ 899319 h 3741737"/>
                <a:gd name="connsiteX108" fmla="*/ 3350418 w 3845718"/>
                <a:gd name="connsiteY108" fmla="*/ 1003300 h 3741737"/>
                <a:gd name="connsiteX109" fmla="*/ 3382168 w 3845718"/>
                <a:gd name="connsiteY109" fmla="*/ 1009650 h 3741737"/>
                <a:gd name="connsiteX110" fmla="*/ 3337718 w 3845718"/>
                <a:gd name="connsiteY110" fmla="*/ 1117600 h 3741737"/>
                <a:gd name="connsiteX111" fmla="*/ 3413918 w 3845718"/>
                <a:gd name="connsiteY111" fmla="*/ 1123950 h 3741737"/>
                <a:gd name="connsiteX112" fmla="*/ 3548062 w 3845718"/>
                <a:gd name="connsiteY112" fmla="*/ 1060450 h 3741737"/>
                <a:gd name="connsiteX113" fmla="*/ 3712368 w 3845718"/>
                <a:gd name="connsiteY113" fmla="*/ 908050 h 3741737"/>
                <a:gd name="connsiteX114" fmla="*/ 3701256 w 3845718"/>
                <a:gd name="connsiteY114" fmla="*/ 1030288 h 3741737"/>
                <a:gd name="connsiteX115" fmla="*/ 3793331 w 3845718"/>
                <a:gd name="connsiteY115" fmla="*/ 1119187 h 3741737"/>
                <a:gd name="connsiteX116" fmla="*/ 3845718 w 3845718"/>
                <a:gd name="connsiteY116" fmla="*/ 1270000 h 3741737"/>
                <a:gd name="connsiteX117" fmla="*/ 3540124 w 3845718"/>
                <a:gd name="connsiteY117" fmla="*/ 1458118 h 3741737"/>
                <a:gd name="connsiteX118" fmla="*/ 3607593 w 3845718"/>
                <a:gd name="connsiteY118" fmla="*/ 1585913 h 3741737"/>
                <a:gd name="connsiteX119" fmla="*/ 3559174 w 3845718"/>
                <a:gd name="connsiteY119" fmla="*/ 1687513 h 3741737"/>
                <a:gd name="connsiteX120" fmla="*/ 3604418 w 3845718"/>
                <a:gd name="connsiteY120" fmla="*/ 1720850 h 3741737"/>
                <a:gd name="connsiteX121" fmla="*/ 3629818 w 3845718"/>
                <a:gd name="connsiteY121" fmla="*/ 1771650 h 3741737"/>
                <a:gd name="connsiteX122" fmla="*/ 3629818 w 3845718"/>
                <a:gd name="connsiteY122" fmla="*/ 1847850 h 3741737"/>
                <a:gd name="connsiteX123" fmla="*/ 3604418 w 3845718"/>
                <a:gd name="connsiteY123" fmla="*/ 1873250 h 3741737"/>
                <a:gd name="connsiteX124" fmla="*/ 3598068 w 3845718"/>
                <a:gd name="connsiteY124" fmla="*/ 1911350 h 3741737"/>
                <a:gd name="connsiteX125" fmla="*/ 3528218 w 3845718"/>
                <a:gd name="connsiteY125" fmla="*/ 1885950 h 3741737"/>
                <a:gd name="connsiteX126" fmla="*/ 3509168 w 3845718"/>
                <a:gd name="connsiteY126" fmla="*/ 2012950 h 3741737"/>
                <a:gd name="connsiteX127" fmla="*/ 3432175 w 3845718"/>
                <a:gd name="connsiteY127" fmla="*/ 1977231 h 3741737"/>
                <a:gd name="connsiteX128" fmla="*/ 3299618 w 3845718"/>
                <a:gd name="connsiteY128" fmla="*/ 2039937 h 3741737"/>
                <a:gd name="connsiteX129" fmla="*/ 3445668 w 3845718"/>
                <a:gd name="connsiteY129" fmla="*/ 2286000 h 3741737"/>
                <a:gd name="connsiteX130" fmla="*/ 3483768 w 3845718"/>
                <a:gd name="connsiteY130" fmla="*/ 2286000 h 3741737"/>
                <a:gd name="connsiteX131" fmla="*/ 3477418 w 3845718"/>
                <a:gd name="connsiteY131" fmla="*/ 2374900 h 3741737"/>
                <a:gd name="connsiteX132" fmla="*/ 3407568 w 3845718"/>
                <a:gd name="connsiteY132" fmla="*/ 2350294 h 3741737"/>
                <a:gd name="connsiteX133" fmla="*/ 3299618 w 3845718"/>
                <a:gd name="connsiteY133" fmla="*/ 2387600 h 3741737"/>
                <a:gd name="connsiteX134" fmla="*/ 3077368 w 3845718"/>
                <a:gd name="connsiteY134" fmla="*/ 2381250 h 3741737"/>
                <a:gd name="connsiteX135" fmla="*/ 2982118 w 3845718"/>
                <a:gd name="connsiteY135" fmla="*/ 2381250 h 3741737"/>
                <a:gd name="connsiteX136" fmla="*/ 2905918 w 3845718"/>
                <a:gd name="connsiteY136" fmla="*/ 2305050 h 3741737"/>
                <a:gd name="connsiteX137" fmla="*/ 2848768 w 3845718"/>
                <a:gd name="connsiteY137" fmla="*/ 2292350 h 3741737"/>
                <a:gd name="connsiteX138" fmla="*/ 2834481 w 3845718"/>
                <a:gd name="connsiteY138" fmla="*/ 2212975 h 3741737"/>
                <a:gd name="connsiteX139" fmla="*/ 2643980 w 3845718"/>
                <a:gd name="connsiteY139" fmla="*/ 2155825 h 3741737"/>
                <a:gd name="connsiteX140" fmla="*/ 2620168 w 3845718"/>
                <a:gd name="connsiteY140" fmla="*/ 2273300 h 3741737"/>
                <a:gd name="connsiteX141" fmla="*/ 2639218 w 3845718"/>
                <a:gd name="connsiteY141" fmla="*/ 2362200 h 3741737"/>
                <a:gd name="connsiteX142" fmla="*/ 2607468 w 3845718"/>
                <a:gd name="connsiteY142" fmla="*/ 2476500 h 3741737"/>
                <a:gd name="connsiteX143" fmla="*/ 3001168 w 3845718"/>
                <a:gd name="connsiteY143" fmla="*/ 2546350 h 3741737"/>
                <a:gd name="connsiteX144" fmla="*/ 3045618 w 3845718"/>
                <a:gd name="connsiteY144" fmla="*/ 3003550 h 3741737"/>
                <a:gd name="connsiteX145" fmla="*/ 1978818 w 3845718"/>
                <a:gd name="connsiteY145" fmla="*/ 3060700 h 3741737"/>
                <a:gd name="connsiteX146" fmla="*/ 1959768 w 3845718"/>
                <a:gd name="connsiteY146" fmla="*/ 3117850 h 3741737"/>
                <a:gd name="connsiteX147" fmla="*/ 2010568 w 3845718"/>
                <a:gd name="connsiteY147" fmla="*/ 3143250 h 3741737"/>
                <a:gd name="connsiteX148" fmla="*/ 2029618 w 3845718"/>
                <a:gd name="connsiteY148" fmla="*/ 3219450 h 3741737"/>
                <a:gd name="connsiteX149" fmla="*/ 2023268 w 3845718"/>
                <a:gd name="connsiteY149" fmla="*/ 3378200 h 3741737"/>
                <a:gd name="connsiteX150" fmla="*/ 2093118 w 3845718"/>
                <a:gd name="connsiteY150" fmla="*/ 3473450 h 3741737"/>
                <a:gd name="connsiteX151" fmla="*/ 2055018 w 3845718"/>
                <a:gd name="connsiteY151" fmla="*/ 3638550 h 3741737"/>
                <a:gd name="connsiteX152" fmla="*/ 2112168 w 3845718"/>
                <a:gd name="connsiteY152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877889 w 3845718"/>
                <a:gd name="connsiteY22" fmla="*/ 1957392 h 3741737"/>
                <a:gd name="connsiteX23" fmla="*/ 777876 w 3845718"/>
                <a:gd name="connsiteY23" fmla="*/ 1921673 h 3741737"/>
                <a:gd name="connsiteX24" fmla="*/ 689770 w 3845718"/>
                <a:gd name="connsiteY24" fmla="*/ 2000254 h 3741737"/>
                <a:gd name="connsiteX25" fmla="*/ 654051 w 3845718"/>
                <a:gd name="connsiteY25" fmla="*/ 2078835 h 3741737"/>
                <a:gd name="connsiteX26" fmla="*/ 654051 w 3845718"/>
                <a:gd name="connsiteY26" fmla="*/ 2102648 h 3741737"/>
                <a:gd name="connsiteX27" fmla="*/ 620714 w 3845718"/>
                <a:gd name="connsiteY27" fmla="*/ 2140748 h 3741737"/>
                <a:gd name="connsiteX28" fmla="*/ 570708 w 3845718"/>
                <a:gd name="connsiteY28" fmla="*/ 2166942 h 3741737"/>
                <a:gd name="connsiteX29" fmla="*/ 504032 w 3845718"/>
                <a:gd name="connsiteY29" fmla="*/ 2181229 h 3741737"/>
                <a:gd name="connsiteX30" fmla="*/ 489745 w 3845718"/>
                <a:gd name="connsiteY30" fmla="*/ 2212185 h 3741737"/>
                <a:gd name="connsiteX31" fmla="*/ 461170 w 3845718"/>
                <a:gd name="connsiteY31" fmla="*/ 2197898 h 3741737"/>
                <a:gd name="connsiteX32" fmla="*/ 434976 w 3845718"/>
                <a:gd name="connsiteY32" fmla="*/ 2235998 h 3741737"/>
                <a:gd name="connsiteX33" fmla="*/ 375445 w 3845718"/>
                <a:gd name="connsiteY33" fmla="*/ 2252667 h 3741737"/>
                <a:gd name="connsiteX34" fmla="*/ 368301 w 3845718"/>
                <a:gd name="connsiteY34" fmla="*/ 2288385 h 3741737"/>
                <a:gd name="connsiteX35" fmla="*/ 278605 w 3845718"/>
                <a:gd name="connsiteY35" fmla="*/ 2244725 h 3741737"/>
                <a:gd name="connsiteX36" fmla="*/ 245268 w 3845718"/>
                <a:gd name="connsiteY36" fmla="*/ 2171700 h 3741737"/>
                <a:gd name="connsiteX37" fmla="*/ 252411 w 3845718"/>
                <a:gd name="connsiteY37" fmla="*/ 2115344 h 3741737"/>
                <a:gd name="connsiteX38" fmla="*/ 217487 w 3845718"/>
                <a:gd name="connsiteY38" fmla="*/ 2114550 h 3741737"/>
                <a:gd name="connsiteX39" fmla="*/ 230981 w 3845718"/>
                <a:gd name="connsiteY39" fmla="*/ 2072481 h 3741737"/>
                <a:gd name="connsiteX40" fmla="*/ 105567 w 3845718"/>
                <a:gd name="connsiteY40" fmla="*/ 2023269 h 3741737"/>
                <a:gd name="connsiteX41" fmla="*/ 42068 w 3845718"/>
                <a:gd name="connsiteY41" fmla="*/ 1957387 h 3741737"/>
                <a:gd name="connsiteX42" fmla="*/ 83343 w 3845718"/>
                <a:gd name="connsiteY42" fmla="*/ 1717675 h 3741737"/>
                <a:gd name="connsiteX43" fmla="*/ 0 w 3845718"/>
                <a:gd name="connsiteY43" fmla="*/ 1545432 h 3741737"/>
                <a:gd name="connsiteX44" fmla="*/ 30956 w 3845718"/>
                <a:gd name="connsiteY44" fmla="*/ 1500187 h 3741737"/>
                <a:gd name="connsiteX45" fmla="*/ 205581 w 3845718"/>
                <a:gd name="connsiteY45" fmla="*/ 1123950 h 3741737"/>
                <a:gd name="connsiteX46" fmla="*/ 340518 w 3845718"/>
                <a:gd name="connsiteY46" fmla="*/ 1003300 h 3741737"/>
                <a:gd name="connsiteX47" fmla="*/ 392906 w 3845718"/>
                <a:gd name="connsiteY47" fmla="*/ 750887 h 3741737"/>
                <a:gd name="connsiteX48" fmla="*/ 412749 w 3845718"/>
                <a:gd name="connsiteY48" fmla="*/ 625475 h 3741737"/>
                <a:gd name="connsiteX49" fmla="*/ 579437 w 3845718"/>
                <a:gd name="connsiteY49" fmla="*/ 700087 h 3741737"/>
                <a:gd name="connsiteX50" fmla="*/ 734218 w 3845718"/>
                <a:gd name="connsiteY50" fmla="*/ 758825 h 3741737"/>
                <a:gd name="connsiteX51" fmla="*/ 746124 w 3845718"/>
                <a:gd name="connsiteY51" fmla="*/ 685800 h 3741737"/>
                <a:gd name="connsiteX52" fmla="*/ 689768 w 3845718"/>
                <a:gd name="connsiteY52" fmla="*/ 606425 h 3741737"/>
                <a:gd name="connsiteX53" fmla="*/ 832643 w 3845718"/>
                <a:gd name="connsiteY53" fmla="*/ 568325 h 3741737"/>
                <a:gd name="connsiteX54" fmla="*/ 921543 w 3845718"/>
                <a:gd name="connsiteY54" fmla="*/ 561975 h 3741737"/>
                <a:gd name="connsiteX55" fmla="*/ 953293 w 3845718"/>
                <a:gd name="connsiteY55" fmla="*/ 542925 h 3741737"/>
                <a:gd name="connsiteX56" fmla="*/ 981868 w 3845718"/>
                <a:gd name="connsiteY56" fmla="*/ 561975 h 3741737"/>
                <a:gd name="connsiteX57" fmla="*/ 1048543 w 3845718"/>
                <a:gd name="connsiteY57" fmla="*/ 546100 h 3741737"/>
                <a:gd name="connsiteX58" fmla="*/ 1061243 w 3845718"/>
                <a:gd name="connsiteY58" fmla="*/ 514350 h 3741737"/>
                <a:gd name="connsiteX59" fmla="*/ 1302543 w 3845718"/>
                <a:gd name="connsiteY59" fmla="*/ 485775 h 3741737"/>
                <a:gd name="connsiteX60" fmla="*/ 1261268 w 3845718"/>
                <a:gd name="connsiteY60" fmla="*/ 219075 h 3741737"/>
                <a:gd name="connsiteX61" fmla="*/ 1175543 w 3845718"/>
                <a:gd name="connsiteY61" fmla="*/ 0 h 3741737"/>
                <a:gd name="connsiteX62" fmla="*/ 1280318 w 3845718"/>
                <a:gd name="connsiteY62" fmla="*/ 12700 h 3741737"/>
                <a:gd name="connsiteX63" fmla="*/ 1400968 w 3845718"/>
                <a:gd name="connsiteY63" fmla="*/ 60325 h 3741737"/>
                <a:gd name="connsiteX64" fmla="*/ 1477168 w 3845718"/>
                <a:gd name="connsiteY64" fmla="*/ 130175 h 3741737"/>
                <a:gd name="connsiteX65" fmla="*/ 1537493 w 3845718"/>
                <a:gd name="connsiteY65" fmla="*/ 222250 h 3741737"/>
                <a:gd name="connsiteX66" fmla="*/ 1581943 w 3845718"/>
                <a:gd name="connsiteY66" fmla="*/ 412750 h 3741737"/>
                <a:gd name="connsiteX67" fmla="*/ 1678781 w 3845718"/>
                <a:gd name="connsiteY67" fmla="*/ 380206 h 3741737"/>
                <a:gd name="connsiteX68" fmla="*/ 1685923 w 3845718"/>
                <a:gd name="connsiteY68" fmla="*/ 310357 h 3741737"/>
                <a:gd name="connsiteX69" fmla="*/ 1710531 w 3845718"/>
                <a:gd name="connsiteY69" fmla="*/ 305594 h 3741737"/>
                <a:gd name="connsiteX70" fmla="*/ 1747838 w 3845718"/>
                <a:gd name="connsiteY70" fmla="*/ 289720 h 3741737"/>
                <a:gd name="connsiteX71" fmla="*/ 1843087 w 3845718"/>
                <a:gd name="connsiteY71" fmla="*/ 295274 h 3741737"/>
                <a:gd name="connsiteX72" fmla="*/ 1884361 w 3845718"/>
                <a:gd name="connsiteY72" fmla="*/ 304007 h 3741737"/>
                <a:gd name="connsiteX73" fmla="*/ 1887537 w 3845718"/>
                <a:gd name="connsiteY73" fmla="*/ 245268 h 3741737"/>
                <a:gd name="connsiteX74" fmla="*/ 1921668 w 3845718"/>
                <a:gd name="connsiteY74" fmla="*/ 254000 h 3741737"/>
                <a:gd name="connsiteX75" fmla="*/ 1908174 w 3845718"/>
                <a:gd name="connsiteY75" fmla="*/ 328612 h 3741737"/>
                <a:gd name="connsiteX76" fmla="*/ 1972468 w 3845718"/>
                <a:gd name="connsiteY76" fmla="*/ 331788 h 3741737"/>
                <a:gd name="connsiteX77" fmla="*/ 2008186 w 3845718"/>
                <a:gd name="connsiteY77" fmla="*/ 312737 h 3741737"/>
                <a:gd name="connsiteX78" fmla="*/ 2052637 w 3845718"/>
                <a:gd name="connsiteY78" fmla="*/ 324644 h 3741737"/>
                <a:gd name="connsiteX79" fmla="*/ 2055018 w 3845718"/>
                <a:gd name="connsiteY79" fmla="*/ 359568 h 3741737"/>
                <a:gd name="connsiteX80" fmla="*/ 2105818 w 3845718"/>
                <a:gd name="connsiteY80" fmla="*/ 373856 h 3741737"/>
                <a:gd name="connsiteX81" fmla="*/ 2128837 w 3845718"/>
                <a:gd name="connsiteY81" fmla="*/ 361950 h 3741737"/>
                <a:gd name="connsiteX82" fmla="*/ 2188368 w 3845718"/>
                <a:gd name="connsiteY82" fmla="*/ 313531 h 3741737"/>
                <a:gd name="connsiteX83" fmla="*/ 2229643 w 3845718"/>
                <a:gd name="connsiteY83" fmla="*/ 338931 h 3741737"/>
                <a:gd name="connsiteX84" fmla="*/ 2248693 w 3845718"/>
                <a:gd name="connsiteY84" fmla="*/ 331788 h 3741737"/>
                <a:gd name="connsiteX85" fmla="*/ 2276474 w 3845718"/>
                <a:gd name="connsiteY85" fmla="*/ 273844 h 3741737"/>
                <a:gd name="connsiteX86" fmla="*/ 2337593 w 3845718"/>
                <a:gd name="connsiteY86" fmla="*/ 235743 h 3741737"/>
                <a:gd name="connsiteX87" fmla="*/ 2326480 w 3845718"/>
                <a:gd name="connsiteY87" fmla="*/ 252414 h 3741737"/>
                <a:gd name="connsiteX88" fmla="*/ 2375693 w 3845718"/>
                <a:gd name="connsiteY88" fmla="*/ 346075 h 3741737"/>
                <a:gd name="connsiteX89" fmla="*/ 2470943 w 3845718"/>
                <a:gd name="connsiteY89" fmla="*/ 388937 h 3741737"/>
                <a:gd name="connsiteX90" fmla="*/ 2480468 w 3845718"/>
                <a:gd name="connsiteY90" fmla="*/ 477838 h 3741737"/>
                <a:gd name="connsiteX91" fmla="*/ 2501105 w 3845718"/>
                <a:gd name="connsiteY91" fmla="*/ 511175 h 3741737"/>
                <a:gd name="connsiteX92" fmla="*/ 2529681 w 3845718"/>
                <a:gd name="connsiteY92" fmla="*/ 568325 h 3741737"/>
                <a:gd name="connsiteX93" fmla="*/ 2480468 w 3845718"/>
                <a:gd name="connsiteY93" fmla="*/ 688975 h 3741737"/>
                <a:gd name="connsiteX94" fmla="*/ 2564606 w 3845718"/>
                <a:gd name="connsiteY94" fmla="*/ 633413 h 3741737"/>
                <a:gd name="connsiteX95" fmla="*/ 2692400 w 3845718"/>
                <a:gd name="connsiteY95" fmla="*/ 642938 h 3741737"/>
                <a:gd name="connsiteX96" fmla="*/ 2744787 w 3845718"/>
                <a:gd name="connsiteY96" fmla="*/ 609600 h 3741737"/>
                <a:gd name="connsiteX97" fmla="*/ 2806699 w 3845718"/>
                <a:gd name="connsiteY97" fmla="*/ 630236 h 3741737"/>
                <a:gd name="connsiteX98" fmla="*/ 2867818 w 3845718"/>
                <a:gd name="connsiteY98" fmla="*/ 539750 h 3741737"/>
                <a:gd name="connsiteX99" fmla="*/ 2910681 w 3845718"/>
                <a:gd name="connsiteY99" fmla="*/ 547687 h 3741737"/>
                <a:gd name="connsiteX100" fmla="*/ 2978943 w 3845718"/>
                <a:gd name="connsiteY100" fmla="*/ 447675 h 3741737"/>
                <a:gd name="connsiteX101" fmla="*/ 3069430 w 3845718"/>
                <a:gd name="connsiteY101" fmla="*/ 481013 h 3741737"/>
                <a:gd name="connsiteX102" fmla="*/ 3128168 w 3845718"/>
                <a:gd name="connsiteY102" fmla="*/ 469900 h 3741737"/>
                <a:gd name="connsiteX103" fmla="*/ 3198018 w 3845718"/>
                <a:gd name="connsiteY103" fmla="*/ 495300 h 3741737"/>
                <a:gd name="connsiteX104" fmla="*/ 3204368 w 3845718"/>
                <a:gd name="connsiteY104" fmla="*/ 571500 h 3741737"/>
                <a:gd name="connsiteX105" fmla="*/ 3172618 w 3845718"/>
                <a:gd name="connsiteY105" fmla="*/ 654050 h 3741737"/>
                <a:gd name="connsiteX106" fmla="*/ 3204368 w 3845718"/>
                <a:gd name="connsiteY106" fmla="*/ 749300 h 3741737"/>
                <a:gd name="connsiteX107" fmla="*/ 3331368 w 3845718"/>
                <a:gd name="connsiteY107" fmla="*/ 781050 h 3741737"/>
                <a:gd name="connsiteX108" fmla="*/ 3284537 w 3845718"/>
                <a:gd name="connsiteY108" fmla="*/ 899319 h 3741737"/>
                <a:gd name="connsiteX109" fmla="*/ 3350418 w 3845718"/>
                <a:gd name="connsiteY109" fmla="*/ 1003300 h 3741737"/>
                <a:gd name="connsiteX110" fmla="*/ 3382168 w 3845718"/>
                <a:gd name="connsiteY110" fmla="*/ 1009650 h 3741737"/>
                <a:gd name="connsiteX111" fmla="*/ 3337718 w 3845718"/>
                <a:gd name="connsiteY111" fmla="*/ 1117600 h 3741737"/>
                <a:gd name="connsiteX112" fmla="*/ 3413918 w 3845718"/>
                <a:gd name="connsiteY112" fmla="*/ 1123950 h 3741737"/>
                <a:gd name="connsiteX113" fmla="*/ 3548062 w 3845718"/>
                <a:gd name="connsiteY113" fmla="*/ 1060450 h 3741737"/>
                <a:gd name="connsiteX114" fmla="*/ 3712368 w 3845718"/>
                <a:gd name="connsiteY114" fmla="*/ 908050 h 3741737"/>
                <a:gd name="connsiteX115" fmla="*/ 3701256 w 3845718"/>
                <a:gd name="connsiteY115" fmla="*/ 1030288 h 3741737"/>
                <a:gd name="connsiteX116" fmla="*/ 3793331 w 3845718"/>
                <a:gd name="connsiteY116" fmla="*/ 1119187 h 3741737"/>
                <a:gd name="connsiteX117" fmla="*/ 3845718 w 3845718"/>
                <a:gd name="connsiteY117" fmla="*/ 1270000 h 3741737"/>
                <a:gd name="connsiteX118" fmla="*/ 3540124 w 3845718"/>
                <a:gd name="connsiteY118" fmla="*/ 1458118 h 3741737"/>
                <a:gd name="connsiteX119" fmla="*/ 3607593 w 3845718"/>
                <a:gd name="connsiteY119" fmla="*/ 1585913 h 3741737"/>
                <a:gd name="connsiteX120" fmla="*/ 3559174 w 3845718"/>
                <a:gd name="connsiteY120" fmla="*/ 1687513 h 3741737"/>
                <a:gd name="connsiteX121" fmla="*/ 3604418 w 3845718"/>
                <a:gd name="connsiteY121" fmla="*/ 1720850 h 3741737"/>
                <a:gd name="connsiteX122" fmla="*/ 3629818 w 3845718"/>
                <a:gd name="connsiteY122" fmla="*/ 1771650 h 3741737"/>
                <a:gd name="connsiteX123" fmla="*/ 3629818 w 3845718"/>
                <a:gd name="connsiteY123" fmla="*/ 1847850 h 3741737"/>
                <a:gd name="connsiteX124" fmla="*/ 3604418 w 3845718"/>
                <a:gd name="connsiteY124" fmla="*/ 1873250 h 3741737"/>
                <a:gd name="connsiteX125" fmla="*/ 3598068 w 3845718"/>
                <a:gd name="connsiteY125" fmla="*/ 1911350 h 3741737"/>
                <a:gd name="connsiteX126" fmla="*/ 3528218 w 3845718"/>
                <a:gd name="connsiteY126" fmla="*/ 1885950 h 3741737"/>
                <a:gd name="connsiteX127" fmla="*/ 3509168 w 3845718"/>
                <a:gd name="connsiteY127" fmla="*/ 2012950 h 3741737"/>
                <a:gd name="connsiteX128" fmla="*/ 3432175 w 3845718"/>
                <a:gd name="connsiteY128" fmla="*/ 1977231 h 3741737"/>
                <a:gd name="connsiteX129" fmla="*/ 3299618 w 3845718"/>
                <a:gd name="connsiteY129" fmla="*/ 2039937 h 3741737"/>
                <a:gd name="connsiteX130" fmla="*/ 3445668 w 3845718"/>
                <a:gd name="connsiteY130" fmla="*/ 2286000 h 3741737"/>
                <a:gd name="connsiteX131" fmla="*/ 3483768 w 3845718"/>
                <a:gd name="connsiteY131" fmla="*/ 2286000 h 3741737"/>
                <a:gd name="connsiteX132" fmla="*/ 3477418 w 3845718"/>
                <a:gd name="connsiteY132" fmla="*/ 2374900 h 3741737"/>
                <a:gd name="connsiteX133" fmla="*/ 3407568 w 3845718"/>
                <a:gd name="connsiteY133" fmla="*/ 2350294 h 3741737"/>
                <a:gd name="connsiteX134" fmla="*/ 3299618 w 3845718"/>
                <a:gd name="connsiteY134" fmla="*/ 2387600 h 3741737"/>
                <a:gd name="connsiteX135" fmla="*/ 3077368 w 3845718"/>
                <a:gd name="connsiteY135" fmla="*/ 2381250 h 3741737"/>
                <a:gd name="connsiteX136" fmla="*/ 2982118 w 3845718"/>
                <a:gd name="connsiteY136" fmla="*/ 2381250 h 3741737"/>
                <a:gd name="connsiteX137" fmla="*/ 2905918 w 3845718"/>
                <a:gd name="connsiteY137" fmla="*/ 2305050 h 3741737"/>
                <a:gd name="connsiteX138" fmla="*/ 2848768 w 3845718"/>
                <a:gd name="connsiteY138" fmla="*/ 2292350 h 3741737"/>
                <a:gd name="connsiteX139" fmla="*/ 2834481 w 3845718"/>
                <a:gd name="connsiteY139" fmla="*/ 2212975 h 3741737"/>
                <a:gd name="connsiteX140" fmla="*/ 2643980 w 3845718"/>
                <a:gd name="connsiteY140" fmla="*/ 2155825 h 3741737"/>
                <a:gd name="connsiteX141" fmla="*/ 2620168 w 3845718"/>
                <a:gd name="connsiteY141" fmla="*/ 2273300 h 3741737"/>
                <a:gd name="connsiteX142" fmla="*/ 2639218 w 3845718"/>
                <a:gd name="connsiteY142" fmla="*/ 2362200 h 3741737"/>
                <a:gd name="connsiteX143" fmla="*/ 2607468 w 3845718"/>
                <a:gd name="connsiteY143" fmla="*/ 2476500 h 3741737"/>
                <a:gd name="connsiteX144" fmla="*/ 3001168 w 3845718"/>
                <a:gd name="connsiteY144" fmla="*/ 2546350 h 3741737"/>
                <a:gd name="connsiteX145" fmla="*/ 3045618 w 3845718"/>
                <a:gd name="connsiteY145" fmla="*/ 3003550 h 3741737"/>
                <a:gd name="connsiteX146" fmla="*/ 1978818 w 3845718"/>
                <a:gd name="connsiteY146" fmla="*/ 3060700 h 3741737"/>
                <a:gd name="connsiteX147" fmla="*/ 1959768 w 3845718"/>
                <a:gd name="connsiteY147" fmla="*/ 3117850 h 3741737"/>
                <a:gd name="connsiteX148" fmla="*/ 2010568 w 3845718"/>
                <a:gd name="connsiteY148" fmla="*/ 3143250 h 3741737"/>
                <a:gd name="connsiteX149" fmla="*/ 2029618 w 3845718"/>
                <a:gd name="connsiteY149" fmla="*/ 3219450 h 3741737"/>
                <a:gd name="connsiteX150" fmla="*/ 2023268 w 3845718"/>
                <a:gd name="connsiteY150" fmla="*/ 3378200 h 3741737"/>
                <a:gd name="connsiteX151" fmla="*/ 2093118 w 3845718"/>
                <a:gd name="connsiteY151" fmla="*/ 3473450 h 3741737"/>
                <a:gd name="connsiteX152" fmla="*/ 2055018 w 3845718"/>
                <a:gd name="connsiteY152" fmla="*/ 3638550 h 3741737"/>
                <a:gd name="connsiteX153" fmla="*/ 2112168 w 3845718"/>
                <a:gd name="connsiteY153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870745 w 3845718"/>
                <a:gd name="connsiteY22" fmla="*/ 1938342 h 3741737"/>
                <a:gd name="connsiteX23" fmla="*/ 777876 w 3845718"/>
                <a:gd name="connsiteY23" fmla="*/ 1921673 h 3741737"/>
                <a:gd name="connsiteX24" fmla="*/ 689770 w 3845718"/>
                <a:gd name="connsiteY24" fmla="*/ 2000254 h 3741737"/>
                <a:gd name="connsiteX25" fmla="*/ 654051 w 3845718"/>
                <a:gd name="connsiteY25" fmla="*/ 2078835 h 3741737"/>
                <a:gd name="connsiteX26" fmla="*/ 654051 w 3845718"/>
                <a:gd name="connsiteY26" fmla="*/ 2102648 h 3741737"/>
                <a:gd name="connsiteX27" fmla="*/ 620714 w 3845718"/>
                <a:gd name="connsiteY27" fmla="*/ 2140748 h 3741737"/>
                <a:gd name="connsiteX28" fmla="*/ 570708 w 3845718"/>
                <a:gd name="connsiteY28" fmla="*/ 2166942 h 3741737"/>
                <a:gd name="connsiteX29" fmla="*/ 504032 w 3845718"/>
                <a:gd name="connsiteY29" fmla="*/ 2181229 h 3741737"/>
                <a:gd name="connsiteX30" fmla="*/ 489745 w 3845718"/>
                <a:gd name="connsiteY30" fmla="*/ 2212185 h 3741737"/>
                <a:gd name="connsiteX31" fmla="*/ 461170 w 3845718"/>
                <a:gd name="connsiteY31" fmla="*/ 2197898 h 3741737"/>
                <a:gd name="connsiteX32" fmla="*/ 434976 w 3845718"/>
                <a:gd name="connsiteY32" fmla="*/ 2235998 h 3741737"/>
                <a:gd name="connsiteX33" fmla="*/ 375445 w 3845718"/>
                <a:gd name="connsiteY33" fmla="*/ 2252667 h 3741737"/>
                <a:gd name="connsiteX34" fmla="*/ 368301 w 3845718"/>
                <a:gd name="connsiteY34" fmla="*/ 2288385 h 3741737"/>
                <a:gd name="connsiteX35" fmla="*/ 278605 w 3845718"/>
                <a:gd name="connsiteY35" fmla="*/ 2244725 h 3741737"/>
                <a:gd name="connsiteX36" fmla="*/ 245268 w 3845718"/>
                <a:gd name="connsiteY36" fmla="*/ 2171700 h 3741737"/>
                <a:gd name="connsiteX37" fmla="*/ 252411 w 3845718"/>
                <a:gd name="connsiteY37" fmla="*/ 2115344 h 3741737"/>
                <a:gd name="connsiteX38" fmla="*/ 217487 w 3845718"/>
                <a:gd name="connsiteY38" fmla="*/ 2114550 h 3741737"/>
                <a:gd name="connsiteX39" fmla="*/ 230981 w 3845718"/>
                <a:gd name="connsiteY39" fmla="*/ 2072481 h 3741737"/>
                <a:gd name="connsiteX40" fmla="*/ 105567 w 3845718"/>
                <a:gd name="connsiteY40" fmla="*/ 2023269 h 3741737"/>
                <a:gd name="connsiteX41" fmla="*/ 42068 w 3845718"/>
                <a:gd name="connsiteY41" fmla="*/ 1957387 h 3741737"/>
                <a:gd name="connsiteX42" fmla="*/ 83343 w 3845718"/>
                <a:gd name="connsiteY42" fmla="*/ 1717675 h 3741737"/>
                <a:gd name="connsiteX43" fmla="*/ 0 w 3845718"/>
                <a:gd name="connsiteY43" fmla="*/ 1545432 h 3741737"/>
                <a:gd name="connsiteX44" fmla="*/ 30956 w 3845718"/>
                <a:gd name="connsiteY44" fmla="*/ 1500187 h 3741737"/>
                <a:gd name="connsiteX45" fmla="*/ 205581 w 3845718"/>
                <a:gd name="connsiteY45" fmla="*/ 1123950 h 3741737"/>
                <a:gd name="connsiteX46" fmla="*/ 340518 w 3845718"/>
                <a:gd name="connsiteY46" fmla="*/ 1003300 h 3741737"/>
                <a:gd name="connsiteX47" fmla="*/ 392906 w 3845718"/>
                <a:gd name="connsiteY47" fmla="*/ 750887 h 3741737"/>
                <a:gd name="connsiteX48" fmla="*/ 412749 w 3845718"/>
                <a:gd name="connsiteY48" fmla="*/ 625475 h 3741737"/>
                <a:gd name="connsiteX49" fmla="*/ 579437 w 3845718"/>
                <a:gd name="connsiteY49" fmla="*/ 700087 h 3741737"/>
                <a:gd name="connsiteX50" fmla="*/ 734218 w 3845718"/>
                <a:gd name="connsiteY50" fmla="*/ 758825 h 3741737"/>
                <a:gd name="connsiteX51" fmla="*/ 746124 w 3845718"/>
                <a:gd name="connsiteY51" fmla="*/ 685800 h 3741737"/>
                <a:gd name="connsiteX52" fmla="*/ 689768 w 3845718"/>
                <a:gd name="connsiteY52" fmla="*/ 606425 h 3741737"/>
                <a:gd name="connsiteX53" fmla="*/ 832643 w 3845718"/>
                <a:gd name="connsiteY53" fmla="*/ 568325 h 3741737"/>
                <a:gd name="connsiteX54" fmla="*/ 921543 w 3845718"/>
                <a:gd name="connsiteY54" fmla="*/ 561975 h 3741737"/>
                <a:gd name="connsiteX55" fmla="*/ 953293 w 3845718"/>
                <a:gd name="connsiteY55" fmla="*/ 542925 h 3741737"/>
                <a:gd name="connsiteX56" fmla="*/ 981868 w 3845718"/>
                <a:gd name="connsiteY56" fmla="*/ 561975 h 3741737"/>
                <a:gd name="connsiteX57" fmla="*/ 1048543 w 3845718"/>
                <a:gd name="connsiteY57" fmla="*/ 546100 h 3741737"/>
                <a:gd name="connsiteX58" fmla="*/ 1061243 w 3845718"/>
                <a:gd name="connsiteY58" fmla="*/ 514350 h 3741737"/>
                <a:gd name="connsiteX59" fmla="*/ 1302543 w 3845718"/>
                <a:gd name="connsiteY59" fmla="*/ 485775 h 3741737"/>
                <a:gd name="connsiteX60" fmla="*/ 1261268 w 3845718"/>
                <a:gd name="connsiteY60" fmla="*/ 219075 h 3741737"/>
                <a:gd name="connsiteX61" fmla="*/ 1175543 w 3845718"/>
                <a:gd name="connsiteY61" fmla="*/ 0 h 3741737"/>
                <a:gd name="connsiteX62" fmla="*/ 1280318 w 3845718"/>
                <a:gd name="connsiteY62" fmla="*/ 12700 h 3741737"/>
                <a:gd name="connsiteX63" fmla="*/ 1400968 w 3845718"/>
                <a:gd name="connsiteY63" fmla="*/ 60325 h 3741737"/>
                <a:gd name="connsiteX64" fmla="*/ 1477168 w 3845718"/>
                <a:gd name="connsiteY64" fmla="*/ 130175 h 3741737"/>
                <a:gd name="connsiteX65" fmla="*/ 1537493 w 3845718"/>
                <a:gd name="connsiteY65" fmla="*/ 222250 h 3741737"/>
                <a:gd name="connsiteX66" fmla="*/ 1581943 w 3845718"/>
                <a:gd name="connsiteY66" fmla="*/ 412750 h 3741737"/>
                <a:gd name="connsiteX67" fmla="*/ 1678781 w 3845718"/>
                <a:gd name="connsiteY67" fmla="*/ 380206 h 3741737"/>
                <a:gd name="connsiteX68" fmla="*/ 1685923 w 3845718"/>
                <a:gd name="connsiteY68" fmla="*/ 310357 h 3741737"/>
                <a:gd name="connsiteX69" fmla="*/ 1710531 w 3845718"/>
                <a:gd name="connsiteY69" fmla="*/ 305594 h 3741737"/>
                <a:gd name="connsiteX70" fmla="*/ 1747838 w 3845718"/>
                <a:gd name="connsiteY70" fmla="*/ 289720 h 3741737"/>
                <a:gd name="connsiteX71" fmla="*/ 1843087 w 3845718"/>
                <a:gd name="connsiteY71" fmla="*/ 295274 h 3741737"/>
                <a:gd name="connsiteX72" fmla="*/ 1884361 w 3845718"/>
                <a:gd name="connsiteY72" fmla="*/ 304007 h 3741737"/>
                <a:gd name="connsiteX73" fmla="*/ 1887537 w 3845718"/>
                <a:gd name="connsiteY73" fmla="*/ 245268 h 3741737"/>
                <a:gd name="connsiteX74" fmla="*/ 1921668 w 3845718"/>
                <a:gd name="connsiteY74" fmla="*/ 254000 h 3741737"/>
                <a:gd name="connsiteX75" fmla="*/ 1908174 w 3845718"/>
                <a:gd name="connsiteY75" fmla="*/ 328612 h 3741737"/>
                <a:gd name="connsiteX76" fmla="*/ 1972468 w 3845718"/>
                <a:gd name="connsiteY76" fmla="*/ 331788 h 3741737"/>
                <a:gd name="connsiteX77" fmla="*/ 2008186 w 3845718"/>
                <a:gd name="connsiteY77" fmla="*/ 312737 h 3741737"/>
                <a:gd name="connsiteX78" fmla="*/ 2052637 w 3845718"/>
                <a:gd name="connsiteY78" fmla="*/ 324644 h 3741737"/>
                <a:gd name="connsiteX79" fmla="*/ 2055018 w 3845718"/>
                <a:gd name="connsiteY79" fmla="*/ 359568 h 3741737"/>
                <a:gd name="connsiteX80" fmla="*/ 2105818 w 3845718"/>
                <a:gd name="connsiteY80" fmla="*/ 373856 h 3741737"/>
                <a:gd name="connsiteX81" fmla="*/ 2128837 w 3845718"/>
                <a:gd name="connsiteY81" fmla="*/ 361950 h 3741737"/>
                <a:gd name="connsiteX82" fmla="*/ 2188368 w 3845718"/>
                <a:gd name="connsiteY82" fmla="*/ 313531 h 3741737"/>
                <a:gd name="connsiteX83" fmla="*/ 2229643 w 3845718"/>
                <a:gd name="connsiteY83" fmla="*/ 338931 h 3741737"/>
                <a:gd name="connsiteX84" fmla="*/ 2248693 w 3845718"/>
                <a:gd name="connsiteY84" fmla="*/ 331788 h 3741737"/>
                <a:gd name="connsiteX85" fmla="*/ 2276474 w 3845718"/>
                <a:gd name="connsiteY85" fmla="*/ 273844 h 3741737"/>
                <a:gd name="connsiteX86" fmla="*/ 2337593 w 3845718"/>
                <a:gd name="connsiteY86" fmla="*/ 235743 h 3741737"/>
                <a:gd name="connsiteX87" fmla="*/ 2326480 w 3845718"/>
                <a:gd name="connsiteY87" fmla="*/ 252414 h 3741737"/>
                <a:gd name="connsiteX88" fmla="*/ 2375693 w 3845718"/>
                <a:gd name="connsiteY88" fmla="*/ 346075 h 3741737"/>
                <a:gd name="connsiteX89" fmla="*/ 2470943 w 3845718"/>
                <a:gd name="connsiteY89" fmla="*/ 388937 h 3741737"/>
                <a:gd name="connsiteX90" fmla="*/ 2480468 w 3845718"/>
                <a:gd name="connsiteY90" fmla="*/ 477838 h 3741737"/>
                <a:gd name="connsiteX91" fmla="*/ 2501105 w 3845718"/>
                <a:gd name="connsiteY91" fmla="*/ 511175 h 3741737"/>
                <a:gd name="connsiteX92" fmla="*/ 2529681 w 3845718"/>
                <a:gd name="connsiteY92" fmla="*/ 568325 h 3741737"/>
                <a:gd name="connsiteX93" fmla="*/ 2480468 w 3845718"/>
                <a:gd name="connsiteY93" fmla="*/ 688975 h 3741737"/>
                <a:gd name="connsiteX94" fmla="*/ 2564606 w 3845718"/>
                <a:gd name="connsiteY94" fmla="*/ 633413 h 3741737"/>
                <a:gd name="connsiteX95" fmla="*/ 2692400 w 3845718"/>
                <a:gd name="connsiteY95" fmla="*/ 642938 h 3741737"/>
                <a:gd name="connsiteX96" fmla="*/ 2744787 w 3845718"/>
                <a:gd name="connsiteY96" fmla="*/ 609600 h 3741737"/>
                <a:gd name="connsiteX97" fmla="*/ 2806699 w 3845718"/>
                <a:gd name="connsiteY97" fmla="*/ 630236 h 3741737"/>
                <a:gd name="connsiteX98" fmla="*/ 2867818 w 3845718"/>
                <a:gd name="connsiteY98" fmla="*/ 539750 h 3741737"/>
                <a:gd name="connsiteX99" fmla="*/ 2910681 w 3845718"/>
                <a:gd name="connsiteY99" fmla="*/ 547687 h 3741737"/>
                <a:gd name="connsiteX100" fmla="*/ 2978943 w 3845718"/>
                <a:gd name="connsiteY100" fmla="*/ 447675 h 3741737"/>
                <a:gd name="connsiteX101" fmla="*/ 3069430 w 3845718"/>
                <a:gd name="connsiteY101" fmla="*/ 481013 h 3741737"/>
                <a:gd name="connsiteX102" fmla="*/ 3128168 w 3845718"/>
                <a:gd name="connsiteY102" fmla="*/ 469900 h 3741737"/>
                <a:gd name="connsiteX103" fmla="*/ 3198018 w 3845718"/>
                <a:gd name="connsiteY103" fmla="*/ 495300 h 3741737"/>
                <a:gd name="connsiteX104" fmla="*/ 3204368 w 3845718"/>
                <a:gd name="connsiteY104" fmla="*/ 571500 h 3741737"/>
                <a:gd name="connsiteX105" fmla="*/ 3172618 w 3845718"/>
                <a:gd name="connsiteY105" fmla="*/ 654050 h 3741737"/>
                <a:gd name="connsiteX106" fmla="*/ 3204368 w 3845718"/>
                <a:gd name="connsiteY106" fmla="*/ 749300 h 3741737"/>
                <a:gd name="connsiteX107" fmla="*/ 3331368 w 3845718"/>
                <a:gd name="connsiteY107" fmla="*/ 781050 h 3741737"/>
                <a:gd name="connsiteX108" fmla="*/ 3284537 w 3845718"/>
                <a:gd name="connsiteY108" fmla="*/ 899319 h 3741737"/>
                <a:gd name="connsiteX109" fmla="*/ 3350418 w 3845718"/>
                <a:gd name="connsiteY109" fmla="*/ 1003300 h 3741737"/>
                <a:gd name="connsiteX110" fmla="*/ 3382168 w 3845718"/>
                <a:gd name="connsiteY110" fmla="*/ 1009650 h 3741737"/>
                <a:gd name="connsiteX111" fmla="*/ 3337718 w 3845718"/>
                <a:gd name="connsiteY111" fmla="*/ 1117600 h 3741737"/>
                <a:gd name="connsiteX112" fmla="*/ 3413918 w 3845718"/>
                <a:gd name="connsiteY112" fmla="*/ 1123950 h 3741737"/>
                <a:gd name="connsiteX113" fmla="*/ 3548062 w 3845718"/>
                <a:gd name="connsiteY113" fmla="*/ 1060450 h 3741737"/>
                <a:gd name="connsiteX114" fmla="*/ 3712368 w 3845718"/>
                <a:gd name="connsiteY114" fmla="*/ 908050 h 3741737"/>
                <a:gd name="connsiteX115" fmla="*/ 3701256 w 3845718"/>
                <a:gd name="connsiteY115" fmla="*/ 1030288 h 3741737"/>
                <a:gd name="connsiteX116" fmla="*/ 3793331 w 3845718"/>
                <a:gd name="connsiteY116" fmla="*/ 1119187 h 3741737"/>
                <a:gd name="connsiteX117" fmla="*/ 3845718 w 3845718"/>
                <a:gd name="connsiteY117" fmla="*/ 1270000 h 3741737"/>
                <a:gd name="connsiteX118" fmla="*/ 3540124 w 3845718"/>
                <a:gd name="connsiteY118" fmla="*/ 1458118 h 3741737"/>
                <a:gd name="connsiteX119" fmla="*/ 3607593 w 3845718"/>
                <a:gd name="connsiteY119" fmla="*/ 1585913 h 3741737"/>
                <a:gd name="connsiteX120" fmla="*/ 3559174 w 3845718"/>
                <a:gd name="connsiteY120" fmla="*/ 1687513 h 3741737"/>
                <a:gd name="connsiteX121" fmla="*/ 3604418 w 3845718"/>
                <a:gd name="connsiteY121" fmla="*/ 1720850 h 3741737"/>
                <a:gd name="connsiteX122" fmla="*/ 3629818 w 3845718"/>
                <a:gd name="connsiteY122" fmla="*/ 1771650 h 3741737"/>
                <a:gd name="connsiteX123" fmla="*/ 3629818 w 3845718"/>
                <a:gd name="connsiteY123" fmla="*/ 1847850 h 3741737"/>
                <a:gd name="connsiteX124" fmla="*/ 3604418 w 3845718"/>
                <a:gd name="connsiteY124" fmla="*/ 1873250 h 3741737"/>
                <a:gd name="connsiteX125" fmla="*/ 3598068 w 3845718"/>
                <a:gd name="connsiteY125" fmla="*/ 1911350 h 3741737"/>
                <a:gd name="connsiteX126" fmla="*/ 3528218 w 3845718"/>
                <a:gd name="connsiteY126" fmla="*/ 1885950 h 3741737"/>
                <a:gd name="connsiteX127" fmla="*/ 3509168 w 3845718"/>
                <a:gd name="connsiteY127" fmla="*/ 2012950 h 3741737"/>
                <a:gd name="connsiteX128" fmla="*/ 3432175 w 3845718"/>
                <a:gd name="connsiteY128" fmla="*/ 1977231 h 3741737"/>
                <a:gd name="connsiteX129" fmla="*/ 3299618 w 3845718"/>
                <a:gd name="connsiteY129" fmla="*/ 2039937 h 3741737"/>
                <a:gd name="connsiteX130" fmla="*/ 3445668 w 3845718"/>
                <a:gd name="connsiteY130" fmla="*/ 2286000 h 3741737"/>
                <a:gd name="connsiteX131" fmla="*/ 3483768 w 3845718"/>
                <a:gd name="connsiteY131" fmla="*/ 2286000 h 3741737"/>
                <a:gd name="connsiteX132" fmla="*/ 3477418 w 3845718"/>
                <a:gd name="connsiteY132" fmla="*/ 2374900 h 3741737"/>
                <a:gd name="connsiteX133" fmla="*/ 3407568 w 3845718"/>
                <a:gd name="connsiteY133" fmla="*/ 2350294 h 3741737"/>
                <a:gd name="connsiteX134" fmla="*/ 3299618 w 3845718"/>
                <a:gd name="connsiteY134" fmla="*/ 2387600 h 3741737"/>
                <a:gd name="connsiteX135" fmla="*/ 3077368 w 3845718"/>
                <a:gd name="connsiteY135" fmla="*/ 2381250 h 3741737"/>
                <a:gd name="connsiteX136" fmla="*/ 2982118 w 3845718"/>
                <a:gd name="connsiteY136" fmla="*/ 2381250 h 3741737"/>
                <a:gd name="connsiteX137" fmla="*/ 2905918 w 3845718"/>
                <a:gd name="connsiteY137" fmla="*/ 2305050 h 3741737"/>
                <a:gd name="connsiteX138" fmla="*/ 2848768 w 3845718"/>
                <a:gd name="connsiteY138" fmla="*/ 2292350 h 3741737"/>
                <a:gd name="connsiteX139" fmla="*/ 2834481 w 3845718"/>
                <a:gd name="connsiteY139" fmla="*/ 2212975 h 3741737"/>
                <a:gd name="connsiteX140" fmla="*/ 2643980 w 3845718"/>
                <a:gd name="connsiteY140" fmla="*/ 2155825 h 3741737"/>
                <a:gd name="connsiteX141" fmla="*/ 2620168 w 3845718"/>
                <a:gd name="connsiteY141" fmla="*/ 2273300 h 3741737"/>
                <a:gd name="connsiteX142" fmla="*/ 2639218 w 3845718"/>
                <a:gd name="connsiteY142" fmla="*/ 2362200 h 3741737"/>
                <a:gd name="connsiteX143" fmla="*/ 2607468 w 3845718"/>
                <a:gd name="connsiteY143" fmla="*/ 2476500 h 3741737"/>
                <a:gd name="connsiteX144" fmla="*/ 3001168 w 3845718"/>
                <a:gd name="connsiteY144" fmla="*/ 2546350 h 3741737"/>
                <a:gd name="connsiteX145" fmla="*/ 3045618 w 3845718"/>
                <a:gd name="connsiteY145" fmla="*/ 3003550 h 3741737"/>
                <a:gd name="connsiteX146" fmla="*/ 1978818 w 3845718"/>
                <a:gd name="connsiteY146" fmla="*/ 3060700 h 3741737"/>
                <a:gd name="connsiteX147" fmla="*/ 1959768 w 3845718"/>
                <a:gd name="connsiteY147" fmla="*/ 3117850 h 3741737"/>
                <a:gd name="connsiteX148" fmla="*/ 2010568 w 3845718"/>
                <a:gd name="connsiteY148" fmla="*/ 3143250 h 3741737"/>
                <a:gd name="connsiteX149" fmla="*/ 2029618 w 3845718"/>
                <a:gd name="connsiteY149" fmla="*/ 3219450 h 3741737"/>
                <a:gd name="connsiteX150" fmla="*/ 2023268 w 3845718"/>
                <a:gd name="connsiteY150" fmla="*/ 3378200 h 3741737"/>
                <a:gd name="connsiteX151" fmla="*/ 2093118 w 3845718"/>
                <a:gd name="connsiteY151" fmla="*/ 3473450 h 3741737"/>
                <a:gd name="connsiteX152" fmla="*/ 2055018 w 3845718"/>
                <a:gd name="connsiteY152" fmla="*/ 3638550 h 3741737"/>
                <a:gd name="connsiteX153" fmla="*/ 2112168 w 3845718"/>
                <a:gd name="connsiteY153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930276 w 3845718"/>
                <a:gd name="connsiteY22" fmla="*/ 1971679 h 3741737"/>
                <a:gd name="connsiteX23" fmla="*/ 870745 w 3845718"/>
                <a:gd name="connsiteY23" fmla="*/ 1938342 h 3741737"/>
                <a:gd name="connsiteX24" fmla="*/ 777876 w 3845718"/>
                <a:gd name="connsiteY24" fmla="*/ 1921673 h 3741737"/>
                <a:gd name="connsiteX25" fmla="*/ 689770 w 3845718"/>
                <a:gd name="connsiteY25" fmla="*/ 2000254 h 3741737"/>
                <a:gd name="connsiteX26" fmla="*/ 654051 w 3845718"/>
                <a:gd name="connsiteY26" fmla="*/ 2078835 h 3741737"/>
                <a:gd name="connsiteX27" fmla="*/ 654051 w 3845718"/>
                <a:gd name="connsiteY27" fmla="*/ 2102648 h 3741737"/>
                <a:gd name="connsiteX28" fmla="*/ 620714 w 3845718"/>
                <a:gd name="connsiteY28" fmla="*/ 2140748 h 3741737"/>
                <a:gd name="connsiteX29" fmla="*/ 570708 w 3845718"/>
                <a:gd name="connsiteY29" fmla="*/ 2166942 h 3741737"/>
                <a:gd name="connsiteX30" fmla="*/ 504032 w 3845718"/>
                <a:gd name="connsiteY30" fmla="*/ 2181229 h 3741737"/>
                <a:gd name="connsiteX31" fmla="*/ 489745 w 3845718"/>
                <a:gd name="connsiteY31" fmla="*/ 2212185 h 3741737"/>
                <a:gd name="connsiteX32" fmla="*/ 461170 w 3845718"/>
                <a:gd name="connsiteY32" fmla="*/ 2197898 h 3741737"/>
                <a:gd name="connsiteX33" fmla="*/ 434976 w 3845718"/>
                <a:gd name="connsiteY33" fmla="*/ 2235998 h 3741737"/>
                <a:gd name="connsiteX34" fmla="*/ 375445 w 3845718"/>
                <a:gd name="connsiteY34" fmla="*/ 2252667 h 3741737"/>
                <a:gd name="connsiteX35" fmla="*/ 368301 w 3845718"/>
                <a:gd name="connsiteY35" fmla="*/ 2288385 h 3741737"/>
                <a:gd name="connsiteX36" fmla="*/ 278605 w 3845718"/>
                <a:gd name="connsiteY36" fmla="*/ 2244725 h 3741737"/>
                <a:gd name="connsiteX37" fmla="*/ 245268 w 3845718"/>
                <a:gd name="connsiteY37" fmla="*/ 2171700 h 3741737"/>
                <a:gd name="connsiteX38" fmla="*/ 252411 w 3845718"/>
                <a:gd name="connsiteY38" fmla="*/ 2115344 h 3741737"/>
                <a:gd name="connsiteX39" fmla="*/ 217487 w 3845718"/>
                <a:gd name="connsiteY39" fmla="*/ 2114550 h 3741737"/>
                <a:gd name="connsiteX40" fmla="*/ 230981 w 3845718"/>
                <a:gd name="connsiteY40" fmla="*/ 2072481 h 3741737"/>
                <a:gd name="connsiteX41" fmla="*/ 105567 w 3845718"/>
                <a:gd name="connsiteY41" fmla="*/ 2023269 h 3741737"/>
                <a:gd name="connsiteX42" fmla="*/ 42068 w 3845718"/>
                <a:gd name="connsiteY42" fmla="*/ 1957387 h 3741737"/>
                <a:gd name="connsiteX43" fmla="*/ 83343 w 3845718"/>
                <a:gd name="connsiteY43" fmla="*/ 1717675 h 3741737"/>
                <a:gd name="connsiteX44" fmla="*/ 0 w 3845718"/>
                <a:gd name="connsiteY44" fmla="*/ 1545432 h 3741737"/>
                <a:gd name="connsiteX45" fmla="*/ 30956 w 3845718"/>
                <a:gd name="connsiteY45" fmla="*/ 1500187 h 3741737"/>
                <a:gd name="connsiteX46" fmla="*/ 205581 w 3845718"/>
                <a:gd name="connsiteY46" fmla="*/ 1123950 h 3741737"/>
                <a:gd name="connsiteX47" fmla="*/ 340518 w 3845718"/>
                <a:gd name="connsiteY47" fmla="*/ 1003300 h 3741737"/>
                <a:gd name="connsiteX48" fmla="*/ 392906 w 3845718"/>
                <a:gd name="connsiteY48" fmla="*/ 750887 h 3741737"/>
                <a:gd name="connsiteX49" fmla="*/ 412749 w 3845718"/>
                <a:gd name="connsiteY49" fmla="*/ 625475 h 3741737"/>
                <a:gd name="connsiteX50" fmla="*/ 579437 w 3845718"/>
                <a:gd name="connsiteY50" fmla="*/ 700087 h 3741737"/>
                <a:gd name="connsiteX51" fmla="*/ 734218 w 3845718"/>
                <a:gd name="connsiteY51" fmla="*/ 758825 h 3741737"/>
                <a:gd name="connsiteX52" fmla="*/ 746124 w 3845718"/>
                <a:gd name="connsiteY52" fmla="*/ 685800 h 3741737"/>
                <a:gd name="connsiteX53" fmla="*/ 689768 w 3845718"/>
                <a:gd name="connsiteY53" fmla="*/ 606425 h 3741737"/>
                <a:gd name="connsiteX54" fmla="*/ 832643 w 3845718"/>
                <a:gd name="connsiteY54" fmla="*/ 568325 h 3741737"/>
                <a:gd name="connsiteX55" fmla="*/ 921543 w 3845718"/>
                <a:gd name="connsiteY55" fmla="*/ 561975 h 3741737"/>
                <a:gd name="connsiteX56" fmla="*/ 953293 w 3845718"/>
                <a:gd name="connsiteY56" fmla="*/ 542925 h 3741737"/>
                <a:gd name="connsiteX57" fmla="*/ 981868 w 3845718"/>
                <a:gd name="connsiteY57" fmla="*/ 561975 h 3741737"/>
                <a:gd name="connsiteX58" fmla="*/ 1048543 w 3845718"/>
                <a:gd name="connsiteY58" fmla="*/ 546100 h 3741737"/>
                <a:gd name="connsiteX59" fmla="*/ 1061243 w 3845718"/>
                <a:gd name="connsiteY59" fmla="*/ 514350 h 3741737"/>
                <a:gd name="connsiteX60" fmla="*/ 1302543 w 3845718"/>
                <a:gd name="connsiteY60" fmla="*/ 485775 h 3741737"/>
                <a:gd name="connsiteX61" fmla="*/ 1261268 w 3845718"/>
                <a:gd name="connsiteY61" fmla="*/ 219075 h 3741737"/>
                <a:gd name="connsiteX62" fmla="*/ 1175543 w 3845718"/>
                <a:gd name="connsiteY62" fmla="*/ 0 h 3741737"/>
                <a:gd name="connsiteX63" fmla="*/ 1280318 w 3845718"/>
                <a:gd name="connsiteY63" fmla="*/ 12700 h 3741737"/>
                <a:gd name="connsiteX64" fmla="*/ 1400968 w 3845718"/>
                <a:gd name="connsiteY64" fmla="*/ 60325 h 3741737"/>
                <a:gd name="connsiteX65" fmla="*/ 1477168 w 3845718"/>
                <a:gd name="connsiteY65" fmla="*/ 130175 h 3741737"/>
                <a:gd name="connsiteX66" fmla="*/ 1537493 w 3845718"/>
                <a:gd name="connsiteY66" fmla="*/ 222250 h 3741737"/>
                <a:gd name="connsiteX67" fmla="*/ 1581943 w 3845718"/>
                <a:gd name="connsiteY67" fmla="*/ 412750 h 3741737"/>
                <a:gd name="connsiteX68" fmla="*/ 1678781 w 3845718"/>
                <a:gd name="connsiteY68" fmla="*/ 380206 h 3741737"/>
                <a:gd name="connsiteX69" fmla="*/ 1685923 w 3845718"/>
                <a:gd name="connsiteY69" fmla="*/ 310357 h 3741737"/>
                <a:gd name="connsiteX70" fmla="*/ 1710531 w 3845718"/>
                <a:gd name="connsiteY70" fmla="*/ 305594 h 3741737"/>
                <a:gd name="connsiteX71" fmla="*/ 1747838 w 3845718"/>
                <a:gd name="connsiteY71" fmla="*/ 289720 h 3741737"/>
                <a:gd name="connsiteX72" fmla="*/ 1843087 w 3845718"/>
                <a:gd name="connsiteY72" fmla="*/ 295274 h 3741737"/>
                <a:gd name="connsiteX73" fmla="*/ 1884361 w 3845718"/>
                <a:gd name="connsiteY73" fmla="*/ 304007 h 3741737"/>
                <a:gd name="connsiteX74" fmla="*/ 1887537 w 3845718"/>
                <a:gd name="connsiteY74" fmla="*/ 245268 h 3741737"/>
                <a:gd name="connsiteX75" fmla="*/ 1921668 w 3845718"/>
                <a:gd name="connsiteY75" fmla="*/ 254000 h 3741737"/>
                <a:gd name="connsiteX76" fmla="*/ 1908174 w 3845718"/>
                <a:gd name="connsiteY76" fmla="*/ 328612 h 3741737"/>
                <a:gd name="connsiteX77" fmla="*/ 1972468 w 3845718"/>
                <a:gd name="connsiteY77" fmla="*/ 331788 h 3741737"/>
                <a:gd name="connsiteX78" fmla="*/ 2008186 w 3845718"/>
                <a:gd name="connsiteY78" fmla="*/ 312737 h 3741737"/>
                <a:gd name="connsiteX79" fmla="*/ 2052637 w 3845718"/>
                <a:gd name="connsiteY79" fmla="*/ 324644 h 3741737"/>
                <a:gd name="connsiteX80" fmla="*/ 2055018 w 3845718"/>
                <a:gd name="connsiteY80" fmla="*/ 359568 h 3741737"/>
                <a:gd name="connsiteX81" fmla="*/ 2105818 w 3845718"/>
                <a:gd name="connsiteY81" fmla="*/ 373856 h 3741737"/>
                <a:gd name="connsiteX82" fmla="*/ 2128837 w 3845718"/>
                <a:gd name="connsiteY82" fmla="*/ 361950 h 3741737"/>
                <a:gd name="connsiteX83" fmla="*/ 2188368 w 3845718"/>
                <a:gd name="connsiteY83" fmla="*/ 313531 h 3741737"/>
                <a:gd name="connsiteX84" fmla="*/ 2229643 w 3845718"/>
                <a:gd name="connsiteY84" fmla="*/ 338931 h 3741737"/>
                <a:gd name="connsiteX85" fmla="*/ 2248693 w 3845718"/>
                <a:gd name="connsiteY85" fmla="*/ 331788 h 3741737"/>
                <a:gd name="connsiteX86" fmla="*/ 2276474 w 3845718"/>
                <a:gd name="connsiteY86" fmla="*/ 273844 h 3741737"/>
                <a:gd name="connsiteX87" fmla="*/ 2337593 w 3845718"/>
                <a:gd name="connsiteY87" fmla="*/ 235743 h 3741737"/>
                <a:gd name="connsiteX88" fmla="*/ 2326480 w 3845718"/>
                <a:gd name="connsiteY88" fmla="*/ 252414 h 3741737"/>
                <a:gd name="connsiteX89" fmla="*/ 2375693 w 3845718"/>
                <a:gd name="connsiteY89" fmla="*/ 346075 h 3741737"/>
                <a:gd name="connsiteX90" fmla="*/ 2470943 w 3845718"/>
                <a:gd name="connsiteY90" fmla="*/ 388937 h 3741737"/>
                <a:gd name="connsiteX91" fmla="*/ 2480468 w 3845718"/>
                <a:gd name="connsiteY91" fmla="*/ 477838 h 3741737"/>
                <a:gd name="connsiteX92" fmla="*/ 2501105 w 3845718"/>
                <a:gd name="connsiteY92" fmla="*/ 511175 h 3741737"/>
                <a:gd name="connsiteX93" fmla="*/ 2529681 w 3845718"/>
                <a:gd name="connsiteY93" fmla="*/ 568325 h 3741737"/>
                <a:gd name="connsiteX94" fmla="*/ 2480468 w 3845718"/>
                <a:gd name="connsiteY94" fmla="*/ 688975 h 3741737"/>
                <a:gd name="connsiteX95" fmla="*/ 2564606 w 3845718"/>
                <a:gd name="connsiteY95" fmla="*/ 633413 h 3741737"/>
                <a:gd name="connsiteX96" fmla="*/ 2692400 w 3845718"/>
                <a:gd name="connsiteY96" fmla="*/ 642938 h 3741737"/>
                <a:gd name="connsiteX97" fmla="*/ 2744787 w 3845718"/>
                <a:gd name="connsiteY97" fmla="*/ 609600 h 3741737"/>
                <a:gd name="connsiteX98" fmla="*/ 2806699 w 3845718"/>
                <a:gd name="connsiteY98" fmla="*/ 630236 h 3741737"/>
                <a:gd name="connsiteX99" fmla="*/ 2867818 w 3845718"/>
                <a:gd name="connsiteY99" fmla="*/ 539750 h 3741737"/>
                <a:gd name="connsiteX100" fmla="*/ 2910681 w 3845718"/>
                <a:gd name="connsiteY100" fmla="*/ 547687 h 3741737"/>
                <a:gd name="connsiteX101" fmla="*/ 2978943 w 3845718"/>
                <a:gd name="connsiteY101" fmla="*/ 447675 h 3741737"/>
                <a:gd name="connsiteX102" fmla="*/ 3069430 w 3845718"/>
                <a:gd name="connsiteY102" fmla="*/ 481013 h 3741737"/>
                <a:gd name="connsiteX103" fmla="*/ 3128168 w 3845718"/>
                <a:gd name="connsiteY103" fmla="*/ 469900 h 3741737"/>
                <a:gd name="connsiteX104" fmla="*/ 3198018 w 3845718"/>
                <a:gd name="connsiteY104" fmla="*/ 495300 h 3741737"/>
                <a:gd name="connsiteX105" fmla="*/ 3204368 w 3845718"/>
                <a:gd name="connsiteY105" fmla="*/ 571500 h 3741737"/>
                <a:gd name="connsiteX106" fmla="*/ 3172618 w 3845718"/>
                <a:gd name="connsiteY106" fmla="*/ 654050 h 3741737"/>
                <a:gd name="connsiteX107" fmla="*/ 3204368 w 3845718"/>
                <a:gd name="connsiteY107" fmla="*/ 749300 h 3741737"/>
                <a:gd name="connsiteX108" fmla="*/ 3331368 w 3845718"/>
                <a:gd name="connsiteY108" fmla="*/ 781050 h 3741737"/>
                <a:gd name="connsiteX109" fmla="*/ 3284537 w 3845718"/>
                <a:gd name="connsiteY109" fmla="*/ 899319 h 3741737"/>
                <a:gd name="connsiteX110" fmla="*/ 3350418 w 3845718"/>
                <a:gd name="connsiteY110" fmla="*/ 1003300 h 3741737"/>
                <a:gd name="connsiteX111" fmla="*/ 3382168 w 3845718"/>
                <a:gd name="connsiteY111" fmla="*/ 1009650 h 3741737"/>
                <a:gd name="connsiteX112" fmla="*/ 3337718 w 3845718"/>
                <a:gd name="connsiteY112" fmla="*/ 1117600 h 3741737"/>
                <a:gd name="connsiteX113" fmla="*/ 3413918 w 3845718"/>
                <a:gd name="connsiteY113" fmla="*/ 1123950 h 3741737"/>
                <a:gd name="connsiteX114" fmla="*/ 3548062 w 3845718"/>
                <a:gd name="connsiteY114" fmla="*/ 1060450 h 3741737"/>
                <a:gd name="connsiteX115" fmla="*/ 3712368 w 3845718"/>
                <a:gd name="connsiteY115" fmla="*/ 908050 h 3741737"/>
                <a:gd name="connsiteX116" fmla="*/ 3701256 w 3845718"/>
                <a:gd name="connsiteY116" fmla="*/ 1030288 h 3741737"/>
                <a:gd name="connsiteX117" fmla="*/ 3793331 w 3845718"/>
                <a:gd name="connsiteY117" fmla="*/ 1119187 h 3741737"/>
                <a:gd name="connsiteX118" fmla="*/ 3845718 w 3845718"/>
                <a:gd name="connsiteY118" fmla="*/ 1270000 h 3741737"/>
                <a:gd name="connsiteX119" fmla="*/ 3540124 w 3845718"/>
                <a:gd name="connsiteY119" fmla="*/ 1458118 h 3741737"/>
                <a:gd name="connsiteX120" fmla="*/ 3607593 w 3845718"/>
                <a:gd name="connsiteY120" fmla="*/ 1585913 h 3741737"/>
                <a:gd name="connsiteX121" fmla="*/ 3559174 w 3845718"/>
                <a:gd name="connsiteY121" fmla="*/ 1687513 h 3741737"/>
                <a:gd name="connsiteX122" fmla="*/ 3604418 w 3845718"/>
                <a:gd name="connsiteY122" fmla="*/ 1720850 h 3741737"/>
                <a:gd name="connsiteX123" fmla="*/ 3629818 w 3845718"/>
                <a:gd name="connsiteY123" fmla="*/ 1771650 h 3741737"/>
                <a:gd name="connsiteX124" fmla="*/ 3629818 w 3845718"/>
                <a:gd name="connsiteY124" fmla="*/ 1847850 h 3741737"/>
                <a:gd name="connsiteX125" fmla="*/ 3604418 w 3845718"/>
                <a:gd name="connsiteY125" fmla="*/ 1873250 h 3741737"/>
                <a:gd name="connsiteX126" fmla="*/ 3598068 w 3845718"/>
                <a:gd name="connsiteY126" fmla="*/ 1911350 h 3741737"/>
                <a:gd name="connsiteX127" fmla="*/ 3528218 w 3845718"/>
                <a:gd name="connsiteY127" fmla="*/ 1885950 h 3741737"/>
                <a:gd name="connsiteX128" fmla="*/ 3509168 w 3845718"/>
                <a:gd name="connsiteY128" fmla="*/ 2012950 h 3741737"/>
                <a:gd name="connsiteX129" fmla="*/ 3432175 w 3845718"/>
                <a:gd name="connsiteY129" fmla="*/ 1977231 h 3741737"/>
                <a:gd name="connsiteX130" fmla="*/ 3299618 w 3845718"/>
                <a:gd name="connsiteY130" fmla="*/ 2039937 h 3741737"/>
                <a:gd name="connsiteX131" fmla="*/ 3445668 w 3845718"/>
                <a:gd name="connsiteY131" fmla="*/ 2286000 h 3741737"/>
                <a:gd name="connsiteX132" fmla="*/ 3483768 w 3845718"/>
                <a:gd name="connsiteY132" fmla="*/ 2286000 h 3741737"/>
                <a:gd name="connsiteX133" fmla="*/ 3477418 w 3845718"/>
                <a:gd name="connsiteY133" fmla="*/ 2374900 h 3741737"/>
                <a:gd name="connsiteX134" fmla="*/ 3407568 w 3845718"/>
                <a:gd name="connsiteY134" fmla="*/ 2350294 h 3741737"/>
                <a:gd name="connsiteX135" fmla="*/ 3299618 w 3845718"/>
                <a:gd name="connsiteY135" fmla="*/ 2387600 h 3741737"/>
                <a:gd name="connsiteX136" fmla="*/ 3077368 w 3845718"/>
                <a:gd name="connsiteY136" fmla="*/ 2381250 h 3741737"/>
                <a:gd name="connsiteX137" fmla="*/ 2982118 w 3845718"/>
                <a:gd name="connsiteY137" fmla="*/ 2381250 h 3741737"/>
                <a:gd name="connsiteX138" fmla="*/ 2905918 w 3845718"/>
                <a:gd name="connsiteY138" fmla="*/ 2305050 h 3741737"/>
                <a:gd name="connsiteX139" fmla="*/ 2848768 w 3845718"/>
                <a:gd name="connsiteY139" fmla="*/ 2292350 h 3741737"/>
                <a:gd name="connsiteX140" fmla="*/ 2834481 w 3845718"/>
                <a:gd name="connsiteY140" fmla="*/ 2212975 h 3741737"/>
                <a:gd name="connsiteX141" fmla="*/ 2643980 w 3845718"/>
                <a:gd name="connsiteY141" fmla="*/ 2155825 h 3741737"/>
                <a:gd name="connsiteX142" fmla="*/ 2620168 w 3845718"/>
                <a:gd name="connsiteY142" fmla="*/ 2273300 h 3741737"/>
                <a:gd name="connsiteX143" fmla="*/ 2639218 w 3845718"/>
                <a:gd name="connsiteY143" fmla="*/ 2362200 h 3741737"/>
                <a:gd name="connsiteX144" fmla="*/ 2607468 w 3845718"/>
                <a:gd name="connsiteY144" fmla="*/ 2476500 h 3741737"/>
                <a:gd name="connsiteX145" fmla="*/ 3001168 w 3845718"/>
                <a:gd name="connsiteY145" fmla="*/ 2546350 h 3741737"/>
                <a:gd name="connsiteX146" fmla="*/ 3045618 w 3845718"/>
                <a:gd name="connsiteY146" fmla="*/ 3003550 h 3741737"/>
                <a:gd name="connsiteX147" fmla="*/ 1978818 w 3845718"/>
                <a:gd name="connsiteY147" fmla="*/ 3060700 h 3741737"/>
                <a:gd name="connsiteX148" fmla="*/ 1959768 w 3845718"/>
                <a:gd name="connsiteY148" fmla="*/ 3117850 h 3741737"/>
                <a:gd name="connsiteX149" fmla="*/ 2010568 w 3845718"/>
                <a:gd name="connsiteY149" fmla="*/ 3143250 h 3741737"/>
                <a:gd name="connsiteX150" fmla="*/ 2029618 w 3845718"/>
                <a:gd name="connsiteY150" fmla="*/ 3219450 h 3741737"/>
                <a:gd name="connsiteX151" fmla="*/ 2023268 w 3845718"/>
                <a:gd name="connsiteY151" fmla="*/ 3378200 h 3741737"/>
                <a:gd name="connsiteX152" fmla="*/ 2093118 w 3845718"/>
                <a:gd name="connsiteY152" fmla="*/ 3473450 h 3741737"/>
                <a:gd name="connsiteX153" fmla="*/ 2055018 w 3845718"/>
                <a:gd name="connsiteY153" fmla="*/ 3638550 h 3741737"/>
                <a:gd name="connsiteX154" fmla="*/ 2112168 w 3845718"/>
                <a:gd name="connsiteY154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673101 w 3845718"/>
                <a:gd name="connsiteY22" fmla="*/ 2121698 h 3741737"/>
                <a:gd name="connsiteX23" fmla="*/ 870745 w 3845718"/>
                <a:gd name="connsiteY23" fmla="*/ 1938342 h 3741737"/>
                <a:gd name="connsiteX24" fmla="*/ 777876 w 3845718"/>
                <a:gd name="connsiteY24" fmla="*/ 1921673 h 3741737"/>
                <a:gd name="connsiteX25" fmla="*/ 689770 w 3845718"/>
                <a:gd name="connsiteY25" fmla="*/ 2000254 h 3741737"/>
                <a:gd name="connsiteX26" fmla="*/ 654051 w 3845718"/>
                <a:gd name="connsiteY26" fmla="*/ 2078835 h 3741737"/>
                <a:gd name="connsiteX27" fmla="*/ 654051 w 3845718"/>
                <a:gd name="connsiteY27" fmla="*/ 2102648 h 3741737"/>
                <a:gd name="connsiteX28" fmla="*/ 620714 w 3845718"/>
                <a:gd name="connsiteY28" fmla="*/ 2140748 h 3741737"/>
                <a:gd name="connsiteX29" fmla="*/ 570708 w 3845718"/>
                <a:gd name="connsiteY29" fmla="*/ 2166942 h 3741737"/>
                <a:gd name="connsiteX30" fmla="*/ 504032 w 3845718"/>
                <a:gd name="connsiteY30" fmla="*/ 2181229 h 3741737"/>
                <a:gd name="connsiteX31" fmla="*/ 489745 w 3845718"/>
                <a:gd name="connsiteY31" fmla="*/ 2212185 h 3741737"/>
                <a:gd name="connsiteX32" fmla="*/ 461170 w 3845718"/>
                <a:gd name="connsiteY32" fmla="*/ 2197898 h 3741737"/>
                <a:gd name="connsiteX33" fmla="*/ 434976 w 3845718"/>
                <a:gd name="connsiteY33" fmla="*/ 2235998 h 3741737"/>
                <a:gd name="connsiteX34" fmla="*/ 375445 w 3845718"/>
                <a:gd name="connsiteY34" fmla="*/ 2252667 h 3741737"/>
                <a:gd name="connsiteX35" fmla="*/ 368301 w 3845718"/>
                <a:gd name="connsiteY35" fmla="*/ 2288385 h 3741737"/>
                <a:gd name="connsiteX36" fmla="*/ 278605 w 3845718"/>
                <a:gd name="connsiteY36" fmla="*/ 2244725 h 3741737"/>
                <a:gd name="connsiteX37" fmla="*/ 245268 w 3845718"/>
                <a:gd name="connsiteY37" fmla="*/ 2171700 h 3741737"/>
                <a:gd name="connsiteX38" fmla="*/ 252411 w 3845718"/>
                <a:gd name="connsiteY38" fmla="*/ 2115344 h 3741737"/>
                <a:gd name="connsiteX39" fmla="*/ 217487 w 3845718"/>
                <a:gd name="connsiteY39" fmla="*/ 2114550 h 3741737"/>
                <a:gd name="connsiteX40" fmla="*/ 230981 w 3845718"/>
                <a:gd name="connsiteY40" fmla="*/ 2072481 h 3741737"/>
                <a:gd name="connsiteX41" fmla="*/ 105567 w 3845718"/>
                <a:gd name="connsiteY41" fmla="*/ 2023269 h 3741737"/>
                <a:gd name="connsiteX42" fmla="*/ 42068 w 3845718"/>
                <a:gd name="connsiteY42" fmla="*/ 1957387 h 3741737"/>
                <a:gd name="connsiteX43" fmla="*/ 83343 w 3845718"/>
                <a:gd name="connsiteY43" fmla="*/ 1717675 h 3741737"/>
                <a:gd name="connsiteX44" fmla="*/ 0 w 3845718"/>
                <a:gd name="connsiteY44" fmla="*/ 1545432 h 3741737"/>
                <a:gd name="connsiteX45" fmla="*/ 30956 w 3845718"/>
                <a:gd name="connsiteY45" fmla="*/ 1500187 h 3741737"/>
                <a:gd name="connsiteX46" fmla="*/ 205581 w 3845718"/>
                <a:gd name="connsiteY46" fmla="*/ 1123950 h 3741737"/>
                <a:gd name="connsiteX47" fmla="*/ 340518 w 3845718"/>
                <a:gd name="connsiteY47" fmla="*/ 1003300 h 3741737"/>
                <a:gd name="connsiteX48" fmla="*/ 392906 w 3845718"/>
                <a:gd name="connsiteY48" fmla="*/ 750887 h 3741737"/>
                <a:gd name="connsiteX49" fmla="*/ 412749 w 3845718"/>
                <a:gd name="connsiteY49" fmla="*/ 625475 h 3741737"/>
                <a:gd name="connsiteX50" fmla="*/ 579437 w 3845718"/>
                <a:gd name="connsiteY50" fmla="*/ 700087 h 3741737"/>
                <a:gd name="connsiteX51" fmla="*/ 734218 w 3845718"/>
                <a:gd name="connsiteY51" fmla="*/ 758825 h 3741737"/>
                <a:gd name="connsiteX52" fmla="*/ 746124 w 3845718"/>
                <a:gd name="connsiteY52" fmla="*/ 685800 h 3741737"/>
                <a:gd name="connsiteX53" fmla="*/ 689768 w 3845718"/>
                <a:gd name="connsiteY53" fmla="*/ 606425 h 3741737"/>
                <a:gd name="connsiteX54" fmla="*/ 832643 w 3845718"/>
                <a:gd name="connsiteY54" fmla="*/ 568325 h 3741737"/>
                <a:gd name="connsiteX55" fmla="*/ 921543 w 3845718"/>
                <a:gd name="connsiteY55" fmla="*/ 561975 h 3741737"/>
                <a:gd name="connsiteX56" fmla="*/ 953293 w 3845718"/>
                <a:gd name="connsiteY56" fmla="*/ 542925 h 3741737"/>
                <a:gd name="connsiteX57" fmla="*/ 981868 w 3845718"/>
                <a:gd name="connsiteY57" fmla="*/ 561975 h 3741737"/>
                <a:gd name="connsiteX58" fmla="*/ 1048543 w 3845718"/>
                <a:gd name="connsiteY58" fmla="*/ 546100 h 3741737"/>
                <a:gd name="connsiteX59" fmla="*/ 1061243 w 3845718"/>
                <a:gd name="connsiteY59" fmla="*/ 514350 h 3741737"/>
                <a:gd name="connsiteX60" fmla="*/ 1302543 w 3845718"/>
                <a:gd name="connsiteY60" fmla="*/ 485775 h 3741737"/>
                <a:gd name="connsiteX61" fmla="*/ 1261268 w 3845718"/>
                <a:gd name="connsiteY61" fmla="*/ 219075 h 3741737"/>
                <a:gd name="connsiteX62" fmla="*/ 1175543 w 3845718"/>
                <a:gd name="connsiteY62" fmla="*/ 0 h 3741737"/>
                <a:gd name="connsiteX63" fmla="*/ 1280318 w 3845718"/>
                <a:gd name="connsiteY63" fmla="*/ 12700 h 3741737"/>
                <a:gd name="connsiteX64" fmla="*/ 1400968 w 3845718"/>
                <a:gd name="connsiteY64" fmla="*/ 60325 h 3741737"/>
                <a:gd name="connsiteX65" fmla="*/ 1477168 w 3845718"/>
                <a:gd name="connsiteY65" fmla="*/ 130175 h 3741737"/>
                <a:gd name="connsiteX66" fmla="*/ 1537493 w 3845718"/>
                <a:gd name="connsiteY66" fmla="*/ 222250 h 3741737"/>
                <a:gd name="connsiteX67" fmla="*/ 1581943 w 3845718"/>
                <a:gd name="connsiteY67" fmla="*/ 412750 h 3741737"/>
                <a:gd name="connsiteX68" fmla="*/ 1678781 w 3845718"/>
                <a:gd name="connsiteY68" fmla="*/ 380206 h 3741737"/>
                <a:gd name="connsiteX69" fmla="*/ 1685923 w 3845718"/>
                <a:gd name="connsiteY69" fmla="*/ 310357 h 3741737"/>
                <a:gd name="connsiteX70" fmla="*/ 1710531 w 3845718"/>
                <a:gd name="connsiteY70" fmla="*/ 305594 h 3741737"/>
                <a:gd name="connsiteX71" fmla="*/ 1747838 w 3845718"/>
                <a:gd name="connsiteY71" fmla="*/ 289720 h 3741737"/>
                <a:gd name="connsiteX72" fmla="*/ 1843087 w 3845718"/>
                <a:gd name="connsiteY72" fmla="*/ 295274 h 3741737"/>
                <a:gd name="connsiteX73" fmla="*/ 1884361 w 3845718"/>
                <a:gd name="connsiteY73" fmla="*/ 304007 h 3741737"/>
                <a:gd name="connsiteX74" fmla="*/ 1887537 w 3845718"/>
                <a:gd name="connsiteY74" fmla="*/ 245268 h 3741737"/>
                <a:gd name="connsiteX75" fmla="*/ 1921668 w 3845718"/>
                <a:gd name="connsiteY75" fmla="*/ 254000 h 3741737"/>
                <a:gd name="connsiteX76" fmla="*/ 1908174 w 3845718"/>
                <a:gd name="connsiteY76" fmla="*/ 328612 h 3741737"/>
                <a:gd name="connsiteX77" fmla="*/ 1972468 w 3845718"/>
                <a:gd name="connsiteY77" fmla="*/ 331788 h 3741737"/>
                <a:gd name="connsiteX78" fmla="*/ 2008186 w 3845718"/>
                <a:gd name="connsiteY78" fmla="*/ 312737 h 3741737"/>
                <a:gd name="connsiteX79" fmla="*/ 2052637 w 3845718"/>
                <a:gd name="connsiteY79" fmla="*/ 324644 h 3741737"/>
                <a:gd name="connsiteX80" fmla="*/ 2055018 w 3845718"/>
                <a:gd name="connsiteY80" fmla="*/ 359568 h 3741737"/>
                <a:gd name="connsiteX81" fmla="*/ 2105818 w 3845718"/>
                <a:gd name="connsiteY81" fmla="*/ 373856 h 3741737"/>
                <a:gd name="connsiteX82" fmla="*/ 2128837 w 3845718"/>
                <a:gd name="connsiteY82" fmla="*/ 361950 h 3741737"/>
                <a:gd name="connsiteX83" fmla="*/ 2188368 w 3845718"/>
                <a:gd name="connsiteY83" fmla="*/ 313531 h 3741737"/>
                <a:gd name="connsiteX84" fmla="*/ 2229643 w 3845718"/>
                <a:gd name="connsiteY84" fmla="*/ 338931 h 3741737"/>
                <a:gd name="connsiteX85" fmla="*/ 2248693 w 3845718"/>
                <a:gd name="connsiteY85" fmla="*/ 331788 h 3741737"/>
                <a:gd name="connsiteX86" fmla="*/ 2276474 w 3845718"/>
                <a:gd name="connsiteY86" fmla="*/ 273844 h 3741737"/>
                <a:gd name="connsiteX87" fmla="*/ 2337593 w 3845718"/>
                <a:gd name="connsiteY87" fmla="*/ 235743 h 3741737"/>
                <a:gd name="connsiteX88" fmla="*/ 2326480 w 3845718"/>
                <a:gd name="connsiteY88" fmla="*/ 252414 h 3741737"/>
                <a:gd name="connsiteX89" fmla="*/ 2375693 w 3845718"/>
                <a:gd name="connsiteY89" fmla="*/ 346075 h 3741737"/>
                <a:gd name="connsiteX90" fmla="*/ 2470943 w 3845718"/>
                <a:gd name="connsiteY90" fmla="*/ 388937 h 3741737"/>
                <a:gd name="connsiteX91" fmla="*/ 2480468 w 3845718"/>
                <a:gd name="connsiteY91" fmla="*/ 477838 h 3741737"/>
                <a:gd name="connsiteX92" fmla="*/ 2501105 w 3845718"/>
                <a:gd name="connsiteY92" fmla="*/ 511175 h 3741737"/>
                <a:gd name="connsiteX93" fmla="*/ 2529681 w 3845718"/>
                <a:gd name="connsiteY93" fmla="*/ 568325 h 3741737"/>
                <a:gd name="connsiteX94" fmla="*/ 2480468 w 3845718"/>
                <a:gd name="connsiteY94" fmla="*/ 688975 h 3741737"/>
                <a:gd name="connsiteX95" fmla="*/ 2564606 w 3845718"/>
                <a:gd name="connsiteY95" fmla="*/ 633413 h 3741737"/>
                <a:gd name="connsiteX96" fmla="*/ 2692400 w 3845718"/>
                <a:gd name="connsiteY96" fmla="*/ 642938 h 3741737"/>
                <a:gd name="connsiteX97" fmla="*/ 2744787 w 3845718"/>
                <a:gd name="connsiteY97" fmla="*/ 609600 h 3741737"/>
                <a:gd name="connsiteX98" fmla="*/ 2806699 w 3845718"/>
                <a:gd name="connsiteY98" fmla="*/ 630236 h 3741737"/>
                <a:gd name="connsiteX99" fmla="*/ 2867818 w 3845718"/>
                <a:gd name="connsiteY99" fmla="*/ 539750 h 3741737"/>
                <a:gd name="connsiteX100" fmla="*/ 2910681 w 3845718"/>
                <a:gd name="connsiteY100" fmla="*/ 547687 h 3741737"/>
                <a:gd name="connsiteX101" fmla="*/ 2978943 w 3845718"/>
                <a:gd name="connsiteY101" fmla="*/ 447675 h 3741737"/>
                <a:gd name="connsiteX102" fmla="*/ 3069430 w 3845718"/>
                <a:gd name="connsiteY102" fmla="*/ 481013 h 3741737"/>
                <a:gd name="connsiteX103" fmla="*/ 3128168 w 3845718"/>
                <a:gd name="connsiteY103" fmla="*/ 469900 h 3741737"/>
                <a:gd name="connsiteX104" fmla="*/ 3198018 w 3845718"/>
                <a:gd name="connsiteY104" fmla="*/ 495300 h 3741737"/>
                <a:gd name="connsiteX105" fmla="*/ 3204368 w 3845718"/>
                <a:gd name="connsiteY105" fmla="*/ 571500 h 3741737"/>
                <a:gd name="connsiteX106" fmla="*/ 3172618 w 3845718"/>
                <a:gd name="connsiteY106" fmla="*/ 654050 h 3741737"/>
                <a:gd name="connsiteX107" fmla="*/ 3204368 w 3845718"/>
                <a:gd name="connsiteY107" fmla="*/ 749300 h 3741737"/>
                <a:gd name="connsiteX108" fmla="*/ 3331368 w 3845718"/>
                <a:gd name="connsiteY108" fmla="*/ 781050 h 3741737"/>
                <a:gd name="connsiteX109" fmla="*/ 3284537 w 3845718"/>
                <a:gd name="connsiteY109" fmla="*/ 899319 h 3741737"/>
                <a:gd name="connsiteX110" fmla="*/ 3350418 w 3845718"/>
                <a:gd name="connsiteY110" fmla="*/ 1003300 h 3741737"/>
                <a:gd name="connsiteX111" fmla="*/ 3382168 w 3845718"/>
                <a:gd name="connsiteY111" fmla="*/ 1009650 h 3741737"/>
                <a:gd name="connsiteX112" fmla="*/ 3337718 w 3845718"/>
                <a:gd name="connsiteY112" fmla="*/ 1117600 h 3741737"/>
                <a:gd name="connsiteX113" fmla="*/ 3413918 w 3845718"/>
                <a:gd name="connsiteY113" fmla="*/ 1123950 h 3741737"/>
                <a:gd name="connsiteX114" fmla="*/ 3548062 w 3845718"/>
                <a:gd name="connsiteY114" fmla="*/ 1060450 h 3741737"/>
                <a:gd name="connsiteX115" fmla="*/ 3712368 w 3845718"/>
                <a:gd name="connsiteY115" fmla="*/ 908050 h 3741737"/>
                <a:gd name="connsiteX116" fmla="*/ 3701256 w 3845718"/>
                <a:gd name="connsiteY116" fmla="*/ 1030288 h 3741737"/>
                <a:gd name="connsiteX117" fmla="*/ 3793331 w 3845718"/>
                <a:gd name="connsiteY117" fmla="*/ 1119187 h 3741737"/>
                <a:gd name="connsiteX118" fmla="*/ 3845718 w 3845718"/>
                <a:gd name="connsiteY118" fmla="*/ 1270000 h 3741737"/>
                <a:gd name="connsiteX119" fmla="*/ 3540124 w 3845718"/>
                <a:gd name="connsiteY119" fmla="*/ 1458118 h 3741737"/>
                <a:gd name="connsiteX120" fmla="*/ 3607593 w 3845718"/>
                <a:gd name="connsiteY120" fmla="*/ 1585913 h 3741737"/>
                <a:gd name="connsiteX121" fmla="*/ 3559174 w 3845718"/>
                <a:gd name="connsiteY121" fmla="*/ 1687513 h 3741737"/>
                <a:gd name="connsiteX122" fmla="*/ 3604418 w 3845718"/>
                <a:gd name="connsiteY122" fmla="*/ 1720850 h 3741737"/>
                <a:gd name="connsiteX123" fmla="*/ 3629818 w 3845718"/>
                <a:gd name="connsiteY123" fmla="*/ 1771650 h 3741737"/>
                <a:gd name="connsiteX124" fmla="*/ 3629818 w 3845718"/>
                <a:gd name="connsiteY124" fmla="*/ 1847850 h 3741737"/>
                <a:gd name="connsiteX125" fmla="*/ 3604418 w 3845718"/>
                <a:gd name="connsiteY125" fmla="*/ 1873250 h 3741737"/>
                <a:gd name="connsiteX126" fmla="*/ 3598068 w 3845718"/>
                <a:gd name="connsiteY126" fmla="*/ 1911350 h 3741737"/>
                <a:gd name="connsiteX127" fmla="*/ 3528218 w 3845718"/>
                <a:gd name="connsiteY127" fmla="*/ 1885950 h 3741737"/>
                <a:gd name="connsiteX128" fmla="*/ 3509168 w 3845718"/>
                <a:gd name="connsiteY128" fmla="*/ 2012950 h 3741737"/>
                <a:gd name="connsiteX129" fmla="*/ 3432175 w 3845718"/>
                <a:gd name="connsiteY129" fmla="*/ 1977231 h 3741737"/>
                <a:gd name="connsiteX130" fmla="*/ 3299618 w 3845718"/>
                <a:gd name="connsiteY130" fmla="*/ 2039937 h 3741737"/>
                <a:gd name="connsiteX131" fmla="*/ 3445668 w 3845718"/>
                <a:gd name="connsiteY131" fmla="*/ 2286000 h 3741737"/>
                <a:gd name="connsiteX132" fmla="*/ 3483768 w 3845718"/>
                <a:gd name="connsiteY132" fmla="*/ 2286000 h 3741737"/>
                <a:gd name="connsiteX133" fmla="*/ 3477418 w 3845718"/>
                <a:gd name="connsiteY133" fmla="*/ 2374900 h 3741737"/>
                <a:gd name="connsiteX134" fmla="*/ 3407568 w 3845718"/>
                <a:gd name="connsiteY134" fmla="*/ 2350294 h 3741737"/>
                <a:gd name="connsiteX135" fmla="*/ 3299618 w 3845718"/>
                <a:gd name="connsiteY135" fmla="*/ 2387600 h 3741737"/>
                <a:gd name="connsiteX136" fmla="*/ 3077368 w 3845718"/>
                <a:gd name="connsiteY136" fmla="*/ 2381250 h 3741737"/>
                <a:gd name="connsiteX137" fmla="*/ 2982118 w 3845718"/>
                <a:gd name="connsiteY137" fmla="*/ 2381250 h 3741737"/>
                <a:gd name="connsiteX138" fmla="*/ 2905918 w 3845718"/>
                <a:gd name="connsiteY138" fmla="*/ 2305050 h 3741737"/>
                <a:gd name="connsiteX139" fmla="*/ 2848768 w 3845718"/>
                <a:gd name="connsiteY139" fmla="*/ 2292350 h 3741737"/>
                <a:gd name="connsiteX140" fmla="*/ 2834481 w 3845718"/>
                <a:gd name="connsiteY140" fmla="*/ 2212975 h 3741737"/>
                <a:gd name="connsiteX141" fmla="*/ 2643980 w 3845718"/>
                <a:gd name="connsiteY141" fmla="*/ 2155825 h 3741737"/>
                <a:gd name="connsiteX142" fmla="*/ 2620168 w 3845718"/>
                <a:gd name="connsiteY142" fmla="*/ 2273300 h 3741737"/>
                <a:gd name="connsiteX143" fmla="*/ 2639218 w 3845718"/>
                <a:gd name="connsiteY143" fmla="*/ 2362200 h 3741737"/>
                <a:gd name="connsiteX144" fmla="*/ 2607468 w 3845718"/>
                <a:gd name="connsiteY144" fmla="*/ 2476500 h 3741737"/>
                <a:gd name="connsiteX145" fmla="*/ 3001168 w 3845718"/>
                <a:gd name="connsiteY145" fmla="*/ 2546350 h 3741737"/>
                <a:gd name="connsiteX146" fmla="*/ 3045618 w 3845718"/>
                <a:gd name="connsiteY146" fmla="*/ 3003550 h 3741737"/>
                <a:gd name="connsiteX147" fmla="*/ 1978818 w 3845718"/>
                <a:gd name="connsiteY147" fmla="*/ 3060700 h 3741737"/>
                <a:gd name="connsiteX148" fmla="*/ 1959768 w 3845718"/>
                <a:gd name="connsiteY148" fmla="*/ 3117850 h 3741737"/>
                <a:gd name="connsiteX149" fmla="*/ 2010568 w 3845718"/>
                <a:gd name="connsiteY149" fmla="*/ 3143250 h 3741737"/>
                <a:gd name="connsiteX150" fmla="*/ 2029618 w 3845718"/>
                <a:gd name="connsiteY150" fmla="*/ 3219450 h 3741737"/>
                <a:gd name="connsiteX151" fmla="*/ 2023268 w 3845718"/>
                <a:gd name="connsiteY151" fmla="*/ 3378200 h 3741737"/>
                <a:gd name="connsiteX152" fmla="*/ 2093118 w 3845718"/>
                <a:gd name="connsiteY152" fmla="*/ 3473450 h 3741737"/>
                <a:gd name="connsiteX153" fmla="*/ 2055018 w 3845718"/>
                <a:gd name="connsiteY153" fmla="*/ 3638550 h 3741737"/>
                <a:gd name="connsiteX154" fmla="*/ 2112168 w 3845718"/>
                <a:gd name="connsiteY154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673101 w 3845718"/>
                <a:gd name="connsiteY22" fmla="*/ 2121698 h 3741737"/>
                <a:gd name="connsiteX23" fmla="*/ 765970 w 3845718"/>
                <a:gd name="connsiteY23" fmla="*/ 2026448 h 3741737"/>
                <a:gd name="connsiteX24" fmla="*/ 870745 w 3845718"/>
                <a:gd name="connsiteY24" fmla="*/ 1938342 h 3741737"/>
                <a:gd name="connsiteX25" fmla="*/ 777876 w 3845718"/>
                <a:gd name="connsiteY25" fmla="*/ 1921673 h 3741737"/>
                <a:gd name="connsiteX26" fmla="*/ 689770 w 3845718"/>
                <a:gd name="connsiteY26" fmla="*/ 2000254 h 3741737"/>
                <a:gd name="connsiteX27" fmla="*/ 654051 w 3845718"/>
                <a:gd name="connsiteY27" fmla="*/ 2078835 h 3741737"/>
                <a:gd name="connsiteX28" fmla="*/ 654051 w 3845718"/>
                <a:gd name="connsiteY28" fmla="*/ 2102648 h 3741737"/>
                <a:gd name="connsiteX29" fmla="*/ 620714 w 3845718"/>
                <a:gd name="connsiteY29" fmla="*/ 2140748 h 3741737"/>
                <a:gd name="connsiteX30" fmla="*/ 570708 w 3845718"/>
                <a:gd name="connsiteY30" fmla="*/ 2166942 h 3741737"/>
                <a:gd name="connsiteX31" fmla="*/ 504032 w 3845718"/>
                <a:gd name="connsiteY31" fmla="*/ 2181229 h 3741737"/>
                <a:gd name="connsiteX32" fmla="*/ 489745 w 3845718"/>
                <a:gd name="connsiteY32" fmla="*/ 2212185 h 3741737"/>
                <a:gd name="connsiteX33" fmla="*/ 461170 w 3845718"/>
                <a:gd name="connsiteY33" fmla="*/ 2197898 h 3741737"/>
                <a:gd name="connsiteX34" fmla="*/ 434976 w 3845718"/>
                <a:gd name="connsiteY34" fmla="*/ 2235998 h 3741737"/>
                <a:gd name="connsiteX35" fmla="*/ 375445 w 3845718"/>
                <a:gd name="connsiteY35" fmla="*/ 2252667 h 3741737"/>
                <a:gd name="connsiteX36" fmla="*/ 368301 w 3845718"/>
                <a:gd name="connsiteY36" fmla="*/ 2288385 h 3741737"/>
                <a:gd name="connsiteX37" fmla="*/ 278605 w 3845718"/>
                <a:gd name="connsiteY37" fmla="*/ 2244725 h 3741737"/>
                <a:gd name="connsiteX38" fmla="*/ 245268 w 3845718"/>
                <a:gd name="connsiteY38" fmla="*/ 2171700 h 3741737"/>
                <a:gd name="connsiteX39" fmla="*/ 252411 w 3845718"/>
                <a:gd name="connsiteY39" fmla="*/ 2115344 h 3741737"/>
                <a:gd name="connsiteX40" fmla="*/ 217487 w 3845718"/>
                <a:gd name="connsiteY40" fmla="*/ 2114550 h 3741737"/>
                <a:gd name="connsiteX41" fmla="*/ 230981 w 3845718"/>
                <a:gd name="connsiteY41" fmla="*/ 2072481 h 3741737"/>
                <a:gd name="connsiteX42" fmla="*/ 105567 w 3845718"/>
                <a:gd name="connsiteY42" fmla="*/ 2023269 h 3741737"/>
                <a:gd name="connsiteX43" fmla="*/ 42068 w 3845718"/>
                <a:gd name="connsiteY43" fmla="*/ 1957387 h 3741737"/>
                <a:gd name="connsiteX44" fmla="*/ 83343 w 3845718"/>
                <a:gd name="connsiteY44" fmla="*/ 1717675 h 3741737"/>
                <a:gd name="connsiteX45" fmla="*/ 0 w 3845718"/>
                <a:gd name="connsiteY45" fmla="*/ 1545432 h 3741737"/>
                <a:gd name="connsiteX46" fmla="*/ 30956 w 3845718"/>
                <a:gd name="connsiteY46" fmla="*/ 1500187 h 3741737"/>
                <a:gd name="connsiteX47" fmla="*/ 205581 w 3845718"/>
                <a:gd name="connsiteY47" fmla="*/ 1123950 h 3741737"/>
                <a:gd name="connsiteX48" fmla="*/ 340518 w 3845718"/>
                <a:gd name="connsiteY48" fmla="*/ 1003300 h 3741737"/>
                <a:gd name="connsiteX49" fmla="*/ 392906 w 3845718"/>
                <a:gd name="connsiteY49" fmla="*/ 750887 h 3741737"/>
                <a:gd name="connsiteX50" fmla="*/ 412749 w 3845718"/>
                <a:gd name="connsiteY50" fmla="*/ 625475 h 3741737"/>
                <a:gd name="connsiteX51" fmla="*/ 579437 w 3845718"/>
                <a:gd name="connsiteY51" fmla="*/ 700087 h 3741737"/>
                <a:gd name="connsiteX52" fmla="*/ 734218 w 3845718"/>
                <a:gd name="connsiteY52" fmla="*/ 758825 h 3741737"/>
                <a:gd name="connsiteX53" fmla="*/ 746124 w 3845718"/>
                <a:gd name="connsiteY53" fmla="*/ 685800 h 3741737"/>
                <a:gd name="connsiteX54" fmla="*/ 689768 w 3845718"/>
                <a:gd name="connsiteY54" fmla="*/ 606425 h 3741737"/>
                <a:gd name="connsiteX55" fmla="*/ 832643 w 3845718"/>
                <a:gd name="connsiteY55" fmla="*/ 568325 h 3741737"/>
                <a:gd name="connsiteX56" fmla="*/ 921543 w 3845718"/>
                <a:gd name="connsiteY56" fmla="*/ 561975 h 3741737"/>
                <a:gd name="connsiteX57" fmla="*/ 953293 w 3845718"/>
                <a:gd name="connsiteY57" fmla="*/ 542925 h 3741737"/>
                <a:gd name="connsiteX58" fmla="*/ 981868 w 3845718"/>
                <a:gd name="connsiteY58" fmla="*/ 561975 h 3741737"/>
                <a:gd name="connsiteX59" fmla="*/ 1048543 w 3845718"/>
                <a:gd name="connsiteY59" fmla="*/ 546100 h 3741737"/>
                <a:gd name="connsiteX60" fmla="*/ 1061243 w 3845718"/>
                <a:gd name="connsiteY60" fmla="*/ 514350 h 3741737"/>
                <a:gd name="connsiteX61" fmla="*/ 1302543 w 3845718"/>
                <a:gd name="connsiteY61" fmla="*/ 485775 h 3741737"/>
                <a:gd name="connsiteX62" fmla="*/ 1261268 w 3845718"/>
                <a:gd name="connsiteY62" fmla="*/ 219075 h 3741737"/>
                <a:gd name="connsiteX63" fmla="*/ 1175543 w 3845718"/>
                <a:gd name="connsiteY63" fmla="*/ 0 h 3741737"/>
                <a:gd name="connsiteX64" fmla="*/ 1280318 w 3845718"/>
                <a:gd name="connsiteY64" fmla="*/ 12700 h 3741737"/>
                <a:gd name="connsiteX65" fmla="*/ 1400968 w 3845718"/>
                <a:gd name="connsiteY65" fmla="*/ 60325 h 3741737"/>
                <a:gd name="connsiteX66" fmla="*/ 1477168 w 3845718"/>
                <a:gd name="connsiteY66" fmla="*/ 130175 h 3741737"/>
                <a:gd name="connsiteX67" fmla="*/ 1537493 w 3845718"/>
                <a:gd name="connsiteY67" fmla="*/ 222250 h 3741737"/>
                <a:gd name="connsiteX68" fmla="*/ 1581943 w 3845718"/>
                <a:gd name="connsiteY68" fmla="*/ 412750 h 3741737"/>
                <a:gd name="connsiteX69" fmla="*/ 1678781 w 3845718"/>
                <a:gd name="connsiteY69" fmla="*/ 380206 h 3741737"/>
                <a:gd name="connsiteX70" fmla="*/ 1685923 w 3845718"/>
                <a:gd name="connsiteY70" fmla="*/ 310357 h 3741737"/>
                <a:gd name="connsiteX71" fmla="*/ 1710531 w 3845718"/>
                <a:gd name="connsiteY71" fmla="*/ 305594 h 3741737"/>
                <a:gd name="connsiteX72" fmla="*/ 1747838 w 3845718"/>
                <a:gd name="connsiteY72" fmla="*/ 289720 h 3741737"/>
                <a:gd name="connsiteX73" fmla="*/ 1843087 w 3845718"/>
                <a:gd name="connsiteY73" fmla="*/ 295274 h 3741737"/>
                <a:gd name="connsiteX74" fmla="*/ 1884361 w 3845718"/>
                <a:gd name="connsiteY74" fmla="*/ 304007 h 3741737"/>
                <a:gd name="connsiteX75" fmla="*/ 1887537 w 3845718"/>
                <a:gd name="connsiteY75" fmla="*/ 245268 h 3741737"/>
                <a:gd name="connsiteX76" fmla="*/ 1921668 w 3845718"/>
                <a:gd name="connsiteY76" fmla="*/ 254000 h 3741737"/>
                <a:gd name="connsiteX77" fmla="*/ 1908174 w 3845718"/>
                <a:gd name="connsiteY77" fmla="*/ 328612 h 3741737"/>
                <a:gd name="connsiteX78" fmla="*/ 1972468 w 3845718"/>
                <a:gd name="connsiteY78" fmla="*/ 331788 h 3741737"/>
                <a:gd name="connsiteX79" fmla="*/ 2008186 w 3845718"/>
                <a:gd name="connsiteY79" fmla="*/ 312737 h 3741737"/>
                <a:gd name="connsiteX80" fmla="*/ 2052637 w 3845718"/>
                <a:gd name="connsiteY80" fmla="*/ 324644 h 3741737"/>
                <a:gd name="connsiteX81" fmla="*/ 2055018 w 3845718"/>
                <a:gd name="connsiteY81" fmla="*/ 359568 h 3741737"/>
                <a:gd name="connsiteX82" fmla="*/ 2105818 w 3845718"/>
                <a:gd name="connsiteY82" fmla="*/ 373856 h 3741737"/>
                <a:gd name="connsiteX83" fmla="*/ 2128837 w 3845718"/>
                <a:gd name="connsiteY83" fmla="*/ 361950 h 3741737"/>
                <a:gd name="connsiteX84" fmla="*/ 2188368 w 3845718"/>
                <a:gd name="connsiteY84" fmla="*/ 313531 h 3741737"/>
                <a:gd name="connsiteX85" fmla="*/ 2229643 w 3845718"/>
                <a:gd name="connsiteY85" fmla="*/ 338931 h 3741737"/>
                <a:gd name="connsiteX86" fmla="*/ 2248693 w 3845718"/>
                <a:gd name="connsiteY86" fmla="*/ 331788 h 3741737"/>
                <a:gd name="connsiteX87" fmla="*/ 2276474 w 3845718"/>
                <a:gd name="connsiteY87" fmla="*/ 273844 h 3741737"/>
                <a:gd name="connsiteX88" fmla="*/ 2337593 w 3845718"/>
                <a:gd name="connsiteY88" fmla="*/ 235743 h 3741737"/>
                <a:gd name="connsiteX89" fmla="*/ 2326480 w 3845718"/>
                <a:gd name="connsiteY89" fmla="*/ 252414 h 3741737"/>
                <a:gd name="connsiteX90" fmla="*/ 2375693 w 3845718"/>
                <a:gd name="connsiteY90" fmla="*/ 346075 h 3741737"/>
                <a:gd name="connsiteX91" fmla="*/ 2470943 w 3845718"/>
                <a:gd name="connsiteY91" fmla="*/ 388937 h 3741737"/>
                <a:gd name="connsiteX92" fmla="*/ 2480468 w 3845718"/>
                <a:gd name="connsiteY92" fmla="*/ 477838 h 3741737"/>
                <a:gd name="connsiteX93" fmla="*/ 2501105 w 3845718"/>
                <a:gd name="connsiteY93" fmla="*/ 511175 h 3741737"/>
                <a:gd name="connsiteX94" fmla="*/ 2529681 w 3845718"/>
                <a:gd name="connsiteY94" fmla="*/ 568325 h 3741737"/>
                <a:gd name="connsiteX95" fmla="*/ 2480468 w 3845718"/>
                <a:gd name="connsiteY95" fmla="*/ 688975 h 3741737"/>
                <a:gd name="connsiteX96" fmla="*/ 2564606 w 3845718"/>
                <a:gd name="connsiteY96" fmla="*/ 633413 h 3741737"/>
                <a:gd name="connsiteX97" fmla="*/ 2692400 w 3845718"/>
                <a:gd name="connsiteY97" fmla="*/ 642938 h 3741737"/>
                <a:gd name="connsiteX98" fmla="*/ 2744787 w 3845718"/>
                <a:gd name="connsiteY98" fmla="*/ 609600 h 3741737"/>
                <a:gd name="connsiteX99" fmla="*/ 2806699 w 3845718"/>
                <a:gd name="connsiteY99" fmla="*/ 630236 h 3741737"/>
                <a:gd name="connsiteX100" fmla="*/ 2867818 w 3845718"/>
                <a:gd name="connsiteY100" fmla="*/ 539750 h 3741737"/>
                <a:gd name="connsiteX101" fmla="*/ 2910681 w 3845718"/>
                <a:gd name="connsiteY101" fmla="*/ 547687 h 3741737"/>
                <a:gd name="connsiteX102" fmla="*/ 2978943 w 3845718"/>
                <a:gd name="connsiteY102" fmla="*/ 447675 h 3741737"/>
                <a:gd name="connsiteX103" fmla="*/ 3069430 w 3845718"/>
                <a:gd name="connsiteY103" fmla="*/ 481013 h 3741737"/>
                <a:gd name="connsiteX104" fmla="*/ 3128168 w 3845718"/>
                <a:gd name="connsiteY104" fmla="*/ 469900 h 3741737"/>
                <a:gd name="connsiteX105" fmla="*/ 3198018 w 3845718"/>
                <a:gd name="connsiteY105" fmla="*/ 495300 h 3741737"/>
                <a:gd name="connsiteX106" fmla="*/ 3204368 w 3845718"/>
                <a:gd name="connsiteY106" fmla="*/ 571500 h 3741737"/>
                <a:gd name="connsiteX107" fmla="*/ 3172618 w 3845718"/>
                <a:gd name="connsiteY107" fmla="*/ 654050 h 3741737"/>
                <a:gd name="connsiteX108" fmla="*/ 3204368 w 3845718"/>
                <a:gd name="connsiteY108" fmla="*/ 749300 h 3741737"/>
                <a:gd name="connsiteX109" fmla="*/ 3331368 w 3845718"/>
                <a:gd name="connsiteY109" fmla="*/ 781050 h 3741737"/>
                <a:gd name="connsiteX110" fmla="*/ 3284537 w 3845718"/>
                <a:gd name="connsiteY110" fmla="*/ 899319 h 3741737"/>
                <a:gd name="connsiteX111" fmla="*/ 3350418 w 3845718"/>
                <a:gd name="connsiteY111" fmla="*/ 1003300 h 3741737"/>
                <a:gd name="connsiteX112" fmla="*/ 3382168 w 3845718"/>
                <a:gd name="connsiteY112" fmla="*/ 1009650 h 3741737"/>
                <a:gd name="connsiteX113" fmla="*/ 3337718 w 3845718"/>
                <a:gd name="connsiteY113" fmla="*/ 1117600 h 3741737"/>
                <a:gd name="connsiteX114" fmla="*/ 3413918 w 3845718"/>
                <a:gd name="connsiteY114" fmla="*/ 1123950 h 3741737"/>
                <a:gd name="connsiteX115" fmla="*/ 3548062 w 3845718"/>
                <a:gd name="connsiteY115" fmla="*/ 1060450 h 3741737"/>
                <a:gd name="connsiteX116" fmla="*/ 3712368 w 3845718"/>
                <a:gd name="connsiteY116" fmla="*/ 908050 h 3741737"/>
                <a:gd name="connsiteX117" fmla="*/ 3701256 w 3845718"/>
                <a:gd name="connsiteY117" fmla="*/ 1030288 h 3741737"/>
                <a:gd name="connsiteX118" fmla="*/ 3793331 w 3845718"/>
                <a:gd name="connsiteY118" fmla="*/ 1119187 h 3741737"/>
                <a:gd name="connsiteX119" fmla="*/ 3845718 w 3845718"/>
                <a:gd name="connsiteY119" fmla="*/ 1270000 h 3741737"/>
                <a:gd name="connsiteX120" fmla="*/ 3540124 w 3845718"/>
                <a:gd name="connsiteY120" fmla="*/ 1458118 h 3741737"/>
                <a:gd name="connsiteX121" fmla="*/ 3607593 w 3845718"/>
                <a:gd name="connsiteY121" fmla="*/ 1585913 h 3741737"/>
                <a:gd name="connsiteX122" fmla="*/ 3559174 w 3845718"/>
                <a:gd name="connsiteY122" fmla="*/ 1687513 h 3741737"/>
                <a:gd name="connsiteX123" fmla="*/ 3604418 w 3845718"/>
                <a:gd name="connsiteY123" fmla="*/ 1720850 h 3741737"/>
                <a:gd name="connsiteX124" fmla="*/ 3629818 w 3845718"/>
                <a:gd name="connsiteY124" fmla="*/ 1771650 h 3741737"/>
                <a:gd name="connsiteX125" fmla="*/ 3629818 w 3845718"/>
                <a:gd name="connsiteY125" fmla="*/ 1847850 h 3741737"/>
                <a:gd name="connsiteX126" fmla="*/ 3604418 w 3845718"/>
                <a:gd name="connsiteY126" fmla="*/ 1873250 h 3741737"/>
                <a:gd name="connsiteX127" fmla="*/ 3598068 w 3845718"/>
                <a:gd name="connsiteY127" fmla="*/ 1911350 h 3741737"/>
                <a:gd name="connsiteX128" fmla="*/ 3528218 w 3845718"/>
                <a:gd name="connsiteY128" fmla="*/ 1885950 h 3741737"/>
                <a:gd name="connsiteX129" fmla="*/ 3509168 w 3845718"/>
                <a:gd name="connsiteY129" fmla="*/ 2012950 h 3741737"/>
                <a:gd name="connsiteX130" fmla="*/ 3432175 w 3845718"/>
                <a:gd name="connsiteY130" fmla="*/ 1977231 h 3741737"/>
                <a:gd name="connsiteX131" fmla="*/ 3299618 w 3845718"/>
                <a:gd name="connsiteY131" fmla="*/ 2039937 h 3741737"/>
                <a:gd name="connsiteX132" fmla="*/ 3445668 w 3845718"/>
                <a:gd name="connsiteY132" fmla="*/ 2286000 h 3741737"/>
                <a:gd name="connsiteX133" fmla="*/ 3483768 w 3845718"/>
                <a:gd name="connsiteY133" fmla="*/ 2286000 h 3741737"/>
                <a:gd name="connsiteX134" fmla="*/ 3477418 w 3845718"/>
                <a:gd name="connsiteY134" fmla="*/ 2374900 h 3741737"/>
                <a:gd name="connsiteX135" fmla="*/ 3407568 w 3845718"/>
                <a:gd name="connsiteY135" fmla="*/ 2350294 h 3741737"/>
                <a:gd name="connsiteX136" fmla="*/ 3299618 w 3845718"/>
                <a:gd name="connsiteY136" fmla="*/ 2387600 h 3741737"/>
                <a:gd name="connsiteX137" fmla="*/ 3077368 w 3845718"/>
                <a:gd name="connsiteY137" fmla="*/ 2381250 h 3741737"/>
                <a:gd name="connsiteX138" fmla="*/ 2982118 w 3845718"/>
                <a:gd name="connsiteY138" fmla="*/ 2381250 h 3741737"/>
                <a:gd name="connsiteX139" fmla="*/ 2905918 w 3845718"/>
                <a:gd name="connsiteY139" fmla="*/ 2305050 h 3741737"/>
                <a:gd name="connsiteX140" fmla="*/ 2848768 w 3845718"/>
                <a:gd name="connsiteY140" fmla="*/ 2292350 h 3741737"/>
                <a:gd name="connsiteX141" fmla="*/ 2834481 w 3845718"/>
                <a:gd name="connsiteY141" fmla="*/ 2212975 h 3741737"/>
                <a:gd name="connsiteX142" fmla="*/ 2643980 w 3845718"/>
                <a:gd name="connsiteY142" fmla="*/ 2155825 h 3741737"/>
                <a:gd name="connsiteX143" fmla="*/ 2620168 w 3845718"/>
                <a:gd name="connsiteY143" fmla="*/ 2273300 h 3741737"/>
                <a:gd name="connsiteX144" fmla="*/ 2639218 w 3845718"/>
                <a:gd name="connsiteY144" fmla="*/ 2362200 h 3741737"/>
                <a:gd name="connsiteX145" fmla="*/ 2607468 w 3845718"/>
                <a:gd name="connsiteY145" fmla="*/ 2476500 h 3741737"/>
                <a:gd name="connsiteX146" fmla="*/ 3001168 w 3845718"/>
                <a:gd name="connsiteY146" fmla="*/ 2546350 h 3741737"/>
                <a:gd name="connsiteX147" fmla="*/ 3045618 w 3845718"/>
                <a:gd name="connsiteY147" fmla="*/ 3003550 h 3741737"/>
                <a:gd name="connsiteX148" fmla="*/ 1978818 w 3845718"/>
                <a:gd name="connsiteY148" fmla="*/ 3060700 h 3741737"/>
                <a:gd name="connsiteX149" fmla="*/ 1959768 w 3845718"/>
                <a:gd name="connsiteY149" fmla="*/ 3117850 h 3741737"/>
                <a:gd name="connsiteX150" fmla="*/ 2010568 w 3845718"/>
                <a:gd name="connsiteY150" fmla="*/ 3143250 h 3741737"/>
                <a:gd name="connsiteX151" fmla="*/ 2029618 w 3845718"/>
                <a:gd name="connsiteY151" fmla="*/ 3219450 h 3741737"/>
                <a:gd name="connsiteX152" fmla="*/ 2023268 w 3845718"/>
                <a:gd name="connsiteY152" fmla="*/ 3378200 h 3741737"/>
                <a:gd name="connsiteX153" fmla="*/ 2093118 w 3845718"/>
                <a:gd name="connsiteY153" fmla="*/ 3473450 h 3741737"/>
                <a:gd name="connsiteX154" fmla="*/ 2055018 w 3845718"/>
                <a:gd name="connsiteY154" fmla="*/ 3638550 h 3741737"/>
                <a:gd name="connsiteX155" fmla="*/ 2112168 w 3845718"/>
                <a:gd name="connsiteY155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994569 w 3845718"/>
                <a:gd name="connsiteY22" fmla="*/ 2238379 h 3741737"/>
                <a:gd name="connsiteX23" fmla="*/ 765970 w 3845718"/>
                <a:gd name="connsiteY23" fmla="*/ 2026448 h 3741737"/>
                <a:gd name="connsiteX24" fmla="*/ 870745 w 3845718"/>
                <a:gd name="connsiteY24" fmla="*/ 1938342 h 3741737"/>
                <a:gd name="connsiteX25" fmla="*/ 777876 w 3845718"/>
                <a:gd name="connsiteY25" fmla="*/ 1921673 h 3741737"/>
                <a:gd name="connsiteX26" fmla="*/ 689770 w 3845718"/>
                <a:gd name="connsiteY26" fmla="*/ 2000254 h 3741737"/>
                <a:gd name="connsiteX27" fmla="*/ 654051 w 3845718"/>
                <a:gd name="connsiteY27" fmla="*/ 2078835 h 3741737"/>
                <a:gd name="connsiteX28" fmla="*/ 654051 w 3845718"/>
                <a:gd name="connsiteY28" fmla="*/ 2102648 h 3741737"/>
                <a:gd name="connsiteX29" fmla="*/ 620714 w 3845718"/>
                <a:gd name="connsiteY29" fmla="*/ 2140748 h 3741737"/>
                <a:gd name="connsiteX30" fmla="*/ 570708 w 3845718"/>
                <a:gd name="connsiteY30" fmla="*/ 2166942 h 3741737"/>
                <a:gd name="connsiteX31" fmla="*/ 504032 w 3845718"/>
                <a:gd name="connsiteY31" fmla="*/ 2181229 h 3741737"/>
                <a:gd name="connsiteX32" fmla="*/ 489745 w 3845718"/>
                <a:gd name="connsiteY32" fmla="*/ 2212185 h 3741737"/>
                <a:gd name="connsiteX33" fmla="*/ 461170 w 3845718"/>
                <a:gd name="connsiteY33" fmla="*/ 2197898 h 3741737"/>
                <a:gd name="connsiteX34" fmla="*/ 434976 w 3845718"/>
                <a:gd name="connsiteY34" fmla="*/ 2235998 h 3741737"/>
                <a:gd name="connsiteX35" fmla="*/ 375445 w 3845718"/>
                <a:gd name="connsiteY35" fmla="*/ 2252667 h 3741737"/>
                <a:gd name="connsiteX36" fmla="*/ 368301 w 3845718"/>
                <a:gd name="connsiteY36" fmla="*/ 2288385 h 3741737"/>
                <a:gd name="connsiteX37" fmla="*/ 278605 w 3845718"/>
                <a:gd name="connsiteY37" fmla="*/ 2244725 h 3741737"/>
                <a:gd name="connsiteX38" fmla="*/ 245268 w 3845718"/>
                <a:gd name="connsiteY38" fmla="*/ 2171700 h 3741737"/>
                <a:gd name="connsiteX39" fmla="*/ 252411 w 3845718"/>
                <a:gd name="connsiteY39" fmla="*/ 2115344 h 3741737"/>
                <a:gd name="connsiteX40" fmla="*/ 217487 w 3845718"/>
                <a:gd name="connsiteY40" fmla="*/ 2114550 h 3741737"/>
                <a:gd name="connsiteX41" fmla="*/ 230981 w 3845718"/>
                <a:gd name="connsiteY41" fmla="*/ 2072481 h 3741737"/>
                <a:gd name="connsiteX42" fmla="*/ 105567 w 3845718"/>
                <a:gd name="connsiteY42" fmla="*/ 2023269 h 3741737"/>
                <a:gd name="connsiteX43" fmla="*/ 42068 w 3845718"/>
                <a:gd name="connsiteY43" fmla="*/ 1957387 h 3741737"/>
                <a:gd name="connsiteX44" fmla="*/ 83343 w 3845718"/>
                <a:gd name="connsiteY44" fmla="*/ 1717675 h 3741737"/>
                <a:gd name="connsiteX45" fmla="*/ 0 w 3845718"/>
                <a:gd name="connsiteY45" fmla="*/ 1545432 h 3741737"/>
                <a:gd name="connsiteX46" fmla="*/ 30956 w 3845718"/>
                <a:gd name="connsiteY46" fmla="*/ 1500187 h 3741737"/>
                <a:gd name="connsiteX47" fmla="*/ 205581 w 3845718"/>
                <a:gd name="connsiteY47" fmla="*/ 1123950 h 3741737"/>
                <a:gd name="connsiteX48" fmla="*/ 340518 w 3845718"/>
                <a:gd name="connsiteY48" fmla="*/ 1003300 h 3741737"/>
                <a:gd name="connsiteX49" fmla="*/ 392906 w 3845718"/>
                <a:gd name="connsiteY49" fmla="*/ 750887 h 3741737"/>
                <a:gd name="connsiteX50" fmla="*/ 412749 w 3845718"/>
                <a:gd name="connsiteY50" fmla="*/ 625475 h 3741737"/>
                <a:gd name="connsiteX51" fmla="*/ 579437 w 3845718"/>
                <a:gd name="connsiteY51" fmla="*/ 700087 h 3741737"/>
                <a:gd name="connsiteX52" fmla="*/ 734218 w 3845718"/>
                <a:gd name="connsiteY52" fmla="*/ 758825 h 3741737"/>
                <a:gd name="connsiteX53" fmla="*/ 746124 w 3845718"/>
                <a:gd name="connsiteY53" fmla="*/ 685800 h 3741737"/>
                <a:gd name="connsiteX54" fmla="*/ 689768 w 3845718"/>
                <a:gd name="connsiteY54" fmla="*/ 606425 h 3741737"/>
                <a:gd name="connsiteX55" fmla="*/ 832643 w 3845718"/>
                <a:gd name="connsiteY55" fmla="*/ 568325 h 3741737"/>
                <a:gd name="connsiteX56" fmla="*/ 921543 w 3845718"/>
                <a:gd name="connsiteY56" fmla="*/ 561975 h 3741737"/>
                <a:gd name="connsiteX57" fmla="*/ 953293 w 3845718"/>
                <a:gd name="connsiteY57" fmla="*/ 542925 h 3741737"/>
                <a:gd name="connsiteX58" fmla="*/ 981868 w 3845718"/>
                <a:gd name="connsiteY58" fmla="*/ 561975 h 3741737"/>
                <a:gd name="connsiteX59" fmla="*/ 1048543 w 3845718"/>
                <a:gd name="connsiteY59" fmla="*/ 546100 h 3741737"/>
                <a:gd name="connsiteX60" fmla="*/ 1061243 w 3845718"/>
                <a:gd name="connsiteY60" fmla="*/ 514350 h 3741737"/>
                <a:gd name="connsiteX61" fmla="*/ 1302543 w 3845718"/>
                <a:gd name="connsiteY61" fmla="*/ 485775 h 3741737"/>
                <a:gd name="connsiteX62" fmla="*/ 1261268 w 3845718"/>
                <a:gd name="connsiteY62" fmla="*/ 219075 h 3741737"/>
                <a:gd name="connsiteX63" fmla="*/ 1175543 w 3845718"/>
                <a:gd name="connsiteY63" fmla="*/ 0 h 3741737"/>
                <a:gd name="connsiteX64" fmla="*/ 1280318 w 3845718"/>
                <a:gd name="connsiteY64" fmla="*/ 12700 h 3741737"/>
                <a:gd name="connsiteX65" fmla="*/ 1400968 w 3845718"/>
                <a:gd name="connsiteY65" fmla="*/ 60325 h 3741737"/>
                <a:gd name="connsiteX66" fmla="*/ 1477168 w 3845718"/>
                <a:gd name="connsiteY66" fmla="*/ 130175 h 3741737"/>
                <a:gd name="connsiteX67" fmla="*/ 1537493 w 3845718"/>
                <a:gd name="connsiteY67" fmla="*/ 222250 h 3741737"/>
                <a:gd name="connsiteX68" fmla="*/ 1581943 w 3845718"/>
                <a:gd name="connsiteY68" fmla="*/ 412750 h 3741737"/>
                <a:gd name="connsiteX69" fmla="*/ 1678781 w 3845718"/>
                <a:gd name="connsiteY69" fmla="*/ 380206 h 3741737"/>
                <a:gd name="connsiteX70" fmla="*/ 1685923 w 3845718"/>
                <a:gd name="connsiteY70" fmla="*/ 310357 h 3741737"/>
                <a:gd name="connsiteX71" fmla="*/ 1710531 w 3845718"/>
                <a:gd name="connsiteY71" fmla="*/ 305594 h 3741737"/>
                <a:gd name="connsiteX72" fmla="*/ 1747838 w 3845718"/>
                <a:gd name="connsiteY72" fmla="*/ 289720 h 3741737"/>
                <a:gd name="connsiteX73" fmla="*/ 1843087 w 3845718"/>
                <a:gd name="connsiteY73" fmla="*/ 295274 h 3741737"/>
                <a:gd name="connsiteX74" fmla="*/ 1884361 w 3845718"/>
                <a:gd name="connsiteY74" fmla="*/ 304007 h 3741737"/>
                <a:gd name="connsiteX75" fmla="*/ 1887537 w 3845718"/>
                <a:gd name="connsiteY75" fmla="*/ 245268 h 3741737"/>
                <a:gd name="connsiteX76" fmla="*/ 1921668 w 3845718"/>
                <a:gd name="connsiteY76" fmla="*/ 254000 h 3741737"/>
                <a:gd name="connsiteX77" fmla="*/ 1908174 w 3845718"/>
                <a:gd name="connsiteY77" fmla="*/ 328612 h 3741737"/>
                <a:gd name="connsiteX78" fmla="*/ 1972468 w 3845718"/>
                <a:gd name="connsiteY78" fmla="*/ 331788 h 3741737"/>
                <a:gd name="connsiteX79" fmla="*/ 2008186 w 3845718"/>
                <a:gd name="connsiteY79" fmla="*/ 312737 h 3741737"/>
                <a:gd name="connsiteX80" fmla="*/ 2052637 w 3845718"/>
                <a:gd name="connsiteY80" fmla="*/ 324644 h 3741737"/>
                <a:gd name="connsiteX81" fmla="*/ 2055018 w 3845718"/>
                <a:gd name="connsiteY81" fmla="*/ 359568 h 3741737"/>
                <a:gd name="connsiteX82" fmla="*/ 2105818 w 3845718"/>
                <a:gd name="connsiteY82" fmla="*/ 373856 h 3741737"/>
                <a:gd name="connsiteX83" fmla="*/ 2128837 w 3845718"/>
                <a:gd name="connsiteY83" fmla="*/ 361950 h 3741737"/>
                <a:gd name="connsiteX84" fmla="*/ 2188368 w 3845718"/>
                <a:gd name="connsiteY84" fmla="*/ 313531 h 3741737"/>
                <a:gd name="connsiteX85" fmla="*/ 2229643 w 3845718"/>
                <a:gd name="connsiteY85" fmla="*/ 338931 h 3741737"/>
                <a:gd name="connsiteX86" fmla="*/ 2248693 w 3845718"/>
                <a:gd name="connsiteY86" fmla="*/ 331788 h 3741737"/>
                <a:gd name="connsiteX87" fmla="*/ 2276474 w 3845718"/>
                <a:gd name="connsiteY87" fmla="*/ 273844 h 3741737"/>
                <a:gd name="connsiteX88" fmla="*/ 2337593 w 3845718"/>
                <a:gd name="connsiteY88" fmla="*/ 235743 h 3741737"/>
                <a:gd name="connsiteX89" fmla="*/ 2326480 w 3845718"/>
                <a:gd name="connsiteY89" fmla="*/ 252414 h 3741737"/>
                <a:gd name="connsiteX90" fmla="*/ 2375693 w 3845718"/>
                <a:gd name="connsiteY90" fmla="*/ 346075 h 3741737"/>
                <a:gd name="connsiteX91" fmla="*/ 2470943 w 3845718"/>
                <a:gd name="connsiteY91" fmla="*/ 388937 h 3741737"/>
                <a:gd name="connsiteX92" fmla="*/ 2480468 w 3845718"/>
                <a:gd name="connsiteY92" fmla="*/ 477838 h 3741737"/>
                <a:gd name="connsiteX93" fmla="*/ 2501105 w 3845718"/>
                <a:gd name="connsiteY93" fmla="*/ 511175 h 3741737"/>
                <a:gd name="connsiteX94" fmla="*/ 2529681 w 3845718"/>
                <a:gd name="connsiteY94" fmla="*/ 568325 h 3741737"/>
                <a:gd name="connsiteX95" fmla="*/ 2480468 w 3845718"/>
                <a:gd name="connsiteY95" fmla="*/ 688975 h 3741737"/>
                <a:gd name="connsiteX96" fmla="*/ 2564606 w 3845718"/>
                <a:gd name="connsiteY96" fmla="*/ 633413 h 3741737"/>
                <a:gd name="connsiteX97" fmla="*/ 2692400 w 3845718"/>
                <a:gd name="connsiteY97" fmla="*/ 642938 h 3741737"/>
                <a:gd name="connsiteX98" fmla="*/ 2744787 w 3845718"/>
                <a:gd name="connsiteY98" fmla="*/ 609600 h 3741737"/>
                <a:gd name="connsiteX99" fmla="*/ 2806699 w 3845718"/>
                <a:gd name="connsiteY99" fmla="*/ 630236 h 3741737"/>
                <a:gd name="connsiteX100" fmla="*/ 2867818 w 3845718"/>
                <a:gd name="connsiteY100" fmla="*/ 539750 h 3741737"/>
                <a:gd name="connsiteX101" fmla="*/ 2910681 w 3845718"/>
                <a:gd name="connsiteY101" fmla="*/ 547687 h 3741737"/>
                <a:gd name="connsiteX102" fmla="*/ 2978943 w 3845718"/>
                <a:gd name="connsiteY102" fmla="*/ 447675 h 3741737"/>
                <a:gd name="connsiteX103" fmla="*/ 3069430 w 3845718"/>
                <a:gd name="connsiteY103" fmla="*/ 481013 h 3741737"/>
                <a:gd name="connsiteX104" fmla="*/ 3128168 w 3845718"/>
                <a:gd name="connsiteY104" fmla="*/ 469900 h 3741737"/>
                <a:gd name="connsiteX105" fmla="*/ 3198018 w 3845718"/>
                <a:gd name="connsiteY105" fmla="*/ 495300 h 3741737"/>
                <a:gd name="connsiteX106" fmla="*/ 3204368 w 3845718"/>
                <a:gd name="connsiteY106" fmla="*/ 571500 h 3741737"/>
                <a:gd name="connsiteX107" fmla="*/ 3172618 w 3845718"/>
                <a:gd name="connsiteY107" fmla="*/ 654050 h 3741737"/>
                <a:gd name="connsiteX108" fmla="*/ 3204368 w 3845718"/>
                <a:gd name="connsiteY108" fmla="*/ 749300 h 3741737"/>
                <a:gd name="connsiteX109" fmla="*/ 3331368 w 3845718"/>
                <a:gd name="connsiteY109" fmla="*/ 781050 h 3741737"/>
                <a:gd name="connsiteX110" fmla="*/ 3284537 w 3845718"/>
                <a:gd name="connsiteY110" fmla="*/ 899319 h 3741737"/>
                <a:gd name="connsiteX111" fmla="*/ 3350418 w 3845718"/>
                <a:gd name="connsiteY111" fmla="*/ 1003300 h 3741737"/>
                <a:gd name="connsiteX112" fmla="*/ 3382168 w 3845718"/>
                <a:gd name="connsiteY112" fmla="*/ 1009650 h 3741737"/>
                <a:gd name="connsiteX113" fmla="*/ 3337718 w 3845718"/>
                <a:gd name="connsiteY113" fmla="*/ 1117600 h 3741737"/>
                <a:gd name="connsiteX114" fmla="*/ 3413918 w 3845718"/>
                <a:gd name="connsiteY114" fmla="*/ 1123950 h 3741737"/>
                <a:gd name="connsiteX115" fmla="*/ 3548062 w 3845718"/>
                <a:gd name="connsiteY115" fmla="*/ 1060450 h 3741737"/>
                <a:gd name="connsiteX116" fmla="*/ 3712368 w 3845718"/>
                <a:gd name="connsiteY116" fmla="*/ 908050 h 3741737"/>
                <a:gd name="connsiteX117" fmla="*/ 3701256 w 3845718"/>
                <a:gd name="connsiteY117" fmla="*/ 1030288 h 3741737"/>
                <a:gd name="connsiteX118" fmla="*/ 3793331 w 3845718"/>
                <a:gd name="connsiteY118" fmla="*/ 1119187 h 3741737"/>
                <a:gd name="connsiteX119" fmla="*/ 3845718 w 3845718"/>
                <a:gd name="connsiteY119" fmla="*/ 1270000 h 3741737"/>
                <a:gd name="connsiteX120" fmla="*/ 3540124 w 3845718"/>
                <a:gd name="connsiteY120" fmla="*/ 1458118 h 3741737"/>
                <a:gd name="connsiteX121" fmla="*/ 3607593 w 3845718"/>
                <a:gd name="connsiteY121" fmla="*/ 1585913 h 3741737"/>
                <a:gd name="connsiteX122" fmla="*/ 3559174 w 3845718"/>
                <a:gd name="connsiteY122" fmla="*/ 1687513 h 3741737"/>
                <a:gd name="connsiteX123" fmla="*/ 3604418 w 3845718"/>
                <a:gd name="connsiteY123" fmla="*/ 1720850 h 3741737"/>
                <a:gd name="connsiteX124" fmla="*/ 3629818 w 3845718"/>
                <a:gd name="connsiteY124" fmla="*/ 1771650 h 3741737"/>
                <a:gd name="connsiteX125" fmla="*/ 3629818 w 3845718"/>
                <a:gd name="connsiteY125" fmla="*/ 1847850 h 3741737"/>
                <a:gd name="connsiteX126" fmla="*/ 3604418 w 3845718"/>
                <a:gd name="connsiteY126" fmla="*/ 1873250 h 3741737"/>
                <a:gd name="connsiteX127" fmla="*/ 3598068 w 3845718"/>
                <a:gd name="connsiteY127" fmla="*/ 1911350 h 3741737"/>
                <a:gd name="connsiteX128" fmla="*/ 3528218 w 3845718"/>
                <a:gd name="connsiteY128" fmla="*/ 1885950 h 3741737"/>
                <a:gd name="connsiteX129" fmla="*/ 3509168 w 3845718"/>
                <a:gd name="connsiteY129" fmla="*/ 2012950 h 3741737"/>
                <a:gd name="connsiteX130" fmla="*/ 3432175 w 3845718"/>
                <a:gd name="connsiteY130" fmla="*/ 1977231 h 3741737"/>
                <a:gd name="connsiteX131" fmla="*/ 3299618 w 3845718"/>
                <a:gd name="connsiteY131" fmla="*/ 2039937 h 3741737"/>
                <a:gd name="connsiteX132" fmla="*/ 3445668 w 3845718"/>
                <a:gd name="connsiteY132" fmla="*/ 2286000 h 3741737"/>
                <a:gd name="connsiteX133" fmla="*/ 3483768 w 3845718"/>
                <a:gd name="connsiteY133" fmla="*/ 2286000 h 3741737"/>
                <a:gd name="connsiteX134" fmla="*/ 3477418 w 3845718"/>
                <a:gd name="connsiteY134" fmla="*/ 2374900 h 3741737"/>
                <a:gd name="connsiteX135" fmla="*/ 3407568 w 3845718"/>
                <a:gd name="connsiteY135" fmla="*/ 2350294 h 3741737"/>
                <a:gd name="connsiteX136" fmla="*/ 3299618 w 3845718"/>
                <a:gd name="connsiteY136" fmla="*/ 2387600 h 3741737"/>
                <a:gd name="connsiteX137" fmla="*/ 3077368 w 3845718"/>
                <a:gd name="connsiteY137" fmla="*/ 2381250 h 3741737"/>
                <a:gd name="connsiteX138" fmla="*/ 2982118 w 3845718"/>
                <a:gd name="connsiteY138" fmla="*/ 2381250 h 3741737"/>
                <a:gd name="connsiteX139" fmla="*/ 2905918 w 3845718"/>
                <a:gd name="connsiteY139" fmla="*/ 2305050 h 3741737"/>
                <a:gd name="connsiteX140" fmla="*/ 2848768 w 3845718"/>
                <a:gd name="connsiteY140" fmla="*/ 2292350 h 3741737"/>
                <a:gd name="connsiteX141" fmla="*/ 2834481 w 3845718"/>
                <a:gd name="connsiteY141" fmla="*/ 2212975 h 3741737"/>
                <a:gd name="connsiteX142" fmla="*/ 2643980 w 3845718"/>
                <a:gd name="connsiteY142" fmla="*/ 2155825 h 3741737"/>
                <a:gd name="connsiteX143" fmla="*/ 2620168 w 3845718"/>
                <a:gd name="connsiteY143" fmla="*/ 2273300 h 3741737"/>
                <a:gd name="connsiteX144" fmla="*/ 2639218 w 3845718"/>
                <a:gd name="connsiteY144" fmla="*/ 2362200 h 3741737"/>
                <a:gd name="connsiteX145" fmla="*/ 2607468 w 3845718"/>
                <a:gd name="connsiteY145" fmla="*/ 2476500 h 3741737"/>
                <a:gd name="connsiteX146" fmla="*/ 3001168 w 3845718"/>
                <a:gd name="connsiteY146" fmla="*/ 2546350 h 3741737"/>
                <a:gd name="connsiteX147" fmla="*/ 3045618 w 3845718"/>
                <a:gd name="connsiteY147" fmla="*/ 3003550 h 3741737"/>
                <a:gd name="connsiteX148" fmla="*/ 1978818 w 3845718"/>
                <a:gd name="connsiteY148" fmla="*/ 3060700 h 3741737"/>
                <a:gd name="connsiteX149" fmla="*/ 1959768 w 3845718"/>
                <a:gd name="connsiteY149" fmla="*/ 3117850 h 3741737"/>
                <a:gd name="connsiteX150" fmla="*/ 2010568 w 3845718"/>
                <a:gd name="connsiteY150" fmla="*/ 3143250 h 3741737"/>
                <a:gd name="connsiteX151" fmla="*/ 2029618 w 3845718"/>
                <a:gd name="connsiteY151" fmla="*/ 3219450 h 3741737"/>
                <a:gd name="connsiteX152" fmla="*/ 2023268 w 3845718"/>
                <a:gd name="connsiteY152" fmla="*/ 3378200 h 3741737"/>
                <a:gd name="connsiteX153" fmla="*/ 2093118 w 3845718"/>
                <a:gd name="connsiteY153" fmla="*/ 3473450 h 3741737"/>
                <a:gd name="connsiteX154" fmla="*/ 2055018 w 3845718"/>
                <a:gd name="connsiteY154" fmla="*/ 3638550 h 3741737"/>
                <a:gd name="connsiteX155" fmla="*/ 2112168 w 3845718"/>
                <a:gd name="connsiteY155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994569 w 3845718"/>
                <a:gd name="connsiteY22" fmla="*/ 2238379 h 3741737"/>
                <a:gd name="connsiteX23" fmla="*/ 851695 w 3845718"/>
                <a:gd name="connsiteY23" fmla="*/ 2112173 h 3741737"/>
                <a:gd name="connsiteX24" fmla="*/ 765970 w 3845718"/>
                <a:gd name="connsiteY24" fmla="*/ 2026448 h 3741737"/>
                <a:gd name="connsiteX25" fmla="*/ 870745 w 3845718"/>
                <a:gd name="connsiteY25" fmla="*/ 1938342 h 3741737"/>
                <a:gd name="connsiteX26" fmla="*/ 777876 w 3845718"/>
                <a:gd name="connsiteY26" fmla="*/ 1921673 h 3741737"/>
                <a:gd name="connsiteX27" fmla="*/ 689770 w 3845718"/>
                <a:gd name="connsiteY27" fmla="*/ 2000254 h 3741737"/>
                <a:gd name="connsiteX28" fmla="*/ 654051 w 3845718"/>
                <a:gd name="connsiteY28" fmla="*/ 2078835 h 3741737"/>
                <a:gd name="connsiteX29" fmla="*/ 654051 w 3845718"/>
                <a:gd name="connsiteY29" fmla="*/ 2102648 h 3741737"/>
                <a:gd name="connsiteX30" fmla="*/ 620714 w 3845718"/>
                <a:gd name="connsiteY30" fmla="*/ 2140748 h 3741737"/>
                <a:gd name="connsiteX31" fmla="*/ 570708 w 3845718"/>
                <a:gd name="connsiteY31" fmla="*/ 2166942 h 3741737"/>
                <a:gd name="connsiteX32" fmla="*/ 504032 w 3845718"/>
                <a:gd name="connsiteY32" fmla="*/ 2181229 h 3741737"/>
                <a:gd name="connsiteX33" fmla="*/ 489745 w 3845718"/>
                <a:gd name="connsiteY33" fmla="*/ 2212185 h 3741737"/>
                <a:gd name="connsiteX34" fmla="*/ 461170 w 3845718"/>
                <a:gd name="connsiteY34" fmla="*/ 2197898 h 3741737"/>
                <a:gd name="connsiteX35" fmla="*/ 434976 w 3845718"/>
                <a:gd name="connsiteY35" fmla="*/ 2235998 h 3741737"/>
                <a:gd name="connsiteX36" fmla="*/ 375445 w 3845718"/>
                <a:gd name="connsiteY36" fmla="*/ 2252667 h 3741737"/>
                <a:gd name="connsiteX37" fmla="*/ 368301 w 3845718"/>
                <a:gd name="connsiteY37" fmla="*/ 2288385 h 3741737"/>
                <a:gd name="connsiteX38" fmla="*/ 278605 w 3845718"/>
                <a:gd name="connsiteY38" fmla="*/ 2244725 h 3741737"/>
                <a:gd name="connsiteX39" fmla="*/ 245268 w 3845718"/>
                <a:gd name="connsiteY39" fmla="*/ 2171700 h 3741737"/>
                <a:gd name="connsiteX40" fmla="*/ 252411 w 3845718"/>
                <a:gd name="connsiteY40" fmla="*/ 2115344 h 3741737"/>
                <a:gd name="connsiteX41" fmla="*/ 217487 w 3845718"/>
                <a:gd name="connsiteY41" fmla="*/ 2114550 h 3741737"/>
                <a:gd name="connsiteX42" fmla="*/ 230981 w 3845718"/>
                <a:gd name="connsiteY42" fmla="*/ 2072481 h 3741737"/>
                <a:gd name="connsiteX43" fmla="*/ 105567 w 3845718"/>
                <a:gd name="connsiteY43" fmla="*/ 2023269 h 3741737"/>
                <a:gd name="connsiteX44" fmla="*/ 42068 w 3845718"/>
                <a:gd name="connsiteY44" fmla="*/ 1957387 h 3741737"/>
                <a:gd name="connsiteX45" fmla="*/ 83343 w 3845718"/>
                <a:gd name="connsiteY45" fmla="*/ 1717675 h 3741737"/>
                <a:gd name="connsiteX46" fmla="*/ 0 w 3845718"/>
                <a:gd name="connsiteY46" fmla="*/ 1545432 h 3741737"/>
                <a:gd name="connsiteX47" fmla="*/ 30956 w 3845718"/>
                <a:gd name="connsiteY47" fmla="*/ 1500187 h 3741737"/>
                <a:gd name="connsiteX48" fmla="*/ 205581 w 3845718"/>
                <a:gd name="connsiteY48" fmla="*/ 1123950 h 3741737"/>
                <a:gd name="connsiteX49" fmla="*/ 340518 w 3845718"/>
                <a:gd name="connsiteY49" fmla="*/ 1003300 h 3741737"/>
                <a:gd name="connsiteX50" fmla="*/ 392906 w 3845718"/>
                <a:gd name="connsiteY50" fmla="*/ 750887 h 3741737"/>
                <a:gd name="connsiteX51" fmla="*/ 412749 w 3845718"/>
                <a:gd name="connsiteY51" fmla="*/ 625475 h 3741737"/>
                <a:gd name="connsiteX52" fmla="*/ 579437 w 3845718"/>
                <a:gd name="connsiteY52" fmla="*/ 700087 h 3741737"/>
                <a:gd name="connsiteX53" fmla="*/ 734218 w 3845718"/>
                <a:gd name="connsiteY53" fmla="*/ 758825 h 3741737"/>
                <a:gd name="connsiteX54" fmla="*/ 746124 w 3845718"/>
                <a:gd name="connsiteY54" fmla="*/ 685800 h 3741737"/>
                <a:gd name="connsiteX55" fmla="*/ 689768 w 3845718"/>
                <a:gd name="connsiteY55" fmla="*/ 606425 h 3741737"/>
                <a:gd name="connsiteX56" fmla="*/ 832643 w 3845718"/>
                <a:gd name="connsiteY56" fmla="*/ 568325 h 3741737"/>
                <a:gd name="connsiteX57" fmla="*/ 921543 w 3845718"/>
                <a:gd name="connsiteY57" fmla="*/ 561975 h 3741737"/>
                <a:gd name="connsiteX58" fmla="*/ 953293 w 3845718"/>
                <a:gd name="connsiteY58" fmla="*/ 542925 h 3741737"/>
                <a:gd name="connsiteX59" fmla="*/ 981868 w 3845718"/>
                <a:gd name="connsiteY59" fmla="*/ 561975 h 3741737"/>
                <a:gd name="connsiteX60" fmla="*/ 1048543 w 3845718"/>
                <a:gd name="connsiteY60" fmla="*/ 546100 h 3741737"/>
                <a:gd name="connsiteX61" fmla="*/ 1061243 w 3845718"/>
                <a:gd name="connsiteY61" fmla="*/ 514350 h 3741737"/>
                <a:gd name="connsiteX62" fmla="*/ 1302543 w 3845718"/>
                <a:gd name="connsiteY62" fmla="*/ 485775 h 3741737"/>
                <a:gd name="connsiteX63" fmla="*/ 1261268 w 3845718"/>
                <a:gd name="connsiteY63" fmla="*/ 219075 h 3741737"/>
                <a:gd name="connsiteX64" fmla="*/ 1175543 w 3845718"/>
                <a:gd name="connsiteY64" fmla="*/ 0 h 3741737"/>
                <a:gd name="connsiteX65" fmla="*/ 1280318 w 3845718"/>
                <a:gd name="connsiteY65" fmla="*/ 12700 h 3741737"/>
                <a:gd name="connsiteX66" fmla="*/ 1400968 w 3845718"/>
                <a:gd name="connsiteY66" fmla="*/ 60325 h 3741737"/>
                <a:gd name="connsiteX67" fmla="*/ 1477168 w 3845718"/>
                <a:gd name="connsiteY67" fmla="*/ 130175 h 3741737"/>
                <a:gd name="connsiteX68" fmla="*/ 1537493 w 3845718"/>
                <a:gd name="connsiteY68" fmla="*/ 222250 h 3741737"/>
                <a:gd name="connsiteX69" fmla="*/ 1581943 w 3845718"/>
                <a:gd name="connsiteY69" fmla="*/ 412750 h 3741737"/>
                <a:gd name="connsiteX70" fmla="*/ 1678781 w 3845718"/>
                <a:gd name="connsiteY70" fmla="*/ 380206 h 3741737"/>
                <a:gd name="connsiteX71" fmla="*/ 1685923 w 3845718"/>
                <a:gd name="connsiteY71" fmla="*/ 310357 h 3741737"/>
                <a:gd name="connsiteX72" fmla="*/ 1710531 w 3845718"/>
                <a:gd name="connsiteY72" fmla="*/ 305594 h 3741737"/>
                <a:gd name="connsiteX73" fmla="*/ 1747838 w 3845718"/>
                <a:gd name="connsiteY73" fmla="*/ 289720 h 3741737"/>
                <a:gd name="connsiteX74" fmla="*/ 1843087 w 3845718"/>
                <a:gd name="connsiteY74" fmla="*/ 295274 h 3741737"/>
                <a:gd name="connsiteX75" fmla="*/ 1884361 w 3845718"/>
                <a:gd name="connsiteY75" fmla="*/ 304007 h 3741737"/>
                <a:gd name="connsiteX76" fmla="*/ 1887537 w 3845718"/>
                <a:gd name="connsiteY76" fmla="*/ 245268 h 3741737"/>
                <a:gd name="connsiteX77" fmla="*/ 1921668 w 3845718"/>
                <a:gd name="connsiteY77" fmla="*/ 254000 h 3741737"/>
                <a:gd name="connsiteX78" fmla="*/ 1908174 w 3845718"/>
                <a:gd name="connsiteY78" fmla="*/ 328612 h 3741737"/>
                <a:gd name="connsiteX79" fmla="*/ 1972468 w 3845718"/>
                <a:gd name="connsiteY79" fmla="*/ 331788 h 3741737"/>
                <a:gd name="connsiteX80" fmla="*/ 2008186 w 3845718"/>
                <a:gd name="connsiteY80" fmla="*/ 312737 h 3741737"/>
                <a:gd name="connsiteX81" fmla="*/ 2052637 w 3845718"/>
                <a:gd name="connsiteY81" fmla="*/ 324644 h 3741737"/>
                <a:gd name="connsiteX82" fmla="*/ 2055018 w 3845718"/>
                <a:gd name="connsiteY82" fmla="*/ 359568 h 3741737"/>
                <a:gd name="connsiteX83" fmla="*/ 2105818 w 3845718"/>
                <a:gd name="connsiteY83" fmla="*/ 373856 h 3741737"/>
                <a:gd name="connsiteX84" fmla="*/ 2128837 w 3845718"/>
                <a:gd name="connsiteY84" fmla="*/ 361950 h 3741737"/>
                <a:gd name="connsiteX85" fmla="*/ 2188368 w 3845718"/>
                <a:gd name="connsiteY85" fmla="*/ 313531 h 3741737"/>
                <a:gd name="connsiteX86" fmla="*/ 2229643 w 3845718"/>
                <a:gd name="connsiteY86" fmla="*/ 338931 h 3741737"/>
                <a:gd name="connsiteX87" fmla="*/ 2248693 w 3845718"/>
                <a:gd name="connsiteY87" fmla="*/ 331788 h 3741737"/>
                <a:gd name="connsiteX88" fmla="*/ 2276474 w 3845718"/>
                <a:gd name="connsiteY88" fmla="*/ 273844 h 3741737"/>
                <a:gd name="connsiteX89" fmla="*/ 2337593 w 3845718"/>
                <a:gd name="connsiteY89" fmla="*/ 235743 h 3741737"/>
                <a:gd name="connsiteX90" fmla="*/ 2326480 w 3845718"/>
                <a:gd name="connsiteY90" fmla="*/ 252414 h 3741737"/>
                <a:gd name="connsiteX91" fmla="*/ 2375693 w 3845718"/>
                <a:gd name="connsiteY91" fmla="*/ 346075 h 3741737"/>
                <a:gd name="connsiteX92" fmla="*/ 2470943 w 3845718"/>
                <a:gd name="connsiteY92" fmla="*/ 388937 h 3741737"/>
                <a:gd name="connsiteX93" fmla="*/ 2480468 w 3845718"/>
                <a:gd name="connsiteY93" fmla="*/ 477838 h 3741737"/>
                <a:gd name="connsiteX94" fmla="*/ 2501105 w 3845718"/>
                <a:gd name="connsiteY94" fmla="*/ 511175 h 3741737"/>
                <a:gd name="connsiteX95" fmla="*/ 2529681 w 3845718"/>
                <a:gd name="connsiteY95" fmla="*/ 568325 h 3741737"/>
                <a:gd name="connsiteX96" fmla="*/ 2480468 w 3845718"/>
                <a:gd name="connsiteY96" fmla="*/ 688975 h 3741737"/>
                <a:gd name="connsiteX97" fmla="*/ 2564606 w 3845718"/>
                <a:gd name="connsiteY97" fmla="*/ 633413 h 3741737"/>
                <a:gd name="connsiteX98" fmla="*/ 2692400 w 3845718"/>
                <a:gd name="connsiteY98" fmla="*/ 642938 h 3741737"/>
                <a:gd name="connsiteX99" fmla="*/ 2744787 w 3845718"/>
                <a:gd name="connsiteY99" fmla="*/ 609600 h 3741737"/>
                <a:gd name="connsiteX100" fmla="*/ 2806699 w 3845718"/>
                <a:gd name="connsiteY100" fmla="*/ 630236 h 3741737"/>
                <a:gd name="connsiteX101" fmla="*/ 2867818 w 3845718"/>
                <a:gd name="connsiteY101" fmla="*/ 539750 h 3741737"/>
                <a:gd name="connsiteX102" fmla="*/ 2910681 w 3845718"/>
                <a:gd name="connsiteY102" fmla="*/ 547687 h 3741737"/>
                <a:gd name="connsiteX103" fmla="*/ 2978943 w 3845718"/>
                <a:gd name="connsiteY103" fmla="*/ 447675 h 3741737"/>
                <a:gd name="connsiteX104" fmla="*/ 3069430 w 3845718"/>
                <a:gd name="connsiteY104" fmla="*/ 481013 h 3741737"/>
                <a:gd name="connsiteX105" fmla="*/ 3128168 w 3845718"/>
                <a:gd name="connsiteY105" fmla="*/ 469900 h 3741737"/>
                <a:gd name="connsiteX106" fmla="*/ 3198018 w 3845718"/>
                <a:gd name="connsiteY106" fmla="*/ 495300 h 3741737"/>
                <a:gd name="connsiteX107" fmla="*/ 3204368 w 3845718"/>
                <a:gd name="connsiteY107" fmla="*/ 571500 h 3741737"/>
                <a:gd name="connsiteX108" fmla="*/ 3172618 w 3845718"/>
                <a:gd name="connsiteY108" fmla="*/ 654050 h 3741737"/>
                <a:gd name="connsiteX109" fmla="*/ 3204368 w 3845718"/>
                <a:gd name="connsiteY109" fmla="*/ 749300 h 3741737"/>
                <a:gd name="connsiteX110" fmla="*/ 3331368 w 3845718"/>
                <a:gd name="connsiteY110" fmla="*/ 781050 h 3741737"/>
                <a:gd name="connsiteX111" fmla="*/ 3284537 w 3845718"/>
                <a:gd name="connsiteY111" fmla="*/ 899319 h 3741737"/>
                <a:gd name="connsiteX112" fmla="*/ 3350418 w 3845718"/>
                <a:gd name="connsiteY112" fmla="*/ 1003300 h 3741737"/>
                <a:gd name="connsiteX113" fmla="*/ 3382168 w 3845718"/>
                <a:gd name="connsiteY113" fmla="*/ 1009650 h 3741737"/>
                <a:gd name="connsiteX114" fmla="*/ 3337718 w 3845718"/>
                <a:gd name="connsiteY114" fmla="*/ 1117600 h 3741737"/>
                <a:gd name="connsiteX115" fmla="*/ 3413918 w 3845718"/>
                <a:gd name="connsiteY115" fmla="*/ 1123950 h 3741737"/>
                <a:gd name="connsiteX116" fmla="*/ 3548062 w 3845718"/>
                <a:gd name="connsiteY116" fmla="*/ 1060450 h 3741737"/>
                <a:gd name="connsiteX117" fmla="*/ 3712368 w 3845718"/>
                <a:gd name="connsiteY117" fmla="*/ 908050 h 3741737"/>
                <a:gd name="connsiteX118" fmla="*/ 3701256 w 3845718"/>
                <a:gd name="connsiteY118" fmla="*/ 1030288 h 3741737"/>
                <a:gd name="connsiteX119" fmla="*/ 3793331 w 3845718"/>
                <a:gd name="connsiteY119" fmla="*/ 1119187 h 3741737"/>
                <a:gd name="connsiteX120" fmla="*/ 3845718 w 3845718"/>
                <a:gd name="connsiteY120" fmla="*/ 1270000 h 3741737"/>
                <a:gd name="connsiteX121" fmla="*/ 3540124 w 3845718"/>
                <a:gd name="connsiteY121" fmla="*/ 1458118 h 3741737"/>
                <a:gd name="connsiteX122" fmla="*/ 3607593 w 3845718"/>
                <a:gd name="connsiteY122" fmla="*/ 1585913 h 3741737"/>
                <a:gd name="connsiteX123" fmla="*/ 3559174 w 3845718"/>
                <a:gd name="connsiteY123" fmla="*/ 1687513 h 3741737"/>
                <a:gd name="connsiteX124" fmla="*/ 3604418 w 3845718"/>
                <a:gd name="connsiteY124" fmla="*/ 1720850 h 3741737"/>
                <a:gd name="connsiteX125" fmla="*/ 3629818 w 3845718"/>
                <a:gd name="connsiteY125" fmla="*/ 1771650 h 3741737"/>
                <a:gd name="connsiteX126" fmla="*/ 3629818 w 3845718"/>
                <a:gd name="connsiteY126" fmla="*/ 1847850 h 3741737"/>
                <a:gd name="connsiteX127" fmla="*/ 3604418 w 3845718"/>
                <a:gd name="connsiteY127" fmla="*/ 1873250 h 3741737"/>
                <a:gd name="connsiteX128" fmla="*/ 3598068 w 3845718"/>
                <a:gd name="connsiteY128" fmla="*/ 1911350 h 3741737"/>
                <a:gd name="connsiteX129" fmla="*/ 3528218 w 3845718"/>
                <a:gd name="connsiteY129" fmla="*/ 1885950 h 3741737"/>
                <a:gd name="connsiteX130" fmla="*/ 3509168 w 3845718"/>
                <a:gd name="connsiteY130" fmla="*/ 2012950 h 3741737"/>
                <a:gd name="connsiteX131" fmla="*/ 3432175 w 3845718"/>
                <a:gd name="connsiteY131" fmla="*/ 1977231 h 3741737"/>
                <a:gd name="connsiteX132" fmla="*/ 3299618 w 3845718"/>
                <a:gd name="connsiteY132" fmla="*/ 2039937 h 3741737"/>
                <a:gd name="connsiteX133" fmla="*/ 3445668 w 3845718"/>
                <a:gd name="connsiteY133" fmla="*/ 2286000 h 3741737"/>
                <a:gd name="connsiteX134" fmla="*/ 3483768 w 3845718"/>
                <a:gd name="connsiteY134" fmla="*/ 2286000 h 3741737"/>
                <a:gd name="connsiteX135" fmla="*/ 3477418 w 3845718"/>
                <a:gd name="connsiteY135" fmla="*/ 2374900 h 3741737"/>
                <a:gd name="connsiteX136" fmla="*/ 3407568 w 3845718"/>
                <a:gd name="connsiteY136" fmla="*/ 2350294 h 3741737"/>
                <a:gd name="connsiteX137" fmla="*/ 3299618 w 3845718"/>
                <a:gd name="connsiteY137" fmla="*/ 2387600 h 3741737"/>
                <a:gd name="connsiteX138" fmla="*/ 3077368 w 3845718"/>
                <a:gd name="connsiteY138" fmla="*/ 2381250 h 3741737"/>
                <a:gd name="connsiteX139" fmla="*/ 2982118 w 3845718"/>
                <a:gd name="connsiteY139" fmla="*/ 2381250 h 3741737"/>
                <a:gd name="connsiteX140" fmla="*/ 2905918 w 3845718"/>
                <a:gd name="connsiteY140" fmla="*/ 2305050 h 3741737"/>
                <a:gd name="connsiteX141" fmla="*/ 2848768 w 3845718"/>
                <a:gd name="connsiteY141" fmla="*/ 2292350 h 3741737"/>
                <a:gd name="connsiteX142" fmla="*/ 2834481 w 3845718"/>
                <a:gd name="connsiteY142" fmla="*/ 2212975 h 3741737"/>
                <a:gd name="connsiteX143" fmla="*/ 2643980 w 3845718"/>
                <a:gd name="connsiteY143" fmla="*/ 2155825 h 3741737"/>
                <a:gd name="connsiteX144" fmla="*/ 2620168 w 3845718"/>
                <a:gd name="connsiteY144" fmla="*/ 2273300 h 3741737"/>
                <a:gd name="connsiteX145" fmla="*/ 2639218 w 3845718"/>
                <a:gd name="connsiteY145" fmla="*/ 2362200 h 3741737"/>
                <a:gd name="connsiteX146" fmla="*/ 2607468 w 3845718"/>
                <a:gd name="connsiteY146" fmla="*/ 2476500 h 3741737"/>
                <a:gd name="connsiteX147" fmla="*/ 3001168 w 3845718"/>
                <a:gd name="connsiteY147" fmla="*/ 2546350 h 3741737"/>
                <a:gd name="connsiteX148" fmla="*/ 3045618 w 3845718"/>
                <a:gd name="connsiteY148" fmla="*/ 3003550 h 3741737"/>
                <a:gd name="connsiteX149" fmla="*/ 1978818 w 3845718"/>
                <a:gd name="connsiteY149" fmla="*/ 3060700 h 3741737"/>
                <a:gd name="connsiteX150" fmla="*/ 1959768 w 3845718"/>
                <a:gd name="connsiteY150" fmla="*/ 3117850 h 3741737"/>
                <a:gd name="connsiteX151" fmla="*/ 2010568 w 3845718"/>
                <a:gd name="connsiteY151" fmla="*/ 3143250 h 3741737"/>
                <a:gd name="connsiteX152" fmla="*/ 2029618 w 3845718"/>
                <a:gd name="connsiteY152" fmla="*/ 3219450 h 3741737"/>
                <a:gd name="connsiteX153" fmla="*/ 2023268 w 3845718"/>
                <a:gd name="connsiteY153" fmla="*/ 3378200 h 3741737"/>
                <a:gd name="connsiteX154" fmla="*/ 2093118 w 3845718"/>
                <a:gd name="connsiteY154" fmla="*/ 3473450 h 3741737"/>
                <a:gd name="connsiteX155" fmla="*/ 2055018 w 3845718"/>
                <a:gd name="connsiteY155" fmla="*/ 3638550 h 3741737"/>
                <a:gd name="connsiteX156" fmla="*/ 2112168 w 3845718"/>
                <a:gd name="connsiteY156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1132681 w 3845718"/>
                <a:gd name="connsiteY22" fmla="*/ 2102647 h 3741737"/>
                <a:gd name="connsiteX23" fmla="*/ 851695 w 3845718"/>
                <a:gd name="connsiteY23" fmla="*/ 2112173 h 3741737"/>
                <a:gd name="connsiteX24" fmla="*/ 765970 w 3845718"/>
                <a:gd name="connsiteY24" fmla="*/ 2026448 h 3741737"/>
                <a:gd name="connsiteX25" fmla="*/ 870745 w 3845718"/>
                <a:gd name="connsiteY25" fmla="*/ 1938342 h 3741737"/>
                <a:gd name="connsiteX26" fmla="*/ 777876 w 3845718"/>
                <a:gd name="connsiteY26" fmla="*/ 1921673 h 3741737"/>
                <a:gd name="connsiteX27" fmla="*/ 689770 w 3845718"/>
                <a:gd name="connsiteY27" fmla="*/ 2000254 h 3741737"/>
                <a:gd name="connsiteX28" fmla="*/ 654051 w 3845718"/>
                <a:gd name="connsiteY28" fmla="*/ 2078835 h 3741737"/>
                <a:gd name="connsiteX29" fmla="*/ 654051 w 3845718"/>
                <a:gd name="connsiteY29" fmla="*/ 2102648 h 3741737"/>
                <a:gd name="connsiteX30" fmla="*/ 620714 w 3845718"/>
                <a:gd name="connsiteY30" fmla="*/ 2140748 h 3741737"/>
                <a:gd name="connsiteX31" fmla="*/ 570708 w 3845718"/>
                <a:gd name="connsiteY31" fmla="*/ 2166942 h 3741737"/>
                <a:gd name="connsiteX32" fmla="*/ 504032 w 3845718"/>
                <a:gd name="connsiteY32" fmla="*/ 2181229 h 3741737"/>
                <a:gd name="connsiteX33" fmla="*/ 489745 w 3845718"/>
                <a:gd name="connsiteY33" fmla="*/ 2212185 h 3741737"/>
                <a:gd name="connsiteX34" fmla="*/ 461170 w 3845718"/>
                <a:gd name="connsiteY34" fmla="*/ 2197898 h 3741737"/>
                <a:gd name="connsiteX35" fmla="*/ 434976 w 3845718"/>
                <a:gd name="connsiteY35" fmla="*/ 2235998 h 3741737"/>
                <a:gd name="connsiteX36" fmla="*/ 375445 w 3845718"/>
                <a:gd name="connsiteY36" fmla="*/ 2252667 h 3741737"/>
                <a:gd name="connsiteX37" fmla="*/ 368301 w 3845718"/>
                <a:gd name="connsiteY37" fmla="*/ 2288385 h 3741737"/>
                <a:gd name="connsiteX38" fmla="*/ 278605 w 3845718"/>
                <a:gd name="connsiteY38" fmla="*/ 2244725 h 3741737"/>
                <a:gd name="connsiteX39" fmla="*/ 245268 w 3845718"/>
                <a:gd name="connsiteY39" fmla="*/ 2171700 h 3741737"/>
                <a:gd name="connsiteX40" fmla="*/ 252411 w 3845718"/>
                <a:gd name="connsiteY40" fmla="*/ 2115344 h 3741737"/>
                <a:gd name="connsiteX41" fmla="*/ 217487 w 3845718"/>
                <a:gd name="connsiteY41" fmla="*/ 2114550 h 3741737"/>
                <a:gd name="connsiteX42" fmla="*/ 230981 w 3845718"/>
                <a:gd name="connsiteY42" fmla="*/ 2072481 h 3741737"/>
                <a:gd name="connsiteX43" fmla="*/ 105567 w 3845718"/>
                <a:gd name="connsiteY43" fmla="*/ 2023269 h 3741737"/>
                <a:gd name="connsiteX44" fmla="*/ 42068 w 3845718"/>
                <a:gd name="connsiteY44" fmla="*/ 1957387 h 3741737"/>
                <a:gd name="connsiteX45" fmla="*/ 83343 w 3845718"/>
                <a:gd name="connsiteY45" fmla="*/ 1717675 h 3741737"/>
                <a:gd name="connsiteX46" fmla="*/ 0 w 3845718"/>
                <a:gd name="connsiteY46" fmla="*/ 1545432 h 3741737"/>
                <a:gd name="connsiteX47" fmla="*/ 30956 w 3845718"/>
                <a:gd name="connsiteY47" fmla="*/ 1500187 h 3741737"/>
                <a:gd name="connsiteX48" fmla="*/ 205581 w 3845718"/>
                <a:gd name="connsiteY48" fmla="*/ 1123950 h 3741737"/>
                <a:gd name="connsiteX49" fmla="*/ 340518 w 3845718"/>
                <a:gd name="connsiteY49" fmla="*/ 1003300 h 3741737"/>
                <a:gd name="connsiteX50" fmla="*/ 392906 w 3845718"/>
                <a:gd name="connsiteY50" fmla="*/ 750887 h 3741737"/>
                <a:gd name="connsiteX51" fmla="*/ 412749 w 3845718"/>
                <a:gd name="connsiteY51" fmla="*/ 625475 h 3741737"/>
                <a:gd name="connsiteX52" fmla="*/ 579437 w 3845718"/>
                <a:gd name="connsiteY52" fmla="*/ 700087 h 3741737"/>
                <a:gd name="connsiteX53" fmla="*/ 734218 w 3845718"/>
                <a:gd name="connsiteY53" fmla="*/ 758825 h 3741737"/>
                <a:gd name="connsiteX54" fmla="*/ 746124 w 3845718"/>
                <a:gd name="connsiteY54" fmla="*/ 685800 h 3741737"/>
                <a:gd name="connsiteX55" fmla="*/ 689768 w 3845718"/>
                <a:gd name="connsiteY55" fmla="*/ 606425 h 3741737"/>
                <a:gd name="connsiteX56" fmla="*/ 832643 w 3845718"/>
                <a:gd name="connsiteY56" fmla="*/ 568325 h 3741737"/>
                <a:gd name="connsiteX57" fmla="*/ 921543 w 3845718"/>
                <a:gd name="connsiteY57" fmla="*/ 561975 h 3741737"/>
                <a:gd name="connsiteX58" fmla="*/ 953293 w 3845718"/>
                <a:gd name="connsiteY58" fmla="*/ 542925 h 3741737"/>
                <a:gd name="connsiteX59" fmla="*/ 981868 w 3845718"/>
                <a:gd name="connsiteY59" fmla="*/ 561975 h 3741737"/>
                <a:gd name="connsiteX60" fmla="*/ 1048543 w 3845718"/>
                <a:gd name="connsiteY60" fmla="*/ 546100 h 3741737"/>
                <a:gd name="connsiteX61" fmla="*/ 1061243 w 3845718"/>
                <a:gd name="connsiteY61" fmla="*/ 514350 h 3741737"/>
                <a:gd name="connsiteX62" fmla="*/ 1302543 w 3845718"/>
                <a:gd name="connsiteY62" fmla="*/ 485775 h 3741737"/>
                <a:gd name="connsiteX63" fmla="*/ 1261268 w 3845718"/>
                <a:gd name="connsiteY63" fmla="*/ 219075 h 3741737"/>
                <a:gd name="connsiteX64" fmla="*/ 1175543 w 3845718"/>
                <a:gd name="connsiteY64" fmla="*/ 0 h 3741737"/>
                <a:gd name="connsiteX65" fmla="*/ 1280318 w 3845718"/>
                <a:gd name="connsiteY65" fmla="*/ 12700 h 3741737"/>
                <a:gd name="connsiteX66" fmla="*/ 1400968 w 3845718"/>
                <a:gd name="connsiteY66" fmla="*/ 60325 h 3741737"/>
                <a:gd name="connsiteX67" fmla="*/ 1477168 w 3845718"/>
                <a:gd name="connsiteY67" fmla="*/ 130175 h 3741737"/>
                <a:gd name="connsiteX68" fmla="*/ 1537493 w 3845718"/>
                <a:gd name="connsiteY68" fmla="*/ 222250 h 3741737"/>
                <a:gd name="connsiteX69" fmla="*/ 1581943 w 3845718"/>
                <a:gd name="connsiteY69" fmla="*/ 412750 h 3741737"/>
                <a:gd name="connsiteX70" fmla="*/ 1678781 w 3845718"/>
                <a:gd name="connsiteY70" fmla="*/ 380206 h 3741737"/>
                <a:gd name="connsiteX71" fmla="*/ 1685923 w 3845718"/>
                <a:gd name="connsiteY71" fmla="*/ 310357 h 3741737"/>
                <a:gd name="connsiteX72" fmla="*/ 1710531 w 3845718"/>
                <a:gd name="connsiteY72" fmla="*/ 305594 h 3741737"/>
                <a:gd name="connsiteX73" fmla="*/ 1747838 w 3845718"/>
                <a:gd name="connsiteY73" fmla="*/ 289720 h 3741737"/>
                <a:gd name="connsiteX74" fmla="*/ 1843087 w 3845718"/>
                <a:gd name="connsiteY74" fmla="*/ 295274 h 3741737"/>
                <a:gd name="connsiteX75" fmla="*/ 1884361 w 3845718"/>
                <a:gd name="connsiteY75" fmla="*/ 304007 h 3741737"/>
                <a:gd name="connsiteX76" fmla="*/ 1887537 w 3845718"/>
                <a:gd name="connsiteY76" fmla="*/ 245268 h 3741737"/>
                <a:gd name="connsiteX77" fmla="*/ 1921668 w 3845718"/>
                <a:gd name="connsiteY77" fmla="*/ 254000 h 3741737"/>
                <a:gd name="connsiteX78" fmla="*/ 1908174 w 3845718"/>
                <a:gd name="connsiteY78" fmla="*/ 328612 h 3741737"/>
                <a:gd name="connsiteX79" fmla="*/ 1972468 w 3845718"/>
                <a:gd name="connsiteY79" fmla="*/ 331788 h 3741737"/>
                <a:gd name="connsiteX80" fmla="*/ 2008186 w 3845718"/>
                <a:gd name="connsiteY80" fmla="*/ 312737 h 3741737"/>
                <a:gd name="connsiteX81" fmla="*/ 2052637 w 3845718"/>
                <a:gd name="connsiteY81" fmla="*/ 324644 h 3741737"/>
                <a:gd name="connsiteX82" fmla="*/ 2055018 w 3845718"/>
                <a:gd name="connsiteY82" fmla="*/ 359568 h 3741737"/>
                <a:gd name="connsiteX83" fmla="*/ 2105818 w 3845718"/>
                <a:gd name="connsiteY83" fmla="*/ 373856 h 3741737"/>
                <a:gd name="connsiteX84" fmla="*/ 2128837 w 3845718"/>
                <a:gd name="connsiteY84" fmla="*/ 361950 h 3741737"/>
                <a:gd name="connsiteX85" fmla="*/ 2188368 w 3845718"/>
                <a:gd name="connsiteY85" fmla="*/ 313531 h 3741737"/>
                <a:gd name="connsiteX86" fmla="*/ 2229643 w 3845718"/>
                <a:gd name="connsiteY86" fmla="*/ 338931 h 3741737"/>
                <a:gd name="connsiteX87" fmla="*/ 2248693 w 3845718"/>
                <a:gd name="connsiteY87" fmla="*/ 331788 h 3741737"/>
                <a:gd name="connsiteX88" fmla="*/ 2276474 w 3845718"/>
                <a:gd name="connsiteY88" fmla="*/ 273844 h 3741737"/>
                <a:gd name="connsiteX89" fmla="*/ 2337593 w 3845718"/>
                <a:gd name="connsiteY89" fmla="*/ 235743 h 3741737"/>
                <a:gd name="connsiteX90" fmla="*/ 2326480 w 3845718"/>
                <a:gd name="connsiteY90" fmla="*/ 252414 h 3741737"/>
                <a:gd name="connsiteX91" fmla="*/ 2375693 w 3845718"/>
                <a:gd name="connsiteY91" fmla="*/ 346075 h 3741737"/>
                <a:gd name="connsiteX92" fmla="*/ 2470943 w 3845718"/>
                <a:gd name="connsiteY92" fmla="*/ 388937 h 3741737"/>
                <a:gd name="connsiteX93" fmla="*/ 2480468 w 3845718"/>
                <a:gd name="connsiteY93" fmla="*/ 477838 h 3741737"/>
                <a:gd name="connsiteX94" fmla="*/ 2501105 w 3845718"/>
                <a:gd name="connsiteY94" fmla="*/ 511175 h 3741737"/>
                <a:gd name="connsiteX95" fmla="*/ 2529681 w 3845718"/>
                <a:gd name="connsiteY95" fmla="*/ 568325 h 3741737"/>
                <a:gd name="connsiteX96" fmla="*/ 2480468 w 3845718"/>
                <a:gd name="connsiteY96" fmla="*/ 688975 h 3741737"/>
                <a:gd name="connsiteX97" fmla="*/ 2564606 w 3845718"/>
                <a:gd name="connsiteY97" fmla="*/ 633413 h 3741737"/>
                <a:gd name="connsiteX98" fmla="*/ 2692400 w 3845718"/>
                <a:gd name="connsiteY98" fmla="*/ 642938 h 3741737"/>
                <a:gd name="connsiteX99" fmla="*/ 2744787 w 3845718"/>
                <a:gd name="connsiteY99" fmla="*/ 609600 h 3741737"/>
                <a:gd name="connsiteX100" fmla="*/ 2806699 w 3845718"/>
                <a:gd name="connsiteY100" fmla="*/ 630236 h 3741737"/>
                <a:gd name="connsiteX101" fmla="*/ 2867818 w 3845718"/>
                <a:gd name="connsiteY101" fmla="*/ 539750 h 3741737"/>
                <a:gd name="connsiteX102" fmla="*/ 2910681 w 3845718"/>
                <a:gd name="connsiteY102" fmla="*/ 547687 h 3741737"/>
                <a:gd name="connsiteX103" fmla="*/ 2978943 w 3845718"/>
                <a:gd name="connsiteY103" fmla="*/ 447675 h 3741737"/>
                <a:gd name="connsiteX104" fmla="*/ 3069430 w 3845718"/>
                <a:gd name="connsiteY104" fmla="*/ 481013 h 3741737"/>
                <a:gd name="connsiteX105" fmla="*/ 3128168 w 3845718"/>
                <a:gd name="connsiteY105" fmla="*/ 469900 h 3741737"/>
                <a:gd name="connsiteX106" fmla="*/ 3198018 w 3845718"/>
                <a:gd name="connsiteY106" fmla="*/ 495300 h 3741737"/>
                <a:gd name="connsiteX107" fmla="*/ 3204368 w 3845718"/>
                <a:gd name="connsiteY107" fmla="*/ 571500 h 3741737"/>
                <a:gd name="connsiteX108" fmla="*/ 3172618 w 3845718"/>
                <a:gd name="connsiteY108" fmla="*/ 654050 h 3741737"/>
                <a:gd name="connsiteX109" fmla="*/ 3204368 w 3845718"/>
                <a:gd name="connsiteY109" fmla="*/ 749300 h 3741737"/>
                <a:gd name="connsiteX110" fmla="*/ 3331368 w 3845718"/>
                <a:gd name="connsiteY110" fmla="*/ 781050 h 3741737"/>
                <a:gd name="connsiteX111" fmla="*/ 3284537 w 3845718"/>
                <a:gd name="connsiteY111" fmla="*/ 899319 h 3741737"/>
                <a:gd name="connsiteX112" fmla="*/ 3350418 w 3845718"/>
                <a:gd name="connsiteY112" fmla="*/ 1003300 h 3741737"/>
                <a:gd name="connsiteX113" fmla="*/ 3382168 w 3845718"/>
                <a:gd name="connsiteY113" fmla="*/ 1009650 h 3741737"/>
                <a:gd name="connsiteX114" fmla="*/ 3337718 w 3845718"/>
                <a:gd name="connsiteY114" fmla="*/ 1117600 h 3741737"/>
                <a:gd name="connsiteX115" fmla="*/ 3413918 w 3845718"/>
                <a:gd name="connsiteY115" fmla="*/ 1123950 h 3741737"/>
                <a:gd name="connsiteX116" fmla="*/ 3548062 w 3845718"/>
                <a:gd name="connsiteY116" fmla="*/ 1060450 h 3741737"/>
                <a:gd name="connsiteX117" fmla="*/ 3712368 w 3845718"/>
                <a:gd name="connsiteY117" fmla="*/ 908050 h 3741737"/>
                <a:gd name="connsiteX118" fmla="*/ 3701256 w 3845718"/>
                <a:gd name="connsiteY118" fmla="*/ 1030288 h 3741737"/>
                <a:gd name="connsiteX119" fmla="*/ 3793331 w 3845718"/>
                <a:gd name="connsiteY119" fmla="*/ 1119187 h 3741737"/>
                <a:gd name="connsiteX120" fmla="*/ 3845718 w 3845718"/>
                <a:gd name="connsiteY120" fmla="*/ 1270000 h 3741737"/>
                <a:gd name="connsiteX121" fmla="*/ 3540124 w 3845718"/>
                <a:gd name="connsiteY121" fmla="*/ 1458118 h 3741737"/>
                <a:gd name="connsiteX122" fmla="*/ 3607593 w 3845718"/>
                <a:gd name="connsiteY122" fmla="*/ 1585913 h 3741737"/>
                <a:gd name="connsiteX123" fmla="*/ 3559174 w 3845718"/>
                <a:gd name="connsiteY123" fmla="*/ 1687513 h 3741737"/>
                <a:gd name="connsiteX124" fmla="*/ 3604418 w 3845718"/>
                <a:gd name="connsiteY124" fmla="*/ 1720850 h 3741737"/>
                <a:gd name="connsiteX125" fmla="*/ 3629818 w 3845718"/>
                <a:gd name="connsiteY125" fmla="*/ 1771650 h 3741737"/>
                <a:gd name="connsiteX126" fmla="*/ 3629818 w 3845718"/>
                <a:gd name="connsiteY126" fmla="*/ 1847850 h 3741737"/>
                <a:gd name="connsiteX127" fmla="*/ 3604418 w 3845718"/>
                <a:gd name="connsiteY127" fmla="*/ 1873250 h 3741737"/>
                <a:gd name="connsiteX128" fmla="*/ 3598068 w 3845718"/>
                <a:gd name="connsiteY128" fmla="*/ 1911350 h 3741737"/>
                <a:gd name="connsiteX129" fmla="*/ 3528218 w 3845718"/>
                <a:gd name="connsiteY129" fmla="*/ 1885950 h 3741737"/>
                <a:gd name="connsiteX130" fmla="*/ 3509168 w 3845718"/>
                <a:gd name="connsiteY130" fmla="*/ 2012950 h 3741737"/>
                <a:gd name="connsiteX131" fmla="*/ 3432175 w 3845718"/>
                <a:gd name="connsiteY131" fmla="*/ 1977231 h 3741737"/>
                <a:gd name="connsiteX132" fmla="*/ 3299618 w 3845718"/>
                <a:gd name="connsiteY132" fmla="*/ 2039937 h 3741737"/>
                <a:gd name="connsiteX133" fmla="*/ 3445668 w 3845718"/>
                <a:gd name="connsiteY133" fmla="*/ 2286000 h 3741737"/>
                <a:gd name="connsiteX134" fmla="*/ 3483768 w 3845718"/>
                <a:gd name="connsiteY134" fmla="*/ 2286000 h 3741737"/>
                <a:gd name="connsiteX135" fmla="*/ 3477418 w 3845718"/>
                <a:gd name="connsiteY135" fmla="*/ 2374900 h 3741737"/>
                <a:gd name="connsiteX136" fmla="*/ 3407568 w 3845718"/>
                <a:gd name="connsiteY136" fmla="*/ 2350294 h 3741737"/>
                <a:gd name="connsiteX137" fmla="*/ 3299618 w 3845718"/>
                <a:gd name="connsiteY137" fmla="*/ 2387600 h 3741737"/>
                <a:gd name="connsiteX138" fmla="*/ 3077368 w 3845718"/>
                <a:gd name="connsiteY138" fmla="*/ 2381250 h 3741737"/>
                <a:gd name="connsiteX139" fmla="*/ 2982118 w 3845718"/>
                <a:gd name="connsiteY139" fmla="*/ 2381250 h 3741737"/>
                <a:gd name="connsiteX140" fmla="*/ 2905918 w 3845718"/>
                <a:gd name="connsiteY140" fmla="*/ 2305050 h 3741737"/>
                <a:gd name="connsiteX141" fmla="*/ 2848768 w 3845718"/>
                <a:gd name="connsiteY141" fmla="*/ 2292350 h 3741737"/>
                <a:gd name="connsiteX142" fmla="*/ 2834481 w 3845718"/>
                <a:gd name="connsiteY142" fmla="*/ 2212975 h 3741737"/>
                <a:gd name="connsiteX143" fmla="*/ 2643980 w 3845718"/>
                <a:gd name="connsiteY143" fmla="*/ 2155825 h 3741737"/>
                <a:gd name="connsiteX144" fmla="*/ 2620168 w 3845718"/>
                <a:gd name="connsiteY144" fmla="*/ 2273300 h 3741737"/>
                <a:gd name="connsiteX145" fmla="*/ 2639218 w 3845718"/>
                <a:gd name="connsiteY145" fmla="*/ 2362200 h 3741737"/>
                <a:gd name="connsiteX146" fmla="*/ 2607468 w 3845718"/>
                <a:gd name="connsiteY146" fmla="*/ 2476500 h 3741737"/>
                <a:gd name="connsiteX147" fmla="*/ 3001168 w 3845718"/>
                <a:gd name="connsiteY147" fmla="*/ 2546350 h 3741737"/>
                <a:gd name="connsiteX148" fmla="*/ 3045618 w 3845718"/>
                <a:gd name="connsiteY148" fmla="*/ 3003550 h 3741737"/>
                <a:gd name="connsiteX149" fmla="*/ 1978818 w 3845718"/>
                <a:gd name="connsiteY149" fmla="*/ 3060700 h 3741737"/>
                <a:gd name="connsiteX150" fmla="*/ 1959768 w 3845718"/>
                <a:gd name="connsiteY150" fmla="*/ 3117850 h 3741737"/>
                <a:gd name="connsiteX151" fmla="*/ 2010568 w 3845718"/>
                <a:gd name="connsiteY151" fmla="*/ 3143250 h 3741737"/>
                <a:gd name="connsiteX152" fmla="*/ 2029618 w 3845718"/>
                <a:gd name="connsiteY152" fmla="*/ 3219450 h 3741737"/>
                <a:gd name="connsiteX153" fmla="*/ 2023268 w 3845718"/>
                <a:gd name="connsiteY153" fmla="*/ 3378200 h 3741737"/>
                <a:gd name="connsiteX154" fmla="*/ 2093118 w 3845718"/>
                <a:gd name="connsiteY154" fmla="*/ 3473450 h 3741737"/>
                <a:gd name="connsiteX155" fmla="*/ 2055018 w 3845718"/>
                <a:gd name="connsiteY155" fmla="*/ 3638550 h 3741737"/>
                <a:gd name="connsiteX156" fmla="*/ 2112168 w 3845718"/>
                <a:gd name="connsiteY156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1132681 w 3845718"/>
                <a:gd name="connsiteY22" fmla="*/ 2102647 h 3741737"/>
                <a:gd name="connsiteX23" fmla="*/ 915989 w 3845718"/>
                <a:gd name="connsiteY23" fmla="*/ 2105029 h 3741737"/>
                <a:gd name="connsiteX24" fmla="*/ 851695 w 3845718"/>
                <a:gd name="connsiteY24" fmla="*/ 2112173 h 3741737"/>
                <a:gd name="connsiteX25" fmla="*/ 765970 w 3845718"/>
                <a:gd name="connsiteY25" fmla="*/ 2026448 h 3741737"/>
                <a:gd name="connsiteX26" fmla="*/ 870745 w 3845718"/>
                <a:gd name="connsiteY26" fmla="*/ 1938342 h 3741737"/>
                <a:gd name="connsiteX27" fmla="*/ 777876 w 3845718"/>
                <a:gd name="connsiteY27" fmla="*/ 1921673 h 3741737"/>
                <a:gd name="connsiteX28" fmla="*/ 689770 w 3845718"/>
                <a:gd name="connsiteY28" fmla="*/ 2000254 h 3741737"/>
                <a:gd name="connsiteX29" fmla="*/ 654051 w 3845718"/>
                <a:gd name="connsiteY29" fmla="*/ 2078835 h 3741737"/>
                <a:gd name="connsiteX30" fmla="*/ 654051 w 3845718"/>
                <a:gd name="connsiteY30" fmla="*/ 2102648 h 3741737"/>
                <a:gd name="connsiteX31" fmla="*/ 620714 w 3845718"/>
                <a:gd name="connsiteY31" fmla="*/ 2140748 h 3741737"/>
                <a:gd name="connsiteX32" fmla="*/ 570708 w 3845718"/>
                <a:gd name="connsiteY32" fmla="*/ 2166942 h 3741737"/>
                <a:gd name="connsiteX33" fmla="*/ 504032 w 3845718"/>
                <a:gd name="connsiteY33" fmla="*/ 2181229 h 3741737"/>
                <a:gd name="connsiteX34" fmla="*/ 489745 w 3845718"/>
                <a:gd name="connsiteY34" fmla="*/ 2212185 h 3741737"/>
                <a:gd name="connsiteX35" fmla="*/ 461170 w 3845718"/>
                <a:gd name="connsiteY35" fmla="*/ 2197898 h 3741737"/>
                <a:gd name="connsiteX36" fmla="*/ 434976 w 3845718"/>
                <a:gd name="connsiteY36" fmla="*/ 2235998 h 3741737"/>
                <a:gd name="connsiteX37" fmla="*/ 375445 w 3845718"/>
                <a:gd name="connsiteY37" fmla="*/ 2252667 h 3741737"/>
                <a:gd name="connsiteX38" fmla="*/ 368301 w 3845718"/>
                <a:gd name="connsiteY38" fmla="*/ 2288385 h 3741737"/>
                <a:gd name="connsiteX39" fmla="*/ 278605 w 3845718"/>
                <a:gd name="connsiteY39" fmla="*/ 2244725 h 3741737"/>
                <a:gd name="connsiteX40" fmla="*/ 245268 w 3845718"/>
                <a:gd name="connsiteY40" fmla="*/ 2171700 h 3741737"/>
                <a:gd name="connsiteX41" fmla="*/ 252411 w 3845718"/>
                <a:gd name="connsiteY41" fmla="*/ 2115344 h 3741737"/>
                <a:gd name="connsiteX42" fmla="*/ 217487 w 3845718"/>
                <a:gd name="connsiteY42" fmla="*/ 2114550 h 3741737"/>
                <a:gd name="connsiteX43" fmla="*/ 230981 w 3845718"/>
                <a:gd name="connsiteY43" fmla="*/ 2072481 h 3741737"/>
                <a:gd name="connsiteX44" fmla="*/ 105567 w 3845718"/>
                <a:gd name="connsiteY44" fmla="*/ 2023269 h 3741737"/>
                <a:gd name="connsiteX45" fmla="*/ 42068 w 3845718"/>
                <a:gd name="connsiteY45" fmla="*/ 1957387 h 3741737"/>
                <a:gd name="connsiteX46" fmla="*/ 83343 w 3845718"/>
                <a:gd name="connsiteY46" fmla="*/ 1717675 h 3741737"/>
                <a:gd name="connsiteX47" fmla="*/ 0 w 3845718"/>
                <a:gd name="connsiteY47" fmla="*/ 1545432 h 3741737"/>
                <a:gd name="connsiteX48" fmla="*/ 30956 w 3845718"/>
                <a:gd name="connsiteY48" fmla="*/ 1500187 h 3741737"/>
                <a:gd name="connsiteX49" fmla="*/ 205581 w 3845718"/>
                <a:gd name="connsiteY49" fmla="*/ 1123950 h 3741737"/>
                <a:gd name="connsiteX50" fmla="*/ 340518 w 3845718"/>
                <a:gd name="connsiteY50" fmla="*/ 1003300 h 3741737"/>
                <a:gd name="connsiteX51" fmla="*/ 392906 w 3845718"/>
                <a:gd name="connsiteY51" fmla="*/ 750887 h 3741737"/>
                <a:gd name="connsiteX52" fmla="*/ 412749 w 3845718"/>
                <a:gd name="connsiteY52" fmla="*/ 625475 h 3741737"/>
                <a:gd name="connsiteX53" fmla="*/ 579437 w 3845718"/>
                <a:gd name="connsiteY53" fmla="*/ 700087 h 3741737"/>
                <a:gd name="connsiteX54" fmla="*/ 734218 w 3845718"/>
                <a:gd name="connsiteY54" fmla="*/ 758825 h 3741737"/>
                <a:gd name="connsiteX55" fmla="*/ 746124 w 3845718"/>
                <a:gd name="connsiteY55" fmla="*/ 685800 h 3741737"/>
                <a:gd name="connsiteX56" fmla="*/ 689768 w 3845718"/>
                <a:gd name="connsiteY56" fmla="*/ 606425 h 3741737"/>
                <a:gd name="connsiteX57" fmla="*/ 832643 w 3845718"/>
                <a:gd name="connsiteY57" fmla="*/ 568325 h 3741737"/>
                <a:gd name="connsiteX58" fmla="*/ 921543 w 3845718"/>
                <a:gd name="connsiteY58" fmla="*/ 561975 h 3741737"/>
                <a:gd name="connsiteX59" fmla="*/ 953293 w 3845718"/>
                <a:gd name="connsiteY59" fmla="*/ 542925 h 3741737"/>
                <a:gd name="connsiteX60" fmla="*/ 981868 w 3845718"/>
                <a:gd name="connsiteY60" fmla="*/ 561975 h 3741737"/>
                <a:gd name="connsiteX61" fmla="*/ 1048543 w 3845718"/>
                <a:gd name="connsiteY61" fmla="*/ 546100 h 3741737"/>
                <a:gd name="connsiteX62" fmla="*/ 1061243 w 3845718"/>
                <a:gd name="connsiteY62" fmla="*/ 514350 h 3741737"/>
                <a:gd name="connsiteX63" fmla="*/ 1302543 w 3845718"/>
                <a:gd name="connsiteY63" fmla="*/ 485775 h 3741737"/>
                <a:gd name="connsiteX64" fmla="*/ 1261268 w 3845718"/>
                <a:gd name="connsiteY64" fmla="*/ 219075 h 3741737"/>
                <a:gd name="connsiteX65" fmla="*/ 1175543 w 3845718"/>
                <a:gd name="connsiteY65" fmla="*/ 0 h 3741737"/>
                <a:gd name="connsiteX66" fmla="*/ 1280318 w 3845718"/>
                <a:gd name="connsiteY66" fmla="*/ 12700 h 3741737"/>
                <a:gd name="connsiteX67" fmla="*/ 1400968 w 3845718"/>
                <a:gd name="connsiteY67" fmla="*/ 60325 h 3741737"/>
                <a:gd name="connsiteX68" fmla="*/ 1477168 w 3845718"/>
                <a:gd name="connsiteY68" fmla="*/ 130175 h 3741737"/>
                <a:gd name="connsiteX69" fmla="*/ 1537493 w 3845718"/>
                <a:gd name="connsiteY69" fmla="*/ 222250 h 3741737"/>
                <a:gd name="connsiteX70" fmla="*/ 1581943 w 3845718"/>
                <a:gd name="connsiteY70" fmla="*/ 412750 h 3741737"/>
                <a:gd name="connsiteX71" fmla="*/ 1678781 w 3845718"/>
                <a:gd name="connsiteY71" fmla="*/ 380206 h 3741737"/>
                <a:gd name="connsiteX72" fmla="*/ 1685923 w 3845718"/>
                <a:gd name="connsiteY72" fmla="*/ 310357 h 3741737"/>
                <a:gd name="connsiteX73" fmla="*/ 1710531 w 3845718"/>
                <a:gd name="connsiteY73" fmla="*/ 305594 h 3741737"/>
                <a:gd name="connsiteX74" fmla="*/ 1747838 w 3845718"/>
                <a:gd name="connsiteY74" fmla="*/ 289720 h 3741737"/>
                <a:gd name="connsiteX75" fmla="*/ 1843087 w 3845718"/>
                <a:gd name="connsiteY75" fmla="*/ 295274 h 3741737"/>
                <a:gd name="connsiteX76" fmla="*/ 1884361 w 3845718"/>
                <a:gd name="connsiteY76" fmla="*/ 304007 h 3741737"/>
                <a:gd name="connsiteX77" fmla="*/ 1887537 w 3845718"/>
                <a:gd name="connsiteY77" fmla="*/ 245268 h 3741737"/>
                <a:gd name="connsiteX78" fmla="*/ 1921668 w 3845718"/>
                <a:gd name="connsiteY78" fmla="*/ 254000 h 3741737"/>
                <a:gd name="connsiteX79" fmla="*/ 1908174 w 3845718"/>
                <a:gd name="connsiteY79" fmla="*/ 328612 h 3741737"/>
                <a:gd name="connsiteX80" fmla="*/ 1972468 w 3845718"/>
                <a:gd name="connsiteY80" fmla="*/ 331788 h 3741737"/>
                <a:gd name="connsiteX81" fmla="*/ 2008186 w 3845718"/>
                <a:gd name="connsiteY81" fmla="*/ 312737 h 3741737"/>
                <a:gd name="connsiteX82" fmla="*/ 2052637 w 3845718"/>
                <a:gd name="connsiteY82" fmla="*/ 324644 h 3741737"/>
                <a:gd name="connsiteX83" fmla="*/ 2055018 w 3845718"/>
                <a:gd name="connsiteY83" fmla="*/ 359568 h 3741737"/>
                <a:gd name="connsiteX84" fmla="*/ 2105818 w 3845718"/>
                <a:gd name="connsiteY84" fmla="*/ 373856 h 3741737"/>
                <a:gd name="connsiteX85" fmla="*/ 2128837 w 3845718"/>
                <a:gd name="connsiteY85" fmla="*/ 361950 h 3741737"/>
                <a:gd name="connsiteX86" fmla="*/ 2188368 w 3845718"/>
                <a:gd name="connsiteY86" fmla="*/ 313531 h 3741737"/>
                <a:gd name="connsiteX87" fmla="*/ 2229643 w 3845718"/>
                <a:gd name="connsiteY87" fmla="*/ 338931 h 3741737"/>
                <a:gd name="connsiteX88" fmla="*/ 2248693 w 3845718"/>
                <a:gd name="connsiteY88" fmla="*/ 331788 h 3741737"/>
                <a:gd name="connsiteX89" fmla="*/ 2276474 w 3845718"/>
                <a:gd name="connsiteY89" fmla="*/ 273844 h 3741737"/>
                <a:gd name="connsiteX90" fmla="*/ 2337593 w 3845718"/>
                <a:gd name="connsiteY90" fmla="*/ 235743 h 3741737"/>
                <a:gd name="connsiteX91" fmla="*/ 2326480 w 3845718"/>
                <a:gd name="connsiteY91" fmla="*/ 252414 h 3741737"/>
                <a:gd name="connsiteX92" fmla="*/ 2375693 w 3845718"/>
                <a:gd name="connsiteY92" fmla="*/ 346075 h 3741737"/>
                <a:gd name="connsiteX93" fmla="*/ 2470943 w 3845718"/>
                <a:gd name="connsiteY93" fmla="*/ 388937 h 3741737"/>
                <a:gd name="connsiteX94" fmla="*/ 2480468 w 3845718"/>
                <a:gd name="connsiteY94" fmla="*/ 477838 h 3741737"/>
                <a:gd name="connsiteX95" fmla="*/ 2501105 w 3845718"/>
                <a:gd name="connsiteY95" fmla="*/ 511175 h 3741737"/>
                <a:gd name="connsiteX96" fmla="*/ 2529681 w 3845718"/>
                <a:gd name="connsiteY96" fmla="*/ 568325 h 3741737"/>
                <a:gd name="connsiteX97" fmla="*/ 2480468 w 3845718"/>
                <a:gd name="connsiteY97" fmla="*/ 688975 h 3741737"/>
                <a:gd name="connsiteX98" fmla="*/ 2564606 w 3845718"/>
                <a:gd name="connsiteY98" fmla="*/ 633413 h 3741737"/>
                <a:gd name="connsiteX99" fmla="*/ 2692400 w 3845718"/>
                <a:gd name="connsiteY99" fmla="*/ 642938 h 3741737"/>
                <a:gd name="connsiteX100" fmla="*/ 2744787 w 3845718"/>
                <a:gd name="connsiteY100" fmla="*/ 609600 h 3741737"/>
                <a:gd name="connsiteX101" fmla="*/ 2806699 w 3845718"/>
                <a:gd name="connsiteY101" fmla="*/ 630236 h 3741737"/>
                <a:gd name="connsiteX102" fmla="*/ 2867818 w 3845718"/>
                <a:gd name="connsiteY102" fmla="*/ 539750 h 3741737"/>
                <a:gd name="connsiteX103" fmla="*/ 2910681 w 3845718"/>
                <a:gd name="connsiteY103" fmla="*/ 547687 h 3741737"/>
                <a:gd name="connsiteX104" fmla="*/ 2978943 w 3845718"/>
                <a:gd name="connsiteY104" fmla="*/ 447675 h 3741737"/>
                <a:gd name="connsiteX105" fmla="*/ 3069430 w 3845718"/>
                <a:gd name="connsiteY105" fmla="*/ 481013 h 3741737"/>
                <a:gd name="connsiteX106" fmla="*/ 3128168 w 3845718"/>
                <a:gd name="connsiteY106" fmla="*/ 469900 h 3741737"/>
                <a:gd name="connsiteX107" fmla="*/ 3198018 w 3845718"/>
                <a:gd name="connsiteY107" fmla="*/ 495300 h 3741737"/>
                <a:gd name="connsiteX108" fmla="*/ 3204368 w 3845718"/>
                <a:gd name="connsiteY108" fmla="*/ 571500 h 3741737"/>
                <a:gd name="connsiteX109" fmla="*/ 3172618 w 3845718"/>
                <a:gd name="connsiteY109" fmla="*/ 654050 h 3741737"/>
                <a:gd name="connsiteX110" fmla="*/ 3204368 w 3845718"/>
                <a:gd name="connsiteY110" fmla="*/ 749300 h 3741737"/>
                <a:gd name="connsiteX111" fmla="*/ 3331368 w 3845718"/>
                <a:gd name="connsiteY111" fmla="*/ 781050 h 3741737"/>
                <a:gd name="connsiteX112" fmla="*/ 3284537 w 3845718"/>
                <a:gd name="connsiteY112" fmla="*/ 899319 h 3741737"/>
                <a:gd name="connsiteX113" fmla="*/ 3350418 w 3845718"/>
                <a:gd name="connsiteY113" fmla="*/ 1003300 h 3741737"/>
                <a:gd name="connsiteX114" fmla="*/ 3382168 w 3845718"/>
                <a:gd name="connsiteY114" fmla="*/ 1009650 h 3741737"/>
                <a:gd name="connsiteX115" fmla="*/ 3337718 w 3845718"/>
                <a:gd name="connsiteY115" fmla="*/ 1117600 h 3741737"/>
                <a:gd name="connsiteX116" fmla="*/ 3413918 w 3845718"/>
                <a:gd name="connsiteY116" fmla="*/ 1123950 h 3741737"/>
                <a:gd name="connsiteX117" fmla="*/ 3548062 w 3845718"/>
                <a:gd name="connsiteY117" fmla="*/ 1060450 h 3741737"/>
                <a:gd name="connsiteX118" fmla="*/ 3712368 w 3845718"/>
                <a:gd name="connsiteY118" fmla="*/ 908050 h 3741737"/>
                <a:gd name="connsiteX119" fmla="*/ 3701256 w 3845718"/>
                <a:gd name="connsiteY119" fmla="*/ 1030288 h 3741737"/>
                <a:gd name="connsiteX120" fmla="*/ 3793331 w 3845718"/>
                <a:gd name="connsiteY120" fmla="*/ 1119187 h 3741737"/>
                <a:gd name="connsiteX121" fmla="*/ 3845718 w 3845718"/>
                <a:gd name="connsiteY121" fmla="*/ 1270000 h 3741737"/>
                <a:gd name="connsiteX122" fmla="*/ 3540124 w 3845718"/>
                <a:gd name="connsiteY122" fmla="*/ 1458118 h 3741737"/>
                <a:gd name="connsiteX123" fmla="*/ 3607593 w 3845718"/>
                <a:gd name="connsiteY123" fmla="*/ 1585913 h 3741737"/>
                <a:gd name="connsiteX124" fmla="*/ 3559174 w 3845718"/>
                <a:gd name="connsiteY124" fmla="*/ 1687513 h 3741737"/>
                <a:gd name="connsiteX125" fmla="*/ 3604418 w 3845718"/>
                <a:gd name="connsiteY125" fmla="*/ 1720850 h 3741737"/>
                <a:gd name="connsiteX126" fmla="*/ 3629818 w 3845718"/>
                <a:gd name="connsiteY126" fmla="*/ 1771650 h 3741737"/>
                <a:gd name="connsiteX127" fmla="*/ 3629818 w 3845718"/>
                <a:gd name="connsiteY127" fmla="*/ 1847850 h 3741737"/>
                <a:gd name="connsiteX128" fmla="*/ 3604418 w 3845718"/>
                <a:gd name="connsiteY128" fmla="*/ 1873250 h 3741737"/>
                <a:gd name="connsiteX129" fmla="*/ 3598068 w 3845718"/>
                <a:gd name="connsiteY129" fmla="*/ 1911350 h 3741737"/>
                <a:gd name="connsiteX130" fmla="*/ 3528218 w 3845718"/>
                <a:gd name="connsiteY130" fmla="*/ 1885950 h 3741737"/>
                <a:gd name="connsiteX131" fmla="*/ 3509168 w 3845718"/>
                <a:gd name="connsiteY131" fmla="*/ 2012950 h 3741737"/>
                <a:gd name="connsiteX132" fmla="*/ 3432175 w 3845718"/>
                <a:gd name="connsiteY132" fmla="*/ 1977231 h 3741737"/>
                <a:gd name="connsiteX133" fmla="*/ 3299618 w 3845718"/>
                <a:gd name="connsiteY133" fmla="*/ 2039937 h 3741737"/>
                <a:gd name="connsiteX134" fmla="*/ 3445668 w 3845718"/>
                <a:gd name="connsiteY134" fmla="*/ 2286000 h 3741737"/>
                <a:gd name="connsiteX135" fmla="*/ 3483768 w 3845718"/>
                <a:gd name="connsiteY135" fmla="*/ 2286000 h 3741737"/>
                <a:gd name="connsiteX136" fmla="*/ 3477418 w 3845718"/>
                <a:gd name="connsiteY136" fmla="*/ 2374900 h 3741737"/>
                <a:gd name="connsiteX137" fmla="*/ 3407568 w 3845718"/>
                <a:gd name="connsiteY137" fmla="*/ 2350294 h 3741737"/>
                <a:gd name="connsiteX138" fmla="*/ 3299618 w 3845718"/>
                <a:gd name="connsiteY138" fmla="*/ 2387600 h 3741737"/>
                <a:gd name="connsiteX139" fmla="*/ 3077368 w 3845718"/>
                <a:gd name="connsiteY139" fmla="*/ 2381250 h 3741737"/>
                <a:gd name="connsiteX140" fmla="*/ 2982118 w 3845718"/>
                <a:gd name="connsiteY140" fmla="*/ 2381250 h 3741737"/>
                <a:gd name="connsiteX141" fmla="*/ 2905918 w 3845718"/>
                <a:gd name="connsiteY141" fmla="*/ 2305050 h 3741737"/>
                <a:gd name="connsiteX142" fmla="*/ 2848768 w 3845718"/>
                <a:gd name="connsiteY142" fmla="*/ 2292350 h 3741737"/>
                <a:gd name="connsiteX143" fmla="*/ 2834481 w 3845718"/>
                <a:gd name="connsiteY143" fmla="*/ 2212975 h 3741737"/>
                <a:gd name="connsiteX144" fmla="*/ 2643980 w 3845718"/>
                <a:gd name="connsiteY144" fmla="*/ 2155825 h 3741737"/>
                <a:gd name="connsiteX145" fmla="*/ 2620168 w 3845718"/>
                <a:gd name="connsiteY145" fmla="*/ 2273300 h 3741737"/>
                <a:gd name="connsiteX146" fmla="*/ 2639218 w 3845718"/>
                <a:gd name="connsiteY146" fmla="*/ 2362200 h 3741737"/>
                <a:gd name="connsiteX147" fmla="*/ 2607468 w 3845718"/>
                <a:gd name="connsiteY147" fmla="*/ 2476500 h 3741737"/>
                <a:gd name="connsiteX148" fmla="*/ 3001168 w 3845718"/>
                <a:gd name="connsiteY148" fmla="*/ 2546350 h 3741737"/>
                <a:gd name="connsiteX149" fmla="*/ 3045618 w 3845718"/>
                <a:gd name="connsiteY149" fmla="*/ 3003550 h 3741737"/>
                <a:gd name="connsiteX150" fmla="*/ 1978818 w 3845718"/>
                <a:gd name="connsiteY150" fmla="*/ 3060700 h 3741737"/>
                <a:gd name="connsiteX151" fmla="*/ 1959768 w 3845718"/>
                <a:gd name="connsiteY151" fmla="*/ 3117850 h 3741737"/>
                <a:gd name="connsiteX152" fmla="*/ 2010568 w 3845718"/>
                <a:gd name="connsiteY152" fmla="*/ 3143250 h 3741737"/>
                <a:gd name="connsiteX153" fmla="*/ 2029618 w 3845718"/>
                <a:gd name="connsiteY153" fmla="*/ 3219450 h 3741737"/>
                <a:gd name="connsiteX154" fmla="*/ 2023268 w 3845718"/>
                <a:gd name="connsiteY154" fmla="*/ 3378200 h 3741737"/>
                <a:gd name="connsiteX155" fmla="*/ 2093118 w 3845718"/>
                <a:gd name="connsiteY155" fmla="*/ 3473450 h 3741737"/>
                <a:gd name="connsiteX156" fmla="*/ 2055018 w 3845718"/>
                <a:gd name="connsiteY156" fmla="*/ 3638550 h 3741737"/>
                <a:gd name="connsiteX157" fmla="*/ 2112168 w 3845718"/>
                <a:gd name="connsiteY157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1142206 w 3845718"/>
                <a:gd name="connsiteY22" fmla="*/ 2302672 h 3741737"/>
                <a:gd name="connsiteX23" fmla="*/ 915989 w 3845718"/>
                <a:gd name="connsiteY23" fmla="*/ 2105029 h 3741737"/>
                <a:gd name="connsiteX24" fmla="*/ 851695 w 3845718"/>
                <a:gd name="connsiteY24" fmla="*/ 2112173 h 3741737"/>
                <a:gd name="connsiteX25" fmla="*/ 765970 w 3845718"/>
                <a:gd name="connsiteY25" fmla="*/ 2026448 h 3741737"/>
                <a:gd name="connsiteX26" fmla="*/ 870745 w 3845718"/>
                <a:gd name="connsiteY26" fmla="*/ 1938342 h 3741737"/>
                <a:gd name="connsiteX27" fmla="*/ 777876 w 3845718"/>
                <a:gd name="connsiteY27" fmla="*/ 1921673 h 3741737"/>
                <a:gd name="connsiteX28" fmla="*/ 689770 w 3845718"/>
                <a:gd name="connsiteY28" fmla="*/ 2000254 h 3741737"/>
                <a:gd name="connsiteX29" fmla="*/ 654051 w 3845718"/>
                <a:gd name="connsiteY29" fmla="*/ 2078835 h 3741737"/>
                <a:gd name="connsiteX30" fmla="*/ 654051 w 3845718"/>
                <a:gd name="connsiteY30" fmla="*/ 2102648 h 3741737"/>
                <a:gd name="connsiteX31" fmla="*/ 620714 w 3845718"/>
                <a:gd name="connsiteY31" fmla="*/ 2140748 h 3741737"/>
                <a:gd name="connsiteX32" fmla="*/ 570708 w 3845718"/>
                <a:gd name="connsiteY32" fmla="*/ 2166942 h 3741737"/>
                <a:gd name="connsiteX33" fmla="*/ 504032 w 3845718"/>
                <a:gd name="connsiteY33" fmla="*/ 2181229 h 3741737"/>
                <a:gd name="connsiteX34" fmla="*/ 489745 w 3845718"/>
                <a:gd name="connsiteY34" fmla="*/ 2212185 h 3741737"/>
                <a:gd name="connsiteX35" fmla="*/ 461170 w 3845718"/>
                <a:gd name="connsiteY35" fmla="*/ 2197898 h 3741737"/>
                <a:gd name="connsiteX36" fmla="*/ 434976 w 3845718"/>
                <a:gd name="connsiteY36" fmla="*/ 2235998 h 3741737"/>
                <a:gd name="connsiteX37" fmla="*/ 375445 w 3845718"/>
                <a:gd name="connsiteY37" fmla="*/ 2252667 h 3741737"/>
                <a:gd name="connsiteX38" fmla="*/ 368301 w 3845718"/>
                <a:gd name="connsiteY38" fmla="*/ 2288385 h 3741737"/>
                <a:gd name="connsiteX39" fmla="*/ 278605 w 3845718"/>
                <a:gd name="connsiteY39" fmla="*/ 2244725 h 3741737"/>
                <a:gd name="connsiteX40" fmla="*/ 245268 w 3845718"/>
                <a:gd name="connsiteY40" fmla="*/ 2171700 h 3741737"/>
                <a:gd name="connsiteX41" fmla="*/ 252411 w 3845718"/>
                <a:gd name="connsiteY41" fmla="*/ 2115344 h 3741737"/>
                <a:gd name="connsiteX42" fmla="*/ 217487 w 3845718"/>
                <a:gd name="connsiteY42" fmla="*/ 2114550 h 3741737"/>
                <a:gd name="connsiteX43" fmla="*/ 230981 w 3845718"/>
                <a:gd name="connsiteY43" fmla="*/ 2072481 h 3741737"/>
                <a:gd name="connsiteX44" fmla="*/ 105567 w 3845718"/>
                <a:gd name="connsiteY44" fmla="*/ 2023269 h 3741737"/>
                <a:gd name="connsiteX45" fmla="*/ 42068 w 3845718"/>
                <a:gd name="connsiteY45" fmla="*/ 1957387 h 3741737"/>
                <a:gd name="connsiteX46" fmla="*/ 83343 w 3845718"/>
                <a:gd name="connsiteY46" fmla="*/ 1717675 h 3741737"/>
                <a:gd name="connsiteX47" fmla="*/ 0 w 3845718"/>
                <a:gd name="connsiteY47" fmla="*/ 1545432 h 3741737"/>
                <a:gd name="connsiteX48" fmla="*/ 30956 w 3845718"/>
                <a:gd name="connsiteY48" fmla="*/ 1500187 h 3741737"/>
                <a:gd name="connsiteX49" fmla="*/ 205581 w 3845718"/>
                <a:gd name="connsiteY49" fmla="*/ 1123950 h 3741737"/>
                <a:gd name="connsiteX50" fmla="*/ 340518 w 3845718"/>
                <a:gd name="connsiteY50" fmla="*/ 1003300 h 3741737"/>
                <a:gd name="connsiteX51" fmla="*/ 392906 w 3845718"/>
                <a:gd name="connsiteY51" fmla="*/ 750887 h 3741737"/>
                <a:gd name="connsiteX52" fmla="*/ 412749 w 3845718"/>
                <a:gd name="connsiteY52" fmla="*/ 625475 h 3741737"/>
                <a:gd name="connsiteX53" fmla="*/ 579437 w 3845718"/>
                <a:gd name="connsiteY53" fmla="*/ 700087 h 3741737"/>
                <a:gd name="connsiteX54" fmla="*/ 734218 w 3845718"/>
                <a:gd name="connsiteY54" fmla="*/ 758825 h 3741737"/>
                <a:gd name="connsiteX55" fmla="*/ 746124 w 3845718"/>
                <a:gd name="connsiteY55" fmla="*/ 685800 h 3741737"/>
                <a:gd name="connsiteX56" fmla="*/ 689768 w 3845718"/>
                <a:gd name="connsiteY56" fmla="*/ 606425 h 3741737"/>
                <a:gd name="connsiteX57" fmla="*/ 832643 w 3845718"/>
                <a:gd name="connsiteY57" fmla="*/ 568325 h 3741737"/>
                <a:gd name="connsiteX58" fmla="*/ 921543 w 3845718"/>
                <a:gd name="connsiteY58" fmla="*/ 561975 h 3741737"/>
                <a:gd name="connsiteX59" fmla="*/ 953293 w 3845718"/>
                <a:gd name="connsiteY59" fmla="*/ 542925 h 3741737"/>
                <a:gd name="connsiteX60" fmla="*/ 981868 w 3845718"/>
                <a:gd name="connsiteY60" fmla="*/ 561975 h 3741737"/>
                <a:gd name="connsiteX61" fmla="*/ 1048543 w 3845718"/>
                <a:gd name="connsiteY61" fmla="*/ 546100 h 3741737"/>
                <a:gd name="connsiteX62" fmla="*/ 1061243 w 3845718"/>
                <a:gd name="connsiteY62" fmla="*/ 514350 h 3741737"/>
                <a:gd name="connsiteX63" fmla="*/ 1302543 w 3845718"/>
                <a:gd name="connsiteY63" fmla="*/ 485775 h 3741737"/>
                <a:gd name="connsiteX64" fmla="*/ 1261268 w 3845718"/>
                <a:gd name="connsiteY64" fmla="*/ 219075 h 3741737"/>
                <a:gd name="connsiteX65" fmla="*/ 1175543 w 3845718"/>
                <a:gd name="connsiteY65" fmla="*/ 0 h 3741737"/>
                <a:gd name="connsiteX66" fmla="*/ 1280318 w 3845718"/>
                <a:gd name="connsiteY66" fmla="*/ 12700 h 3741737"/>
                <a:gd name="connsiteX67" fmla="*/ 1400968 w 3845718"/>
                <a:gd name="connsiteY67" fmla="*/ 60325 h 3741737"/>
                <a:gd name="connsiteX68" fmla="*/ 1477168 w 3845718"/>
                <a:gd name="connsiteY68" fmla="*/ 130175 h 3741737"/>
                <a:gd name="connsiteX69" fmla="*/ 1537493 w 3845718"/>
                <a:gd name="connsiteY69" fmla="*/ 222250 h 3741737"/>
                <a:gd name="connsiteX70" fmla="*/ 1581943 w 3845718"/>
                <a:gd name="connsiteY70" fmla="*/ 412750 h 3741737"/>
                <a:gd name="connsiteX71" fmla="*/ 1678781 w 3845718"/>
                <a:gd name="connsiteY71" fmla="*/ 380206 h 3741737"/>
                <a:gd name="connsiteX72" fmla="*/ 1685923 w 3845718"/>
                <a:gd name="connsiteY72" fmla="*/ 310357 h 3741737"/>
                <a:gd name="connsiteX73" fmla="*/ 1710531 w 3845718"/>
                <a:gd name="connsiteY73" fmla="*/ 305594 h 3741737"/>
                <a:gd name="connsiteX74" fmla="*/ 1747838 w 3845718"/>
                <a:gd name="connsiteY74" fmla="*/ 289720 h 3741737"/>
                <a:gd name="connsiteX75" fmla="*/ 1843087 w 3845718"/>
                <a:gd name="connsiteY75" fmla="*/ 295274 h 3741737"/>
                <a:gd name="connsiteX76" fmla="*/ 1884361 w 3845718"/>
                <a:gd name="connsiteY76" fmla="*/ 304007 h 3741737"/>
                <a:gd name="connsiteX77" fmla="*/ 1887537 w 3845718"/>
                <a:gd name="connsiteY77" fmla="*/ 245268 h 3741737"/>
                <a:gd name="connsiteX78" fmla="*/ 1921668 w 3845718"/>
                <a:gd name="connsiteY78" fmla="*/ 254000 h 3741737"/>
                <a:gd name="connsiteX79" fmla="*/ 1908174 w 3845718"/>
                <a:gd name="connsiteY79" fmla="*/ 328612 h 3741737"/>
                <a:gd name="connsiteX80" fmla="*/ 1972468 w 3845718"/>
                <a:gd name="connsiteY80" fmla="*/ 331788 h 3741737"/>
                <a:gd name="connsiteX81" fmla="*/ 2008186 w 3845718"/>
                <a:gd name="connsiteY81" fmla="*/ 312737 h 3741737"/>
                <a:gd name="connsiteX82" fmla="*/ 2052637 w 3845718"/>
                <a:gd name="connsiteY82" fmla="*/ 324644 h 3741737"/>
                <a:gd name="connsiteX83" fmla="*/ 2055018 w 3845718"/>
                <a:gd name="connsiteY83" fmla="*/ 359568 h 3741737"/>
                <a:gd name="connsiteX84" fmla="*/ 2105818 w 3845718"/>
                <a:gd name="connsiteY84" fmla="*/ 373856 h 3741737"/>
                <a:gd name="connsiteX85" fmla="*/ 2128837 w 3845718"/>
                <a:gd name="connsiteY85" fmla="*/ 361950 h 3741737"/>
                <a:gd name="connsiteX86" fmla="*/ 2188368 w 3845718"/>
                <a:gd name="connsiteY86" fmla="*/ 313531 h 3741737"/>
                <a:gd name="connsiteX87" fmla="*/ 2229643 w 3845718"/>
                <a:gd name="connsiteY87" fmla="*/ 338931 h 3741737"/>
                <a:gd name="connsiteX88" fmla="*/ 2248693 w 3845718"/>
                <a:gd name="connsiteY88" fmla="*/ 331788 h 3741737"/>
                <a:gd name="connsiteX89" fmla="*/ 2276474 w 3845718"/>
                <a:gd name="connsiteY89" fmla="*/ 273844 h 3741737"/>
                <a:gd name="connsiteX90" fmla="*/ 2337593 w 3845718"/>
                <a:gd name="connsiteY90" fmla="*/ 235743 h 3741737"/>
                <a:gd name="connsiteX91" fmla="*/ 2326480 w 3845718"/>
                <a:gd name="connsiteY91" fmla="*/ 252414 h 3741737"/>
                <a:gd name="connsiteX92" fmla="*/ 2375693 w 3845718"/>
                <a:gd name="connsiteY92" fmla="*/ 346075 h 3741737"/>
                <a:gd name="connsiteX93" fmla="*/ 2470943 w 3845718"/>
                <a:gd name="connsiteY93" fmla="*/ 388937 h 3741737"/>
                <a:gd name="connsiteX94" fmla="*/ 2480468 w 3845718"/>
                <a:gd name="connsiteY94" fmla="*/ 477838 h 3741737"/>
                <a:gd name="connsiteX95" fmla="*/ 2501105 w 3845718"/>
                <a:gd name="connsiteY95" fmla="*/ 511175 h 3741737"/>
                <a:gd name="connsiteX96" fmla="*/ 2529681 w 3845718"/>
                <a:gd name="connsiteY96" fmla="*/ 568325 h 3741737"/>
                <a:gd name="connsiteX97" fmla="*/ 2480468 w 3845718"/>
                <a:gd name="connsiteY97" fmla="*/ 688975 h 3741737"/>
                <a:gd name="connsiteX98" fmla="*/ 2564606 w 3845718"/>
                <a:gd name="connsiteY98" fmla="*/ 633413 h 3741737"/>
                <a:gd name="connsiteX99" fmla="*/ 2692400 w 3845718"/>
                <a:gd name="connsiteY99" fmla="*/ 642938 h 3741737"/>
                <a:gd name="connsiteX100" fmla="*/ 2744787 w 3845718"/>
                <a:gd name="connsiteY100" fmla="*/ 609600 h 3741737"/>
                <a:gd name="connsiteX101" fmla="*/ 2806699 w 3845718"/>
                <a:gd name="connsiteY101" fmla="*/ 630236 h 3741737"/>
                <a:gd name="connsiteX102" fmla="*/ 2867818 w 3845718"/>
                <a:gd name="connsiteY102" fmla="*/ 539750 h 3741737"/>
                <a:gd name="connsiteX103" fmla="*/ 2910681 w 3845718"/>
                <a:gd name="connsiteY103" fmla="*/ 547687 h 3741737"/>
                <a:gd name="connsiteX104" fmla="*/ 2978943 w 3845718"/>
                <a:gd name="connsiteY104" fmla="*/ 447675 h 3741737"/>
                <a:gd name="connsiteX105" fmla="*/ 3069430 w 3845718"/>
                <a:gd name="connsiteY105" fmla="*/ 481013 h 3741737"/>
                <a:gd name="connsiteX106" fmla="*/ 3128168 w 3845718"/>
                <a:gd name="connsiteY106" fmla="*/ 469900 h 3741737"/>
                <a:gd name="connsiteX107" fmla="*/ 3198018 w 3845718"/>
                <a:gd name="connsiteY107" fmla="*/ 495300 h 3741737"/>
                <a:gd name="connsiteX108" fmla="*/ 3204368 w 3845718"/>
                <a:gd name="connsiteY108" fmla="*/ 571500 h 3741737"/>
                <a:gd name="connsiteX109" fmla="*/ 3172618 w 3845718"/>
                <a:gd name="connsiteY109" fmla="*/ 654050 h 3741737"/>
                <a:gd name="connsiteX110" fmla="*/ 3204368 w 3845718"/>
                <a:gd name="connsiteY110" fmla="*/ 749300 h 3741737"/>
                <a:gd name="connsiteX111" fmla="*/ 3331368 w 3845718"/>
                <a:gd name="connsiteY111" fmla="*/ 781050 h 3741737"/>
                <a:gd name="connsiteX112" fmla="*/ 3284537 w 3845718"/>
                <a:gd name="connsiteY112" fmla="*/ 899319 h 3741737"/>
                <a:gd name="connsiteX113" fmla="*/ 3350418 w 3845718"/>
                <a:gd name="connsiteY113" fmla="*/ 1003300 h 3741737"/>
                <a:gd name="connsiteX114" fmla="*/ 3382168 w 3845718"/>
                <a:gd name="connsiteY114" fmla="*/ 1009650 h 3741737"/>
                <a:gd name="connsiteX115" fmla="*/ 3337718 w 3845718"/>
                <a:gd name="connsiteY115" fmla="*/ 1117600 h 3741737"/>
                <a:gd name="connsiteX116" fmla="*/ 3413918 w 3845718"/>
                <a:gd name="connsiteY116" fmla="*/ 1123950 h 3741737"/>
                <a:gd name="connsiteX117" fmla="*/ 3548062 w 3845718"/>
                <a:gd name="connsiteY117" fmla="*/ 1060450 h 3741737"/>
                <a:gd name="connsiteX118" fmla="*/ 3712368 w 3845718"/>
                <a:gd name="connsiteY118" fmla="*/ 908050 h 3741737"/>
                <a:gd name="connsiteX119" fmla="*/ 3701256 w 3845718"/>
                <a:gd name="connsiteY119" fmla="*/ 1030288 h 3741737"/>
                <a:gd name="connsiteX120" fmla="*/ 3793331 w 3845718"/>
                <a:gd name="connsiteY120" fmla="*/ 1119187 h 3741737"/>
                <a:gd name="connsiteX121" fmla="*/ 3845718 w 3845718"/>
                <a:gd name="connsiteY121" fmla="*/ 1270000 h 3741737"/>
                <a:gd name="connsiteX122" fmla="*/ 3540124 w 3845718"/>
                <a:gd name="connsiteY122" fmla="*/ 1458118 h 3741737"/>
                <a:gd name="connsiteX123" fmla="*/ 3607593 w 3845718"/>
                <a:gd name="connsiteY123" fmla="*/ 1585913 h 3741737"/>
                <a:gd name="connsiteX124" fmla="*/ 3559174 w 3845718"/>
                <a:gd name="connsiteY124" fmla="*/ 1687513 h 3741737"/>
                <a:gd name="connsiteX125" fmla="*/ 3604418 w 3845718"/>
                <a:gd name="connsiteY125" fmla="*/ 1720850 h 3741737"/>
                <a:gd name="connsiteX126" fmla="*/ 3629818 w 3845718"/>
                <a:gd name="connsiteY126" fmla="*/ 1771650 h 3741737"/>
                <a:gd name="connsiteX127" fmla="*/ 3629818 w 3845718"/>
                <a:gd name="connsiteY127" fmla="*/ 1847850 h 3741737"/>
                <a:gd name="connsiteX128" fmla="*/ 3604418 w 3845718"/>
                <a:gd name="connsiteY128" fmla="*/ 1873250 h 3741737"/>
                <a:gd name="connsiteX129" fmla="*/ 3598068 w 3845718"/>
                <a:gd name="connsiteY129" fmla="*/ 1911350 h 3741737"/>
                <a:gd name="connsiteX130" fmla="*/ 3528218 w 3845718"/>
                <a:gd name="connsiteY130" fmla="*/ 1885950 h 3741737"/>
                <a:gd name="connsiteX131" fmla="*/ 3509168 w 3845718"/>
                <a:gd name="connsiteY131" fmla="*/ 2012950 h 3741737"/>
                <a:gd name="connsiteX132" fmla="*/ 3432175 w 3845718"/>
                <a:gd name="connsiteY132" fmla="*/ 1977231 h 3741737"/>
                <a:gd name="connsiteX133" fmla="*/ 3299618 w 3845718"/>
                <a:gd name="connsiteY133" fmla="*/ 2039937 h 3741737"/>
                <a:gd name="connsiteX134" fmla="*/ 3445668 w 3845718"/>
                <a:gd name="connsiteY134" fmla="*/ 2286000 h 3741737"/>
                <a:gd name="connsiteX135" fmla="*/ 3483768 w 3845718"/>
                <a:gd name="connsiteY135" fmla="*/ 2286000 h 3741737"/>
                <a:gd name="connsiteX136" fmla="*/ 3477418 w 3845718"/>
                <a:gd name="connsiteY136" fmla="*/ 2374900 h 3741737"/>
                <a:gd name="connsiteX137" fmla="*/ 3407568 w 3845718"/>
                <a:gd name="connsiteY137" fmla="*/ 2350294 h 3741737"/>
                <a:gd name="connsiteX138" fmla="*/ 3299618 w 3845718"/>
                <a:gd name="connsiteY138" fmla="*/ 2387600 h 3741737"/>
                <a:gd name="connsiteX139" fmla="*/ 3077368 w 3845718"/>
                <a:gd name="connsiteY139" fmla="*/ 2381250 h 3741737"/>
                <a:gd name="connsiteX140" fmla="*/ 2982118 w 3845718"/>
                <a:gd name="connsiteY140" fmla="*/ 2381250 h 3741737"/>
                <a:gd name="connsiteX141" fmla="*/ 2905918 w 3845718"/>
                <a:gd name="connsiteY141" fmla="*/ 2305050 h 3741737"/>
                <a:gd name="connsiteX142" fmla="*/ 2848768 w 3845718"/>
                <a:gd name="connsiteY142" fmla="*/ 2292350 h 3741737"/>
                <a:gd name="connsiteX143" fmla="*/ 2834481 w 3845718"/>
                <a:gd name="connsiteY143" fmla="*/ 2212975 h 3741737"/>
                <a:gd name="connsiteX144" fmla="*/ 2643980 w 3845718"/>
                <a:gd name="connsiteY144" fmla="*/ 2155825 h 3741737"/>
                <a:gd name="connsiteX145" fmla="*/ 2620168 w 3845718"/>
                <a:gd name="connsiteY145" fmla="*/ 2273300 h 3741737"/>
                <a:gd name="connsiteX146" fmla="*/ 2639218 w 3845718"/>
                <a:gd name="connsiteY146" fmla="*/ 2362200 h 3741737"/>
                <a:gd name="connsiteX147" fmla="*/ 2607468 w 3845718"/>
                <a:gd name="connsiteY147" fmla="*/ 2476500 h 3741737"/>
                <a:gd name="connsiteX148" fmla="*/ 3001168 w 3845718"/>
                <a:gd name="connsiteY148" fmla="*/ 2546350 h 3741737"/>
                <a:gd name="connsiteX149" fmla="*/ 3045618 w 3845718"/>
                <a:gd name="connsiteY149" fmla="*/ 3003550 h 3741737"/>
                <a:gd name="connsiteX150" fmla="*/ 1978818 w 3845718"/>
                <a:gd name="connsiteY150" fmla="*/ 3060700 h 3741737"/>
                <a:gd name="connsiteX151" fmla="*/ 1959768 w 3845718"/>
                <a:gd name="connsiteY151" fmla="*/ 3117850 h 3741737"/>
                <a:gd name="connsiteX152" fmla="*/ 2010568 w 3845718"/>
                <a:gd name="connsiteY152" fmla="*/ 3143250 h 3741737"/>
                <a:gd name="connsiteX153" fmla="*/ 2029618 w 3845718"/>
                <a:gd name="connsiteY153" fmla="*/ 3219450 h 3741737"/>
                <a:gd name="connsiteX154" fmla="*/ 2023268 w 3845718"/>
                <a:gd name="connsiteY154" fmla="*/ 3378200 h 3741737"/>
                <a:gd name="connsiteX155" fmla="*/ 2093118 w 3845718"/>
                <a:gd name="connsiteY155" fmla="*/ 3473450 h 3741737"/>
                <a:gd name="connsiteX156" fmla="*/ 2055018 w 3845718"/>
                <a:gd name="connsiteY156" fmla="*/ 3638550 h 3741737"/>
                <a:gd name="connsiteX157" fmla="*/ 2112168 w 3845718"/>
                <a:gd name="connsiteY157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1142206 w 3845718"/>
                <a:gd name="connsiteY22" fmla="*/ 2302672 h 3741737"/>
                <a:gd name="connsiteX23" fmla="*/ 1001714 w 3845718"/>
                <a:gd name="connsiteY23" fmla="*/ 2176467 h 3741737"/>
                <a:gd name="connsiteX24" fmla="*/ 915989 w 3845718"/>
                <a:gd name="connsiteY24" fmla="*/ 2105029 h 3741737"/>
                <a:gd name="connsiteX25" fmla="*/ 851695 w 3845718"/>
                <a:gd name="connsiteY25" fmla="*/ 2112173 h 3741737"/>
                <a:gd name="connsiteX26" fmla="*/ 765970 w 3845718"/>
                <a:gd name="connsiteY26" fmla="*/ 2026448 h 3741737"/>
                <a:gd name="connsiteX27" fmla="*/ 870745 w 3845718"/>
                <a:gd name="connsiteY27" fmla="*/ 1938342 h 3741737"/>
                <a:gd name="connsiteX28" fmla="*/ 777876 w 3845718"/>
                <a:gd name="connsiteY28" fmla="*/ 1921673 h 3741737"/>
                <a:gd name="connsiteX29" fmla="*/ 689770 w 3845718"/>
                <a:gd name="connsiteY29" fmla="*/ 2000254 h 3741737"/>
                <a:gd name="connsiteX30" fmla="*/ 654051 w 3845718"/>
                <a:gd name="connsiteY30" fmla="*/ 2078835 h 3741737"/>
                <a:gd name="connsiteX31" fmla="*/ 654051 w 3845718"/>
                <a:gd name="connsiteY31" fmla="*/ 2102648 h 3741737"/>
                <a:gd name="connsiteX32" fmla="*/ 620714 w 3845718"/>
                <a:gd name="connsiteY32" fmla="*/ 2140748 h 3741737"/>
                <a:gd name="connsiteX33" fmla="*/ 570708 w 3845718"/>
                <a:gd name="connsiteY33" fmla="*/ 2166942 h 3741737"/>
                <a:gd name="connsiteX34" fmla="*/ 504032 w 3845718"/>
                <a:gd name="connsiteY34" fmla="*/ 2181229 h 3741737"/>
                <a:gd name="connsiteX35" fmla="*/ 489745 w 3845718"/>
                <a:gd name="connsiteY35" fmla="*/ 2212185 h 3741737"/>
                <a:gd name="connsiteX36" fmla="*/ 461170 w 3845718"/>
                <a:gd name="connsiteY36" fmla="*/ 2197898 h 3741737"/>
                <a:gd name="connsiteX37" fmla="*/ 434976 w 3845718"/>
                <a:gd name="connsiteY37" fmla="*/ 2235998 h 3741737"/>
                <a:gd name="connsiteX38" fmla="*/ 375445 w 3845718"/>
                <a:gd name="connsiteY38" fmla="*/ 2252667 h 3741737"/>
                <a:gd name="connsiteX39" fmla="*/ 368301 w 3845718"/>
                <a:gd name="connsiteY39" fmla="*/ 2288385 h 3741737"/>
                <a:gd name="connsiteX40" fmla="*/ 278605 w 3845718"/>
                <a:gd name="connsiteY40" fmla="*/ 2244725 h 3741737"/>
                <a:gd name="connsiteX41" fmla="*/ 245268 w 3845718"/>
                <a:gd name="connsiteY41" fmla="*/ 2171700 h 3741737"/>
                <a:gd name="connsiteX42" fmla="*/ 252411 w 3845718"/>
                <a:gd name="connsiteY42" fmla="*/ 2115344 h 3741737"/>
                <a:gd name="connsiteX43" fmla="*/ 217487 w 3845718"/>
                <a:gd name="connsiteY43" fmla="*/ 2114550 h 3741737"/>
                <a:gd name="connsiteX44" fmla="*/ 230981 w 3845718"/>
                <a:gd name="connsiteY44" fmla="*/ 2072481 h 3741737"/>
                <a:gd name="connsiteX45" fmla="*/ 105567 w 3845718"/>
                <a:gd name="connsiteY45" fmla="*/ 2023269 h 3741737"/>
                <a:gd name="connsiteX46" fmla="*/ 42068 w 3845718"/>
                <a:gd name="connsiteY46" fmla="*/ 1957387 h 3741737"/>
                <a:gd name="connsiteX47" fmla="*/ 83343 w 3845718"/>
                <a:gd name="connsiteY47" fmla="*/ 1717675 h 3741737"/>
                <a:gd name="connsiteX48" fmla="*/ 0 w 3845718"/>
                <a:gd name="connsiteY48" fmla="*/ 1545432 h 3741737"/>
                <a:gd name="connsiteX49" fmla="*/ 30956 w 3845718"/>
                <a:gd name="connsiteY49" fmla="*/ 1500187 h 3741737"/>
                <a:gd name="connsiteX50" fmla="*/ 205581 w 3845718"/>
                <a:gd name="connsiteY50" fmla="*/ 1123950 h 3741737"/>
                <a:gd name="connsiteX51" fmla="*/ 340518 w 3845718"/>
                <a:gd name="connsiteY51" fmla="*/ 1003300 h 3741737"/>
                <a:gd name="connsiteX52" fmla="*/ 392906 w 3845718"/>
                <a:gd name="connsiteY52" fmla="*/ 750887 h 3741737"/>
                <a:gd name="connsiteX53" fmla="*/ 412749 w 3845718"/>
                <a:gd name="connsiteY53" fmla="*/ 625475 h 3741737"/>
                <a:gd name="connsiteX54" fmla="*/ 579437 w 3845718"/>
                <a:gd name="connsiteY54" fmla="*/ 700087 h 3741737"/>
                <a:gd name="connsiteX55" fmla="*/ 734218 w 3845718"/>
                <a:gd name="connsiteY55" fmla="*/ 758825 h 3741737"/>
                <a:gd name="connsiteX56" fmla="*/ 746124 w 3845718"/>
                <a:gd name="connsiteY56" fmla="*/ 685800 h 3741737"/>
                <a:gd name="connsiteX57" fmla="*/ 689768 w 3845718"/>
                <a:gd name="connsiteY57" fmla="*/ 606425 h 3741737"/>
                <a:gd name="connsiteX58" fmla="*/ 832643 w 3845718"/>
                <a:gd name="connsiteY58" fmla="*/ 568325 h 3741737"/>
                <a:gd name="connsiteX59" fmla="*/ 921543 w 3845718"/>
                <a:gd name="connsiteY59" fmla="*/ 561975 h 3741737"/>
                <a:gd name="connsiteX60" fmla="*/ 953293 w 3845718"/>
                <a:gd name="connsiteY60" fmla="*/ 542925 h 3741737"/>
                <a:gd name="connsiteX61" fmla="*/ 981868 w 3845718"/>
                <a:gd name="connsiteY61" fmla="*/ 561975 h 3741737"/>
                <a:gd name="connsiteX62" fmla="*/ 1048543 w 3845718"/>
                <a:gd name="connsiteY62" fmla="*/ 546100 h 3741737"/>
                <a:gd name="connsiteX63" fmla="*/ 1061243 w 3845718"/>
                <a:gd name="connsiteY63" fmla="*/ 514350 h 3741737"/>
                <a:gd name="connsiteX64" fmla="*/ 1302543 w 3845718"/>
                <a:gd name="connsiteY64" fmla="*/ 485775 h 3741737"/>
                <a:gd name="connsiteX65" fmla="*/ 1261268 w 3845718"/>
                <a:gd name="connsiteY65" fmla="*/ 219075 h 3741737"/>
                <a:gd name="connsiteX66" fmla="*/ 1175543 w 3845718"/>
                <a:gd name="connsiteY66" fmla="*/ 0 h 3741737"/>
                <a:gd name="connsiteX67" fmla="*/ 1280318 w 3845718"/>
                <a:gd name="connsiteY67" fmla="*/ 12700 h 3741737"/>
                <a:gd name="connsiteX68" fmla="*/ 1400968 w 3845718"/>
                <a:gd name="connsiteY68" fmla="*/ 60325 h 3741737"/>
                <a:gd name="connsiteX69" fmla="*/ 1477168 w 3845718"/>
                <a:gd name="connsiteY69" fmla="*/ 130175 h 3741737"/>
                <a:gd name="connsiteX70" fmla="*/ 1537493 w 3845718"/>
                <a:gd name="connsiteY70" fmla="*/ 222250 h 3741737"/>
                <a:gd name="connsiteX71" fmla="*/ 1581943 w 3845718"/>
                <a:gd name="connsiteY71" fmla="*/ 412750 h 3741737"/>
                <a:gd name="connsiteX72" fmla="*/ 1678781 w 3845718"/>
                <a:gd name="connsiteY72" fmla="*/ 380206 h 3741737"/>
                <a:gd name="connsiteX73" fmla="*/ 1685923 w 3845718"/>
                <a:gd name="connsiteY73" fmla="*/ 310357 h 3741737"/>
                <a:gd name="connsiteX74" fmla="*/ 1710531 w 3845718"/>
                <a:gd name="connsiteY74" fmla="*/ 305594 h 3741737"/>
                <a:gd name="connsiteX75" fmla="*/ 1747838 w 3845718"/>
                <a:gd name="connsiteY75" fmla="*/ 289720 h 3741737"/>
                <a:gd name="connsiteX76" fmla="*/ 1843087 w 3845718"/>
                <a:gd name="connsiteY76" fmla="*/ 295274 h 3741737"/>
                <a:gd name="connsiteX77" fmla="*/ 1884361 w 3845718"/>
                <a:gd name="connsiteY77" fmla="*/ 304007 h 3741737"/>
                <a:gd name="connsiteX78" fmla="*/ 1887537 w 3845718"/>
                <a:gd name="connsiteY78" fmla="*/ 245268 h 3741737"/>
                <a:gd name="connsiteX79" fmla="*/ 1921668 w 3845718"/>
                <a:gd name="connsiteY79" fmla="*/ 254000 h 3741737"/>
                <a:gd name="connsiteX80" fmla="*/ 1908174 w 3845718"/>
                <a:gd name="connsiteY80" fmla="*/ 328612 h 3741737"/>
                <a:gd name="connsiteX81" fmla="*/ 1972468 w 3845718"/>
                <a:gd name="connsiteY81" fmla="*/ 331788 h 3741737"/>
                <a:gd name="connsiteX82" fmla="*/ 2008186 w 3845718"/>
                <a:gd name="connsiteY82" fmla="*/ 312737 h 3741737"/>
                <a:gd name="connsiteX83" fmla="*/ 2052637 w 3845718"/>
                <a:gd name="connsiteY83" fmla="*/ 324644 h 3741737"/>
                <a:gd name="connsiteX84" fmla="*/ 2055018 w 3845718"/>
                <a:gd name="connsiteY84" fmla="*/ 359568 h 3741737"/>
                <a:gd name="connsiteX85" fmla="*/ 2105818 w 3845718"/>
                <a:gd name="connsiteY85" fmla="*/ 373856 h 3741737"/>
                <a:gd name="connsiteX86" fmla="*/ 2128837 w 3845718"/>
                <a:gd name="connsiteY86" fmla="*/ 361950 h 3741737"/>
                <a:gd name="connsiteX87" fmla="*/ 2188368 w 3845718"/>
                <a:gd name="connsiteY87" fmla="*/ 313531 h 3741737"/>
                <a:gd name="connsiteX88" fmla="*/ 2229643 w 3845718"/>
                <a:gd name="connsiteY88" fmla="*/ 338931 h 3741737"/>
                <a:gd name="connsiteX89" fmla="*/ 2248693 w 3845718"/>
                <a:gd name="connsiteY89" fmla="*/ 331788 h 3741737"/>
                <a:gd name="connsiteX90" fmla="*/ 2276474 w 3845718"/>
                <a:gd name="connsiteY90" fmla="*/ 273844 h 3741737"/>
                <a:gd name="connsiteX91" fmla="*/ 2337593 w 3845718"/>
                <a:gd name="connsiteY91" fmla="*/ 235743 h 3741737"/>
                <a:gd name="connsiteX92" fmla="*/ 2326480 w 3845718"/>
                <a:gd name="connsiteY92" fmla="*/ 252414 h 3741737"/>
                <a:gd name="connsiteX93" fmla="*/ 2375693 w 3845718"/>
                <a:gd name="connsiteY93" fmla="*/ 346075 h 3741737"/>
                <a:gd name="connsiteX94" fmla="*/ 2470943 w 3845718"/>
                <a:gd name="connsiteY94" fmla="*/ 388937 h 3741737"/>
                <a:gd name="connsiteX95" fmla="*/ 2480468 w 3845718"/>
                <a:gd name="connsiteY95" fmla="*/ 477838 h 3741737"/>
                <a:gd name="connsiteX96" fmla="*/ 2501105 w 3845718"/>
                <a:gd name="connsiteY96" fmla="*/ 511175 h 3741737"/>
                <a:gd name="connsiteX97" fmla="*/ 2529681 w 3845718"/>
                <a:gd name="connsiteY97" fmla="*/ 568325 h 3741737"/>
                <a:gd name="connsiteX98" fmla="*/ 2480468 w 3845718"/>
                <a:gd name="connsiteY98" fmla="*/ 688975 h 3741737"/>
                <a:gd name="connsiteX99" fmla="*/ 2564606 w 3845718"/>
                <a:gd name="connsiteY99" fmla="*/ 633413 h 3741737"/>
                <a:gd name="connsiteX100" fmla="*/ 2692400 w 3845718"/>
                <a:gd name="connsiteY100" fmla="*/ 642938 h 3741737"/>
                <a:gd name="connsiteX101" fmla="*/ 2744787 w 3845718"/>
                <a:gd name="connsiteY101" fmla="*/ 609600 h 3741737"/>
                <a:gd name="connsiteX102" fmla="*/ 2806699 w 3845718"/>
                <a:gd name="connsiteY102" fmla="*/ 630236 h 3741737"/>
                <a:gd name="connsiteX103" fmla="*/ 2867818 w 3845718"/>
                <a:gd name="connsiteY103" fmla="*/ 539750 h 3741737"/>
                <a:gd name="connsiteX104" fmla="*/ 2910681 w 3845718"/>
                <a:gd name="connsiteY104" fmla="*/ 547687 h 3741737"/>
                <a:gd name="connsiteX105" fmla="*/ 2978943 w 3845718"/>
                <a:gd name="connsiteY105" fmla="*/ 447675 h 3741737"/>
                <a:gd name="connsiteX106" fmla="*/ 3069430 w 3845718"/>
                <a:gd name="connsiteY106" fmla="*/ 481013 h 3741737"/>
                <a:gd name="connsiteX107" fmla="*/ 3128168 w 3845718"/>
                <a:gd name="connsiteY107" fmla="*/ 469900 h 3741737"/>
                <a:gd name="connsiteX108" fmla="*/ 3198018 w 3845718"/>
                <a:gd name="connsiteY108" fmla="*/ 495300 h 3741737"/>
                <a:gd name="connsiteX109" fmla="*/ 3204368 w 3845718"/>
                <a:gd name="connsiteY109" fmla="*/ 571500 h 3741737"/>
                <a:gd name="connsiteX110" fmla="*/ 3172618 w 3845718"/>
                <a:gd name="connsiteY110" fmla="*/ 654050 h 3741737"/>
                <a:gd name="connsiteX111" fmla="*/ 3204368 w 3845718"/>
                <a:gd name="connsiteY111" fmla="*/ 749300 h 3741737"/>
                <a:gd name="connsiteX112" fmla="*/ 3331368 w 3845718"/>
                <a:gd name="connsiteY112" fmla="*/ 781050 h 3741737"/>
                <a:gd name="connsiteX113" fmla="*/ 3284537 w 3845718"/>
                <a:gd name="connsiteY113" fmla="*/ 899319 h 3741737"/>
                <a:gd name="connsiteX114" fmla="*/ 3350418 w 3845718"/>
                <a:gd name="connsiteY114" fmla="*/ 1003300 h 3741737"/>
                <a:gd name="connsiteX115" fmla="*/ 3382168 w 3845718"/>
                <a:gd name="connsiteY115" fmla="*/ 1009650 h 3741737"/>
                <a:gd name="connsiteX116" fmla="*/ 3337718 w 3845718"/>
                <a:gd name="connsiteY116" fmla="*/ 1117600 h 3741737"/>
                <a:gd name="connsiteX117" fmla="*/ 3413918 w 3845718"/>
                <a:gd name="connsiteY117" fmla="*/ 1123950 h 3741737"/>
                <a:gd name="connsiteX118" fmla="*/ 3548062 w 3845718"/>
                <a:gd name="connsiteY118" fmla="*/ 1060450 h 3741737"/>
                <a:gd name="connsiteX119" fmla="*/ 3712368 w 3845718"/>
                <a:gd name="connsiteY119" fmla="*/ 908050 h 3741737"/>
                <a:gd name="connsiteX120" fmla="*/ 3701256 w 3845718"/>
                <a:gd name="connsiteY120" fmla="*/ 1030288 h 3741737"/>
                <a:gd name="connsiteX121" fmla="*/ 3793331 w 3845718"/>
                <a:gd name="connsiteY121" fmla="*/ 1119187 h 3741737"/>
                <a:gd name="connsiteX122" fmla="*/ 3845718 w 3845718"/>
                <a:gd name="connsiteY122" fmla="*/ 1270000 h 3741737"/>
                <a:gd name="connsiteX123" fmla="*/ 3540124 w 3845718"/>
                <a:gd name="connsiteY123" fmla="*/ 1458118 h 3741737"/>
                <a:gd name="connsiteX124" fmla="*/ 3607593 w 3845718"/>
                <a:gd name="connsiteY124" fmla="*/ 1585913 h 3741737"/>
                <a:gd name="connsiteX125" fmla="*/ 3559174 w 3845718"/>
                <a:gd name="connsiteY125" fmla="*/ 1687513 h 3741737"/>
                <a:gd name="connsiteX126" fmla="*/ 3604418 w 3845718"/>
                <a:gd name="connsiteY126" fmla="*/ 1720850 h 3741737"/>
                <a:gd name="connsiteX127" fmla="*/ 3629818 w 3845718"/>
                <a:gd name="connsiteY127" fmla="*/ 1771650 h 3741737"/>
                <a:gd name="connsiteX128" fmla="*/ 3629818 w 3845718"/>
                <a:gd name="connsiteY128" fmla="*/ 1847850 h 3741737"/>
                <a:gd name="connsiteX129" fmla="*/ 3604418 w 3845718"/>
                <a:gd name="connsiteY129" fmla="*/ 1873250 h 3741737"/>
                <a:gd name="connsiteX130" fmla="*/ 3598068 w 3845718"/>
                <a:gd name="connsiteY130" fmla="*/ 1911350 h 3741737"/>
                <a:gd name="connsiteX131" fmla="*/ 3528218 w 3845718"/>
                <a:gd name="connsiteY131" fmla="*/ 1885950 h 3741737"/>
                <a:gd name="connsiteX132" fmla="*/ 3509168 w 3845718"/>
                <a:gd name="connsiteY132" fmla="*/ 2012950 h 3741737"/>
                <a:gd name="connsiteX133" fmla="*/ 3432175 w 3845718"/>
                <a:gd name="connsiteY133" fmla="*/ 1977231 h 3741737"/>
                <a:gd name="connsiteX134" fmla="*/ 3299618 w 3845718"/>
                <a:gd name="connsiteY134" fmla="*/ 2039937 h 3741737"/>
                <a:gd name="connsiteX135" fmla="*/ 3445668 w 3845718"/>
                <a:gd name="connsiteY135" fmla="*/ 2286000 h 3741737"/>
                <a:gd name="connsiteX136" fmla="*/ 3483768 w 3845718"/>
                <a:gd name="connsiteY136" fmla="*/ 2286000 h 3741737"/>
                <a:gd name="connsiteX137" fmla="*/ 3477418 w 3845718"/>
                <a:gd name="connsiteY137" fmla="*/ 2374900 h 3741737"/>
                <a:gd name="connsiteX138" fmla="*/ 3407568 w 3845718"/>
                <a:gd name="connsiteY138" fmla="*/ 2350294 h 3741737"/>
                <a:gd name="connsiteX139" fmla="*/ 3299618 w 3845718"/>
                <a:gd name="connsiteY139" fmla="*/ 2387600 h 3741737"/>
                <a:gd name="connsiteX140" fmla="*/ 3077368 w 3845718"/>
                <a:gd name="connsiteY140" fmla="*/ 2381250 h 3741737"/>
                <a:gd name="connsiteX141" fmla="*/ 2982118 w 3845718"/>
                <a:gd name="connsiteY141" fmla="*/ 2381250 h 3741737"/>
                <a:gd name="connsiteX142" fmla="*/ 2905918 w 3845718"/>
                <a:gd name="connsiteY142" fmla="*/ 2305050 h 3741737"/>
                <a:gd name="connsiteX143" fmla="*/ 2848768 w 3845718"/>
                <a:gd name="connsiteY143" fmla="*/ 2292350 h 3741737"/>
                <a:gd name="connsiteX144" fmla="*/ 2834481 w 3845718"/>
                <a:gd name="connsiteY144" fmla="*/ 2212975 h 3741737"/>
                <a:gd name="connsiteX145" fmla="*/ 2643980 w 3845718"/>
                <a:gd name="connsiteY145" fmla="*/ 2155825 h 3741737"/>
                <a:gd name="connsiteX146" fmla="*/ 2620168 w 3845718"/>
                <a:gd name="connsiteY146" fmla="*/ 2273300 h 3741737"/>
                <a:gd name="connsiteX147" fmla="*/ 2639218 w 3845718"/>
                <a:gd name="connsiteY147" fmla="*/ 2362200 h 3741737"/>
                <a:gd name="connsiteX148" fmla="*/ 2607468 w 3845718"/>
                <a:gd name="connsiteY148" fmla="*/ 2476500 h 3741737"/>
                <a:gd name="connsiteX149" fmla="*/ 3001168 w 3845718"/>
                <a:gd name="connsiteY149" fmla="*/ 2546350 h 3741737"/>
                <a:gd name="connsiteX150" fmla="*/ 3045618 w 3845718"/>
                <a:gd name="connsiteY150" fmla="*/ 3003550 h 3741737"/>
                <a:gd name="connsiteX151" fmla="*/ 1978818 w 3845718"/>
                <a:gd name="connsiteY151" fmla="*/ 3060700 h 3741737"/>
                <a:gd name="connsiteX152" fmla="*/ 1959768 w 3845718"/>
                <a:gd name="connsiteY152" fmla="*/ 3117850 h 3741737"/>
                <a:gd name="connsiteX153" fmla="*/ 2010568 w 3845718"/>
                <a:gd name="connsiteY153" fmla="*/ 3143250 h 3741737"/>
                <a:gd name="connsiteX154" fmla="*/ 2029618 w 3845718"/>
                <a:gd name="connsiteY154" fmla="*/ 3219450 h 3741737"/>
                <a:gd name="connsiteX155" fmla="*/ 2023268 w 3845718"/>
                <a:gd name="connsiteY155" fmla="*/ 3378200 h 3741737"/>
                <a:gd name="connsiteX156" fmla="*/ 2093118 w 3845718"/>
                <a:gd name="connsiteY156" fmla="*/ 3473450 h 3741737"/>
                <a:gd name="connsiteX157" fmla="*/ 2055018 w 3845718"/>
                <a:gd name="connsiteY157" fmla="*/ 3638550 h 3741737"/>
                <a:gd name="connsiteX158" fmla="*/ 2112168 w 3845718"/>
                <a:gd name="connsiteY158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1139825 w 3845718"/>
                <a:gd name="connsiteY22" fmla="*/ 1966915 h 3741737"/>
                <a:gd name="connsiteX23" fmla="*/ 1001714 w 3845718"/>
                <a:gd name="connsiteY23" fmla="*/ 2176467 h 3741737"/>
                <a:gd name="connsiteX24" fmla="*/ 915989 w 3845718"/>
                <a:gd name="connsiteY24" fmla="*/ 2105029 h 3741737"/>
                <a:gd name="connsiteX25" fmla="*/ 851695 w 3845718"/>
                <a:gd name="connsiteY25" fmla="*/ 2112173 h 3741737"/>
                <a:gd name="connsiteX26" fmla="*/ 765970 w 3845718"/>
                <a:gd name="connsiteY26" fmla="*/ 2026448 h 3741737"/>
                <a:gd name="connsiteX27" fmla="*/ 870745 w 3845718"/>
                <a:gd name="connsiteY27" fmla="*/ 1938342 h 3741737"/>
                <a:gd name="connsiteX28" fmla="*/ 777876 w 3845718"/>
                <a:gd name="connsiteY28" fmla="*/ 1921673 h 3741737"/>
                <a:gd name="connsiteX29" fmla="*/ 689770 w 3845718"/>
                <a:gd name="connsiteY29" fmla="*/ 2000254 h 3741737"/>
                <a:gd name="connsiteX30" fmla="*/ 654051 w 3845718"/>
                <a:gd name="connsiteY30" fmla="*/ 2078835 h 3741737"/>
                <a:gd name="connsiteX31" fmla="*/ 654051 w 3845718"/>
                <a:gd name="connsiteY31" fmla="*/ 2102648 h 3741737"/>
                <a:gd name="connsiteX32" fmla="*/ 620714 w 3845718"/>
                <a:gd name="connsiteY32" fmla="*/ 2140748 h 3741737"/>
                <a:gd name="connsiteX33" fmla="*/ 570708 w 3845718"/>
                <a:gd name="connsiteY33" fmla="*/ 2166942 h 3741737"/>
                <a:gd name="connsiteX34" fmla="*/ 504032 w 3845718"/>
                <a:gd name="connsiteY34" fmla="*/ 2181229 h 3741737"/>
                <a:gd name="connsiteX35" fmla="*/ 489745 w 3845718"/>
                <a:gd name="connsiteY35" fmla="*/ 2212185 h 3741737"/>
                <a:gd name="connsiteX36" fmla="*/ 461170 w 3845718"/>
                <a:gd name="connsiteY36" fmla="*/ 2197898 h 3741737"/>
                <a:gd name="connsiteX37" fmla="*/ 434976 w 3845718"/>
                <a:gd name="connsiteY37" fmla="*/ 2235998 h 3741737"/>
                <a:gd name="connsiteX38" fmla="*/ 375445 w 3845718"/>
                <a:gd name="connsiteY38" fmla="*/ 2252667 h 3741737"/>
                <a:gd name="connsiteX39" fmla="*/ 368301 w 3845718"/>
                <a:gd name="connsiteY39" fmla="*/ 2288385 h 3741737"/>
                <a:gd name="connsiteX40" fmla="*/ 278605 w 3845718"/>
                <a:gd name="connsiteY40" fmla="*/ 2244725 h 3741737"/>
                <a:gd name="connsiteX41" fmla="*/ 245268 w 3845718"/>
                <a:gd name="connsiteY41" fmla="*/ 2171700 h 3741737"/>
                <a:gd name="connsiteX42" fmla="*/ 252411 w 3845718"/>
                <a:gd name="connsiteY42" fmla="*/ 2115344 h 3741737"/>
                <a:gd name="connsiteX43" fmla="*/ 217487 w 3845718"/>
                <a:gd name="connsiteY43" fmla="*/ 2114550 h 3741737"/>
                <a:gd name="connsiteX44" fmla="*/ 230981 w 3845718"/>
                <a:gd name="connsiteY44" fmla="*/ 2072481 h 3741737"/>
                <a:gd name="connsiteX45" fmla="*/ 105567 w 3845718"/>
                <a:gd name="connsiteY45" fmla="*/ 2023269 h 3741737"/>
                <a:gd name="connsiteX46" fmla="*/ 42068 w 3845718"/>
                <a:gd name="connsiteY46" fmla="*/ 1957387 h 3741737"/>
                <a:gd name="connsiteX47" fmla="*/ 83343 w 3845718"/>
                <a:gd name="connsiteY47" fmla="*/ 1717675 h 3741737"/>
                <a:gd name="connsiteX48" fmla="*/ 0 w 3845718"/>
                <a:gd name="connsiteY48" fmla="*/ 1545432 h 3741737"/>
                <a:gd name="connsiteX49" fmla="*/ 30956 w 3845718"/>
                <a:gd name="connsiteY49" fmla="*/ 1500187 h 3741737"/>
                <a:gd name="connsiteX50" fmla="*/ 205581 w 3845718"/>
                <a:gd name="connsiteY50" fmla="*/ 1123950 h 3741737"/>
                <a:gd name="connsiteX51" fmla="*/ 340518 w 3845718"/>
                <a:gd name="connsiteY51" fmla="*/ 1003300 h 3741737"/>
                <a:gd name="connsiteX52" fmla="*/ 392906 w 3845718"/>
                <a:gd name="connsiteY52" fmla="*/ 750887 h 3741737"/>
                <a:gd name="connsiteX53" fmla="*/ 412749 w 3845718"/>
                <a:gd name="connsiteY53" fmla="*/ 625475 h 3741737"/>
                <a:gd name="connsiteX54" fmla="*/ 579437 w 3845718"/>
                <a:gd name="connsiteY54" fmla="*/ 700087 h 3741737"/>
                <a:gd name="connsiteX55" fmla="*/ 734218 w 3845718"/>
                <a:gd name="connsiteY55" fmla="*/ 758825 h 3741737"/>
                <a:gd name="connsiteX56" fmla="*/ 746124 w 3845718"/>
                <a:gd name="connsiteY56" fmla="*/ 685800 h 3741737"/>
                <a:gd name="connsiteX57" fmla="*/ 689768 w 3845718"/>
                <a:gd name="connsiteY57" fmla="*/ 606425 h 3741737"/>
                <a:gd name="connsiteX58" fmla="*/ 832643 w 3845718"/>
                <a:gd name="connsiteY58" fmla="*/ 568325 h 3741737"/>
                <a:gd name="connsiteX59" fmla="*/ 921543 w 3845718"/>
                <a:gd name="connsiteY59" fmla="*/ 561975 h 3741737"/>
                <a:gd name="connsiteX60" fmla="*/ 953293 w 3845718"/>
                <a:gd name="connsiteY60" fmla="*/ 542925 h 3741737"/>
                <a:gd name="connsiteX61" fmla="*/ 981868 w 3845718"/>
                <a:gd name="connsiteY61" fmla="*/ 561975 h 3741737"/>
                <a:gd name="connsiteX62" fmla="*/ 1048543 w 3845718"/>
                <a:gd name="connsiteY62" fmla="*/ 546100 h 3741737"/>
                <a:gd name="connsiteX63" fmla="*/ 1061243 w 3845718"/>
                <a:gd name="connsiteY63" fmla="*/ 514350 h 3741737"/>
                <a:gd name="connsiteX64" fmla="*/ 1302543 w 3845718"/>
                <a:gd name="connsiteY64" fmla="*/ 485775 h 3741737"/>
                <a:gd name="connsiteX65" fmla="*/ 1261268 w 3845718"/>
                <a:gd name="connsiteY65" fmla="*/ 219075 h 3741737"/>
                <a:gd name="connsiteX66" fmla="*/ 1175543 w 3845718"/>
                <a:gd name="connsiteY66" fmla="*/ 0 h 3741737"/>
                <a:gd name="connsiteX67" fmla="*/ 1280318 w 3845718"/>
                <a:gd name="connsiteY67" fmla="*/ 12700 h 3741737"/>
                <a:gd name="connsiteX68" fmla="*/ 1400968 w 3845718"/>
                <a:gd name="connsiteY68" fmla="*/ 60325 h 3741737"/>
                <a:gd name="connsiteX69" fmla="*/ 1477168 w 3845718"/>
                <a:gd name="connsiteY69" fmla="*/ 130175 h 3741737"/>
                <a:gd name="connsiteX70" fmla="*/ 1537493 w 3845718"/>
                <a:gd name="connsiteY70" fmla="*/ 222250 h 3741737"/>
                <a:gd name="connsiteX71" fmla="*/ 1581943 w 3845718"/>
                <a:gd name="connsiteY71" fmla="*/ 412750 h 3741737"/>
                <a:gd name="connsiteX72" fmla="*/ 1678781 w 3845718"/>
                <a:gd name="connsiteY72" fmla="*/ 380206 h 3741737"/>
                <a:gd name="connsiteX73" fmla="*/ 1685923 w 3845718"/>
                <a:gd name="connsiteY73" fmla="*/ 310357 h 3741737"/>
                <a:gd name="connsiteX74" fmla="*/ 1710531 w 3845718"/>
                <a:gd name="connsiteY74" fmla="*/ 305594 h 3741737"/>
                <a:gd name="connsiteX75" fmla="*/ 1747838 w 3845718"/>
                <a:gd name="connsiteY75" fmla="*/ 289720 h 3741737"/>
                <a:gd name="connsiteX76" fmla="*/ 1843087 w 3845718"/>
                <a:gd name="connsiteY76" fmla="*/ 295274 h 3741737"/>
                <a:gd name="connsiteX77" fmla="*/ 1884361 w 3845718"/>
                <a:gd name="connsiteY77" fmla="*/ 304007 h 3741737"/>
                <a:gd name="connsiteX78" fmla="*/ 1887537 w 3845718"/>
                <a:gd name="connsiteY78" fmla="*/ 245268 h 3741737"/>
                <a:gd name="connsiteX79" fmla="*/ 1921668 w 3845718"/>
                <a:gd name="connsiteY79" fmla="*/ 254000 h 3741737"/>
                <a:gd name="connsiteX80" fmla="*/ 1908174 w 3845718"/>
                <a:gd name="connsiteY80" fmla="*/ 328612 h 3741737"/>
                <a:gd name="connsiteX81" fmla="*/ 1972468 w 3845718"/>
                <a:gd name="connsiteY81" fmla="*/ 331788 h 3741737"/>
                <a:gd name="connsiteX82" fmla="*/ 2008186 w 3845718"/>
                <a:gd name="connsiteY82" fmla="*/ 312737 h 3741737"/>
                <a:gd name="connsiteX83" fmla="*/ 2052637 w 3845718"/>
                <a:gd name="connsiteY83" fmla="*/ 324644 h 3741737"/>
                <a:gd name="connsiteX84" fmla="*/ 2055018 w 3845718"/>
                <a:gd name="connsiteY84" fmla="*/ 359568 h 3741737"/>
                <a:gd name="connsiteX85" fmla="*/ 2105818 w 3845718"/>
                <a:gd name="connsiteY85" fmla="*/ 373856 h 3741737"/>
                <a:gd name="connsiteX86" fmla="*/ 2128837 w 3845718"/>
                <a:gd name="connsiteY86" fmla="*/ 361950 h 3741737"/>
                <a:gd name="connsiteX87" fmla="*/ 2188368 w 3845718"/>
                <a:gd name="connsiteY87" fmla="*/ 313531 h 3741737"/>
                <a:gd name="connsiteX88" fmla="*/ 2229643 w 3845718"/>
                <a:gd name="connsiteY88" fmla="*/ 338931 h 3741737"/>
                <a:gd name="connsiteX89" fmla="*/ 2248693 w 3845718"/>
                <a:gd name="connsiteY89" fmla="*/ 331788 h 3741737"/>
                <a:gd name="connsiteX90" fmla="*/ 2276474 w 3845718"/>
                <a:gd name="connsiteY90" fmla="*/ 273844 h 3741737"/>
                <a:gd name="connsiteX91" fmla="*/ 2337593 w 3845718"/>
                <a:gd name="connsiteY91" fmla="*/ 235743 h 3741737"/>
                <a:gd name="connsiteX92" fmla="*/ 2326480 w 3845718"/>
                <a:gd name="connsiteY92" fmla="*/ 252414 h 3741737"/>
                <a:gd name="connsiteX93" fmla="*/ 2375693 w 3845718"/>
                <a:gd name="connsiteY93" fmla="*/ 346075 h 3741737"/>
                <a:gd name="connsiteX94" fmla="*/ 2470943 w 3845718"/>
                <a:gd name="connsiteY94" fmla="*/ 388937 h 3741737"/>
                <a:gd name="connsiteX95" fmla="*/ 2480468 w 3845718"/>
                <a:gd name="connsiteY95" fmla="*/ 477838 h 3741737"/>
                <a:gd name="connsiteX96" fmla="*/ 2501105 w 3845718"/>
                <a:gd name="connsiteY96" fmla="*/ 511175 h 3741737"/>
                <a:gd name="connsiteX97" fmla="*/ 2529681 w 3845718"/>
                <a:gd name="connsiteY97" fmla="*/ 568325 h 3741737"/>
                <a:gd name="connsiteX98" fmla="*/ 2480468 w 3845718"/>
                <a:gd name="connsiteY98" fmla="*/ 688975 h 3741737"/>
                <a:gd name="connsiteX99" fmla="*/ 2564606 w 3845718"/>
                <a:gd name="connsiteY99" fmla="*/ 633413 h 3741737"/>
                <a:gd name="connsiteX100" fmla="*/ 2692400 w 3845718"/>
                <a:gd name="connsiteY100" fmla="*/ 642938 h 3741737"/>
                <a:gd name="connsiteX101" fmla="*/ 2744787 w 3845718"/>
                <a:gd name="connsiteY101" fmla="*/ 609600 h 3741737"/>
                <a:gd name="connsiteX102" fmla="*/ 2806699 w 3845718"/>
                <a:gd name="connsiteY102" fmla="*/ 630236 h 3741737"/>
                <a:gd name="connsiteX103" fmla="*/ 2867818 w 3845718"/>
                <a:gd name="connsiteY103" fmla="*/ 539750 h 3741737"/>
                <a:gd name="connsiteX104" fmla="*/ 2910681 w 3845718"/>
                <a:gd name="connsiteY104" fmla="*/ 547687 h 3741737"/>
                <a:gd name="connsiteX105" fmla="*/ 2978943 w 3845718"/>
                <a:gd name="connsiteY105" fmla="*/ 447675 h 3741737"/>
                <a:gd name="connsiteX106" fmla="*/ 3069430 w 3845718"/>
                <a:gd name="connsiteY106" fmla="*/ 481013 h 3741737"/>
                <a:gd name="connsiteX107" fmla="*/ 3128168 w 3845718"/>
                <a:gd name="connsiteY107" fmla="*/ 469900 h 3741737"/>
                <a:gd name="connsiteX108" fmla="*/ 3198018 w 3845718"/>
                <a:gd name="connsiteY108" fmla="*/ 495300 h 3741737"/>
                <a:gd name="connsiteX109" fmla="*/ 3204368 w 3845718"/>
                <a:gd name="connsiteY109" fmla="*/ 571500 h 3741737"/>
                <a:gd name="connsiteX110" fmla="*/ 3172618 w 3845718"/>
                <a:gd name="connsiteY110" fmla="*/ 654050 h 3741737"/>
                <a:gd name="connsiteX111" fmla="*/ 3204368 w 3845718"/>
                <a:gd name="connsiteY111" fmla="*/ 749300 h 3741737"/>
                <a:gd name="connsiteX112" fmla="*/ 3331368 w 3845718"/>
                <a:gd name="connsiteY112" fmla="*/ 781050 h 3741737"/>
                <a:gd name="connsiteX113" fmla="*/ 3284537 w 3845718"/>
                <a:gd name="connsiteY113" fmla="*/ 899319 h 3741737"/>
                <a:gd name="connsiteX114" fmla="*/ 3350418 w 3845718"/>
                <a:gd name="connsiteY114" fmla="*/ 1003300 h 3741737"/>
                <a:gd name="connsiteX115" fmla="*/ 3382168 w 3845718"/>
                <a:gd name="connsiteY115" fmla="*/ 1009650 h 3741737"/>
                <a:gd name="connsiteX116" fmla="*/ 3337718 w 3845718"/>
                <a:gd name="connsiteY116" fmla="*/ 1117600 h 3741737"/>
                <a:gd name="connsiteX117" fmla="*/ 3413918 w 3845718"/>
                <a:gd name="connsiteY117" fmla="*/ 1123950 h 3741737"/>
                <a:gd name="connsiteX118" fmla="*/ 3548062 w 3845718"/>
                <a:gd name="connsiteY118" fmla="*/ 1060450 h 3741737"/>
                <a:gd name="connsiteX119" fmla="*/ 3712368 w 3845718"/>
                <a:gd name="connsiteY119" fmla="*/ 908050 h 3741737"/>
                <a:gd name="connsiteX120" fmla="*/ 3701256 w 3845718"/>
                <a:gd name="connsiteY120" fmla="*/ 1030288 h 3741737"/>
                <a:gd name="connsiteX121" fmla="*/ 3793331 w 3845718"/>
                <a:gd name="connsiteY121" fmla="*/ 1119187 h 3741737"/>
                <a:gd name="connsiteX122" fmla="*/ 3845718 w 3845718"/>
                <a:gd name="connsiteY122" fmla="*/ 1270000 h 3741737"/>
                <a:gd name="connsiteX123" fmla="*/ 3540124 w 3845718"/>
                <a:gd name="connsiteY123" fmla="*/ 1458118 h 3741737"/>
                <a:gd name="connsiteX124" fmla="*/ 3607593 w 3845718"/>
                <a:gd name="connsiteY124" fmla="*/ 1585913 h 3741737"/>
                <a:gd name="connsiteX125" fmla="*/ 3559174 w 3845718"/>
                <a:gd name="connsiteY125" fmla="*/ 1687513 h 3741737"/>
                <a:gd name="connsiteX126" fmla="*/ 3604418 w 3845718"/>
                <a:gd name="connsiteY126" fmla="*/ 1720850 h 3741737"/>
                <a:gd name="connsiteX127" fmla="*/ 3629818 w 3845718"/>
                <a:gd name="connsiteY127" fmla="*/ 1771650 h 3741737"/>
                <a:gd name="connsiteX128" fmla="*/ 3629818 w 3845718"/>
                <a:gd name="connsiteY128" fmla="*/ 1847850 h 3741737"/>
                <a:gd name="connsiteX129" fmla="*/ 3604418 w 3845718"/>
                <a:gd name="connsiteY129" fmla="*/ 1873250 h 3741737"/>
                <a:gd name="connsiteX130" fmla="*/ 3598068 w 3845718"/>
                <a:gd name="connsiteY130" fmla="*/ 1911350 h 3741737"/>
                <a:gd name="connsiteX131" fmla="*/ 3528218 w 3845718"/>
                <a:gd name="connsiteY131" fmla="*/ 1885950 h 3741737"/>
                <a:gd name="connsiteX132" fmla="*/ 3509168 w 3845718"/>
                <a:gd name="connsiteY132" fmla="*/ 2012950 h 3741737"/>
                <a:gd name="connsiteX133" fmla="*/ 3432175 w 3845718"/>
                <a:gd name="connsiteY133" fmla="*/ 1977231 h 3741737"/>
                <a:gd name="connsiteX134" fmla="*/ 3299618 w 3845718"/>
                <a:gd name="connsiteY134" fmla="*/ 2039937 h 3741737"/>
                <a:gd name="connsiteX135" fmla="*/ 3445668 w 3845718"/>
                <a:gd name="connsiteY135" fmla="*/ 2286000 h 3741737"/>
                <a:gd name="connsiteX136" fmla="*/ 3483768 w 3845718"/>
                <a:gd name="connsiteY136" fmla="*/ 2286000 h 3741737"/>
                <a:gd name="connsiteX137" fmla="*/ 3477418 w 3845718"/>
                <a:gd name="connsiteY137" fmla="*/ 2374900 h 3741737"/>
                <a:gd name="connsiteX138" fmla="*/ 3407568 w 3845718"/>
                <a:gd name="connsiteY138" fmla="*/ 2350294 h 3741737"/>
                <a:gd name="connsiteX139" fmla="*/ 3299618 w 3845718"/>
                <a:gd name="connsiteY139" fmla="*/ 2387600 h 3741737"/>
                <a:gd name="connsiteX140" fmla="*/ 3077368 w 3845718"/>
                <a:gd name="connsiteY140" fmla="*/ 2381250 h 3741737"/>
                <a:gd name="connsiteX141" fmla="*/ 2982118 w 3845718"/>
                <a:gd name="connsiteY141" fmla="*/ 2381250 h 3741737"/>
                <a:gd name="connsiteX142" fmla="*/ 2905918 w 3845718"/>
                <a:gd name="connsiteY142" fmla="*/ 2305050 h 3741737"/>
                <a:gd name="connsiteX143" fmla="*/ 2848768 w 3845718"/>
                <a:gd name="connsiteY143" fmla="*/ 2292350 h 3741737"/>
                <a:gd name="connsiteX144" fmla="*/ 2834481 w 3845718"/>
                <a:gd name="connsiteY144" fmla="*/ 2212975 h 3741737"/>
                <a:gd name="connsiteX145" fmla="*/ 2643980 w 3845718"/>
                <a:gd name="connsiteY145" fmla="*/ 2155825 h 3741737"/>
                <a:gd name="connsiteX146" fmla="*/ 2620168 w 3845718"/>
                <a:gd name="connsiteY146" fmla="*/ 2273300 h 3741737"/>
                <a:gd name="connsiteX147" fmla="*/ 2639218 w 3845718"/>
                <a:gd name="connsiteY147" fmla="*/ 2362200 h 3741737"/>
                <a:gd name="connsiteX148" fmla="*/ 2607468 w 3845718"/>
                <a:gd name="connsiteY148" fmla="*/ 2476500 h 3741737"/>
                <a:gd name="connsiteX149" fmla="*/ 3001168 w 3845718"/>
                <a:gd name="connsiteY149" fmla="*/ 2546350 h 3741737"/>
                <a:gd name="connsiteX150" fmla="*/ 3045618 w 3845718"/>
                <a:gd name="connsiteY150" fmla="*/ 3003550 h 3741737"/>
                <a:gd name="connsiteX151" fmla="*/ 1978818 w 3845718"/>
                <a:gd name="connsiteY151" fmla="*/ 3060700 h 3741737"/>
                <a:gd name="connsiteX152" fmla="*/ 1959768 w 3845718"/>
                <a:gd name="connsiteY152" fmla="*/ 3117850 h 3741737"/>
                <a:gd name="connsiteX153" fmla="*/ 2010568 w 3845718"/>
                <a:gd name="connsiteY153" fmla="*/ 3143250 h 3741737"/>
                <a:gd name="connsiteX154" fmla="*/ 2029618 w 3845718"/>
                <a:gd name="connsiteY154" fmla="*/ 3219450 h 3741737"/>
                <a:gd name="connsiteX155" fmla="*/ 2023268 w 3845718"/>
                <a:gd name="connsiteY155" fmla="*/ 3378200 h 3741737"/>
                <a:gd name="connsiteX156" fmla="*/ 2093118 w 3845718"/>
                <a:gd name="connsiteY156" fmla="*/ 3473450 h 3741737"/>
                <a:gd name="connsiteX157" fmla="*/ 2055018 w 3845718"/>
                <a:gd name="connsiteY157" fmla="*/ 3638550 h 3741737"/>
                <a:gd name="connsiteX158" fmla="*/ 2112168 w 3845718"/>
                <a:gd name="connsiteY158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1139825 w 3845718"/>
                <a:gd name="connsiteY22" fmla="*/ 1966915 h 3741737"/>
                <a:gd name="connsiteX23" fmla="*/ 1035051 w 3845718"/>
                <a:gd name="connsiteY23" fmla="*/ 2119317 h 3741737"/>
                <a:gd name="connsiteX24" fmla="*/ 1001714 w 3845718"/>
                <a:gd name="connsiteY24" fmla="*/ 2176467 h 3741737"/>
                <a:gd name="connsiteX25" fmla="*/ 915989 w 3845718"/>
                <a:gd name="connsiteY25" fmla="*/ 2105029 h 3741737"/>
                <a:gd name="connsiteX26" fmla="*/ 851695 w 3845718"/>
                <a:gd name="connsiteY26" fmla="*/ 2112173 h 3741737"/>
                <a:gd name="connsiteX27" fmla="*/ 765970 w 3845718"/>
                <a:gd name="connsiteY27" fmla="*/ 2026448 h 3741737"/>
                <a:gd name="connsiteX28" fmla="*/ 870745 w 3845718"/>
                <a:gd name="connsiteY28" fmla="*/ 1938342 h 3741737"/>
                <a:gd name="connsiteX29" fmla="*/ 777876 w 3845718"/>
                <a:gd name="connsiteY29" fmla="*/ 1921673 h 3741737"/>
                <a:gd name="connsiteX30" fmla="*/ 689770 w 3845718"/>
                <a:gd name="connsiteY30" fmla="*/ 2000254 h 3741737"/>
                <a:gd name="connsiteX31" fmla="*/ 654051 w 3845718"/>
                <a:gd name="connsiteY31" fmla="*/ 2078835 h 3741737"/>
                <a:gd name="connsiteX32" fmla="*/ 654051 w 3845718"/>
                <a:gd name="connsiteY32" fmla="*/ 2102648 h 3741737"/>
                <a:gd name="connsiteX33" fmla="*/ 620714 w 3845718"/>
                <a:gd name="connsiteY33" fmla="*/ 2140748 h 3741737"/>
                <a:gd name="connsiteX34" fmla="*/ 570708 w 3845718"/>
                <a:gd name="connsiteY34" fmla="*/ 2166942 h 3741737"/>
                <a:gd name="connsiteX35" fmla="*/ 504032 w 3845718"/>
                <a:gd name="connsiteY35" fmla="*/ 2181229 h 3741737"/>
                <a:gd name="connsiteX36" fmla="*/ 489745 w 3845718"/>
                <a:gd name="connsiteY36" fmla="*/ 2212185 h 3741737"/>
                <a:gd name="connsiteX37" fmla="*/ 461170 w 3845718"/>
                <a:gd name="connsiteY37" fmla="*/ 2197898 h 3741737"/>
                <a:gd name="connsiteX38" fmla="*/ 434976 w 3845718"/>
                <a:gd name="connsiteY38" fmla="*/ 2235998 h 3741737"/>
                <a:gd name="connsiteX39" fmla="*/ 375445 w 3845718"/>
                <a:gd name="connsiteY39" fmla="*/ 2252667 h 3741737"/>
                <a:gd name="connsiteX40" fmla="*/ 368301 w 3845718"/>
                <a:gd name="connsiteY40" fmla="*/ 2288385 h 3741737"/>
                <a:gd name="connsiteX41" fmla="*/ 278605 w 3845718"/>
                <a:gd name="connsiteY41" fmla="*/ 2244725 h 3741737"/>
                <a:gd name="connsiteX42" fmla="*/ 245268 w 3845718"/>
                <a:gd name="connsiteY42" fmla="*/ 2171700 h 3741737"/>
                <a:gd name="connsiteX43" fmla="*/ 252411 w 3845718"/>
                <a:gd name="connsiteY43" fmla="*/ 2115344 h 3741737"/>
                <a:gd name="connsiteX44" fmla="*/ 217487 w 3845718"/>
                <a:gd name="connsiteY44" fmla="*/ 2114550 h 3741737"/>
                <a:gd name="connsiteX45" fmla="*/ 230981 w 3845718"/>
                <a:gd name="connsiteY45" fmla="*/ 2072481 h 3741737"/>
                <a:gd name="connsiteX46" fmla="*/ 105567 w 3845718"/>
                <a:gd name="connsiteY46" fmla="*/ 2023269 h 3741737"/>
                <a:gd name="connsiteX47" fmla="*/ 42068 w 3845718"/>
                <a:gd name="connsiteY47" fmla="*/ 1957387 h 3741737"/>
                <a:gd name="connsiteX48" fmla="*/ 83343 w 3845718"/>
                <a:gd name="connsiteY48" fmla="*/ 1717675 h 3741737"/>
                <a:gd name="connsiteX49" fmla="*/ 0 w 3845718"/>
                <a:gd name="connsiteY49" fmla="*/ 1545432 h 3741737"/>
                <a:gd name="connsiteX50" fmla="*/ 30956 w 3845718"/>
                <a:gd name="connsiteY50" fmla="*/ 1500187 h 3741737"/>
                <a:gd name="connsiteX51" fmla="*/ 205581 w 3845718"/>
                <a:gd name="connsiteY51" fmla="*/ 1123950 h 3741737"/>
                <a:gd name="connsiteX52" fmla="*/ 340518 w 3845718"/>
                <a:gd name="connsiteY52" fmla="*/ 1003300 h 3741737"/>
                <a:gd name="connsiteX53" fmla="*/ 392906 w 3845718"/>
                <a:gd name="connsiteY53" fmla="*/ 750887 h 3741737"/>
                <a:gd name="connsiteX54" fmla="*/ 412749 w 3845718"/>
                <a:gd name="connsiteY54" fmla="*/ 625475 h 3741737"/>
                <a:gd name="connsiteX55" fmla="*/ 579437 w 3845718"/>
                <a:gd name="connsiteY55" fmla="*/ 700087 h 3741737"/>
                <a:gd name="connsiteX56" fmla="*/ 734218 w 3845718"/>
                <a:gd name="connsiteY56" fmla="*/ 758825 h 3741737"/>
                <a:gd name="connsiteX57" fmla="*/ 746124 w 3845718"/>
                <a:gd name="connsiteY57" fmla="*/ 685800 h 3741737"/>
                <a:gd name="connsiteX58" fmla="*/ 689768 w 3845718"/>
                <a:gd name="connsiteY58" fmla="*/ 606425 h 3741737"/>
                <a:gd name="connsiteX59" fmla="*/ 832643 w 3845718"/>
                <a:gd name="connsiteY59" fmla="*/ 568325 h 3741737"/>
                <a:gd name="connsiteX60" fmla="*/ 921543 w 3845718"/>
                <a:gd name="connsiteY60" fmla="*/ 561975 h 3741737"/>
                <a:gd name="connsiteX61" fmla="*/ 953293 w 3845718"/>
                <a:gd name="connsiteY61" fmla="*/ 542925 h 3741737"/>
                <a:gd name="connsiteX62" fmla="*/ 981868 w 3845718"/>
                <a:gd name="connsiteY62" fmla="*/ 561975 h 3741737"/>
                <a:gd name="connsiteX63" fmla="*/ 1048543 w 3845718"/>
                <a:gd name="connsiteY63" fmla="*/ 546100 h 3741737"/>
                <a:gd name="connsiteX64" fmla="*/ 1061243 w 3845718"/>
                <a:gd name="connsiteY64" fmla="*/ 514350 h 3741737"/>
                <a:gd name="connsiteX65" fmla="*/ 1302543 w 3845718"/>
                <a:gd name="connsiteY65" fmla="*/ 485775 h 3741737"/>
                <a:gd name="connsiteX66" fmla="*/ 1261268 w 3845718"/>
                <a:gd name="connsiteY66" fmla="*/ 219075 h 3741737"/>
                <a:gd name="connsiteX67" fmla="*/ 1175543 w 3845718"/>
                <a:gd name="connsiteY67" fmla="*/ 0 h 3741737"/>
                <a:gd name="connsiteX68" fmla="*/ 1280318 w 3845718"/>
                <a:gd name="connsiteY68" fmla="*/ 12700 h 3741737"/>
                <a:gd name="connsiteX69" fmla="*/ 1400968 w 3845718"/>
                <a:gd name="connsiteY69" fmla="*/ 60325 h 3741737"/>
                <a:gd name="connsiteX70" fmla="*/ 1477168 w 3845718"/>
                <a:gd name="connsiteY70" fmla="*/ 130175 h 3741737"/>
                <a:gd name="connsiteX71" fmla="*/ 1537493 w 3845718"/>
                <a:gd name="connsiteY71" fmla="*/ 222250 h 3741737"/>
                <a:gd name="connsiteX72" fmla="*/ 1581943 w 3845718"/>
                <a:gd name="connsiteY72" fmla="*/ 412750 h 3741737"/>
                <a:gd name="connsiteX73" fmla="*/ 1678781 w 3845718"/>
                <a:gd name="connsiteY73" fmla="*/ 380206 h 3741737"/>
                <a:gd name="connsiteX74" fmla="*/ 1685923 w 3845718"/>
                <a:gd name="connsiteY74" fmla="*/ 310357 h 3741737"/>
                <a:gd name="connsiteX75" fmla="*/ 1710531 w 3845718"/>
                <a:gd name="connsiteY75" fmla="*/ 305594 h 3741737"/>
                <a:gd name="connsiteX76" fmla="*/ 1747838 w 3845718"/>
                <a:gd name="connsiteY76" fmla="*/ 289720 h 3741737"/>
                <a:gd name="connsiteX77" fmla="*/ 1843087 w 3845718"/>
                <a:gd name="connsiteY77" fmla="*/ 295274 h 3741737"/>
                <a:gd name="connsiteX78" fmla="*/ 1884361 w 3845718"/>
                <a:gd name="connsiteY78" fmla="*/ 304007 h 3741737"/>
                <a:gd name="connsiteX79" fmla="*/ 1887537 w 3845718"/>
                <a:gd name="connsiteY79" fmla="*/ 245268 h 3741737"/>
                <a:gd name="connsiteX80" fmla="*/ 1921668 w 3845718"/>
                <a:gd name="connsiteY80" fmla="*/ 254000 h 3741737"/>
                <a:gd name="connsiteX81" fmla="*/ 1908174 w 3845718"/>
                <a:gd name="connsiteY81" fmla="*/ 328612 h 3741737"/>
                <a:gd name="connsiteX82" fmla="*/ 1972468 w 3845718"/>
                <a:gd name="connsiteY82" fmla="*/ 331788 h 3741737"/>
                <a:gd name="connsiteX83" fmla="*/ 2008186 w 3845718"/>
                <a:gd name="connsiteY83" fmla="*/ 312737 h 3741737"/>
                <a:gd name="connsiteX84" fmla="*/ 2052637 w 3845718"/>
                <a:gd name="connsiteY84" fmla="*/ 324644 h 3741737"/>
                <a:gd name="connsiteX85" fmla="*/ 2055018 w 3845718"/>
                <a:gd name="connsiteY85" fmla="*/ 359568 h 3741737"/>
                <a:gd name="connsiteX86" fmla="*/ 2105818 w 3845718"/>
                <a:gd name="connsiteY86" fmla="*/ 373856 h 3741737"/>
                <a:gd name="connsiteX87" fmla="*/ 2128837 w 3845718"/>
                <a:gd name="connsiteY87" fmla="*/ 361950 h 3741737"/>
                <a:gd name="connsiteX88" fmla="*/ 2188368 w 3845718"/>
                <a:gd name="connsiteY88" fmla="*/ 313531 h 3741737"/>
                <a:gd name="connsiteX89" fmla="*/ 2229643 w 3845718"/>
                <a:gd name="connsiteY89" fmla="*/ 338931 h 3741737"/>
                <a:gd name="connsiteX90" fmla="*/ 2248693 w 3845718"/>
                <a:gd name="connsiteY90" fmla="*/ 331788 h 3741737"/>
                <a:gd name="connsiteX91" fmla="*/ 2276474 w 3845718"/>
                <a:gd name="connsiteY91" fmla="*/ 273844 h 3741737"/>
                <a:gd name="connsiteX92" fmla="*/ 2337593 w 3845718"/>
                <a:gd name="connsiteY92" fmla="*/ 235743 h 3741737"/>
                <a:gd name="connsiteX93" fmla="*/ 2326480 w 3845718"/>
                <a:gd name="connsiteY93" fmla="*/ 252414 h 3741737"/>
                <a:gd name="connsiteX94" fmla="*/ 2375693 w 3845718"/>
                <a:gd name="connsiteY94" fmla="*/ 346075 h 3741737"/>
                <a:gd name="connsiteX95" fmla="*/ 2470943 w 3845718"/>
                <a:gd name="connsiteY95" fmla="*/ 388937 h 3741737"/>
                <a:gd name="connsiteX96" fmla="*/ 2480468 w 3845718"/>
                <a:gd name="connsiteY96" fmla="*/ 477838 h 3741737"/>
                <a:gd name="connsiteX97" fmla="*/ 2501105 w 3845718"/>
                <a:gd name="connsiteY97" fmla="*/ 511175 h 3741737"/>
                <a:gd name="connsiteX98" fmla="*/ 2529681 w 3845718"/>
                <a:gd name="connsiteY98" fmla="*/ 568325 h 3741737"/>
                <a:gd name="connsiteX99" fmla="*/ 2480468 w 3845718"/>
                <a:gd name="connsiteY99" fmla="*/ 688975 h 3741737"/>
                <a:gd name="connsiteX100" fmla="*/ 2564606 w 3845718"/>
                <a:gd name="connsiteY100" fmla="*/ 633413 h 3741737"/>
                <a:gd name="connsiteX101" fmla="*/ 2692400 w 3845718"/>
                <a:gd name="connsiteY101" fmla="*/ 642938 h 3741737"/>
                <a:gd name="connsiteX102" fmla="*/ 2744787 w 3845718"/>
                <a:gd name="connsiteY102" fmla="*/ 609600 h 3741737"/>
                <a:gd name="connsiteX103" fmla="*/ 2806699 w 3845718"/>
                <a:gd name="connsiteY103" fmla="*/ 630236 h 3741737"/>
                <a:gd name="connsiteX104" fmla="*/ 2867818 w 3845718"/>
                <a:gd name="connsiteY104" fmla="*/ 539750 h 3741737"/>
                <a:gd name="connsiteX105" fmla="*/ 2910681 w 3845718"/>
                <a:gd name="connsiteY105" fmla="*/ 547687 h 3741737"/>
                <a:gd name="connsiteX106" fmla="*/ 2978943 w 3845718"/>
                <a:gd name="connsiteY106" fmla="*/ 447675 h 3741737"/>
                <a:gd name="connsiteX107" fmla="*/ 3069430 w 3845718"/>
                <a:gd name="connsiteY107" fmla="*/ 481013 h 3741737"/>
                <a:gd name="connsiteX108" fmla="*/ 3128168 w 3845718"/>
                <a:gd name="connsiteY108" fmla="*/ 469900 h 3741737"/>
                <a:gd name="connsiteX109" fmla="*/ 3198018 w 3845718"/>
                <a:gd name="connsiteY109" fmla="*/ 495300 h 3741737"/>
                <a:gd name="connsiteX110" fmla="*/ 3204368 w 3845718"/>
                <a:gd name="connsiteY110" fmla="*/ 571500 h 3741737"/>
                <a:gd name="connsiteX111" fmla="*/ 3172618 w 3845718"/>
                <a:gd name="connsiteY111" fmla="*/ 654050 h 3741737"/>
                <a:gd name="connsiteX112" fmla="*/ 3204368 w 3845718"/>
                <a:gd name="connsiteY112" fmla="*/ 749300 h 3741737"/>
                <a:gd name="connsiteX113" fmla="*/ 3331368 w 3845718"/>
                <a:gd name="connsiteY113" fmla="*/ 781050 h 3741737"/>
                <a:gd name="connsiteX114" fmla="*/ 3284537 w 3845718"/>
                <a:gd name="connsiteY114" fmla="*/ 899319 h 3741737"/>
                <a:gd name="connsiteX115" fmla="*/ 3350418 w 3845718"/>
                <a:gd name="connsiteY115" fmla="*/ 1003300 h 3741737"/>
                <a:gd name="connsiteX116" fmla="*/ 3382168 w 3845718"/>
                <a:gd name="connsiteY116" fmla="*/ 1009650 h 3741737"/>
                <a:gd name="connsiteX117" fmla="*/ 3337718 w 3845718"/>
                <a:gd name="connsiteY117" fmla="*/ 1117600 h 3741737"/>
                <a:gd name="connsiteX118" fmla="*/ 3413918 w 3845718"/>
                <a:gd name="connsiteY118" fmla="*/ 1123950 h 3741737"/>
                <a:gd name="connsiteX119" fmla="*/ 3548062 w 3845718"/>
                <a:gd name="connsiteY119" fmla="*/ 1060450 h 3741737"/>
                <a:gd name="connsiteX120" fmla="*/ 3712368 w 3845718"/>
                <a:gd name="connsiteY120" fmla="*/ 908050 h 3741737"/>
                <a:gd name="connsiteX121" fmla="*/ 3701256 w 3845718"/>
                <a:gd name="connsiteY121" fmla="*/ 1030288 h 3741737"/>
                <a:gd name="connsiteX122" fmla="*/ 3793331 w 3845718"/>
                <a:gd name="connsiteY122" fmla="*/ 1119187 h 3741737"/>
                <a:gd name="connsiteX123" fmla="*/ 3845718 w 3845718"/>
                <a:gd name="connsiteY123" fmla="*/ 1270000 h 3741737"/>
                <a:gd name="connsiteX124" fmla="*/ 3540124 w 3845718"/>
                <a:gd name="connsiteY124" fmla="*/ 1458118 h 3741737"/>
                <a:gd name="connsiteX125" fmla="*/ 3607593 w 3845718"/>
                <a:gd name="connsiteY125" fmla="*/ 1585913 h 3741737"/>
                <a:gd name="connsiteX126" fmla="*/ 3559174 w 3845718"/>
                <a:gd name="connsiteY126" fmla="*/ 1687513 h 3741737"/>
                <a:gd name="connsiteX127" fmla="*/ 3604418 w 3845718"/>
                <a:gd name="connsiteY127" fmla="*/ 1720850 h 3741737"/>
                <a:gd name="connsiteX128" fmla="*/ 3629818 w 3845718"/>
                <a:gd name="connsiteY128" fmla="*/ 1771650 h 3741737"/>
                <a:gd name="connsiteX129" fmla="*/ 3629818 w 3845718"/>
                <a:gd name="connsiteY129" fmla="*/ 1847850 h 3741737"/>
                <a:gd name="connsiteX130" fmla="*/ 3604418 w 3845718"/>
                <a:gd name="connsiteY130" fmla="*/ 1873250 h 3741737"/>
                <a:gd name="connsiteX131" fmla="*/ 3598068 w 3845718"/>
                <a:gd name="connsiteY131" fmla="*/ 1911350 h 3741737"/>
                <a:gd name="connsiteX132" fmla="*/ 3528218 w 3845718"/>
                <a:gd name="connsiteY132" fmla="*/ 1885950 h 3741737"/>
                <a:gd name="connsiteX133" fmla="*/ 3509168 w 3845718"/>
                <a:gd name="connsiteY133" fmla="*/ 2012950 h 3741737"/>
                <a:gd name="connsiteX134" fmla="*/ 3432175 w 3845718"/>
                <a:gd name="connsiteY134" fmla="*/ 1977231 h 3741737"/>
                <a:gd name="connsiteX135" fmla="*/ 3299618 w 3845718"/>
                <a:gd name="connsiteY135" fmla="*/ 2039937 h 3741737"/>
                <a:gd name="connsiteX136" fmla="*/ 3445668 w 3845718"/>
                <a:gd name="connsiteY136" fmla="*/ 2286000 h 3741737"/>
                <a:gd name="connsiteX137" fmla="*/ 3483768 w 3845718"/>
                <a:gd name="connsiteY137" fmla="*/ 2286000 h 3741737"/>
                <a:gd name="connsiteX138" fmla="*/ 3477418 w 3845718"/>
                <a:gd name="connsiteY138" fmla="*/ 2374900 h 3741737"/>
                <a:gd name="connsiteX139" fmla="*/ 3407568 w 3845718"/>
                <a:gd name="connsiteY139" fmla="*/ 2350294 h 3741737"/>
                <a:gd name="connsiteX140" fmla="*/ 3299618 w 3845718"/>
                <a:gd name="connsiteY140" fmla="*/ 2387600 h 3741737"/>
                <a:gd name="connsiteX141" fmla="*/ 3077368 w 3845718"/>
                <a:gd name="connsiteY141" fmla="*/ 2381250 h 3741737"/>
                <a:gd name="connsiteX142" fmla="*/ 2982118 w 3845718"/>
                <a:gd name="connsiteY142" fmla="*/ 2381250 h 3741737"/>
                <a:gd name="connsiteX143" fmla="*/ 2905918 w 3845718"/>
                <a:gd name="connsiteY143" fmla="*/ 2305050 h 3741737"/>
                <a:gd name="connsiteX144" fmla="*/ 2848768 w 3845718"/>
                <a:gd name="connsiteY144" fmla="*/ 2292350 h 3741737"/>
                <a:gd name="connsiteX145" fmla="*/ 2834481 w 3845718"/>
                <a:gd name="connsiteY145" fmla="*/ 2212975 h 3741737"/>
                <a:gd name="connsiteX146" fmla="*/ 2643980 w 3845718"/>
                <a:gd name="connsiteY146" fmla="*/ 2155825 h 3741737"/>
                <a:gd name="connsiteX147" fmla="*/ 2620168 w 3845718"/>
                <a:gd name="connsiteY147" fmla="*/ 2273300 h 3741737"/>
                <a:gd name="connsiteX148" fmla="*/ 2639218 w 3845718"/>
                <a:gd name="connsiteY148" fmla="*/ 2362200 h 3741737"/>
                <a:gd name="connsiteX149" fmla="*/ 2607468 w 3845718"/>
                <a:gd name="connsiteY149" fmla="*/ 2476500 h 3741737"/>
                <a:gd name="connsiteX150" fmla="*/ 3001168 w 3845718"/>
                <a:gd name="connsiteY150" fmla="*/ 2546350 h 3741737"/>
                <a:gd name="connsiteX151" fmla="*/ 3045618 w 3845718"/>
                <a:gd name="connsiteY151" fmla="*/ 3003550 h 3741737"/>
                <a:gd name="connsiteX152" fmla="*/ 1978818 w 3845718"/>
                <a:gd name="connsiteY152" fmla="*/ 3060700 h 3741737"/>
                <a:gd name="connsiteX153" fmla="*/ 1959768 w 3845718"/>
                <a:gd name="connsiteY153" fmla="*/ 3117850 h 3741737"/>
                <a:gd name="connsiteX154" fmla="*/ 2010568 w 3845718"/>
                <a:gd name="connsiteY154" fmla="*/ 3143250 h 3741737"/>
                <a:gd name="connsiteX155" fmla="*/ 2029618 w 3845718"/>
                <a:gd name="connsiteY155" fmla="*/ 3219450 h 3741737"/>
                <a:gd name="connsiteX156" fmla="*/ 2023268 w 3845718"/>
                <a:gd name="connsiteY156" fmla="*/ 3378200 h 3741737"/>
                <a:gd name="connsiteX157" fmla="*/ 2093118 w 3845718"/>
                <a:gd name="connsiteY157" fmla="*/ 3473450 h 3741737"/>
                <a:gd name="connsiteX158" fmla="*/ 2055018 w 3845718"/>
                <a:gd name="connsiteY158" fmla="*/ 3638550 h 3741737"/>
                <a:gd name="connsiteX159" fmla="*/ 2112168 w 3845718"/>
                <a:gd name="connsiteY159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212849 w 3845718"/>
                <a:gd name="connsiteY21" fmla="*/ 2107406 h 3741737"/>
                <a:gd name="connsiteX22" fmla="*/ 1101725 w 3845718"/>
                <a:gd name="connsiteY22" fmla="*/ 2083596 h 3741737"/>
                <a:gd name="connsiteX23" fmla="*/ 1035051 w 3845718"/>
                <a:gd name="connsiteY23" fmla="*/ 2119317 h 3741737"/>
                <a:gd name="connsiteX24" fmla="*/ 1001714 w 3845718"/>
                <a:gd name="connsiteY24" fmla="*/ 2176467 h 3741737"/>
                <a:gd name="connsiteX25" fmla="*/ 915989 w 3845718"/>
                <a:gd name="connsiteY25" fmla="*/ 2105029 h 3741737"/>
                <a:gd name="connsiteX26" fmla="*/ 851695 w 3845718"/>
                <a:gd name="connsiteY26" fmla="*/ 2112173 h 3741737"/>
                <a:gd name="connsiteX27" fmla="*/ 765970 w 3845718"/>
                <a:gd name="connsiteY27" fmla="*/ 2026448 h 3741737"/>
                <a:gd name="connsiteX28" fmla="*/ 870745 w 3845718"/>
                <a:gd name="connsiteY28" fmla="*/ 1938342 h 3741737"/>
                <a:gd name="connsiteX29" fmla="*/ 777876 w 3845718"/>
                <a:gd name="connsiteY29" fmla="*/ 1921673 h 3741737"/>
                <a:gd name="connsiteX30" fmla="*/ 689770 w 3845718"/>
                <a:gd name="connsiteY30" fmla="*/ 2000254 h 3741737"/>
                <a:gd name="connsiteX31" fmla="*/ 654051 w 3845718"/>
                <a:gd name="connsiteY31" fmla="*/ 2078835 h 3741737"/>
                <a:gd name="connsiteX32" fmla="*/ 654051 w 3845718"/>
                <a:gd name="connsiteY32" fmla="*/ 2102648 h 3741737"/>
                <a:gd name="connsiteX33" fmla="*/ 620714 w 3845718"/>
                <a:gd name="connsiteY33" fmla="*/ 2140748 h 3741737"/>
                <a:gd name="connsiteX34" fmla="*/ 570708 w 3845718"/>
                <a:gd name="connsiteY34" fmla="*/ 2166942 h 3741737"/>
                <a:gd name="connsiteX35" fmla="*/ 504032 w 3845718"/>
                <a:gd name="connsiteY35" fmla="*/ 2181229 h 3741737"/>
                <a:gd name="connsiteX36" fmla="*/ 489745 w 3845718"/>
                <a:gd name="connsiteY36" fmla="*/ 2212185 h 3741737"/>
                <a:gd name="connsiteX37" fmla="*/ 461170 w 3845718"/>
                <a:gd name="connsiteY37" fmla="*/ 2197898 h 3741737"/>
                <a:gd name="connsiteX38" fmla="*/ 434976 w 3845718"/>
                <a:gd name="connsiteY38" fmla="*/ 2235998 h 3741737"/>
                <a:gd name="connsiteX39" fmla="*/ 375445 w 3845718"/>
                <a:gd name="connsiteY39" fmla="*/ 2252667 h 3741737"/>
                <a:gd name="connsiteX40" fmla="*/ 368301 w 3845718"/>
                <a:gd name="connsiteY40" fmla="*/ 2288385 h 3741737"/>
                <a:gd name="connsiteX41" fmla="*/ 278605 w 3845718"/>
                <a:gd name="connsiteY41" fmla="*/ 2244725 h 3741737"/>
                <a:gd name="connsiteX42" fmla="*/ 245268 w 3845718"/>
                <a:gd name="connsiteY42" fmla="*/ 2171700 h 3741737"/>
                <a:gd name="connsiteX43" fmla="*/ 252411 w 3845718"/>
                <a:gd name="connsiteY43" fmla="*/ 2115344 h 3741737"/>
                <a:gd name="connsiteX44" fmla="*/ 217487 w 3845718"/>
                <a:gd name="connsiteY44" fmla="*/ 2114550 h 3741737"/>
                <a:gd name="connsiteX45" fmla="*/ 230981 w 3845718"/>
                <a:gd name="connsiteY45" fmla="*/ 2072481 h 3741737"/>
                <a:gd name="connsiteX46" fmla="*/ 105567 w 3845718"/>
                <a:gd name="connsiteY46" fmla="*/ 2023269 h 3741737"/>
                <a:gd name="connsiteX47" fmla="*/ 42068 w 3845718"/>
                <a:gd name="connsiteY47" fmla="*/ 1957387 h 3741737"/>
                <a:gd name="connsiteX48" fmla="*/ 83343 w 3845718"/>
                <a:gd name="connsiteY48" fmla="*/ 1717675 h 3741737"/>
                <a:gd name="connsiteX49" fmla="*/ 0 w 3845718"/>
                <a:gd name="connsiteY49" fmla="*/ 1545432 h 3741737"/>
                <a:gd name="connsiteX50" fmla="*/ 30956 w 3845718"/>
                <a:gd name="connsiteY50" fmla="*/ 1500187 h 3741737"/>
                <a:gd name="connsiteX51" fmla="*/ 205581 w 3845718"/>
                <a:gd name="connsiteY51" fmla="*/ 1123950 h 3741737"/>
                <a:gd name="connsiteX52" fmla="*/ 340518 w 3845718"/>
                <a:gd name="connsiteY52" fmla="*/ 1003300 h 3741737"/>
                <a:gd name="connsiteX53" fmla="*/ 392906 w 3845718"/>
                <a:gd name="connsiteY53" fmla="*/ 750887 h 3741737"/>
                <a:gd name="connsiteX54" fmla="*/ 412749 w 3845718"/>
                <a:gd name="connsiteY54" fmla="*/ 625475 h 3741737"/>
                <a:gd name="connsiteX55" fmla="*/ 579437 w 3845718"/>
                <a:gd name="connsiteY55" fmla="*/ 700087 h 3741737"/>
                <a:gd name="connsiteX56" fmla="*/ 734218 w 3845718"/>
                <a:gd name="connsiteY56" fmla="*/ 758825 h 3741737"/>
                <a:gd name="connsiteX57" fmla="*/ 746124 w 3845718"/>
                <a:gd name="connsiteY57" fmla="*/ 685800 h 3741737"/>
                <a:gd name="connsiteX58" fmla="*/ 689768 w 3845718"/>
                <a:gd name="connsiteY58" fmla="*/ 606425 h 3741737"/>
                <a:gd name="connsiteX59" fmla="*/ 832643 w 3845718"/>
                <a:gd name="connsiteY59" fmla="*/ 568325 h 3741737"/>
                <a:gd name="connsiteX60" fmla="*/ 921543 w 3845718"/>
                <a:gd name="connsiteY60" fmla="*/ 561975 h 3741737"/>
                <a:gd name="connsiteX61" fmla="*/ 953293 w 3845718"/>
                <a:gd name="connsiteY61" fmla="*/ 542925 h 3741737"/>
                <a:gd name="connsiteX62" fmla="*/ 981868 w 3845718"/>
                <a:gd name="connsiteY62" fmla="*/ 561975 h 3741737"/>
                <a:gd name="connsiteX63" fmla="*/ 1048543 w 3845718"/>
                <a:gd name="connsiteY63" fmla="*/ 546100 h 3741737"/>
                <a:gd name="connsiteX64" fmla="*/ 1061243 w 3845718"/>
                <a:gd name="connsiteY64" fmla="*/ 514350 h 3741737"/>
                <a:gd name="connsiteX65" fmla="*/ 1302543 w 3845718"/>
                <a:gd name="connsiteY65" fmla="*/ 485775 h 3741737"/>
                <a:gd name="connsiteX66" fmla="*/ 1261268 w 3845718"/>
                <a:gd name="connsiteY66" fmla="*/ 219075 h 3741737"/>
                <a:gd name="connsiteX67" fmla="*/ 1175543 w 3845718"/>
                <a:gd name="connsiteY67" fmla="*/ 0 h 3741737"/>
                <a:gd name="connsiteX68" fmla="*/ 1280318 w 3845718"/>
                <a:gd name="connsiteY68" fmla="*/ 12700 h 3741737"/>
                <a:gd name="connsiteX69" fmla="*/ 1400968 w 3845718"/>
                <a:gd name="connsiteY69" fmla="*/ 60325 h 3741737"/>
                <a:gd name="connsiteX70" fmla="*/ 1477168 w 3845718"/>
                <a:gd name="connsiteY70" fmla="*/ 130175 h 3741737"/>
                <a:gd name="connsiteX71" fmla="*/ 1537493 w 3845718"/>
                <a:gd name="connsiteY71" fmla="*/ 222250 h 3741737"/>
                <a:gd name="connsiteX72" fmla="*/ 1581943 w 3845718"/>
                <a:gd name="connsiteY72" fmla="*/ 412750 h 3741737"/>
                <a:gd name="connsiteX73" fmla="*/ 1678781 w 3845718"/>
                <a:gd name="connsiteY73" fmla="*/ 380206 h 3741737"/>
                <a:gd name="connsiteX74" fmla="*/ 1685923 w 3845718"/>
                <a:gd name="connsiteY74" fmla="*/ 310357 h 3741737"/>
                <a:gd name="connsiteX75" fmla="*/ 1710531 w 3845718"/>
                <a:gd name="connsiteY75" fmla="*/ 305594 h 3741737"/>
                <a:gd name="connsiteX76" fmla="*/ 1747838 w 3845718"/>
                <a:gd name="connsiteY76" fmla="*/ 289720 h 3741737"/>
                <a:gd name="connsiteX77" fmla="*/ 1843087 w 3845718"/>
                <a:gd name="connsiteY77" fmla="*/ 295274 h 3741737"/>
                <a:gd name="connsiteX78" fmla="*/ 1884361 w 3845718"/>
                <a:gd name="connsiteY78" fmla="*/ 304007 h 3741737"/>
                <a:gd name="connsiteX79" fmla="*/ 1887537 w 3845718"/>
                <a:gd name="connsiteY79" fmla="*/ 245268 h 3741737"/>
                <a:gd name="connsiteX80" fmla="*/ 1921668 w 3845718"/>
                <a:gd name="connsiteY80" fmla="*/ 254000 h 3741737"/>
                <a:gd name="connsiteX81" fmla="*/ 1908174 w 3845718"/>
                <a:gd name="connsiteY81" fmla="*/ 328612 h 3741737"/>
                <a:gd name="connsiteX82" fmla="*/ 1972468 w 3845718"/>
                <a:gd name="connsiteY82" fmla="*/ 331788 h 3741737"/>
                <a:gd name="connsiteX83" fmla="*/ 2008186 w 3845718"/>
                <a:gd name="connsiteY83" fmla="*/ 312737 h 3741737"/>
                <a:gd name="connsiteX84" fmla="*/ 2052637 w 3845718"/>
                <a:gd name="connsiteY84" fmla="*/ 324644 h 3741737"/>
                <a:gd name="connsiteX85" fmla="*/ 2055018 w 3845718"/>
                <a:gd name="connsiteY85" fmla="*/ 359568 h 3741737"/>
                <a:gd name="connsiteX86" fmla="*/ 2105818 w 3845718"/>
                <a:gd name="connsiteY86" fmla="*/ 373856 h 3741737"/>
                <a:gd name="connsiteX87" fmla="*/ 2128837 w 3845718"/>
                <a:gd name="connsiteY87" fmla="*/ 361950 h 3741737"/>
                <a:gd name="connsiteX88" fmla="*/ 2188368 w 3845718"/>
                <a:gd name="connsiteY88" fmla="*/ 313531 h 3741737"/>
                <a:gd name="connsiteX89" fmla="*/ 2229643 w 3845718"/>
                <a:gd name="connsiteY89" fmla="*/ 338931 h 3741737"/>
                <a:gd name="connsiteX90" fmla="*/ 2248693 w 3845718"/>
                <a:gd name="connsiteY90" fmla="*/ 331788 h 3741737"/>
                <a:gd name="connsiteX91" fmla="*/ 2276474 w 3845718"/>
                <a:gd name="connsiteY91" fmla="*/ 273844 h 3741737"/>
                <a:gd name="connsiteX92" fmla="*/ 2337593 w 3845718"/>
                <a:gd name="connsiteY92" fmla="*/ 235743 h 3741737"/>
                <a:gd name="connsiteX93" fmla="*/ 2326480 w 3845718"/>
                <a:gd name="connsiteY93" fmla="*/ 252414 h 3741737"/>
                <a:gd name="connsiteX94" fmla="*/ 2375693 w 3845718"/>
                <a:gd name="connsiteY94" fmla="*/ 346075 h 3741737"/>
                <a:gd name="connsiteX95" fmla="*/ 2470943 w 3845718"/>
                <a:gd name="connsiteY95" fmla="*/ 388937 h 3741737"/>
                <a:gd name="connsiteX96" fmla="*/ 2480468 w 3845718"/>
                <a:gd name="connsiteY96" fmla="*/ 477838 h 3741737"/>
                <a:gd name="connsiteX97" fmla="*/ 2501105 w 3845718"/>
                <a:gd name="connsiteY97" fmla="*/ 511175 h 3741737"/>
                <a:gd name="connsiteX98" fmla="*/ 2529681 w 3845718"/>
                <a:gd name="connsiteY98" fmla="*/ 568325 h 3741737"/>
                <a:gd name="connsiteX99" fmla="*/ 2480468 w 3845718"/>
                <a:gd name="connsiteY99" fmla="*/ 688975 h 3741737"/>
                <a:gd name="connsiteX100" fmla="*/ 2564606 w 3845718"/>
                <a:gd name="connsiteY100" fmla="*/ 633413 h 3741737"/>
                <a:gd name="connsiteX101" fmla="*/ 2692400 w 3845718"/>
                <a:gd name="connsiteY101" fmla="*/ 642938 h 3741737"/>
                <a:gd name="connsiteX102" fmla="*/ 2744787 w 3845718"/>
                <a:gd name="connsiteY102" fmla="*/ 609600 h 3741737"/>
                <a:gd name="connsiteX103" fmla="*/ 2806699 w 3845718"/>
                <a:gd name="connsiteY103" fmla="*/ 630236 h 3741737"/>
                <a:gd name="connsiteX104" fmla="*/ 2867818 w 3845718"/>
                <a:gd name="connsiteY104" fmla="*/ 539750 h 3741737"/>
                <a:gd name="connsiteX105" fmla="*/ 2910681 w 3845718"/>
                <a:gd name="connsiteY105" fmla="*/ 547687 h 3741737"/>
                <a:gd name="connsiteX106" fmla="*/ 2978943 w 3845718"/>
                <a:gd name="connsiteY106" fmla="*/ 447675 h 3741737"/>
                <a:gd name="connsiteX107" fmla="*/ 3069430 w 3845718"/>
                <a:gd name="connsiteY107" fmla="*/ 481013 h 3741737"/>
                <a:gd name="connsiteX108" fmla="*/ 3128168 w 3845718"/>
                <a:gd name="connsiteY108" fmla="*/ 469900 h 3741737"/>
                <a:gd name="connsiteX109" fmla="*/ 3198018 w 3845718"/>
                <a:gd name="connsiteY109" fmla="*/ 495300 h 3741737"/>
                <a:gd name="connsiteX110" fmla="*/ 3204368 w 3845718"/>
                <a:gd name="connsiteY110" fmla="*/ 571500 h 3741737"/>
                <a:gd name="connsiteX111" fmla="*/ 3172618 w 3845718"/>
                <a:gd name="connsiteY111" fmla="*/ 654050 h 3741737"/>
                <a:gd name="connsiteX112" fmla="*/ 3204368 w 3845718"/>
                <a:gd name="connsiteY112" fmla="*/ 749300 h 3741737"/>
                <a:gd name="connsiteX113" fmla="*/ 3331368 w 3845718"/>
                <a:gd name="connsiteY113" fmla="*/ 781050 h 3741737"/>
                <a:gd name="connsiteX114" fmla="*/ 3284537 w 3845718"/>
                <a:gd name="connsiteY114" fmla="*/ 899319 h 3741737"/>
                <a:gd name="connsiteX115" fmla="*/ 3350418 w 3845718"/>
                <a:gd name="connsiteY115" fmla="*/ 1003300 h 3741737"/>
                <a:gd name="connsiteX116" fmla="*/ 3382168 w 3845718"/>
                <a:gd name="connsiteY116" fmla="*/ 1009650 h 3741737"/>
                <a:gd name="connsiteX117" fmla="*/ 3337718 w 3845718"/>
                <a:gd name="connsiteY117" fmla="*/ 1117600 h 3741737"/>
                <a:gd name="connsiteX118" fmla="*/ 3413918 w 3845718"/>
                <a:gd name="connsiteY118" fmla="*/ 1123950 h 3741737"/>
                <a:gd name="connsiteX119" fmla="*/ 3548062 w 3845718"/>
                <a:gd name="connsiteY119" fmla="*/ 1060450 h 3741737"/>
                <a:gd name="connsiteX120" fmla="*/ 3712368 w 3845718"/>
                <a:gd name="connsiteY120" fmla="*/ 908050 h 3741737"/>
                <a:gd name="connsiteX121" fmla="*/ 3701256 w 3845718"/>
                <a:gd name="connsiteY121" fmla="*/ 1030288 h 3741737"/>
                <a:gd name="connsiteX122" fmla="*/ 3793331 w 3845718"/>
                <a:gd name="connsiteY122" fmla="*/ 1119187 h 3741737"/>
                <a:gd name="connsiteX123" fmla="*/ 3845718 w 3845718"/>
                <a:gd name="connsiteY123" fmla="*/ 1270000 h 3741737"/>
                <a:gd name="connsiteX124" fmla="*/ 3540124 w 3845718"/>
                <a:gd name="connsiteY124" fmla="*/ 1458118 h 3741737"/>
                <a:gd name="connsiteX125" fmla="*/ 3607593 w 3845718"/>
                <a:gd name="connsiteY125" fmla="*/ 1585913 h 3741737"/>
                <a:gd name="connsiteX126" fmla="*/ 3559174 w 3845718"/>
                <a:gd name="connsiteY126" fmla="*/ 1687513 h 3741737"/>
                <a:gd name="connsiteX127" fmla="*/ 3604418 w 3845718"/>
                <a:gd name="connsiteY127" fmla="*/ 1720850 h 3741737"/>
                <a:gd name="connsiteX128" fmla="*/ 3629818 w 3845718"/>
                <a:gd name="connsiteY128" fmla="*/ 1771650 h 3741737"/>
                <a:gd name="connsiteX129" fmla="*/ 3629818 w 3845718"/>
                <a:gd name="connsiteY129" fmla="*/ 1847850 h 3741737"/>
                <a:gd name="connsiteX130" fmla="*/ 3604418 w 3845718"/>
                <a:gd name="connsiteY130" fmla="*/ 1873250 h 3741737"/>
                <a:gd name="connsiteX131" fmla="*/ 3598068 w 3845718"/>
                <a:gd name="connsiteY131" fmla="*/ 1911350 h 3741737"/>
                <a:gd name="connsiteX132" fmla="*/ 3528218 w 3845718"/>
                <a:gd name="connsiteY132" fmla="*/ 1885950 h 3741737"/>
                <a:gd name="connsiteX133" fmla="*/ 3509168 w 3845718"/>
                <a:gd name="connsiteY133" fmla="*/ 2012950 h 3741737"/>
                <a:gd name="connsiteX134" fmla="*/ 3432175 w 3845718"/>
                <a:gd name="connsiteY134" fmla="*/ 1977231 h 3741737"/>
                <a:gd name="connsiteX135" fmla="*/ 3299618 w 3845718"/>
                <a:gd name="connsiteY135" fmla="*/ 2039937 h 3741737"/>
                <a:gd name="connsiteX136" fmla="*/ 3445668 w 3845718"/>
                <a:gd name="connsiteY136" fmla="*/ 2286000 h 3741737"/>
                <a:gd name="connsiteX137" fmla="*/ 3483768 w 3845718"/>
                <a:gd name="connsiteY137" fmla="*/ 2286000 h 3741737"/>
                <a:gd name="connsiteX138" fmla="*/ 3477418 w 3845718"/>
                <a:gd name="connsiteY138" fmla="*/ 2374900 h 3741737"/>
                <a:gd name="connsiteX139" fmla="*/ 3407568 w 3845718"/>
                <a:gd name="connsiteY139" fmla="*/ 2350294 h 3741737"/>
                <a:gd name="connsiteX140" fmla="*/ 3299618 w 3845718"/>
                <a:gd name="connsiteY140" fmla="*/ 2387600 h 3741737"/>
                <a:gd name="connsiteX141" fmla="*/ 3077368 w 3845718"/>
                <a:gd name="connsiteY141" fmla="*/ 2381250 h 3741737"/>
                <a:gd name="connsiteX142" fmla="*/ 2982118 w 3845718"/>
                <a:gd name="connsiteY142" fmla="*/ 2381250 h 3741737"/>
                <a:gd name="connsiteX143" fmla="*/ 2905918 w 3845718"/>
                <a:gd name="connsiteY143" fmla="*/ 2305050 h 3741737"/>
                <a:gd name="connsiteX144" fmla="*/ 2848768 w 3845718"/>
                <a:gd name="connsiteY144" fmla="*/ 2292350 h 3741737"/>
                <a:gd name="connsiteX145" fmla="*/ 2834481 w 3845718"/>
                <a:gd name="connsiteY145" fmla="*/ 2212975 h 3741737"/>
                <a:gd name="connsiteX146" fmla="*/ 2643980 w 3845718"/>
                <a:gd name="connsiteY146" fmla="*/ 2155825 h 3741737"/>
                <a:gd name="connsiteX147" fmla="*/ 2620168 w 3845718"/>
                <a:gd name="connsiteY147" fmla="*/ 2273300 h 3741737"/>
                <a:gd name="connsiteX148" fmla="*/ 2639218 w 3845718"/>
                <a:gd name="connsiteY148" fmla="*/ 2362200 h 3741737"/>
                <a:gd name="connsiteX149" fmla="*/ 2607468 w 3845718"/>
                <a:gd name="connsiteY149" fmla="*/ 2476500 h 3741737"/>
                <a:gd name="connsiteX150" fmla="*/ 3001168 w 3845718"/>
                <a:gd name="connsiteY150" fmla="*/ 2546350 h 3741737"/>
                <a:gd name="connsiteX151" fmla="*/ 3045618 w 3845718"/>
                <a:gd name="connsiteY151" fmla="*/ 3003550 h 3741737"/>
                <a:gd name="connsiteX152" fmla="*/ 1978818 w 3845718"/>
                <a:gd name="connsiteY152" fmla="*/ 3060700 h 3741737"/>
                <a:gd name="connsiteX153" fmla="*/ 1959768 w 3845718"/>
                <a:gd name="connsiteY153" fmla="*/ 3117850 h 3741737"/>
                <a:gd name="connsiteX154" fmla="*/ 2010568 w 3845718"/>
                <a:gd name="connsiteY154" fmla="*/ 3143250 h 3741737"/>
                <a:gd name="connsiteX155" fmla="*/ 2029618 w 3845718"/>
                <a:gd name="connsiteY155" fmla="*/ 3219450 h 3741737"/>
                <a:gd name="connsiteX156" fmla="*/ 2023268 w 3845718"/>
                <a:gd name="connsiteY156" fmla="*/ 3378200 h 3741737"/>
                <a:gd name="connsiteX157" fmla="*/ 2093118 w 3845718"/>
                <a:gd name="connsiteY157" fmla="*/ 3473450 h 3741737"/>
                <a:gd name="connsiteX158" fmla="*/ 2055018 w 3845718"/>
                <a:gd name="connsiteY158" fmla="*/ 3638550 h 3741737"/>
                <a:gd name="connsiteX159" fmla="*/ 2112168 w 3845718"/>
                <a:gd name="connsiteY159" fmla="*/ 3740150 h 3741737"/>
                <a:gd name="connsiteX0" fmla="*/ 2112168 w 3845718"/>
                <a:gd name="connsiteY0" fmla="*/ 3740150 h 3741737"/>
                <a:gd name="connsiteX1" fmla="*/ 2013743 w 3845718"/>
                <a:gd name="connsiteY1" fmla="*/ 3741737 h 3741737"/>
                <a:gd name="connsiteX2" fmla="*/ 1936749 w 3845718"/>
                <a:gd name="connsiteY2" fmla="*/ 3741737 h 3741737"/>
                <a:gd name="connsiteX3" fmla="*/ 1892299 w 3845718"/>
                <a:gd name="connsiteY3" fmla="*/ 3706019 h 3741737"/>
                <a:gd name="connsiteX4" fmla="*/ 1781968 w 3845718"/>
                <a:gd name="connsiteY4" fmla="*/ 3473450 h 3741737"/>
                <a:gd name="connsiteX5" fmla="*/ 1781968 w 3845718"/>
                <a:gd name="connsiteY5" fmla="*/ 3346450 h 3741737"/>
                <a:gd name="connsiteX6" fmla="*/ 1674018 w 3845718"/>
                <a:gd name="connsiteY6" fmla="*/ 3498850 h 3741737"/>
                <a:gd name="connsiteX7" fmla="*/ 1502568 w 3845718"/>
                <a:gd name="connsiteY7" fmla="*/ 2997200 h 3741737"/>
                <a:gd name="connsiteX8" fmla="*/ 1489868 w 3845718"/>
                <a:gd name="connsiteY8" fmla="*/ 2667000 h 3741737"/>
                <a:gd name="connsiteX9" fmla="*/ 1470818 w 3845718"/>
                <a:gd name="connsiteY9" fmla="*/ 2489200 h 3741737"/>
                <a:gd name="connsiteX10" fmla="*/ 1432718 w 3845718"/>
                <a:gd name="connsiteY10" fmla="*/ 2273300 h 3741737"/>
                <a:gd name="connsiteX11" fmla="*/ 988218 w 3845718"/>
                <a:gd name="connsiteY11" fmla="*/ 2711450 h 3741737"/>
                <a:gd name="connsiteX12" fmla="*/ 931068 w 3845718"/>
                <a:gd name="connsiteY12" fmla="*/ 2660650 h 3741737"/>
                <a:gd name="connsiteX13" fmla="*/ 785018 w 3845718"/>
                <a:gd name="connsiteY13" fmla="*/ 2698750 h 3741737"/>
                <a:gd name="connsiteX14" fmla="*/ 696118 w 3845718"/>
                <a:gd name="connsiteY14" fmla="*/ 2628900 h 3741737"/>
                <a:gd name="connsiteX15" fmla="*/ 804068 w 3845718"/>
                <a:gd name="connsiteY15" fmla="*/ 2636044 h 3741737"/>
                <a:gd name="connsiteX16" fmla="*/ 854074 w 3845718"/>
                <a:gd name="connsiteY16" fmla="*/ 2619375 h 3741737"/>
                <a:gd name="connsiteX17" fmla="*/ 834231 w 3845718"/>
                <a:gd name="connsiteY17" fmla="*/ 2583657 h 3741737"/>
                <a:gd name="connsiteX18" fmla="*/ 911224 w 3845718"/>
                <a:gd name="connsiteY18" fmla="*/ 2557462 h 3741737"/>
                <a:gd name="connsiteX19" fmla="*/ 1192212 w 3845718"/>
                <a:gd name="connsiteY19" fmla="*/ 2260600 h 3741737"/>
                <a:gd name="connsiteX20" fmla="*/ 1159668 w 3845718"/>
                <a:gd name="connsiteY20" fmla="*/ 2203450 h 3741737"/>
                <a:gd name="connsiteX21" fmla="*/ 1193799 w 3845718"/>
                <a:gd name="connsiteY21" fmla="*/ 2119312 h 3741737"/>
                <a:gd name="connsiteX22" fmla="*/ 1101725 w 3845718"/>
                <a:gd name="connsiteY22" fmla="*/ 2083596 h 3741737"/>
                <a:gd name="connsiteX23" fmla="*/ 1035051 w 3845718"/>
                <a:gd name="connsiteY23" fmla="*/ 2119317 h 3741737"/>
                <a:gd name="connsiteX24" fmla="*/ 1001714 w 3845718"/>
                <a:gd name="connsiteY24" fmla="*/ 2176467 h 3741737"/>
                <a:gd name="connsiteX25" fmla="*/ 915989 w 3845718"/>
                <a:gd name="connsiteY25" fmla="*/ 2105029 h 3741737"/>
                <a:gd name="connsiteX26" fmla="*/ 851695 w 3845718"/>
                <a:gd name="connsiteY26" fmla="*/ 2112173 h 3741737"/>
                <a:gd name="connsiteX27" fmla="*/ 765970 w 3845718"/>
                <a:gd name="connsiteY27" fmla="*/ 2026448 h 3741737"/>
                <a:gd name="connsiteX28" fmla="*/ 870745 w 3845718"/>
                <a:gd name="connsiteY28" fmla="*/ 1938342 h 3741737"/>
                <a:gd name="connsiteX29" fmla="*/ 777876 w 3845718"/>
                <a:gd name="connsiteY29" fmla="*/ 1921673 h 3741737"/>
                <a:gd name="connsiteX30" fmla="*/ 689770 w 3845718"/>
                <a:gd name="connsiteY30" fmla="*/ 2000254 h 3741737"/>
                <a:gd name="connsiteX31" fmla="*/ 654051 w 3845718"/>
                <a:gd name="connsiteY31" fmla="*/ 2078835 h 3741737"/>
                <a:gd name="connsiteX32" fmla="*/ 654051 w 3845718"/>
                <a:gd name="connsiteY32" fmla="*/ 2102648 h 3741737"/>
                <a:gd name="connsiteX33" fmla="*/ 620714 w 3845718"/>
                <a:gd name="connsiteY33" fmla="*/ 2140748 h 3741737"/>
                <a:gd name="connsiteX34" fmla="*/ 570708 w 3845718"/>
                <a:gd name="connsiteY34" fmla="*/ 2166942 h 3741737"/>
                <a:gd name="connsiteX35" fmla="*/ 504032 w 3845718"/>
                <a:gd name="connsiteY35" fmla="*/ 2181229 h 3741737"/>
                <a:gd name="connsiteX36" fmla="*/ 489745 w 3845718"/>
                <a:gd name="connsiteY36" fmla="*/ 2212185 h 3741737"/>
                <a:gd name="connsiteX37" fmla="*/ 461170 w 3845718"/>
                <a:gd name="connsiteY37" fmla="*/ 2197898 h 3741737"/>
                <a:gd name="connsiteX38" fmla="*/ 434976 w 3845718"/>
                <a:gd name="connsiteY38" fmla="*/ 2235998 h 3741737"/>
                <a:gd name="connsiteX39" fmla="*/ 375445 w 3845718"/>
                <a:gd name="connsiteY39" fmla="*/ 2252667 h 3741737"/>
                <a:gd name="connsiteX40" fmla="*/ 368301 w 3845718"/>
                <a:gd name="connsiteY40" fmla="*/ 2288385 h 3741737"/>
                <a:gd name="connsiteX41" fmla="*/ 278605 w 3845718"/>
                <a:gd name="connsiteY41" fmla="*/ 2244725 h 3741737"/>
                <a:gd name="connsiteX42" fmla="*/ 245268 w 3845718"/>
                <a:gd name="connsiteY42" fmla="*/ 2171700 h 3741737"/>
                <a:gd name="connsiteX43" fmla="*/ 252411 w 3845718"/>
                <a:gd name="connsiteY43" fmla="*/ 2115344 h 3741737"/>
                <a:gd name="connsiteX44" fmla="*/ 217487 w 3845718"/>
                <a:gd name="connsiteY44" fmla="*/ 2114550 h 3741737"/>
                <a:gd name="connsiteX45" fmla="*/ 230981 w 3845718"/>
                <a:gd name="connsiteY45" fmla="*/ 2072481 h 3741737"/>
                <a:gd name="connsiteX46" fmla="*/ 105567 w 3845718"/>
                <a:gd name="connsiteY46" fmla="*/ 2023269 h 3741737"/>
                <a:gd name="connsiteX47" fmla="*/ 42068 w 3845718"/>
                <a:gd name="connsiteY47" fmla="*/ 1957387 h 3741737"/>
                <a:gd name="connsiteX48" fmla="*/ 83343 w 3845718"/>
                <a:gd name="connsiteY48" fmla="*/ 1717675 h 3741737"/>
                <a:gd name="connsiteX49" fmla="*/ 0 w 3845718"/>
                <a:gd name="connsiteY49" fmla="*/ 1545432 h 3741737"/>
                <a:gd name="connsiteX50" fmla="*/ 30956 w 3845718"/>
                <a:gd name="connsiteY50" fmla="*/ 1500187 h 3741737"/>
                <a:gd name="connsiteX51" fmla="*/ 205581 w 3845718"/>
                <a:gd name="connsiteY51" fmla="*/ 1123950 h 3741737"/>
                <a:gd name="connsiteX52" fmla="*/ 340518 w 3845718"/>
                <a:gd name="connsiteY52" fmla="*/ 1003300 h 3741737"/>
                <a:gd name="connsiteX53" fmla="*/ 392906 w 3845718"/>
                <a:gd name="connsiteY53" fmla="*/ 750887 h 3741737"/>
                <a:gd name="connsiteX54" fmla="*/ 412749 w 3845718"/>
                <a:gd name="connsiteY54" fmla="*/ 625475 h 3741737"/>
                <a:gd name="connsiteX55" fmla="*/ 579437 w 3845718"/>
                <a:gd name="connsiteY55" fmla="*/ 700087 h 3741737"/>
                <a:gd name="connsiteX56" fmla="*/ 734218 w 3845718"/>
                <a:gd name="connsiteY56" fmla="*/ 758825 h 3741737"/>
                <a:gd name="connsiteX57" fmla="*/ 746124 w 3845718"/>
                <a:gd name="connsiteY57" fmla="*/ 685800 h 3741737"/>
                <a:gd name="connsiteX58" fmla="*/ 689768 w 3845718"/>
                <a:gd name="connsiteY58" fmla="*/ 606425 h 3741737"/>
                <a:gd name="connsiteX59" fmla="*/ 832643 w 3845718"/>
                <a:gd name="connsiteY59" fmla="*/ 568325 h 3741737"/>
                <a:gd name="connsiteX60" fmla="*/ 921543 w 3845718"/>
                <a:gd name="connsiteY60" fmla="*/ 561975 h 3741737"/>
                <a:gd name="connsiteX61" fmla="*/ 953293 w 3845718"/>
                <a:gd name="connsiteY61" fmla="*/ 542925 h 3741737"/>
                <a:gd name="connsiteX62" fmla="*/ 981868 w 3845718"/>
                <a:gd name="connsiteY62" fmla="*/ 561975 h 3741737"/>
                <a:gd name="connsiteX63" fmla="*/ 1048543 w 3845718"/>
                <a:gd name="connsiteY63" fmla="*/ 546100 h 3741737"/>
                <a:gd name="connsiteX64" fmla="*/ 1061243 w 3845718"/>
                <a:gd name="connsiteY64" fmla="*/ 514350 h 3741737"/>
                <a:gd name="connsiteX65" fmla="*/ 1302543 w 3845718"/>
                <a:gd name="connsiteY65" fmla="*/ 485775 h 3741737"/>
                <a:gd name="connsiteX66" fmla="*/ 1261268 w 3845718"/>
                <a:gd name="connsiteY66" fmla="*/ 219075 h 3741737"/>
                <a:gd name="connsiteX67" fmla="*/ 1175543 w 3845718"/>
                <a:gd name="connsiteY67" fmla="*/ 0 h 3741737"/>
                <a:gd name="connsiteX68" fmla="*/ 1280318 w 3845718"/>
                <a:gd name="connsiteY68" fmla="*/ 12700 h 3741737"/>
                <a:gd name="connsiteX69" fmla="*/ 1400968 w 3845718"/>
                <a:gd name="connsiteY69" fmla="*/ 60325 h 3741737"/>
                <a:gd name="connsiteX70" fmla="*/ 1477168 w 3845718"/>
                <a:gd name="connsiteY70" fmla="*/ 130175 h 3741737"/>
                <a:gd name="connsiteX71" fmla="*/ 1537493 w 3845718"/>
                <a:gd name="connsiteY71" fmla="*/ 222250 h 3741737"/>
                <a:gd name="connsiteX72" fmla="*/ 1581943 w 3845718"/>
                <a:gd name="connsiteY72" fmla="*/ 412750 h 3741737"/>
                <a:gd name="connsiteX73" fmla="*/ 1678781 w 3845718"/>
                <a:gd name="connsiteY73" fmla="*/ 380206 h 3741737"/>
                <a:gd name="connsiteX74" fmla="*/ 1685923 w 3845718"/>
                <a:gd name="connsiteY74" fmla="*/ 310357 h 3741737"/>
                <a:gd name="connsiteX75" fmla="*/ 1710531 w 3845718"/>
                <a:gd name="connsiteY75" fmla="*/ 305594 h 3741737"/>
                <a:gd name="connsiteX76" fmla="*/ 1747838 w 3845718"/>
                <a:gd name="connsiteY76" fmla="*/ 289720 h 3741737"/>
                <a:gd name="connsiteX77" fmla="*/ 1843087 w 3845718"/>
                <a:gd name="connsiteY77" fmla="*/ 295274 h 3741737"/>
                <a:gd name="connsiteX78" fmla="*/ 1884361 w 3845718"/>
                <a:gd name="connsiteY78" fmla="*/ 304007 h 3741737"/>
                <a:gd name="connsiteX79" fmla="*/ 1887537 w 3845718"/>
                <a:gd name="connsiteY79" fmla="*/ 245268 h 3741737"/>
                <a:gd name="connsiteX80" fmla="*/ 1921668 w 3845718"/>
                <a:gd name="connsiteY80" fmla="*/ 254000 h 3741737"/>
                <a:gd name="connsiteX81" fmla="*/ 1908174 w 3845718"/>
                <a:gd name="connsiteY81" fmla="*/ 328612 h 3741737"/>
                <a:gd name="connsiteX82" fmla="*/ 1972468 w 3845718"/>
                <a:gd name="connsiteY82" fmla="*/ 331788 h 3741737"/>
                <a:gd name="connsiteX83" fmla="*/ 2008186 w 3845718"/>
                <a:gd name="connsiteY83" fmla="*/ 312737 h 3741737"/>
                <a:gd name="connsiteX84" fmla="*/ 2052637 w 3845718"/>
                <a:gd name="connsiteY84" fmla="*/ 324644 h 3741737"/>
                <a:gd name="connsiteX85" fmla="*/ 2055018 w 3845718"/>
                <a:gd name="connsiteY85" fmla="*/ 359568 h 3741737"/>
                <a:gd name="connsiteX86" fmla="*/ 2105818 w 3845718"/>
                <a:gd name="connsiteY86" fmla="*/ 373856 h 3741737"/>
                <a:gd name="connsiteX87" fmla="*/ 2128837 w 3845718"/>
                <a:gd name="connsiteY87" fmla="*/ 361950 h 3741737"/>
                <a:gd name="connsiteX88" fmla="*/ 2188368 w 3845718"/>
                <a:gd name="connsiteY88" fmla="*/ 313531 h 3741737"/>
                <a:gd name="connsiteX89" fmla="*/ 2229643 w 3845718"/>
                <a:gd name="connsiteY89" fmla="*/ 338931 h 3741737"/>
                <a:gd name="connsiteX90" fmla="*/ 2248693 w 3845718"/>
                <a:gd name="connsiteY90" fmla="*/ 331788 h 3741737"/>
                <a:gd name="connsiteX91" fmla="*/ 2276474 w 3845718"/>
                <a:gd name="connsiteY91" fmla="*/ 273844 h 3741737"/>
                <a:gd name="connsiteX92" fmla="*/ 2337593 w 3845718"/>
                <a:gd name="connsiteY92" fmla="*/ 235743 h 3741737"/>
                <a:gd name="connsiteX93" fmla="*/ 2326480 w 3845718"/>
                <a:gd name="connsiteY93" fmla="*/ 252414 h 3741737"/>
                <a:gd name="connsiteX94" fmla="*/ 2375693 w 3845718"/>
                <a:gd name="connsiteY94" fmla="*/ 346075 h 3741737"/>
                <a:gd name="connsiteX95" fmla="*/ 2470943 w 3845718"/>
                <a:gd name="connsiteY95" fmla="*/ 388937 h 3741737"/>
                <a:gd name="connsiteX96" fmla="*/ 2480468 w 3845718"/>
                <a:gd name="connsiteY96" fmla="*/ 477838 h 3741737"/>
                <a:gd name="connsiteX97" fmla="*/ 2501105 w 3845718"/>
                <a:gd name="connsiteY97" fmla="*/ 511175 h 3741737"/>
                <a:gd name="connsiteX98" fmla="*/ 2529681 w 3845718"/>
                <a:gd name="connsiteY98" fmla="*/ 568325 h 3741737"/>
                <a:gd name="connsiteX99" fmla="*/ 2480468 w 3845718"/>
                <a:gd name="connsiteY99" fmla="*/ 688975 h 3741737"/>
                <a:gd name="connsiteX100" fmla="*/ 2564606 w 3845718"/>
                <a:gd name="connsiteY100" fmla="*/ 633413 h 3741737"/>
                <a:gd name="connsiteX101" fmla="*/ 2692400 w 3845718"/>
                <a:gd name="connsiteY101" fmla="*/ 642938 h 3741737"/>
                <a:gd name="connsiteX102" fmla="*/ 2744787 w 3845718"/>
                <a:gd name="connsiteY102" fmla="*/ 609600 h 3741737"/>
                <a:gd name="connsiteX103" fmla="*/ 2806699 w 3845718"/>
                <a:gd name="connsiteY103" fmla="*/ 630236 h 3741737"/>
                <a:gd name="connsiteX104" fmla="*/ 2867818 w 3845718"/>
                <a:gd name="connsiteY104" fmla="*/ 539750 h 3741737"/>
                <a:gd name="connsiteX105" fmla="*/ 2910681 w 3845718"/>
                <a:gd name="connsiteY105" fmla="*/ 547687 h 3741737"/>
                <a:gd name="connsiteX106" fmla="*/ 2978943 w 3845718"/>
                <a:gd name="connsiteY106" fmla="*/ 447675 h 3741737"/>
                <a:gd name="connsiteX107" fmla="*/ 3069430 w 3845718"/>
                <a:gd name="connsiteY107" fmla="*/ 481013 h 3741737"/>
                <a:gd name="connsiteX108" fmla="*/ 3128168 w 3845718"/>
                <a:gd name="connsiteY108" fmla="*/ 469900 h 3741737"/>
                <a:gd name="connsiteX109" fmla="*/ 3198018 w 3845718"/>
                <a:gd name="connsiteY109" fmla="*/ 495300 h 3741737"/>
                <a:gd name="connsiteX110" fmla="*/ 3204368 w 3845718"/>
                <a:gd name="connsiteY110" fmla="*/ 571500 h 3741737"/>
                <a:gd name="connsiteX111" fmla="*/ 3172618 w 3845718"/>
                <a:gd name="connsiteY111" fmla="*/ 654050 h 3741737"/>
                <a:gd name="connsiteX112" fmla="*/ 3204368 w 3845718"/>
                <a:gd name="connsiteY112" fmla="*/ 749300 h 3741737"/>
                <a:gd name="connsiteX113" fmla="*/ 3331368 w 3845718"/>
                <a:gd name="connsiteY113" fmla="*/ 781050 h 3741737"/>
                <a:gd name="connsiteX114" fmla="*/ 3284537 w 3845718"/>
                <a:gd name="connsiteY114" fmla="*/ 899319 h 3741737"/>
                <a:gd name="connsiteX115" fmla="*/ 3350418 w 3845718"/>
                <a:gd name="connsiteY115" fmla="*/ 1003300 h 3741737"/>
                <a:gd name="connsiteX116" fmla="*/ 3382168 w 3845718"/>
                <a:gd name="connsiteY116" fmla="*/ 1009650 h 3741737"/>
                <a:gd name="connsiteX117" fmla="*/ 3337718 w 3845718"/>
                <a:gd name="connsiteY117" fmla="*/ 1117600 h 3741737"/>
                <a:gd name="connsiteX118" fmla="*/ 3413918 w 3845718"/>
                <a:gd name="connsiteY118" fmla="*/ 1123950 h 3741737"/>
                <a:gd name="connsiteX119" fmla="*/ 3548062 w 3845718"/>
                <a:gd name="connsiteY119" fmla="*/ 1060450 h 3741737"/>
                <a:gd name="connsiteX120" fmla="*/ 3712368 w 3845718"/>
                <a:gd name="connsiteY120" fmla="*/ 908050 h 3741737"/>
                <a:gd name="connsiteX121" fmla="*/ 3701256 w 3845718"/>
                <a:gd name="connsiteY121" fmla="*/ 1030288 h 3741737"/>
                <a:gd name="connsiteX122" fmla="*/ 3793331 w 3845718"/>
                <a:gd name="connsiteY122" fmla="*/ 1119187 h 3741737"/>
                <a:gd name="connsiteX123" fmla="*/ 3845718 w 3845718"/>
                <a:gd name="connsiteY123" fmla="*/ 1270000 h 3741737"/>
                <a:gd name="connsiteX124" fmla="*/ 3540124 w 3845718"/>
                <a:gd name="connsiteY124" fmla="*/ 1458118 h 3741737"/>
                <a:gd name="connsiteX125" fmla="*/ 3607593 w 3845718"/>
                <a:gd name="connsiteY125" fmla="*/ 1585913 h 3741737"/>
                <a:gd name="connsiteX126" fmla="*/ 3559174 w 3845718"/>
                <a:gd name="connsiteY126" fmla="*/ 1687513 h 3741737"/>
                <a:gd name="connsiteX127" fmla="*/ 3604418 w 3845718"/>
                <a:gd name="connsiteY127" fmla="*/ 1720850 h 3741737"/>
                <a:gd name="connsiteX128" fmla="*/ 3629818 w 3845718"/>
                <a:gd name="connsiteY128" fmla="*/ 1771650 h 3741737"/>
                <a:gd name="connsiteX129" fmla="*/ 3629818 w 3845718"/>
                <a:gd name="connsiteY129" fmla="*/ 1847850 h 3741737"/>
                <a:gd name="connsiteX130" fmla="*/ 3604418 w 3845718"/>
                <a:gd name="connsiteY130" fmla="*/ 1873250 h 3741737"/>
                <a:gd name="connsiteX131" fmla="*/ 3598068 w 3845718"/>
                <a:gd name="connsiteY131" fmla="*/ 1911350 h 3741737"/>
                <a:gd name="connsiteX132" fmla="*/ 3528218 w 3845718"/>
                <a:gd name="connsiteY132" fmla="*/ 1885950 h 3741737"/>
                <a:gd name="connsiteX133" fmla="*/ 3509168 w 3845718"/>
                <a:gd name="connsiteY133" fmla="*/ 2012950 h 3741737"/>
                <a:gd name="connsiteX134" fmla="*/ 3432175 w 3845718"/>
                <a:gd name="connsiteY134" fmla="*/ 1977231 h 3741737"/>
                <a:gd name="connsiteX135" fmla="*/ 3299618 w 3845718"/>
                <a:gd name="connsiteY135" fmla="*/ 2039937 h 3741737"/>
                <a:gd name="connsiteX136" fmla="*/ 3445668 w 3845718"/>
                <a:gd name="connsiteY136" fmla="*/ 2286000 h 3741737"/>
                <a:gd name="connsiteX137" fmla="*/ 3483768 w 3845718"/>
                <a:gd name="connsiteY137" fmla="*/ 2286000 h 3741737"/>
                <a:gd name="connsiteX138" fmla="*/ 3477418 w 3845718"/>
                <a:gd name="connsiteY138" fmla="*/ 2374900 h 3741737"/>
                <a:gd name="connsiteX139" fmla="*/ 3407568 w 3845718"/>
                <a:gd name="connsiteY139" fmla="*/ 2350294 h 3741737"/>
                <a:gd name="connsiteX140" fmla="*/ 3299618 w 3845718"/>
                <a:gd name="connsiteY140" fmla="*/ 2387600 h 3741737"/>
                <a:gd name="connsiteX141" fmla="*/ 3077368 w 3845718"/>
                <a:gd name="connsiteY141" fmla="*/ 2381250 h 3741737"/>
                <a:gd name="connsiteX142" fmla="*/ 2982118 w 3845718"/>
                <a:gd name="connsiteY142" fmla="*/ 2381250 h 3741737"/>
                <a:gd name="connsiteX143" fmla="*/ 2905918 w 3845718"/>
                <a:gd name="connsiteY143" fmla="*/ 2305050 h 3741737"/>
                <a:gd name="connsiteX144" fmla="*/ 2848768 w 3845718"/>
                <a:gd name="connsiteY144" fmla="*/ 2292350 h 3741737"/>
                <a:gd name="connsiteX145" fmla="*/ 2834481 w 3845718"/>
                <a:gd name="connsiteY145" fmla="*/ 2212975 h 3741737"/>
                <a:gd name="connsiteX146" fmla="*/ 2643980 w 3845718"/>
                <a:gd name="connsiteY146" fmla="*/ 2155825 h 3741737"/>
                <a:gd name="connsiteX147" fmla="*/ 2620168 w 3845718"/>
                <a:gd name="connsiteY147" fmla="*/ 2273300 h 3741737"/>
                <a:gd name="connsiteX148" fmla="*/ 2639218 w 3845718"/>
                <a:gd name="connsiteY148" fmla="*/ 2362200 h 3741737"/>
                <a:gd name="connsiteX149" fmla="*/ 2607468 w 3845718"/>
                <a:gd name="connsiteY149" fmla="*/ 2476500 h 3741737"/>
                <a:gd name="connsiteX150" fmla="*/ 3001168 w 3845718"/>
                <a:gd name="connsiteY150" fmla="*/ 2546350 h 3741737"/>
                <a:gd name="connsiteX151" fmla="*/ 3045618 w 3845718"/>
                <a:gd name="connsiteY151" fmla="*/ 3003550 h 3741737"/>
                <a:gd name="connsiteX152" fmla="*/ 1978818 w 3845718"/>
                <a:gd name="connsiteY152" fmla="*/ 3060700 h 3741737"/>
                <a:gd name="connsiteX153" fmla="*/ 1959768 w 3845718"/>
                <a:gd name="connsiteY153" fmla="*/ 3117850 h 3741737"/>
                <a:gd name="connsiteX154" fmla="*/ 2010568 w 3845718"/>
                <a:gd name="connsiteY154" fmla="*/ 3143250 h 3741737"/>
                <a:gd name="connsiteX155" fmla="*/ 2029618 w 3845718"/>
                <a:gd name="connsiteY155" fmla="*/ 3219450 h 3741737"/>
                <a:gd name="connsiteX156" fmla="*/ 2023268 w 3845718"/>
                <a:gd name="connsiteY156" fmla="*/ 3378200 h 3741737"/>
                <a:gd name="connsiteX157" fmla="*/ 2093118 w 3845718"/>
                <a:gd name="connsiteY157" fmla="*/ 3473450 h 3741737"/>
                <a:gd name="connsiteX158" fmla="*/ 2055018 w 3845718"/>
                <a:gd name="connsiteY158" fmla="*/ 3638550 h 3741737"/>
                <a:gd name="connsiteX159" fmla="*/ 2112168 w 3845718"/>
                <a:gd name="connsiteY159" fmla="*/ 3740150 h 3741737"/>
                <a:gd name="connsiteX0" fmla="*/ 2112168 w 3845718"/>
                <a:gd name="connsiteY0" fmla="*/ 3990181 h 3991768"/>
                <a:gd name="connsiteX1" fmla="*/ 2013743 w 3845718"/>
                <a:gd name="connsiteY1" fmla="*/ 3991768 h 3991768"/>
                <a:gd name="connsiteX2" fmla="*/ 1936749 w 3845718"/>
                <a:gd name="connsiteY2" fmla="*/ 3991768 h 3991768"/>
                <a:gd name="connsiteX3" fmla="*/ 1892299 w 3845718"/>
                <a:gd name="connsiteY3" fmla="*/ 3956050 h 3991768"/>
                <a:gd name="connsiteX4" fmla="*/ 1781968 w 3845718"/>
                <a:gd name="connsiteY4" fmla="*/ 3723481 h 3991768"/>
                <a:gd name="connsiteX5" fmla="*/ 1781968 w 3845718"/>
                <a:gd name="connsiteY5" fmla="*/ 3596481 h 3991768"/>
                <a:gd name="connsiteX6" fmla="*/ 1674018 w 3845718"/>
                <a:gd name="connsiteY6" fmla="*/ 3748881 h 3991768"/>
                <a:gd name="connsiteX7" fmla="*/ 1502568 w 3845718"/>
                <a:gd name="connsiteY7" fmla="*/ 3247231 h 3991768"/>
                <a:gd name="connsiteX8" fmla="*/ 1489868 w 3845718"/>
                <a:gd name="connsiteY8" fmla="*/ 2917031 h 3991768"/>
                <a:gd name="connsiteX9" fmla="*/ 1470818 w 3845718"/>
                <a:gd name="connsiteY9" fmla="*/ 2739231 h 3991768"/>
                <a:gd name="connsiteX10" fmla="*/ 1432718 w 3845718"/>
                <a:gd name="connsiteY10" fmla="*/ 2523331 h 3991768"/>
                <a:gd name="connsiteX11" fmla="*/ 988218 w 3845718"/>
                <a:gd name="connsiteY11" fmla="*/ 2961481 h 3991768"/>
                <a:gd name="connsiteX12" fmla="*/ 931068 w 3845718"/>
                <a:gd name="connsiteY12" fmla="*/ 2910681 h 3991768"/>
                <a:gd name="connsiteX13" fmla="*/ 785018 w 3845718"/>
                <a:gd name="connsiteY13" fmla="*/ 2948781 h 3991768"/>
                <a:gd name="connsiteX14" fmla="*/ 696118 w 3845718"/>
                <a:gd name="connsiteY14" fmla="*/ 2878931 h 3991768"/>
                <a:gd name="connsiteX15" fmla="*/ 804068 w 3845718"/>
                <a:gd name="connsiteY15" fmla="*/ 2886075 h 3991768"/>
                <a:gd name="connsiteX16" fmla="*/ 854074 w 3845718"/>
                <a:gd name="connsiteY16" fmla="*/ 2869406 h 3991768"/>
                <a:gd name="connsiteX17" fmla="*/ 834231 w 3845718"/>
                <a:gd name="connsiteY17" fmla="*/ 2833688 h 3991768"/>
                <a:gd name="connsiteX18" fmla="*/ 911224 w 3845718"/>
                <a:gd name="connsiteY18" fmla="*/ 2807493 h 3991768"/>
                <a:gd name="connsiteX19" fmla="*/ 1192212 w 3845718"/>
                <a:gd name="connsiteY19" fmla="*/ 2510631 h 3991768"/>
                <a:gd name="connsiteX20" fmla="*/ 1159668 w 3845718"/>
                <a:gd name="connsiteY20" fmla="*/ 2453481 h 3991768"/>
                <a:gd name="connsiteX21" fmla="*/ 1193799 w 3845718"/>
                <a:gd name="connsiteY21" fmla="*/ 2369343 h 3991768"/>
                <a:gd name="connsiteX22" fmla="*/ 1101725 w 3845718"/>
                <a:gd name="connsiteY22" fmla="*/ 2333627 h 3991768"/>
                <a:gd name="connsiteX23" fmla="*/ 1035051 w 3845718"/>
                <a:gd name="connsiteY23" fmla="*/ 2369348 h 3991768"/>
                <a:gd name="connsiteX24" fmla="*/ 1001714 w 3845718"/>
                <a:gd name="connsiteY24" fmla="*/ 2426498 h 3991768"/>
                <a:gd name="connsiteX25" fmla="*/ 915989 w 3845718"/>
                <a:gd name="connsiteY25" fmla="*/ 2355060 h 3991768"/>
                <a:gd name="connsiteX26" fmla="*/ 851695 w 3845718"/>
                <a:gd name="connsiteY26" fmla="*/ 2362204 h 3991768"/>
                <a:gd name="connsiteX27" fmla="*/ 765970 w 3845718"/>
                <a:gd name="connsiteY27" fmla="*/ 2276479 h 3991768"/>
                <a:gd name="connsiteX28" fmla="*/ 870745 w 3845718"/>
                <a:gd name="connsiteY28" fmla="*/ 2188373 h 3991768"/>
                <a:gd name="connsiteX29" fmla="*/ 777876 w 3845718"/>
                <a:gd name="connsiteY29" fmla="*/ 2171704 h 3991768"/>
                <a:gd name="connsiteX30" fmla="*/ 689770 w 3845718"/>
                <a:gd name="connsiteY30" fmla="*/ 2250285 h 3991768"/>
                <a:gd name="connsiteX31" fmla="*/ 654051 w 3845718"/>
                <a:gd name="connsiteY31" fmla="*/ 2328866 h 3991768"/>
                <a:gd name="connsiteX32" fmla="*/ 654051 w 3845718"/>
                <a:gd name="connsiteY32" fmla="*/ 2352679 h 3991768"/>
                <a:gd name="connsiteX33" fmla="*/ 620714 w 3845718"/>
                <a:gd name="connsiteY33" fmla="*/ 2390779 h 3991768"/>
                <a:gd name="connsiteX34" fmla="*/ 570708 w 3845718"/>
                <a:gd name="connsiteY34" fmla="*/ 2416973 h 3991768"/>
                <a:gd name="connsiteX35" fmla="*/ 504032 w 3845718"/>
                <a:gd name="connsiteY35" fmla="*/ 2431260 h 3991768"/>
                <a:gd name="connsiteX36" fmla="*/ 489745 w 3845718"/>
                <a:gd name="connsiteY36" fmla="*/ 2462216 h 3991768"/>
                <a:gd name="connsiteX37" fmla="*/ 461170 w 3845718"/>
                <a:gd name="connsiteY37" fmla="*/ 2447929 h 3991768"/>
                <a:gd name="connsiteX38" fmla="*/ 434976 w 3845718"/>
                <a:gd name="connsiteY38" fmla="*/ 2486029 h 3991768"/>
                <a:gd name="connsiteX39" fmla="*/ 375445 w 3845718"/>
                <a:gd name="connsiteY39" fmla="*/ 2502698 h 3991768"/>
                <a:gd name="connsiteX40" fmla="*/ 368301 w 3845718"/>
                <a:gd name="connsiteY40" fmla="*/ 2538416 h 3991768"/>
                <a:gd name="connsiteX41" fmla="*/ 278605 w 3845718"/>
                <a:gd name="connsiteY41" fmla="*/ 2494756 h 3991768"/>
                <a:gd name="connsiteX42" fmla="*/ 245268 w 3845718"/>
                <a:gd name="connsiteY42" fmla="*/ 2421731 h 3991768"/>
                <a:gd name="connsiteX43" fmla="*/ 252411 w 3845718"/>
                <a:gd name="connsiteY43" fmla="*/ 2365375 h 3991768"/>
                <a:gd name="connsiteX44" fmla="*/ 217487 w 3845718"/>
                <a:gd name="connsiteY44" fmla="*/ 2364581 h 3991768"/>
                <a:gd name="connsiteX45" fmla="*/ 230981 w 3845718"/>
                <a:gd name="connsiteY45" fmla="*/ 2322512 h 3991768"/>
                <a:gd name="connsiteX46" fmla="*/ 105567 w 3845718"/>
                <a:gd name="connsiteY46" fmla="*/ 2273300 h 3991768"/>
                <a:gd name="connsiteX47" fmla="*/ 42068 w 3845718"/>
                <a:gd name="connsiteY47" fmla="*/ 2207418 h 3991768"/>
                <a:gd name="connsiteX48" fmla="*/ 83343 w 3845718"/>
                <a:gd name="connsiteY48" fmla="*/ 1967706 h 3991768"/>
                <a:gd name="connsiteX49" fmla="*/ 0 w 3845718"/>
                <a:gd name="connsiteY49" fmla="*/ 1795463 h 3991768"/>
                <a:gd name="connsiteX50" fmla="*/ 30956 w 3845718"/>
                <a:gd name="connsiteY50" fmla="*/ 1750218 h 3991768"/>
                <a:gd name="connsiteX51" fmla="*/ 205581 w 3845718"/>
                <a:gd name="connsiteY51" fmla="*/ 1373981 h 3991768"/>
                <a:gd name="connsiteX52" fmla="*/ 340518 w 3845718"/>
                <a:gd name="connsiteY52" fmla="*/ 1253331 h 3991768"/>
                <a:gd name="connsiteX53" fmla="*/ 392906 w 3845718"/>
                <a:gd name="connsiteY53" fmla="*/ 1000918 h 3991768"/>
                <a:gd name="connsiteX54" fmla="*/ 412749 w 3845718"/>
                <a:gd name="connsiteY54" fmla="*/ 875506 h 3991768"/>
                <a:gd name="connsiteX55" fmla="*/ 579437 w 3845718"/>
                <a:gd name="connsiteY55" fmla="*/ 950118 h 3991768"/>
                <a:gd name="connsiteX56" fmla="*/ 734218 w 3845718"/>
                <a:gd name="connsiteY56" fmla="*/ 1008856 h 3991768"/>
                <a:gd name="connsiteX57" fmla="*/ 746124 w 3845718"/>
                <a:gd name="connsiteY57" fmla="*/ 935831 h 3991768"/>
                <a:gd name="connsiteX58" fmla="*/ 689768 w 3845718"/>
                <a:gd name="connsiteY58" fmla="*/ 856456 h 3991768"/>
                <a:gd name="connsiteX59" fmla="*/ 832643 w 3845718"/>
                <a:gd name="connsiteY59" fmla="*/ 818356 h 3991768"/>
                <a:gd name="connsiteX60" fmla="*/ 921543 w 3845718"/>
                <a:gd name="connsiteY60" fmla="*/ 812006 h 3991768"/>
                <a:gd name="connsiteX61" fmla="*/ 953293 w 3845718"/>
                <a:gd name="connsiteY61" fmla="*/ 792956 h 3991768"/>
                <a:gd name="connsiteX62" fmla="*/ 981868 w 3845718"/>
                <a:gd name="connsiteY62" fmla="*/ 812006 h 3991768"/>
                <a:gd name="connsiteX63" fmla="*/ 1048543 w 3845718"/>
                <a:gd name="connsiteY63" fmla="*/ 796131 h 3991768"/>
                <a:gd name="connsiteX64" fmla="*/ 1061243 w 3845718"/>
                <a:gd name="connsiteY64" fmla="*/ 764381 h 3991768"/>
                <a:gd name="connsiteX65" fmla="*/ 1302543 w 3845718"/>
                <a:gd name="connsiteY65" fmla="*/ 735806 h 3991768"/>
                <a:gd name="connsiteX66" fmla="*/ 1261268 w 3845718"/>
                <a:gd name="connsiteY66" fmla="*/ 469106 h 3991768"/>
                <a:gd name="connsiteX67" fmla="*/ 1089818 w 3845718"/>
                <a:gd name="connsiteY67" fmla="*/ 0 h 3991768"/>
                <a:gd name="connsiteX68" fmla="*/ 1280318 w 3845718"/>
                <a:gd name="connsiteY68" fmla="*/ 262731 h 3991768"/>
                <a:gd name="connsiteX69" fmla="*/ 1400968 w 3845718"/>
                <a:gd name="connsiteY69" fmla="*/ 310356 h 3991768"/>
                <a:gd name="connsiteX70" fmla="*/ 1477168 w 3845718"/>
                <a:gd name="connsiteY70" fmla="*/ 380206 h 3991768"/>
                <a:gd name="connsiteX71" fmla="*/ 1537493 w 3845718"/>
                <a:gd name="connsiteY71" fmla="*/ 472281 h 3991768"/>
                <a:gd name="connsiteX72" fmla="*/ 1581943 w 3845718"/>
                <a:gd name="connsiteY72" fmla="*/ 662781 h 3991768"/>
                <a:gd name="connsiteX73" fmla="*/ 1678781 w 3845718"/>
                <a:gd name="connsiteY73" fmla="*/ 630237 h 3991768"/>
                <a:gd name="connsiteX74" fmla="*/ 1685923 w 3845718"/>
                <a:gd name="connsiteY74" fmla="*/ 560388 h 3991768"/>
                <a:gd name="connsiteX75" fmla="*/ 1710531 w 3845718"/>
                <a:gd name="connsiteY75" fmla="*/ 555625 h 3991768"/>
                <a:gd name="connsiteX76" fmla="*/ 1747838 w 3845718"/>
                <a:gd name="connsiteY76" fmla="*/ 539751 h 3991768"/>
                <a:gd name="connsiteX77" fmla="*/ 1843087 w 3845718"/>
                <a:gd name="connsiteY77" fmla="*/ 545305 h 3991768"/>
                <a:gd name="connsiteX78" fmla="*/ 1884361 w 3845718"/>
                <a:gd name="connsiteY78" fmla="*/ 554038 h 3991768"/>
                <a:gd name="connsiteX79" fmla="*/ 1887537 w 3845718"/>
                <a:gd name="connsiteY79" fmla="*/ 495299 h 3991768"/>
                <a:gd name="connsiteX80" fmla="*/ 1921668 w 3845718"/>
                <a:gd name="connsiteY80" fmla="*/ 504031 h 3991768"/>
                <a:gd name="connsiteX81" fmla="*/ 1908174 w 3845718"/>
                <a:gd name="connsiteY81" fmla="*/ 578643 h 3991768"/>
                <a:gd name="connsiteX82" fmla="*/ 1972468 w 3845718"/>
                <a:gd name="connsiteY82" fmla="*/ 581819 h 3991768"/>
                <a:gd name="connsiteX83" fmla="*/ 2008186 w 3845718"/>
                <a:gd name="connsiteY83" fmla="*/ 562768 h 3991768"/>
                <a:gd name="connsiteX84" fmla="*/ 2052637 w 3845718"/>
                <a:gd name="connsiteY84" fmla="*/ 574675 h 3991768"/>
                <a:gd name="connsiteX85" fmla="*/ 2055018 w 3845718"/>
                <a:gd name="connsiteY85" fmla="*/ 609599 h 3991768"/>
                <a:gd name="connsiteX86" fmla="*/ 2105818 w 3845718"/>
                <a:gd name="connsiteY86" fmla="*/ 623887 h 3991768"/>
                <a:gd name="connsiteX87" fmla="*/ 2128837 w 3845718"/>
                <a:gd name="connsiteY87" fmla="*/ 611981 h 3991768"/>
                <a:gd name="connsiteX88" fmla="*/ 2188368 w 3845718"/>
                <a:gd name="connsiteY88" fmla="*/ 563562 h 3991768"/>
                <a:gd name="connsiteX89" fmla="*/ 2229643 w 3845718"/>
                <a:gd name="connsiteY89" fmla="*/ 588962 h 3991768"/>
                <a:gd name="connsiteX90" fmla="*/ 2248693 w 3845718"/>
                <a:gd name="connsiteY90" fmla="*/ 581819 h 3991768"/>
                <a:gd name="connsiteX91" fmla="*/ 2276474 w 3845718"/>
                <a:gd name="connsiteY91" fmla="*/ 523875 h 3991768"/>
                <a:gd name="connsiteX92" fmla="*/ 2337593 w 3845718"/>
                <a:gd name="connsiteY92" fmla="*/ 485774 h 3991768"/>
                <a:gd name="connsiteX93" fmla="*/ 2326480 w 3845718"/>
                <a:gd name="connsiteY93" fmla="*/ 502445 h 3991768"/>
                <a:gd name="connsiteX94" fmla="*/ 2375693 w 3845718"/>
                <a:gd name="connsiteY94" fmla="*/ 596106 h 3991768"/>
                <a:gd name="connsiteX95" fmla="*/ 2470943 w 3845718"/>
                <a:gd name="connsiteY95" fmla="*/ 638968 h 3991768"/>
                <a:gd name="connsiteX96" fmla="*/ 2480468 w 3845718"/>
                <a:gd name="connsiteY96" fmla="*/ 727869 h 3991768"/>
                <a:gd name="connsiteX97" fmla="*/ 2501105 w 3845718"/>
                <a:gd name="connsiteY97" fmla="*/ 761206 h 3991768"/>
                <a:gd name="connsiteX98" fmla="*/ 2529681 w 3845718"/>
                <a:gd name="connsiteY98" fmla="*/ 818356 h 3991768"/>
                <a:gd name="connsiteX99" fmla="*/ 2480468 w 3845718"/>
                <a:gd name="connsiteY99" fmla="*/ 939006 h 3991768"/>
                <a:gd name="connsiteX100" fmla="*/ 2564606 w 3845718"/>
                <a:gd name="connsiteY100" fmla="*/ 883444 h 3991768"/>
                <a:gd name="connsiteX101" fmla="*/ 2692400 w 3845718"/>
                <a:gd name="connsiteY101" fmla="*/ 892969 h 3991768"/>
                <a:gd name="connsiteX102" fmla="*/ 2744787 w 3845718"/>
                <a:gd name="connsiteY102" fmla="*/ 859631 h 3991768"/>
                <a:gd name="connsiteX103" fmla="*/ 2806699 w 3845718"/>
                <a:gd name="connsiteY103" fmla="*/ 880267 h 3991768"/>
                <a:gd name="connsiteX104" fmla="*/ 2867818 w 3845718"/>
                <a:gd name="connsiteY104" fmla="*/ 789781 h 3991768"/>
                <a:gd name="connsiteX105" fmla="*/ 2910681 w 3845718"/>
                <a:gd name="connsiteY105" fmla="*/ 797718 h 3991768"/>
                <a:gd name="connsiteX106" fmla="*/ 2978943 w 3845718"/>
                <a:gd name="connsiteY106" fmla="*/ 697706 h 3991768"/>
                <a:gd name="connsiteX107" fmla="*/ 3069430 w 3845718"/>
                <a:gd name="connsiteY107" fmla="*/ 731044 h 3991768"/>
                <a:gd name="connsiteX108" fmla="*/ 3128168 w 3845718"/>
                <a:gd name="connsiteY108" fmla="*/ 719931 h 3991768"/>
                <a:gd name="connsiteX109" fmla="*/ 3198018 w 3845718"/>
                <a:gd name="connsiteY109" fmla="*/ 745331 h 3991768"/>
                <a:gd name="connsiteX110" fmla="*/ 3204368 w 3845718"/>
                <a:gd name="connsiteY110" fmla="*/ 821531 h 3991768"/>
                <a:gd name="connsiteX111" fmla="*/ 3172618 w 3845718"/>
                <a:gd name="connsiteY111" fmla="*/ 904081 h 3991768"/>
                <a:gd name="connsiteX112" fmla="*/ 3204368 w 3845718"/>
                <a:gd name="connsiteY112" fmla="*/ 999331 h 3991768"/>
                <a:gd name="connsiteX113" fmla="*/ 3331368 w 3845718"/>
                <a:gd name="connsiteY113" fmla="*/ 1031081 h 3991768"/>
                <a:gd name="connsiteX114" fmla="*/ 3284537 w 3845718"/>
                <a:gd name="connsiteY114" fmla="*/ 1149350 h 3991768"/>
                <a:gd name="connsiteX115" fmla="*/ 3350418 w 3845718"/>
                <a:gd name="connsiteY115" fmla="*/ 1253331 h 3991768"/>
                <a:gd name="connsiteX116" fmla="*/ 3382168 w 3845718"/>
                <a:gd name="connsiteY116" fmla="*/ 1259681 h 3991768"/>
                <a:gd name="connsiteX117" fmla="*/ 3337718 w 3845718"/>
                <a:gd name="connsiteY117" fmla="*/ 1367631 h 3991768"/>
                <a:gd name="connsiteX118" fmla="*/ 3413918 w 3845718"/>
                <a:gd name="connsiteY118" fmla="*/ 1373981 h 3991768"/>
                <a:gd name="connsiteX119" fmla="*/ 3548062 w 3845718"/>
                <a:gd name="connsiteY119" fmla="*/ 1310481 h 3991768"/>
                <a:gd name="connsiteX120" fmla="*/ 3712368 w 3845718"/>
                <a:gd name="connsiteY120" fmla="*/ 1158081 h 3991768"/>
                <a:gd name="connsiteX121" fmla="*/ 3701256 w 3845718"/>
                <a:gd name="connsiteY121" fmla="*/ 1280319 h 3991768"/>
                <a:gd name="connsiteX122" fmla="*/ 3793331 w 3845718"/>
                <a:gd name="connsiteY122" fmla="*/ 1369218 h 3991768"/>
                <a:gd name="connsiteX123" fmla="*/ 3845718 w 3845718"/>
                <a:gd name="connsiteY123" fmla="*/ 1520031 h 3991768"/>
                <a:gd name="connsiteX124" fmla="*/ 3540124 w 3845718"/>
                <a:gd name="connsiteY124" fmla="*/ 1708149 h 3991768"/>
                <a:gd name="connsiteX125" fmla="*/ 3607593 w 3845718"/>
                <a:gd name="connsiteY125" fmla="*/ 1835944 h 3991768"/>
                <a:gd name="connsiteX126" fmla="*/ 3559174 w 3845718"/>
                <a:gd name="connsiteY126" fmla="*/ 1937544 h 3991768"/>
                <a:gd name="connsiteX127" fmla="*/ 3604418 w 3845718"/>
                <a:gd name="connsiteY127" fmla="*/ 1970881 h 3991768"/>
                <a:gd name="connsiteX128" fmla="*/ 3629818 w 3845718"/>
                <a:gd name="connsiteY128" fmla="*/ 2021681 h 3991768"/>
                <a:gd name="connsiteX129" fmla="*/ 3629818 w 3845718"/>
                <a:gd name="connsiteY129" fmla="*/ 2097881 h 3991768"/>
                <a:gd name="connsiteX130" fmla="*/ 3604418 w 3845718"/>
                <a:gd name="connsiteY130" fmla="*/ 2123281 h 3991768"/>
                <a:gd name="connsiteX131" fmla="*/ 3598068 w 3845718"/>
                <a:gd name="connsiteY131" fmla="*/ 2161381 h 3991768"/>
                <a:gd name="connsiteX132" fmla="*/ 3528218 w 3845718"/>
                <a:gd name="connsiteY132" fmla="*/ 2135981 h 3991768"/>
                <a:gd name="connsiteX133" fmla="*/ 3509168 w 3845718"/>
                <a:gd name="connsiteY133" fmla="*/ 2262981 h 3991768"/>
                <a:gd name="connsiteX134" fmla="*/ 3432175 w 3845718"/>
                <a:gd name="connsiteY134" fmla="*/ 2227262 h 3991768"/>
                <a:gd name="connsiteX135" fmla="*/ 3299618 w 3845718"/>
                <a:gd name="connsiteY135" fmla="*/ 2289968 h 3991768"/>
                <a:gd name="connsiteX136" fmla="*/ 3445668 w 3845718"/>
                <a:gd name="connsiteY136" fmla="*/ 2536031 h 3991768"/>
                <a:gd name="connsiteX137" fmla="*/ 3483768 w 3845718"/>
                <a:gd name="connsiteY137" fmla="*/ 2536031 h 3991768"/>
                <a:gd name="connsiteX138" fmla="*/ 3477418 w 3845718"/>
                <a:gd name="connsiteY138" fmla="*/ 2624931 h 3991768"/>
                <a:gd name="connsiteX139" fmla="*/ 3407568 w 3845718"/>
                <a:gd name="connsiteY139" fmla="*/ 2600325 h 3991768"/>
                <a:gd name="connsiteX140" fmla="*/ 3299618 w 3845718"/>
                <a:gd name="connsiteY140" fmla="*/ 2637631 h 3991768"/>
                <a:gd name="connsiteX141" fmla="*/ 3077368 w 3845718"/>
                <a:gd name="connsiteY141" fmla="*/ 2631281 h 3991768"/>
                <a:gd name="connsiteX142" fmla="*/ 2982118 w 3845718"/>
                <a:gd name="connsiteY142" fmla="*/ 2631281 h 3991768"/>
                <a:gd name="connsiteX143" fmla="*/ 2905918 w 3845718"/>
                <a:gd name="connsiteY143" fmla="*/ 2555081 h 3991768"/>
                <a:gd name="connsiteX144" fmla="*/ 2848768 w 3845718"/>
                <a:gd name="connsiteY144" fmla="*/ 2542381 h 3991768"/>
                <a:gd name="connsiteX145" fmla="*/ 2834481 w 3845718"/>
                <a:gd name="connsiteY145" fmla="*/ 2463006 h 3991768"/>
                <a:gd name="connsiteX146" fmla="*/ 2643980 w 3845718"/>
                <a:gd name="connsiteY146" fmla="*/ 2405856 h 3991768"/>
                <a:gd name="connsiteX147" fmla="*/ 2620168 w 3845718"/>
                <a:gd name="connsiteY147" fmla="*/ 2523331 h 3991768"/>
                <a:gd name="connsiteX148" fmla="*/ 2639218 w 3845718"/>
                <a:gd name="connsiteY148" fmla="*/ 2612231 h 3991768"/>
                <a:gd name="connsiteX149" fmla="*/ 2607468 w 3845718"/>
                <a:gd name="connsiteY149" fmla="*/ 2726531 h 3991768"/>
                <a:gd name="connsiteX150" fmla="*/ 3001168 w 3845718"/>
                <a:gd name="connsiteY150" fmla="*/ 2796381 h 3991768"/>
                <a:gd name="connsiteX151" fmla="*/ 3045618 w 3845718"/>
                <a:gd name="connsiteY151" fmla="*/ 3253581 h 3991768"/>
                <a:gd name="connsiteX152" fmla="*/ 1978818 w 3845718"/>
                <a:gd name="connsiteY152" fmla="*/ 3310731 h 3991768"/>
                <a:gd name="connsiteX153" fmla="*/ 1959768 w 3845718"/>
                <a:gd name="connsiteY153" fmla="*/ 3367881 h 3991768"/>
                <a:gd name="connsiteX154" fmla="*/ 2010568 w 3845718"/>
                <a:gd name="connsiteY154" fmla="*/ 3393281 h 3991768"/>
                <a:gd name="connsiteX155" fmla="*/ 2029618 w 3845718"/>
                <a:gd name="connsiteY155" fmla="*/ 3469481 h 3991768"/>
                <a:gd name="connsiteX156" fmla="*/ 2023268 w 3845718"/>
                <a:gd name="connsiteY156" fmla="*/ 3628231 h 3991768"/>
                <a:gd name="connsiteX157" fmla="*/ 2093118 w 3845718"/>
                <a:gd name="connsiteY157" fmla="*/ 3723481 h 3991768"/>
                <a:gd name="connsiteX158" fmla="*/ 2055018 w 3845718"/>
                <a:gd name="connsiteY158" fmla="*/ 3888581 h 3991768"/>
                <a:gd name="connsiteX159" fmla="*/ 2112168 w 3845718"/>
                <a:gd name="connsiteY159" fmla="*/ 3990181 h 3991768"/>
                <a:gd name="connsiteX0" fmla="*/ 2112168 w 3845718"/>
                <a:gd name="connsiteY0" fmla="*/ 3990181 h 3991768"/>
                <a:gd name="connsiteX1" fmla="*/ 2013743 w 3845718"/>
                <a:gd name="connsiteY1" fmla="*/ 3991768 h 3991768"/>
                <a:gd name="connsiteX2" fmla="*/ 1936749 w 3845718"/>
                <a:gd name="connsiteY2" fmla="*/ 3991768 h 3991768"/>
                <a:gd name="connsiteX3" fmla="*/ 1892299 w 3845718"/>
                <a:gd name="connsiteY3" fmla="*/ 3956050 h 3991768"/>
                <a:gd name="connsiteX4" fmla="*/ 1781968 w 3845718"/>
                <a:gd name="connsiteY4" fmla="*/ 3723481 h 3991768"/>
                <a:gd name="connsiteX5" fmla="*/ 1781968 w 3845718"/>
                <a:gd name="connsiteY5" fmla="*/ 3596481 h 3991768"/>
                <a:gd name="connsiteX6" fmla="*/ 1674018 w 3845718"/>
                <a:gd name="connsiteY6" fmla="*/ 3748881 h 3991768"/>
                <a:gd name="connsiteX7" fmla="*/ 1502568 w 3845718"/>
                <a:gd name="connsiteY7" fmla="*/ 3247231 h 3991768"/>
                <a:gd name="connsiteX8" fmla="*/ 1489868 w 3845718"/>
                <a:gd name="connsiteY8" fmla="*/ 2917031 h 3991768"/>
                <a:gd name="connsiteX9" fmla="*/ 1470818 w 3845718"/>
                <a:gd name="connsiteY9" fmla="*/ 2739231 h 3991768"/>
                <a:gd name="connsiteX10" fmla="*/ 1432718 w 3845718"/>
                <a:gd name="connsiteY10" fmla="*/ 2523331 h 3991768"/>
                <a:gd name="connsiteX11" fmla="*/ 988218 w 3845718"/>
                <a:gd name="connsiteY11" fmla="*/ 2961481 h 3991768"/>
                <a:gd name="connsiteX12" fmla="*/ 931068 w 3845718"/>
                <a:gd name="connsiteY12" fmla="*/ 2910681 h 3991768"/>
                <a:gd name="connsiteX13" fmla="*/ 785018 w 3845718"/>
                <a:gd name="connsiteY13" fmla="*/ 2948781 h 3991768"/>
                <a:gd name="connsiteX14" fmla="*/ 696118 w 3845718"/>
                <a:gd name="connsiteY14" fmla="*/ 2878931 h 3991768"/>
                <a:gd name="connsiteX15" fmla="*/ 804068 w 3845718"/>
                <a:gd name="connsiteY15" fmla="*/ 2886075 h 3991768"/>
                <a:gd name="connsiteX16" fmla="*/ 854074 w 3845718"/>
                <a:gd name="connsiteY16" fmla="*/ 2869406 h 3991768"/>
                <a:gd name="connsiteX17" fmla="*/ 834231 w 3845718"/>
                <a:gd name="connsiteY17" fmla="*/ 2833688 h 3991768"/>
                <a:gd name="connsiteX18" fmla="*/ 911224 w 3845718"/>
                <a:gd name="connsiteY18" fmla="*/ 2807493 h 3991768"/>
                <a:gd name="connsiteX19" fmla="*/ 1192212 w 3845718"/>
                <a:gd name="connsiteY19" fmla="*/ 2510631 h 3991768"/>
                <a:gd name="connsiteX20" fmla="*/ 1159668 w 3845718"/>
                <a:gd name="connsiteY20" fmla="*/ 2453481 h 3991768"/>
                <a:gd name="connsiteX21" fmla="*/ 1193799 w 3845718"/>
                <a:gd name="connsiteY21" fmla="*/ 2369343 h 3991768"/>
                <a:gd name="connsiteX22" fmla="*/ 1101725 w 3845718"/>
                <a:gd name="connsiteY22" fmla="*/ 2333627 h 3991768"/>
                <a:gd name="connsiteX23" fmla="*/ 1035051 w 3845718"/>
                <a:gd name="connsiteY23" fmla="*/ 2369348 h 3991768"/>
                <a:gd name="connsiteX24" fmla="*/ 1001714 w 3845718"/>
                <a:gd name="connsiteY24" fmla="*/ 2426498 h 3991768"/>
                <a:gd name="connsiteX25" fmla="*/ 915989 w 3845718"/>
                <a:gd name="connsiteY25" fmla="*/ 2355060 h 3991768"/>
                <a:gd name="connsiteX26" fmla="*/ 851695 w 3845718"/>
                <a:gd name="connsiteY26" fmla="*/ 2362204 h 3991768"/>
                <a:gd name="connsiteX27" fmla="*/ 765970 w 3845718"/>
                <a:gd name="connsiteY27" fmla="*/ 2276479 h 3991768"/>
                <a:gd name="connsiteX28" fmla="*/ 870745 w 3845718"/>
                <a:gd name="connsiteY28" fmla="*/ 2188373 h 3991768"/>
                <a:gd name="connsiteX29" fmla="*/ 777876 w 3845718"/>
                <a:gd name="connsiteY29" fmla="*/ 2171704 h 3991768"/>
                <a:gd name="connsiteX30" fmla="*/ 689770 w 3845718"/>
                <a:gd name="connsiteY30" fmla="*/ 2250285 h 3991768"/>
                <a:gd name="connsiteX31" fmla="*/ 654051 w 3845718"/>
                <a:gd name="connsiteY31" fmla="*/ 2328866 h 3991768"/>
                <a:gd name="connsiteX32" fmla="*/ 654051 w 3845718"/>
                <a:gd name="connsiteY32" fmla="*/ 2352679 h 3991768"/>
                <a:gd name="connsiteX33" fmla="*/ 620714 w 3845718"/>
                <a:gd name="connsiteY33" fmla="*/ 2390779 h 3991768"/>
                <a:gd name="connsiteX34" fmla="*/ 570708 w 3845718"/>
                <a:gd name="connsiteY34" fmla="*/ 2416973 h 3991768"/>
                <a:gd name="connsiteX35" fmla="*/ 504032 w 3845718"/>
                <a:gd name="connsiteY35" fmla="*/ 2431260 h 3991768"/>
                <a:gd name="connsiteX36" fmla="*/ 489745 w 3845718"/>
                <a:gd name="connsiteY36" fmla="*/ 2462216 h 3991768"/>
                <a:gd name="connsiteX37" fmla="*/ 461170 w 3845718"/>
                <a:gd name="connsiteY37" fmla="*/ 2447929 h 3991768"/>
                <a:gd name="connsiteX38" fmla="*/ 434976 w 3845718"/>
                <a:gd name="connsiteY38" fmla="*/ 2486029 h 3991768"/>
                <a:gd name="connsiteX39" fmla="*/ 375445 w 3845718"/>
                <a:gd name="connsiteY39" fmla="*/ 2502698 h 3991768"/>
                <a:gd name="connsiteX40" fmla="*/ 368301 w 3845718"/>
                <a:gd name="connsiteY40" fmla="*/ 2538416 h 3991768"/>
                <a:gd name="connsiteX41" fmla="*/ 278605 w 3845718"/>
                <a:gd name="connsiteY41" fmla="*/ 2494756 h 3991768"/>
                <a:gd name="connsiteX42" fmla="*/ 245268 w 3845718"/>
                <a:gd name="connsiteY42" fmla="*/ 2421731 h 3991768"/>
                <a:gd name="connsiteX43" fmla="*/ 252411 w 3845718"/>
                <a:gd name="connsiteY43" fmla="*/ 2365375 h 3991768"/>
                <a:gd name="connsiteX44" fmla="*/ 217487 w 3845718"/>
                <a:gd name="connsiteY44" fmla="*/ 2364581 h 3991768"/>
                <a:gd name="connsiteX45" fmla="*/ 230981 w 3845718"/>
                <a:gd name="connsiteY45" fmla="*/ 2322512 h 3991768"/>
                <a:gd name="connsiteX46" fmla="*/ 105567 w 3845718"/>
                <a:gd name="connsiteY46" fmla="*/ 2273300 h 3991768"/>
                <a:gd name="connsiteX47" fmla="*/ 42068 w 3845718"/>
                <a:gd name="connsiteY47" fmla="*/ 2207418 h 3991768"/>
                <a:gd name="connsiteX48" fmla="*/ 83343 w 3845718"/>
                <a:gd name="connsiteY48" fmla="*/ 1967706 h 3991768"/>
                <a:gd name="connsiteX49" fmla="*/ 0 w 3845718"/>
                <a:gd name="connsiteY49" fmla="*/ 1795463 h 3991768"/>
                <a:gd name="connsiteX50" fmla="*/ 30956 w 3845718"/>
                <a:gd name="connsiteY50" fmla="*/ 1750218 h 3991768"/>
                <a:gd name="connsiteX51" fmla="*/ 205581 w 3845718"/>
                <a:gd name="connsiteY51" fmla="*/ 1373981 h 3991768"/>
                <a:gd name="connsiteX52" fmla="*/ 340518 w 3845718"/>
                <a:gd name="connsiteY52" fmla="*/ 1253331 h 3991768"/>
                <a:gd name="connsiteX53" fmla="*/ 392906 w 3845718"/>
                <a:gd name="connsiteY53" fmla="*/ 1000918 h 3991768"/>
                <a:gd name="connsiteX54" fmla="*/ 412749 w 3845718"/>
                <a:gd name="connsiteY54" fmla="*/ 875506 h 3991768"/>
                <a:gd name="connsiteX55" fmla="*/ 579437 w 3845718"/>
                <a:gd name="connsiteY55" fmla="*/ 950118 h 3991768"/>
                <a:gd name="connsiteX56" fmla="*/ 734218 w 3845718"/>
                <a:gd name="connsiteY56" fmla="*/ 1008856 h 3991768"/>
                <a:gd name="connsiteX57" fmla="*/ 746124 w 3845718"/>
                <a:gd name="connsiteY57" fmla="*/ 935831 h 3991768"/>
                <a:gd name="connsiteX58" fmla="*/ 689768 w 3845718"/>
                <a:gd name="connsiteY58" fmla="*/ 856456 h 3991768"/>
                <a:gd name="connsiteX59" fmla="*/ 832643 w 3845718"/>
                <a:gd name="connsiteY59" fmla="*/ 818356 h 3991768"/>
                <a:gd name="connsiteX60" fmla="*/ 921543 w 3845718"/>
                <a:gd name="connsiteY60" fmla="*/ 812006 h 3991768"/>
                <a:gd name="connsiteX61" fmla="*/ 953293 w 3845718"/>
                <a:gd name="connsiteY61" fmla="*/ 792956 h 3991768"/>
                <a:gd name="connsiteX62" fmla="*/ 981868 w 3845718"/>
                <a:gd name="connsiteY62" fmla="*/ 812006 h 3991768"/>
                <a:gd name="connsiteX63" fmla="*/ 1048543 w 3845718"/>
                <a:gd name="connsiteY63" fmla="*/ 796131 h 3991768"/>
                <a:gd name="connsiteX64" fmla="*/ 1061243 w 3845718"/>
                <a:gd name="connsiteY64" fmla="*/ 764381 h 3991768"/>
                <a:gd name="connsiteX65" fmla="*/ 1302543 w 3845718"/>
                <a:gd name="connsiteY65" fmla="*/ 735806 h 3991768"/>
                <a:gd name="connsiteX66" fmla="*/ 1261268 w 3845718"/>
                <a:gd name="connsiteY66" fmla="*/ 469106 h 3991768"/>
                <a:gd name="connsiteX67" fmla="*/ 1180308 w 3845718"/>
                <a:gd name="connsiteY67" fmla="*/ 247654 h 3991768"/>
                <a:gd name="connsiteX68" fmla="*/ 1089818 w 3845718"/>
                <a:gd name="connsiteY68" fmla="*/ 0 h 3991768"/>
                <a:gd name="connsiteX69" fmla="*/ 1280318 w 3845718"/>
                <a:gd name="connsiteY69" fmla="*/ 262731 h 3991768"/>
                <a:gd name="connsiteX70" fmla="*/ 1400968 w 3845718"/>
                <a:gd name="connsiteY70" fmla="*/ 310356 h 3991768"/>
                <a:gd name="connsiteX71" fmla="*/ 1477168 w 3845718"/>
                <a:gd name="connsiteY71" fmla="*/ 380206 h 3991768"/>
                <a:gd name="connsiteX72" fmla="*/ 1537493 w 3845718"/>
                <a:gd name="connsiteY72" fmla="*/ 472281 h 3991768"/>
                <a:gd name="connsiteX73" fmla="*/ 1581943 w 3845718"/>
                <a:gd name="connsiteY73" fmla="*/ 662781 h 3991768"/>
                <a:gd name="connsiteX74" fmla="*/ 1678781 w 3845718"/>
                <a:gd name="connsiteY74" fmla="*/ 630237 h 3991768"/>
                <a:gd name="connsiteX75" fmla="*/ 1685923 w 3845718"/>
                <a:gd name="connsiteY75" fmla="*/ 560388 h 3991768"/>
                <a:gd name="connsiteX76" fmla="*/ 1710531 w 3845718"/>
                <a:gd name="connsiteY76" fmla="*/ 555625 h 3991768"/>
                <a:gd name="connsiteX77" fmla="*/ 1747838 w 3845718"/>
                <a:gd name="connsiteY77" fmla="*/ 539751 h 3991768"/>
                <a:gd name="connsiteX78" fmla="*/ 1843087 w 3845718"/>
                <a:gd name="connsiteY78" fmla="*/ 545305 h 3991768"/>
                <a:gd name="connsiteX79" fmla="*/ 1884361 w 3845718"/>
                <a:gd name="connsiteY79" fmla="*/ 554038 h 3991768"/>
                <a:gd name="connsiteX80" fmla="*/ 1887537 w 3845718"/>
                <a:gd name="connsiteY80" fmla="*/ 495299 h 3991768"/>
                <a:gd name="connsiteX81" fmla="*/ 1921668 w 3845718"/>
                <a:gd name="connsiteY81" fmla="*/ 504031 h 3991768"/>
                <a:gd name="connsiteX82" fmla="*/ 1908174 w 3845718"/>
                <a:gd name="connsiteY82" fmla="*/ 578643 h 3991768"/>
                <a:gd name="connsiteX83" fmla="*/ 1972468 w 3845718"/>
                <a:gd name="connsiteY83" fmla="*/ 581819 h 3991768"/>
                <a:gd name="connsiteX84" fmla="*/ 2008186 w 3845718"/>
                <a:gd name="connsiteY84" fmla="*/ 562768 h 3991768"/>
                <a:gd name="connsiteX85" fmla="*/ 2052637 w 3845718"/>
                <a:gd name="connsiteY85" fmla="*/ 574675 h 3991768"/>
                <a:gd name="connsiteX86" fmla="*/ 2055018 w 3845718"/>
                <a:gd name="connsiteY86" fmla="*/ 609599 h 3991768"/>
                <a:gd name="connsiteX87" fmla="*/ 2105818 w 3845718"/>
                <a:gd name="connsiteY87" fmla="*/ 623887 h 3991768"/>
                <a:gd name="connsiteX88" fmla="*/ 2128837 w 3845718"/>
                <a:gd name="connsiteY88" fmla="*/ 611981 h 3991768"/>
                <a:gd name="connsiteX89" fmla="*/ 2188368 w 3845718"/>
                <a:gd name="connsiteY89" fmla="*/ 563562 h 3991768"/>
                <a:gd name="connsiteX90" fmla="*/ 2229643 w 3845718"/>
                <a:gd name="connsiteY90" fmla="*/ 588962 h 3991768"/>
                <a:gd name="connsiteX91" fmla="*/ 2248693 w 3845718"/>
                <a:gd name="connsiteY91" fmla="*/ 581819 h 3991768"/>
                <a:gd name="connsiteX92" fmla="*/ 2276474 w 3845718"/>
                <a:gd name="connsiteY92" fmla="*/ 523875 h 3991768"/>
                <a:gd name="connsiteX93" fmla="*/ 2337593 w 3845718"/>
                <a:gd name="connsiteY93" fmla="*/ 485774 h 3991768"/>
                <a:gd name="connsiteX94" fmla="*/ 2326480 w 3845718"/>
                <a:gd name="connsiteY94" fmla="*/ 502445 h 3991768"/>
                <a:gd name="connsiteX95" fmla="*/ 2375693 w 3845718"/>
                <a:gd name="connsiteY95" fmla="*/ 596106 h 3991768"/>
                <a:gd name="connsiteX96" fmla="*/ 2470943 w 3845718"/>
                <a:gd name="connsiteY96" fmla="*/ 638968 h 3991768"/>
                <a:gd name="connsiteX97" fmla="*/ 2480468 w 3845718"/>
                <a:gd name="connsiteY97" fmla="*/ 727869 h 3991768"/>
                <a:gd name="connsiteX98" fmla="*/ 2501105 w 3845718"/>
                <a:gd name="connsiteY98" fmla="*/ 761206 h 3991768"/>
                <a:gd name="connsiteX99" fmla="*/ 2529681 w 3845718"/>
                <a:gd name="connsiteY99" fmla="*/ 818356 h 3991768"/>
                <a:gd name="connsiteX100" fmla="*/ 2480468 w 3845718"/>
                <a:gd name="connsiteY100" fmla="*/ 939006 h 3991768"/>
                <a:gd name="connsiteX101" fmla="*/ 2564606 w 3845718"/>
                <a:gd name="connsiteY101" fmla="*/ 883444 h 3991768"/>
                <a:gd name="connsiteX102" fmla="*/ 2692400 w 3845718"/>
                <a:gd name="connsiteY102" fmla="*/ 892969 h 3991768"/>
                <a:gd name="connsiteX103" fmla="*/ 2744787 w 3845718"/>
                <a:gd name="connsiteY103" fmla="*/ 859631 h 3991768"/>
                <a:gd name="connsiteX104" fmla="*/ 2806699 w 3845718"/>
                <a:gd name="connsiteY104" fmla="*/ 880267 h 3991768"/>
                <a:gd name="connsiteX105" fmla="*/ 2867818 w 3845718"/>
                <a:gd name="connsiteY105" fmla="*/ 789781 h 3991768"/>
                <a:gd name="connsiteX106" fmla="*/ 2910681 w 3845718"/>
                <a:gd name="connsiteY106" fmla="*/ 797718 h 3991768"/>
                <a:gd name="connsiteX107" fmla="*/ 2978943 w 3845718"/>
                <a:gd name="connsiteY107" fmla="*/ 697706 h 3991768"/>
                <a:gd name="connsiteX108" fmla="*/ 3069430 w 3845718"/>
                <a:gd name="connsiteY108" fmla="*/ 731044 h 3991768"/>
                <a:gd name="connsiteX109" fmla="*/ 3128168 w 3845718"/>
                <a:gd name="connsiteY109" fmla="*/ 719931 h 3991768"/>
                <a:gd name="connsiteX110" fmla="*/ 3198018 w 3845718"/>
                <a:gd name="connsiteY110" fmla="*/ 745331 h 3991768"/>
                <a:gd name="connsiteX111" fmla="*/ 3204368 w 3845718"/>
                <a:gd name="connsiteY111" fmla="*/ 821531 h 3991768"/>
                <a:gd name="connsiteX112" fmla="*/ 3172618 w 3845718"/>
                <a:gd name="connsiteY112" fmla="*/ 904081 h 3991768"/>
                <a:gd name="connsiteX113" fmla="*/ 3204368 w 3845718"/>
                <a:gd name="connsiteY113" fmla="*/ 999331 h 3991768"/>
                <a:gd name="connsiteX114" fmla="*/ 3331368 w 3845718"/>
                <a:gd name="connsiteY114" fmla="*/ 1031081 h 3991768"/>
                <a:gd name="connsiteX115" fmla="*/ 3284537 w 3845718"/>
                <a:gd name="connsiteY115" fmla="*/ 1149350 h 3991768"/>
                <a:gd name="connsiteX116" fmla="*/ 3350418 w 3845718"/>
                <a:gd name="connsiteY116" fmla="*/ 1253331 h 3991768"/>
                <a:gd name="connsiteX117" fmla="*/ 3382168 w 3845718"/>
                <a:gd name="connsiteY117" fmla="*/ 1259681 h 3991768"/>
                <a:gd name="connsiteX118" fmla="*/ 3337718 w 3845718"/>
                <a:gd name="connsiteY118" fmla="*/ 1367631 h 3991768"/>
                <a:gd name="connsiteX119" fmla="*/ 3413918 w 3845718"/>
                <a:gd name="connsiteY119" fmla="*/ 1373981 h 3991768"/>
                <a:gd name="connsiteX120" fmla="*/ 3548062 w 3845718"/>
                <a:gd name="connsiteY120" fmla="*/ 1310481 h 3991768"/>
                <a:gd name="connsiteX121" fmla="*/ 3712368 w 3845718"/>
                <a:gd name="connsiteY121" fmla="*/ 1158081 h 3991768"/>
                <a:gd name="connsiteX122" fmla="*/ 3701256 w 3845718"/>
                <a:gd name="connsiteY122" fmla="*/ 1280319 h 3991768"/>
                <a:gd name="connsiteX123" fmla="*/ 3793331 w 3845718"/>
                <a:gd name="connsiteY123" fmla="*/ 1369218 h 3991768"/>
                <a:gd name="connsiteX124" fmla="*/ 3845718 w 3845718"/>
                <a:gd name="connsiteY124" fmla="*/ 1520031 h 3991768"/>
                <a:gd name="connsiteX125" fmla="*/ 3540124 w 3845718"/>
                <a:gd name="connsiteY125" fmla="*/ 1708149 h 3991768"/>
                <a:gd name="connsiteX126" fmla="*/ 3607593 w 3845718"/>
                <a:gd name="connsiteY126" fmla="*/ 1835944 h 3991768"/>
                <a:gd name="connsiteX127" fmla="*/ 3559174 w 3845718"/>
                <a:gd name="connsiteY127" fmla="*/ 1937544 h 3991768"/>
                <a:gd name="connsiteX128" fmla="*/ 3604418 w 3845718"/>
                <a:gd name="connsiteY128" fmla="*/ 1970881 h 3991768"/>
                <a:gd name="connsiteX129" fmla="*/ 3629818 w 3845718"/>
                <a:gd name="connsiteY129" fmla="*/ 2021681 h 3991768"/>
                <a:gd name="connsiteX130" fmla="*/ 3629818 w 3845718"/>
                <a:gd name="connsiteY130" fmla="*/ 2097881 h 3991768"/>
                <a:gd name="connsiteX131" fmla="*/ 3604418 w 3845718"/>
                <a:gd name="connsiteY131" fmla="*/ 2123281 h 3991768"/>
                <a:gd name="connsiteX132" fmla="*/ 3598068 w 3845718"/>
                <a:gd name="connsiteY132" fmla="*/ 2161381 h 3991768"/>
                <a:gd name="connsiteX133" fmla="*/ 3528218 w 3845718"/>
                <a:gd name="connsiteY133" fmla="*/ 2135981 h 3991768"/>
                <a:gd name="connsiteX134" fmla="*/ 3509168 w 3845718"/>
                <a:gd name="connsiteY134" fmla="*/ 2262981 h 3991768"/>
                <a:gd name="connsiteX135" fmla="*/ 3432175 w 3845718"/>
                <a:gd name="connsiteY135" fmla="*/ 2227262 h 3991768"/>
                <a:gd name="connsiteX136" fmla="*/ 3299618 w 3845718"/>
                <a:gd name="connsiteY136" fmla="*/ 2289968 h 3991768"/>
                <a:gd name="connsiteX137" fmla="*/ 3445668 w 3845718"/>
                <a:gd name="connsiteY137" fmla="*/ 2536031 h 3991768"/>
                <a:gd name="connsiteX138" fmla="*/ 3483768 w 3845718"/>
                <a:gd name="connsiteY138" fmla="*/ 2536031 h 3991768"/>
                <a:gd name="connsiteX139" fmla="*/ 3477418 w 3845718"/>
                <a:gd name="connsiteY139" fmla="*/ 2624931 h 3991768"/>
                <a:gd name="connsiteX140" fmla="*/ 3407568 w 3845718"/>
                <a:gd name="connsiteY140" fmla="*/ 2600325 h 3991768"/>
                <a:gd name="connsiteX141" fmla="*/ 3299618 w 3845718"/>
                <a:gd name="connsiteY141" fmla="*/ 2637631 h 3991768"/>
                <a:gd name="connsiteX142" fmla="*/ 3077368 w 3845718"/>
                <a:gd name="connsiteY142" fmla="*/ 2631281 h 3991768"/>
                <a:gd name="connsiteX143" fmla="*/ 2982118 w 3845718"/>
                <a:gd name="connsiteY143" fmla="*/ 2631281 h 3991768"/>
                <a:gd name="connsiteX144" fmla="*/ 2905918 w 3845718"/>
                <a:gd name="connsiteY144" fmla="*/ 2555081 h 3991768"/>
                <a:gd name="connsiteX145" fmla="*/ 2848768 w 3845718"/>
                <a:gd name="connsiteY145" fmla="*/ 2542381 h 3991768"/>
                <a:gd name="connsiteX146" fmla="*/ 2834481 w 3845718"/>
                <a:gd name="connsiteY146" fmla="*/ 2463006 h 3991768"/>
                <a:gd name="connsiteX147" fmla="*/ 2643980 w 3845718"/>
                <a:gd name="connsiteY147" fmla="*/ 2405856 h 3991768"/>
                <a:gd name="connsiteX148" fmla="*/ 2620168 w 3845718"/>
                <a:gd name="connsiteY148" fmla="*/ 2523331 h 3991768"/>
                <a:gd name="connsiteX149" fmla="*/ 2639218 w 3845718"/>
                <a:gd name="connsiteY149" fmla="*/ 2612231 h 3991768"/>
                <a:gd name="connsiteX150" fmla="*/ 2607468 w 3845718"/>
                <a:gd name="connsiteY150" fmla="*/ 2726531 h 3991768"/>
                <a:gd name="connsiteX151" fmla="*/ 3001168 w 3845718"/>
                <a:gd name="connsiteY151" fmla="*/ 2796381 h 3991768"/>
                <a:gd name="connsiteX152" fmla="*/ 3045618 w 3845718"/>
                <a:gd name="connsiteY152" fmla="*/ 3253581 h 3991768"/>
                <a:gd name="connsiteX153" fmla="*/ 1978818 w 3845718"/>
                <a:gd name="connsiteY153" fmla="*/ 3310731 h 3991768"/>
                <a:gd name="connsiteX154" fmla="*/ 1959768 w 3845718"/>
                <a:gd name="connsiteY154" fmla="*/ 3367881 h 3991768"/>
                <a:gd name="connsiteX155" fmla="*/ 2010568 w 3845718"/>
                <a:gd name="connsiteY155" fmla="*/ 3393281 h 3991768"/>
                <a:gd name="connsiteX156" fmla="*/ 2029618 w 3845718"/>
                <a:gd name="connsiteY156" fmla="*/ 3469481 h 3991768"/>
                <a:gd name="connsiteX157" fmla="*/ 2023268 w 3845718"/>
                <a:gd name="connsiteY157" fmla="*/ 3628231 h 3991768"/>
                <a:gd name="connsiteX158" fmla="*/ 2093118 w 3845718"/>
                <a:gd name="connsiteY158" fmla="*/ 3723481 h 3991768"/>
                <a:gd name="connsiteX159" fmla="*/ 2055018 w 3845718"/>
                <a:gd name="connsiteY159" fmla="*/ 3888581 h 3991768"/>
                <a:gd name="connsiteX160" fmla="*/ 2112168 w 3845718"/>
                <a:gd name="connsiteY160" fmla="*/ 3990181 h 3991768"/>
                <a:gd name="connsiteX0" fmla="*/ 2112168 w 3845718"/>
                <a:gd name="connsiteY0" fmla="*/ 3790156 h 3791743"/>
                <a:gd name="connsiteX1" fmla="*/ 2013743 w 3845718"/>
                <a:gd name="connsiteY1" fmla="*/ 3791743 h 3791743"/>
                <a:gd name="connsiteX2" fmla="*/ 1936749 w 3845718"/>
                <a:gd name="connsiteY2" fmla="*/ 3791743 h 3791743"/>
                <a:gd name="connsiteX3" fmla="*/ 1892299 w 3845718"/>
                <a:gd name="connsiteY3" fmla="*/ 3756025 h 3791743"/>
                <a:gd name="connsiteX4" fmla="*/ 1781968 w 3845718"/>
                <a:gd name="connsiteY4" fmla="*/ 3523456 h 3791743"/>
                <a:gd name="connsiteX5" fmla="*/ 1781968 w 3845718"/>
                <a:gd name="connsiteY5" fmla="*/ 3396456 h 3791743"/>
                <a:gd name="connsiteX6" fmla="*/ 1674018 w 3845718"/>
                <a:gd name="connsiteY6" fmla="*/ 3548856 h 3791743"/>
                <a:gd name="connsiteX7" fmla="*/ 1502568 w 3845718"/>
                <a:gd name="connsiteY7" fmla="*/ 3047206 h 3791743"/>
                <a:gd name="connsiteX8" fmla="*/ 1489868 w 3845718"/>
                <a:gd name="connsiteY8" fmla="*/ 2717006 h 3791743"/>
                <a:gd name="connsiteX9" fmla="*/ 1470818 w 3845718"/>
                <a:gd name="connsiteY9" fmla="*/ 2539206 h 3791743"/>
                <a:gd name="connsiteX10" fmla="*/ 1432718 w 3845718"/>
                <a:gd name="connsiteY10" fmla="*/ 2323306 h 3791743"/>
                <a:gd name="connsiteX11" fmla="*/ 988218 w 3845718"/>
                <a:gd name="connsiteY11" fmla="*/ 2761456 h 3791743"/>
                <a:gd name="connsiteX12" fmla="*/ 931068 w 3845718"/>
                <a:gd name="connsiteY12" fmla="*/ 2710656 h 3791743"/>
                <a:gd name="connsiteX13" fmla="*/ 785018 w 3845718"/>
                <a:gd name="connsiteY13" fmla="*/ 2748756 h 3791743"/>
                <a:gd name="connsiteX14" fmla="*/ 696118 w 3845718"/>
                <a:gd name="connsiteY14" fmla="*/ 2678906 h 3791743"/>
                <a:gd name="connsiteX15" fmla="*/ 804068 w 3845718"/>
                <a:gd name="connsiteY15" fmla="*/ 2686050 h 3791743"/>
                <a:gd name="connsiteX16" fmla="*/ 854074 w 3845718"/>
                <a:gd name="connsiteY16" fmla="*/ 2669381 h 3791743"/>
                <a:gd name="connsiteX17" fmla="*/ 834231 w 3845718"/>
                <a:gd name="connsiteY17" fmla="*/ 2633663 h 3791743"/>
                <a:gd name="connsiteX18" fmla="*/ 911224 w 3845718"/>
                <a:gd name="connsiteY18" fmla="*/ 2607468 h 3791743"/>
                <a:gd name="connsiteX19" fmla="*/ 1192212 w 3845718"/>
                <a:gd name="connsiteY19" fmla="*/ 2310606 h 3791743"/>
                <a:gd name="connsiteX20" fmla="*/ 1159668 w 3845718"/>
                <a:gd name="connsiteY20" fmla="*/ 2253456 h 3791743"/>
                <a:gd name="connsiteX21" fmla="*/ 1193799 w 3845718"/>
                <a:gd name="connsiteY21" fmla="*/ 2169318 h 3791743"/>
                <a:gd name="connsiteX22" fmla="*/ 1101725 w 3845718"/>
                <a:gd name="connsiteY22" fmla="*/ 2133602 h 3791743"/>
                <a:gd name="connsiteX23" fmla="*/ 1035051 w 3845718"/>
                <a:gd name="connsiteY23" fmla="*/ 2169323 h 3791743"/>
                <a:gd name="connsiteX24" fmla="*/ 1001714 w 3845718"/>
                <a:gd name="connsiteY24" fmla="*/ 2226473 h 3791743"/>
                <a:gd name="connsiteX25" fmla="*/ 915989 w 3845718"/>
                <a:gd name="connsiteY25" fmla="*/ 2155035 h 3791743"/>
                <a:gd name="connsiteX26" fmla="*/ 851695 w 3845718"/>
                <a:gd name="connsiteY26" fmla="*/ 2162179 h 3791743"/>
                <a:gd name="connsiteX27" fmla="*/ 765970 w 3845718"/>
                <a:gd name="connsiteY27" fmla="*/ 2076454 h 3791743"/>
                <a:gd name="connsiteX28" fmla="*/ 870745 w 3845718"/>
                <a:gd name="connsiteY28" fmla="*/ 1988348 h 3791743"/>
                <a:gd name="connsiteX29" fmla="*/ 777876 w 3845718"/>
                <a:gd name="connsiteY29" fmla="*/ 1971679 h 3791743"/>
                <a:gd name="connsiteX30" fmla="*/ 689770 w 3845718"/>
                <a:gd name="connsiteY30" fmla="*/ 2050260 h 3791743"/>
                <a:gd name="connsiteX31" fmla="*/ 654051 w 3845718"/>
                <a:gd name="connsiteY31" fmla="*/ 2128841 h 3791743"/>
                <a:gd name="connsiteX32" fmla="*/ 654051 w 3845718"/>
                <a:gd name="connsiteY32" fmla="*/ 2152654 h 3791743"/>
                <a:gd name="connsiteX33" fmla="*/ 620714 w 3845718"/>
                <a:gd name="connsiteY33" fmla="*/ 2190754 h 3791743"/>
                <a:gd name="connsiteX34" fmla="*/ 570708 w 3845718"/>
                <a:gd name="connsiteY34" fmla="*/ 2216948 h 3791743"/>
                <a:gd name="connsiteX35" fmla="*/ 504032 w 3845718"/>
                <a:gd name="connsiteY35" fmla="*/ 2231235 h 3791743"/>
                <a:gd name="connsiteX36" fmla="*/ 489745 w 3845718"/>
                <a:gd name="connsiteY36" fmla="*/ 2262191 h 3791743"/>
                <a:gd name="connsiteX37" fmla="*/ 461170 w 3845718"/>
                <a:gd name="connsiteY37" fmla="*/ 2247904 h 3791743"/>
                <a:gd name="connsiteX38" fmla="*/ 434976 w 3845718"/>
                <a:gd name="connsiteY38" fmla="*/ 2286004 h 3791743"/>
                <a:gd name="connsiteX39" fmla="*/ 375445 w 3845718"/>
                <a:gd name="connsiteY39" fmla="*/ 2302673 h 3791743"/>
                <a:gd name="connsiteX40" fmla="*/ 368301 w 3845718"/>
                <a:gd name="connsiteY40" fmla="*/ 2338391 h 3791743"/>
                <a:gd name="connsiteX41" fmla="*/ 278605 w 3845718"/>
                <a:gd name="connsiteY41" fmla="*/ 2294731 h 3791743"/>
                <a:gd name="connsiteX42" fmla="*/ 245268 w 3845718"/>
                <a:gd name="connsiteY42" fmla="*/ 2221706 h 3791743"/>
                <a:gd name="connsiteX43" fmla="*/ 252411 w 3845718"/>
                <a:gd name="connsiteY43" fmla="*/ 2165350 h 3791743"/>
                <a:gd name="connsiteX44" fmla="*/ 217487 w 3845718"/>
                <a:gd name="connsiteY44" fmla="*/ 2164556 h 3791743"/>
                <a:gd name="connsiteX45" fmla="*/ 230981 w 3845718"/>
                <a:gd name="connsiteY45" fmla="*/ 2122487 h 3791743"/>
                <a:gd name="connsiteX46" fmla="*/ 105567 w 3845718"/>
                <a:gd name="connsiteY46" fmla="*/ 2073275 h 3791743"/>
                <a:gd name="connsiteX47" fmla="*/ 42068 w 3845718"/>
                <a:gd name="connsiteY47" fmla="*/ 2007393 h 3791743"/>
                <a:gd name="connsiteX48" fmla="*/ 83343 w 3845718"/>
                <a:gd name="connsiteY48" fmla="*/ 1767681 h 3791743"/>
                <a:gd name="connsiteX49" fmla="*/ 0 w 3845718"/>
                <a:gd name="connsiteY49" fmla="*/ 1595438 h 3791743"/>
                <a:gd name="connsiteX50" fmla="*/ 30956 w 3845718"/>
                <a:gd name="connsiteY50" fmla="*/ 1550193 h 3791743"/>
                <a:gd name="connsiteX51" fmla="*/ 205581 w 3845718"/>
                <a:gd name="connsiteY51" fmla="*/ 1173956 h 3791743"/>
                <a:gd name="connsiteX52" fmla="*/ 340518 w 3845718"/>
                <a:gd name="connsiteY52" fmla="*/ 1053306 h 3791743"/>
                <a:gd name="connsiteX53" fmla="*/ 392906 w 3845718"/>
                <a:gd name="connsiteY53" fmla="*/ 800893 h 3791743"/>
                <a:gd name="connsiteX54" fmla="*/ 412749 w 3845718"/>
                <a:gd name="connsiteY54" fmla="*/ 675481 h 3791743"/>
                <a:gd name="connsiteX55" fmla="*/ 579437 w 3845718"/>
                <a:gd name="connsiteY55" fmla="*/ 750093 h 3791743"/>
                <a:gd name="connsiteX56" fmla="*/ 734218 w 3845718"/>
                <a:gd name="connsiteY56" fmla="*/ 808831 h 3791743"/>
                <a:gd name="connsiteX57" fmla="*/ 746124 w 3845718"/>
                <a:gd name="connsiteY57" fmla="*/ 735806 h 3791743"/>
                <a:gd name="connsiteX58" fmla="*/ 689768 w 3845718"/>
                <a:gd name="connsiteY58" fmla="*/ 656431 h 3791743"/>
                <a:gd name="connsiteX59" fmla="*/ 832643 w 3845718"/>
                <a:gd name="connsiteY59" fmla="*/ 618331 h 3791743"/>
                <a:gd name="connsiteX60" fmla="*/ 921543 w 3845718"/>
                <a:gd name="connsiteY60" fmla="*/ 611981 h 3791743"/>
                <a:gd name="connsiteX61" fmla="*/ 953293 w 3845718"/>
                <a:gd name="connsiteY61" fmla="*/ 592931 h 3791743"/>
                <a:gd name="connsiteX62" fmla="*/ 981868 w 3845718"/>
                <a:gd name="connsiteY62" fmla="*/ 611981 h 3791743"/>
                <a:gd name="connsiteX63" fmla="*/ 1048543 w 3845718"/>
                <a:gd name="connsiteY63" fmla="*/ 596106 h 3791743"/>
                <a:gd name="connsiteX64" fmla="*/ 1061243 w 3845718"/>
                <a:gd name="connsiteY64" fmla="*/ 564356 h 3791743"/>
                <a:gd name="connsiteX65" fmla="*/ 1302543 w 3845718"/>
                <a:gd name="connsiteY65" fmla="*/ 535781 h 3791743"/>
                <a:gd name="connsiteX66" fmla="*/ 1261268 w 3845718"/>
                <a:gd name="connsiteY66" fmla="*/ 269081 h 3791743"/>
                <a:gd name="connsiteX67" fmla="*/ 1180308 w 3845718"/>
                <a:gd name="connsiteY67" fmla="*/ 47629 h 3791743"/>
                <a:gd name="connsiteX68" fmla="*/ 1118393 w 3845718"/>
                <a:gd name="connsiteY68" fmla="*/ 0 h 3791743"/>
                <a:gd name="connsiteX69" fmla="*/ 1280318 w 3845718"/>
                <a:gd name="connsiteY69" fmla="*/ 62706 h 3791743"/>
                <a:gd name="connsiteX70" fmla="*/ 1400968 w 3845718"/>
                <a:gd name="connsiteY70" fmla="*/ 110331 h 3791743"/>
                <a:gd name="connsiteX71" fmla="*/ 1477168 w 3845718"/>
                <a:gd name="connsiteY71" fmla="*/ 180181 h 3791743"/>
                <a:gd name="connsiteX72" fmla="*/ 1537493 w 3845718"/>
                <a:gd name="connsiteY72" fmla="*/ 272256 h 3791743"/>
                <a:gd name="connsiteX73" fmla="*/ 1581943 w 3845718"/>
                <a:gd name="connsiteY73" fmla="*/ 462756 h 3791743"/>
                <a:gd name="connsiteX74" fmla="*/ 1678781 w 3845718"/>
                <a:gd name="connsiteY74" fmla="*/ 430212 h 3791743"/>
                <a:gd name="connsiteX75" fmla="*/ 1685923 w 3845718"/>
                <a:gd name="connsiteY75" fmla="*/ 360363 h 3791743"/>
                <a:gd name="connsiteX76" fmla="*/ 1710531 w 3845718"/>
                <a:gd name="connsiteY76" fmla="*/ 355600 h 3791743"/>
                <a:gd name="connsiteX77" fmla="*/ 1747838 w 3845718"/>
                <a:gd name="connsiteY77" fmla="*/ 339726 h 3791743"/>
                <a:gd name="connsiteX78" fmla="*/ 1843087 w 3845718"/>
                <a:gd name="connsiteY78" fmla="*/ 345280 h 3791743"/>
                <a:gd name="connsiteX79" fmla="*/ 1884361 w 3845718"/>
                <a:gd name="connsiteY79" fmla="*/ 354013 h 3791743"/>
                <a:gd name="connsiteX80" fmla="*/ 1887537 w 3845718"/>
                <a:gd name="connsiteY80" fmla="*/ 295274 h 3791743"/>
                <a:gd name="connsiteX81" fmla="*/ 1921668 w 3845718"/>
                <a:gd name="connsiteY81" fmla="*/ 304006 h 3791743"/>
                <a:gd name="connsiteX82" fmla="*/ 1908174 w 3845718"/>
                <a:gd name="connsiteY82" fmla="*/ 378618 h 3791743"/>
                <a:gd name="connsiteX83" fmla="*/ 1972468 w 3845718"/>
                <a:gd name="connsiteY83" fmla="*/ 381794 h 3791743"/>
                <a:gd name="connsiteX84" fmla="*/ 2008186 w 3845718"/>
                <a:gd name="connsiteY84" fmla="*/ 362743 h 3791743"/>
                <a:gd name="connsiteX85" fmla="*/ 2052637 w 3845718"/>
                <a:gd name="connsiteY85" fmla="*/ 374650 h 3791743"/>
                <a:gd name="connsiteX86" fmla="*/ 2055018 w 3845718"/>
                <a:gd name="connsiteY86" fmla="*/ 409574 h 3791743"/>
                <a:gd name="connsiteX87" fmla="*/ 2105818 w 3845718"/>
                <a:gd name="connsiteY87" fmla="*/ 423862 h 3791743"/>
                <a:gd name="connsiteX88" fmla="*/ 2128837 w 3845718"/>
                <a:gd name="connsiteY88" fmla="*/ 411956 h 3791743"/>
                <a:gd name="connsiteX89" fmla="*/ 2188368 w 3845718"/>
                <a:gd name="connsiteY89" fmla="*/ 363537 h 3791743"/>
                <a:gd name="connsiteX90" fmla="*/ 2229643 w 3845718"/>
                <a:gd name="connsiteY90" fmla="*/ 388937 h 3791743"/>
                <a:gd name="connsiteX91" fmla="*/ 2248693 w 3845718"/>
                <a:gd name="connsiteY91" fmla="*/ 381794 h 3791743"/>
                <a:gd name="connsiteX92" fmla="*/ 2276474 w 3845718"/>
                <a:gd name="connsiteY92" fmla="*/ 323850 h 3791743"/>
                <a:gd name="connsiteX93" fmla="*/ 2337593 w 3845718"/>
                <a:gd name="connsiteY93" fmla="*/ 285749 h 3791743"/>
                <a:gd name="connsiteX94" fmla="*/ 2326480 w 3845718"/>
                <a:gd name="connsiteY94" fmla="*/ 302420 h 3791743"/>
                <a:gd name="connsiteX95" fmla="*/ 2375693 w 3845718"/>
                <a:gd name="connsiteY95" fmla="*/ 396081 h 3791743"/>
                <a:gd name="connsiteX96" fmla="*/ 2470943 w 3845718"/>
                <a:gd name="connsiteY96" fmla="*/ 438943 h 3791743"/>
                <a:gd name="connsiteX97" fmla="*/ 2480468 w 3845718"/>
                <a:gd name="connsiteY97" fmla="*/ 527844 h 3791743"/>
                <a:gd name="connsiteX98" fmla="*/ 2501105 w 3845718"/>
                <a:gd name="connsiteY98" fmla="*/ 561181 h 3791743"/>
                <a:gd name="connsiteX99" fmla="*/ 2529681 w 3845718"/>
                <a:gd name="connsiteY99" fmla="*/ 618331 h 3791743"/>
                <a:gd name="connsiteX100" fmla="*/ 2480468 w 3845718"/>
                <a:gd name="connsiteY100" fmla="*/ 738981 h 3791743"/>
                <a:gd name="connsiteX101" fmla="*/ 2564606 w 3845718"/>
                <a:gd name="connsiteY101" fmla="*/ 683419 h 3791743"/>
                <a:gd name="connsiteX102" fmla="*/ 2692400 w 3845718"/>
                <a:gd name="connsiteY102" fmla="*/ 692944 h 3791743"/>
                <a:gd name="connsiteX103" fmla="*/ 2744787 w 3845718"/>
                <a:gd name="connsiteY103" fmla="*/ 659606 h 3791743"/>
                <a:gd name="connsiteX104" fmla="*/ 2806699 w 3845718"/>
                <a:gd name="connsiteY104" fmla="*/ 680242 h 3791743"/>
                <a:gd name="connsiteX105" fmla="*/ 2867818 w 3845718"/>
                <a:gd name="connsiteY105" fmla="*/ 589756 h 3791743"/>
                <a:gd name="connsiteX106" fmla="*/ 2910681 w 3845718"/>
                <a:gd name="connsiteY106" fmla="*/ 597693 h 3791743"/>
                <a:gd name="connsiteX107" fmla="*/ 2978943 w 3845718"/>
                <a:gd name="connsiteY107" fmla="*/ 497681 h 3791743"/>
                <a:gd name="connsiteX108" fmla="*/ 3069430 w 3845718"/>
                <a:gd name="connsiteY108" fmla="*/ 531019 h 3791743"/>
                <a:gd name="connsiteX109" fmla="*/ 3128168 w 3845718"/>
                <a:gd name="connsiteY109" fmla="*/ 519906 h 3791743"/>
                <a:gd name="connsiteX110" fmla="*/ 3198018 w 3845718"/>
                <a:gd name="connsiteY110" fmla="*/ 545306 h 3791743"/>
                <a:gd name="connsiteX111" fmla="*/ 3204368 w 3845718"/>
                <a:gd name="connsiteY111" fmla="*/ 621506 h 3791743"/>
                <a:gd name="connsiteX112" fmla="*/ 3172618 w 3845718"/>
                <a:gd name="connsiteY112" fmla="*/ 704056 h 3791743"/>
                <a:gd name="connsiteX113" fmla="*/ 3204368 w 3845718"/>
                <a:gd name="connsiteY113" fmla="*/ 799306 h 3791743"/>
                <a:gd name="connsiteX114" fmla="*/ 3331368 w 3845718"/>
                <a:gd name="connsiteY114" fmla="*/ 831056 h 3791743"/>
                <a:gd name="connsiteX115" fmla="*/ 3284537 w 3845718"/>
                <a:gd name="connsiteY115" fmla="*/ 949325 h 3791743"/>
                <a:gd name="connsiteX116" fmla="*/ 3350418 w 3845718"/>
                <a:gd name="connsiteY116" fmla="*/ 1053306 h 3791743"/>
                <a:gd name="connsiteX117" fmla="*/ 3382168 w 3845718"/>
                <a:gd name="connsiteY117" fmla="*/ 1059656 h 3791743"/>
                <a:gd name="connsiteX118" fmla="*/ 3337718 w 3845718"/>
                <a:gd name="connsiteY118" fmla="*/ 1167606 h 3791743"/>
                <a:gd name="connsiteX119" fmla="*/ 3413918 w 3845718"/>
                <a:gd name="connsiteY119" fmla="*/ 1173956 h 3791743"/>
                <a:gd name="connsiteX120" fmla="*/ 3548062 w 3845718"/>
                <a:gd name="connsiteY120" fmla="*/ 1110456 h 3791743"/>
                <a:gd name="connsiteX121" fmla="*/ 3712368 w 3845718"/>
                <a:gd name="connsiteY121" fmla="*/ 958056 h 3791743"/>
                <a:gd name="connsiteX122" fmla="*/ 3701256 w 3845718"/>
                <a:gd name="connsiteY122" fmla="*/ 1080294 h 3791743"/>
                <a:gd name="connsiteX123" fmla="*/ 3793331 w 3845718"/>
                <a:gd name="connsiteY123" fmla="*/ 1169193 h 3791743"/>
                <a:gd name="connsiteX124" fmla="*/ 3845718 w 3845718"/>
                <a:gd name="connsiteY124" fmla="*/ 1320006 h 3791743"/>
                <a:gd name="connsiteX125" fmla="*/ 3540124 w 3845718"/>
                <a:gd name="connsiteY125" fmla="*/ 1508124 h 3791743"/>
                <a:gd name="connsiteX126" fmla="*/ 3607593 w 3845718"/>
                <a:gd name="connsiteY126" fmla="*/ 1635919 h 3791743"/>
                <a:gd name="connsiteX127" fmla="*/ 3559174 w 3845718"/>
                <a:gd name="connsiteY127" fmla="*/ 1737519 h 3791743"/>
                <a:gd name="connsiteX128" fmla="*/ 3604418 w 3845718"/>
                <a:gd name="connsiteY128" fmla="*/ 1770856 h 3791743"/>
                <a:gd name="connsiteX129" fmla="*/ 3629818 w 3845718"/>
                <a:gd name="connsiteY129" fmla="*/ 1821656 h 3791743"/>
                <a:gd name="connsiteX130" fmla="*/ 3629818 w 3845718"/>
                <a:gd name="connsiteY130" fmla="*/ 1897856 h 3791743"/>
                <a:gd name="connsiteX131" fmla="*/ 3604418 w 3845718"/>
                <a:gd name="connsiteY131" fmla="*/ 1923256 h 3791743"/>
                <a:gd name="connsiteX132" fmla="*/ 3598068 w 3845718"/>
                <a:gd name="connsiteY132" fmla="*/ 1961356 h 3791743"/>
                <a:gd name="connsiteX133" fmla="*/ 3528218 w 3845718"/>
                <a:gd name="connsiteY133" fmla="*/ 1935956 h 3791743"/>
                <a:gd name="connsiteX134" fmla="*/ 3509168 w 3845718"/>
                <a:gd name="connsiteY134" fmla="*/ 2062956 h 3791743"/>
                <a:gd name="connsiteX135" fmla="*/ 3432175 w 3845718"/>
                <a:gd name="connsiteY135" fmla="*/ 2027237 h 3791743"/>
                <a:gd name="connsiteX136" fmla="*/ 3299618 w 3845718"/>
                <a:gd name="connsiteY136" fmla="*/ 2089943 h 3791743"/>
                <a:gd name="connsiteX137" fmla="*/ 3445668 w 3845718"/>
                <a:gd name="connsiteY137" fmla="*/ 2336006 h 3791743"/>
                <a:gd name="connsiteX138" fmla="*/ 3483768 w 3845718"/>
                <a:gd name="connsiteY138" fmla="*/ 2336006 h 3791743"/>
                <a:gd name="connsiteX139" fmla="*/ 3477418 w 3845718"/>
                <a:gd name="connsiteY139" fmla="*/ 2424906 h 3791743"/>
                <a:gd name="connsiteX140" fmla="*/ 3407568 w 3845718"/>
                <a:gd name="connsiteY140" fmla="*/ 2400300 h 3791743"/>
                <a:gd name="connsiteX141" fmla="*/ 3299618 w 3845718"/>
                <a:gd name="connsiteY141" fmla="*/ 2437606 h 3791743"/>
                <a:gd name="connsiteX142" fmla="*/ 3077368 w 3845718"/>
                <a:gd name="connsiteY142" fmla="*/ 2431256 h 3791743"/>
                <a:gd name="connsiteX143" fmla="*/ 2982118 w 3845718"/>
                <a:gd name="connsiteY143" fmla="*/ 2431256 h 3791743"/>
                <a:gd name="connsiteX144" fmla="*/ 2905918 w 3845718"/>
                <a:gd name="connsiteY144" fmla="*/ 2355056 h 3791743"/>
                <a:gd name="connsiteX145" fmla="*/ 2848768 w 3845718"/>
                <a:gd name="connsiteY145" fmla="*/ 2342356 h 3791743"/>
                <a:gd name="connsiteX146" fmla="*/ 2834481 w 3845718"/>
                <a:gd name="connsiteY146" fmla="*/ 2262981 h 3791743"/>
                <a:gd name="connsiteX147" fmla="*/ 2643980 w 3845718"/>
                <a:gd name="connsiteY147" fmla="*/ 2205831 h 3791743"/>
                <a:gd name="connsiteX148" fmla="*/ 2620168 w 3845718"/>
                <a:gd name="connsiteY148" fmla="*/ 2323306 h 3791743"/>
                <a:gd name="connsiteX149" fmla="*/ 2639218 w 3845718"/>
                <a:gd name="connsiteY149" fmla="*/ 2412206 h 3791743"/>
                <a:gd name="connsiteX150" fmla="*/ 2607468 w 3845718"/>
                <a:gd name="connsiteY150" fmla="*/ 2526506 h 3791743"/>
                <a:gd name="connsiteX151" fmla="*/ 3001168 w 3845718"/>
                <a:gd name="connsiteY151" fmla="*/ 2596356 h 3791743"/>
                <a:gd name="connsiteX152" fmla="*/ 3045618 w 3845718"/>
                <a:gd name="connsiteY152" fmla="*/ 3053556 h 3791743"/>
                <a:gd name="connsiteX153" fmla="*/ 1978818 w 3845718"/>
                <a:gd name="connsiteY153" fmla="*/ 3110706 h 3791743"/>
                <a:gd name="connsiteX154" fmla="*/ 1959768 w 3845718"/>
                <a:gd name="connsiteY154" fmla="*/ 3167856 h 3791743"/>
                <a:gd name="connsiteX155" fmla="*/ 2010568 w 3845718"/>
                <a:gd name="connsiteY155" fmla="*/ 3193256 h 3791743"/>
                <a:gd name="connsiteX156" fmla="*/ 2029618 w 3845718"/>
                <a:gd name="connsiteY156" fmla="*/ 3269456 h 3791743"/>
                <a:gd name="connsiteX157" fmla="*/ 2023268 w 3845718"/>
                <a:gd name="connsiteY157" fmla="*/ 3428206 h 3791743"/>
                <a:gd name="connsiteX158" fmla="*/ 2093118 w 3845718"/>
                <a:gd name="connsiteY158" fmla="*/ 3523456 h 3791743"/>
                <a:gd name="connsiteX159" fmla="*/ 2055018 w 3845718"/>
                <a:gd name="connsiteY159" fmla="*/ 3688556 h 3791743"/>
                <a:gd name="connsiteX160" fmla="*/ 2112168 w 3845718"/>
                <a:gd name="connsiteY160" fmla="*/ 3790156 h 3791743"/>
                <a:gd name="connsiteX0" fmla="*/ 2112168 w 3845718"/>
                <a:gd name="connsiteY0" fmla="*/ 3790156 h 3791743"/>
                <a:gd name="connsiteX1" fmla="*/ 2013743 w 3845718"/>
                <a:gd name="connsiteY1" fmla="*/ 3791743 h 3791743"/>
                <a:gd name="connsiteX2" fmla="*/ 1936749 w 3845718"/>
                <a:gd name="connsiteY2" fmla="*/ 3791743 h 3791743"/>
                <a:gd name="connsiteX3" fmla="*/ 1892299 w 3845718"/>
                <a:gd name="connsiteY3" fmla="*/ 3756025 h 3791743"/>
                <a:gd name="connsiteX4" fmla="*/ 1781968 w 3845718"/>
                <a:gd name="connsiteY4" fmla="*/ 3523456 h 3791743"/>
                <a:gd name="connsiteX5" fmla="*/ 1781968 w 3845718"/>
                <a:gd name="connsiteY5" fmla="*/ 3396456 h 3791743"/>
                <a:gd name="connsiteX6" fmla="*/ 1674018 w 3845718"/>
                <a:gd name="connsiteY6" fmla="*/ 3548856 h 3791743"/>
                <a:gd name="connsiteX7" fmla="*/ 1502568 w 3845718"/>
                <a:gd name="connsiteY7" fmla="*/ 3047206 h 3791743"/>
                <a:gd name="connsiteX8" fmla="*/ 1489868 w 3845718"/>
                <a:gd name="connsiteY8" fmla="*/ 2717006 h 3791743"/>
                <a:gd name="connsiteX9" fmla="*/ 1470818 w 3845718"/>
                <a:gd name="connsiteY9" fmla="*/ 2539206 h 3791743"/>
                <a:gd name="connsiteX10" fmla="*/ 1432718 w 3845718"/>
                <a:gd name="connsiteY10" fmla="*/ 2323306 h 3791743"/>
                <a:gd name="connsiteX11" fmla="*/ 988218 w 3845718"/>
                <a:gd name="connsiteY11" fmla="*/ 2761456 h 3791743"/>
                <a:gd name="connsiteX12" fmla="*/ 931068 w 3845718"/>
                <a:gd name="connsiteY12" fmla="*/ 2710656 h 3791743"/>
                <a:gd name="connsiteX13" fmla="*/ 785018 w 3845718"/>
                <a:gd name="connsiteY13" fmla="*/ 2748756 h 3791743"/>
                <a:gd name="connsiteX14" fmla="*/ 696118 w 3845718"/>
                <a:gd name="connsiteY14" fmla="*/ 2678906 h 3791743"/>
                <a:gd name="connsiteX15" fmla="*/ 804068 w 3845718"/>
                <a:gd name="connsiteY15" fmla="*/ 2686050 h 3791743"/>
                <a:gd name="connsiteX16" fmla="*/ 854074 w 3845718"/>
                <a:gd name="connsiteY16" fmla="*/ 2669381 h 3791743"/>
                <a:gd name="connsiteX17" fmla="*/ 834231 w 3845718"/>
                <a:gd name="connsiteY17" fmla="*/ 2633663 h 3791743"/>
                <a:gd name="connsiteX18" fmla="*/ 911224 w 3845718"/>
                <a:gd name="connsiteY18" fmla="*/ 2607468 h 3791743"/>
                <a:gd name="connsiteX19" fmla="*/ 1192212 w 3845718"/>
                <a:gd name="connsiteY19" fmla="*/ 2310606 h 3791743"/>
                <a:gd name="connsiteX20" fmla="*/ 1159668 w 3845718"/>
                <a:gd name="connsiteY20" fmla="*/ 2253456 h 3791743"/>
                <a:gd name="connsiteX21" fmla="*/ 1193799 w 3845718"/>
                <a:gd name="connsiteY21" fmla="*/ 2169318 h 3791743"/>
                <a:gd name="connsiteX22" fmla="*/ 1101725 w 3845718"/>
                <a:gd name="connsiteY22" fmla="*/ 2133602 h 3791743"/>
                <a:gd name="connsiteX23" fmla="*/ 1035051 w 3845718"/>
                <a:gd name="connsiteY23" fmla="*/ 2169323 h 3791743"/>
                <a:gd name="connsiteX24" fmla="*/ 1001714 w 3845718"/>
                <a:gd name="connsiteY24" fmla="*/ 2226473 h 3791743"/>
                <a:gd name="connsiteX25" fmla="*/ 915989 w 3845718"/>
                <a:gd name="connsiteY25" fmla="*/ 2155035 h 3791743"/>
                <a:gd name="connsiteX26" fmla="*/ 851695 w 3845718"/>
                <a:gd name="connsiteY26" fmla="*/ 2162179 h 3791743"/>
                <a:gd name="connsiteX27" fmla="*/ 765970 w 3845718"/>
                <a:gd name="connsiteY27" fmla="*/ 2076454 h 3791743"/>
                <a:gd name="connsiteX28" fmla="*/ 870745 w 3845718"/>
                <a:gd name="connsiteY28" fmla="*/ 1988348 h 3791743"/>
                <a:gd name="connsiteX29" fmla="*/ 777876 w 3845718"/>
                <a:gd name="connsiteY29" fmla="*/ 1971679 h 3791743"/>
                <a:gd name="connsiteX30" fmla="*/ 689770 w 3845718"/>
                <a:gd name="connsiteY30" fmla="*/ 2050260 h 3791743"/>
                <a:gd name="connsiteX31" fmla="*/ 654051 w 3845718"/>
                <a:gd name="connsiteY31" fmla="*/ 2128841 h 3791743"/>
                <a:gd name="connsiteX32" fmla="*/ 654051 w 3845718"/>
                <a:gd name="connsiteY32" fmla="*/ 2152654 h 3791743"/>
                <a:gd name="connsiteX33" fmla="*/ 620714 w 3845718"/>
                <a:gd name="connsiteY33" fmla="*/ 2190754 h 3791743"/>
                <a:gd name="connsiteX34" fmla="*/ 570708 w 3845718"/>
                <a:gd name="connsiteY34" fmla="*/ 2216948 h 3791743"/>
                <a:gd name="connsiteX35" fmla="*/ 504032 w 3845718"/>
                <a:gd name="connsiteY35" fmla="*/ 2231235 h 3791743"/>
                <a:gd name="connsiteX36" fmla="*/ 489745 w 3845718"/>
                <a:gd name="connsiteY36" fmla="*/ 2262191 h 3791743"/>
                <a:gd name="connsiteX37" fmla="*/ 461170 w 3845718"/>
                <a:gd name="connsiteY37" fmla="*/ 2247904 h 3791743"/>
                <a:gd name="connsiteX38" fmla="*/ 434976 w 3845718"/>
                <a:gd name="connsiteY38" fmla="*/ 2286004 h 3791743"/>
                <a:gd name="connsiteX39" fmla="*/ 375445 w 3845718"/>
                <a:gd name="connsiteY39" fmla="*/ 2302673 h 3791743"/>
                <a:gd name="connsiteX40" fmla="*/ 368301 w 3845718"/>
                <a:gd name="connsiteY40" fmla="*/ 2338391 h 3791743"/>
                <a:gd name="connsiteX41" fmla="*/ 278605 w 3845718"/>
                <a:gd name="connsiteY41" fmla="*/ 2294731 h 3791743"/>
                <a:gd name="connsiteX42" fmla="*/ 245268 w 3845718"/>
                <a:gd name="connsiteY42" fmla="*/ 2221706 h 3791743"/>
                <a:gd name="connsiteX43" fmla="*/ 252411 w 3845718"/>
                <a:gd name="connsiteY43" fmla="*/ 2165350 h 3791743"/>
                <a:gd name="connsiteX44" fmla="*/ 217487 w 3845718"/>
                <a:gd name="connsiteY44" fmla="*/ 2164556 h 3791743"/>
                <a:gd name="connsiteX45" fmla="*/ 230981 w 3845718"/>
                <a:gd name="connsiteY45" fmla="*/ 2122487 h 3791743"/>
                <a:gd name="connsiteX46" fmla="*/ 105567 w 3845718"/>
                <a:gd name="connsiteY46" fmla="*/ 2073275 h 3791743"/>
                <a:gd name="connsiteX47" fmla="*/ 42068 w 3845718"/>
                <a:gd name="connsiteY47" fmla="*/ 2007393 h 3791743"/>
                <a:gd name="connsiteX48" fmla="*/ 83343 w 3845718"/>
                <a:gd name="connsiteY48" fmla="*/ 1767681 h 3791743"/>
                <a:gd name="connsiteX49" fmla="*/ 0 w 3845718"/>
                <a:gd name="connsiteY49" fmla="*/ 1595438 h 3791743"/>
                <a:gd name="connsiteX50" fmla="*/ 30956 w 3845718"/>
                <a:gd name="connsiteY50" fmla="*/ 1550193 h 3791743"/>
                <a:gd name="connsiteX51" fmla="*/ 205581 w 3845718"/>
                <a:gd name="connsiteY51" fmla="*/ 1173956 h 3791743"/>
                <a:gd name="connsiteX52" fmla="*/ 340518 w 3845718"/>
                <a:gd name="connsiteY52" fmla="*/ 1053306 h 3791743"/>
                <a:gd name="connsiteX53" fmla="*/ 392906 w 3845718"/>
                <a:gd name="connsiteY53" fmla="*/ 800893 h 3791743"/>
                <a:gd name="connsiteX54" fmla="*/ 412749 w 3845718"/>
                <a:gd name="connsiteY54" fmla="*/ 675481 h 3791743"/>
                <a:gd name="connsiteX55" fmla="*/ 579437 w 3845718"/>
                <a:gd name="connsiteY55" fmla="*/ 750093 h 3791743"/>
                <a:gd name="connsiteX56" fmla="*/ 734218 w 3845718"/>
                <a:gd name="connsiteY56" fmla="*/ 808831 h 3791743"/>
                <a:gd name="connsiteX57" fmla="*/ 746124 w 3845718"/>
                <a:gd name="connsiteY57" fmla="*/ 735806 h 3791743"/>
                <a:gd name="connsiteX58" fmla="*/ 689768 w 3845718"/>
                <a:gd name="connsiteY58" fmla="*/ 656431 h 3791743"/>
                <a:gd name="connsiteX59" fmla="*/ 832643 w 3845718"/>
                <a:gd name="connsiteY59" fmla="*/ 618331 h 3791743"/>
                <a:gd name="connsiteX60" fmla="*/ 921543 w 3845718"/>
                <a:gd name="connsiteY60" fmla="*/ 611981 h 3791743"/>
                <a:gd name="connsiteX61" fmla="*/ 953293 w 3845718"/>
                <a:gd name="connsiteY61" fmla="*/ 592931 h 3791743"/>
                <a:gd name="connsiteX62" fmla="*/ 981868 w 3845718"/>
                <a:gd name="connsiteY62" fmla="*/ 611981 h 3791743"/>
                <a:gd name="connsiteX63" fmla="*/ 1048543 w 3845718"/>
                <a:gd name="connsiteY63" fmla="*/ 596106 h 3791743"/>
                <a:gd name="connsiteX64" fmla="*/ 1061243 w 3845718"/>
                <a:gd name="connsiteY64" fmla="*/ 564356 h 3791743"/>
                <a:gd name="connsiteX65" fmla="*/ 1302543 w 3845718"/>
                <a:gd name="connsiteY65" fmla="*/ 535781 h 3791743"/>
                <a:gd name="connsiteX66" fmla="*/ 1261268 w 3845718"/>
                <a:gd name="connsiteY66" fmla="*/ 269081 h 3791743"/>
                <a:gd name="connsiteX67" fmla="*/ 1173165 w 3845718"/>
                <a:gd name="connsiteY67" fmla="*/ 50010 h 3791743"/>
                <a:gd name="connsiteX68" fmla="*/ 1118393 w 3845718"/>
                <a:gd name="connsiteY68" fmla="*/ 0 h 3791743"/>
                <a:gd name="connsiteX69" fmla="*/ 1280318 w 3845718"/>
                <a:gd name="connsiteY69" fmla="*/ 62706 h 3791743"/>
                <a:gd name="connsiteX70" fmla="*/ 1400968 w 3845718"/>
                <a:gd name="connsiteY70" fmla="*/ 110331 h 3791743"/>
                <a:gd name="connsiteX71" fmla="*/ 1477168 w 3845718"/>
                <a:gd name="connsiteY71" fmla="*/ 180181 h 3791743"/>
                <a:gd name="connsiteX72" fmla="*/ 1537493 w 3845718"/>
                <a:gd name="connsiteY72" fmla="*/ 272256 h 3791743"/>
                <a:gd name="connsiteX73" fmla="*/ 1581943 w 3845718"/>
                <a:gd name="connsiteY73" fmla="*/ 462756 h 3791743"/>
                <a:gd name="connsiteX74" fmla="*/ 1678781 w 3845718"/>
                <a:gd name="connsiteY74" fmla="*/ 430212 h 3791743"/>
                <a:gd name="connsiteX75" fmla="*/ 1685923 w 3845718"/>
                <a:gd name="connsiteY75" fmla="*/ 360363 h 3791743"/>
                <a:gd name="connsiteX76" fmla="*/ 1710531 w 3845718"/>
                <a:gd name="connsiteY76" fmla="*/ 355600 h 3791743"/>
                <a:gd name="connsiteX77" fmla="*/ 1747838 w 3845718"/>
                <a:gd name="connsiteY77" fmla="*/ 339726 h 3791743"/>
                <a:gd name="connsiteX78" fmla="*/ 1843087 w 3845718"/>
                <a:gd name="connsiteY78" fmla="*/ 345280 h 3791743"/>
                <a:gd name="connsiteX79" fmla="*/ 1884361 w 3845718"/>
                <a:gd name="connsiteY79" fmla="*/ 354013 h 3791743"/>
                <a:gd name="connsiteX80" fmla="*/ 1887537 w 3845718"/>
                <a:gd name="connsiteY80" fmla="*/ 295274 h 3791743"/>
                <a:gd name="connsiteX81" fmla="*/ 1921668 w 3845718"/>
                <a:gd name="connsiteY81" fmla="*/ 304006 h 3791743"/>
                <a:gd name="connsiteX82" fmla="*/ 1908174 w 3845718"/>
                <a:gd name="connsiteY82" fmla="*/ 378618 h 3791743"/>
                <a:gd name="connsiteX83" fmla="*/ 1972468 w 3845718"/>
                <a:gd name="connsiteY83" fmla="*/ 381794 h 3791743"/>
                <a:gd name="connsiteX84" fmla="*/ 2008186 w 3845718"/>
                <a:gd name="connsiteY84" fmla="*/ 362743 h 3791743"/>
                <a:gd name="connsiteX85" fmla="*/ 2052637 w 3845718"/>
                <a:gd name="connsiteY85" fmla="*/ 374650 h 3791743"/>
                <a:gd name="connsiteX86" fmla="*/ 2055018 w 3845718"/>
                <a:gd name="connsiteY86" fmla="*/ 409574 h 3791743"/>
                <a:gd name="connsiteX87" fmla="*/ 2105818 w 3845718"/>
                <a:gd name="connsiteY87" fmla="*/ 423862 h 3791743"/>
                <a:gd name="connsiteX88" fmla="*/ 2128837 w 3845718"/>
                <a:gd name="connsiteY88" fmla="*/ 411956 h 3791743"/>
                <a:gd name="connsiteX89" fmla="*/ 2188368 w 3845718"/>
                <a:gd name="connsiteY89" fmla="*/ 363537 h 3791743"/>
                <a:gd name="connsiteX90" fmla="*/ 2229643 w 3845718"/>
                <a:gd name="connsiteY90" fmla="*/ 388937 h 3791743"/>
                <a:gd name="connsiteX91" fmla="*/ 2248693 w 3845718"/>
                <a:gd name="connsiteY91" fmla="*/ 381794 h 3791743"/>
                <a:gd name="connsiteX92" fmla="*/ 2276474 w 3845718"/>
                <a:gd name="connsiteY92" fmla="*/ 323850 h 3791743"/>
                <a:gd name="connsiteX93" fmla="*/ 2337593 w 3845718"/>
                <a:gd name="connsiteY93" fmla="*/ 285749 h 3791743"/>
                <a:gd name="connsiteX94" fmla="*/ 2326480 w 3845718"/>
                <a:gd name="connsiteY94" fmla="*/ 302420 h 3791743"/>
                <a:gd name="connsiteX95" fmla="*/ 2375693 w 3845718"/>
                <a:gd name="connsiteY95" fmla="*/ 396081 h 3791743"/>
                <a:gd name="connsiteX96" fmla="*/ 2470943 w 3845718"/>
                <a:gd name="connsiteY96" fmla="*/ 438943 h 3791743"/>
                <a:gd name="connsiteX97" fmla="*/ 2480468 w 3845718"/>
                <a:gd name="connsiteY97" fmla="*/ 527844 h 3791743"/>
                <a:gd name="connsiteX98" fmla="*/ 2501105 w 3845718"/>
                <a:gd name="connsiteY98" fmla="*/ 561181 h 3791743"/>
                <a:gd name="connsiteX99" fmla="*/ 2529681 w 3845718"/>
                <a:gd name="connsiteY99" fmla="*/ 618331 h 3791743"/>
                <a:gd name="connsiteX100" fmla="*/ 2480468 w 3845718"/>
                <a:gd name="connsiteY100" fmla="*/ 738981 h 3791743"/>
                <a:gd name="connsiteX101" fmla="*/ 2564606 w 3845718"/>
                <a:gd name="connsiteY101" fmla="*/ 683419 h 3791743"/>
                <a:gd name="connsiteX102" fmla="*/ 2692400 w 3845718"/>
                <a:gd name="connsiteY102" fmla="*/ 692944 h 3791743"/>
                <a:gd name="connsiteX103" fmla="*/ 2744787 w 3845718"/>
                <a:gd name="connsiteY103" fmla="*/ 659606 h 3791743"/>
                <a:gd name="connsiteX104" fmla="*/ 2806699 w 3845718"/>
                <a:gd name="connsiteY104" fmla="*/ 680242 h 3791743"/>
                <a:gd name="connsiteX105" fmla="*/ 2867818 w 3845718"/>
                <a:gd name="connsiteY105" fmla="*/ 589756 h 3791743"/>
                <a:gd name="connsiteX106" fmla="*/ 2910681 w 3845718"/>
                <a:gd name="connsiteY106" fmla="*/ 597693 h 3791743"/>
                <a:gd name="connsiteX107" fmla="*/ 2978943 w 3845718"/>
                <a:gd name="connsiteY107" fmla="*/ 497681 h 3791743"/>
                <a:gd name="connsiteX108" fmla="*/ 3069430 w 3845718"/>
                <a:gd name="connsiteY108" fmla="*/ 531019 h 3791743"/>
                <a:gd name="connsiteX109" fmla="*/ 3128168 w 3845718"/>
                <a:gd name="connsiteY109" fmla="*/ 519906 h 3791743"/>
                <a:gd name="connsiteX110" fmla="*/ 3198018 w 3845718"/>
                <a:gd name="connsiteY110" fmla="*/ 545306 h 3791743"/>
                <a:gd name="connsiteX111" fmla="*/ 3204368 w 3845718"/>
                <a:gd name="connsiteY111" fmla="*/ 621506 h 3791743"/>
                <a:gd name="connsiteX112" fmla="*/ 3172618 w 3845718"/>
                <a:gd name="connsiteY112" fmla="*/ 704056 h 3791743"/>
                <a:gd name="connsiteX113" fmla="*/ 3204368 w 3845718"/>
                <a:gd name="connsiteY113" fmla="*/ 799306 h 3791743"/>
                <a:gd name="connsiteX114" fmla="*/ 3331368 w 3845718"/>
                <a:gd name="connsiteY114" fmla="*/ 831056 h 3791743"/>
                <a:gd name="connsiteX115" fmla="*/ 3284537 w 3845718"/>
                <a:gd name="connsiteY115" fmla="*/ 949325 h 3791743"/>
                <a:gd name="connsiteX116" fmla="*/ 3350418 w 3845718"/>
                <a:gd name="connsiteY116" fmla="*/ 1053306 h 3791743"/>
                <a:gd name="connsiteX117" fmla="*/ 3382168 w 3845718"/>
                <a:gd name="connsiteY117" fmla="*/ 1059656 h 3791743"/>
                <a:gd name="connsiteX118" fmla="*/ 3337718 w 3845718"/>
                <a:gd name="connsiteY118" fmla="*/ 1167606 h 3791743"/>
                <a:gd name="connsiteX119" fmla="*/ 3413918 w 3845718"/>
                <a:gd name="connsiteY119" fmla="*/ 1173956 h 3791743"/>
                <a:gd name="connsiteX120" fmla="*/ 3548062 w 3845718"/>
                <a:gd name="connsiteY120" fmla="*/ 1110456 h 3791743"/>
                <a:gd name="connsiteX121" fmla="*/ 3712368 w 3845718"/>
                <a:gd name="connsiteY121" fmla="*/ 958056 h 3791743"/>
                <a:gd name="connsiteX122" fmla="*/ 3701256 w 3845718"/>
                <a:gd name="connsiteY122" fmla="*/ 1080294 h 3791743"/>
                <a:gd name="connsiteX123" fmla="*/ 3793331 w 3845718"/>
                <a:gd name="connsiteY123" fmla="*/ 1169193 h 3791743"/>
                <a:gd name="connsiteX124" fmla="*/ 3845718 w 3845718"/>
                <a:gd name="connsiteY124" fmla="*/ 1320006 h 3791743"/>
                <a:gd name="connsiteX125" fmla="*/ 3540124 w 3845718"/>
                <a:gd name="connsiteY125" fmla="*/ 1508124 h 3791743"/>
                <a:gd name="connsiteX126" fmla="*/ 3607593 w 3845718"/>
                <a:gd name="connsiteY126" fmla="*/ 1635919 h 3791743"/>
                <a:gd name="connsiteX127" fmla="*/ 3559174 w 3845718"/>
                <a:gd name="connsiteY127" fmla="*/ 1737519 h 3791743"/>
                <a:gd name="connsiteX128" fmla="*/ 3604418 w 3845718"/>
                <a:gd name="connsiteY128" fmla="*/ 1770856 h 3791743"/>
                <a:gd name="connsiteX129" fmla="*/ 3629818 w 3845718"/>
                <a:gd name="connsiteY129" fmla="*/ 1821656 h 3791743"/>
                <a:gd name="connsiteX130" fmla="*/ 3629818 w 3845718"/>
                <a:gd name="connsiteY130" fmla="*/ 1897856 h 3791743"/>
                <a:gd name="connsiteX131" fmla="*/ 3604418 w 3845718"/>
                <a:gd name="connsiteY131" fmla="*/ 1923256 h 3791743"/>
                <a:gd name="connsiteX132" fmla="*/ 3598068 w 3845718"/>
                <a:gd name="connsiteY132" fmla="*/ 1961356 h 3791743"/>
                <a:gd name="connsiteX133" fmla="*/ 3528218 w 3845718"/>
                <a:gd name="connsiteY133" fmla="*/ 1935956 h 3791743"/>
                <a:gd name="connsiteX134" fmla="*/ 3509168 w 3845718"/>
                <a:gd name="connsiteY134" fmla="*/ 2062956 h 3791743"/>
                <a:gd name="connsiteX135" fmla="*/ 3432175 w 3845718"/>
                <a:gd name="connsiteY135" fmla="*/ 2027237 h 3791743"/>
                <a:gd name="connsiteX136" fmla="*/ 3299618 w 3845718"/>
                <a:gd name="connsiteY136" fmla="*/ 2089943 h 3791743"/>
                <a:gd name="connsiteX137" fmla="*/ 3445668 w 3845718"/>
                <a:gd name="connsiteY137" fmla="*/ 2336006 h 3791743"/>
                <a:gd name="connsiteX138" fmla="*/ 3483768 w 3845718"/>
                <a:gd name="connsiteY138" fmla="*/ 2336006 h 3791743"/>
                <a:gd name="connsiteX139" fmla="*/ 3477418 w 3845718"/>
                <a:gd name="connsiteY139" fmla="*/ 2424906 h 3791743"/>
                <a:gd name="connsiteX140" fmla="*/ 3407568 w 3845718"/>
                <a:gd name="connsiteY140" fmla="*/ 2400300 h 3791743"/>
                <a:gd name="connsiteX141" fmla="*/ 3299618 w 3845718"/>
                <a:gd name="connsiteY141" fmla="*/ 2437606 h 3791743"/>
                <a:gd name="connsiteX142" fmla="*/ 3077368 w 3845718"/>
                <a:gd name="connsiteY142" fmla="*/ 2431256 h 3791743"/>
                <a:gd name="connsiteX143" fmla="*/ 2982118 w 3845718"/>
                <a:gd name="connsiteY143" fmla="*/ 2431256 h 3791743"/>
                <a:gd name="connsiteX144" fmla="*/ 2905918 w 3845718"/>
                <a:gd name="connsiteY144" fmla="*/ 2355056 h 3791743"/>
                <a:gd name="connsiteX145" fmla="*/ 2848768 w 3845718"/>
                <a:gd name="connsiteY145" fmla="*/ 2342356 h 3791743"/>
                <a:gd name="connsiteX146" fmla="*/ 2834481 w 3845718"/>
                <a:gd name="connsiteY146" fmla="*/ 2262981 h 3791743"/>
                <a:gd name="connsiteX147" fmla="*/ 2643980 w 3845718"/>
                <a:gd name="connsiteY147" fmla="*/ 2205831 h 3791743"/>
                <a:gd name="connsiteX148" fmla="*/ 2620168 w 3845718"/>
                <a:gd name="connsiteY148" fmla="*/ 2323306 h 3791743"/>
                <a:gd name="connsiteX149" fmla="*/ 2639218 w 3845718"/>
                <a:gd name="connsiteY149" fmla="*/ 2412206 h 3791743"/>
                <a:gd name="connsiteX150" fmla="*/ 2607468 w 3845718"/>
                <a:gd name="connsiteY150" fmla="*/ 2526506 h 3791743"/>
                <a:gd name="connsiteX151" fmla="*/ 3001168 w 3845718"/>
                <a:gd name="connsiteY151" fmla="*/ 2596356 h 3791743"/>
                <a:gd name="connsiteX152" fmla="*/ 3045618 w 3845718"/>
                <a:gd name="connsiteY152" fmla="*/ 3053556 h 3791743"/>
                <a:gd name="connsiteX153" fmla="*/ 1978818 w 3845718"/>
                <a:gd name="connsiteY153" fmla="*/ 3110706 h 3791743"/>
                <a:gd name="connsiteX154" fmla="*/ 1959768 w 3845718"/>
                <a:gd name="connsiteY154" fmla="*/ 3167856 h 3791743"/>
                <a:gd name="connsiteX155" fmla="*/ 2010568 w 3845718"/>
                <a:gd name="connsiteY155" fmla="*/ 3193256 h 3791743"/>
                <a:gd name="connsiteX156" fmla="*/ 2029618 w 3845718"/>
                <a:gd name="connsiteY156" fmla="*/ 3269456 h 3791743"/>
                <a:gd name="connsiteX157" fmla="*/ 2023268 w 3845718"/>
                <a:gd name="connsiteY157" fmla="*/ 3428206 h 3791743"/>
                <a:gd name="connsiteX158" fmla="*/ 2093118 w 3845718"/>
                <a:gd name="connsiteY158" fmla="*/ 3523456 h 3791743"/>
                <a:gd name="connsiteX159" fmla="*/ 2055018 w 3845718"/>
                <a:gd name="connsiteY159" fmla="*/ 3688556 h 3791743"/>
                <a:gd name="connsiteX160" fmla="*/ 2112168 w 3845718"/>
                <a:gd name="connsiteY160" fmla="*/ 3790156 h 3791743"/>
                <a:gd name="connsiteX0" fmla="*/ 2112168 w 3845718"/>
                <a:gd name="connsiteY0" fmla="*/ 3903663 h 3905250"/>
                <a:gd name="connsiteX1" fmla="*/ 2013743 w 3845718"/>
                <a:gd name="connsiteY1" fmla="*/ 3905250 h 3905250"/>
                <a:gd name="connsiteX2" fmla="*/ 1936749 w 3845718"/>
                <a:gd name="connsiteY2" fmla="*/ 3905250 h 3905250"/>
                <a:gd name="connsiteX3" fmla="*/ 1892299 w 3845718"/>
                <a:gd name="connsiteY3" fmla="*/ 3869532 h 3905250"/>
                <a:gd name="connsiteX4" fmla="*/ 1781968 w 3845718"/>
                <a:gd name="connsiteY4" fmla="*/ 3636963 h 3905250"/>
                <a:gd name="connsiteX5" fmla="*/ 1781968 w 3845718"/>
                <a:gd name="connsiteY5" fmla="*/ 3509963 h 3905250"/>
                <a:gd name="connsiteX6" fmla="*/ 1674018 w 3845718"/>
                <a:gd name="connsiteY6" fmla="*/ 3662363 h 3905250"/>
                <a:gd name="connsiteX7" fmla="*/ 1502568 w 3845718"/>
                <a:gd name="connsiteY7" fmla="*/ 3160713 h 3905250"/>
                <a:gd name="connsiteX8" fmla="*/ 1489868 w 3845718"/>
                <a:gd name="connsiteY8" fmla="*/ 2830513 h 3905250"/>
                <a:gd name="connsiteX9" fmla="*/ 1470818 w 3845718"/>
                <a:gd name="connsiteY9" fmla="*/ 2652713 h 3905250"/>
                <a:gd name="connsiteX10" fmla="*/ 1432718 w 3845718"/>
                <a:gd name="connsiteY10" fmla="*/ 2436813 h 3905250"/>
                <a:gd name="connsiteX11" fmla="*/ 988218 w 3845718"/>
                <a:gd name="connsiteY11" fmla="*/ 2874963 h 3905250"/>
                <a:gd name="connsiteX12" fmla="*/ 931068 w 3845718"/>
                <a:gd name="connsiteY12" fmla="*/ 2824163 h 3905250"/>
                <a:gd name="connsiteX13" fmla="*/ 785018 w 3845718"/>
                <a:gd name="connsiteY13" fmla="*/ 2862263 h 3905250"/>
                <a:gd name="connsiteX14" fmla="*/ 696118 w 3845718"/>
                <a:gd name="connsiteY14" fmla="*/ 2792413 h 3905250"/>
                <a:gd name="connsiteX15" fmla="*/ 804068 w 3845718"/>
                <a:gd name="connsiteY15" fmla="*/ 2799557 h 3905250"/>
                <a:gd name="connsiteX16" fmla="*/ 854074 w 3845718"/>
                <a:gd name="connsiteY16" fmla="*/ 2782888 h 3905250"/>
                <a:gd name="connsiteX17" fmla="*/ 834231 w 3845718"/>
                <a:gd name="connsiteY17" fmla="*/ 2747170 h 3905250"/>
                <a:gd name="connsiteX18" fmla="*/ 911224 w 3845718"/>
                <a:gd name="connsiteY18" fmla="*/ 2720975 h 3905250"/>
                <a:gd name="connsiteX19" fmla="*/ 1192212 w 3845718"/>
                <a:gd name="connsiteY19" fmla="*/ 2424113 h 3905250"/>
                <a:gd name="connsiteX20" fmla="*/ 1159668 w 3845718"/>
                <a:gd name="connsiteY20" fmla="*/ 2366963 h 3905250"/>
                <a:gd name="connsiteX21" fmla="*/ 1193799 w 3845718"/>
                <a:gd name="connsiteY21" fmla="*/ 2282825 h 3905250"/>
                <a:gd name="connsiteX22" fmla="*/ 1101725 w 3845718"/>
                <a:gd name="connsiteY22" fmla="*/ 2247109 h 3905250"/>
                <a:gd name="connsiteX23" fmla="*/ 1035051 w 3845718"/>
                <a:gd name="connsiteY23" fmla="*/ 2282830 h 3905250"/>
                <a:gd name="connsiteX24" fmla="*/ 1001714 w 3845718"/>
                <a:gd name="connsiteY24" fmla="*/ 2339980 h 3905250"/>
                <a:gd name="connsiteX25" fmla="*/ 915989 w 3845718"/>
                <a:gd name="connsiteY25" fmla="*/ 2268542 h 3905250"/>
                <a:gd name="connsiteX26" fmla="*/ 851695 w 3845718"/>
                <a:gd name="connsiteY26" fmla="*/ 2275686 h 3905250"/>
                <a:gd name="connsiteX27" fmla="*/ 765970 w 3845718"/>
                <a:gd name="connsiteY27" fmla="*/ 2189961 h 3905250"/>
                <a:gd name="connsiteX28" fmla="*/ 870745 w 3845718"/>
                <a:gd name="connsiteY28" fmla="*/ 2101855 h 3905250"/>
                <a:gd name="connsiteX29" fmla="*/ 777876 w 3845718"/>
                <a:gd name="connsiteY29" fmla="*/ 2085186 h 3905250"/>
                <a:gd name="connsiteX30" fmla="*/ 689770 w 3845718"/>
                <a:gd name="connsiteY30" fmla="*/ 2163767 h 3905250"/>
                <a:gd name="connsiteX31" fmla="*/ 654051 w 3845718"/>
                <a:gd name="connsiteY31" fmla="*/ 2242348 h 3905250"/>
                <a:gd name="connsiteX32" fmla="*/ 654051 w 3845718"/>
                <a:gd name="connsiteY32" fmla="*/ 2266161 h 3905250"/>
                <a:gd name="connsiteX33" fmla="*/ 620714 w 3845718"/>
                <a:gd name="connsiteY33" fmla="*/ 2304261 h 3905250"/>
                <a:gd name="connsiteX34" fmla="*/ 570708 w 3845718"/>
                <a:gd name="connsiteY34" fmla="*/ 2330455 h 3905250"/>
                <a:gd name="connsiteX35" fmla="*/ 504032 w 3845718"/>
                <a:gd name="connsiteY35" fmla="*/ 2344742 h 3905250"/>
                <a:gd name="connsiteX36" fmla="*/ 489745 w 3845718"/>
                <a:gd name="connsiteY36" fmla="*/ 2375698 h 3905250"/>
                <a:gd name="connsiteX37" fmla="*/ 461170 w 3845718"/>
                <a:gd name="connsiteY37" fmla="*/ 2361411 h 3905250"/>
                <a:gd name="connsiteX38" fmla="*/ 434976 w 3845718"/>
                <a:gd name="connsiteY38" fmla="*/ 2399511 h 3905250"/>
                <a:gd name="connsiteX39" fmla="*/ 375445 w 3845718"/>
                <a:gd name="connsiteY39" fmla="*/ 2416180 h 3905250"/>
                <a:gd name="connsiteX40" fmla="*/ 368301 w 3845718"/>
                <a:gd name="connsiteY40" fmla="*/ 2451898 h 3905250"/>
                <a:gd name="connsiteX41" fmla="*/ 278605 w 3845718"/>
                <a:gd name="connsiteY41" fmla="*/ 2408238 h 3905250"/>
                <a:gd name="connsiteX42" fmla="*/ 245268 w 3845718"/>
                <a:gd name="connsiteY42" fmla="*/ 2335213 h 3905250"/>
                <a:gd name="connsiteX43" fmla="*/ 252411 w 3845718"/>
                <a:gd name="connsiteY43" fmla="*/ 2278857 h 3905250"/>
                <a:gd name="connsiteX44" fmla="*/ 217487 w 3845718"/>
                <a:gd name="connsiteY44" fmla="*/ 2278063 h 3905250"/>
                <a:gd name="connsiteX45" fmla="*/ 230981 w 3845718"/>
                <a:gd name="connsiteY45" fmla="*/ 2235994 h 3905250"/>
                <a:gd name="connsiteX46" fmla="*/ 105567 w 3845718"/>
                <a:gd name="connsiteY46" fmla="*/ 2186782 h 3905250"/>
                <a:gd name="connsiteX47" fmla="*/ 42068 w 3845718"/>
                <a:gd name="connsiteY47" fmla="*/ 2120900 h 3905250"/>
                <a:gd name="connsiteX48" fmla="*/ 83343 w 3845718"/>
                <a:gd name="connsiteY48" fmla="*/ 1881188 h 3905250"/>
                <a:gd name="connsiteX49" fmla="*/ 0 w 3845718"/>
                <a:gd name="connsiteY49" fmla="*/ 1708945 h 3905250"/>
                <a:gd name="connsiteX50" fmla="*/ 30956 w 3845718"/>
                <a:gd name="connsiteY50" fmla="*/ 1663700 h 3905250"/>
                <a:gd name="connsiteX51" fmla="*/ 205581 w 3845718"/>
                <a:gd name="connsiteY51" fmla="*/ 1287463 h 3905250"/>
                <a:gd name="connsiteX52" fmla="*/ 340518 w 3845718"/>
                <a:gd name="connsiteY52" fmla="*/ 1166813 h 3905250"/>
                <a:gd name="connsiteX53" fmla="*/ 392906 w 3845718"/>
                <a:gd name="connsiteY53" fmla="*/ 914400 h 3905250"/>
                <a:gd name="connsiteX54" fmla="*/ 412749 w 3845718"/>
                <a:gd name="connsiteY54" fmla="*/ 788988 h 3905250"/>
                <a:gd name="connsiteX55" fmla="*/ 579437 w 3845718"/>
                <a:gd name="connsiteY55" fmla="*/ 863600 h 3905250"/>
                <a:gd name="connsiteX56" fmla="*/ 734218 w 3845718"/>
                <a:gd name="connsiteY56" fmla="*/ 922338 h 3905250"/>
                <a:gd name="connsiteX57" fmla="*/ 746124 w 3845718"/>
                <a:gd name="connsiteY57" fmla="*/ 849313 h 3905250"/>
                <a:gd name="connsiteX58" fmla="*/ 689768 w 3845718"/>
                <a:gd name="connsiteY58" fmla="*/ 769938 h 3905250"/>
                <a:gd name="connsiteX59" fmla="*/ 832643 w 3845718"/>
                <a:gd name="connsiteY59" fmla="*/ 731838 h 3905250"/>
                <a:gd name="connsiteX60" fmla="*/ 921543 w 3845718"/>
                <a:gd name="connsiteY60" fmla="*/ 725488 h 3905250"/>
                <a:gd name="connsiteX61" fmla="*/ 953293 w 3845718"/>
                <a:gd name="connsiteY61" fmla="*/ 706438 h 3905250"/>
                <a:gd name="connsiteX62" fmla="*/ 981868 w 3845718"/>
                <a:gd name="connsiteY62" fmla="*/ 725488 h 3905250"/>
                <a:gd name="connsiteX63" fmla="*/ 1048543 w 3845718"/>
                <a:gd name="connsiteY63" fmla="*/ 709613 h 3905250"/>
                <a:gd name="connsiteX64" fmla="*/ 1061243 w 3845718"/>
                <a:gd name="connsiteY64" fmla="*/ 677863 h 3905250"/>
                <a:gd name="connsiteX65" fmla="*/ 1302543 w 3845718"/>
                <a:gd name="connsiteY65" fmla="*/ 649288 h 3905250"/>
                <a:gd name="connsiteX66" fmla="*/ 1261268 w 3845718"/>
                <a:gd name="connsiteY66" fmla="*/ 382588 h 3905250"/>
                <a:gd name="connsiteX67" fmla="*/ 1173165 w 3845718"/>
                <a:gd name="connsiteY67" fmla="*/ 163517 h 3905250"/>
                <a:gd name="connsiteX68" fmla="*/ 1118393 w 3845718"/>
                <a:gd name="connsiteY68" fmla="*/ 113507 h 3905250"/>
                <a:gd name="connsiteX69" fmla="*/ 1337468 w 3845718"/>
                <a:gd name="connsiteY69" fmla="*/ 0 h 3905250"/>
                <a:gd name="connsiteX70" fmla="*/ 1400968 w 3845718"/>
                <a:gd name="connsiteY70" fmla="*/ 223838 h 3905250"/>
                <a:gd name="connsiteX71" fmla="*/ 1477168 w 3845718"/>
                <a:gd name="connsiteY71" fmla="*/ 293688 h 3905250"/>
                <a:gd name="connsiteX72" fmla="*/ 1537493 w 3845718"/>
                <a:gd name="connsiteY72" fmla="*/ 385763 h 3905250"/>
                <a:gd name="connsiteX73" fmla="*/ 1581943 w 3845718"/>
                <a:gd name="connsiteY73" fmla="*/ 576263 h 3905250"/>
                <a:gd name="connsiteX74" fmla="*/ 1678781 w 3845718"/>
                <a:gd name="connsiteY74" fmla="*/ 543719 h 3905250"/>
                <a:gd name="connsiteX75" fmla="*/ 1685923 w 3845718"/>
                <a:gd name="connsiteY75" fmla="*/ 473870 h 3905250"/>
                <a:gd name="connsiteX76" fmla="*/ 1710531 w 3845718"/>
                <a:gd name="connsiteY76" fmla="*/ 469107 h 3905250"/>
                <a:gd name="connsiteX77" fmla="*/ 1747838 w 3845718"/>
                <a:gd name="connsiteY77" fmla="*/ 453233 h 3905250"/>
                <a:gd name="connsiteX78" fmla="*/ 1843087 w 3845718"/>
                <a:gd name="connsiteY78" fmla="*/ 458787 h 3905250"/>
                <a:gd name="connsiteX79" fmla="*/ 1884361 w 3845718"/>
                <a:gd name="connsiteY79" fmla="*/ 467520 h 3905250"/>
                <a:gd name="connsiteX80" fmla="*/ 1887537 w 3845718"/>
                <a:gd name="connsiteY80" fmla="*/ 408781 h 3905250"/>
                <a:gd name="connsiteX81" fmla="*/ 1921668 w 3845718"/>
                <a:gd name="connsiteY81" fmla="*/ 417513 h 3905250"/>
                <a:gd name="connsiteX82" fmla="*/ 1908174 w 3845718"/>
                <a:gd name="connsiteY82" fmla="*/ 492125 h 3905250"/>
                <a:gd name="connsiteX83" fmla="*/ 1972468 w 3845718"/>
                <a:gd name="connsiteY83" fmla="*/ 495301 h 3905250"/>
                <a:gd name="connsiteX84" fmla="*/ 2008186 w 3845718"/>
                <a:gd name="connsiteY84" fmla="*/ 476250 h 3905250"/>
                <a:gd name="connsiteX85" fmla="*/ 2052637 w 3845718"/>
                <a:gd name="connsiteY85" fmla="*/ 488157 h 3905250"/>
                <a:gd name="connsiteX86" fmla="*/ 2055018 w 3845718"/>
                <a:gd name="connsiteY86" fmla="*/ 523081 h 3905250"/>
                <a:gd name="connsiteX87" fmla="*/ 2105818 w 3845718"/>
                <a:gd name="connsiteY87" fmla="*/ 537369 h 3905250"/>
                <a:gd name="connsiteX88" fmla="*/ 2128837 w 3845718"/>
                <a:gd name="connsiteY88" fmla="*/ 525463 h 3905250"/>
                <a:gd name="connsiteX89" fmla="*/ 2188368 w 3845718"/>
                <a:gd name="connsiteY89" fmla="*/ 477044 h 3905250"/>
                <a:gd name="connsiteX90" fmla="*/ 2229643 w 3845718"/>
                <a:gd name="connsiteY90" fmla="*/ 502444 h 3905250"/>
                <a:gd name="connsiteX91" fmla="*/ 2248693 w 3845718"/>
                <a:gd name="connsiteY91" fmla="*/ 495301 h 3905250"/>
                <a:gd name="connsiteX92" fmla="*/ 2276474 w 3845718"/>
                <a:gd name="connsiteY92" fmla="*/ 437357 h 3905250"/>
                <a:gd name="connsiteX93" fmla="*/ 2337593 w 3845718"/>
                <a:gd name="connsiteY93" fmla="*/ 399256 h 3905250"/>
                <a:gd name="connsiteX94" fmla="*/ 2326480 w 3845718"/>
                <a:gd name="connsiteY94" fmla="*/ 415927 h 3905250"/>
                <a:gd name="connsiteX95" fmla="*/ 2375693 w 3845718"/>
                <a:gd name="connsiteY95" fmla="*/ 509588 h 3905250"/>
                <a:gd name="connsiteX96" fmla="*/ 2470943 w 3845718"/>
                <a:gd name="connsiteY96" fmla="*/ 552450 h 3905250"/>
                <a:gd name="connsiteX97" fmla="*/ 2480468 w 3845718"/>
                <a:gd name="connsiteY97" fmla="*/ 641351 h 3905250"/>
                <a:gd name="connsiteX98" fmla="*/ 2501105 w 3845718"/>
                <a:gd name="connsiteY98" fmla="*/ 674688 h 3905250"/>
                <a:gd name="connsiteX99" fmla="*/ 2529681 w 3845718"/>
                <a:gd name="connsiteY99" fmla="*/ 731838 h 3905250"/>
                <a:gd name="connsiteX100" fmla="*/ 2480468 w 3845718"/>
                <a:gd name="connsiteY100" fmla="*/ 852488 h 3905250"/>
                <a:gd name="connsiteX101" fmla="*/ 2564606 w 3845718"/>
                <a:gd name="connsiteY101" fmla="*/ 796926 h 3905250"/>
                <a:gd name="connsiteX102" fmla="*/ 2692400 w 3845718"/>
                <a:gd name="connsiteY102" fmla="*/ 806451 h 3905250"/>
                <a:gd name="connsiteX103" fmla="*/ 2744787 w 3845718"/>
                <a:gd name="connsiteY103" fmla="*/ 773113 h 3905250"/>
                <a:gd name="connsiteX104" fmla="*/ 2806699 w 3845718"/>
                <a:gd name="connsiteY104" fmla="*/ 793749 h 3905250"/>
                <a:gd name="connsiteX105" fmla="*/ 2867818 w 3845718"/>
                <a:gd name="connsiteY105" fmla="*/ 703263 h 3905250"/>
                <a:gd name="connsiteX106" fmla="*/ 2910681 w 3845718"/>
                <a:gd name="connsiteY106" fmla="*/ 711200 h 3905250"/>
                <a:gd name="connsiteX107" fmla="*/ 2978943 w 3845718"/>
                <a:gd name="connsiteY107" fmla="*/ 611188 h 3905250"/>
                <a:gd name="connsiteX108" fmla="*/ 3069430 w 3845718"/>
                <a:gd name="connsiteY108" fmla="*/ 644526 h 3905250"/>
                <a:gd name="connsiteX109" fmla="*/ 3128168 w 3845718"/>
                <a:gd name="connsiteY109" fmla="*/ 633413 h 3905250"/>
                <a:gd name="connsiteX110" fmla="*/ 3198018 w 3845718"/>
                <a:gd name="connsiteY110" fmla="*/ 658813 h 3905250"/>
                <a:gd name="connsiteX111" fmla="*/ 3204368 w 3845718"/>
                <a:gd name="connsiteY111" fmla="*/ 735013 h 3905250"/>
                <a:gd name="connsiteX112" fmla="*/ 3172618 w 3845718"/>
                <a:gd name="connsiteY112" fmla="*/ 817563 h 3905250"/>
                <a:gd name="connsiteX113" fmla="*/ 3204368 w 3845718"/>
                <a:gd name="connsiteY113" fmla="*/ 912813 h 3905250"/>
                <a:gd name="connsiteX114" fmla="*/ 3331368 w 3845718"/>
                <a:gd name="connsiteY114" fmla="*/ 944563 h 3905250"/>
                <a:gd name="connsiteX115" fmla="*/ 3284537 w 3845718"/>
                <a:gd name="connsiteY115" fmla="*/ 1062832 h 3905250"/>
                <a:gd name="connsiteX116" fmla="*/ 3350418 w 3845718"/>
                <a:gd name="connsiteY116" fmla="*/ 1166813 h 3905250"/>
                <a:gd name="connsiteX117" fmla="*/ 3382168 w 3845718"/>
                <a:gd name="connsiteY117" fmla="*/ 1173163 h 3905250"/>
                <a:gd name="connsiteX118" fmla="*/ 3337718 w 3845718"/>
                <a:gd name="connsiteY118" fmla="*/ 1281113 h 3905250"/>
                <a:gd name="connsiteX119" fmla="*/ 3413918 w 3845718"/>
                <a:gd name="connsiteY119" fmla="*/ 1287463 h 3905250"/>
                <a:gd name="connsiteX120" fmla="*/ 3548062 w 3845718"/>
                <a:gd name="connsiteY120" fmla="*/ 1223963 h 3905250"/>
                <a:gd name="connsiteX121" fmla="*/ 3712368 w 3845718"/>
                <a:gd name="connsiteY121" fmla="*/ 1071563 h 3905250"/>
                <a:gd name="connsiteX122" fmla="*/ 3701256 w 3845718"/>
                <a:gd name="connsiteY122" fmla="*/ 1193801 h 3905250"/>
                <a:gd name="connsiteX123" fmla="*/ 3793331 w 3845718"/>
                <a:gd name="connsiteY123" fmla="*/ 1282700 h 3905250"/>
                <a:gd name="connsiteX124" fmla="*/ 3845718 w 3845718"/>
                <a:gd name="connsiteY124" fmla="*/ 1433513 h 3905250"/>
                <a:gd name="connsiteX125" fmla="*/ 3540124 w 3845718"/>
                <a:gd name="connsiteY125" fmla="*/ 1621631 h 3905250"/>
                <a:gd name="connsiteX126" fmla="*/ 3607593 w 3845718"/>
                <a:gd name="connsiteY126" fmla="*/ 1749426 h 3905250"/>
                <a:gd name="connsiteX127" fmla="*/ 3559174 w 3845718"/>
                <a:gd name="connsiteY127" fmla="*/ 1851026 h 3905250"/>
                <a:gd name="connsiteX128" fmla="*/ 3604418 w 3845718"/>
                <a:gd name="connsiteY128" fmla="*/ 1884363 h 3905250"/>
                <a:gd name="connsiteX129" fmla="*/ 3629818 w 3845718"/>
                <a:gd name="connsiteY129" fmla="*/ 1935163 h 3905250"/>
                <a:gd name="connsiteX130" fmla="*/ 3629818 w 3845718"/>
                <a:gd name="connsiteY130" fmla="*/ 2011363 h 3905250"/>
                <a:gd name="connsiteX131" fmla="*/ 3604418 w 3845718"/>
                <a:gd name="connsiteY131" fmla="*/ 2036763 h 3905250"/>
                <a:gd name="connsiteX132" fmla="*/ 3598068 w 3845718"/>
                <a:gd name="connsiteY132" fmla="*/ 2074863 h 3905250"/>
                <a:gd name="connsiteX133" fmla="*/ 3528218 w 3845718"/>
                <a:gd name="connsiteY133" fmla="*/ 2049463 h 3905250"/>
                <a:gd name="connsiteX134" fmla="*/ 3509168 w 3845718"/>
                <a:gd name="connsiteY134" fmla="*/ 2176463 h 3905250"/>
                <a:gd name="connsiteX135" fmla="*/ 3432175 w 3845718"/>
                <a:gd name="connsiteY135" fmla="*/ 2140744 h 3905250"/>
                <a:gd name="connsiteX136" fmla="*/ 3299618 w 3845718"/>
                <a:gd name="connsiteY136" fmla="*/ 2203450 h 3905250"/>
                <a:gd name="connsiteX137" fmla="*/ 3445668 w 3845718"/>
                <a:gd name="connsiteY137" fmla="*/ 2449513 h 3905250"/>
                <a:gd name="connsiteX138" fmla="*/ 3483768 w 3845718"/>
                <a:gd name="connsiteY138" fmla="*/ 2449513 h 3905250"/>
                <a:gd name="connsiteX139" fmla="*/ 3477418 w 3845718"/>
                <a:gd name="connsiteY139" fmla="*/ 2538413 h 3905250"/>
                <a:gd name="connsiteX140" fmla="*/ 3407568 w 3845718"/>
                <a:gd name="connsiteY140" fmla="*/ 2513807 h 3905250"/>
                <a:gd name="connsiteX141" fmla="*/ 3299618 w 3845718"/>
                <a:gd name="connsiteY141" fmla="*/ 2551113 h 3905250"/>
                <a:gd name="connsiteX142" fmla="*/ 3077368 w 3845718"/>
                <a:gd name="connsiteY142" fmla="*/ 2544763 h 3905250"/>
                <a:gd name="connsiteX143" fmla="*/ 2982118 w 3845718"/>
                <a:gd name="connsiteY143" fmla="*/ 2544763 h 3905250"/>
                <a:gd name="connsiteX144" fmla="*/ 2905918 w 3845718"/>
                <a:gd name="connsiteY144" fmla="*/ 2468563 h 3905250"/>
                <a:gd name="connsiteX145" fmla="*/ 2848768 w 3845718"/>
                <a:gd name="connsiteY145" fmla="*/ 2455863 h 3905250"/>
                <a:gd name="connsiteX146" fmla="*/ 2834481 w 3845718"/>
                <a:gd name="connsiteY146" fmla="*/ 2376488 h 3905250"/>
                <a:gd name="connsiteX147" fmla="*/ 2643980 w 3845718"/>
                <a:gd name="connsiteY147" fmla="*/ 2319338 h 3905250"/>
                <a:gd name="connsiteX148" fmla="*/ 2620168 w 3845718"/>
                <a:gd name="connsiteY148" fmla="*/ 2436813 h 3905250"/>
                <a:gd name="connsiteX149" fmla="*/ 2639218 w 3845718"/>
                <a:gd name="connsiteY149" fmla="*/ 2525713 h 3905250"/>
                <a:gd name="connsiteX150" fmla="*/ 2607468 w 3845718"/>
                <a:gd name="connsiteY150" fmla="*/ 2640013 h 3905250"/>
                <a:gd name="connsiteX151" fmla="*/ 3001168 w 3845718"/>
                <a:gd name="connsiteY151" fmla="*/ 2709863 h 3905250"/>
                <a:gd name="connsiteX152" fmla="*/ 3045618 w 3845718"/>
                <a:gd name="connsiteY152" fmla="*/ 3167063 h 3905250"/>
                <a:gd name="connsiteX153" fmla="*/ 1978818 w 3845718"/>
                <a:gd name="connsiteY153" fmla="*/ 3224213 h 3905250"/>
                <a:gd name="connsiteX154" fmla="*/ 1959768 w 3845718"/>
                <a:gd name="connsiteY154" fmla="*/ 3281363 h 3905250"/>
                <a:gd name="connsiteX155" fmla="*/ 2010568 w 3845718"/>
                <a:gd name="connsiteY155" fmla="*/ 3306763 h 3905250"/>
                <a:gd name="connsiteX156" fmla="*/ 2029618 w 3845718"/>
                <a:gd name="connsiteY156" fmla="*/ 3382963 h 3905250"/>
                <a:gd name="connsiteX157" fmla="*/ 2023268 w 3845718"/>
                <a:gd name="connsiteY157" fmla="*/ 3541713 h 3905250"/>
                <a:gd name="connsiteX158" fmla="*/ 2093118 w 3845718"/>
                <a:gd name="connsiteY158" fmla="*/ 3636963 h 3905250"/>
                <a:gd name="connsiteX159" fmla="*/ 2055018 w 3845718"/>
                <a:gd name="connsiteY159" fmla="*/ 3802063 h 3905250"/>
                <a:gd name="connsiteX160" fmla="*/ 2112168 w 3845718"/>
                <a:gd name="connsiteY160" fmla="*/ 3903663 h 3905250"/>
                <a:gd name="connsiteX0" fmla="*/ 2112168 w 3845718"/>
                <a:gd name="connsiteY0" fmla="*/ 4070350 h 4071937"/>
                <a:gd name="connsiteX1" fmla="*/ 2013743 w 3845718"/>
                <a:gd name="connsiteY1" fmla="*/ 4071937 h 4071937"/>
                <a:gd name="connsiteX2" fmla="*/ 1936749 w 3845718"/>
                <a:gd name="connsiteY2" fmla="*/ 4071937 h 4071937"/>
                <a:gd name="connsiteX3" fmla="*/ 1892299 w 3845718"/>
                <a:gd name="connsiteY3" fmla="*/ 4036219 h 4071937"/>
                <a:gd name="connsiteX4" fmla="*/ 1781968 w 3845718"/>
                <a:gd name="connsiteY4" fmla="*/ 3803650 h 4071937"/>
                <a:gd name="connsiteX5" fmla="*/ 1781968 w 3845718"/>
                <a:gd name="connsiteY5" fmla="*/ 3676650 h 4071937"/>
                <a:gd name="connsiteX6" fmla="*/ 1674018 w 3845718"/>
                <a:gd name="connsiteY6" fmla="*/ 3829050 h 4071937"/>
                <a:gd name="connsiteX7" fmla="*/ 1502568 w 3845718"/>
                <a:gd name="connsiteY7" fmla="*/ 3327400 h 4071937"/>
                <a:gd name="connsiteX8" fmla="*/ 1489868 w 3845718"/>
                <a:gd name="connsiteY8" fmla="*/ 2997200 h 4071937"/>
                <a:gd name="connsiteX9" fmla="*/ 1470818 w 3845718"/>
                <a:gd name="connsiteY9" fmla="*/ 2819400 h 4071937"/>
                <a:gd name="connsiteX10" fmla="*/ 1432718 w 3845718"/>
                <a:gd name="connsiteY10" fmla="*/ 2603500 h 4071937"/>
                <a:gd name="connsiteX11" fmla="*/ 988218 w 3845718"/>
                <a:gd name="connsiteY11" fmla="*/ 3041650 h 4071937"/>
                <a:gd name="connsiteX12" fmla="*/ 931068 w 3845718"/>
                <a:gd name="connsiteY12" fmla="*/ 2990850 h 4071937"/>
                <a:gd name="connsiteX13" fmla="*/ 785018 w 3845718"/>
                <a:gd name="connsiteY13" fmla="*/ 3028950 h 4071937"/>
                <a:gd name="connsiteX14" fmla="*/ 696118 w 3845718"/>
                <a:gd name="connsiteY14" fmla="*/ 2959100 h 4071937"/>
                <a:gd name="connsiteX15" fmla="*/ 804068 w 3845718"/>
                <a:gd name="connsiteY15" fmla="*/ 2966244 h 4071937"/>
                <a:gd name="connsiteX16" fmla="*/ 854074 w 3845718"/>
                <a:gd name="connsiteY16" fmla="*/ 2949575 h 4071937"/>
                <a:gd name="connsiteX17" fmla="*/ 834231 w 3845718"/>
                <a:gd name="connsiteY17" fmla="*/ 2913857 h 4071937"/>
                <a:gd name="connsiteX18" fmla="*/ 911224 w 3845718"/>
                <a:gd name="connsiteY18" fmla="*/ 2887662 h 4071937"/>
                <a:gd name="connsiteX19" fmla="*/ 1192212 w 3845718"/>
                <a:gd name="connsiteY19" fmla="*/ 2590800 h 4071937"/>
                <a:gd name="connsiteX20" fmla="*/ 1159668 w 3845718"/>
                <a:gd name="connsiteY20" fmla="*/ 2533650 h 4071937"/>
                <a:gd name="connsiteX21" fmla="*/ 1193799 w 3845718"/>
                <a:gd name="connsiteY21" fmla="*/ 2449512 h 4071937"/>
                <a:gd name="connsiteX22" fmla="*/ 1101725 w 3845718"/>
                <a:gd name="connsiteY22" fmla="*/ 2413796 h 4071937"/>
                <a:gd name="connsiteX23" fmla="*/ 1035051 w 3845718"/>
                <a:gd name="connsiteY23" fmla="*/ 2449517 h 4071937"/>
                <a:gd name="connsiteX24" fmla="*/ 1001714 w 3845718"/>
                <a:gd name="connsiteY24" fmla="*/ 2506667 h 4071937"/>
                <a:gd name="connsiteX25" fmla="*/ 915989 w 3845718"/>
                <a:gd name="connsiteY25" fmla="*/ 2435229 h 4071937"/>
                <a:gd name="connsiteX26" fmla="*/ 851695 w 3845718"/>
                <a:gd name="connsiteY26" fmla="*/ 2442373 h 4071937"/>
                <a:gd name="connsiteX27" fmla="*/ 765970 w 3845718"/>
                <a:gd name="connsiteY27" fmla="*/ 2356648 h 4071937"/>
                <a:gd name="connsiteX28" fmla="*/ 870745 w 3845718"/>
                <a:gd name="connsiteY28" fmla="*/ 2268542 h 4071937"/>
                <a:gd name="connsiteX29" fmla="*/ 777876 w 3845718"/>
                <a:gd name="connsiteY29" fmla="*/ 2251873 h 4071937"/>
                <a:gd name="connsiteX30" fmla="*/ 689770 w 3845718"/>
                <a:gd name="connsiteY30" fmla="*/ 2330454 h 4071937"/>
                <a:gd name="connsiteX31" fmla="*/ 654051 w 3845718"/>
                <a:gd name="connsiteY31" fmla="*/ 2409035 h 4071937"/>
                <a:gd name="connsiteX32" fmla="*/ 654051 w 3845718"/>
                <a:gd name="connsiteY32" fmla="*/ 2432848 h 4071937"/>
                <a:gd name="connsiteX33" fmla="*/ 620714 w 3845718"/>
                <a:gd name="connsiteY33" fmla="*/ 2470948 h 4071937"/>
                <a:gd name="connsiteX34" fmla="*/ 570708 w 3845718"/>
                <a:gd name="connsiteY34" fmla="*/ 2497142 h 4071937"/>
                <a:gd name="connsiteX35" fmla="*/ 504032 w 3845718"/>
                <a:gd name="connsiteY35" fmla="*/ 2511429 h 4071937"/>
                <a:gd name="connsiteX36" fmla="*/ 489745 w 3845718"/>
                <a:gd name="connsiteY36" fmla="*/ 2542385 h 4071937"/>
                <a:gd name="connsiteX37" fmla="*/ 461170 w 3845718"/>
                <a:gd name="connsiteY37" fmla="*/ 2528098 h 4071937"/>
                <a:gd name="connsiteX38" fmla="*/ 434976 w 3845718"/>
                <a:gd name="connsiteY38" fmla="*/ 2566198 h 4071937"/>
                <a:gd name="connsiteX39" fmla="*/ 375445 w 3845718"/>
                <a:gd name="connsiteY39" fmla="*/ 2582867 h 4071937"/>
                <a:gd name="connsiteX40" fmla="*/ 368301 w 3845718"/>
                <a:gd name="connsiteY40" fmla="*/ 2618585 h 4071937"/>
                <a:gd name="connsiteX41" fmla="*/ 278605 w 3845718"/>
                <a:gd name="connsiteY41" fmla="*/ 2574925 h 4071937"/>
                <a:gd name="connsiteX42" fmla="*/ 245268 w 3845718"/>
                <a:gd name="connsiteY42" fmla="*/ 2501900 h 4071937"/>
                <a:gd name="connsiteX43" fmla="*/ 252411 w 3845718"/>
                <a:gd name="connsiteY43" fmla="*/ 2445544 h 4071937"/>
                <a:gd name="connsiteX44" fmla="*/ 217487 w 3845718"/>
                <a:gd name="connsiteY44" fmla="*/ 2444750 h 4071937"/>
                <a:gd name="connsiteX45" fmla="*/ 230981 w 3845718"/>
                <a:gd name="connsiteY45" fmla="*/ 2402681 h 4071937"/>
                <a:gd name="connsiteX46" fmla="*/ 105567 w 3845718"/>
                <a:gd name="connsiteY46" fmla="*/ 2353469 h 4071937"/>
                <a:gd name="connsiteX47" fmla="*/ 42068 w 3845718"/>
                <a:gd name="connsiteY47" fmla="*/ 2287587 h 4071937"/>
                <a:gd name="connsiteX48" fmla="*/ 83343 w 3845718"/>
                <a:gd name="connsiteY48" fmla="*/ 2047875 h 4071937"/>
                <a:gd name="connsiteX49" fmla="*/ 0 w 3845718"/>
                <a:gd name="connsiteY49" fmla="*/ 1875632 h 4071937"/>
                <a:gd name="connsiteX50" fmla="*/ 30956 w 3845718"/>
                <a:gd name="connsiteY50" fmla="*/ 1830387 h 4071937"/>
                <a:gd name="connsiteX51" fmla="*/ 205581 w 3845718"/>
                <a:gd name="connsiteY51" fmla="*/ 1454150 h 4071937"/>
                <a:gd name="connsiteX52" fmla="*/ 340518 w 3845718"/>
                <a:gd name="connsiteY52" fmla="*/ 1333500 h 4071937"/>
                <a:gd name="connsiteX53" fmla="*/ 392906 w 3845718"/>
                <a:gd name="connsiteY53" fmla="*/ 1081087 h 4071937"/>
                <a:gd name="connsiteX54" fmla="*/ 412749 w 3845718"/>
                <a:gd name="connsiteY54" fmla="*/ 955675 h 4071937"/>
                <a:gd name="connsiteX55" fmla="*/ 579437 w 3845718"/>
                <a:gd name="connsiteY55" fmla="*/ 1030287 h 4071937"/>
                <a:gd name="connsiteX56" fmla="*/ 734218 w 3845718"/>
                <a:gd name="connsiteY56" fmla="*/ 1089025 h 4071937"/>
                <a:gd name="connsiteX57" fmla="*/ 746124 w 3845718"/>
                <a:gd name="connsiteY57" fmla="*/ 1016000 h 4071937"/>
                <a:gd name="connsiteX58" fmla="*/ 689768 w 3845718"/>
                <a:gd name="connsiteY58" fmla="*/ 936625 h 4071937"/>
                <a:gd name="connsiteX59" fmla="*/ 832643 w 3845718"/>
                <a:gd name="connsiteY59" fmla="*/ 898525 h 4071937"/>
                <a:gd name="connsiteX60" fmla="*/ 921543 w 3845718"/>
                <a:gd name="connsiteY60" fmla="*/ 892175 h 4071937"/>
                <a:gd name="connsiteX61" fmla="*/ 953293 w 3845718"/>
                <a:gd name="connsiteY61" fmla="*/ 873125 h 4071937"/>
                <a:gd name="connsiteX62" fmla="*/ 981868 w 3845718"/>
                <a:gd name="connsiteY62" fmla="*/ 892175 h 4071937"/>
                <a:gd name="connsiteX63" fmla="*/ 1048543 w 3845718"/>
                <a:gd name="connsiteY63" fmla="*/ 876300 h 4071937"/>
                <a:gd name="connsiteX64" fmla="*/ 1061243 w 3845718"/>
                <a:gd name="connsiteY64" fmla="*/ 844550 h 4071937"/>
                <a:gd name="connsiteX65" fmla="*/ 1302543 w 3845718"/>
                <a:gd name="connsiteY65" fmla="*/ 815975 h 4071937"/>
                <a:gd name="connsiteX66" fmla="*/ 1261268 w 3845718"/>
                <a:gd name="connsiteY66" fmla="*/ 549275 h 4071937"/>
                <a:gd name="connsiteX67" fmla="*/ 1173165 w 3845718"/>
                <a:gd name="connsiteY67" fmla="*/ 330204 h 4071937"/>
                <a:gd name="connsiteX68" fmla="*/ 1118393 w 3845718"/>
                <a:gd name="connsiteY68" fmla="*/ 280194 h 4071937"/>
                <a:gd name="connsiteX69" fmla="*/ 1337468 w 3845718"/>
                <a:gd name="connsiteY69" fmla="*/ 166687 h 4071937"/>
                <a:gd name="connsiteX70" fmla="*/ 1620043 w 3845718"/>
                <a:gd name="connsiteY70" fmla="*/ 0 h 4071937"/>
                <a:gd name="connsiteX71" fmla="*/ 1477168 w 3845718"/>
                <a:gd name="connsiteY71" fmla="*/ 460375 h 4071937"/>
                <a:gd name="connsiteX72" fmla="*/ 1537493 w 3845718"/>
                <a:gd name="connsiteY72" fmla="*/ 552450 h 4071937"/>
                <a:gd name="connsiteX73" fmla="*/ 1581943 w 3845718"/>
                <a:gd name="connsiteY73" fmla="*/ 742950 h 4071937"/>
                <a:gd name="connsiteX74" fmla="*/ 1678781 w 3845718"/>
                <a:gd name="connsiteY74" fmla="*/ 710406 h 4071937"/>
                <a:gd name="connsiteX75" fmla="*/ 1685923 w 3845718"/>
                <a:gd name="connsiteY75" fmla="*/ 640557 h 4071937"/>
                <a:gd name="connsiteX76" fmla="*/ 1710531 w 3845718"/>
                <a:gd name="connsiteY76" fmla="*/ 635794 h 4071937"/>
                <a:gd name="connsiteX77" fmla="*/ 1747838 w 3845718"/>
                <a:gd name="connsiteY77" fmla="*/ 619920 h 4071937"/>
                <a:gd name="connsiteX78" fmla="*/ 1843087 w 3845718"/>
                <a:gd name="connsiteY78" fmla="*/ 625474 h 4071937"/>
                <a:gd name="connsiteX79" fmla="*/ 1884361 w 3845718"/>
                <a:gd name="connsiteY79" fmla="*/ 634207 h 4071937"/>
                <a:gd name="connsiteX80" fmla="*/ 1887537 w 3845718"/>
                <a:gd name="connsiteY80" fmla="*/ 575468 h 4071937"/>
                <a:gd name="connsiteX81" fmla="*/ 1921668 w 3845718"/>
                <a:gd name="connsiteY81" fmla="*/ 584200 h 4071937"/>
                <a:gd name="connsiteX82" fmla="*/ 1908174 w 3845718"/>
                <a:gd name="connsiteY82" fmla="*/ 658812 h 4071937"/>
                <a:gd name="connsiteX83" fmla="*/ 1972468 w 3845718"/>
                <a:gd name="connsiteY83" fmla="*/ 661988 h 4071937"/>
                <a:gd name="connsiteX84" fmla="*/ 2008186 w 3845718"/>
                <a:gd name="connsiteY84" fmla="*/ 642937 h 4071937"/>
                <a:gd name="connsiteX85" fmla="*/ 2052637 w 3845718"/>
                <a:gd name="connsiteY85" fmla="*/ 654844 h 4071937"/>
                <a:gd name="connsiteX86" fmla="*/ 2055018 w 3845718"/>
                <a:gd name="connsiteY86" fmla="*/ 689768 h 4071937"/>
                <a:gd name="connsiteX87" fmla="*/ 2105818 w 3845718"/>
                <a:gd name="connsiteY87" fmla="*/ 704056 h 4071937"/>
                <a:gd name="connsiteX88" fmla="*/ 2128837 w 3845718"/>
                <a:gd name="connsiteY88" fmla="*/ 692150 h 4071937"/>
                <a:gd name="connsiteX89" fmla="*/ 2188368 w 3845718"/>
                <a:gd name="connsiteY89" fmla="*/ 643731 h 4071937"/>
                <a:gd name="connsiteX90" fmla="*/ 2229643 w 3845718"/>
                <a:gd name="connsiteY90" fmla="*/ 669131 h 4071937"/>
                <a:gd name="connsiteX91" fmla="*/ 2248693 w 3845718"/>
                <a:gd name="connsiteY91" fmla="*/ 661988 h 4071937"/>
                <a:gd name="connsiteX92" fmla="*/ 2276474 w 3845718"/>
                <a:gd name="connsiteY92" fmla="*/ 604044 h 4071937"/>
                <a:gd name="connsiteX93" fmla="*/ 2337593 w 3845718"/>
                <a:gd name="connsiteY93" fmla="*/ 565943 h 4071937"/>
                <a:gd name="connsiteX94" fmla="*/ 2326480 w 3845718"/>
                <a:gd name="connsiteY94" fmla="*/ 582614 h 4071937"/>
                <a:gd name="connsiteX95" fmla="*/ 2375693 w 3845718"/>
                <a:gd name="connsiteY95" fmla="*/ 676275 h 4071937"/>
                <a:gd name="connsiteX96" fmla="*/ 2470943 w 3845718"/>
                <a:gd name="connsiteY96" fmla="*/ 719137 h 4071937"/>
                <a:gd name="connsiteX97" fmla="*/ 2480468 w 3845718"/>
                <a:gd name="connsiteY97" fmla="*/ 808038 h 4071937"/>
                <a:gd name="connsiteX98" fmla="*/ 2501105 w 3845718"/>
                <a:gd name="connsiteY98" fmla="*/ 841375 h 4071937"/>
                <a:gd name="connsiteX99" fmla="*/ 2529681 w 3845718"/>
                <a:gd name="connsiteY99" fmla="*/ 898525 h 4071937"/>
                <a:gd name="connsiteX100" fmla="*/ 2480468 w 3845718"/>
                <a:gd name="connsiteY100" fmla="*/ 1019175 h 4071937"/>
                <a:gd name="connsiteX101" fmla="*/ 2564606 w 3845718"/>
                <a:gd name="connsiteY101" fmla="*/ 963613 h 4071937"/>
                <a:gd name="connsiteX102" fmla="*/ 2692400 w 3845718"/>
                <a:gd name="connsiteY102" fmla="*/ 973138 h 4071937"/>
                <a:gd name="connsiteX103" fmla="*/ 2744787 w 3845718"/>
                <a:gd name="connsiteY103" fmla="*/ 939800 h 4071937"/>
                <a:gd name="connsiteX104" fmla="*/ 2806699 w 3845718"/>
                <a:gd name="connsiteY104" fmla="*/ 960436 h 4071937"/>
                <a:gd name="connsiteX105" fmla="*/ 2867818 w 3845718"/>
                <a:gd name="connsiteY105" fmla="*/ 869950 h 4071937"/>
                <a:gd name="connsiteX106" fmla="*/ 2910681 w 3845718"/>
                <a:gd name="connsiteY106" fmla="*/ 877887 h 4071937"/>
                <a:gd name="connsiteX107" fmla="*/ 2978943 w 3845718"/>
                <a:gd name="connsiteY107" fmla="*/ 777875 h 4071937"/>
                <a:gd name="connsiteX108" fmla="*/ 3069430 w 3845718"/>
                <a:gd name="connsiteY108" fmla="*/ 811213 h 4071937"/>
                <a:gd name="connsiteX109" fmla="*/ 3128168 w 3845718"/>
                <a:gd name="connsiteY109" fmla="*/ 800100 h 4071937"/>
                <a:gd name="connsiteX110" fmla="*/ 3198018 w 3845718"/>
                <a:gd name="connsiteY110" fmla="*/ 825500 h 4071937"/>
                <a:gd name="connsiteX111" fmla="*/ 3204368 w 3845718"/>
                <a:gd name="connsiteY111" fmla="*/ 901700 h 4071937"/>
                <a:gd name="connsiteX112" fmla="*/ 3172618 w 3845718"/>
                <a:gd name="connsiteY112" fmla="*/ 984250 h 4071937"/>
                <a:gd name="connsiteX113" fmla="*/ 3204368 w 3845718"/>
                <a:gd name="connsiteY113" fmla="*/ 1079500 h 4071937"/>
                <a:gd name="connsiteX114" fmla="*/ 3331368 w 3845718"/>
                <a:gd name="connsiteY114" fmla="*/ 1111250 h 4071937"/>
                <a:gd name="connsiteX115" fmla="*/ 3284537 w 3845718"/>
                <a:gd name="connsiteY115" fmla="*/ 1229519 h 4071937"/>
                <a:gd name="connsiteX116" fmla="*/ 3350418 w 3845718"/>
                <a:gd name="connsiteY116" fmla="*/ 1333500 h 4071937"/>
                <a:gd name="connsiteX117" fmla="*/ 3382168 w 3845718"/>
                <a:gd name="connsiteY117" fmla="*/ 1339850 h 4071937"/>
                <a:gd name="connsiteX118" fmla="*/ 3337718 w 3845718"/>
                <a:gd name="connsiteY118" fmla="*/ 1447800 h 4071937"/>
                <a:gd name="connsiteX119" fmla="*/ 3413918 w 3845718"/>
                <a:gd name="connsiteY119" fmla="*/ 1454150 h 4071937"/>
                <a:gd name="connsiteX120" fmla="*/ 3548062 w 3845718"/>
                <a:gd name="connsiteY120" fmla="*/ 1390650 h 4071937"/>
                <a:gd name="connsiteX121" fmla="*/ 3712368 w 3845718"/>
                <a:gd name="connsiteY121" fmla="*/ 1238250 h 4071937"/>
                <a:gd name="connsiteX122" fmla="*/ 3701256 w 3845718"/>
                <a:gd name="connsiteY122" fmla="*/ 1360488 h 4071937"/>
                <a:gd name="connsiteX123" fmla="*/ 3793331 w 3845718"/>
                <a:gd name="connsiteY123" fmla="*/ 1449387 h 4071937"/>
                <a:gd name="connsiteX124" fmla="*/ 3845718 w 3845718"/>
                <a:gd name="connsiteY124" fmla="*/ 1600200 h 4071937"/>
                <a:gd name="connsiteX125" fmla="*/ 3540124 w 3845718"/>
                <a:gd name="connsiteY125" fmla="*/ 1788318 h 4071937"/>
                <a:gd name="connsiteX126" fmla="*/ 3607593 w 3845718"/>
                <a:gd name="connsiteY126" fmla="*/ 1916113 h 4071937"/>
                <a:gd name="connsiteX127" fmla="*/ 3559174 w 3845718"/>
                <a:gd name="connsiteY127" fmla="*/ 2017713 h 4071937"/>
                <a:gd name="connsiteX128" fmla="*/ 3604418 w 3845718"/>
                <a:gd name="connsiteY128" fmla="*/ 2051050 h 4071937"/>
                <a:gd name="connsiteX129" fmla="*/ 3629818 w 3845718"/>
                <a:gd name="connsiteY129" fmla="*/ 2101850 h 4071937"/>
                <a:gd name="connsiteX130" fmla="*/ 3629818 w 3845718"/>
                <a:gd name="connsiteY130" fmla="*/ 2178050 h 4071937"/>
                <a:gd name="connsiteX131" fmla="*/ 3604418 w 3845718"/>
                <a:gd name="connsiteY131" fmla="*/ 2203450 h 4071937"/>
                <a:gd name="connsiteX132" fmla="*/ 3598068 w 3845718"/>
                <a:gd name="connsiteY132" fmla="*/ 2241550 h 4071937"/>
                <a:gd name="connsiteX133" fmla="*/ 3528218 w 3845718"/>
                <a:gd name="connsiteY133" fmla="*/ 2216150 h 4071937"/>
                <a:gd name="connsiteX134" fmla="*/ 3509168 w 3845718"/>
                <a:gd name="connsiteY134" fmla="*/ 2343150 h 4071937"/>
                <a:gd name="connsiteX135" fmla="*/ 3432175 w 3845718"/>
                <a:gd name="connsiteY135" fmla="*/ 2307431 h 4071937"/>
                <a:gd name="connsiteX136" fmla="*/ 3299618 w 3845718"/>
                <a:gd name="connsiteY136" fmla="*/ 2370137 h 4071937"/>
                <a:gd name="connsiteX137" fmla="*/ 3445668 w 3845718"/>
                <a:gd name="connsiteY137" fmla="*/ 2616200 h 4071937"/>
                <a:gd name="connsiteX138" fmla="*/ 3483768 w 3845718"/>
                <a:gd name="connsiteY138" fmla="*/ 2616200 h 4071937"/>
                <a:gd name="connsiteX139" fmla="*/ 3477418 w 3845718"/>
                <a:gd name="connsiteY139" fmla="*/ 2705100 h 4071937"/>
                <a:gd name="connsiteX140" fmla="*/ 3407568 w 3845718"/>
                <a:gd name="connsiteY140" fmla="*/ 2680494 h 4071937"/>
                <a:gd name="connsiteX141" fmla="*/ 3299618 w 3845718"/>
                <a:gd name="connsiteY141" fmla="*/ 2717800 h 4071937"/>
                <a:gd name="connsiteX142" fmla="*/ 3077368 w 3845718"/>
                <a:gd name="connsiteY142" fmla="*/ 2711450 h 4071937"/>
                <a:gd name="connsiteX143" fmla="*/ 2982118 w 3845718"/>
                <a:gd name="connsiteY143" fmla="*/ 2711450 h 4071937"/>
                <a:gd name="connsiteX144" fmla="*/ 2905918 w 3845718"/>
                <a:gd name="connsiteY144" fmla="*/ 2635250 h 4071937"/>
                <a:gd name="connsiteX145" fmla="*/ 2848768 w 3845718"/>
                <a:gd name="connsiteY145" fmla="*/ 2622550 h 4071937"/>
                <a:gd name="connsiteX146" fmla="*/ 2834481 w 3845718"/>
                <a:gd name="connsiteY146" fmla="*/ 2543175 h 4071937"/>
                <a:gd name="connsiteX147" fmla="*/ 2643980 w 3845718"/>
                <a:gd name="connsiteY147" fmla="*/ 2486025 h 4071937"/>
                <a:gd name="connsiteX148" fmla="*/ 2620168 w 3845718"/>
                <a:gd name="connsiteY148" fmla="*/ 2603500 h 4071937"/>
                <a:gd name="connsiteX149" fmla="*/ 2639218 w 3845718"/>
                <a:gd name="connsiteY149" fmla="*/ 2692400 h 4071937"/>
                <a:gd name="connsiteX150" fmla="*/ 2607468 w 3845718"/>
                <a:gd name="connsiteY150" fmla="*/ 2806700 h 4071937"/>
                <a:gd name="connsiteX151" fmla="*/ 3001168 w 3845718"/>
                <a:gd name="connsiteY151" fmla="*/ 2876550 h 4071937"/>
                <a:gd name="connsiteX152" fmla="*/ 3045618 w 3845718"/>
                <a:gd name="connsiteY152" fmla="*/ 3333750 h 4071937"/>
                <a:gd name="connsiteX153" fmla="*/ 1978818 w 3845718"/>
                <a:gd name="connsiteY153" fmla="*/ 3390900 h 4071937"/>
                <a:gd name="connsiteX154" fmla="*/ 1959768 w 3845718"/>
                <a:gd name="connsiteY154" fmla="*/ 3448050 h 4071937"/>
                <a:gd name="connsiteX155" fmla="*/ 2010568 w 3845718"/>
                <a:gd name="connsiteY155" fmla="*/ 3473450 h 4071937"/>
                <a:gd name="connsiteX156" fmla="*/ 2029618 w 3845718"/>
                <a:gd name="connsiteY156" fmla="*/ 3549650 h 4071937"/>
                <a:gd name="connsiteX157" fmla="*/ 2023268 w 3845718"/>
                <a:gd name="connsiteY157" fmla="*/ 3708400 h 4071937"/>
                <a:gd name="connsiteX158" fmla="*/ 2093118 w 3845718"/>
                <a:gd name="connsiteY158" fmla="*/ 3803650 h 4071937"/>
                <a:gd name="connsiteX159" fmla="*/ 2055018 w 3845718"/>
                <a:gd name="connsiteY159" fmla="*/ 3968750 h 4071937"/>
                <a:gd name="connsiteX160" fmla="*/ 2112168 w 3845718"/>
                <a:gd name="connsiteY160" fmla="*/ 4070350 h 4071937"/>
                <a:gd name="connsiteX0" fmla="*/ 2112168 w 3845718"/>
                <a:gd name="connsiteY0" fmla="*/ 4070350 h 4071937"/>
                <a:gd name="connsiteX1" fmla="*/ 2013743 w 3845718"/>
                <a:gd name="connsiteY1" fmla="*/ 4071937 h 4071937"/>
                <a:gd name="connsiteX2" fmla="*/ 1936749 w 3845718"/>
                <a:gd name="connsiteY2" fmla="*/ 4071937 h 4071937"/>
                <a:gd name="connsiteX3" fmla="*/ 1892299 w 3845718"/>
                <a:gd name="connsiteY3" fmla="*/ 4036219 h 4071937"/>
                <a:gd name="connsiteX4" fmla="*/ 1781968 w 3845718"/>
                <a:gd name="connsiteY4" fmla="*/ 3803650 h 4071937"/>
                <a:gd name="connsiteX5" fmla="*/ 1781968 w 3845718"/>
                <a:gd name="connsiteY5" fmla="*/ 3676650 h 4071937"/>
                <a:gd name="connsiteX6" fmla="*/ 1674018 w 3845718"/>
                <a:gd name="connsiteY6" fmla="*/ 3829050 h 4071937"/>
                <a:gd name="connsiteX7" fmla="*/ 1502568 w 3845718"/>
                <a:gd name="connsiteY7" fmla="*/ 3327400 h 4071937"/>
                <a:gd name="connsiteX8" fmla="*/ 1489868 w 3845718"/>
                <a:gd name="connsiteY8" fmla="*/ 2997200 h 4071937"/>
                <a:gd name="connsiteX9" fmla="*/ 1470818 w 3845718"/>
                <a:gd name="connsiteY9" fmla="*/ 2819400 h 4071937"/>
                <a:gd name="connsiteX10" fmla="*/ 1432718 w 3845718"/>
                <a:gd name="connsiteY10" fmla="*/ 2603500 h 4071937"/>
                <a:gd name="connsiteX11" fmla="*/ 988218 w 3845718"/>
                <a:gd name="connsiteY11" fmla="*/ 3041650 h 4071937"/>
                <a:gd name="connsiteX12" fmla="*/ 931068 w 3845718"/>
                <a:gd name="connsiteY12" fmla="*/ 2990850 h 4071937"/>
                <a:gd name="connsiteX13" fmla="*/ 785018 w 3845718"/>
                <a:gd name="connsiteY13" fmla="*/ 3028950 h 4071937"/>
                <a:gd name="connsiteX14" fmla="*/ 696118 w 3845718"/>
                <a:gd name="connsiteY14" fmla="*/ 2959100 h 4071937"/>
                <a:gd name="connsiteX15" fmla="*/ 804068 w 3845718"/>
                <a:gd name="connsiteY15" fmla="*/ 2966244 h 4071937"/>
                <a:gd name="connsiteX16" fmla="*/ 854074 w 3845718"/>
                <a:gd name="connsiteY16" fmla="*/ 2949575 h 4071937"/>
                <a:gd name="connsiteX17" fmla="*/ 834231 w 3845718"/>
                <a:gd name="connsiteY17" fmla="*/ 2913857 h 4071937"/>
                <a:gd name="connsiteX18" fmla="*/ 911224 w 3845718"/>
                <a:gd name="connsiteY18" fmla="*/ 2887662 h 4071937"/>
                <a:gd name="connsiteX19" fmla="*/ 1192212 w 3845718"/>
                <a:gd name="connsiteY19" fmla="*/ 2590800 h 4071937"/>
                <a:gd name="connsiteX20" fmla="*/ 1159668 w 3845718"/>
                <a:gd name="connsiteY20" fmla="*/ 2533650 h 4071937"/>
                <a:gd name="connsiteX21" fmla="*/ 1193799 w 3845718"/>
                <a:gd name="connsiteY21" fmla="*/ 2449512 h 4071937"/>
                <a:gd name="connsiteX22" fmla="*/ 1101725 w 3845718"/>
                <a:gd name="connsiteY22" fmla="*/ 2413796 h 4071937"/>
                <a:gd name="connsiteX23" fmla="*/ 1035051 w 3845718"/>
                <a:gd name="connsiteY23" fmla="*/ 2449517 h 4071937"/>
                <a:gd name="connsiteX24" fmla="*/ 1001714 w 3845718"/>
                <a:gd name="connsiteY24" fmla="*/ 2506667 h 4071937"/>
                <a:gd name="connsiteX25" fmla="*/ 915989 w 3845718"/>
                <a:gd name="connsiteY25" fmla="*/ 2435229 h 4071937"/>
                <a:gd name="connsiteX26" fmla="*/ 851695 w 3845718"/>
                <a:gd name="connsiteY26" fmla="*/ 2442373 h 4071937"/>
                <a:gd name="connsiteX27" fmla="*/ 765970 w 3845718"/>
                <a:gd name="connsiteY27" fmla="*/ 2356648 h 4071937"/>
                <a:gd name="connsiteX28" fmla="*/ 870745 w 3845718"/>
                <a:gd name="connsiteY28" fmla="*/ 2268542 h 4071937"/>
                <a:gd name="connsiteX29" fmla="*/ 777876 w 3845718"/>
                <a:gd name="connsiteY29" fmla="*/ 2251873 h 4071937"/>
                <a:gd name="connsiteX30" fmla="*/ 689770 w 3845718"/>
                <a:gd name="connsiteY30" fmla="*/ 2330454 h 4071937"/>
                <a:gd name="connsiteX31" fmla="*/ 654051 w 3845718"/>
                <a:gd name="connsiteY31" fmla="*/ 2409035 h 4071937"/>
                <a:gd name="connsiteX32" fmla="*/ 654051 w 3845718"/>
                <a:gd name="connsiteY32" fmla="*/ 2432848 h 4071937"/>
                <a:gd name="connsiteX33" fmla="*/ 620714 w 3845718"/>
                <a:gd name="connsiteY33" fmla="*/ 2470948 h 4071937"/>
                <a:gd name="connsiteX34" fmla="*/ 570708 w 3845718"/>
                <a:gd name="connsiteY34" fmla="*/ 2497142 h 4071937"/>
                <a:gd name="connsiteX35" fmla="*/ 504032 w 3845718"/>
                <a:gd name="connsiteY35" fmla="*/ 2511429 h 4071937"/>
                <a:gd name="connsiteX36" fmla="*/ 489745 w 3845718"/>
                <a:gd name="connsiteY36" fmla="*/ 2542385 h 4071937"/>
                <a:gd name="connsiteX37" fmla="*/ 461170 w 3845718"/>
                <a:gd name="connsiteY37" fmla="*/ 2528098 h 4071937"/>
                <a:gd name="connsiteX38" fmla="*/ 434976 w 3845718"/>
                <a:gd name="connsiteY38" fmla="*/ 2566198 h 4071937"/>
                <a:gd name="connsiteX39" fmla="*/ 375445 w 3845718"/>
                <a:gd name="connsiteY39" fmla="*/ 2582867 h 4071937"/>
                <a:gd name="connsiteX40" fmla="*/ 368301 w 3845718"/>
                <a:gd name="connsiteY40" fmla="*/ 2618585 h 4071937"/>
                <a:gd name="connsiteX41" fmla="*/ 278605 w 3845718"/>
                <a:gd name="connsiteY41" fmla="*/ 2574925 h 4071937"/>
                <a:gd name="connsiteX42" fmla="*/ 245268 w 3845718"/>
                <a:gd name="connsiteY42" fmla="*/ 2501900 h 4071937"/>
                <a:gd name="connsiteX43" fmla="*/ 252411 w 3845718"/>
                <a:gd name="connsiteY43" fmla="*/ 2445544 h 4071937"/>
                <a:gd name="connsiteX44" fmla="*/ 217487 w 3845718"/>
                <a:gd name="connsiteY44" fmla="*/ 2444750 h 4071937"/>
                <a:gd name="connsiteX45" fmla="*/ 230981 w 3845718"/>
                <a:gd name="connsiteY45" fmla="*/ 2402681 h 4071937"/>
                <a:gd name="connsiteX46" fmla="*/ 105567 w 3845718"/>
                <a:gd name="connsiteY46" fmla="*/ 2353469 h 4071937"/>
                <a:gd name="connsiteX47" fmla="*/ 42068 w 3845718"/>
                <a:gd name="connsiteY47" fmla="*/ 2287587 h 4071937"/>
                <a:gd name="connsiteX48" fmla="*/ 83343 w 3845718"/>
                <a:gd name="connsiteY48" fmla="*/ 2047875 h 4071937"/>
                <a:gd name="connsiteX49" fmla="*/ 0 w 3845718"/>
                <a:gd name="connsiteY49" fmla="*/ 1875632 h 4071937"/>
                <a:gd name="connsiteX50" fmla="*/ 30956 w 3845718"/>
                <a:gd name="connsiteY50" fmla="*/ 1830387 h 4071937"/>
                <a:gd name="connsiteX51" fmla="*/ 205581 w 3845718"/>
                <a:gd name="connsiteY51" fmla="*/ 1454150 h 4071937"/>
                <a:gd name="connsiteX52" fmla="*/ 340518 w 3845718"/>
                <a:gd name="connsiteY52" fmla="*/ 1333500 h 4071937"/>
                <a:gd name="connsiteX53" fmla="*/ 392906 w 3845718"/>
                <a:gd name="connsiteY53" fmla="*/ 1081087 h 4071937"/>
                <a:gd name="connsiteX54" fmla="*/ 412749 w 3845718"/>
                <a:gd name="connsiteY54" fmla="*/ 955675 h 4071937"/>
                <a:gd name="connsiteX55" fmla="*/ 579437 w 3845718"/>
                <a:gd name="connsiteY55" fmla="*/ 1030287 h 4071937"/>
                <a:gd name="connsiteX56" fmla="*/ 734218 w 3845718"/>
                <a:gd name="connsiteY56" fmla="*/ 1089025 h 4071937"/>
                <a:gd name="connsiteX57" fmla="*/ 746124 w 3845718"/>
                <a:gd name="connsiteY57" fmla="*/ 1016000 h 4071937"/>
                <a:gd name="connsiteX58" fmla="*/ 689768 w 3845718"/>
                <a:gd name="connsiteY58" fmla="*/ 936625 h 4071937"/>
                <a:gd name="connsiteX59" fmla="*/ 832643 w 3845718"/>
                <a:gd name="connsiteY59" fmla="*/ 898525 h 4071937"/>
                <a:gd name="connsiteX60" fmla="*/ 921543 w 3845718"/>
                <a:gd name="connsiteY60" fmla="*/ 892175 h 4071937"/>
                <a:gd name="connsiteX61" fmla="*/ 953293 w 3845718"/>
                <a:gd name="connsiteY61" fmla="*/ 873125 h 4071937"/>
                <a:gd name="connsiteX62" fmla="*/ 981868 w 3845718"/>
                <a:gd name="connsiteY62" fmla="*/ 892175 h 4071937"/>
                <a:gd name="connsiteX63" fmla="*/ 1048543 w 3845718"/>
                <a:gd name="connsiteY63" fmla="*/ 876300 h 4071937"/>
                <a:gd name="connsiteX64" fmla="*/ 1061243 w 3845718"/>
                <a:gd name="connsiteY64" fmla="*/ 844550 h 4071937"/>
                <a:gd name="connsiteX65" fmla="*/ 1302543 w 3845718"/>
                <a:gd name="connsiteY65" fmla="*/ 815975 h 4071937"/>
                <a:gd name="connsiteX66" fmla="*/ 1261268 w 3845718"/>
                <a:gd name="connsiteY66" fmla="*/ 549275 h 4071937"/>
                <a:gd name="connsiteX67" fmla="*/ 1173165 w 3845718"/>
                <a:gd name="connsiteY67" fmla="*/ 330204 h 4071937"/>
                <a:gd name="connsiteX68" fmla="*/ 1118393 w 3845718"/>
                <a:gd name="connsiteY68" fmla="*/ 280194 h 4071937"/>
                <a:gd name="connsiteX69" fmla="*/ 1337468 w 3845718"/>
                <a:gd name="connsiteY69" fmla="*/ 166687 h 4071937"/>
                <a:gd name="connsiteX70" fmla="*/ 1620043 w 3845718"/>
                <a:gd name="connsiteY70" fmla="*/ 0 h 4071937"/>
                <a:gd name="connsiteX71" fmla="*/ 1741487 w 3845718"/>
                <a:gd name="connsiteY71" fmla="*/ 391319 h 4071937"/>
                <a:gd name="connsiteX72" fmla="*/ 1537493 w 3845718"/>
                <a:gd name="connsiteY72" fmla="*/ 552450 h 4071937"/>
                <a:gd name="connsiteX73" fmla="*/ 1581943 w 3845718"/>
                <a:gd name="connsiteY73" fmla="*/ 742950 h 4071937"/>
                <a:gd name="connsiteX74" fmla="*/ 1678781 w 3845718"/>
                <a:gd name="connsiteY74" fmla="*/ 710406 h 4071937"/>
                <a:gd name="connsiteX75" fmla="*/ 1685923 w 3845718"/>
                <a:gd name="connsiteY75" fmla="*/ 640557 h 4071937"/>
                <a:gd name="connsiteX76" fmla="*/ 1710531 w 3845718"/>
                <a:gd name="connsiteY76" fmla="*/ 635794 h 4071937"/>
                <a:gd name="connsiteX77" fmla="*/ 1747838 w 3845718"/>
                <a:gd name="connsiteY77" fmla="*/ 619920 h 4071937"/>
                <a:gd name="connsiteX78" fmla="*/ 1843087 w 3845718"/>
                <a:gd name="connsiteY78" fmla="*/ 625474 h 4071937"/>
                <a:gd name="connsiteX79" fmla="*/ 1884361 w 3845718"/>
                <a:gd name="connsiteY79" fmla="*/ 634207 h 4071937"/>
                <a:gd name="connsiteX80" fmla="*/ 1887537 w 3845718"/>
                <a:gd name="connsiteY80" fmla="*/ 575468 h 4071937"/>
                <a:gd name="connsiteX81" fmla="*/ 1921668 w 3845718"/>
                <a:gd name="connsiteY81" fmla="*/ 584200 h 4071937"/>
                <a:gd name="connsiteX82" fmla="*/ 1908174 w 3845718"/>
                <a:gd name="connsiteY82" fmla="*/ 658812 h 4071937"/>
                <a:gd name="connsiteX83" fmla="*/ 1972468 w 3845718"/>
                <a:gd name="connsiteY83" fmla="*/ 661988 h 4071937"/>
                <a:gd name="connsiteX84" fmla="*/ 2008186 w 3845718"/>
                <a:gd name="connsiteY84" fmla="*/ 642937 h 4071937"/>
                <a:gd name="connsiteX85" fmla="*/ 2052637 w 3845718"/>
                <a:gd name="connsiteY85" fmla="*/ 654844 h 4071937"/>
                <a:gd name="connsiteX86" fmla="*/ 2055018 w 3845718"/>
                <a:gd name="connsiteY86" fmla="*/ 689768 h 4071937"/>
                <a:gd name="connsiteX87" fmla="*/ 2105818 w 3845718"/>
                <a:gd name="connsiteY87" fmla="*/ 704056 h 4071937"/>
                <a:gd name="connsiteX88" fmla="*/ 2128837 w 3845718"/>
                <a:gd name="connsiteY88" fmla="*/ 692150 h 4071937"/>
                <a:gd name="connsiteX89" fmla="*/ 2188368 w 3845718"/>
                <a:gd name="connsiteY89" fmla="*/ 643731 h 4071937"/>
                <a:gd name="connsiteX90" fmla="*/ 2229643 w 3845718"/>
                <a:gd name="connsiteY90" fmla="*/ 669131 h 4071937"/>
                <a:gd name="connsiteX91" fmla="*/ 2248693 w 3845718"/>
                <a:gd name="connsiteY91" fmla="*/ 661988 h 4071937"/>
                <a:gd name="connsiteX92" fmla="*/ 2276474 w 3845718"/>
                <a:gd name="connsiteY92" fmla="*/ 604044 h 4071937"/>
                <a:gd name="connsiteX93" fmla="*/ 2337593 w 3845718"/>
                <a:gd name="connsiteY93" fmla="*/ 565943 h 4071937"/>
                <a:gd name="connsiteX94" fmla="*/ 2326480 w 3845718"/>
                <a:gd name="connsiteY94" fmla="*/ 582614 h 4071937"/>
                <a:gd name="connsiteX95" fmla="*/ 2375693 w 3845718"/>
                <a:gd name="connsiteY95" fmla="*/ 676275 h 4071937"/>
                <a:gd name="connsiteX96" fmla="*/ 2470943 w 3845718"/>
                <a:gd name="connsiteY96" fmla="*/ 719137 h 4071937"/>
                <a:gd name="connsiteX97" fmla="*/ 2480468 w 3845718"/>
                <a:gd name="connsiteY97" fmla="*/ 808038 h 4071937"/>
                <a:gd name="connsiteX98" fmla="*/ 2501105 w 3845718"/>
                <a:gd name="connsiteY98" fmla="*/ 841375 h 4071937"/>
                <a:gd name="connsiteX99" fmla="*/ 2529681 w 3845718"/>
                <a:gd name="connsiteY99" fmla="*/ 898525 h 4071937"/>
                <a:gd name="connsiteX100" fmla="*/ 2480468 w 3845718"/>
                <a:gd name="connsiteY100" fmla="*/ 1019175 h 4071937"/>
                <a:gd name="connsiteX101" fmla="*/ 2564606 w 3845718"/>
                <a:gd name="connsiteY101" fmla="*/ 963613 h 4071937"/>
                <a:gd name="connsiteX102" fmla="*/ 2692400 w 3845718"/>
                <a:gd name="connsiteY102" fmla="*/ 973138 h 4071937"/>
                <a:gd name="connsiteX103" fmla="*/ 2744787 w 3845718"/>
                <a:gd name="connsiteY103" fmla="*/ 939800 h 4071937"/>
                <a:gd name="connsiteX104" fmla="*/ 2806699 w 3845718"/>
                <a:gd name="connsiteY104" fmla="*/ 960436 h 4071937"/>
                <a:gd name="connsiteX105" fmla="*/ 2867818 w 3845718"/>
                <a:gd name="connsiteY105" fmla="*/ 869950 h 4071937"/>
                <a:gd name="connsiteX106" fmla="*/ 2910681 w 3845718"/>
                <a:gd name="connsiteY106" fmla="*/ 877887 h 4071937"/>
                <a:gd name="connsiteX107" fmla="*/ 2978943 w 3845718"/>
                <a:gd name="connsiteY107" fmla="*/ 777875 h 4071937"/>
                <a:gd name="connsiteX108" fmla="*/ 3069430 w 3845718"/>
                <a:gd name="connsiteY108" fmla="*/ 811213 h 4071937"/>
                <a:gd name="connsiteX109" fmla="*/ 3128168 w 3845718"/>
                <a:gd name="connsiteY109" fmla="*/ 800100 h 4071937"/>
                <a:gd name="connsiteX110" fmla="*/ 3198018 w 3845718"/>
                <a:gd name="connsiteY110" fmla="*/ 825500 h 4071937"/>
                <a:gd name="connsiteX111" fmla="*/ 3204368 w 3845718"/>
                <a:gd name="connsiteY111" fmla="*/ 901700 h 4071937"/>
                <a:gd name="connsiteX112" fmla="*/ 3172618 w 3845718"/>
                <a:gd name="connsiteY112" fmla="*/ 984250 h 4071937"/>
                <a:gd name="connsiteX113" fmla="*/ 3204368 w 3845718"/>
                <a:gd name="connsiteY113" fmla="*/ 1079500 h 4071937"/>
                <a:gd name="connsiteX114" fmla="*/ 3331368 w 3845718"/>
                <a:gd name="connsiteY114" fmla="*/ 1111250 h 4071937"/>
                <a:gd name="connsiteX115" fmla="*/ 3284537 w 3845718"/>
                <a:gd name="connsiteY115" fmla="*/ 1229519 h 4071937"/>
                <a:gd name="connsiteX116" fmla="*/ 3350418 w 3845718"/>
                <a:gd name="connsiteY116" fmla="*/ 1333500 h 4071937"/>
                <a:gd name="connsiteX117" fmla="*/ 3382168 w 3845718"/>
                <a:gd name="connsiteY117" fmla="*/ 1339850 h 4071937"/>
                <a:gd name="connsiteX118" fmla="*/ 3337718 w 3845718"/>
                <a:gd name="connsiteY118" fmla="*/ 1447800 h 4071937"/>
                <a:gd name="connsiteX119" fmla="*/ 3413918 w 3845718"/>
                <a:gd name="connsiteY119" fmla="*/ 1454150 h 4071937"/>
                <a:gd name="connsiteX120" fmla="*/ 3548062 w 3845718"/>
                <a:gd name="connsiteY120" fmla="*/ 1390650 h 4071937"/>
                <a:gd name="connsiteX121" fmla="*/ 3712368 w 3845718"/>
                <a:gd name="connsiteY121" fmla="*/ 1238250 h 4071937"/>
                <a:gd name="connsiteX122" fmla="*/ 3701256 w 3845718"/>
                <a:gd name="connsiteY122" fmla="*/ 1360488 h 4071937"/>
                <a:gd name="connsiteX123" fmla="*/ 3793331 w 3845718"/>
                <a:gd name="connsiteY123" fmla="*/ 1449387 h 4071937"/>
                <a:gd name="connsiteX124" fmla="*/ 3845718 w 3845718"/>
                <a:gd name="connsiteY124" fmla="*/ 1600200 h 4071937"/>
                <a:gd name="connsiteX125" fmla="*/ 3540124 w 3845718"/>
                <a:gd name="connsiteY125" fmla="*/ 1788318 h 4071937"/>
                <a:gd name="connsiteX126" fmla="*/ 3607593 w 3845718"/>
                <a:gd name="connsiteY126" fmla="*/ 1916113 h 4071937"/>
                <a:gd name="connsiteX127" fmla="*/ 3559174 w 3845718"/>
                <a:gd name="connsiteY127" fmla="*/ 2017713 h 4071937"/>
                <a:gd name="connsiteX128" fmla="*/ 3604418 w 3845718"/>
                <a:gd name="connsiteY128" fmla="*/ 2051050 h 4071937"/>
                <a:gd name="connsiteX129" fmla="*/ 3629818 w 3845718"/>
                <a:gd name="connsiteY129" fmla="*/ 2101850 h 4071937"/>
                <a:gd name="connsiteX130" fmla="*/ 3629818 w 3845718"/>
                <a:gd name="connsiteY130" fmla="*/ 2178050 h 4071937"/>
                <a:gd name="connsiteX131" fmla="*/ 3604418 w 3845718"/>
                <a:gd name="connsiteY131" fmla="*/ 2203450 h 4071937"/>
                <a:gd name="connsiteX132" fmla="*/ 3598068 w 3845718"/>
                <a:gd name="connsiteY132" fmla="*/ 2241550 h 4071937"/>
                <a:gd name="connsiteX133" fmla="*/ 3528218 w 3845718"/>
                <a:gd name="connsiteY133" fmla="*/ 2216150 h 4071937"/>
                <a:gd name="connsiteX134" fmla="*/ 3509168 w 3845718"/>
                <a:gd name="connsiteY134" fmla="*/ 2343150 h 4071937"/>
                <a:gd name="connsiteX135" fmla="*/ 3432175 w 3845718"/>
                <a:gd name="connsiteY135" fmla="*/ 2307431 h 4071937"/>
                <a:gd name="connsiteX136" fmla="*/ 3299618 w 3845718"/>
                <a:gd name="connsiteY136" fmla="*/ 2370137 h 4071937"/>
                <a:gd name="connsiteX137" fmla="*/ 3445668 w 3845718"/>
                <a:gd name="connsiteY137" fmla="*/ 2616200 h 4071937"/>
                <a:gd name="connsiteX138" fmla="*/ 3483768 w 3845718"/>
                <a:gd name="connsiteY138" fmla="*/ 2616200 h 4071937"/>
                <a:gd name="connsiteX139" fmla="*/ 3477418 w 3845718"/>
                <a:gd name="connsiteY139" fmla="*/ 2705100 h 4071937"/>
                <a:gd name="connsiteX140" fmla="*/ 3407568 w 3845718"/>
                <a:gd name="connsiteY140" fmla="*/ 2680494 h 4071937"/>
                <a:gd name="connsiteX141" fmla="*/ 3299618 w 3845718"/>
                <a:gd name="connsiteY141" fmla="*/ 2717800 h 4071937"/>
                <a:gd name="connsiteX142" fmla="*/ 3077368 w 3845718"/>
                <a:gd name="connsiteY142" fmla="*/ 2711450 h 4071937"/>
                <a:gd name="connsiteX143" fmla="*/ 2982118 w 3845718"/>
                <a:gd name="connsiteY143" fmla="*/ 2711450 h 4071937"/>
                <a:gd name="connsiteX144" fmla="*/ 2905918 w 3845718"/>
                <a:gd name="connsiteY144" fmla="*/ 2635250 h 4071937"/>
                <a:gd name="connsiteX145" fmla="*/ 2848768 w 3845718"/>
                <a:gd name="connsiteY145" fmla="*/ 2622550 h 4071937"/>
                <a:gd name="connsiteX146" fmla="*/ 2834481 w 3845718"/>
                <a:gd name="connsiteY146" fmla="*/ 2543175 h 4071937"/>
                <a:gd name="connsiteX147" fmla="*/ 2643980 w 3845718"/>
                <a:gd name="connsiteY147" fmla="*/ 2486025 h 4071937"/>
                <a:gd name="connsiteX148" fmla="*/ 2620168 w 3845718"/>
                <a:gd name="connsiteY148" fmla="*/ 2603500 h 4071937"/>
                <a:gd name="connsiteX149" fmla="*/ 2639218 w 3845718"/>
                <a:gd name="connsiteY149" fmla="*/ 2692400 h 4071937"/>
                <a:gd name="connsiteX150" fmla="*/ 2607468 w 3845718"/>
                <a:gd name="connsiteY150" fmla="*/ 2806700 h 4071937"/>
                <a:gd name="connsiteX151" fmla="*/ 3001168 w 3845718"/>
                <a:gd name="connsiteY151" fmla="*/ 2876550 h 4071937"/>
                <a:gd name="connsiteX152" fmla="*/ 3045618 w 3845718"/>
                <a:gd name="connsiteY152" fmla="*/ 3333750 h 4071937"/>
                <a:gd name="connsiteX153" fmla="*/ 1978818 w 3845718"/>
                <a:gd name="connsiteY153" fmla="*/ 3390900 h 4071937"/>
                <a:gd name="connsiteX154" fmla="*/ 1959768 w 3845718"/>
                <a:gd name="connsiteY154" fmla="*/ 3448050 h 4071937"/>
                <a:gd name="connsiteX155" fmla="*/ 2010568 w 3845718"/>
                <a:gd name="connsiteY155" fmla="*/ 3473450 h 4071937"/>
                <a:gd name="connsiteX156" fmla="*/ 2029618 w 3845718"/>
                <a:gd name="connsiteY156" fmla="*/ 3549650 h 4071937"/>
                <a:gd name="connsiteX157" fmla="*/ 2023268 w 3845718"/>
                <a:gd name="connsiteY157" fmla="*/ 3708400 h 4071937"/>
                <a:gd name="connsiteX158" fmla="*/ 2093118 w 3845718"/>
                <a:gd name="connsiteY158" fmla="*/ 3803650 h 4071937"/>
                <a:gd name="connsiteX159" fmla="*/ 2055018 w 3845718"/>
                <a:gd name="connsiteY159" fmla="*/ 3968750 h 4071937"/>
                <a:gd name="connsiteX160" fmla="*/ 2112168 w 3845718"/>
                <a:gd name="connsiteY160" fmla="*/ 4070350 h 4071937"/>
                <a:gd name="connsiteX0" fmla="*/ 2112168 w 3845718"/>
                <a:gd name="connsiteY0" fmla="*/ 4070350 h 4071937"/>
                <a:gd name="connsiteX1" fmla="*/ 2013743 w 3845718"/>
                <a:gd name="connsiteY1" fmla="*/ 4071937 h 4071937"/>
                <a:gd name="connsiteX2" fmla="*/ 1936749 w 3845718"/>
                <a:gd name="connsiteY2" fmla="*/ 4071937 h 4071937"/>
                <a:gd name="connsiteX3" fmla="*/ 1892299 w 3845718"/>
                <a:gd name="connsiteY3" fmla="*/ 4036219 h 4071937"/>
                <a:gd name="connsiteX4" fmla="*/ 1781968 w 3845718"/>
                <a:gd name="connsiteY4" fmla="*/ 3803650 h 4071937"/>
                <a:gd name="connsiteX5" fmla="*/ 1781968 w 3845718"/>
                <a:gd name="connsiteY5" fmla="*/ 3676650 h 4071937"/>
                <a:gd name="connsiteX6" fmla="*/ 1674018 w 3845718"/>
                <a:gd name="connsiteY6" fmla="*/ 3829050 h 4071937"/>
                <a:gd name="connsiteX7" fmla="*/ 1502568 w 3845718"/>
                <a:gd name="connsiteY7" fmla="*/ 3327400 h 4071937"/>
                <a:gd name="connsiteX8" fmla="*/ 1489868 w 3845718"/>
                <a:gd name="connsiteY8" fmla="*/ 2997200 h 4071937"/>
                <a:gd name="connsiteX9" fmla="*/ 1470818 w 3845718"/>
                <a:gd name="connsiteY9" fmla="*/ 2819400 h 4071937"/>
                <a:gd name="connsiteX10" fmla="*/ 1432718 w 3845718"/>
                <a:gd name="connsiteY10" fmla="*/ 2603500 h 4071937"/>
                <a:gd name="connsiteX11" fmla="*/ 988218 w 3845718"/>
                <a:gd name="connsiteY11" fmla="*/ 3041650 h 4071937"/>
                <a:gd name="connsiteX12" fmla="*/ 931068 w 3845718"/>
                <a:gd name="connsiteY12" fmla="*/ 2990850 h 4071937"/>
                <a:gd name="connsiteX13" fmla="*/ 785018 w 3845718"/>
                <a:gd name="connsiteY13" fmla="*/ 3028950 h 4071937"/>
                <a:gd name="connsiteX14" fmla="*/ 696118 w 3845718"/>
                <a:gd name="connsiteY14" fmla="*/ 2959100 h 4071937"/>
                <a:gd name="connsiteX15" fmla="*/ 804068 w 3845718"/>
                <a:gd name="connsiteY15" fmla="*/ 2966244 h 4071937"/>
                <a:gd name="connsiteX16" fmla="*/ 854074 w 3845718"/>
                <a:gd name="connsiteY16" fmla="*/ 2949575 h 4071937"/>
                <a:gd name="connsiteX17" fmla="*/ 834231 w 3845718"/>
                <a:gd name="connsiteY17" fmla="*/ 2913857 h 4071937"/>
                <a:gd name="connsiteX18" fmla="*/ 911224 w 3845718"/>
                <a:gd name="connsiteY18" fmla="*/ 2887662 h 4071937"/>
                <a:gd name="connsiteX19" fmla="*/ 1192212 w 3845718"/>
                <a:gd name="connsiteY19" fmla="*/ 2590800 h 4071937"/>
                <a:gd name="connsiteX20" fmla="*/ 1159668 w 3845718"/>
                <a:gd name="connsiteY20" fmla="*/ 2533650 h 4071937"/>
                <a:gd name="connsiteX21" fmla="*/ 1193799 w 3845718"/>
                <a:gd name="connsiteY21" fmla="*/ 2449512 h 4071937"/>
                <a:gd name="connsiteX22" fmla="*/ 1101725 w 3845718"/>
                <a:gd name="connsiteY22" fmla="*/ 2413796 h 4071937"/>
                <a:gd name="connsiteX23" fmla="*/ 1035051 w 3845718"/>
                <a:gd name="connsiteY23" fmla="*/ 2449517 h 4071937"/>
                <a:gd name="connsiteX24" fmla="*/ 1001714 w 3845718"/>
                <a:gd name="connsiteY24" fmla="*/ 2506667 h 4071937"/>
                <a:gd name="connsiteX25" fmla="*/ 915989 w 3845718"/>
                <a:gd name="connsiteY25" fmla="*/ 2435229 h 4071937"/>
                <a:gd name="connsiteX26" fmla="*/ 851695 w 3845718"/>
                <a:gd name="connsiteY26" fmla="*/ 2442373 h 4071937"/>
                <a:gd name="connsiteX27" fmla="*/ 765970 w 3845718"/>
                <a:gd name="connsiteY27" fmla="*/ 2356648 h 4071937"/>
                <a:gd name="connsiteX28" fmla="*/ 870745 w 3845718"/>
                <a:gd name="connsiteY28" fmla="*/ 2268542 h 4071937"/>
                <a:gd name="connsiteX29" fmla="*/ 777876 w 3845718"/>
                <a:gd name="connsiteY29" fmla="*/ 2251873 h 4071937"/>
                <a:gd name="connsiteX30" fmla="*/ 689770 w 3845718"/>
                <a:gd name="connsiteY30" fmla="*/ 2330454 h 4071937"/>
                <a:gd name="connsiteX31" fmla="*/ 654051 w 3845718"/>
                <a:gd name="connsiteY31" fmla="*/ 2409035 h 4071937"/>
                <a:gd name="connsiteX32" fmla="*/ 654051 w 3845718"/>
                <a:gd name="connsiteY32" fmla="*/ 2432848 h 4071937"/>
                <a:gd name="connsiteX33" fmla="*/ 620714 w 3845718"/>
                <a:gd name="connsiteY33" fmla="*/ 2470948 h 4071937"/>
                <a:gd name="connsiteX34" fmla="*/ 570708 w 3845718"/>
                <a:gd name="connsiteY34" fmla="*/ 2497142 h 4071937"/>
                <a:gd name="connsiteX35" fmla="*/ 504032 w 3845718"/>
                <a:gd name="connsiteY35" fmla="*/ 2511429 h 4071937"/>
                <a:gd name="connsiteX36" fmla="*/ 489745 w 3845718"/>
                <a:gd name="connsiteY36" fmla="*/ 2542385 h 4071937"/>
                <a:gd name="connsiteX37" fmla="*/ 461170 w 3845718"/>
                <a:gd name="connsiteY37" fmla="*/ 2528098 h 4071937"/>
                <a:gd name="connsiteX38" fmla="*/ 434976 w 3845718"/>
                <a:gd name="connsiteY38" fmla="*/ 2566198 h 4071937"/>
                <a:gd name="connsiteX39" fmla="*/ 375445 w 3845718"/>
                <a:gd name="connsiteY39" fmla="*/ 2582867 h 4071937"/>
                <a:gd name="connsiteX40" fmla="*/ 368301 w 3845718"/>
                <a:gd name="connsiteY40" fmla="*/ 2618585 h 4071937"/>
                <a:gd name="connsiteX41" fmla="*/ 278605 w 3845718"/>
                <a:gd name="connsiteY41" fmla="*/ 2574925 h 4071937"/>
                <a:gd name="connsiteX42" fmla="*/ 245268 w 3845718"/>
                <a:gd name="connsiteY42" fmla="*/ 2501900 h 4071937"/>
                <a:gd name="connsiteX43" fmla="*/ 252411 w 3845718"/>
                <a:gd name="connsiteY43" fmla="*/ 2445544 h 4071937"/>
                <a:gd name="connsiteX44" fmla="*/ 217487 w 3845718"/>
                <a:gd name="connsiteY44" fmla="*/ 2444750 h 4071937"/>
                <a:gd name="connsiteX45" fmla="*/ 230981 w 3845718"/>
                <a:gd name="connsiteY45" fmla="*/ 2402681 h 4071937"/>
                <a:gd name="connsiteX46" fmla="*/ 105567 w 3845718"/>
                <a:gd name="connsiteY46" fmla="*/ 2353469 h 4071937"/>
                <a:gd name="connsiteX47" fmla="*/ 42068 w 3845718"/>
                <a:gd name="connsiteY47" fmla="*/ 2287587 h 4071937"/>
                <a:gd name="connsiteX48" fmla="*/ 83343 w 3845718"/>
                <a:gd name="connsiteY48" fmla="*/ 2047875 h 4071937"/>
                <a:gd name="connsiteX49" fmla="*/ 0 w 3845718"/>
                <a:gd name="connsiteY49" fmla="*/ 1875632 h 4071937"/>
                <a:gd name="connsiteX50" fmla="*/ 30956 w 3845718"/>
                <a:gd name="connsiteY50" fmla="*/ 1830387 h 4071937"/>
                <a:gd name="connsiteX51" fmla="*/ 205581 w 3845718"/>
                <a:gd name="connsiteY51" fmla="*/ 1454150 h 4071937"/>
                <a:gd name="connsiteX52" fmla="*/ 340518 w 3845718"/>
                <a:gd name="connsiteY52" fmla="*/ 1333500 h 4071937"/>
                <a:gd name="connsiteX53" fmla="*/ 392906 w 3845718"/>
                <a:gd name="connsiteY53" fmla="*/ 1081087 h 4071937"/>
                <a:gd name="connsiteX54" fmla="*/ 412749 w 3845718"/>
                <a:gd name="connsiteY54" fmla="*/ 955675 h 4071937"/>
                <a:gd name="connsiteX55" fmla="*/ 579437 w 3845718"/>
                <a:gd name="connsiteY55" fmla="*/ 1030287 h 4071937"/>
                <a:gd name="connsiteX56" fmla="*/ 734218 w 3845718"/>
                <a:gd name="connsiteY56" fmla="*/ 1089025 h 4071937"/>
                <a:gd name="connsiteX57" fmla="*/ 746124 w 3845718"/>
                <a:gd name="connsiteY57" fmla="*/ 1016000 h 4071937"/>
                <a:gd name="connsiteX58" fmla="*/ 689768 w 3845718"/>
                <a:gd name="connsiteY58" fmla="*/ 936625 h 4071937"/>
                <a:gd name="connsiteX59" fmla="*/ 832643 w 3845718"/>
                <a:gd name="connsiteY59" fmla="*/ 898525 h 4071937"/>
                <a:gd name="connsiteX60" fmla="*/ 921543 w 3845718"/>
                <a:gd name="connsiteY60" fmla="*/ 892175 h 4071937"/>
                <a:gd name="connsiteX61" fmla="*/ 953293 w 3845718"/>
                <a:gd name="connsiteY61" fmla="*/ 873125 h 4071937"/>
                <a:gd name="connsiteX62" fmla="*/ 981868 w 3845718"/>
                <a:gd name="connsiteY62" fmla="*/ 892175 h 4071937"/>
                <a:gd name="connsiteX63" fmla="*/ 1048543 w 3845718"/>
                <a:gd name="connsiteY63" fmla="*/ 876300 h 4071937"/>
                <a:gd name="connsiteX64" fmla="*/ 1061243 w 3845718"/>
                <a:gd name="connsiteY64" fmla="*/ 844550 h 4071937"/>
                <a:gd name="connsiteX65" fmla="*/ 1302543 w 3845718"/>
                <a:gd name="connsiteY65" fmla="*/ 815975 h 4071937"/>
                <a:gd name="connsiteX66" fmla="*/ 1261268 w 3845718"/>
                <a:gd name="connsiteY66" fmla="*/ 549275 h 4071937"/>
                <a:gd name="connsiteX67" fmla="*/ 1173165 w 3845718"/>
                <a:gd name="connsiteY67" fmla="*/ 330204 h 4071937"/>
                <a:gd name="connsiteX68" fmla="*/ 1118393 w 3845718"/>
                <a:gd name="connsiteY68" fmla="*/ 280194 h 4071937"/>
                <a:gd name="connsiteX69" fmla="*/ 1337468 w 3845718"/>
                <a:gd name="connsiteY69" fmla="*/ 166687 h 4071937"/>
                <a:gd name="connsiteX70" fmla="*/ 1620043 w 3845718"/>
                <a:gd name="connsiteY70" fmla="*/ 0 h 4071937"/>
                <a:gd name="connsiteX71" fmla="*/ 1741487 w 3845718"/>
                <a:gd name="connsiteY71" fmla="*/ 391319 h 4071937"/>
                <a:gd name="connsiteX72" fmla="*/ 1694656 w 3845718"/>
                <a:gd name="connsiteY72" fmla="*/ 511968 h 4071937"/>
                <a:gd name="connsiteX73" fmla="*/ 1581943 w 3845718"/>
                <a:gd name="connsiteY73" fmla="*/ 742950 h 4071937"/>
                <a:gd name="connsiteX74" fmla="*/ 1678781 w 3845718"/>
                <a:gd name="connsiteY74" fmla="*/ 710406 h 4071937"/>
                <a:gd name="connsiteX75" fmla="*/ 1685923 w 3845718"/>
                <a:gd name="connsiteY75" fmla="*/ 640557 h 4071937"/>
                <a:gd name="connsiteX76" fmla="*/ 1710531 w 3845718"/>
                <a:gd name="connsiteY76" fmla="*/ 635794 h 4071937"/>
                <a:gd name="connsiteX77" fmla="*/ 1747838 w 3845718"/>
                <a:gd name="connsiteY77" fmla="*/ 619920 h 4071937"/>
                <a:gd name="connsiteX78" fmla="*/ 1843087 w 3845718"/>
                <a:gd name="connsiteY78" fmla="*/ 625474 h 4071937"/>
                <a:gd name="connsiteX79" fmla="*/ 1884361 w 3845718"/>
                <a:gd name="connsiteY79" fmla="*/ 634207 h 4071937"/>
                <a:gd name="connsiteX80" fmla="*/ 1887537 w 3845718"/>
                <a:gd name="connsiteY80" fmla="*/ 575468 h 4071937"/>
                <a:gd name="connsiteX81" fmla="*/ 1921668 w 3845718"/>
                <a:gd name="connsiteY81" fmla="*/ 584200 h 4071937"/>
                <a:gd name="connsiteX82" fmla="*/ 1908174 w 3845718"/>
                <a:gd name="connsiteY82" fmla="*/ 658812 h 4071937"/>
                <a:gd name="connsiteX83" fmla="*/ 1972468 w 3845718"/>
                <a:gd name="connsiteY83" fmla="*/ 661988 h 4071937"/>
                <a:gd name="connsiteX84" fmla="*/ 2008186 w 3845718"/>
                <a:gd name="connsiteY84" fmla="*/ 642937 h 4071937"/>
                <a:gd name="connsiteX85" fmla="*/ 2052637 w 3845718"/>
                <a:gd name="connsiteY85" fmla="*/ 654844 h 4071937"/>
                <a:gd name="connsiteX86" fmla="*/ 2055018 w 3845718"/>
                <a:gd name="connsiteY86" fmla="*/ 689768 h 4071937"/>
                <a:gd name="connsiteX87" fmla="*/ 2105818 w 3845718"/>
                <a:gd name="connsiteY87" fmla="*/ 704056 h 4071937"/>
                <a:gd name="connsiteX88" fmla="*/ 2128837 w 3845718"/>
                <a:gd name="connsiteY88" fmla="*/ 692150 h 4071937"/>
                <a:gd name="connsiteX89" fmla="*/ 2188368 w 3845718"/>
                <a:gd name="connsiteY89" fmla="*/ 643731 h 4071937"/>
                <a:gd name="connsiteX90" fmla="*/ 2229643 w 3845718"/>
                <a:gd name="connsiteY90" fmla="*/ 669131 h 4071937"/>
                <a:gd name="connsiteX91" fmla="*/ 2248693 w 3845718"/>
                <a:gd name="connsiteY91" fmla="*/ 661988 h 4071937"/>
                <a:gd name="connsiteX92" fmla="*/ 2276474 w 3845718"/>
                <a:gd name="connsiteY92" fmla="*/ 604044 h 4071937"/>
                <a:gd name="connsiteX93" fmla="*/ 2337593 w 3845718"/>
                <a:gd name="connsiteY93" fmla="*/ 565943 h 4071937"/>
                <a:gd name="connsiteX94" fmla="*/ 2326480 w 3845718"/>
                <a:gd name="connsiteY94" fmla="*/ 582614 h 4071937"/>
                <a:gd name="connsiteX95" fmla="*/ 2375693 w 3845718"/>
                <a:gd name="connsiteY95" fmla="*/ 676275 h 4071937"/>
                <a:gd name="connsiteX96" fmla="*/ 2470943 w 3845718"/>
                <a:gd name="connsiteY96" fmla="*/ 719137 h 4071937"/>
                <a:gd name="connsiteX97" fmla="*/ 2480468 w 3845718"/>
                <a:gd name="connsiteY97" fmla="*/ 808038 h 4071937"/>
                <a:gd name="connsiteX98" fmla="*/ 2501105 w 3845718"/>
                <a:gd name="connsiteY98" fmla="*/ 841375 h 4071937"/>
                <a:gd name="connsiteX99" fmla="*/ 2529681 w 3845718"/>
                <a:gd name="connsiteY99" fmla="*/ 898525 h 4071937"/>
                <a:gd name="connsiteX100" fmla="*/ 2480468 w 3845718"/>
                <a:gd name="connsiteY100" fmla="*/ 1019175 h 4071937"/>
                <a:gd name="connsiteX101" fmla="*/ 2564606 w 3845718"/>
                <a:gd name="connsiteY101" fmla="*/ 963613 h 4071937"/>
                <a:gd name="connsiteX102" fmla="*/ 2692400 w 3845718"/>
                <a:gd name="connsiteY102" fmla="*/ 973138 h 4071937"/>
                <a:gd name="connsiteX103" fmla="*/ 2744787 w 3845718"/>
                <a:gd name="connsiteY103" fmla="*/ 939800 h 4071937"/>
                <a:gd name="connsiteX104" fmla="*/ 2806699 w 3845718"/>
                <a:gd name="connsiteY104" fmla="*/ 960436 h 4071937"/>
                <a:gd name="connsiteX105" fmla="*/ 2867818 w 3845718"/>
                <a:gd name="connsiteY105" fmla="*/ 869950 h 4071937"/>
                <a:gd name="connsiteX106" fmla="*/ 2910681 w 3845718"/>
                <a:gd name="connsiteY106" fmla="*/ 877887 h 4071937"/>
                <a:gd name="connsiteX107" fmla="*/ 2978943 w 3845718"/>
                <a:gd name="connsiteY107" fmla="*/ 777875 h 4071937"/>
                <a:gd name="connsiteX108" fmla="*/ 3069430 w 3845718"/>
                <a:gd name="connsiteY108" fmla="*/ 811213 h 4071937"/>
                <a:gd name="connsiteX109" fmla="*/ 3128168 w 3845718"/>
                <a:gd name="connsiteY109" fmla="*/ 800100 h 4071937"/>
                <a:gd name="connsiteX110" fmla="*/ 3198018 w 3845718"/>
                <a:gd name="connsiteY110" fmla="*/ 825500 h 4071937"/>
                <a:gd name="connsiteX111" fmla="*/ 3204368 w 3845718"/>
                <a:gd name="connsiteY111" fmla="*/ 901700 h 4071937"/>
                <a:gd name="connsiteX112" fmla="*/ 3172618 w 3845718"/>
                <a:gd name="connsiteY112" fmla="*/ 984250 h 4071937"/>
                <a:gd name="connsiteX113" fmla="*/ 3204368 w 3845718"/>
                <a:gd name="connsiteY113" fmla="*/ 1079500 h 4071937"/>
                <a:gd name="connsiteX114" fmla="*/ 3331368 w 3845718"/>
                <a:gd name="connsiteY114" fmla="*/ 1111250 h 4071937"/>
                <a:gd name="connsiteX115" fmla="*/ 3284537 w 3845718"/>
                <a:gd name="connsiteY115" fmla="*/ 1229519 h 4071937"/>
                <a:gd name="connsiteX116" fmla="*/ 3350418 w 3845718"/>
                <a:gd name="connsiteY116" fmla="*/ 1333500 h 4071937"/>
                <a:gd name="connsiteX117" fmla="*/ 3382168 w 3845718"/>
                <a:gd name="connsiteY117" fmla="*/ 1339850 h 4071937"/>
                <a:gd name="connsiteX118" fmla="*/ 3337718 w 3845718"/>
                <a:gd name="connsiteY118" fmla="*/ 1447800 h 4071937"/>
                <a:gd name="connsiteX119" fmla="*/ 3413918 w 3845718"/>
                <a:gd name="connsiteY119" fmla="*/ 1454150 h 4071937"/>
                <a:gd name="connsiteX120" fmla="*/ 3548062 w 3845718"/>
                <a:gd name="connsiteY120" fmla="*/ 1390650 h 4071937"/>
                <a:gd name="connsiteX121" fmla="*/ 3712368 w 3845718"/>
                <a:gd name="connsiteY121" fmla="*/ 1238250 h 4071937"/>
                <a:gd name="connsiteX122" fmla="*/ 3701256 w 3845718"/>
                <a:gd name="connsiteY122" fmla="*/ 1360488 h 4071937"/>
                <a:gd name="connsiteX123" fmla="*/ 3793331 w 3845718"/>
                <a:gd name="connsiteY123" fmla="*/ 1449387 h 4071937"/>
                <a:gd name="connsiteX124" fmla="*/ 3845718 w 3845718"/>
                <a:gd name="connsiteY124" fmla="*/ 1600200 h 4071937"/>
                <a:gd name="connsiteX125" fmla="*/ 3540124 w 3845718"/>
                <a:gd name="connsiteY125" fmla="*/ 1788318 h 4071937"/>
                <a:gd name="connsiteX126" fmla="*/ 3607593 w 3845718"/>
                <a:gd name="connsiteY126" fmla="*/ 1916113 h 4071937"/>
                <a:gd name="connsiteX127" fmla="*/ 3559174 w 3845718"/>
                <a:gd name="connsiteY127" fmla="*/ 2017713 h 4071937"/>
                <a:gd name="connsiteX128" fmla="*/ 3604418 w 3845718"/>
                <a:gd name="connsiteY128" fmla="*/ 2051050 h 4071937"/>
                <a:gd name="connsiteX129" fmla="*/ 3629818 w 3845718"/>
                <a:gd name="connsiteY129" fmla="*/ 2101850 h 4071937"/>
                <a:gd name="connsiteX130" fmla="*/ 3629818 w 3845718"/>
                <a:gd name="connsiteY130" fmla="*/ 2178050 h 4071937"/>
                <a:gd name="connsiteX131" fmla="*/ 3604418 w 3845718"/>
                <a:gd name="connsiteY131" fmla="*/ 2203450 h 4071937"/>
                <a:gd name="connsiteX132" fmla="*/ 3598068 w 3845718"/>
                <a:gd name="connsiteY132" fmla="*/ 2241550 h 4071937"/>
                <a:gd name="connsiteX133" fmla="*/ 3528218 w 3845718"/>
                <a:gd name="connsiteY133" fmla="*/ 2216150 h 4071937"/>
                <a:gd name="connsiteX134" fmla="*/ 3509168 w 3845718"/>
                <a:gd name="connsiteY134" fmla="*/ 2343150 h 4071937"/>
                <a:gd name="connsiteX135" fmla="*/ 3432175 w 3845718"/>
                <a:gd name="connsiteY135" fmla="*/ 2307431 h 4071937"/>
                <a:gd name="connsiteX136" fmla="*/ 3299618 w 3845718"/>
                <a:gd name="connsiteY136" fmla="*/ 2370137 h 4071937"/>
                <a:gd name="connsiteX137" fmla="*/ 3445668 w 3845718"/>
                <a:gd name="connsiteY137" fmla="*/ 2616200 h 4071937"/>
                <a:gd name="connsiteX138" fmla="*/ 3483768 w 3845718"/>
                <a:gd name="connsiteY138" fmla="*/ 2616200 h 4071937"/>
                <a:gd name="connsiteX139" fmla="*/ 3477418 w 3845718"/>
                <a:gd name="connsiteY139" fmla="*/ 2705100 h 4071937"/>
                <a:gd name="connsiteX140" fmla="*/ 3407568 w 3845718"/>
                <a:gd name="connsiteY140" fmla="*/ 2680494 h 4071937"/>
                <a:gd name="connsiteX141" fmla="*/ 3299618 w 3845718"/>
                <a:gd name="connsiteY141" fmla="*/ 2717800 h 4071937"/>
                <a:gd name="connsiteX142" fmla="*/ 3077368 w 3845718"/>
                <a:gd name="connsiteY142" fmla="*/ 2711450 h 4071937"/>
                <a:gd name="connsiteX143" fmla="*/ 2982118 w 3845718"/>
                <a:gd name="connsiteY143" fmla="*/ 2711450 h 4071937"/>
                <a:gd name="connsiteX144" fmla="*/ 2905918 w 3845718"/>
                <a:gd name="connsiteY144" fmla="*/ 2635250 h 4071937"/>
                <a:gd name="connsiteX145" fmla="*/ 2848768 w 3845718"/>
                <a:gd name="connsiteY145" fmla="*/ 2622550 h 4071937"/>
                <a:gd name="connsiteX146" fmla="*/ 2834481 w 3845718"/>
                <a:gd name="connsiteY146" fmla="*/ 2543175 h 4071937"/>
                <a:gd name="connsiteX147" fmla="*/ 2643980 w 3845718"/>
                <a:gd name="connsiteY147" fmla="*/ 2486025 h 4071937"/>
                <a:gd name="connsiteX148" fmla="*/ 2620168 w 3845718"/>
                <a:gd name="connsiteY148" fmla="*/ 2603500 h 4071937"/>
                <a:gd name="connsiteX149" fmla="*/ 2639218 w 3845718"/>
                <a:gd name="connsiteY149" fmla="*/ 2692400 h 4071937"/>
                <a:gd name="connsiteX150" fmla="*/ 2607468 w 3845718"/>
                <a:gd name="connsiteY150" fmla="*/ 2806700 h 4071937"/>
                <a:gd name="connsiteX151" fmla="*/ 3001168 w 3845718"/>
                <a:gd name="connsiteY151" fmla="*/ 2876550 h 4071937"/>
                <a:gd name="connsiteX152" fmla="*/ 3045618 w 3845718"/>
                <a:gd name="connsiteY152" fmla="*/ 3333750 h 4071937"/>
                <a:gd name="connsiteX153" fmla="*/ 1978818 w 3845718"/>
                <a:gd name="connsiteY153" fmla="*/ 3390900 h 4071937"/>
                <a:gd name="connsiteX154" fmla="*/ 1959768 w 3845718"/>
                <a:gd name="connsiteY154" fmla="*/ 3448050 h 4071937"/>
                <a:gd name="connsiteX155" fmla="*/ 2010568 w 3845718"/>
                <a:gd name="connsiteY155" fmla="*/ 3473450 h 4071937"/>
                <a:gd name="connsiteX156" fmla="*/ 2029618 w 3845718"/>
                <a:gd name="connsiteY156" fmla="*/ 3549650 h 4071937"/>
                <a:gd name="connsiteX157" fmla="*/ 2023268 w 3845718"/>
                <a:gd name="connsiteY157" fmla="*/ 3708400 h 4071937"/>
                <a:gd name="connsiteX158" fmla="*/ 2093118 w 3845718"/>
                <a:gd name="connsiteY158" fmla="*/ 3803650 h 4071937"/>
                <a:gd name="connsiteX159" fmla="*/ 2055018 w 3845718"/>
                <a:gd name="connsiteY159" fmla="*/ 3968750 h 4071937"/>
                <a:gd name="connsiteX160" fmla="*/ 2112168 w 3845718"/>
                <a:gd name="connsiteY160" fmla="*/ 4070350 h 4071937"/>
                <a:gd name="connsiteX0" fmla="*/ 2112168 w 3845718"/>
                <a:gd name="connsiteY0" fmla="*/ 4070350 h 4071937"/>
                <a:gd name="connsiteX1" fmla="*/ 2013743 w 3845718"/>
                <a:gd name="connsiteY1" fmla="*/ 4071937 h 4071937"/>
                <a:gd name="connsiteX2" fmla="*/ 1936749 w 3845718"/>
                <a:gd name="connsiteY2" fmla="*/ 4071937 h 4071937"/>
                <a:gd name="connsiteX3" fmla="*/ 1892299 w 3845718"/>
                <a:gd name="connsiteY3" fmla="*/ 4036219 h 4071937"/>
                <a:gd name="connsiteX4" fmla="*/ 1781968 w 3845718"/>
                <a:gd name="connsiteY4" fmla="*/ 3803650 h 4071937"/>
                <a:gd name="connsiteX5" fmla="*/ 1781968 w 3845718"/>
                <a:gd name="connsiteY5" fmla="*/ 3676650 h 4071937"/>
                <a:gd name="connsiteX6" fmla="*/ 1674018 w 3845718"/>
                <a:gd name="connsiteY6" fmla="*/ 3829050 h 4071937"/>
                <a:gd name="connsiteX7" fmla="*/ 1502568 w 3845718"/>
                <a:gd name="connsiteY7" fmla="*/ 3327400 h 4071937"/>
                <a:gd name="connsiteX8" fmla="*/ 1489868 w 3845718"/>
                <a:gd name="connsiteY8" fmla="*/ 2997200 h 4071937"/>
                <a:gd name="connsiteX9" fmla="*/ 1470818 w 3845718"/>
                <a:gd name="connsiteY9" fmla="*/ 2819400 h 4071937"/>
                <a:gd name="connsiteX10" fmla="*/ 1432718 w 3845718"/>
                <a:gd name="connsiteY10" fmla="*/ 2603500 h 4071937"/>
                <a:gd name="connsiteX11" fmla="*/ 988218 w 3845718"/>
                <a:gd name="connsiteY11" fmla="*/ 3041650 h 4071937"/>
                <a:gd name="connsiteX12" fmla="*/ 931068 w 3845718"/>
                <a:gd name="connsiteY12" fmla="*/ 2990850 h 4071937"/>
                <a:gd name="connsiteX13" fmla="*/ 785018 w 3845718"/>
                <a:gd name="connsiteY13" fmla="*/ 3028950 h 4071937"/>
                <a:gd name="connsiteX14" fmla="*/ 696118 w 3845718"/>
                <a:gd name="connsiteY14" fmla="*/ 2959100 h 4071937"/>
                <a:gd name="connsiteX15" fmla="*/ 804068 w 3845718"/>
                <a:gd name="connsiteY15" fmla="*/ 2966244 h 4071937"/>
                <a:gd name="connsiteX16" fmla="*/ 854074 w 3845718"/>
                <a:gd name="connsiteY16" fmla="*/ 2949575 h 4071937"/>
                <a:gd name="connsiteX17" fmla="*/ 834231 w 3845718"/>
                <a:gd name="connsiteY17" fmla="*/ 2913857 h 4071937"/>
                <a:gd name="connsiteX18" fmla="*/ 911224 w 3845718"/>
                <a:gd name="connsiteY18" fmla="*/ 2887662 h 4071937"/>
                <a:gd name="connsiteX19" fmla="*/ 1192212 w 3845718"/>
                <a:gd name="connsiteY19" fmla="*/ 2590800 h 4071937"/>
                <a:gd name="connsiteX20" fmla="*/ 1159668 w 3845718"/>
                <a:gd name="connsiteY20" fmla="*/ 2533650 h 4071937"/>
                <a:gd name="connsiteX21" fmla="*/ 1193799 w 3845718"/>
                <a:gd name="connsiteY21" fmla="*/ 2449512 h 4071937"/>
                <a:gd name="connsiteX22" fmla="*/ 1101725 w 3845718"/>
                <a:gd name="connsiteY22" fmla="*/ 2413796 h 4071937"/>
                <a:gd name="connsiteX23" fmla="*/ 1035051 w 3845718"/>
                <a:gd name="connsiteY23" fmla="*/ 2449517 h 4071937"/>
                <a:gd name="connsiteX24" fmla="*/ 1001714 w 3845718"/>
                <a:gd name="connsiteY24" fmla="*/ 2506667 h 4071937"/>
                <a:gd name="connsiteX25" fmla="*/ 915989 w 3845718"/>
                <a:gd name="connsiteY25" fmla="*/ 2435229 h 4071937"/>
                <a:gd name="connsiteX26" fmla="*/ 851695 w 3845718"/>
                <a:gd name="connsiteY26" fmla="*/ 2442373 h 4071937"/>
                <a:gd name="connsiteX27" fmla="*/ 765970 w 3845718"/>
                <a:gd name="connsiteY27" fmla="*/ 2356648 h 4071937"/>
                <a:gd name="connsiteX28" fmla="*/ 870745 w 3845718"/>
                <a:gd name="connsiteY28" fmla="*/ 2268542 h 4071937"/>
                <a:gd name="connsiteX29" fmla="*/ 777876 w 3845718"/>
                <a:gd name="connsiteY29" fmla="*/ 2251873 h 4071937"/>
                <a:gd name="connsiteX30" fmla="*/ 689770 w 3845718"/>
                <a:gd name="connsiteY30" fmla="*/ 2330454 h 4071937"/>
                <a:gd name="connsiteX31" fmla="*/ 654051 w 3845718"/>
                <a:gd name="connsiteY31" fmla="*/ 2409035 h 4071937"/>
                <a:gd name="connsiteX32" fmla="*/ 654051 w 3845718"/>
                <a:gd name="connsiteY32" fmla="*/ 2432848 h 4071937"/>
                <a:gd name="connsiteX33" fmla="*/ 620714 w 3845718"/>
                <a:gd name="connsiteY33" fmla="*/ 2470948 h 4071937"/>
                <a:gd name="connsiteX34" fmla="*/ 570708 w 3845718"/>
                <a:gd name="connsiteY34" fmla="*/ 2497142 h 4071937"/>
                <a:gd name="connsiteX35" fmla="*/ 504032 w 3845718"/>
                <a:gd name="connsiteY35" fmla="*/ 2511429 h 4071937"/>
                <a:gd name="connsiteX36" fmla="*/ 489745 w 3845718"/>
                <a:gd name="connsiteY36" fmla="*/ 2542385 h 4071937"/>
                <a:gd name="connsiteX37" fmla="*/ 461170 w 3845718"/>
                <a:gd name="connsiteY37" fmla="*/ 2528098 h 4071937"/>
                <a:gd name="connsiteX38" fmla="*/ 434976 w 3845718"/>
                <a:gd name="connsiteY38" fmla="*/ 2566198 h 4071937"/>
                <a:gd name="connsiteX39" fmla="*/ 375445 w 3845718"/>
                <a:gd name="connsiteY39" fmla="*/ 2582867 h 4071937"/>
                <a:gd name="connsiteX40" fmla="*/ 368301 w 3845718"/>
                <a:gd name="connsiteY40" fmla="*/ 2618585 h 4071937"/>
                <a:gd name="connsiteX41" fmla="*/ 278605 w 3845718"/>
                <a:gd name="connsiteY41" fmla="*/ 2574925 h 4071937"/>
                <a:gd name="connsiteX42" fmla="*/ 245268 w 3845718"/>
                <a:gd name="connsiteY42" fmla="*/ 2501900 h 4071937"/>
                <a:gd name="connsiteX43" fmla="*/ 252411 w 3845718"/>
                <a:gd name="connsiteY43" fmla="*/ 2445544 h 4071937"/>
                <a:gd name="connsiteX44" fmla="*/ 217487 w 3845718"/>
                <a:gd name="connsiteY44" fmla="*/ 2444750 h 4071937"/>
                <a:gd name="connsiteX45" fmla="*/ 230981 w 3845718"/>
                <a:gd name="connsiteY45" fmla="*/ 2402681 h 4071937"/>
                <a:gd name="connsiteX46" fmla="*/ 105567 w 3845718"/>
                <a:gd name="connsiteY46" fmla="*/ 2353469 h 4071937"/>
                <a:gd name="connsiteX47" fmla="*/ 42068 w 3845718"/>
                <a:gd name="connsiteY47" fmla="*/ 2287587 h 4071937"/>
                <a:gd name="connsiteX48" fmla="*/ 83343 w 3845718"/>
                <a:gd name="connsiteY48" fmla="*/ 2047875 h 4071937"/>
                <a:gd name="connsiteX49" fmla="*/ 0 w 3845718"/>
                <a:gd name="connsiteY49" fmla="*/ 1875632 h 4071937"/>
                <a:gd name="connsiteX50" fmla="*/ 30956 w 3845718"/>
                <a:gd name="connsiteY50" fmla="*/ 1830387 h 4071937"/>
                <a:gd name="connsiteX51" fmla="*/ 205581 w 3845718"/>
                <a:gd name="connsiteY51" fmla="*/ 1454150 h 4071937"/>
                <a:gd name="connsiteX52" fmla="*/ 340518 w 3845718"/>
                <a:gd name="connsiteY52" fmla="*/ 1333500 h 4071937"/>
                <a:gd name="connsiteX53" fmla="*/ 392906 w 3845718"/>
                <a:gd name="connsiteY53" fmla="*/ 1081087 h 4071937"/>
                <a:gd name="connsiteX54" fmla="*/ 412749 w 3845718"/>
                <a:gd name="connsiteY54" fmla="*/ 955675 h 4071937"/>
                <a:gd name="connsiteX55" fmla="*/ 579437 w 3845718"/>
                <a:gd name="connsiteY55" fmla="*/ 1030287 h 4071937"/>
                <a:gd name="connsiteX56" fmla="*/ 734218 w 3845718"/>
                <a:gd name="connsiteY56" fmla="*/ 1089025 h 4071937"/>
                <a:gd name="connsiteX57" fmla="*/ 746124 w 3845718"/>
                <a:gd name="connsiteY57" fmla="*/ 1016000 h 4071937"/>
                <a:gd name="connsiteX58" fmla="*/ 689768 w 3845718"/>
                <a:gd name="connsiteY58" fmla="*/ 936625 h 4071937"/>
                <a:gd name="connsiteX59" fmla="*/ 832643 w 3845718"/>
                <a:gd name="connsiteY59" fmla="*/ 898525 h 4071937"/>
                <a:gd name="connsiteX60" fmla="*/ 921543 w 3845718"/>
                <a:gd name="connsiteY60" fmla="*/ 892175 h 4071937"/>
                <a:gd name="connsiteX61" fmla="*/ 953293 w 3845718"/>
                <a:gd name="connsiteY61" fmla="*/ 873125 h 4071937"/>
                <a:gd name="connsiteX62" fmla="*/ 981868 w 3845718"/>
                <a:gd name="connsiteY62" fmla="*/ 892175 h 4071937"/>
                <a:gd name="connsiteX63" fmla="*/ 1048543 w 3845718"/>
                <a:gd name="connsiteY63" fmla="*/ 876300 h 4071937"/>
                <a:gd name="connsiteX64" fmla="*/ 1061243 w 3845718"/>
                <a:gd name="connsiteY64" fmla="*/ 844550 h 4071937"/>
                <a:gd name="connsiteX65" fmla="*/ 1302543 w 3845718"/>
                <a:gd name="connsiteY65" fmla="*/ 815975 h 4071937"/>
                <a:gd name="connsiteX66" fmla="*/ 1261268 w 3845718"/>
                <a:gd name="connsiteY66" fmla="*/ 549275 h 4071937"/>
                <a:gd name="connsiteX67" fmla="*/ 1173165 w 3845718"/>
                <a:gd name="connsiteY67" fmla="*/ 330204 h 4071937"/>
                <a:gd name="connsiteX68" fmla="*/ 1118393 w 3845718"/>
                <a:gd name="connsiteY68" fmla="*/ 280194 h 4071937"/>
                <a:gd name="connsiteX69" fmla="*/ 1337468 w 3845718"/>
                <a:gd name="connsiteY69" fmla="*/ 166687 h 4071937"/>
                <a:gd name="connsiteX70" fmla="*/ 1620043 w 3845718"/>
                <a:gd name="connsiteY70" fmla="*/ 0 h 4071937"/>
                <a:gd name="connsiteX71" fmla="*/ 1741487 w 3845718"/>
                <a:gd name="connsiteY71" fmla="*/ 391319 h 4071937"/>
                <a:gd name="connsiteX72" fmla="*/ 1694656 w 3845718"/>
                <a:gd name="connsiteY72" fmla="*/ 511968 h 4071937"/>
                <a:gd name="connsiteX73" fmla="*/ 1696243 w 3845718"/>
                <a:gd name="connsiteY73" fmla="*/ 607218 h 4071937"/>
                <a:gd name="connsiteX74" fmla="*/ 1678781 w 3845718"/>
                <a:gd name="connsiteY74" fmla="*/ 710406 h 4071937"/>
                <a:gd name="connsiteX75" fmla="*/ 1685923 w 3845718"/>
                <a:gd name="connsiteY75" fmla="*/ 640557 h 4071937"/>
                <a:gd name="connsiteX76" fmla="*/ 1710531 w 3845718"/>
                <a:gd name="connsiteY76" fmla="*/ 635794 h 4071937"/>
                <a:gd name="connsiteX77" fmla="*/ 1747838 w 3845718"/>
                <a:gd name="connsiteY77" fmla="*/ 619920 h 4071937"/>
                <a:gd name="connsiteX78" fmla="*/ 1843087 w 3845718"/>
                <a:gd name="connsiteY78" fmla="*/ 625474 h 4071937"/>
                <a:gd name="connsiteX79" fmla="*/ 1884361 w 3845718"/>
                <a:gd name="connsiteY79" fmla="*/ 634207 h 4071937"/>
                <a:gd name="connsiteX80" fmla="*/ 1887537 w 3845718"/>
                <a:gd name="connsiteY80" fmla="*/ 575468 h 4071937"/>
                <a:gd name="connsiteX81" fmla="*/ 1921668 w 3845718"/>
                <a:gd name="connsiteY81" fmla="*/ 584200 h 4071937"/>
                <a:gd name="connsiteX82" fmla="*/ 1908174 w 3845718"/>
                <a:gd name="connsiteY82" fmla="*/ 658812 h 4071937"/>
                <a:gd name="connsiteX83" fmla="*/ 1972468 w 3845718"/>
                <a:gd name="connsiteY83" fmla="*/ 661988 h 4071937"/>
                <a:gd name="connsiteX84" fmla="*/ 2008186 w 3845718"/>
                <a:gd name="connsiteY84" fmla="*/ 642937 h 4071937"/>
                <a:gd name="connsiteX85" fmla="*/ 2052637 w 3845718"/>
                <a:gd name="connsiteY85" fmla="*/ 654844 h 4071937"/>
                <a:gd name="connsiteX86" fmla="*/ 2055018 w 3845718"/>
                <a:gd name="connsiteY86" fmla="*/ 689768 h 4071937"/>
                <a:gd name="connsiteX87" fmla="*/ 2105818 w 3845718"/>
                <a:gd name="connsiteY87" fmla="*/ 704056 h 4071937"/>
                <a:gd name="connsiteX88" fmla="*/ 2128837 w 3845718"/>
                <a:gd name="connsiteY88" fmla="*/ 692150 h 4071937"/>
                <a:gd name="connsiteX89" fmla="*/ 2188368 w 3845718"/>
                <a:gd name="connsiteY89" fmla="*/ 643731 h 4071937"/>
                <a:gd name="connsiteX90" fmla="*/ 2229643 w 3845718"/>
                <a:gd name="connsiteY90" fmla="*/ 669131 h 4071937"/>
                <a:gd name="connsiteX91" fmla="*/ 2248693 w 3845718"/>
                <a:gd name="connsiteY91" fmla="*/ 661988 h 4071937"/>
                <a:gd name="connsiteX92" fmla="*/ 2276474 w 3845718"/>
                <a:gd name="connsiteY92" fmla="*/ 604044 h 4071937"/>
                <a:gd name="connsiteX93" fmla="*/ 2337593 w 3845718"/>
                <a:gd name="connsiteY93" fmla="*/ 565943 h 4071937"/>
                <a:gd name="connsiteX94" fmla="*/ 2326480 w 3845718"/>
                <a:gd name="connsiteY94" fmla="*/ 582614 h 4071937"/>
                <a:gd name="connsiteX95" fmla="*/ 2375693 w 3845718"/>
                <a:gd name="connsiteY95" fmla="*/ 676275 h 4071937"/>
                <a:gd name="connsiteX96" fmla="*/ 2470943 w 3845718"/>
                <a:gd name="connsiteY96" fmla="*/ 719137 h 4071937"/>
                <a:gd name="connsiteX97" fmla="*/ 2480468 w 3845718"/>
                <a:gd name="connsiteY97" fmla="*/ 808038 h 4071937"/>
                <a:gd name="connsiteX98" fmla="*/ 2501105 w 3845718"/>
                <a:gd name="connsiteY98" fmla="*/ 841375 h 4071937"/>
                <a:gd name="connsiteX99" fmla="*/ 2529681 w 3845718"/>
                <a:gd name="connsiteY99" fmla="*/ 898525 h 4071937"/>
                <a:gd name="connsiteX100" fmla="*/ 2480468 w 3845718"/>
                <a:gd name="connsiteY100" fmla="*/ 1019175 h 4071937"/>
                <a:gd name="connsiteX101" fmla="*/ 2564606 w 3845718"/>
                <a:gd name="connsiteY101" fmla="*/ 963613 h 4071937"/>
                <a:gd name="connsiteX102" fmla="*/ 2692400 w 3845718"/>
                <a:gd name="connsiteY102" fmla="*/ 973138 h 4071937"/>
                <a:gd name="connsiteX103" fmla="*/ 2744787 w 3845718"/>
                <a:gd name="connsiteY103" fmla="*/ 939800 h 4071937"/>
                <a:gd name="connsiteX104" fmla="*/ 2806699 w 3845718"/>
                <a:gd name="connsiteY104" fmla="*/ 960436 h 4071937"/>
                <a:gd name="connsiteX105" fmla="*/ 2867818 w 3845718"/>
                <a:gd name="connsiteY105" fmla="*/ 869950 h 4071937"/>
                <a:gd name="connsiteX106" fmla="*/ 2910681 w 3845718"/>
                <a:gd name="connsiteY106" fmla="*/ 877887 h 4071937"/>
                <a:gd name="connsiteX107" fmla="*/ 2978943 w 3845718"/>
                <a:gd name="connsiteY107" fmla="*/ 777875 h 4071937"/>
                <a:gd name="connsiteX108" fmla="*/ 3069430 w 3845718"/>
                <a:gd name="connsiteY108" fmla="*/ 811213 h 4071937"/>
                <a:gd name="connsiteX109" fmla="*/ 3128168 w 3845718"/>
                <a:gd name="connsiteY109" fmla="*/ 800100 h 4071937"/>
                <a:gd name="connsiteX110" fmla="*/ 3198018 w 3845718"/>
                <a:gd name="connsiteY110" fmla="*/ 825500 h 4071937"/>
                <a:gd name="connsiteX111" fmla="*/ 3204368 w 3845718"/>
                <a:gd name="connsiteY111" fmla="*/ 901700 h 4071937"/>
                <a:gd name="connsiteX112" fmla="*/ 3172618 w 3845718"/>
                <a:gd name="connsiteY112" fmla="*/ 984250 h 4071937"/>
                <a:gd name="connsiteX113" fmla="*/ 3204368 w 3845718"/>
                <a:gd name="connsiteY113" fmla="*/ 1079500 h 4071937"/>
                <a:gd name="connsiteX114" fmla="*/ 3331368 w 3845718"/>
                <a:gd name="connsiteY114" fmla="*/ 1111250 h 4071937"/>
                <a:gd name="connsiteX115" fmla="*/ 3284537 w 3845718"/>
                <a:gd name="connsiteY115" fmla="*/ 1229519 h 4071937"/>
                <a:gd name="connsiteX116" fmla="*/ 3350418 w 3845718"/>
                <a:gd name="connsiteY116" fmla="*/ 1333500 h 4071937"/>
                <a:gd name="connsiteX117" fmla="*/ 3382168 w 3845718"/>
                <a:gd name="connsiteY117" fmla="*/ 1339850 h 4071937"/>
                <a:gd name="connsiteX118" fmla="*/ 3337718 w 3845718"/>
                <a:gd name="connsiteY118" fmla="*/ 1447800 h 4071937"/>
                <a:gd name="connsiteX119" fmla="*/ 3413918 w 3845718"/>
                <a:gd name="connsiteY119" fmla="*/ 1454150 h 4071937"/>
                <a:gd name="connsiteX120" fmla="*/ 3548062 w 3845718"/>
                <a:gd name="connsiteY120" fmla="*/ 1390650 h 4071937"/>
                <a:gd name="connsiteX121" fmla="*/ 3712368 w 3845718"/>
                <a:gd name="connsiteY121" fmla="*/ 1238250 h 4071937"/>
                <a:gd name="connsiteX122" fmla="*/ 3701256 w 3845718"/>
                <a:gd name="connsiteY122" fmla="*/ 1360488 h 4071937"/>
                <a:gd name="connsiteX123" fmla="*/ 3793331 w 3845718"/>
                <a:gd name="connsiteY123" fmla="*/ 1449387 h 4071937"/>
                <a:gd name="connsiteX124" fmla="*/ 3845718 w 3845718"/>
                <a:gd name="connsiteY124" fmla="*/ 1600200 h 4071937"/>
                <a:gd name="connsiteX125" fmla="*/ 3540124 w 3845718"/>
                <a:gd name="connsiteY125" fmla="*/ 1788318 h 4071937"/>
                <a:gd name="connsiteX126" fmla="*/ 3607593 w 3845718"/>
                <a:gd name="connsiteY126" fmla="*/ 1916113 h 4071937"/>
                <a:gd name="connsiteX127" fmla="*/ 3559174 w 3845718"/>
                <a:gd name="connsiteY127" fmla="*/ 2017713 h 4071937"/>
                <a:gd name="connsiteX128" fmla="*/ 3604418 w 3845718"/>
                <a:gd name="connsiteY128" fmla="*/ 2051050 h 4071937"/>
                <a:gd name="connsiteX129" fmla="*/ 3629818 w 3845718"/>
                <a:gd name="connsiteY129" fmla="*/ 2101850 h 4071937"/>
                <a:gd name="connsiteX130" fmla="*/ 3629818 w 3845718"/>
                <a:gd name="connsiteY130" fmla="*/ 2178050 h 4071937"/>
                <a:gd name="connsiteX131" fmla="*/ 3604418 w 3845718"/>
                <a:gd name="connsiteY131" fmla="*/ 2203450 h 4071937"/>
                <a:gd name="connsiteX132" fmla="*/ 3598068 w 3845718"/>
                <a:gd name="connsiteY132" fmla="*/ 2241550 h 4071937"/>
                <a:gd name="connsiteX133" fmla="*/ 3528218 w 3845718"/>
                <a:gd name="connsiteY133" fmla="*/ 2216150 h 4071937"/>
                <a:gd name="connsiteX134" fmla="*/ 3509168 w 3845718"/>
                <a:gd name="connsiteY134" fmla="*/ 2343150 h 4071937"/>
                <a:gd name="connsiteX135" fmla="*/ 3432175 w 3845718"/>
                <a:gd name="connsiteY135" fmla="*/ 2307431 h 4071937"/>
                <a:gd name="connsiteX136" fmla="*/ 3299618 w 3845718"/>
                <a:gd name="connsiteY136" fmla="*/ 2370137 h 4071937"/>
                <a:gd name="connsiteX137" fmla="*/ 3445668 w 3845718"/>
                <a:gd name="connsiteY137" fmla="*/ 2616200 h 4071937"/>
                <a:gd name="connsiteX138" fmla="*/ 3483768 w 3845718"/>
                <a:gd name="connsiteY138" fmla="*/ 2616200 h 4071937"/>
                <a:gd name="connsiteX139" fmla="*/ 3477418 w 3845718"/>
                <a:gd name="connsiteY139" fmla="*/ 2705100 h 4071937"/>
                <a:gd name="connsiteX140" fmla="*/ 3407568 w 3845718"/>
                <a:gd name="connsiteY140" fmla="*/ 2680494 h 4071937"/>
                <a:gd name="connsiteX141" fmla="*/ 3299618 w 3845718"/>
                <a:gd name="connsiteY141" fmla="*/ 2717800 h 4071937"/>
                <a:gd name="connsiteX142" fmla="*/ 3077368 w 3845718"/>
                <a:gd name="connsiteY142" fmla="*/ 2711450 h 4071937"/>
                <a:gd name="connsiteX143" fmla="*/ 2982118 w 3845718"/>
                <a:gd name="connsiteY143" fmla="*/ 2711450 h 4071937"/>
                <a:gd name="connsiteX144" fmla="*/ 2905918 w 3845718"/>
                <a:gd name="connsiteY144" fmla="*/ 2635250 h 4071937"/>
                <a:gd name="connsiteX145" fmla="*/ 2848768 w 3845718"/>
                <a:gd name="connsiteY145" fmla="*/ 2622550 h 4071937"/>
                <a:gd name="connsiteX146" fmla="*/ 2834481 w 3845718"/>
                <a:gd name="connsiteY146" fmla="*/ 2543175 h 4071937"/>
                <a:gd name="connsiteX147" fmla="*/ 2643980 w 3845718"/>
                <a:gd name="connsiteY147" fmla="*/ 2486025 h 4071937"/>
                <a:gd name="connsiteX148" fmla="*/ 2620168 w 3845718"/>
                <a:gd name="connsiteY148" fmla="*/ 2603500 h 4071937"/>
                <a:gd name="connsiteX149" fmla="*/ 2639218 w 3845718"/>
                <a:gd name="connsiteY149" fmla="*/ 2692400 h 4071937"/>
                <a:gd name="connsiteX150" fmla="*/ 2607468 w 3845718"/>
                <a:gd name="connsiteY150" fmla="*/ 2806700 h 4071937"/>
                <a:gd name="connsiteX151" fmla="*/ 3001168 w 3845718"/>
                <a:gd name="connsiteY151" fmla="*/ 2876550 h 4071937"/>
                <a:gd name="connsiteX152" fmla="*/ 3045618 w 3845718"/>
                <a:gd name="connsiteY152" fmla="*/ 3333750 h 4071937"/>
                <a:gd name="connsiteX153" fmla="*/ 1978818 w 3845718"/>
                <a:gd name="connsiteY153" fmla="*/ 3390900 h 4071937"/>
                <a:gd name="connsiteX154" fmla="*/ 1959768 w 3845718"/>
                <a:gd name="connsiteY154" fmla="*/ 3448050 h 4071937"/>
                <a:gd name="connsiteX155" fmla="*/ 2010568 w 3845718"/>
                <a:gd name="connsiteY155" fmla="*/ 3473450 h 4071937"/>
                <a:gd name="connsiteX156" fmla="*/ 2029618 w 3845718"/>
                <a:gd name="connsiteY156" fmla="*/ 3549650 h 4071937"/>
                <a:gd name="connsiteX157" fmla="*/ 2023268 w 3845718"/>
                <a:gd name="connsiteY157" fmla="*/ 3708400 h 4071937"/>
                <a:gd name="connsiteX158" fmla="*/ 2093118 w 3845718"/>
                <a:gd name="connsiteY158" fmla="*/ 3803650 h 4071937"/>
                <a:gd name="connsiteX159" fmla="*/ 2055018 w 3845718"/>
                <a:gd name="connsiteY159" fmla="*/ 3968750 h 4071937"/>
                <a:gd name="connsiteX160" fmla="*/ 2112168 w 3845718"/>
                <a:gd name="connsiteY160" fmla="*/ 4070350 h 4071937"/>
                <a:gd name="connsiteX0" fmla="*/ 2112168 w 3845718"/>
                <a:gd name="connsiteY0" fmla="*/ 4070350 h 4071937"/>
                <a:gd name="connsiteX1" fmla="*/ 2013743 w 3845718"/>
                <a:gd name="connsiteY1" fmla="*/ 4071937 h 4071937"/>
                <a:gd name="connsiteX2" fmla="*/ 1936749 w 3845718"/>
                <a:gd name="connsiteY2" fmla="*/ 4071937 h 4071937"/>
                <a:gd name="connsiteX3" fmla="*/ 1892299 w 3845718"/>
                <a:gd name="connsiteY3" fmla="*/ 4036219 h 4071937"/>
                <a:gd name="connsiteX4" fmla="*/ 1781968 w 3845718"/>
                <a:gd name="connsiteY4" fmla="*/ 3803650 h 4071937"/>
                <a:gd name="connsiteX5" fmla="*/ 1781968 w 3845718"/>
                <a:gd name="connsiteY5" fmla="*/ 3676650 h 4071937"/>
                <a:gd name="connsiteX6" fmla="*/ 1674018 w 3845718"/>
                <a:gd name="connsiteY6" fmla="*/ 3829050 h 4071937"/>
                <a:gd name="connsiteX7" fmla="*/ 1502568 w 3845718"/>
                <a:gd name="connsiteY7" fmla="*/ 3327400 h 4071937"/>
                <a:gd name="connsiteX8" fmla="*/ 1489868 w 3845718"/>
                <a:gd name="connsiteY8" fmla="*/ 2997200 h 4071937"/>
                <a:gd name="connsiteX9" fmla="*/ 1470818 w 3845718"/>
                <a:gd name="connsiteY9" fmla="*/ 2819400 h 4071937"/>
                <a:gd name="connsiteX10" fmla="*/ 1432718 w 3845718"/>
                <a:gd name="connsiteY10" fmla="*/ 2603500 h 4071937"/>
                <a:gd name="connsiteX11" fmla="*/ 988218 w 3845718"/>
                <a:gd name="connsiteY11" fmla="*/ 3041650 h 4071937"/>
                <a:gd name="connsiteX12" fmla="*/ 931068 w 3845718"/>
                <a:gd name="connsiteY12" fmla="*/ 2990850 h 4071937"/>
                <a:gd name="connsiteX13" fmla="*/ 785018 w 3845718"/>
                <a:gd name="connsiteY13" fmla="*/ 3028950 h 4071937"/>
                <a:gd name="connsiteX14" fmla="*/ 696118 w 3845718"/>
                <a:gd name="connsiteY14" fmla="*/ 2959100 h 4071937"/>
                <a:gd name="connsiteX15" fmla="*/ 804068 w 3845718"/>
                <a:gd name="connsiteY15" fmla="*/ 2966244 h 4071937"/>
                <a:gd name="connsiteX16" fmla="*/ 854074 w 3845718"/>
                <a:gd name="connsiteY16" fmla="*/ 2949575 h 4071937"/>
                <a:gd name="connsiteX17" fmla="*/ 834231 w 3845718"/>
                <a:gd name="connsiteY17" fmla="*/ 2913857 h 4071937"/>
                <a:gd name="connsiteX18" fmla="*/ 911224 w 3845718"/>
                <a:gd name="connsiteY18" fmla="*/ 2887662 h 4071937"/>
                <a:gd name="connsiteX19" fmla="*/ 1192212 w 3845718"/>
                <a:gd name="connsiteY19" fmla="*/ 2590800 h 4071937"/>
                <a:gd name="connsiteX20" fmla="*/ 1159668 w 3845718"/>
                <a:gd name="connsiteY20" fmla="*/ 2533650 h 4071937"/>
                <a:gd name="connsiteX21" fmla="*/ 1193799 w 3845718"/>
                <a:gd name="connsiteY21" fmla="*/ 2449512 h 4071937"/>
                <a:gd name="connsiteX22" fmla="*/ 1101725 w 3845718"/>
                <a:gd name="connsiteY22" fmla="*/ 2413796 h 4071937"/>
                <a:gd name="connsiteX23" fmla="*/ 1035051 w 3845718"/>
                <a:gd name="connsiteY23" fmla="*/ 2449517 h 4071937"/>
                <a:gd name="connsiteX24" fmla="*/ 1001714 w 3845718"/>
                <a:gd name="connsiteY24" fmla="*/ 2506667 h 4071937"/>
                <a:gd name="connsiteX25" fmla="*/ 915989 w 3845718"/>
                <a:gd name="connsiteY25" fmla="*/ 2435229 h 4071937"/>
                <a:gd name="connsiteX26" fmla="*/ 851695 w 3845718"/>
                <a:gd name="connsiteY26" fmla="*/ 2442373 h 4071937"/>
                <a:gd name="connsiteX27" fmla="*/ 765970 w 3845718"/>
                <a:gd name="connsiteY27" fmla="*/ 2356648 h 4071937"/>
                <a:gd name="connsiteX28" fmla="*/ 870745 w 3845718"/>
                <a:gd name="connsiteY28" fmla="*/ 2268542 h 4071937"/>
                <a:gd name="connsiteX29" fmla="*/ 777876 w 3845718"/>
                <a:gd name="connsiteY29" fmla="*/ 2251873 h 4071937"/>
                <a:gd name="connsiteX30" fmla="*/ 689770 w 3845718"/>
                <a:gd name="connsiteY30" fmla="*/ 2330454 h 4071937"/>
                <a:gd name="connsiteX31" fmla="*/ 654051 w 3845718"/>
                <a:gd name="connsiteY31" fmla="*/ 2409035 h 4071937"/>
                <a:gd name="connsiteX32" fmla="*/ 654051 w 3845718"/>
                <a:gd name="connsiteY32" fmla="*/ 2432848 h 4071937"/>
                <a:gd name="connsiteX33" fmla="*/ 620714 w 3845718"/>
                <a:gd name="connsiteY33" fmla="*/ 2470948 h 4071937"/>
                <a:gd name="connsiteX34" fmla="*/ 570708 w 3845718"/>
                <a:gd name="connsiteY34" fmla="*/ 2497142 h 4071937"/>
                <a:gd name="connsiteX35" fmla="*/ 504032 w 3845718"/>
                <a:gd name="connsiteY35" fmla="*/ 2511429 h 4071937"/>
                <a:gd name="connsiteX36" fmla="*/ 489745 w 3845718"/>
                <a:gd name="connsiteY36" fmla="*/ 2542385 h 4071937"/>
                <a:gd name="connsiteX37" fmla="*/ 461170 w 3845718"/>
                <a:gd name="connsiteY37" fmla="*/ 2528098 h 4071937"/>
                <a:gd name="connsiteX38" fmla="*/ 434976 w 3845718"/>
                <a:gd name="connsiteY38" fmla="*/ 2566198 h 4071937"/>
                <a:gd name="connsiteX39" fmla="*/ 375445 w 3845718"/>
                <a:gd name="connsiteY39" fmla="*/ 2582867 h 4071937"/>
                <a:gd name="connsiteX40" fmla="*/ 368301 w 3845718"/>
                <a:gd name="connsiteY40" fmla="*/ 2618585 h 4071937"/>
                <a:gd name="connsiteX41" fmla="*/ 278605 w 3845718"/>
                <a:gd name="connsiteY41" fmla="*/ 2574925 h 4071937"/>
                <a:gd name="connsiteX42" fmla="*/ 245268 w 3845718"/>
                <a:gd name="connsiteY42" fmla="*/ 2501900 h 4071937"/>
                <a:gd name="connsiteX43" fmla="*/ 252411 w 3845718"/>
                <a:gd name="connsiteY43" fmla="*/ 2445544 h 4071937"/>
                <a:gd name="connsiteX44" fmla="*/ 217487 w 3845718"/>
                <a:gd name="connsiteY44" fmla="*/ 2444750 h 4071937"/>
                <a:gd name="connsiteX45" fmla="*/ 230981 w 3845718"/>
                <a:gd name="connsiteY45" fmla="*/ 2402681 h 4071937"/>
                <a:gd name="connsiteX46" fmla="*/ 105567 w 3845718"/>
                <a:gd name="connsiteY46" fmla="*/ 2353469 h 4071937"/>
                <a:gd name="connsiteX47" fmla="*/ 42068 w 3845718"/>
                <a:gd name="connsiteY47" fmla="*/ 2287587 h 4071937"/>
                <a:gd name="connsiteX48" fmla="*/ 83343 w 3845718"/>
                <a:gd name="connsiteY48" fmla="*/ 2047875 h 4071937"/>
                <a:gd name="connsiteX49" fmla="*/ 0 w 3845718"/>
                <a:gd name="connsiteY49" fmla="*/ 1875632 h 4071937"/>
                <a:gd name="connsiteX50" fmla="*/ 30956 w 3845718"/>
                <a:gd name="connsiteY50" fmla="*/ 1830387 h 4071937"/>
                <a:gd name="connsiteX51" fmla="*/ 205581 w 3845718"/>
                <a:gd name="connsiteY51" fmla="*/ 1454150 h 4071937"/>
                <a:gd name="connsiteX52" fmla="*/ 340518 w 3845718"/>
                <a:gd name="connsiteY52" fmla="*/ 1333500 h 4071937"/>
                <a:gd name="connsiteX53" fmla="*/ 392906 w 3845718"/>
                <a:gd name="connsiteY53" fmla="*/ 1081087 h 4071937"/>
                <a:gd name="connsiteX54" fmla="*/ 412749 w 3845718"/>
                <a:gd name="connsiteY54" fmla="*/ 955675 h 4071937"/>
                <a:gd name="connsiteX55" fmla="*/ 579437 w 3845718"/>
                <a:gd name="connsiteY55" fmla="*/ 1030287 h 4071937"/>
                <a:gd name="connsiteX56" fmla="*/ 734218 w 3845718"/>
                <a:gd name="connsiteY56" fmla="*/ 1089025 h 4071937"/>
                <a:gd name="connsiteX57" fmla="*/ 746124 w 3845718"/>
                <a:gd name="connsiteY57" fmla="*/ 1016000 h 4071937"/>
                <a:gd name="connsiteX58" fmla="*/ 689768 w 3845718"/>
                <a:gd name="connsiteY58" fmla="*/ 936625 h 4071937"/>
                <a:gd name="connsiteX59" fmla="*/ 832643 w 3845718"/>
                <a:gd name="connsiteY59" fmla="*/ 898525 h 4071937"/>
                <a:gd name="connsiteX60" fmla="*/ 921543 w 3845718"/>
                <a:gd name="connsiteY60" fmla="*/ 892175 h 4071937"/>
                <a:gd name="connsiteX61" fmla="*/ 953293 w 3845718"/>
                <a:gd name="connsiteY61" fmla="*/ 873125 h 4071937"/>
                <a:gd name="connsiteX62" fmla="*/ 981868 w 3845718"/>
                <a:gd name="connsiteY62" fmla="*/ 892175 h 4071937"/>
                <a:gd name="connsiteX63" fmla="*/ 1048543 w 3845718"/>
                <a:gd name="connsiteY63" fmla="*/ 876300 h 4071937"/>
                <a:gd name="connsiteX64" fmla="*/ 1061243 w 3845718"/>
                <a:gd name="connsiteY64" fmla="*/ 844550 h 4071937"/>
                <a:gd name="connsiteX65" fmla="*/ 1302543 w 3845718"/>
                <a:gd name="connsiteY65" fmla="*/ 815975 h 4071937"/>
                <a:gd name="connsiteX66" fmla="*/ 1261268 w 3845718"/>
                <a:gd name="connsiteY66" fmla="*/ 549275 h 4071937"/>
                <a:gd name="connsiteX67" fmla="*/ 1173165 w 3845718"/>
                <a:gd name="connsiteY67" fmla="*/ 330204 h 4071937"/>
                <a:gd name="connsiteX68" fmla="*/ 1118393 w 3845718"/>
                <a:gd name="connsiteY68" fmla="*/ 280194 h 4071937"/>
                <a:gd name="connsiteX69" fmla="*/ 1337468 w 3845718"/>
                <a:gd name="connsiteY69" fmla="*/ 166687 h 4071937"/>
                <a:gd name="connsiteX70" fmla="*/ 1620043 w 3845718"/>
                <a:gd name="connsiteY70" fmla="*/ 0 h 4071937"/>
                <a:gd name="connsiteX71" fmla="*/ 1741487 w 3845718"/>
                <a:gd name="connsiteY71" fmla="*/ 391319 h 4071937"/>
                <a:gd name="connsiteX72" fmla="*/ 1694656 w 3845718"/>
                <a:gd name="connsiteY72" fmla="*/ 511968 h 4071937"/>
                <a:gd name="connsiteX73" fmla="*/ 1696243 w 3845718"/>
                <a:gd name="connsiteY73" fmla="*/ 607218 h 4071937"/>
                <a:gd name="connsiteX74" fmla="*/ 1685923 w 3845718"/>
                <a:gd name="connsiteY74" fmla="*/ 640557 h 4071937"/>
                <a:gd name="connsiteX75" fmla="*/ 1710531 w 3845718"/>
                <a:gd name="connsiteY75" fmla="*/ 635794 h 4071937"/>
                <a:gd name="connsiteX76" fmla="*/ 1747838 w 3845718"/>
                <a:gd name="connsiteY76" fmla="*/ 619920 h 4071937"/>
                <a:gd name="connsiteX77" fmla="*/ 1843087 w 3845718"/>
                <a:gd name="connsiteY77" fmla="*/ 625474 h 4071937"/>
                <a:gd name="connsiteX78" fmla="*/ 1884361 w 3845718"/>
                <a:gd name="connsiteY78" fmla="*/ 634207 h 4071937"/>
                <a:gd name="connsiteX79" fmla="*/ 1887537 w 3845718"/>
                <a:gd name="connsiteY79" fmla="*/ 575468 h 4071937"/>
                <a:gd name="connsiteX80" fmla="*/ 1921668 w 3845718"/>
                <a:gd name="connsiteY80" fmla="*/ 584200 h 4071937"/>
                <a:gd name="connsiteX81" fmla="*/ 1908174 w 3845718"/>
                <a:gd name="connsiteY81" fmla="*/ 658812 h 4071937"/>
                <a:gd name="connsiteX82" fmla="*/ 1972468 w 3845718"/>
                <a:gd name="connsiteY82" fmla="*/ 661988 h 4071937"/>
                <a:gd name="connsiteX83" fmla="*/ 2008186 w 3845718"/>
                <a:gd name="connsiteY83" fmla="*/ 642937 h 4071937"/>
                <a:gd name="connsiteX84" fmla="*/ 2052637 w 3845718"/>
                <a:gd name="connsiteY84" fmla="*/ 654844 h 4071937"/>
                <a:gd name="connsiteX85" fmla="*/ 2055018 w 3845718"/>
                <a:gd name="connsiteY85" fmla="*/ 689768 h 4071937"/>
                <a:gd name="connsiteX86" fmla="*/ 2105818 w 3845718"/>
                <a:gd name="connsiteY86" fmla="*/ 704056 h 4071937"/>
                <a:gd name="connsiteX87" fmla="*/ 2128837 w 3845718"/>
                <a:gd name="connsiteY87" fmla="*/ 692150 h 4071937"/>
                <a:gd name="connsiteX88" fmla="*/ 2188368 w 3845718"/>
                <a:gd name="connsiteY88" fmla="*/ 643731 h 4071937"/>
                <a:gd name="connsiteX89" fmla="*/ 2229643 w 3845718"/>
                <a:gd name="connsiteY89" fmla="*/ 669131 h 4071937"/>
                <a:gd name="connsiteX90" fmla="*/ 2248693 w 3845718"/>
                <a:gd name="connsiteY90" fmla="*/ 661988 h 4071937"/>
                <a:gd name="connsiteX91" fmla="*/ 2276474 w 3845718"/>
                <a:gd name="connsiteY91" fmla="*/ 604044 h 4071937"/>
                <a:gd name="connsiteX92" fmla="*/ 2337593 w 3845718"/>
                <a:gd name="connsiteY92" fmla="*/ 565943 h 4071937"/>
                <a:gd name="connsiteX93" fmla="*/ 2326480 w 3845718"/>
                <a:gd name="connsiteY93" fmla="*/ 582614 h 4071937"/>
                <a:gd name="connsiteX94" fmla="*/ 2375693 w 3845718"/>
                <a:gd name="connsiteY94" fmla="*/ 676275 h 4071937"/>
                <a:gd name="connsiteX95" fmla="*/ 2470943 w 3845718"/>
                <a:gd name="connsiteY95" fmla="*/ 719137 h 4071937"/>
                <a:gd name="connsiteX96" fmla="*/ 2480468 w 3845718"/>
                <a:gd name="connsiteY96" fmla="*/ 808038 h 4071937"/>
                <a:gd name="connsiteX97" fmla="*/ 2501105 w 3845718"/>
                <a:gd name="connsiteY97" fmla="*/ 841375 h 4071937"/>
                <a:gd name="connsiteX98" fmla="*/ 2529681 w 3845718"/>
                <a:gd name="connsiteY98" fmla="*/ 898525 h 4071937"/>
                <a:gd name="connsiteX99" fmla="*/ 2480468 w 3845718"/>
                <a:gd name="connsiteY99" fmla="*/ 1019175 h 4071937"/>
                <a:gd name="connsiteX100" fmla="*/ 2564606 w 3845718"/>
                <a:gd name="connsiteY100" fmla="*/ 963613 h 4071937"/>
                <a:gd name="connsiteX101" fmla="*/ 2692400 w 3845718"/>
                <a:gd name="connsiteY101" fmla="*/ 973138 h 4071937"/>
                <a:gd name="connsiteX102" fmla="*/ 2744787 w 3845718"/>
                <a:gd name="connsiteY102" fmla="*/ 939800 h 4071937"/>
                <a:gd name="connsiteX103" fmla="*/ 2806699 w 3845718"/>
                <a:gd name="connsiteY103" fmla="*/ 960436 h 4071937"/>
                <a:gd name="connsiteX104" fmla="*/ 2867818 w 3845718"/>
                <a:gd name="connsiteY104" fmla="*/ 869950 h 4071937"/>
                <a:gd name="connsiteX105" fmla="*/ 2910681 w 3845718"/>
                <a:gd name="connsiteY105" fmla="*/ 877887 h 4071937"/>
                <a:gd name="connsiteX106" fmla="*/ 2978943 w 3845718"/>
                <a:gd name="connsiteY106" fmla="*/ 777875 h 4071937"/>
                <a:gd name="connsiteX107" fmla="*/ 3069430 w 3845718"/>
                <a:gd name="connsiteY107" fmla="*/ 811213 h 4071937"/>
                <a:gd name="connsiteX108" fmla="*/ 3128168 w 3845718"/>
                <a:gd name="connsiteY108" fmla="*/ 800100 h 4071937"/>
                <a:gd name="connsiteX109" fmla="*/ 3198018 w 3845718"/>
                <a:gd name="connsiteY109" fmla="*/ 825500 h 4071937"/>
                <a:gd name="connsiteX110" fmla="*/ 3204368 w 3845718"/>
                <a:gd name="connsiteY110" fmla="*/ 901700 h 4071937"/>
                <a:gd name="connsiteX111" fmla="*/ 3172618 w 3845718"/>
                <a:gd name="connsiteY111" fmla="*/ 984250 h 4071937"/>
                <a:gd name="connsiteX112" fmla="*/ 3204368 w 3845718"/>
                <a:gd name="connsiteY112" fmla="*/ 1079500 h 4071937"/>
                <a:gd name="connsiteX113" fmla="*/ 3331368 w 3845718"/>
                <a:gd name="connsiteY113" fmla="*/ 1111250 h 4071937"/>
                <a:gd name="connsiteX114" fmla="*/ 3284537 w 3845718"/>
                <a:gd name="connsiteY114" fmla="*/ 1229519 h 4071937"/>
                <a:gd name="connsiteX115" fmla="*/ 3350418 w 3845718"/>
                <a:gd name="connsiteY115" fmla="*/ 1333500 h 4071937"/>
                <a:gd name="connsiteX116" fmla="*/ 3382168 w 3845718"/>
                <a:gd name="connsiteY116" fmla="*/ 1339850 h 4071937"/>
                <a:gd name="connsiteX117" fmla="*/ 3337718 w 3845718"/>
                <a:gd name="connsiteY117" fmla="*/ 1447800 h 4071937"/>
                <a:gd name="connsiteX118" fmla="*/ 3413918 w 3845718"/>
                <a:gd name="connsiteY118" fmla="*/ 1454150 h 4071937"/>
                <a:gd name="connsiteX119" fmla="*/ 3548062 w 3845718"/>
                <a:gd name="connsiteY119" fmla="*/ 1390650 h 4071937"/>
                <a:gd name="connsiteX120" fmla="*/ 3712368 w 3845718"/>
                <a:gd name="connsiteY120" fmla="*/ 1238250 h 4071937"/>
                <a:gd name="connsiteX121" fmla="*/ 3701256 w 3845718"/>
                <a:gd name="connsiteY121" fmla="*/ 1360488 h 4071937"/>
                <a:gd name="connsiteX122" fmla="*/ 3793331 w 3845718"/>
                <a:gd name="connsiteY122" fmla="*/ 1449387 h 4071937"/>
                <a:gd name="connsiteX123" fmla="*/ 3845718 w 3845718"/>
                <a:gd name="connsiteY123" fmla="*/ 1600200 h 4071937"/>
                <a:gd name="connsiteX124" fmla="*/ 3540124 w 3845718"/>
                <a:gd name="connsiteY124" fmla="*/ 1788318 h 4071937"/>
                <a:gd name="connsiteX125" fmla="*/ 3607593 w 3845718"/>
                <a:gd name="connsiteY125" fmla="*/ 1916113 h 4071937"/>
                <a:gd name="connsiteX126" fmla="*/ 3559174 w 3845718"/>
                <a:gd name="connsiteY126" fmla="*/ 2017713 h 4071937"/>
                <a:gd name="connsiteX127" fmla="*/ 3604418 w 3845718"/>
                <a:gd name="connsiteY127" fmla="*/ 2051050 h 4071937"/>
                <a:gd name="connsiteX128" fmla="*/ 3629818 w 3845718"/>
                <a:gd name="connsiteY128" fmla="*/ 2101850 h 4071937"/>
                <a:gd name="connsiteX129" fmla="*/ 3629818 w 3845718"/>
                <a:gd name="connsiteY129" fmla="*/ 2178050 h 4071937"/>
                <a:gd name="connsiteX130" fmla="*/ 3604418 w 3845718"/>
                <a:gd name="connsiteY130" fmla="*/ 2203450 h 4071937"/>
                <a:gd name="connsiteX131" fmla="*/ 3598068 w 3845718"/>
                <a:gd name="connsiteY131" fmla="*/ 2241550 h 4071937"/>
                <a:gd name="connsiteX132" fmla="*/ 3528218 w 3845718"/>
                <a:gd name="connsiteY132" fmla="*/ 2216150 h 4071937"/>
                <a:gd name="connsiteX133" fmla="*/ 3509168 w 3845718"/>
                <a:gd name="connsiteY133" fmla="*/ 2343150 h 4071937"/>
                <a:gd name="connsiteX134" fmla="*/ 3432175 w 3845718"/>
                <a:gd name="connsiteY134" fmla="*/ 2307431 h 4071937"/>
                <a:gd name="connsiteX135" fmla="*/ 3299618 w 3845718"/>
                <a:gd name="connsiteY135" fmla="*/ 2370137 h 4071937"/>
                <a:gd name="connsiteX136" fmla="*/ 3445668 w 3845718"/>
                <a:gd name="connsiteY136" fmla="*/ 2616200 h 4071937"/>
                <a:gd name="connsiteX137" fmla="*/ 3483768 w 3845718"/>
                <a:gd name="connsiteY137" fmla="*/ 2616200 h 4071937"/>
                <a:gd name="connsiteX138" fmla="*/ 3477418 w 3845718"/>
                <a:gd name="connsiteY138" fmla="*/ 2705100 h 4071937"/>
                <a:gd name="connsiteX139" fmla="*/ 3407568 w 3845718"/>
                <a:gd name="connsiteY139" fmla="*/ 2680494 h 4071937"/>
                <a:gd name="connsiteX140" fmla="*/ 3299618 w 3845718"/>
                <a:gd name="connsiteY140" fmla="*/ 2717800 h 4071937"/>
                <a:gd name="connsiteX141" fmla="*/ 3077368 w 3845718"/>
                <a:gd name="connsiteY141" fmla="*/ 2711450 h 4071937"/>
                <a:gd name="connsiteX142" fmla="*/ 2982118 w 3845718"/>
                <a:gd name="connsiteY142" fmla="*/ 2711450 h 4071937"/>
                <a:gd name="connsiteX143" fmla="*/ 2905918 w 3845718"/>
                <a:gd name="connsiteY143" fmla="*/ 2635250 h 4071937"/>
                <a:gd name="connsiteX144" fmla="*/ 2848768 w 3845718"/>
                <a:gd name="connsiteY144" fmla="*/ 2622550 h 4071937"/>
                <a:gd name="connsiteX145" fmla="*/ 2834481 w 3845718"/>
                <a:gd name="connsiteY145" fmla="*/ 2543175 h 4071937"/>
                <a:gd name="connsiteX146" fmla="*/ 2643980 w 3845718"/>
                <a:gd name="connsiteY146" fmla="*/ 2486025 h 4071937"/>
                <a:gd name="connsiteX147" fmla="*/ 2620168 w 3845718"/>
                <a:gd name="connsiteY147" fmla="*/ 2603500 h 4071937"/>
                <a:gd name="connsiteX148" fmla="*/ 2639218 w 3845718"/>
                <a:gd name="connsiteY148" fmla="*/ 2692400 h 4071937"/>
                <a:gd name="connsiteX149" fmla="*/ 2607468 w 3845718"/>
                <a:gd name="connsiteY149" fmla="*/ 2806700 h 4071937"/>
                <a:gd name="connsiteX150" fmla="*/ 3001168 w 3845718"/>
                <a:gd name="connsiteY150" fmla="*/ 2876550 h 4071937"/>
                <a:gd name="connsiteX151" fmla="*/ 3045618 w 3845718"/>
                <a:gd name="connsiteY151" fmla="*/ 3333750 h 4071937"/>
                <a:gd name="connsiteX152" fmla="*/ 1978818 w 3845718"/>
                <a:gd name="connsiteY152" fmla="*/ 3390900 h 4071937"/>
                <a:gd name="connsiteX153" fmla="*/ 1959768 w 3845718"/>
                <a:gd name="connsiteY153" fmla="*/ 3448050 h 4071937"/>
                <a:gd name="connsiteX154" fmla="*/ 2010568 w 3845718"/>
                <a:gd name="connsiteY154" fmla="*/ 3473450 h 4071937"/>
                <a:gd name="connsiteX155" fmla="*/ 2029618 w 3845718"/>
                <a:gd name="connsiteY155" fmla="*/ 3549650 h 4071937"/>
                <a:gd name="connsiteX156" fmla="*/ 2023268 w 3845718"/>
                <a:gd name="connsiteY156" fmla="*/ 3708400 h 4071937"/>
                <a:gd name="connsiteX157" fmla="*/ 2093118 w 3845718"/>
                <a:gd name="connsiteY157" fmla="*/ 3803650 h 4071937"/>
                <a:gd name="connsiteX158" fmla="*/ 2055018 w 3845718"/>
                <a:gd name="connsiteY158" fmla="*/ 3968750 h 4071937"/>
                <a:gd name="connsiteX159" fmla="*/ 2112168 w 3845718"/>
                <a:gd name="connsiteY159" fmla="*/ 4070350 h 4071937"/>
                <a:gd name="connsiteX0" fmla="*/ 2112168 w 3845718"/>
                <a:gd name="connsiteY0" fmla="*/ 4070350 h 4071937"/>
                <a:gd name="connsiteX1" fmla="*/ 2013743 w 3845718"/>
                <a:gd name="connsiteY1" fmla="*/ 4071937 h 4071937"/>
                <a:gd name="connsiteX2" fmla="*/ 1936749 w 3845718"/>
                <a:gd name="connsiteY2" fmla="*/ 4071937 h 4071937"/>
                <a:gd name="connsiteX3" fmla="*/ 1892299 w 3845718"/>
                <a:gd name="connsiteY3" fmla="*/ 4036219 h 4071937"/>
                <a:gd name="connsiteX4" fmla="*/ 1781968 w 3845718"/>
                <a:gd name="connsiteY4" fmla="*/ 3803650 h 4071937"/>
                <a:gd name="connsiteX5" fmla="*/ 1781968 w 3845718"/>
                <a:gd name="connsiteY5" fmla="*/ 3676650 h 4071937"/>
                <a:gd name="connsiteX6" fmla="*/ 1674018 w 3845718"/>
                <a:gd name="connsiteY6" fmla="*/ 3829050 h 4071937"/>
                <a:gd name="connsiteX7" fmla="*/ 1502568 w 3845718"/>
                <a:gd name="connsiteY7" fmla="*/ 3327400 h 4071937"/>
                <a:gd name="connsiteX8" fmla="*/ 1489868 w 3845718"/>
                <a:gd name="connsiteY8" fmla="*/ 2997200 h 4071937"/>
                <a:gd name="connsiteX9" fmla="*/ 1470818 w 3845718"/>
                <a:gd name="connsiteY9" fmla="*/ 2819400 h 4071937"/>
                <a:gd name="connsiteX10" fmla="*/ 1432718 w 3845718"/>
                <a:gd name="connsiteY10" fmla="*/ 2603500 h 4071937"/>
                <a:gd name="connsiteX11" fmla="*/ 988218 w 3845718"/>
                <a:gd name="connsiteY11" fmla="*/ 3041650 h 4071937"/>
                <a:gd name="connsiteX12" fmla="*/ 931068 w 3845718"/>
                <a:gd name="connsiteY12" fmla="*/ 2990850 h 4071937"/>
                <a:gd name="connsiteX13" fmla="*/ 785018 w 3845718"/>
                <a:gd name="connsiteY13" fmla="*/ 3028950 h 4071937"/>
                <a:gd name="connsiteX14" fmla="*/ 696118 w 3845718"/>
                <a:gd name="connsiteY14" fmla="*/ 2959100 h 4071937"/>
                <a:gd name="connsiteX15" fmla="*/ 804068 w 3845718"/>
                <a:gd name="connsiteY15" fmla="*/ 2966244 h 4071937"/>
                <a:gd name="connsiteX16" fmla="*/ 854074 w 3845718"/>
                <a:gd name="connsiteY16" fmla="*/ 2949575 h 4071937"/>
                <a:gd name="connsiteX17" fmla="*/ 834231 w 3845718"/>
                <a:gd name="connsiteY17" fmla="*/ 2913857 h 4071937"/>
                <a:gd name="connsiteX18" fmla="*/ 911224 w 3845718"/>
                <a:gd name="connsiteY18" fmla="*/ 2887662 h 4071937"/>
                <a:gd name="connsiteX19" fmla="*/ 1192212 w 3845718"/>
                <a:gd name="connsiteY19" fmla="*/ 2590800 h 4071937"/>
                <a:gd name="connsiteX20" fmla="*/ 1159668 w 3845718"/>
                <a:gd name="connsiteY20" fmla="*/ 2533650 h 4071937"/>
                <a:gd name="connsiteX21" fmla="*/ 1193799 w 3845718"/>
                <a:gd name="connsiteY21" fmla="*/ 2449512 h 4071937"/>
                <a:gd name="connsiteX22" fmla="*/ 1101725 w 3845718"/>
                <a:gd name="connsiteY22" fmla="*/ 2413796 h 4071937"/>
                <a:gd name="connsiteX23" fmla="*/ 1035051 w 3845718"/>
                <a:gd name="connsiteY23" fmla="*/ 2449517 h 4071937"/>
                <a:gd name="connsiteX24" fmla="*/ 1001714 w 3845718"/>
                <a:gd name="connsiteY24" fmla="*/ 2506667 h 4071937"/>
                <a:gd name="connsiteX25" fmla="*/ 915989 w 3845718"/>
                <a:gd name="connsiteY25" fmla="*/ 2435229 h 4071937"/>
                <a:gd name="connsiteX26" fmla="*/ 851695 w 3845718"/>
                <a:gd name="connsiteY26" fmla="*/ 2442373 h 4071937"/>
                <a:gd name="connsiteX27" fmla="*/ 765970 w 3845718"/>
                <a:gd name="connsiteY27" fmla="*/ 2356648 h 4071937"/>
                <a:gd name="connsiteX28" fmla="*/ 870745 w 3845718"/>
                <a:gd name="connsiteY28" fmla="*/ 2268542 h 4071937"/>
                <a:gd name="connsiteX29" fmla="*/ 777876 w 3845718"/>
                <a:gd name="connsiteY29" fmla="*/ 2251873 h 4071937"/>
                <a:gd name="connsiteX30" fmla="*/ 689770 w 3845718"/>
                <a:gd name="connsiteY30" fmla="*/ 2330454 h 4071937"/>
                <a:gd name="connsiteX31" fmla="*/ 654051 w 3845718"/>
                <a:gd name="connsiteY31" fmla="*/ 2409035 h 4071937"/>
                <a:gd name="connsiteX32" fmla="*/ 654051 w 3845718"/>
                <a:gd name="connsiteY32" fmla="*/ 2432848 h 4071937"/>
                <a:gd name="connsiteX33" fmla="*/ 620714 w 3845718"/>
                <a:gd name="connsiteY33" fmla="*/ 2470948 h 4071937"/>
                <a:gd name="connsiteX34" fmla="*/ 570708 w 3845718"/>
                <a:gd name="connsiteY34" fmla="*/ 2497142 h 4071937"/>
                <a:gd name="connsiteX35" fmla="*/ 504032 w 3845718"/>
                <a:gd name="connsiteY35" fmla="*/ 2511429 h 4071937"/>
                <a:gd name="connsiteX36" fmla="*/ 489745 w 3845718"/>
                <a:gd name="connsiteY36" fmla="*/ 2542385 h 4071937"/>
                <a:gd name="connsiteX37" fmla="*/ 461170 w 3845718"/>
                <a:gd name="connsiteY37" fmla="*/ 2528098 h 4071937"/>
                <a:gd name="connsiteX38" fmla="*/ 434976 w 3845718"/>
                <a:gd name="connsiteY38" fmla="*/ 2566198 h 4071937"/>
                <a:gd name="connsiteX39" fmla="*/ 375445 w 3845718"/>
                <a:gd name="connsiteY39" fmla="*/ 2582867 h 4071937"/>
                <a:gd name="connsiteX40" fmla="*/ 368301 w 3845718"/>
                <a:gd name="connsiteY40" fmla="*/ 2618585 h 4071937"/>
                <a:gd name="connsiteX41" fmla="*/ 278605 w 3845718"/>
                <a:gd name="connsiteY41" fmla="*/ 2574925 h 4071937"/>
                <a:gd name="connsiteX42" fmla="*/ 245268 w 3845718"/>
                <a:gd name="connsiteY42" fmla="*/ 2501900 h 4071937"/>
                <a:gd name="connsiteX43" fmla="*/ 252411 w 3845718"/>
                <a:gd name="connsiteY43" fmla="*/ 2445544 h 4071937"/>
                <a:gd name="connsiteX44" fmla="*/ 217487 w 3845718"/>
                <a:gd name="connsiteY44" fmla="*/ 2444750 h 4071937"/>
                <a:gd name="connsiteX45" fmla="*/ 230981 w 3845718"/>
                <a:gd name="connsiteY45" fmla="*/ 2402681 h 4071937"/>
                <a:gd name="connsiteX46" fmla="*/ 105567 w 3845718"/>
                <a:gd name="connsiteY46" fmla="*/ 2353469 h 4071937"/>
                <a:gd name="connsiteX47" fmla="*/ 42068 w 3845718"/>
                <a:gd name="connsiteY47" fmla="*/ 2287587 h 4071937"/>
                <a:gd name="connsiteX48" fmla="*/ 83343 w 3845718"/>
                <a:gd name="connsiteY48" fmla="*/ 2047875 h 4071937"/>
                <a:gd name="connsiteX49" fmla="*/ 0 w 3845718"/>
                <a:gd name="connsiteY49" fmla="*/ 1875632 h 4071937"/>
                <a:gd name="connsiteX50" fmla="*/ 30956 w 3845718"/>
                <a:gd name="connsiteY50" fmla="*/ 1830387 h 4071937"/>
                <a:gd name="connsiteX51" fmla="*/ 205581 w 3845718"/>
                <a:gd name="connsiteY51" fmla="*/ 1454150 h 4071937"/>
                <a:gd name="connsiteX52" fmla="*/ 340518 w 3845718"/>
                <a:gd name="connsiteY52" fmla="*/ 1333500 h 4071937"/>
                <a:gd name="connsiteX53" fmla="*/ 392906 w 3845718"/>
                <a:gd name="connsiteY53" fmla="*/ 1081087 h 4071937"/>
                <a:gd name="connsiteX54" fmla="*/ 412749 w 3845718"/>
                <a:gd name="connsiteY54" fmla="*/ 955675 h 4071937"/>
                <a:gd name="connsiteX55" fmla="*/ 579437 w 3845718"/>
                <a:gd name="connsiteY55" fmla="*/ 1030287 h 4071937"/>
                <a:gd name="connsiteX56" fmla="*/ 734218 w 3845718"/>
                <a:gd name="connsiteY56" fmla="*/ 1089025 h 4071937"/>
                <a:gd name="connsiteX57" fmla="*/ 746124 w 3845718"/>
                <a:gd name="connsiteY57" fmla="*/ 1016000 h 4071937"/>
                <a:gd name="connsiteX58" fmla="*/ 689768 w 3845718"/>
                <a:gd name="connsiteY58" fmla="*/ 936625 h 4071937"/>
                <a:gd name="connsiteX59" fmla="*/ 832643 w 3845718"/>
                <a:gd name="connsiteY59" fmla="*/ 898525 h 4071937"/>
                <a:gd name="connsiteX60" fmla="*/ 921543 w 3845718"/>
                <a:gd name="connsiteY60" fmla="*/ 892175 h 4071937"/>
                <a:gd name="connsiteX61" fmla="*/ 953293 w 3845718"/>
                <a:gd name="connsiteY61" fmla="*/ 873125 h 4071937"/>
                <a:gd name="connsiteX62" fmla="*/ 981868 w 3845718"/>
                <a:gd name="connsiteY62" fmla="*/ 892175 h 4071937"/>
                <a:gd name="connsiteX63" fmla="*/ 1048543 w 3845718"/>
                <a:gd name="connsiteY63" fmla="*/ 876300 h 4071937"/>
                <a:gd name="connsiteX64" fmla="*/ 1061243 w 3845718"/>
                <a:gd name="connsiteY64" fmla="*/ 844550 h 4071937"/>
                <a:gd name="connsiteX65" fmla="*/ 1302543 w 3845718"/>
                <a:gd name="connsiteY65" fmla="*/ 815975 h 4071937"/>
                <a:gd name="connsiteX66" fmla="*/ 1261268 w 3845718"/>
                <a:gd name="connsiteY66" fmla="*/ 549275 h 4071937"/>
                <a:gd name="connsiteX67" fmla="*/ 1173165 w 3845718"/>
                <a:gd name="connsiteY67" fmla="*/ 330204 h 4071937"/>
                <a:gd name="connsiteX68" fmla="*/ 1118393 w 3845718"/>
                <a:gd name="connsiteY68" fmla="*/ 280194 h 4071937"/>
                <a:gd name="connsiteX69" fmla="*/ 1337468 w 3845718"/>
                <a:gd name="connsiteY69" fmla="*/ 166687 h 4071937"/>
                <a:gd name="connsiteX70" fmla="*/ 1620043 w 3845718"/>
                <a:gd name="connsiteY70" fmla="*/ 0 h 4071937"/>
                <a:gd name="connsiteX71" fmla="*/ 1741487 w 3845718"/>
                <a:gd name="connsiteY71" fmla="*/ 391319 h 4071937"/>
                <a:gd name="connsiteX72" fmla="*/ 1701800 w 3845718"/>
                <a:gd name="connsiteY72" fmla="*/ 509587 h 4071937"/>
                <a:gd name="connsiteX73" fmla="*/ 1696243 w 3845718"/>
                <a:gd name="connsiteY73" fmla="*/ 607218 h 4071937"/>
                <a:gd name="connsiteX74" fmla="*/ 1685923 w 3845718"/>
                <a:gd name="connsiteY74" fmla="*/ 640557 h 4071937"/>
                <a:gd name="connsiteX75" fmla="*/ 1710531 w 3845718"/>
                <a:gd name="connsiteY75" fmla="*/ 635794 h 4071937"/>
                <a:gd name="connsiteX76" fmla="*/ 1747838 w 3845718"/>
                <a:gd name="connsiteY76" fmla="*/ 619920 h 4071937"/>
                <a:gd name="connsiteX77" fmla="*/ 1843087 w 3845718"/>
                <a:gd name="connsiteY77" fmla="*/ 625474 h 4071937"/>
                <a:gd name="connsiteX78" fmla="*/ 1884361 w 3845718"/>
                <a:gd name="connsiteY78" fmla="*/ 634207 h 4071937"/>
                <a:gd name="connsiteX79" fmla="*/ 1887537 w 3845718"/>
                <a:gd name="connsiteY79" fmla="*/ 575468 h 4071937"/>
                <a:gd name="connsiteX80" fmla="*/ 1921668 w 3845718"/>
                <a:gd name="connsiteY80" fmla="*/ 584200 h 4071937"/>
                <a:gd name="connsiteX81" fmla="*/ 1908174 w 3845718"/>
                <a:gd name="connsiteY81" fmla="*/ 658812 h 4071937"/>
                <a:gd name="connsiteX82" fmla="*/ 1972468 w 3845718"/>
                <a:gd name="connsiteY82" fmla="*/ 661988 h 4071937"/>
                <a:gd name="connsiteX83" fmla="*/ 2008186 w 3845718"/>
                <a:gd name="connsiteY83" fmla="*/ 642937 h 4071937"/>
                <a:gd name="connsiteX84" fmla="*/ 2052637 w 3845718"/>
                <a:gd name="connsiteY84" fmla="*/ 654844 h 4071937"/>
                <a:gd name="connsiteX85" fmla="*/ 2055018 w 3845718"/>
                <a:gd name="connsiteY85" fmla="*/ 689768 h 4071937"/>
                <a:gd name="connsiteX86" fmla="*/ 2105818 w 3845718"/>
                <a:gd name="connsiteY86" fmla="*/ 704056 h 4071937"/>
                <a:gd name="connsiteX87" fmla="*/ 2128837 w 3845718"/>
                <a:gd name="connsiteY87" fmla="*/ 692150 h 4071937"/>
                <a:gd name="connsiteX88" fmla="*/ 2188368 w 3845718"/>
                <a:gd name="connsiteY88" fmla="*/ 643731 h 4071937"/>
                <a:gd name="connsiteX89" fmla="*/ 2229643 w 3845718"/>
                <a:gd name="connsiteY89" fmla="*/ 669131 h 4071937"/>
                <a:gd name="connsiteX90" fmla="*/ 2248693 w 3845718"/>
                <a:gd name="connsiteY90" fmla="*/ 661988 h 4071937"/>
                <a:gd name="connsiteX91" fmla="*/ 2276474 w 3845718"/>
                <a:gd name="connsiteY91" fmla="*/ 604044 h 4071937"/>
                <a:gd name="connsiteX92" fmla="*/ 2337593 w 3845718"/>
                <a:gd name="connsiteY92" fmla="*/ 565943 h 4071937"/>
                <a:gd name="connsiteX93" fmla="*/ 2326480 w 3845718"/>
                <a:gd name="connsiteY93" fmla="*/ 582614 h 4071937"/>
                <a:gd name="connsiteX94" fmla="*/ 2375693 w 3845718"/>
                <a:gd name="connsiteY94" fmla="*/ 676275 h 4071937"/>
                <a:gd name="connsiteX95" fmla="*/ 2470943 w 3845718"/>
                <a:gd name="connsiteY95" fmla="*/ 719137 h 4071937"/>
                <a:gd name="connsiteX96" fmla="*/ 2480468 w 3845718"/>
                <a:gd name="connsiteY96" fmla="*/ 808038 h 4071937"/>
                <a:gd name="connsiteX97" fmla="*/ 2501105 w 3845718"/>
                <a:gd name="connsiteY97" fmla="*/ 841375 h 4071937"/>
                <a:gd name="connsiteX98" fmla="*/ 2529681 w 3845718"/>
                <a:gd name="connsiteY98" fmla="*/ 898525 h 4071937"/>
                <a:gd name="connsiteX99" fmla="*/ 2480468 w 3845718"/>
                <a:gd name="connsiteY99" fmla="*/ 1019175 h 4071937"/>
                <a:gd name="connsiteX100" fmla="*/ 2564606 w 3845718"/>
                <a:gd name="connsiteY100" fmla="*/ 963613 h 4071937"/>
                <a:gd name="connsiteX101" fmla="*/ 2692400 w 3845718"/>
                <a:gd name="connsiteY101" fmla="*/ 973138 h 4071937"/>
                <a:gd name="connsiteX102" fmla="*/ 2744787 w 3845718"/>
                <a:gd name="connsiteY102" fmla="*/ 939800 h 4071937"/>
                <a:gd name="connsiteX103" fmla="*/ 2806699 w 3845718"/>
                <a:gd name="connsiteY103" fmla="*/ 960436 h 4071937"/>
                <a:gd name="connsiteX104" fmla="*/ 2867818 w 3845718"/>
                <a:gd name="connsiteY104" fmla="*/ 869950 h 4071937"/>
                <a:gd name="connsiteX105" fmla="*/ 2910681 w 3845718"/>
                <a:gd name="connsiteY105" fmla="*/ 877887 h 4071937"/>
                <a:gd name="connsiteX106" fmla="*/ 2978943 w 3845718"/>
                <a:gd name="connsiteY106" fmla="*/ 777875 h 4071937"/>
                <a:gd name="connsiteX107" fmla="*/ 3069430 w 3845718"/>
                <a:gd name="connsiteY107" fmla="*/ 811213 h 4071937"/>
                <a:gd name="connsiteX108" fmla="*/ 3128168 w 3845718"/>
                <a:gd name="connsiteY108" fmla="*/ 800100 h 4071937"/>
                <a:gd name="connsiteX109" fmla="*/ 3198018 w 3845718"/>
                <a:gd name="connsiteY109" fmla="*/ 825500 h 4071937"/>
                <a:gd name="connsiteX110" fmla="*/ 3204368 w 3845718"/>
                <a:gd name="connsiteY110" fmla="*/ 901700 h 4071937"/>
                <a:gd name="connsiteX111" fmla="*/ 3172618 w 3845718"/>
                <a:gd name="connsiteY111" fmla="*/ 984250 h 4071937"/>
                <a:gd name="connsiteX112" fmla="*/ 3204368 w 3845718"/>
                <a:gd name="connsiteY112" fmla="*/ 1079500 h 4071937"/>
                <a:gd name="connsiteX113" fmla="*/ 3331368 w 3845718"/>
                <a:gd name="connsiteY113" fmla="*/ 1111250 h 4071937"/>
                <a:gd name="connsiteX114" fmla="*/ 3284537 w 3845718"/>
                <a:gd name="connsiteY114" fmla="*/ 1229519 h 4071937"/>
                <a:gd name="connsiteX115" fmla="*/ 3350418 w 3845718"/>
                <a:gd name="connsiteY115" fmla="*/ 1333500 h 4071937"/>
                <a:gd name="connsiteX116" fmla="*/ 3382168 w 3845718"/>
                <a:gd name="connsiteY116" fmla="*/ 1339850 h 4071937"/>
                <a:gd name="connsiteX117" fmla="*/ 3337718 w 3845718"/>
                <a:gd name="connsiteY117" fmla="*/ 1447800 h 4071937"/>
                <a:gd name="connsiteX118" fmla="*/ 3413918 w 3845718"/>
                <a:gd name="connsiteY118" fmla="*/ 1454150 h 4071937"/>
                <a:gd name="connsiteX119" fmla="*/ 3548062 w 3845718"/>
                <a:gd name="connsiteY119" fmla="*/ 1390650 h 4071937"/>
                <a:gd name="connsiteX120" fmla="*/ 3712368 w 3845718"/>
                <a:gd name="connsiteY120" fmla="*/ 1238250 h 4071937"/>
                <a:gd name="connsiteX121" fmla="*/ 3701256 w 3845718"/>
                <a:gd name="connsiteY121" fmla="*/ 1360488 h 4071937"/>
                <a:gd name="connsiteX122" fmla="*/ 3793331 w 3845718"/>
                <a:gd name="connsiteY122" fmla="*/ 1449387 h 4071937"/>
                <a:gd name="connsiteX123" fmla="*/ 3845718 w 3845718"/>
                <a:gd name="connsiteY123" fmla="*/ 1600200 h 4071937"/>
                <a:gd name="connsiteX124" fmla="*/ 3540124 w 3845718"/>
                <a:gd name="connsiteY124" fmla="*/ 1788318 h 4071937"/>
                <a:gd name="connsiteX125" fmla="*/ 3607593 w 3845718"/>
                <a:gd name="connsiteY125" fmla="*/ 1916113 h 4071937"/>
                <a:gd name="connsiteX126" fmla="*/ 3559174 w 3845718"/>
                <a:gd name="connsiteY126" fmla="*/ 2017713 h 4071937"/>
                <a:gd name="connsiteX127" fmla="*/ 3604418 w 3845718"/>
                <a:gd name="connsiteY127" fmla="*/ 2051050 h 4071937"/>
                <a:gd name="connsiteX128" fmla="*/ 3629818 w 3845718"/>
                <a:gd name="connsiteY128" fmla="*/ 2101850 h 4071937"/>
                <a:gd name="connsiteX129" fmla="*/ 3629818 w 3845718"/>
                <a:gd name="connsiteY129" fmla="*/ 2178050 h 4071937"/>
                <a:gd name="connsiteX130" fmla="*/ 3604418 w 3845718"/>
                <a:gd name="connsiteY130" fmla="*/ 2203450 h 4071937"/>
                <a:gd name="connsiteX131" fmla="*/ 3598068 w 3845718"/>
                <a:gd name="connsiteY131" fmla="*/ 2241550 h 4071937"/>
                <a:gd name="connsiteX132" fmla="*/ 3528218 w 3845718"/>
                <a:gd name="connsiteY132" fmla="*/ 2216150 h 4071937"/>
                <a:gd name="connsiteX133" fmla="*/ 3509168 w 3845718"/>
                <a:gd name="connsiteY133" fmla="*/ 2343150 h 4071937"/>
                <a:gd name="connsiteX134" fmla="*/ 3432175 w 3845718"/>
                <a:gd name="connsiteY134" fmla="*/ 2307431 h 4071937"/>
                <a:gd name="connsiteX135" fmla="*/ 3299618 w 3845718"/>
                <a:gd name="connsiteY135" fmla="*/ 2370137 h 4071937"/>
                <a:gd name="connsiteX136" fmla="*/ 3445668 w 3845718"/>
                <a:gd name="connsiteY136" fmla="*/ 2616200 h 4071937"/>
                <a:gd name="connsiteX137" fmla="*/ 3483768 w 3845718"/>
                <a:gd name="connsiteY137" fmla="*/ 2616200 h 4071937"/>
                <a:gd name="connsiteX138" fmla="*/ 3477418 w 3845718"/>
                <a:gd name="connsiteY138" fmla="*/ 2705100 h 4071937"/>
                <a:gd name="connsiteX139" fmla="*/ 3407568 w 3845718"/>
                <a:gd name="connsiteY139" fmla="*/ 2680494 h 4071937"/>
                <a:gd name="connsiteX140" fmla="*/ 3299618 w 3845718"/>
                <a:gd name="connsiteY140" fmla="*/ 2717800 h 4071937"/>
                <a:gd name="connsiteX141" fmla="*/ 3077368 w 3845718"/>
                <a:gd name="connsiteY141" fmla="*/ 2711450 h 4071937"/>
                <a:gd name="connsiteX142" fmla="*/ 2982118 w 3845718"/>
                <a:gd name="connsiteY142" fmla="*/ 2711450 h 4071937"/>
                <a:gd name="connsiteX143" fmla="*/ 2905918 w 3845718"/>
                <a:gd name="connsiteY143" fmla="*/ 2635250 h 4071937"/>
                <a:gd name="connsiteX144" fmla="*/ 2848768 w 3845718"/>
                <a:gd name="connsiteY144" fmla="*/ 2622550 h 4071937"/>
                <a:gd name="connsiteX145" fmla="*/ 2834481 w 3845718"/>
                <a:gd name="connsiteY145" fmla="*/ 2543175 h 4071937"/>
                <a:gd name="connsiteX146" fmla="*/ 2643980 w 3845718"/>
                <a:gd name="connsiteY146" fmla="*/ 2486025 h 4071937"/>
                <a:gd name="connsiteX147" fmla="*/ 2620168 w 3845718"/>
                <a:gd name="connsiteY147" fmla="*/ 2603500 h 4071937"/>
                <a:gd name="connsiteX148" fmla="*/ 2639218 w 3845718"/>
                <a:gd name="connsiteY148" fmla="*/ 2692400 h 4071937"/>
                <a:gd name="connsiteX149" fmla="*/ 2607468 w 3845718"/>
                <a:gd name="connsiteY149" fmla="*/ 2806700 h 4071937"/>
                <a:gd name="connsiteX150" fmla="*/ 3001168 w 3845718"/>
                <a:gd name="connsiteY150" fmla="*/ 2876550 h 4071937"/>
                <a:gd name="connsiteX151" fmla="*/ 3045618 w 3845718"/>
                <a:gd name="connsiteY151" fmla="*/ 3333750 h 4071937"/>
                <a:gd name="connsiteX152" fmla="*/ 1978818 w 3845718"/>
                <a:gd name="connsiteY152" fmla="*/ 3390900 h 4071937"/>
                <a:gd name="connsiteX153" fmla="*/ 1959768 w 3845718"/>
                <a:gd name="connsiteY153" fmla="*/ 3448050 h 4071937"/>
                <a:gd name="connsiteX154" fmla="*/ 2010568 w 3845718"/>
                <a:gd name="connsiteY154" fmla="*/ 3473450 h 4071937"/>
                <a:gd name="connsiteX155" fmla="*/ 2029618 w 3845718"/>
                <a:gd name="connsiteY155" fmla="*/ 3549650 h 4071937"/>
                <a:gd name="connsiteX156" fmla="*/ 2023268 w 3845718"/>
                <a:gd name="connsiteY156" fmla="*/ 3708400 h 4071937"/>
                <a:gd name="connsiteX157" fmla="*/ 2093118 w 3845718"/>
                <a:gd name="connsiteY157" fmla="*/ 3803650 h 4071937"/>
                <a:gd name="connsiteX158" fmla="*/ 2055018 w 3845718"/>
                <a:gd name="connsiteY158" fmla="*/ 3968750 h 4071937"/>
                <a:gd name="connsiteX159" fmla="*/ 2112168 w 3845718"/>
                <a:gd name="connsiteY159" fmla="*/ 4070350 h 4071937"/>
                <a:gd name="connsiteX0" fmla="*/ 2112168 w 3845718"/>
                <a:gd name="connsiteY0" fmla="*/ 4070350 h 4071937"/>
                <a:gd name="connsiteX1" fmla="*/ 2013743 w 3845718"/>
                <a:gd name="connsiteY1" fmla="*/ 4071937 h 4071937"/>
                <a:gd name="connsiteX2" fmla="*/ 1936749 w 3845718"/>
                <a:gd name="connsiteY2" fmla="*/ 4071937 h 4071937"/>
                <a:gd name="connsiteX3" fmla="*/ 1892299 w 3845718"/>
                <a:gd name="connsiteY3" fmla="*/ 4036219 h 4071937"/>
                <a:gd name="connsiteX4" fmla="*/ 1781968 w 3845718"/>
                <a:gd name="connsiteY4" fmla="*/ 3803650 h 4071937"/>
                <a:gd name="connsiteX5" fmla="*/ 1953418 w 3845718"/>
                <a:gd name="connsiteY5" fmla="*/ 3806825 h 4071937"/>
                <a:gd name="connsiteX6" fmla="*/ 1674018 w 3845718"/>
                <a:gd name="connsiteY6" fmla="*/ 3829050 h 4071937"/>
                <a:gd name="connsiteX7" fmla="*/ 1502568 w 3845718"/>
                <a:gd name="connsiteY7" fmla="*/ 3327400 h 4071937"/>
                <a:gd name="connsiteX8" fmla="*/ 1489868 w 3845718"/>
                <a:gd name="connsiteY8" fmla="*/ 2997200 h 4071937"/>
                <a:gd name="connsiteX9" fmla="*/ 1470818 w 3845718"/>
                <a:gd name="connsiteY9" fmla="*/ 2819400 h 4071937"/>
                <a:gd name="connsiteX10" fmla="*/ 1432718 w 3845718"/>
                <a:gd name="connsiteY10" fmla="*/ 2603500 h 4071937"/>
                <a:gd name="connsiteX11" fmla="*/ 988218 w 3845718"/>
                <a:gd name="connsiteY11" fmla="*/ 3041650 h 4071937"/>
                <a:gd name="connsiteX12" fmla="*/ 931068 w 3845718"/>
                <a:gd name="connsiteY12" fmla="*/ 2990850 h 4071937"/>
                <a:gd name="connsiteX13" fmla="*/ 785018 w 3845718"/>
                <a:gd name="connsiteY13" fmla="*/ 3028950 h 4071937"/>
                <a:gd name="connsiteX14" fmla="*/ 696118 w 3845718"/>
                <a:gd name="connsiteY14" fmla="*/ 2959100 h 4071937"/>
                <a:gd name="connsiteX15" fmla="*/ 804068 w 3845718"/>
                <a:gd name="connsiteY15" fmla="*/ 2966244 h 4071937"/>
                <a:gd name="connsiteX16" fmla="*/ 854074 w 3845718"/>
                <a:gd name="connsiteY16" fmla="*/ 2949575 h 4071937"/>
                <a:gd name="connsiteX17" fmla="*/ 834231 w 3845718"/>
                <a:gd name="connsiteY17" fmla="*/ 2913857 h 4071937"/>
                <a:gd name="connsiteX18" fmla="*/ 911224 w 3845718"/>
                <a:gd name="connsiteY18" fmla="*/ 2887662 h 4071937"/>
                <a:gd name="connsiteX19" fmla="*/ 1192212 w 3845718"/>
                <a:gd name="connsiteY19" fmla="*/ 2590800 h 4071937"/>
                <a:gd name="connsiteX20" fmla="*/ 1159668 w 3845718"/>
                <a:gd name="connsiteY20" fmla="*/ 2533650 h 4071937"/>
                <a:gd name="connsiteX21" fmla="*/ 1193799 w 3845718"/>
                <a:gd name="connsiteY21" fmla="*/ 2449512 h 4071937"/>
                <a:gd name="connsiteX22" fmla="*/ 1101725 w 3845718"/>
                <a:gd name="connsiteY22" fmla="*/ 2413796 h 4071937"/>
                <a:gd name="connsiteX23" fmla="*/ 1035051 w 3845718"/>
                <a:gd name="connsiteY23" fmla="*/ 2449517 h 4071937"/>
                <a:gd name="connsiteX24" fmla="*/ 1001714 w 3845718"/>
                <a:gd name="connsiteY24" fmla="*/ 2506667 h 4071937"/>
                <a:gd name="connsiteX25" fmla="*/ 915989 w 3845718"/>
                <a:gd name="connsiteY25" fmla="*/ 2435229 h 4071937"/>
                <a:gd name="connsiteX26" fmla="*/ 851695 w 3845718"/>
                <a:gd name="connsiteY26" fmla="*/ 2442373 h 4071937"/>
                <a:gd name="connsiteX27" fmla="*/ 765970 w 3845718"/>
                <a:gd name="connsiteY27" fmla="*/ 2356648 h 4071937"/>
                <a:gd name="connsiteX28" fmla="*/ 870745 w 3845718"/>
                <a:gd name="connsiteY28" fmla="*/ 2268542 h 4071937"/>
                <a:gd name="connsiteX29" fmla="*/ 777876 w 3845718"/>
                <a:gd name="connsiteY29" fmla="*/ 2251873 h 4071937"/>
                <a:gd name="connsiteX30" fmla="*/ 689770 w 3845718"/>
                <a:gd name="connsiteY30" fmla="*/ 2330454 h 4071937"/>
                <a:gd name="connsiteX31" fmla="*/ 654051 w 3845718"/>
                <a:gd name="connsiteY31" fmla="*/ 2409035 h 4071937"/>
                <a:gd name="connsiteX32" fmla="*/ 654051 w 3845718"/>
                <a:gd name="connsiteY32" fmla="*/ 2432848 h 4071937"/>
                <a:gd name="connsiteX33" fmla="*/ 620714 w 3845718"/>
                <a:gd name="connsiteY33" fmla="*/ 2470948 h 4071937"/>
                <a:gd name="connsiteX34" fmla="*/ 570708 w 3845718"/>
                <a:gd name="connsiteY34" fmla="*/ 2497142 h 4071937"/>
                <a:gd name="connsiteX35" fmla="*/ 504032 w 3845718"/>
                <a:gd name="connsiteY35" fmla="*/ 2511429 h 4071937"/>
                <a:gd name="connsiteX36" fmla="*/ 489745 w 3845718"/>
                <a:gd name="connsiteY36" fmla="*/ 2542385 h 4071937"/>
                <a:gd name="connsiteX37" fmla="*/ 461170 w 3845718"/>
                <a:gd name="connsiteY37" fmla="*/ 2528098 h 4071937"/>
                <a:gd name="connsiteX38" fmla="*/ 434976 w 3845718"/>
                <a:gd name="connsiteY38" fmla="*/ 2566198 h 4071937"/>
                <a:gd name="connsiteX39" fmla="*/ 375445 w 3845718"/>
                <a:gd name="connsiteY39" fmla="*/ 2582867 h 4071937"/>
                <a:gd name="connsiteX40" fmla="*/ 368301 w 3845718"/>
                <a:gd name="connsiteY40" fmla="*/ 2618585 h 4071937"/>
                <a:gd name="connsiteX41" fmla="*/ 278605 w 3845718"/>
                <a:gd name="connsiteY41" fmla="*/ 2574925 h 4071937"/>
                <a:gd name="connsiteX42" fmla="*/ 245268 w 3845718"/>
                <a:gd name="connsiteY42" fmla="*/ 2501900 h 4071937"/>
                <a:gd name="connsiteX43" fmla="*/ 252411 w 3845718"/>
                <a:gd name="connsiteY43" fmla="*/ 2445544 h 4071937"/>
                <a:gd name="connsiteX44" fmla="*/ 217487 w 3845718"/>
                <a:gd name="connsiteY44" fmla="*/ 2444750 h 4071937"/>
                <a:gd name="connsiteX45" fmla="*/ 230981 w 3845718"/>
                <a:gd name="connsiteY45" fmla="*/ 2402681 h 4071937"/>
                <a:gd name="connsiteX46" fmla="*/ 105567 w 3845718"/>
                <a:gd name="connsiteY46" fmla="*/ 2353469 h 4071937"/>
                <a:gd name="connsiteX47" fmla="*/ 42068 w 3845718"/>
                <a:gd name="connsiteY47" fmla="*/ 2287587 h 4071937"/>
                <a:gd name="connsiteX48" fmla="*/ 83343 w 3845718"/>
                <a:gd name="connsiteY48" fmla="*/ 2047875 h 4071937"/>
                <a:gd name="connsiteX49" fmla="*/ 0 w 3845718"/>
                <a:gd name="connsiteY49" fmla="*/ 1875632 h 4071937"/>
                <a:gd name="connsiteX50" fmla="*/ 30956 w 3845718"/>
                <a:gd name="connsiteY50" fmla="*/ 1830387 h 4071937"/>
                <a:gd name="connsiteX51" fmla="*/ 205581 w 3845718"/>
                <a:gd name="connsiteY51" fmla="*/ 1454150 h 4071937"/>
                <a:gd name="connsiteX52" fmla="*/ 340518 w 3845718"/>
                <a:gd name="connsiteY52" fmla="*/ 1333500 h 4071937"/>
                <a:gd name="connsiteX53" fmla="*/ 392906 w 3845718"/>
                <a:gd name="connsiteY53" fmla="*/ 1081087 h 4071937"/>
                <a:gd name="connsiteX54" fmla="*/ 412749 w 3845718"/>
                <a:gd name="connsiteY54" fmla="*/ 955675 h 4071937"/>
                <a:gd name="connsiteX55" fmla="*/ 579437 w 3845718"/>
                <a:gd name="connsiteY55" fmla="*/ 1030287 h 4071937"/>
                <a:gd name="connsiteX56" fmla="*/ 734218 w 3845718"/>
                <a:gd name="connsiteY56" fmla="*/ 1089025 h 4071937"/>
                <a:gd name="connsiteX57" fmla="*/ 746124 w 3845718"/>
                <a:gd name="connsiteY57" fmla="*/ 1016000 h 4071937"/>
                <a:gd name="connsiteX58" fmla="*/ 689768 w 3845718"/>
                <a:gd name="connsiteY58" fmla="*/ 936625 h 4071937"/>
                <a:gd name="connsiteX59" fmla="*/ 832643 w 3845718"/>
                <a:gd name="connsiteY59" fmla="*/ 898525 h 4071937"/>
                <a:gd name="connsiteX60" fmla="*/ 921543 w 3845718"/>
                <a:gd name="connsiteY60" fmla="*/ 892175 h 4071937"/>
                <a:gd name="connsiteX61" fmla="*/ 953293 w 3845718"/>
                <a:gd name="connsiteY61" fmla="*/ 873125 h 4071937"/>
                <a:gd name="connsiteX62" fmla="*/ 981868 w 3845718"/>
                <a:gd name="connsiteY62" fmla="*/ 892175 h 4071937"/>
                <a:gd name="connsiteX63" fmla="*/ 1048543 w 3845718"/>
                <a:gd name="connsiteY63" fmla="*/ 876300 h 4071937"/>
                <a:gd name="connsiteX64" fmla="*/ 1061243 w 3845718"/>
                <a:gd name="connsiteY64" fmla="*/ 844550 h 4071937"/>
                <a:gd name="connsiteX65" fmla="*/ 1302543 w 3845718"/>
                <a:gd name="connsiteY65" fmla="*/ 815975 h 4071937"/>
                <a:gd name="connsiteX66" fmla="*/ 1261268 w 3845718"/>
                <a:gd name="connsiteY66" fmla="*/ 549275 h 4071937"/>
                <a:gd name="connsiteX67" fmla="*/ 1173165 w 3845718"/>
                <a:gd name="connsiteY67" fmla="*/ 330204 h 4071937"/>
                <a:gd name="connsiteX68" fmla="*/ 1118393 w 3845718"/>
                <a:gd name="connsiteY68" fmla="*/ 280194 h 4071937"/>
                <a:gd name="connsiteX69" fmla="*/ 1337468 w 3845718"/>
                <a:gd name="connsiteY69" fmla="*/ 166687 h 4071937"/>
                <a:gd name="connsiteX70" fmla="*/ 1620043 w 3845718"/>
                <a:gd name="connsiteY70" fmla="*/ 0 h 4071937"/>
                <a:gd name="connsiteX71" fmla="*/ 1741487 w 3845718"/>
                <a:gd name="connsiteY71" fmla="*/ 391319 h 4071937"/>
                <a:gd name="connsiteX72" fmla="*/ 1701800 w 3845718"/>
                <a:gd name="connsiteY72" fmla="*/ 509587 h 4071937"/>
                <a:gd name="connsiteX73" fmla="*/ 1696243 w 3845718"/>
                <a:gd name="connsiteY73" fmla="*/ 607218 h 4071937"/>
                <a:gd name="connsiteX74" fmla="*/ 1685923 w 3845718"/>
                <a:gd name="connsiteY74" fmla="*/ 640557 h 4071937"/>
                <a:gd name="connsiteX75" fmla="*/ 1710531 w 3845718"/>
                <a:gd name="connsiteY75" fmla="*/ 635794 h 4071937"/>
                <a:gd name="connsiteX76" fmla="*/ 1747838 w 3845718"/>
                <a:gd name="connsiteY76" fmla="*/ 619920 h 4071937"/>
                <a:gd name="connsiteX77" fmla="*/ 1843087 w 3845718"/>
                <a:gd name="connsiteY77" fmla="*/ 625474 h 4071937"/>
                <a:gd name="connsiteX78" fmla="*/ 1884361 w 3845718"/>
                <a:gd name="connsiteY78" fmla="*/ 634207 h 4071937"/>
                <a:gd name="connsiteX79" fmla="*/ 1887537 w 3845718"/>
                <a:gd name="connsiteY79" fmla="*/ 575468 h 4071937"/>
                <a:gd name="connsiteX80" fmla="*/ 1921668 w 3845718"/>
                <a:gd name="connsiteY80" fmla="*/ 584200 h 4071937"/>
                <a:gd name="connsiteX81" fmla="*/ 1908174 w 3845718"/>
                <a:gd name="connsiteY81" fmla="*/ 658812 h 4071937"/>
                <a:gd name="connsiteX82" fmla="*/ 1972468 w 3845718"/>
                <a:gd name="connsiteY82" fmla="*/ 661988 h 4071937"/>
                <a:gd name="connsiteX83" fmla="*/ 2008186 w 3845718"/>
                <a:gd name="connsiteY83" fmla="*/ 642937 h 4071937"/>
                <a:gd name="connsiteX84" fmla="*/ 2052637 w 3845718"/>
                <a:gd name="connsiteY84" fmla="*/ 654844 h 4071937"/>
                <a:gd name="connsiteX85" fmla="*/ 2055018 w 3845718"/>
                <a:gd name="connsiteY85" fmla="*/ 689768 h 4071937"/>
                <a:gd name="connsiteX86" fmla="*/ 2105818 w 3845718"/>
                <a:gd name="connsiteY86" fmla="*/ 704056 h 4071937"/>
                <a:gd name="connsiteX87" fmla="*/ 2128837 w 3845718"/>
                <a:gd name="connsiteY87" fmla="*/ 692150 h 4071937"/>
                <a:gd name="connsiteX88" fmla="*/ 2188368 w 3845718"/>
                <a:gd name="connsiteY88" fmla="*/ 643731 h 4071937"/>
                <a:gd name="connsiteX89" fmla="*/ 2229643 w 3845718"/>
                <a:gd name="connsiteY89" fmla="*/ 669131 h 4071937"/>
                <a:gd name="connsiteX90" fmla="*/ 2248693 w 3845718"/>
                <a:gd name="connsiteY90" fmla="*/ 661988 h 4071937"/>
                <a:gd name="connsiteX91" fmla="*/ 2276474 w 3845718"/>
                <a:gd name="connsiteY91" fmla="*/ 604044 h 4071937"/>
                <a:gd name="connsiteX92" fmla="*/ 2337593 w 3845718"/>
                <a:gd name="connsiteY92" fmla="*/ 565943 h 4071937"/>
                <a:gd name="connsiteX93" fmla="*/ 2326480 w 3845718"/>
                <a:gd name="connsiteY93" fmla="*/ 582614 h 4071937"/>
                <a:gd name="connsiteX94" fmla="*/ 2375693 w 3845718"/>
                <a:gd name="connsiteY94" fmla="*/ 676275 h 4071937"/>
                <a:gd name="connsiteX95" fmla="*/ 2470943 w 3845718"/>
                <a:gd name="connsiteY95" fmla="*/ 719137 h 4071937"/>
                <a:gd name="connsiteX96" fmla="*/ 2480468 w 3845718"/>
                <a:gd name="connsiteY96" fmla="*/ 808038 h 4071937"/>
                <a:gd name="connsiteX97" fmla="*/ 2501105 w 3845718"/>
                <a:gd name="connsiteY97" fmla="*/ 841375 h 4071937"/>
                <a:gd name="connsiteX98" fmla="*/ 2529681 w 3845718"/>
                <a:gd name="connsiteY98" fmla="*/ 898525 h 4071937"/>
                <a:gd name="connsiteX99" fmla="*/ 2480468 w 3845718"/>
                <a:gd name="connsiteY99" fmla="*/ 1019175 h 4071937"/>
                <a:gd name="connsiteX100" fmla="*/ 2564606 w 3845718"/>
                <a:gd name="connsiteY100" fmla="*/ 963613 h 4071937"/>
                <a:gd name="connsiteX101" fmla="*/ 2692400 w 3845718"/>
                <a:gd name="connsiteY101" fmla="*/ 973138 h 4071937"/>
                <a:gd name="connsiteX102" fmla="*/ 2744787 w 3845718"/>
                <a:gd name="connsiteY102" fmla="*/ 939800 h 4071937"/>
                <a:gd name="connsiteX103" fmla="*/ 2806699 w 3845718"/>
                <a:gd name="connsiteY103" fmla="*/ 960436 h 4071937"/>
                <a:gd name="connsiteX104" fmla="*/ 2867818 w 3845718"/>
                <a:gd name="connsiteY104" fmla="*/ 869950 h 4071937"/>
                <a:gd name="connsiteX105" fmla="*/ 2910681 w 3845718"/>
                <a:gd name="connsiteY105" fmla="*/ 877887 h 4071937"/>
                <a:gd name="connsiteX106" fmla="*/ 2978943 w 3845718"/>
                <a:gd name="connsiteY106" fmla="*/ 777875 h 4071937"/>
                <a:gd name="connsiteX107" fmla="*/ 3069430 w 3845718"/>
                <a:gd name="connsiteY107" fmla="*/ 811213 h 4071937"/>
                <a:gd name="connsiteX108" fmla="*/ 3128168 w 3845718"/>
                <a:gd name="connsiteY108" fmla="*/ 800100 h 4071937"/>
                <a:gd name="connsiteX109" fmla="*/ 3198018 w 3845718"/>
                <a:gd name="connsiteY109" fmla="*/ 825500 h 4071937"/>
                <a:gd name="connsiteX110" fmla="*/ 3204368 w 3845718"/>
                <a:gd name="connsiteY110" fmla="*/ 901700 h 4071937"/>
                <a:gd name="connsiteX111" fmla="*/ 3172618 w 3845718"/>
                <a:gd name="connsiteY111" fmla="*/ 984250 h 4071937"/>
                <a:gd name="connsiteX112" fmla="*/ 3204368 w 3845718"/>
                <a:gd name="connsiteY112" fmla="*/ 1079500 h 4071937"/>
                <a:gd name="connsiteX113" fmla="*/ 3331368 w 3845718"/>
                <a:gd name="connsiteY113" fmla="*/ 1111250 h 4071937"/>
                <a:gd name="connsiteX114" fmla="*/ 3284537 w 3845718"/>
                <a:gd name="connsiteY114" fmla="*/ 1229519 h 4071937"/>
                <a:gd name="connsiteX115" fmla="*/ 3350418 w 3845718"/>
                <a:gd name="connsiteY115" fmla="*/ 1333500 h 4071937"/>
                <a:gd name="connsiteX116" fmla="*/ 3382168 w 3845718"/>
                <a:gd name="connsiteY116" fmla="*/ 1339850 h 4071937"/>
                <a:gd name="connsiteX117" fmla="*/ 3337718 w 3845718"/>
                <a:gd name="connsiteY117" fmla="*/ 1447800 h 4071937"/>
                <a:gd name="connsiteX118" fmla="*/ 3413918 w 3845718"/>
                <a:gd name="connsiteY118" fmla="*/ 1454150 h 4071937"/>
                <a:gd name="connsiteX119" fmla="*/ 3548062 w 3845718"/>
                <a:gd name="connsiteY119" fmla="*/ 1390650 h 4071937"/>
                <a:gd name="connsiteX120" fmla="*/ 3712368 w 3845718"/>
                <a:gd name="connsiteY120" fmla="*/ 1238250 h 4071937"/>
                <a:gd name="connsiteX121" fmla="*/ 3701256 w 3845718"/>
                <a:gd name="connsiteY121" fmla="*/ 1360488 h 4071937"/>
                <a:gd name="connsiteX122" fmla="*/ 3793331 w 3845718"/>
                <a:gd name="connsiteY122" fmla="*/ 1449387 h 4071937"/>
                <a:gd name="connsiteX123" fmla="*/ 3845718 w 3845718"/>
                <a:gd name="connsiteY123" fmla="*/ 1600200 h 4071937"/>
                <a:gd name="connsiteX124" fmla="*/ 3540124 w 3845718"/>
                <a:gd name="connsiteY124" fmla="*/ 1788318 h 4071937"/>
                <a:gd name="connsiteX125" fmla="*/ 3607593 w 3845718"/>
                <a:gd name="connsiteY125" fmla="*/ 1916113 h 4071937"/>
                <a:gd name="connsiteX126" fmla="*/ 3559174 w 3845718"/>
                <a:gd name="connsiteY126" fmla="*/ 2017713 h 4071937"/>
                <a:gd name="connsiteX127" fmla="*/ 3604418 w 3845718"/>
                <a:gd name="connsiteY127" fmla="*/ 2051050 h 4071937"/>
                <a:gd name="connsiteX128" fmla="*/ 3629818 w 3845718"/>
                <a:gd name="connsiteY128" fmla="*/ 2101850 h 4071937"/>
                <a:gd name="connsiteX129" fmla="*/ 3629818 w 3845718"/>
                <a:gd name="connsiteY129" fmla="*/ 2178050 h 4071937"/>
                <a:gd name="connsiteX130" fmla="*/ 3604418 w 3845718"/>
                <a:gd name="connsiteY130" fmla="*/ 2203450 h 4071937"/>
                <a:gd name="connsiteX131" fmla="*/ 3598068 w 3845718"/>
                <a:gd name="connsiteY131" fmla="*/ 2241550 h 4071937"/>
                <a:gd name="connsiteX132" fmla="*/ 3528218 w 3845718"/>
                <a:gd name="connsiteY132" fmla="*/ 2216150 h 4071937"/>
                <a:gd name="connsiteX133" fmla="*/ 3509168 w 3845718"/>
                <a:gd name="connsiteY133" fmla="*/ 2343150 h 4071937"/>
                <a:gd name="connsiteX134" fmla="*/ 3432175 w 3845718"/>
                <a:gd name="connsiteY134" fmla="*/ 2307431 h 4071937"/>
                <a:gd name="connsiteX135" fmla="*/ 3299618 w 3845718"/>
                <a:gd name="connsiteY135" fmla="*/ 2370137 h 4071937"/>
                <a:gd name="connsiteX136" fmla="*/ 3445668 w 3845718"/>
                <a:gd name="connsiteY136" fmla="*/ 2616200 h 4071937"/>
                <a:gd name="connsiteX137" fmla="*/ 3483768 w 3845718"/>
                <a:gd name="connsiteY137" fmla="*/ 2616200 h 4071937"/>
                <a:gd name="connsiteX138" fmla="*/ 3477418 w 3845718"/>
                <a:gd name="connsiteY138" fmla="*/ 2705100 h 4071937"/>
                <a:gd name="connsiteX139" fmla="*/ 3407568 w 3845718"/>
                <a:gd name="connsiteY139" fmla="*/ 2680494 h 4071937"/>
                <a:gd name="connsiteX140" fmla="*/ 3299618 w 3845718"/>
                <a:gd name="connsiteY140" fmla="*/ 2717800 h 4071937"/>
                <a:gd name="connsiteX141" fmla="*/ 3077368 w 3845718"/>
                <a:gd name="connsiteY141" fmla="*/ 2711450 h 4071937"/>
                <a:gd name="connsiteX142" fmla="*/ 2982118 w 3845718"/>
                <a:gd name="connsiteY142" fmla="*/ 2711450 h 4071937"/>
                <a:gd name="connsiteX143" fmla="*/ 2905918 w 3845718"/>
                <a:gd name="connsiteY143" fmla="*/ 2635250 h 4071937"/>
                <a:gd name="connsiteX144" fmla="*/ 2848768 w 3845718"/>
                <a:gd name="connsiteY144" fmla="*/ 2622550 h 4071937"/>
                <a:gd name="connsiteX145" fmla="*/ 2834481 w 3845718"/>
                <a:gd name="connsiteY145" fmla="*/ 2543175 h 4071937"/>
                <a:gd name="connsiteX146" fmla="*/ 2643980 w 3845718"/>
                <a:gd name="connsiteY146" fmla="*/ 2486025 h 4071937"/>
                <a:gd name="connsiteX147" fmla="*/ 2620168 w 3845718"/>
                <a:gd name="connsiteY147" fmla="*/ 2603500 h 4071937"/>
                <a:gd name="connsiteX148" fmla="*/ 2639218 w 3845718"/>
                <a:gd name="connsiteY148" fmla="*/ 2692400 h 4071937"/>
                <a:gd name="connsiteX149" fmla="*/ 2607468 w 3845718"/>
                <a:gd name="connsiteY149" fmla="*/ 2806700 h 4071937"/>
                <a:gd name="connsiteX150" fmla="*/ 3001168 w 3845718"/>
                <a:gd name="connsiteY150" fmla="*/ 2876550 h 4071937"/>
                <a:gd name="connsiteX151" fmla="*/ 3045618 w 3845718"/>
                <a:gd name="connsiteY151" fmla="*/ 3333750 h 4071937"/>
                <a:gd name="connsiteX152" fmla="*/ 1978818 w 3845718"/>
                <a:gd name="connsiteY152" fmla="*/ 3390900 h 4071937"/>
                <a:gd name="connsiteX153" fmla="*/ 1959768 w 3845718"/>
                <a:gd name="connsiteY153" fmla="*/ 3448050 h 4071937"/>
                <a:gd name="connsiteX154" fmla="*/ 2010568 w 3845718"/>
                <a:gd name="connsiteY154" fmla="*/ 3473450 h 4071937"/>
                <a:gd name="connsiteX155" fmla="*/ 2029618 w 3845718"/>
                <a:gd name="connsiteY155" fmla="*/ 3549650 h 4071937"/>
                <a:gd name="connsiteX156" fmla="*/ 2023268 w 3845718"/>
                <a:gd name="connsiteY156" fmla="*/ 3708400 h 4071937"/>
                <a:gd name="connsiteX157" fmla="*/ 2093118 w 3845718"/>
                <a:gd name="connsiteY157" fmla="*/ 3803650 h 4071937"/>
                <a:gd name="connsiteX158" fmla="*/ 2055018 w 3845718"/>
                <a:gd name="connsiteY158" fmla="*/ 3968750 h 4071937"/>
                <a:gd name="connsiteX159" fmla="*/ 2112168 w 3845718"/>
                <a:gd name="connsiteY159" fmla="*/ 4070350 h 4071937"/>
                <a:gd name="connsiteX0" fmla="*/ 2112168 w 3845718"/>
                <a:gd name="connsiteY0" fmla="*/ 4070350 h 4071937"/>
                <a:gd name="connsiteX1" fmla="*/ 2013743 w 3845718"/>
                <a:gd name="connsiteY1" fmla="*/ 4071937 h 4071937"/>
                <a:gd name="connsiteX2" fmla="*/ 1936749 w 3845718"/>
                <a:gd name="connsiteY2" fmla="*/ 4071937 h 4071937"/>
                <a:gd name="connsiteX3" fmla="*/ 1892299 w 3845718"/>
                <a:gd name="connsiteY3" fmla="*/ 4036219 h 4071937"/>
                <a:gd name="connsiteX4" fmla="*/ 1781968 w 3845718"/>
                <a:gd name="connsiteY4" fmla="*/ 3803650 h 4071937"/>
                <a:gd name="connsiteX5" fmla="*/ 1674018 w 3845718"/>
                <a:gd name="connsiteY5" fmla="*/ 3829050 h 4071937"/>
                <a:gd name="connsiteX6" fmla="*/ 1502568 w 3845718"/>
                <a:gd name="connsiteY6" fmla="*/ 3327400 h 4071937"/>
                <a:gd name="connsiteX7" fmla="*/ 1489868 w 3845718"/>
                <a:gd name="connsiteY7" fmla="*/ 2997200 h 4071937"/>
                <a:gd name="connsiteX8" fmla="*/ 1470818 w 3845718"/>
                <a:gd name="connsiteY8" fmla="*/ 2819400 h 4071937"/>
                <a:gd name="connsiteX9" fmla="*/ 1432718 w 3845718"/>
                <a:gd name="connsiteY9" fmla="*/ 2603500 h 4071937"/>
                <a:gd name="connsiteX10" fmla="*/ 988218 w 3845718"/>
                <a:gd name="connsiteY10" fmla="*/ 3041650 h 4071937"/>
                <a:gd name="connsiteX11" fmla="*/ 931068 w 3845718"/>
                <a:gd name="connsiteY11" fmla="*/ 2990850 h 4071937"/>
                <a:gd name="connsiteX12" fmla="*/ 785018 w 3845718"/>
                <a:gd name="connsiteY12" fmla="*/ 3028950 h 4071937"/>
                <a:gd name="connsiteX13" fmla="*/ 696118 w 3845718"/>
                <a:gd name="connsiteY13" fmla="*/ 2959100 h 4071937"/>
                <a:gd name="connsiteX14" fmla="*/ 804068 w 3845718"/>
                <a:gd name="connsiteY14" fmla="*/ 2966244 h 4071937"/>
                <a:gd name="connsiteX15" fmla="*/ 854074 w 3845718"/>
                <a:gd name="connsiteY15" fmla="*/ 2949575 h 4071937"/>
                <a:gd name="connsiteX16" fmla="*/ 834231 w 3845718"/>
                <a:gd name="connsiteY16" fmla="*/ 2913857 h 4071937"/>
                <a:gd name="connsiteX17" fmla="*/ 911224 w 3845718"/>
                <a:gd name="connsiteY17" fmla="*/ 2887662 h 4071937"/>
                <a:gd name="connsiteX18" fmla="*/ 1192212 w 3845718"/>
                <a:gd name="connsiteY18" fmla="*/ 2590800 h 4071937"/>
                <a:gd name="connsiteX19" fmla="*/ 1159668 w 3845718"/>
                <a:gd name="connsiteY19" fmla="*/ 2533650 h 4071937"/>
                <a:gd name="connsiteX20" fmla="*/ 1193799 w 3845718"/>
                <a:gd name="connsiteY20" fmla="*/ 2449512 h 4071937"/>
                <a:gd name="connsiteX21" fmla="*/ 1101725 w 3845718"/>
                <a:gd name="connsiteY21" fmla="*/ 2413796 h 4071937"/>
                <a:gd name="connsiteX22" fmla="*/ 1035051 w 3845718"/>
                <a:gd name="connsiteY22" fmla="*/ 2449517 h 4071937"/>
                <a:gd name="connsiteX23" fmla="*/ 1001714 w 3845718"/>
                <a:gd name="connsiteY23" fmla="*/ 2506667 h 4071937"/>
                <a:gd name="connsiteX24" fmla="*/ 915989 w 3845718"/>
                <a:gd name="connsiteY24" fmla="*/ 2435229 h 4071937"/>
                <a:gd name="connsiteX25" fmla="*/ 851695 w 3845718"/>
                <a:gd name="connsiteY25" fmla="*/ 2442373 h 4071937"/>
                <a:gd name="connsiteX26" fmla="*/ 765970 w 3845718"/>
                <a:gd name="connsiteY26" fmla="*/ 2356648 h 4071937"/>
                <a:gd name="connsiteX27" fmla="*/ 870745 w 3845718"/>
                <a:gd name="connsiteY27" fmla="*/ 2268542 h 4071937"/>
                <a:gd name="connsiteX28" fmla="*/ 777876 w 3845718"/>
                <a:gd name="connsiteY28" fmla="*/ 2251873 h 4071937"/>
                <a:gd name="connsiteX29" fmla="*/ 689770 w 3845718"/>
                <a:gd name="connsiteY29" fmla="*/ 2330454 h 4071937"/>
                <a:gd name="connsiteX30" fmla="*/ 654051 w 3845718"/>
                <a:gd name="connsiteY30" fmla="*/ 2409035 h 4071937"/>
                <a:gd name="connsiteX31" fmla="*/ 654051 w 3845718"/>
                <a:gd name="connsiteY31" fmla="*/ 2432848 h 4071937"/>
                <a:gd name="connsiteX32" fmla="*/ 620714 w 3845718"/>
                <a:gd name="connsiteY32" fmla="*/ 2470948 h 4071937"/>
                <a:gd name="connsiteX33" fmla="*/ 570708 w 3845718"/>
                <a:gd name="connsiteY33" fmla="*/ 2497142 h 4071937"/>
                <a:gd name="connsiteX34" fmla="*/ 504032 w 3845718"/>
                <a:gd name="connsiteY34" fmla="*/ 2511429 h 4071937"/>
                <a:gd name="connsiteX35" fmla="*/ 489745 w 3845718"/>
                <a:gd name="connsiteY35" fmla="*/ 2542385 h 4071937"/>
                <a:gd name="connsiteX36" fmla="*/ 461170 w 3845718"/>
                <a:gd name="connsiteY36" fmla="*/ 2528098 h 4071937"/>
                <a:gd name="connsiteX37" fmla="*/ 434976 w 3845718"/>
                <a:gd name="connsiteY37" fmla="*/ 2566198 h 4071937"/>
                <a:gd name="connsiteX38" fmla="*/ 375445 w 3845718"/>
                <a:gd name="connsiteY38" fmla="*/ 2582867 h 4071937"/>
                <a:gd name="connsiteX39" fmla="*/ 368301 w 3845718"/>
                <a:gd name="connsiteY39" fmla="*/ 2618585 h 4071937"/>
                <a:gd name="connsiteX40" fmla="*/ 278605 w 3845718"/>
                <a:gd name="connsiteY40" fmla="*/ 2574925 h 4071937"/>
                <a:gd name="connsiteX41" fmla="*/ 245268 w 3845718"/>
                <a:gd name="connsiteY41" fmla="*/ 2501900 h 4071937"/>
                <a:gd name="connsiteX42" fmla="*/ 252411 w 3845718"/>
                <a:gd name="connsiteY42" fmla="*/ 2445544 h 4071937"/>
                <a:gd name="connsiteX43" fmla="*/ 217487 w 3845718"/>
                <a:gd name="connsiteY43" fmla="*/ 2444750 h 4071937"/>
                <a:gd name="connsiteX44" fmla="*/ 230981 w 3845718"/>
                <a:gd name="connsiteY44" fmla="*/ 2402681 h 4071937"/>
                <a:gd name="connsiteX45" fmla="*/ 105567 w 3845718"/>
                <a:gd name="connsiteY45" fmla="*/ 2353469 h 4071937"/>
                <a:gd name="connsiteX46" fmla="*/ 42068 w 3845718"/>
                <a:gd name="connsiteY46" fmla="*/ 2287587 h 4071937"/>
                <a:gd name="connsiteX47" fmla="*/ 83343 w 3845718"/>
                <a:gd name="connsiteY47" fmla="*/ 2047875 h 4071937"/>
                <a:gd name="connsiteX48" fmla="*/ 0 w 3845718"/>
                <a:gd name="connsiteY48" fmla="*/ 1875632 h 4071937"/>
                <a:gd name="connsiteX49" fmla="*/ 30956 w 3845718"/>
                <a:gd name="connsiteY49" fmla="*/ 1830387 h 4071937"/>
                <a:gd name="connsiteX50" fmla="*/ 205581 w 3845718"/>
                <a:gd name="connsiteY50" fmla="*/ 1454150 h 4071937"/>
                <a:gd name="connsiteX51" fmla="*/ 340518 w 3845718"/>
                <a:gd name="connsiteY51" fmla="*/ 1333500 h 4071937"/>
                <a:gd name="connsiteX52" fmla="*/ 392906 w 3845718"/>
                <a:gd name="connsiteY52" fmla="*/ 1081087 h 4071937"/>
                <a:gd name="connsiteX53" fmla="*/ 412749 w 3845718"/>
                <a:gd name="connsiteY53" fmla="*/ 955675 h 4071937"/>
                <a:gd name="connsiteX54" fmla="*/ 579437 w 3845718"/>
                <a:gd name="connsiteY54" fmla="*/ 1030287 h 4071937"/>
                <a:gd name="connsiteX55" fmla="*/ 734218 w 3845718"/>
                <a:gd name="connsiteY55" fmla="*/ 1089025 h 4071937"/>
                <a:gd name="connsiteX56" fmla="*/ 746124 w 3845718"/>
                <a:gd name="connsiteY56" fmla="*/ 1016000 h 4071937"/>
                <a:gd name="connsiteX57" fmla="*/ 689768 w 3845718"/>
                <a:gd name="connsiteY57" fmla="*/ 936625 h 4071937"/>
                <a:gd name="connsiteX58" fmla="*/ 832643 w 3845718"/>
                <a:gd name="connsiteY58" fmla="*/ 898525 h 4071937"/>
                <a:gd name="connsiteX59" fmla="*/ 921543 w 3845718"/>
                <a:gd name="connsiteY59" fmla="*/ 892175 h 4071937"/>
                <a:gd name="connsiteX60" fmla="*/ 953293 w 3845718"/>
                <a:gd name="connsiteY60" fmla="*/ 873125 h 4071937"/>
                <a:gd name="connsiteX61" fmla="*/ 981868 w 3845718"/>
                <a:gd name="connsiteY61" fmla="*/ 892175 h 4071937"/>
                <a:gd name="connsiteX62" fmla="*/ 1048543 w 3845718"/>
                <a:gd name="connsiteY62" fmla="*/ 876300 h 4071937"/>
                <a:gd name="connsiteX63" fmla="*/ 1061243 w 3845718"/>
                <a:gd name="connsiteY63" fmla="*/ 844550 h 4071937"/>
                <a:gd name="connsiteX64" fmla="*/ 1302543 w 3845718"/>
                <a:gd name="connsiteY64" fmla="*/ 815975 h 4071937"/>
                <a:gd name="connsiteX65" fmla="*/ 1261268 w 3845718"/>
                <a:gd name="connsiteY65" fmla="*/ 549275 h 4071937"/>
                <a:gd name="connsiteX66" fmla="*/ 1173165 w 3845718"/>
                <a:gd name="connsiteY66" fmla="*/ 330204 h 4071937"/>
                <a:gd name="connsiteX67" fmla="*/ 1118393 w 3845718"/>
                <a:gd name="connsiteY67" fmla="*/ 280194 h 4071937"/>
                <a:gd name="connsiteX68" fmla="*/ 1337468 w 3845718"/>
                <a:gd name="connsiteY68" fmla="*/ 166687 h 4071937"/>
                <a:gd name="connsiteX69" fmla="*/ 1620043 w 3845718"/>
                <a:gd name="connsiteY69" fmla="*/ 0 h 4071937"/>
                <a:gd name="connsiteX70" fmla="*/ 1741487 w 3845718"/>
                <a:gd name="connsiteY70" fmla="*/ 391319 h 4071937"/>
                <a:gd name="connsiteX71" fmla="*/ 1701800 w 3845718"/>
                <a:gd name="connsiteY71" fmla="*/ 509587 h 4071937"/>
                <a:gd name="connsiteX72" fmla="*/ 1696243 w 3845718"/>
                <a:gd name="connsiteY72" fmla="*/ 607218 h 4071937"/>
                <a:gd name="connsiteX73" fmla="*/ 1685923 w 3845718"/>
                <a:gd name="connsiteY73" fmla="*/ 640557 h 4071937"/>
                <a:gd name="connsiteX74" fmla="*/ 1710531 w 3845718"/>
                <a:gd name="connsiteY74" fmla="*/ 635794 h 4071937"/>
                <a:gd name="connsiteX75" fmla="*/ 1747838 w 3845718"/>
                <a:gd name="connsiteY75" fmla="*/ 619920 h 4071937"/>
                <a:gd name="connsiteX76" fmla="*/ 1843087 w 3845718"/>
                <a:gd name="connsiteY76" fmla="*/ 625474 h 4071937"/>
                <a:gd name="connsiteX77" fmla="*/ 1884361 w 3845718"/>
                <a:gd name="connsiteY77" fmla="*/ 634207 h 4071937"/>
                <a:gd name="connsiteX78" fmla="*/ 1887537 w 3845718"/>
                <a:gd name="connsiteY78" fmla="*/ 575468 h 4071937"/>
                <a:gd name="connsiteX79" fmla="*/ 1921668 w 3845718"/>
                <a:gd name="connsiteY79" fmla="*/ 584200 h 4071937"/>
                <a:gd name="connsiteX80" fmla="*/ 1908174 w 3845718"/>
                <a:gd name="connsiteY80" fmla="*/ 658812 h 4071937"/>
                <a:gd name="connsiteX81" fmla="*/ 1972468 w 3845718"/>
                <a:gd name="connsiteY81" fmla="*/ 661988 h 4071937"/>
                <a:gd name="connsiteX82" fmla="*/ 2008186 w 3845718"/>
                <a:gd name="connsiteY82" fmla="*/ 642937 h 4071937"/>
                <a:gd name="connsiteX83" fmla="*/ 2052637 w 3845718"/>
                <a:gd name="connsiteY83" fmla="*/ 654844 h 4071937"/>
                <a:gd name="connsiteX84" fmla="*/ 2055018 w 3845718"/>
                <a:gd name="connsiteY84" fmla="*/ 689768 h 4071937"/>
                <a:gd name="connsiteX85" fmla="*/ 2105818 w 3845718"/>
                <a:gd name="connsiteY85" fmla="*/ 704056 h 4071937"/>
                <a:gd name="connsiteX86" fmla="*/ 2128837 w 3845718"/>
                <a:gd name="connsiteY86" fmla="*/ 692150 h 4071937"/>
                <a:gd name="connsiteX87" fmla="*/ 2188368 w 3845718"/>
                <a:gd name="connsiteY87" fmla="*/ 643731 h 4071937"/>
                <a:gd name="connsiteX88" fmla="*/ 2229643 w 3845718"/>
                <a:gd name="connsiteY88" fmla="*/ 669131 h 4071937"/>
                <a:gd name="connsiteX89" fmla="*/ 2248693 w 3845718"/>
                <a:gd name="connsiteY89" fmla="*/ 661988 h 4071937"/>
                <a:gd name="connsiteX90" fmla="*/ 2276474 w 3845718"/>
                <a:gd name="connsiteY90" fmla="*/ 604044 h 4071937"/>
                <a:gd name="connsiteX91" fmla="*/ 2337593 w 3845718"/>
                <a:gd name="connsiteY91" fmla="*/ 565943 h 4071937"/>
                <a:gd name="connsiteX92" fmla="*/ 2326480 w 3845718"/>
                <a:gd name="connsiteY92" fmla="*/ 582614 h 4071937"/>
                <a:gd name="connsiteX93" fmla="*/ 2375693 w 3845718"/>
                <a:gd name="connsiteY93" fmla="*/ 676275 h 4071937"/>
                <a:gd name="connsiteX94" fmla="*/ 2470943 w 3845718"/>
                <a:gd name="connsiteY94" fmla="*/ 719137 h 4071937"/>
                <a:gd name="connsiteX95" fmla="*/ 2480468 w 3845718"/>
                <a:gd name="connsiteY95" fmla="*/ 808038 h 4071937"/>
                <a:gd name="connsiteX96" fmla="*/ 2501105 w 3845718"/>
                <a:gd name="connsiteY96" fmla="*/ 841375 h 4071937"/>
                <a:gd name="connsiteX97" fmla="*/ 2529681 w 3845718"/>
                <a:gd name="connsiteY97" fmla="*/ 898525 h 4071937"/>
                <a:gd name="connsiteX98" fmla="*/ 2480468 w 3845718"/>
                <a:gd name="connsiteY98" fmla="*/ 1019175 h 4071937"/>
                <a:gd name="connsiteX99" fmla="*/ 2564606 w 3845718"/>
                <a:gd name="connsiteY99" fmla="*/ 963613 h 4071937"/>
                <a:gd name="connsiteX100" fmla="*/ 2692400 w 3845718"/>
                <a:gd name="connsiteY100" fmla="*/ 973138 h 4071937"/>
                <a:gd name="connsiteX101" fmla="*/ 2744787 w 3845718"/>
                <a:gd name="connsiteY101" fmla="*/ 939800 h 4071937"/>
                <a:gd name="connsiteX102" fmla="*/ 2806699 w 3845718"/>
                <a:gd name="connsiteY102" fmla="*/ 960436 h 4071937"/>
                <a:gd name="connsiteX103" fmla="*/ 2867818 w 3845718"/>
                <a:gd name="connsiteY103" fmla="*/ 869950 h 4071937"/>
                <a:gd name="connsiteX104" fmla="*/ 2910681 w 3845718"/>
                <a:gd name="connsiteY104" fmla="*/ 877887 h 4071937"/>
                <a:gd name="connsiteX105" fmla="*/ 2978943 w 3845718"/>
                <a:gd name="connsiteY105" fmla="*/ 777875 h 4071937"/>
                <a:gd name="connsiteX106" fmla="*/ 3069430 w 3845718"/>
                <a:gd name="connsiteY106" fmla="*/ 811213 h 4071937"/>
                <a:gd name="connsiteX107" fmla="*/ 3128168 w 3845718"/>
                <a:gd name="connsiteY107" fmla="*/ 800100 h 4071937"/>
                <a:gd name="connsiteX108" fmla="*/ 3198018 w 3845718"/>
                <a:gd name="connsiteY108" fmla="*/ 825500 h 4071937"/>
                <a:gd name="connsiteX109" fmla="*/ 3204368 w 3845718"/>
                <a:gd name="connsiteY109" fmla="*/ 901700 h 4071937"/>
                <a:gd name="connsiteX110" fmla="*/ 3172618 w 3845718"/>
                <a:gd name="connsiteY110" fmla="*/ 984250 h 4071937"/>
                <a:gd name="connsiteX111" fmla="*/ 3204368 w 3845718"/>
                <a:gd name="connsiteY111" fmla="*/ 1079500 h 4071937"/>
                <a:gd name="connsiteX112" fmla="*/ 3331368 w 3845718"/>
                <a:gd name="connsiteY112" fmla="*/ 1111250 h 4071937"/>
                <a:gd name="connsiteX113" fmla="*/ 3284537 w 3845718"/>
                <a:gd name="connsiteY113" fmla="*/ 1229519 h 4071937"/>
                <a:gd name="connsiteX114" fmla="*/ 3350418 w 3845718"/>
                <a:gd name="connsiteY114" fmla="*/ 1333500 h 4071937"/>
                <a:gd name="connsiteX115" fmla="*/ 3382168 w 3845718"/>
                <a:gd name="connsiteY115" fmla="*/ 1339850 h 4071937"/>
                <a:gd name="connsiteX116" fmla="*/ 3337718 w 3845718"/>
                <a:gd name="connsiteY116" fmla="*/ 1447800 h 4071937"/>
                <a:gd name="connsiteX117" fmla="*/ 3413918 w 3845718"/>
                <a:gd name="connsiteY117" fmla="*/ 1454150 h 4071937"/>
                <a:gd name="connsiteX118" fmla="*/ 3548062 w 3845718"/>
                <a:gd name="connsiteY118" fmla="*/ 1390650 h 4071937"/>
                <a:gd name="connsiteX119" fmla="*/ 3712368 w 3845718"/>
                <a:gd name="connsiteY119" fmla="*/ 1238250 h 4071937"/>
                <a:gd name="connsiteX120" fmla="*/ 3701256 w 3845718"/>
                <a:gd name="connsiteY120" fmla="*/ 1360488 h 4071937"/>
                <a:gd name="connsiteX121" fmla="*/ 3793331 w 3845718"/>
                <a:gd name="connsiteY121" fmla="*/ 1449387 h 4071937"/>
                <a:gd name="connsiteX122" fmla="*/ 3845718 w 3845718"/>
                <a:gd name="connsiteY122" fmla="*/ 1600200 h 4071937"/>
                <a:gd name="connsiteX123" fmla="*/ 3540124 w 3845718"/>
                <a:gd name="connsiteY123" fmla="*/ 1788318 h 4071937"/>
                <a:gd name="connsiteX124" fmla="*/ 3607593 w 3845718"/>
                <a:gd name="connsiteY124" fmla="*/ 1916113 h 4071937"/>
                <a:gd name="connsiteX125" fmla="*/ 3559174 w 3845718"/>
                <a:gd name="connsiteY125" fmla="*/ 2017713 h 4071937"/>
                <a:gd name="connsiteX126" fmla="*/ 3604418 w 3845718"/>
                <a:gd name="connsiteY126" fmla="*/ 2051050 h 4071937"/>
                <a:gd name="connsiteX127" fmla="*/ 3629818 w 3845718"/>
                <a:gd name="connsiteY127" fmla="*/ 2101850 h 4071937"/>
                <a:gd name="connsiteX128" fmla="*/ 3629818 w 3845718"/>
                <a:gd name="connsiteY128" fmla="*/ 2178050 h 4071937"/>
                <a:gd name="connsiteX129" fmla="*/ 3604418 w 3845718"/>
                <a:gd name="connsiteY129" fmla="*/ 2203450 h 4071937"/>
                <a:gd name="connsiteX130" fmla="*/ 3598068 w 3845718"/>
                <a:gd name="connsiteY130" fmla="*/ 2241550 h 4071937"/>
                <a:gd name="connsiteX131" fmla="*/ 3528218 w 3845718"/>
                <a:gd name="connsiteY131" fmla="*/ 2216150 h 4071937"/>
                <a:gd name="connsiteX132" fmla="*/ 3509168 w 3845718"/>
                <a:gd name="connsiteY132" fmla="*/ 2343150 h 4071937"/>
                <a:gd name="connsiteX133" fmla="*/ 3432175 w 3845718"/>
                <a:gd name="connsiteY133" fmla="*/ 2307431 h 4071937"/>
                <a:gd name="connsiteX134" fmla="*/ 3299618 w 3845718"/>
                <a:gd name="connsiteY134" fmla="*/ 2370137 h 4071937"/>
                <a:gd name="connsiteX135" fmla="*/ 3445668 w 3845718"/>
                <a:gd name="connsiteY135" fmla="*/ 2616200 h 4071937"/>
                <a:gd name="connsiteX136" fmla="*/ 3483768 w 3845718"/>
                <a:gd name="connsiteY136" fmla="*/ 2616200 h 4071937"/>
                <a:gd name="connsiteX137" fmla="*/ 3477418 w 3845718"/>
                <a:gd name="connsiteY137" fmla="*/ 2705100 h 4071937"/>
                <a:gd name="connsiteX138" fmla="*/ 3407568 w 3845718"/>
                <a:gd name="connsiteY138" fmla="*/ 2680494 h 4071937"/>
                <a:gd name="connsiteX139" fmla="*/ 3299618 w 3845718"/>
                <a:gd name="connsiteY139" fmla="*/ 2717800 h 4071937"/>
                <a:gd name="connsiteX140" fmla="*/ 3077368 w 3845718"/>
                <a:gd name="connsiteY140" fmla="*/ 2711450 h 4071937"/>
                <a:gd name="connsiteX141" fmla="*/ 2982118 w 3845718"/>
                <a:gd name="connsiteY141" fmla="*/ 2711450 h 4071937"/>
                <a:gd name="connsiteX142" fmla="*/ 2905918 w 3845718"/>
                <a:gd name="connsiteY142" fmla="*/ 2635250 h 4071937"/>
                <a:gd name="connsiteX143" fmla="*/ 2848768 w 3845718"/>
                <a:gd name="connsiteY143" fmla="*/ 2622550 h 4071937"/>
                <a:gd name="connsiteX144" fmla="*/ 2834481 w 3845718"/>
                <a:gd name="connsiteY144" fmla="*/ 2543175 h 4071937"/>
                <a:gd name="connsiteX145" fmla="*/ 2643980 w 3845718"/>
                <a:gd name="connsiteY145" fmla="*/ 2486025 h 4071937"/>
                <a:gd name="connsiteX146" fmla="*/ 2620168 w 3845718"/>
                <a:gd name="connsiteY146" fmla="*/ 2603500 h 4071937"/>
                <a:gd name="connsiteX147" fmla="*/ 2639218 w 3845718"/>
                <a:gd name="connsiteY147" fmla="*/ 2692400 h 4071937"/>
                <a:gd name="connsiteX148" fmla="*/ 2607468 w 3845718"/>
                <a:gd name="connsiteY148" fmla="*/ 2806700 h 4071937"/>
                <a:gd name="connsiteX149" fmla="*/ 3001168 w 3845718"/>
                <a:gd name="connsiteY149" fmla="*/ 2876550 h 4071937"/>
                <a:gd name="connsiteX150" fmla="*/ 3045618 w 3845718"/>
                <a:gd name="connsiteY150" fmla="*/ 3333750 h 4071937"/>
                <a:gd name="connsiteX151" fmla="*/ 1978818 w 3845718"/>
                <a:gd name="connsiteY151" fmla="*/ 3390900 h 4071937"/>
                <a:gd name="connsiteX152" fmla="*/ 1959768 w 3845718"/>
                <a:gd name="connsiteY152" fmla="*/ 3448050 h 4071937"/>
                <a:gd name="connsiteX153" fmla="*/ 2010568 w 3845718"/>
                <a:gd name="connsiteY153" fmla="*/ 3473450 h 4071937"/>
                <a:gd name="connsiteX154" fmla="*/ 2029618 w 3845718"/>
                <a:gd name="connsiteY154" fmla="*/ 3549650 h 4071937"/>
                <a:gd name="connsiteX155" fmla="*/ 2023268 w 3845718"/>
                <a:gd name="connsiteY155" fmla="*/ 3708400 h 4071937"/>
                <a:gd name="connsiteX156" fmla="*/ 2093118 w 3845718"/>
                <a:gd name="connsiteY156" fmla="*/ 3803650 h 4071937"/>
                <a:gd name="connsiteX157" fmla="*/ 2055018 w 3845718"/>
                <a:gd name="connsiteY157" fmla="*/ 3968750 h 4071937"/>
                <a:gd name="connsiteX158" fmla="*/ 2112168 w 3845718"/>
                <a:gd name="connsiteY158" fmla="*/ 4070350 h 4071937"/>
                <a:gd name="connsiteX0" fmla="*/ 2112168 w 3845718"/>
                <a:gd name="connsiteY0" fmla="*/ 4070350 h 4071937"/>
                <a:gd name="connsiteX1" fmla="*/ 2013743 w 3845718"/>
                <a:gd name="connsiteY1" fmla="*/ 4071937 h 4071937"/>
                <a:gd name="connsiteX2" fmla="*/ 1936749 w 3845718"/>
                <a:gd name="connsiteY2" fmla="*/ 4071937 h 4071937"/>
                <a:gd name="connsiteX3" fmla="*/ 1781968 w 3845718"/>
                <a:gd name="connsiteY3" fmla="*/ 3803650 h 4071937"/>
                <a:gd name="connsiteX4" fmla="*/ 1674018 w 3845718"/>
                <a:gd name="connsiteY4" fmla="*/ 3829050 h 4071937"/>
                <a:gd name="connsiteX5" fmla="*/ 1502568 w 3845718"/>
                <a:gd name="connsiteY5" fmla="*/ 3327400 h 4071937"/>
                <a:gd name="connsiteX6" fmla="*/ 1489868 w 3845718"/>
                <a:gd name="connsiteY6" fmla="*/ 2997200 h 4071937"/>
                <a:gd name="connsiteX7" fmla="*/ 1470818 w 3845718"/>
                <a:gd name="connsiteY7" fmla="*/ 2819400 h 4071937"/>
                <a:gd name="connsiteX8" fmla="*/ 1432718 w 3845718"/>
                <a:gd name="connsiteY8" fmla="*/ 2603500 h 4071937"/>
                <a:gd name="connsiteX9" fmla="*/ 988218 w 3845718"/>
                <a:gd name="connsiteY9" fmla="*/ 3041650 h 4071937"/>
                <a:gd name="connsiteX10" fmla="*/ 931068 w 3845718"/>
                <a:gd name="connsiteY10" fmla="*/ 2990850 h 4071937"/>
                <a:gd name="connsiteX11" fmla="*/ 785018 w 3845718"/>
                <a:gd name="connsiteY11" fmla="*/ 3028950 h 4071937"/>
                <a:gd name="connsiteX12" fmla="*/ 696118 w 3845718"/>
                <a:gd name="connsiteY12" fmla="*/ 2959100 h 4071937"/>
                <a:gd name="connsiteX13" fmla="*/ 804068 w 3845718"/>
                <a:gd name="connsiteY13" fmla="*/ 2966244 h 4071937"/>
                <a:gd name="connsiteX14" fmla="*/ 854074 w 3845718"/>
                <a:gd name="connsiteY14" fmla="*/ 2949575 h 4071937"/>
                <a:gd name="connsiteX15" fmla="*/ 834231 w 3845718"/>
                <a:gd name="connsiteY15" fmla="*/ 2913857 h 4071937"/>
                <a:gd name="connsiteX16" fmla="*/ 911224 w 3845718"/>
                <a:gd name="connsiteY16" fmla="*/ 2887662 h 4071937"/>
                <a:gd name="connsiteX17" fmla="*/ 1192212 w 3845718"/>
                <a:gd name="connsiteY17" fmla="*/ 2590800 h 4071937"/>
                <a:gd name="connsiteX18" fmla="*/ 1159668 w 3845718"/>
                <a:gd name="connsiteY18" fmla="*/ 2533650 h 4071937"/>
                <a:gd name="connsiteX19" fmla="*/ 1193799 w 3845718"/>
                <a:gd name="connsiteY19" fmla="*/ 2449512 h 4071937"/>
                <a:gd name="connsiteX20" fmla="*/ 1101725 w 3845718"/>
                <a:gd name="connsiteY20" fmla="*/ 2413796 h 4071937"/>
                <a:gd name="connsiteX21" fmla="*/ 1035051 w 3845718"/>
                <a:gd name="connsiteY21" fmla="*/ 2449517 h 4071937"/>
                <a:gd name="connsiteX22" fmla="*/ 1001714 w 3845718"/>
                <a:gd name="connsiteY22" fmla="*/ 2506667 h 4071937"/>
                <a:gd name="connsiteX23" fmla="*/ 915989 w 3845718"/>
                <a:gd name="connsiteY23" fmla="*/ 2435229 h 4071937"/>
                <a:gd name="connsiteX24" fmla="*/ 851695 w 3845718"/>
                <a:gd name="connsiteY24" fmla="*/ 2442373 h 4071937"/>
                <a:gd name="connsiteX25" fmla="*/ 765970 w 3845718"/>
                <a:gd name="connsiteY25" fmla="*/ 2356648 h 4071937"/>
                <a:gd name="connsiteX26" fmla="*/ 870745 w 3845718"/>
                <a:gd name="connsiteY26" fmla="*/ 2268542 h 4071937"/>
                <a:gd name="connsiteX27" fmla="*/ 777876 w 3845718"/>
                <a:gd name="connsiteY27" fmla="*/ 2251873 h 4071937"/>
                <a:gd name="connsiteX28" fmla="*/ 689770 w 3845718"/>
                <a:gd name="connsiteY28" fmla="*/ 2330454 h 4071937"/>
                <a:gd name="connsiteX29" fmla="*/ 654051 w 3845718"/>
                <a:gd name="connsiteY29" fmla="*/ 2409035 h 4071937"/>
                <a:gd name="connsiteX30" fmla="*/ 654051 w 3845718"/>
                <a:gd name="connsiteY30" fmla="*/ 2432848 h 4071937"/>
                <a:gd name="connsiteX31" fmla="*/ 620714 w 3845718"/>
                <a:gd name="connsiteY31" fmla="*/ 2470948 h 4071937"/>
                <a:gd name="connsiteX32" fmla="*/ 570708 w 3845718"/>
                <a:gd name="connsiteY32" fmla="*/ 2497142 h 4071937"/>
                <a:gd name="connsiteX33" fmla="*/ 504032 w 3845718"/>
                <a:gd name="connsiteY33" fmla="*/ 2511429 h 4071937"/>
                <a:gd name="connsiteX34" fmla="*/ 489745 w 3845718"/>
                <a:gd name="connsiteY34" fmla="*/ 2542385 h 4071937"/>
                <a:gd name="connsiteX35" fmla="*/ 461170 w 3845718"/>
                <a:gd name="connsiteY35" fmla="*/ 2528098 h 4071937"/>
                <a:gd name="connsiteX36" fmla="*/ 434976 w 3845718"/>
                <a:gd name="connsiteY36" fmla="*/ 2566198 h 4071937"/>
                <a:gd name="connsiteX37" fmla="*/ 375445 w 3845718"/>
                <a:gd name="connsiteY37" fmla="*/ 2582867 h 4071937"/>
                <a:gd name="connsiteX38" fmla="*/ 368301 w 3845718"/>
                <a:gd name="connsiteY38" fmla="*/ 2618585 h 4071937"/>
                <a:gd name="connsiteX39" fmla="*/ 278605 w 3845718"/>
                <a:gd name="connsiteY39" fmla="*/ 2574925 h 4071937"/>
                <a:gd name="connsiteX40" fmla="*/ 245268 w 3845718"/>
                <a:gd name="connsiteY40" fmla="*/ 2501900 h 4071937"/>
                <a:gd name="connsiteX41" fmla="*/ 252411 w 3845718"/>
                <a:gd name="connsiteY41" fmla="*/ 2445544 h 4071937"/>
                <a:gd name="connsiteX42" fmla="*/ 217487 w 3845718"/>
                <a:gd name="connsiteY42" fmla="*/ 2444750 h 4071937"/>
                <a:gd name="connsiteX43" fmla="*/ 230981 w 3845718"/>
                <a:gd name="connsiteY43" fmla="*/ 2402681 h 4071937"/>
                <a:gd name="connsiteX44" fmla="*/ 105567 w 3845718"/>
                <a:gd name="connsiteY44" fmla="*/ 2353469 h 4071937"/>
                <a:gd name="connsiteX45" fmla="*/ 42068 w 3845718"/>
                <a:gd name="connsiteY45" fmla="*/ 2287587 h 4071937"/>
                <a:gd name="connsiteX46" fmla="*/ 83343 w 3845718"/>
                <a:gd name="connsiteY46" fmla="*/ 2047875 h 4071937"/>
                <a:gd name="connsiteX47" fmla="*/ 0 w 3845718"/>
                <a:gd name="connsiteY47" fmla="*/ 1875632 h 4071937"/>
                <a:gd name="connsiteX48" fmla="*/ 30956 w 3845718"/>
                <a:gd name="connsiteY48" fmla="*/ 1830387 h 4071937"/>
                <a:gd name="connsiteX49" fmla="*/ 205581 w 3845718"/>
                <a:gd name="connsiteY49" fmla="*/ 1454150 h 4071937"/>
                <a:gd name="connsiteX50" fmla="*/ 340518 w 3845718"/>
                <a:gd name="connsiteY50" fmla="*/ 1333500 h 4071937"/>
                <a:gd name="connsiteX51" fmla="*/ 392906 w 3845718"/>
                <a:gd name="connsiteY51" fmla="*/ 1081087 h 4071937"/>
                <a:gd name="connsiteX52" fmla="*/ 412749 w 3845718"/>
                <a:gd name="connsiteY52" fmla="*/ 955675 h 4071937"/>
                <a:gd name="connsiteX53" fmla="*/ 579437 w 3845718"/>
                <a:gd name="connsiteY53" fmla="*/ 1030287 h 4071937"/>
                <a:gd name="connsiteX54" fmla="*/ 734218 w 3845718"/>
                <a:gd name="connsiteY54" fmla="*/ 1089025 h 4071937"/>
                <a:gd name="connsiteX55" fmla="*/ 746124 w 3845718"/>
                <a:gd name="connsiteY55" fmla="*/ 1016000 h 4071937"/>
                <a:gd name="connsiteX56" fmla="*/ 689768 w 3845718"/>
                <a:gd name="connsiteY56" fmla="*/ 936625 h 4071937"/>
                <a:gd name="connsiteX57" fmla="*/ 832643 w 3845718"/>
                <a:gd name="connsiteY57" fmla="*/ 898525 h 4071937"/>
                <a:gd name="connsiteX58" fmla="*/ 921543 w 3845718"/>
                <a:gd name="connsiteY58" fmla="*/ 892175 h 4071937"/>
                <a:gd name="connsiteX59" fmla="*/ 953293 w 3845718"/>
                <a:gd name="connsiteY59" fmla="*/ 873125 h 4071937"/>
                <a:gd name="connsiteX60" fmla="*/ 981868 w 3845718"/>
                <a:gd name="connsiteY60" fmla="*/ 892175 h 4071937"/>
                <a:gd name="connsiteX61" fmla="*/ 1048543 w 3845718"/>
                <a:gd name="connsiteY61" fmla="*/ 876300 h 4071937"/>
                <a:gd name="connsiteX62" fmla="*/ 1061243 w 3845718"/>
                <a:gd name="connsiteY62" fmla="*/ 844550 h 4071937"/>
                <a:gd name="connsiteX63" fmla="*/ 1302543 w 3845718"/>
                <a:gd name="connsiteY63" fmla="*/ 815975 h 4071937"/>
                <a:gd name="connsiteX64" fmla="*/ 1261268 w 3845718"/>
                <a:gd name="connsiteY64" fmla="*/ 549275 h 4071937"/>
                <a:gd name="connsiteX65" fmla="*/ 1173165 w 3845718"/>
                <a:gd name="connsiteY65" fmla="*/ 330204 h 4071937"/>
                <a:gd name="connsiteX66" fmla="*/ 1118393 w 3845718"/>
                <a:gd name="connsiteY66" fmla="*/ 280194 h 4071937"/>
                <a:gd name="connsiteX67" fmla="*/ 1337468 w 3845718"/>
                <a:gd name="connsiteY67" fmla="*/ 166687 h 4071937"/>
                <a:gd name="connsiteX68" fmla="*/ 1620043 w 3845718"/>
                <a:gd name="connsiteY68" fmla="*/ 0 h 4071937"/>
                <a:gd name="connsiteX69" fmla="*/ 1741487 w 3845718"/>
                <a:gd name="connsiteY69" fmla="*/ 391319 h 4071937"/>
                <a:gd name="connsiteX70" fmla="*/ 1701800 w 3845718"/>
                <a:gd name="connsiteY70" fmla="*/ 509587 h 4071937"/>
                <a:gd name="connsiteX71" fmla="*/ 1696243 w 3845718"/>
                <a:gd name="connsiteY71" fmla="*/ 607218 h 4071937"/>
                <a:gd name="connsiteX72" fmla="*/ 1685923 w 3845718"/>
                <a:gd name="connsiteY72" fmla="*/ 640557 h 4071937"/>
                <a:gd name="connsiteX73" fmla="*/ 1710531 w 3845718"/>
                <a:gd name="connsiteY73" fmla="*/ 635794 h 4071937"/>
                <a:gd name="connsiteX74" fmla="*/ 1747838 w 3845718"/>
                <a:gd name="connsiteY74" fmla="*/ 619920 h 4071937"/>
                <a:gd name="connsiteX75" fmla="*/ 1843087 w 3845718"/>
                <a:gd name="connsiteY75" fmla="*/ 625474 h 4071937"/>
                <a:gd name="connsiteX76" fmla="*/ 1884361 w 3845718"/>
                <a:gd name="connsiteY76" fmla="*/ 634207 h 4071937"/>
                <a:gd name="connsiteX77" fmla="*/ 1887537 w 3845718"/>
                <a:gd name="connsiteY77" fmla="*/ 575468 h 4071937"/>
                <a:gd name="connsiteX78" fmla="*/ 1921668 w 3845718"/>
                <a:gd name="connsiteY78" fmla="*/ 584200 h 4071937"/>
                <a:gd name="connsiteX79" fmla="*/ 1908174 w 3845718"/>
                <a:gd name="connsiteY79" fmla="*/ 658812 h 4071937"/>
                <a:gd name="connsiteX80" fmla="*/ 1972468 w 3845718"/>
                <a:gd name="connsiteY80" fmla="*/ 661988 h 4071937"/>
                <a:gd name="connsiteX81" fmla="*/ 2008186 w 3845718"/>
                <a:gd name="connsiteY81" fmla="*/ 642937 h 4071937"/>
                <a:gd name="connsiteX82" fmla="*/ 2052637 w 3845718"/>
                <a:gd name="connsiteY82" fmla="*/ 654844 h 4071937"/>
                <a:gd name="connsiteX83" fmla="*/ 2055018 w 3845718"/>
                <a:gd name="connsiteY83" fmla="*/ 689768 h 4071937"/>
                <a:gd name="connsiteX84" fmla="*/ 2105818 w 3845718"/>
                <a:gd name="connsiteY84" fmla="*/ 704056 h 4071937"/>
                <a:gd name="connsiteX85" fmla="*/ 2128837 w 3845718"/>
                <a:gd name="connsiteY85" fmla="*/ 692150 h 4071937"/>
                <a:gd name="connsiteX86" fmla="*/ 2188368 w 3845718"/>
                <a:gd name="connsiteY86" fmla="*/ 643731 h 4071937"/>
                <a:gd name="connsiteX87" fmla="*/ 2229643 w 3845718"/>
                <a:gd name="connsiteY87" fmla="*/ 669131 h 4071937"/>
                <a:gd name="connsiteX88" fmla="*/ 2248693 w 3845718"/>
                <a:gd name="connsiteY88" fmla="*/ 661988 h 4071937"/>
                <a:gd name="connsiteX89" fmla="*/ 2276474 w 3845718"/>
                <a:gd name="connsiteY89" fmla="*/ 604044 h 4071937"/>
                <a:gd name="connsiteX90" fmla="*/ 2337593 w 3845718"/>
                <a:gd name="connsiteY90" fmla="*/ 565943 h 4071937"/>
                <a:gd name="connsiteX91" fmla="*/ 2326480 w 3845718"/>
                <a:gd name="connsiteY91" fmla="*/ 582614 h 4071937"/>
                <a:gd name="connsiteX92" fmla="*/ 2375693 w 3845718"/>
                <a:gd name="connsiteY92" fmla="*/ 676275 h 4071937"/>
                <a:gd name="connsiteX93" fmla="*/ 2470943 w 3845718"/>
                <a:gd name="connsiteY93" fmla="*/ 719137 h 4071937"/>
                <a:gd name="connsiteX94" fmla="*/ 2480468 w 3845718"/>
                <a:gd name="connsiteY94" fmla="*/ 808038 h 4071937"/>
                <a:gd name="connsiteX95" fmla="*/ 2501105 w 3845718"/>
                <a:gd name="connsiteY95" fmla="*/ 841375 h 4071937"/>
                <a:gd name="connsiteX96" fmla="*/ 2529681 w 3845718"/>
                <a:gd name="connsiteY96" fmla="*/ 898525 h 4071937"/>
                <a:gd name="connsiteX97" fmla="*/ 2480468 w 3845718"/>
                <a:gd name="connsiteY97" fmla="*/ 1019175 h 4071937"/>
                <a:gd name="connsiteX98" fmla="*/ 2564606 w 3845718"/>
                <a:gd name="connsiteY98" fmla="*/ 963613 h 4071937"/>
                <a:gd name="connsiteX99" fmla="*/ 2692400 w 3845718"/>
                <a:gd name="connsiteY99" fmla="*/ 973138 h 4071937"/>
                <a:gd name="connsiteX100" fmla="*/ 2744787 w 3845718"/>
                <a:gd name="connsiteY100" fmla="*/ 939800 h 4071937"/>
                <a:gd name="connsiteX101" fmla="*/ 2806699 w 3845718"/>
                <a:gd name="connsiteY101" fmla="*/ 960436 h 4071937"/>
                <a:gd name="connsiteX102" fmla="*/ 2867818 w 3845718"/>
                <a:gd name="connsiteY102" fmla="*/ 869950 h 4071937"/>
                <a:gd name="connsiteX103" fmla="*/ 2910681 w 3845718"/>
                <a:gd name="connsiteY103" fmla="*/ 877887 h 4071937"/>
                <a:gd name="connsiteX104" fmla="*/ 2978943 w 3845718"/>
                <a:gd name="connsiteY104" fmla="*/ 777875 h 4071937"/>
                <a:gd name="connsiteX105" fmla="*/ 3069430 w 3845718"/>
                <a:gd name="connsiteY105" fmla="*/ 811213 h 4071937"/>
                <a:gd name="connsiteX106" fmla="*/ 3128168 w 3845718"/>
                <a:gd name="connsiteY106" fmla="*/ 800100 h 4071937"/>
                <a:gd name="connsiteX107" fmla="*/ 3198018 w 3845718"/>
                <a:gd name="connsiteY107" fmla="*/ 825500 h 4071937"/>
                <a:gd name="connsiteX108" fmla="*/ 3204368 w 3845718"/>
                <a:gd name="connsiteY108" fmla="*/ 901700 h 4071937"/>
                <a:gd name="connsiteX109" fmla="*/ 3172618 w 3845718"/>
                <a:gd name="connsiteY109" fmla="*/ 984250 h 4071937"/>
                <a:gd name="connsiteX110" fmla="*/ 3204368 w 3845718"/>
                <a:gd name="connsiteY110" fmla="*/ 1079500 h 4071937"/>
                <a:gd name="connsiteX111" fmla="*/ 3331368 w 3845718"/>
                <a:gd name="connsiteY111" fmla="*/ 1111250 h 4071937"/>
                <a:gd name="connsiteX112" fmla="*/ 3284537 w 3845718"/>
                <a:gd name="connsiteY112" fmla="*/ 1229519 h 4071937"/>
                <a:gd name="connsiteX113" fmla="*/ 3350418 w 3845718"/>
                <a:gd name="connsiteY113" fmla="*/ 1333500 h 4071937"/>
                <a:gd name="connsiteX114" fmla="*/ 3382168 w 3845718"/>
                <a:gd name="connsiteY114" fmla="*/ 1339850 h 4071937"/>
                <a:gd name="connsiteX115" fmla="*/ 3337718 w 3845718"/>
                <a:gd name="connsiteY115" fmla="*/ 1447800 h 4071937"/>
                <a:gd name="connsiteX116" fmla="*/ 3413918 w 3845718"/>
                <a:gd name="connsiteY116" fmla="*/ 1454150 h 4071937"/>
                <a:gd name="connsiteX117" fmla="*/ 3548062 w 3845718"/>
                <a:gd name="connsiteY117" fmla="*/ 1390650 h 4071937"/>
                <a:gd name="connsiteX118" fmla="*/ 3712368 w 3845718"/>
                <a:gd name="connsiteY118" fmla="*/ 1238250 h 4071937"/>
                <a:gd name="connsiteX119" fmla="*/ 3701256 w 3845718"/>
                <a:gd name="connsiteY119" fmla="*/ 1360488 h 4071937"/>
                <a:gd name="connsiteX120" fmla="*/ 3793331 w 3845718"/>
                <a:gd name="connsiteY120" fmla="*/ 1449387 h 4071937"/>
                <a:gd name="connsiteX121" fmla="*/ 3845718 w 3845718"/>
                <a:gd name="connsiteY121" fmla="*/ 1600200 h 4071937"/>
                <a:gd name="connsiteX122" fmla="*/ 3540124 w 3845718"/>
                <a:gd name="connsiteY122" fmla="*/ 1788318 h 4071937"/>
                <a:gd name="connsiteX123" fmla="*/ 3607593 w 3845718"/>
                <a:gd name="connsiteY123" fmla="*/ 1916113 h 4071937"/>
                <a:gd name="connsiteX124" fmla="*/ 3559174 w 3845718"/>
                <a:gd name="connsiteY124" fmla="*/ 2017713 h 4071937"/>
                <a:gd name="connsiteX125" fmla="*/ 3604418 w 3845718"/>
                <a:gd name="connsiteY125" fmla="*/ 2051050 h 4071937"/>
                <a:gd name="connsiteX126" fmla="*/ 3629818 w 3845718"/>
                <a:gd name="connsiteY126" fmla="*/ 2101850 h 4071937"/>
                <a:gd name="connsiteX127" fmla="*/ 3629818 w 3845718"/>
                <a:gd name="connsiteY127" fmla="*/ 2178050 h 4071937"/>
                <a:gd name="connsiteX128" fmla="*/ 3604418 w 3845718"/>
                <a:gd name="connsiteY128" fmla="*/ 2203450 h 4071937"/>
                <a:gd name="connsiteX129" fmla="*/ 3598068 w 3845718"/>
                <a:gd name="connsiteY129" fmla="*/ 2241550 h 4071937"/>
                <a:gd name="connsiteX130" fmla="*/ 3528218 w 3845718"/>
                <a:gd name="connsiteY130" fmla="*/ 2216150 h 4071937"/>
                <a:gd name="connsiteX131" fmla="*/ 3509168 w 3845718"/>
                <a:gd name="connsiteY131" fmla="*/ 2343150 h 4071937"/>
                <a:gd name="connsiteX132" fmla="*/ 3432175 w 3845718"/>
                <a:gd name="connsiteY132" fmla="*/ 2307431 h 4071937"/>
                <a:gd name="connsiteX133" fmla="*/ 3299618 w 3845718"/>
                <a:gd name="connsiteY133" fmla="*/ 2370137 h 4071937"/>
                <a:gd name="connsiteX134" fmla="*/ 3445668 w 3845718"/>
                <a:gd name="connsiteY134" fmla="*/ 2616200 h 4071937"/>
                <a:gd name="connsiteX135" fmla="*/ 3483768 w 3845718"/>
                <a:gd name="connsiteY135" fmla="*/ 2616200 h 4071937"/>
                <a:gd name="connsiteX136" fmla="*/ 3477418 w 3845718"/>
                <a:gd name="connsiteY136" fmla="*/ 2705100 h 4071937"/>
                <a:gd name="connsiteX137" fmla="*/ 3407568 w 3845718"/>
                <a:gd name="connsiteY137" fmla="*/ 2680494 h 4071937"/>
                <a:gd name="connsiteX138" fmla="*/ 3299618 w 3845718"/>
                <a:gd name="connsiteY138" fmla="*/ 2717800 h 4071937"/>
                <a:gd name="connsiteX139" fmla="*/ 3077368 w 3845718"/>
                <a:gd name="connsiteY139" fmla="*/ 2711450 h 4071937"/>
                <a:gd name="connsiteX140" fmla="*/ 2982118 w 3845718"/>
                <a:gd name="connsiteY140" fmla="*/ 2711450 h 4071937"/>
                <a:gd name="connsiteX141" fmla="*/ 2905918 w 3845718"/>
                <a:gd name="connsiteY141" fmla="*/ 2635250 h 4071937"/>
                <a:gd name="connsiteX142" fmla="*/ 2848768 w 3845718"/>
                <a:gd name="connsiteY142" fmla="*/ 2622550 h 4071937"/>
                <a:gd name="connsiteX143" fmla="*/ 2834481 w 3845718"/>
                <a:gd name="connsiteY143" fmla="*/ 2543175 h 4071937"/>
                <a:gd name="connsiteX144" fmla="*/ 2643980 w 3845718"/>
                <a:gd name="connsiteY144" fmla="*/ 2486025 h 4071937"/>
                <a:gd name="connsiteX145" fmla="*/ 2620168 w 3845718"/>
                <a:gd name="connsiteY145" fmla="*/ 2603500 h 4071937"/>
                <a:gd name="connsiteX146" fmla="*/ 2639218 w 3845718"/>
                <a:gd name="connsiteY146" fmla="*/ 2692400 h 4071937"/>
                <a:gd name="connsiteX147" fmla="*/ 2607468 w 3845718"/>
                <a:gd name="connsiteY147" fmla="*/ 2806700 h 4071937"/>
                <a:gd name="connsiteX148" fmla="*/ 3001168 w 3845718"/>
                <a:gd name="connsiteY148" fmla="*/ 2876550 h 4071937"/>
                <a:gd name="connsiteX149" fmla="*/ 3045618 w 3845718"/>
                <a:gd name="connsiteY149" fmla="*/ 3333750 h 4071937"/>
                <a:gd name="connsiteX150" fmla="*/ 1978818 w 3845718"/>
                <a:gd name="connsiteY150" fmla="*/ 3390900 h 4071937"/>
                <a:gd name="connsiteX151" fmla="*/ 1959768 w 3845718"/>
                <a:gd name="connsiteY151" fmla="*/ 3448050 h 4071937"/>
                <a:gd name="connsiteX152" fmla="*/ 2010568 w 3845718"/>
                <a:gd name="connsiteY152" fmla="*/ 3473450 h 4071937"/>
                <a:gd name="connsiteX153" fmla="*/ 2029618 w 3845718"/>
                <a:gd name="connsiteY153" fmla="*/ 3549650 h 4071937"/>
                <a:gd name="connsiteX154" fmla="*/ 2023268 w 3845718"/>
                <a:gd name="connsiteY154" fmla="*/ 3708400 h 4071937"/>
                <a:gd name="connsiteX155" fmla="*/ 2093118 w 3845718"/>
                <a:gd name="connsiteY155" fmla="*/ 3803650 h 4071937"/>
                <a:gd name="connsiteX156" fmla="*/ 2055018 w 3845718"/>
                <a:gd name="connsiteY156" fmla="*/ 3968750 h 4071937"/>
                <a:gd name="connsiteX157" fmla="*/ 2112168 w 3845718"/>
                <a:gd name="connsiteY157" fmla="*/ 4070350 h 4071937"/>
                <a:gd name="connsiteX0" fmla="*/ 2112168 w 3845718"/>
                <a:gd name="connsiteY0" fmla="*/ 4070350 h 4071937"/>
                <a:gd name="connsiteX1" fmla="*/ 2013743 w 3845718"/>
                <a:gd name="connsiteY1" fmla="*/ 4071937 h 4071937"/>
                <a:gd name="connsiteX2" fmla="*/ 1781968 w 3845718"/>
                <a:gd name="connsiteY2" fmla="*/ 3803650 h 4071937"/>
                <a:gd name="connsiteX3" fmla="*/ 1674018 w 3845718"/>
                <a:gd name="connsiteY3" fmla="*/ 3829050 h 4071937"/>
                <a:gd name="connsiteX4" fmla="*/ 1502568 w 3845718"/>
                <a:gd name="connsiteY4" fmla="*/ 3327400 h 4071937"/>
                <a:gd name="connsiteX5" fmla="*/ 1489868 w 3845718"/>
                <a:gd name="connsiteY5" fmla="*/ 2997200 h 4071937"/>
                <a:gd name="connsiteX6" fmla="*/ 1470818 w 3845718"/>
                <a:gd name="connsiteY6" fmla="*/ 2819400 h 4071937"/>
                <a:gd name="connsiteX7" fmla="*/ 1432718 w 3845718"/>
                <a:gd name="connsiteY7" fmla="*/ 2603500 h 4071937"/>
                <a:gd name="connsiteX8" fmla="*/ 988218 w 3845718"/>
                <a:gd name="connsiteY8" fmla="*/ 3041650 h 4071937"/>
                <a:gd name="connsiteX9" fmla="*/ 931068 w 3845718"/>
                <a:gd name="connsiteY9" fmla="*/ 2990850 h 4071937"/>
                <a:gd name="connsiteX10" fmla="*/ 785018 w 3845718"/>
                <a:gd name="connsiteY10" fmla="*/ 3028950 h 4071937"/>
                <a:gd name="connsiteX11" fmla="*/ 696118 w 3845718"/>
                <a:gd name="connsiteY11" fmla="*/ 2959100 h 4071937"/>
                <a:gd name="connsiteX12" fmla="*/ 804068 w 3845718"/>
                <a:gd name="connsiteY12" fmla="*/ 2966244 h 4071937"/>
                <a:gd name="connsiteX13" fmla="*/ 854074 w 3845718"/>
                <a:gd name="connsiteY13" fmla="*/ 2949575 h 4071937"/>
                <a:gd name="connsiteX14" fmla="*/ 834231 w 3845718"/>
                <a:gd name="connsiteY14" fmla="*/ 2913857 h 4071937"/>
                <a:gd name="connsiteX15" fmla="*/ 911224 w 3845718"/>
                <a:gd name="connsiteY15" fmla="*/ 2887662 h 4071937"/>
                <a:gd name="connsiteX16" fmla="*/ 1192212 w 3845718"/>
                <a:gd name="connsiteY16" fmla="*/ 2590800 h 4071937"/>
                <a:gd name="connsiteX17" fmla="*/ 1159668 w 3845718"/>
                <a:gd name="connsiteY17" fmla="*/ 2533650 h 4071937"/>
                <a:gd name="connsiteX18" fmla="*/ 1193799 w 3845718"/>
                <a:gd name="connsiteY18" fmla="*/ 2449512 h 4071937"/>
                <a:gd name="connsiteX19" fmla="*/ 1101725 w 3845718"/>
                <a:gd name="connsiteY19" fmla="*/ 2413796 h 4071937"/>
                <a:gd name="connsiteX20" fmla="*/ 1035051 w 3845718"/>
                <a:gd name="connsiteY20" fmla="*/ 2449517 h 4071937"/>
                <a:gd name="connsiteX21" fmla="*/ 1001714 w 3845718"/>
                <a:gd name="connsiteY21" fmla="*/ 2506667 h 4071937"/>
                <a:gd name="connsiteX22" fmla="*/ 915989 w 3845718"/>
                <a:gd name="connsiteY22" fmla="*/ 2435229 h 4071937"/>
                <a:gd name="connsiteX23" fmla="*/ 851695 w 3845718"/>
                <a:gd name="connsiteY23" fmla="*/ 2442373 h 4071937"/>
                <a:gd name="connsiteX24" fmla="*/ 765970 w 3845718"/>
                <a:gd name="connsiteY24" fmla="*/ 2356648 h 4071937"/>
                <a:gd name="connsiteX25" fmla="*/ 870745 w 3845718"/>
                <a:gd name="connsiteY25" fmla="*/ 2268542 h 4071937"/>
                <a:gd name="connsiteX26" fmla="*/ 777876 w 3845718"/>
                <a:gd name="connsiteY26" fmla="*/ 2251873 h 4071937"/>
                <a:gd name="connsiteX27" fmla="*/ 689770 w 3845718"/>
                <a:gd name="connsiteY27" fmla="*/ 2330454 h 4071937"/>
                <a:gd name="connsiteX28" fmla="*/ 654051 w 3845718"/>
                <a:gd name="connsiteY28" fmla="*/ 2409035 h 4071937"/>
                <a:gd name="connsiteX29" fmla="*/ 654051 w 3845718"/>
                <a:gd name="connsiteY29" fmla="*/ 2432848 h 4071937"/>
                <a:gd name="connsiteX30" fmla="*/ 620714 w 3845718"/>
                <a:gd name="connsiteY30" fmla="*/ 2470948 h 4071937"/>
                <a:gd name="connsiteX31" fmla="*/ 570708 w 3845718"/>
                <a:gd name="connsiteY31" fmla="*/ 2497142 h 4071937"/>
                <a:gd name="connsiteX32" fmla="*/ 504032 w 3845718"/>
                <a:gd name="connsiteY32" fmla="*/ 2511429 h 4071937"/>
                <a:gd name="connsiteX33" fmla="*/ 489745 w 3845718"/>
                <a:gd name="connsiteY33" fmla="*/ 2542385 h 4071937"/>
                <a:gd name="connsiteX34" fmla="*/ 461170 w 3845718"/>
                <a:gd name="connsiteY34" fmla="*/ 2528098 h 4071937"/>
                <a:gd name="connsiteX35" fmla="*/ 434976 w 3845718"/>
                <a:gd name="connsiteY35" fmla="*/ 2566198 h 4071937"/>
                <a:gd name="connsiteX36" fmla="*/ 375445 w 3845718"/>
                <a:gd name="connsiteY36" fmla="*/ 2582867 h 4071937"/>
                <a:gd name="connsiteX37" fmla="*/ 368301 w 3845718"/>
                <a:gd name="connsiteY37" fmla="*/ 2618585 h 4071937"/>
                <a:gd name="connsiteX38" fmla="*/ 278605 w 3845718"/>
                <a:gd name="connsiteY38" fmla="*/ 2574925 h 4071937"/>
                <a:gd name="connsiteX39" fmla="*/ 245268 w 3845718"/>
                <a:gd name="connsiteY39" fmla="*/ 2501900 h 4071937"/>
                <a:gd name="connsiteX40" fmla="*/ 252411 w 3845718"/>
                <a:gd name="connsiteY40" fmla="*/ 2445544 h 4071937"/>
                <a:gd name="connsiteX41" fmla="*/ 217487 w 3845718"/>
                <a:gd name="connsiteY41" fmla="*/ 2444750 h 4071937"/>
                <a:gd name="connsiteX42" fmla="*/ 230981 w 3845718"/>
                <a:gd name="connsiteY42" fmla="*/ 2402681 h 4071937"/>
                <a:gd name="connsiteX43" fmla="*/ 105567 w 3845718"/>
                <a:gd name="connsiteY43" fmla="*/ 2353469 h 4071937"/>
                <a:gd name="connsiteX44" fmla="*/ 42068 w 3845718"/>
                <a:gd name="connsiteY44" fmla="*/ 2287587 h 4071937"/>
                <a:gd name="connsiteX45" fmla="*/ 83343 w 3845718"/>
                <a:gd name="connsiteY45" fmla="*/ 2047875 h 4071937"/>
                <a:gd name="connsiteX46" fmla="*/ 0 w 3845718"/>
                <a:gd name="connsiteY46" fmla="*/ 1875632 h 4071937"/>
                <a:gd name="connsiteX47" fmla="*/ 30956 w 3845718"/>
                <a:gd name="connsiteY47" fmla="*/ 1830387 h 4071937"/>
                <a:gd name="connsiteX48" fmla="*/ 205581 w 3845718"/>
                <a:gd name="connsiteY48" fmla="*/ 1454150 h 4071937"/>
                <a:gd name="connsiteX49" fmla="*/ 340518 w 3845718"/>
                <a:gd name="connsiteY49" fmla="*/ 1333500 h 4071937"/>
                <a:gd name="connsiteX50" fmla="*/ 392906 w 3845718"/>
                <a:gd name="connsiteY50" fmla="*/ 1081087 h 4071937"/>
                <a:gd name="connsiteX51" fmla="*/ 412749 w 3845718"/>
                <a:gd name="connsiteY51" fmla="*/ 955675 h 4071937"/>
                <a:gd name="connsiteX52" fmla="*/ 579437 w 3845718"/>
                <a:gd name="connsiteY52" fmla="*/ 1030287 h 4071937"/>
                <a:gd name="connsiteX53" fmla="*/ 734218 w 3845718"/>
                <a:gd name="connsiteY53" fmla="*/ 1089025 h 4071937"/>
                <a:gd name="connsiteX54" fmla="*/ 746124 w 3845718"/>
                <a:gd name="connsiteY54" fmla="*/ 1016000 h 4071937"/>
                <a:gd name="connsiteX55" fmla="*/ 689768 w 3845718"/>
                <a:gd name="connsiteY55" fmla="*/ 936625 h 4071937"/>
                <a:gd name="connsiteX56" fmla="*/ 832643 w 3845718"/>
                <a:gd name="connsiteY56" fmla="*/ 898525 h 4071937"/>
                <a:gd name="connsiteX57" fmla="*/ 921543 w 3845718"/>
                <a:gd name="connsiteY57" fmla="*/ 892175 h 4071937"/>
                <a:gd name="connsiteX58" fmla="*/ 953293 w 3845718"/>
                <a:gd name="connsiteY58" fmla="*/ 873125 h 4071937"/>
                <a:gd name="connsiteX59" fmla="*/ 981868 w 3845718"/>
                <a:gd name="connsiteY59" fmla="*/ 892175 h 4071937"/>
                <a:gd name="connsiteX60" fmla="*/ 1048543 w 3845718"/>
                <a:gd name="connsiteY60" fmla="*/ 876300 h 4071937"/>
                <a:gd name="connsiteX61" fmla="*/ 1061243 w 3845718"/>
                <a:gd name="connsiteY61" fmla="*/ 844550 h 4071937"/>
                <a:gd name="connsiteX62" fmla="*/ 1302543 w 3845718"/>
                <a:gd name="connsiteY62" fmla="*/ 815975 h 4071937"/>
                <a:gd name="connsiteX63" fmla="*/ 1261268 w 3845718"/>
                <a:gd name="connsiteY63" fmla="*/ 549275 h 4071937"/>
                <a:gd name="connsiteX64" fmla="*/ 1173165 w 3845718"/>
                <a:gd name="connsiteY64" fmla="*/ 330204 h 4071937"/>
                <a:gd name="connsiteX65" fmla="*/ 1118393 w 3845718"/>
                <a:gd name="connsiteY65" fmla="*/ 280194 h 4071937"/>
                <a:gd name="connsiteX66" fmla="*/ 1337468 w 3845718"/>
                <a:gd name="connsiteY66" fmla="*/ 166687 h 4071937"/>
                <a:gd name="connsiteX67" fmla="*/ 1620043 w 3845718"/>
                <a:gd name="connsiteY67" fmla="*/ 0 h 4071937"/>
                <a:gd name="connsiteX68" fmla="*/ 1741487 w 3845718"/>
                <a:gd name="connsiteY68" fmla="*/ 391319 h 4071937"/>
                <a:gd name="connsiteX69" fmla="*/ 1701800 w 3845718"/>
                <a:gd name="connsiteY69" fmla="*/ 509587 h 4071937"/>
                <a:gd name="connsiteX70" fmla="*/ 1696243 w 3845718"/>
                <a:gd name="connsiteY70" fmla="*/ 607218 h 4071937"/>
                <a:gd name="connsiteX71" fmla="*/ 1685923 w 3845718"/>
                <a:gd name="connsiteY71" fmla="*/ 640557 h 4071937"/>
                <a:gd name="connsiteX72" fmla="*/ 1710531 w 3845718"/>
                <a:gd name="connsiteY72" fmla="*/ 635794 h 4071937"/>
                <a:gd name="connsiteX73" fmla="*/ 1747838 w 3845718"/>
                <a:gd name="connsiteY73" fmla="*/ 619920 h 4071937"/>
                <a:gd name="connsiteX74" fmla="*/ 1843087 w 3845718"/>
                <a:gd name="connsiteY74" fmla="*/ 625474 h 4071937"/>
                <a:gd name="connsiteX75" fmla="*/ 1884361 w 3845718"/>
                <a:gd name="connsiteY75" fmla="*/ 634207 h 4071937"/>
                <a:gd name="connsiteX76" fmla="*/ 1887537 w 3845718"/>
                <a:gd name="connsiteY76" fmla="*/ 575468 h 4071937"/>
                <a:gd name="connsiteX77" fmla="*/ 1921668 w 3845718"/>
                <a:gd name="connsiteY77" fmla="*/ 584200 h 4071937"/>
                <a:gd name="connsiteX78" fmla="*/ 1908174 w 3845718"/>
                <a:gd name="connsiteY78" fmla="*/ 658812 h 4071937"/>
                <a:gd name="connsiteX79" fmla="*/ 1972468 w 3845718"/>
                <a:gd name="connsiteY79" fmla="*/ 661988 h 4071937"/>
                <a:gd name="connsiteX80" fmla="*/ 2008186 w 3845718"/>
                <a:gd name="connsiteY80" fmla="*/ 642937 h 4071937"/>
                <a:gd name="connsiteX81" fmla="*/ 2052637 w 3845718"/>
                <a:gd name="connsiteY81" fmla="*/ 654844 h 4071937"/>
                <a:gd name="connsiteX82" fmla="*/ 2055018 w 3845718"/>
                <a:gd name="connsiteY82" fmla="*/ 689768 h 4071937"/>
                <a:gd name="connsiteX83" fmla="*/ 2105818 w 3845718"/>
                <a:gd name="connsiteY83" fmla="*/ 704056 h 4071937"/>
                <a:gd name="connsiteX84" fmla="*/ 2128837 w 3845718"/>
                <a:gd name="connsiteY84" fmla="*/ 692150 h 4071937"/>
                <a:gd name="connsiteX85" fmla="*/ 2188368 w 3845718"/>
                <a:gd name="connsiteY85" fmla="*/ 643731 h 4071937"/>
                <a:gd name="connsiteX86" fmla="*/ 2229643 w 3845718"/>
                <a:gd name="connsiteY86" fmla="*/ 669131 h 4071937"/>
                <a:gd name="connsiteX87" fmla="*/ 2248693 w 3845718"/>
                <a:gd name="connsiteY87" fmla="*/ 661988 h 4071937"/>
                <a:gd name="connsiteX88" fmla="*/ 2276474 w 3845718"/>
                <a:gd name="connsiteY88" fmla="*/ 604044 h 4071937"/>
                <a:gd name="connsiteX89" fmla="*/ 2337593 w 3845718"/>
                <a:gd name="connsiteY89" fmla="*/ 565943 h 4071937"/>
                <a:gd name="connsiteX90" fmla="*/ 2326480 w 3845718"/>
                <a:gd name="connsiteY90" fmla="*/ 582614 h 4071937"/>
                <a:gd name="connsiteX91" fmla="*/ 2375693 w 3845718"/>
                <a:gd name="connsiteY91" fmla="*/ 676275 h 4071937"/>
                <a:gd name="connsiteX92" fmla="*/ 2470943 w 3845718"/>
                <a:gd name="connsiteY92" fmla="*/ 719137 h 4071937"/>
                <a:gd name="connsiteX93" fmla="*/ 2480468 w 3845718"/>
                <a:gd name="connsiteY93" fmla="*/ 808038 h 4071937"/>
                <a:gd name="connsiteX94" fmla="*/ 2501105 w 3845718"/>
                <a:gd name="connsiteY94" fmla="*/ 841375 h 4071937"/>
                <a:gd name="connsiteX95" fmla="*/ 2529681 w 3845718"/>
                <a:gd name="connsiteY95" fmla="*/ 898525 h 4071937"/>
                <a:gd name="connsiteX96" fmla="*/ 2480468 w 3845718"/>
                <a:gd name="connsiteY96" fmla="*/ 1019175 h 4071937"/>
                <a:gd name="connsiteX97" fmla="*/ 2564606 w 3845718"/>
                <a:gd name="connsiteY97" fmla="*/ 963613 h 4071937"/>
                <a:gd name="connsiteX98" fmla="*/ 2692400 w 3845718"/>
                <a:gd name="connsiteY98" fmla="*/ 973138 h 4071937"/>
                <a:gd name="connsiteX99" fmla="*/ 2744787 w 3845718"/>
                <a:gd name="connsiteY99" fmla="*/ 939800 h 4071937"/>
                <a:gd name="connsiteX100" fmla="*/ 2806699 w 3845718"/>
                <a:gd name="connsiteY100" fmla="*/ 960436 h 4071937"/>
                <a:gd name="connsiteX101" fmla="*/ 2867818 w 3845718"/>
                <a:gd name="connsiteY101" fmla="*/ 869950 h 4071937"/>
                <a:gd name="connsiteX102" fmla="*/ 2910681 w 3845718"/>
                <a:gd name="connsiteY102" fmla="*/ 877887 h 4071937"/>
                <a:gd name="connsiteX103" fmla="*/ 2978943 w 3845718"/>
                <a:gd name="connsiteY103" fmla="*/ 777875 h 4071937"/>
                <a:gd name="connsiteX104" fmla="*/ 3069430 w 3845718"/>
                <a:gd name="connsiteY104" fmla="*/ 811213 h 4071937"/>
                <a:gd name="connsiteX105" fmla="*/ 3128168 w 3845718"/>
                <a:gd name="connsiteY105" fmla="*/ 800100 h 4071937"/>
                <a:gd name="connsiteX106" fmla="*/ 3198018 w 3845718"/>
                <a:gd name="connsiteY106" fmla="*/ 825500 h 4071937"/>
                <a:gd name="connsiteX107" fmla="*/ 3204368 w 3845718"/>
                <a:gd name="connsiteY107" fmla="*/ 901700 h 4071937"/>
                <a:gd name="connsiteX108" fmla="*/ 3172618 w 3845718"/>
                <a:gd name="connsiteY108" fmla="*/ 984250 h 4071937"/>
                <a:gd name="connsiteX109" fmla="*/ 3204368 w 3845718"/>
                <a:gd name="connsiteY109" fmla="*/ 1079500 h 4071937"/>
                <a:gd name="connsiteX110" fmla="*/ 3331368 w 3845718"/>
                <a:gd name="connsiteY110" fmla="*/ 1111250 h 4071937"/>
                <a:gd name="connsiteX111" fmla="*/ 3284537 w 3845718"/>
                <a:gd name="connsiteY111" fmla="*/ 1229519 h 4071937"/>
                <a:gd name="connsiteX112" fmla="*/ 3350418 w 3845718"/>
                <a:gd name="connsiteY112" fmla="*/ 1333500 h 4071937"/>
                <a:gd name="connsiteX113" fmla="*/ 3382168 w 3845718"/>
                <a:gd name="connsiteY113" fmla="*/ 1339850 h 4071937"/>
                <a:gd name="connsiteX114" fmla="*/ 3337718 w 3845718"/>
                <a:gd name="connsiteY114" fmla="*/ 1447800 h 4071937"/>
                <a:gd name="connsiteX115" fmla="*/ 3413918 w 3845718"/>
                <a:gd name="connsiteY115" fmla="*/ 1454150 h 4071937"/>
                <a:gd name="connsiteX116" fmla="*/ 3548062 w 3845718"/>
                <a:gd name="connsiteY116" fmla="*/ 1390650 h 4071937"/>
                <a:gd name="connsiteX117" fmla="*/ 3712368 w 3845718"/>
                <a:gd name="connsiteY117" fmla="*/ 1238250 h 4071937"/>
                <a:gd name="connsiteX118" fmla="*/ 3701256 w 3845718"/>
                <a:gd name="connsiteY118" fmla="*/ 1360488 h 4071937"/>
                <a:gd name="connsiteX119" fmla="*/ 3793331 w 3845718"/>
                <a:gd name="connsiteY119" fmla="*/ 1449387 h 4071937"/>
                <a:gd name="connsiteX120" fmla="*/ 3845718 w 3845718"/>
                <a:gd name="connsiteY120" fmla="*/ 1600200 h 4071937"/>
                <a:gd name="connsiteX121" fmla="*/ 3540124 w 3845718"/>
                <a:gd name="connsiteY121" fmla="*/ 1788318 h 4071937"/>
                <a:gd name="connsiteX122" fmla="*/ 3607593 w 3845718"/>
                <a:gd name="connsiteY122" fmla="*/ 1916113 h 4071937"/>
                <a:gd name="connsiteX123" fmla="*/ 3559174 w 3845718"/>
                <a:gd name="connsiteY123" fmla="*/ 2017713 h 4071937"/>
                <a:gd name="connsiteX124" fmla="*/ 3604418 w 3845718"/>
                <a:gd name="connsiteY124" fmla="*/ 2051050 h 4071937"/>
                <a:gd name="connsiteX125" fmla="*/ 3629818 w 3845718"/>
                <a:gd name="connsiteY125" fmla="*/ 2101850 h 4071937"/>
                <a:gd name="connsiteX126" fmla="*/ 3629818 w 3845718"/>
                <a:gd name="connsiteY126" fmla="*/ 2178050 h 4071937"/>
                <a:gd name="connsiteX127" fmla="*/ 3604418 w 3845718"/>
                <a:gd name="connsiteY127" fmla="*/ 2203450 h 4071937"/>
                <a:gd name="connsiteX128" fmla="*/ 3598068 w 3845718"/>
                <a:gd name="connsiteY128" fmla="*/ 2241550 h 4071937"/>
                <a:gd name="connsiteX129" fmla="*/ 3528218 w 3845718"/>
                <a:gd name="connsiteY129" fmla="*/ 2216150 h 4071937"/>
                <a:gd name="connsiteX130" fmla="*/ 3509168 w 3845718"/>
                <a:gd name="connsiteY130" fmla="*/ 2343150 h 4071937"/>
                <a:gd name="connsiteX131" fmla="*/ 3432175 w 3845718"/>
                <a:gd name="connsiteY131" fmla="*/ 2307431 h 4071937"/>
                <a:gd name="connsiteX132" fmla="*/ 3299618 w 3845718"/>
                <a:gd name="connsiteY132" fmla="*/ 2370137 h 4071937"/>
                <a:gd name="connsiteX133" fmla="*/ 3445668 w 3845718"/>
                <a:gd name="connsiteY133" fmla="*/ 2616200 h 4071937"/>
                <a:gd name="connsiteX134" fmla="*/ 3483768 w 3845718"/>
                <a:gd name="connsiteY134" fmla="*/ 2616200 h 4071937"/>
                <a:gd name="connsiteX135" fmla="*/ 3477418 w 3845718"/>
                <a:gd name="connsiteY135" fmla="*/ 2705100 h 4071937"/>
                <a:gd name="connsiteX136" fmla="*/ 3407568 w 3845718"/>
                <a:gd name="connsiteY136" fmla="*/ 2680494 h 4071937"/>
                <a:gd name="connsiteX137" fmla="*/ 3299618 w 3845718"/>
                <a:gd name="connsiteY137" fmla="*/ 2717800 h 4071937"/>
                <a:gd name="connsiteX138" fmla="*/ 3077368 w 3845718"/>
                <a:gd name="connsiteY138" fmla="*/ 2711450 h 4071937"/>
                <a:gd name="connsiteX139" fmla="*/ 2982118 w 3845718"/>
                <a:gd name="connsiteY139" fmla="*/ 2711450 h 4071937"/>
                <a:gd name="connsiteX140" fmla="*/ 2905918 w 3845718"/>
                <a:gd name="connsiteY140" fmla="*/ 2635250 h 4071937"/>
                <a:gd name="connsiteX141" fmla="*/ 2848768 w 3845718"/>
                <a:gd name="connsiteY141" fmla="*/ 2622550 h 4071937"/>
                <a:gd name="connsiteX142" fmla="*/ 2834481 w 3845718"/>
                <a:gd name="connsiteY142" fmla="*/ 2543175 h 4071937"/>
                <a:gd name="connsiteX143" fmla="*/ 2643980 w 3845718"/>
                <a:gd name="connsiteY143" fmla="*/ 2486025 h 4071937"/>
                <a:gd name="connsiteX144" fmla="*/ 2620168 w 3845718"/>
                <a:gd name="connsiteY144" fmla="*/ 2603500 h 4071937"/>
                <a:gd name="connsiteX145" fmla="*/ 2639218 w 3845718"/>
                <a:gd name="connsiteY145" fmla="*/ 2692400 h 4071937"/>
                <a:gd name="connsiteX146" fmla="*/ 2607468 w 3845718"/>
                <a:gd name="connsiteY146" fmla="*/ 2806700 h 4071937"/>
                <a:gd name="connsiteX147" fmla="*/ 3001168 w 3845718"/>
                <a:gd name="connsiteY147" fmla="*/ 2876550 h 4071937"/>
                <a:gd name="connsiteX148" fmla="*/ 3045618 w 3845718"/>
                <a:gd name="connsiteY148" fmla="*/ 3333750 h 4071937"/>
                <a:gd name="connsiteX149" fmla="*/ 1978818 w 3845718"/>
                <a:gd name="connsiteY149" fmla="*/ 3390900 h 4071937"/>
                <a:gd name="connsiteX150" fmla="*/ 1959768 w 3845718"/>
                <a:gd name="connsiteY150" fmla="*/ 3448050 h 4071937"/>
                <a:gd name="connsiteX151" fmla="*/ 2010568 w 3845718"/>
                <a:gd name="connsiteY151" fmla="*/ 3473450 h 4071937"/>
                <a:gd name="connsiteX152" fmla="*/ 2029618 w 3845718"/>
                <a:gd name="connsiteY152" fmla="*/ 3549650 h 4071937"/>
                <a:gd name="connsiteX153" fmla="*/ 2023268 w 3845718"/>
                <a:gd name="connsiteY153" fmla="*/ 3708400 h 4071937"/>
                <a:gd name="connsiteX154" fmla="*/ 2093118 w 3845718"/>
                <a:gd name="connsiteY154" fmla="*/ 3803650 h 4071937"/>
                <a:gd name="connsiteX155" fmla="*/ 2055018 w 3845718"/>
                <a:gd name="connsiteY155" fmla="*/ 3968750 h 4071937"/>
                <a:gd name="connsiteX156" fmla="*/ 2112168 w 3845718"/>
                <a:gd name="connsiteY156" fmla="*/ 4070350 h 4071937"/>
                <a:gd name="connsiteX0" fmla="*/ 2112168 w 3845718"/>
                <a:gd name="connsiteY0" fmla="*/ 4070350 h 4070350"/>
                <a:gd name="connsiteX1" fmla="*/ 1781968 w 3845718"/>
                <a:gd name="connsiteY1" fmla="*/ 3803650 h 4070350"/>
                <a:gd name="connsiteX2" fmla="*/ 1674018 w 3845718"/>
                <a:gd name="connsiteY2" fmla="*/ 3829050 h 4070350"/>
                <a:gd name="connsiteX3" fmla="*/ 1502568 w 3845718"/>
                <a:gd name="connsiteY3" fmla="*/ 3327400 h 4070350"/>
                <a:gd name="connsiteX4" fmla="*/ 1489868 w 3845718"/>
                <a:gd name="connsiteY4" fmla="*/ 2997200 h 4070350"/>
                <a:gd name="connsiteX5" fmla="*/ 1470818 w 3845718"/>
                <a:gd name="connsiteY5" fmla="*/ 2819400 h 4070350"/>
                <a:gd name="connsiteX6" fmla="*/ 1432718 w 3845718"/>
                <a:gd name="connsiteY6" fmla="*/ 2603500 h 4070350"/>
                <a:gd name="connsiteX7" fmla="*/ 988218 w 3845718"/>
                <a:gd name="connsiteY7" fmla="*/ 3041650 h 4070350"/>
                <a:gd name="connsiteX8" fmla="*/ 931068 w 3845718"/>
                <a:gd name="connsiteY8" fmla="*/ 2990850 h 4070350"/>
                <a:gd name="connsiteX9" fmla="*/ 785018 w 3845718"/>
                <a:gd name="connsiteY9" fmla="*/ 3028950 h 4070350"/>
                <a:gd name="connsiteX10" fmla="*/ 696118 w 3845718"/>
                <a:gd name="connsiteY10" fmla="*/ 2959100 h 4070350"/>
                <a:gd name="connsiteX11" fmla="*/ 804068 w 3845718"/>
                <a:gd name="connsiteY11" fmla="*/ 2966244 h 4070350"/>
                <a:gd name="connsiteX12" fmla="*/ 854074 w 3845718"/>
                <a:gd name="connsiteY12" fmla="*/ 2949575 h 4070350"/>
                <a:gd name="connsiteX13" fmla="*/ 834231 w 3845718"/>
                <a:gd name="connsiteY13" fmla="*/ 2913857 h 4070350"/>
                <a:gd name="connsiteX14" fmla="*/ 911224 w 3845718"/>
                <a:gd name="connsiteY14" fmla="*/ 2887662 h 4070350"/>
                <a:gd name="connsiteX15" fmla="*/ 1192212 w 3845718"/>
                <a:gd name="connsiteY15" fmla="*/ 2590800 h 4070350"/>
                <a:gd name="connsiteX16" fmla="*/ 1159668 w 3845718"/>
                <a:gd name="connsiteY16" fmla="*/ 2533650 h 4070350"/>
                <a:gd name="connsiteX17" fmla="*/ 1193799 w 3845718"/>
                <a:gd name="connsiteY17" fmla="*/ 2449512 h 4070350"/>
                <a:gd name="connsiteX18" fmla="*/ 1101725 w 3845718"/>
                <a:gd name="connsiteY18" fmla="*/ 2413796 h 4070350"/>
                <a:gd name="connsiteX19" fmla="*/ 1035051 w 3845718"/>
                <a:gd name="connsiteY19" fmla="*/ 2449517 h 4070350"/>
                <a:gd name="connsiteX20" fmla="*/ 1001714 w 3845718"/>
                <a:gd name="connsiteY20" fmla="*/ 2506667 h 4070350"/>
                <a:gd name="connsiteX21" fmla="*/ 915989 w 3845718"/>
                <a:gd name="connsiteY21" fmla="*/ 2435229 h 4070350"/>
                <a:gd name="connsiteX22" fmla="*/ 851695 w 3845718"/>
                <a:gd name="connsiteY22" fmla="*/ 2442373 h 4070350"/>
                <a:gd name="connsiteX23" fmla="*/ 765970 w 3845718"/>
                <a:gd name="connsiteY23" fmla="*/ 2356648 h 4070350"/>
                <a:gd name="connsiteX24" fmla="*/ 870745 w 3845718"/>
                <a:gd name="connsiteY24" fmla="*/ 2268542 h 4070350"/>
                <a:gd name="connsiteX25" fmla="*/ 777876 w 3845718"/>
                <a:gd name="connsiteY25" fmla="*/ 2251873 h 4070350"/>
                <a:gd name="connsiteX26" fmla="*/ 689770 w 3845718"/>
                <a:gd name="connsiteY26" fmla="*/ 2330454 h 4070350"/>
                <a:gd name="connsiteX27" fmla="*/ 654051 w 3845718"/>
                <a:gd name="connsiteY27" fmla="*/ 2409035 h 4070350"/>
                <a:gd name="connsiteX28" fmla="*/ 654051 w 3845718"/>
                <a:gd name="connsiteY28" fmla="*/ 2432848 h 4070350"/>
                <a:gd name="connsiteX29" fmla="*/ 620714 w 3845718"/>
                <a:gd name="connsiteY29" fmla="*/ 2470948 h 4070350"/>
                <a:gd name="connsiteX30" fmla="*/ 570708 w 3845718"/>
                <a:gd name="connsiteY30" fmla="*/ 2497142 h 4070350"/>
                <a:gd name="connsiteX31" fmla="*/ 504032 w 3845718"/>
                <a:gd name="connsiteY31" fmla="*/ 2511429 h 4070350"/>
                <a:gd name="connsiteX32" fmla="*/ 489745 w 3845718"/>
                <a:gd name="connsiteY32" fmla="*/ 2542385 h 4070350"/>
                <a:gd name="connsiteX33" fmla="*/ 461170 w 3845718"/>
                <a:gd name="connsiteY33" fmla="*/ 2528098 h 4070350"/>
                <a:gd name="connsiteX34" fmla="*/ 434976 w 3845718"/>
                <a:gd name="connsiteY34" fmla="*/ 2566198 h 4070350"/>
                <a:gd name="connsiteX35" fmla="*/ 375445 w 3845718"/>
                <a:gd name="connsiteY35" fmla="*/ 2582867 h 4070350"/>
                <a:gd name="connsiteX36" fmla="*/ 368301 w 3845718"/>
                <a:gd name="connsiteY36" fmla="*/ 2618585 h 4070350"/>
                <a:gd name="connsiteX37" fmla="*/ 278605 w 3845718"/>
                <a:gd name="connsiteY37" fmla="*/ 2574925 h 4070350"/>
                <a:gd name="connsiteX38" fmla="*/ 245268 w 3845718"/>
                <a:gd name="connsiteY38" fmla="*/ 2501900 h 4070350"/>
                <a:gd name="connsiteX39" fmla="*/ 252411 w 3845718"/>
                <a:gd name="connsiteY39" fmla="*/ 2445544 h 4070350"/>
                <a:gd name="connsiteX40" fmla="*/ 217487 w 3845718"/>
                <a:gd name="connsiteY40" fmla="*/ 2444750 h 4070350"/>
                <a:gd name="connsiteX41" fmla="*/ 230981 w 3845718"/>
                <a:gd name="connsiteY41" fmla="*/ 2402681 h 4070350"/>
                <a:gd name="connsiteX42" fmla="*/ 105567 w 3845718"/>
                <a:gd name="connsiteY42" fmla="*/ 2353469 h 4070350"/>
                <a:gd name="connsiteX43" fmla="*/ 42068 w 3845718"/>
                <a:gd name="connsiteY43" fmla="*/ 2287587 h 4070350"/>
                <a:gd name="connsiteX44" fmla="*/ 83343 w 3845718"/>
                <a:gd name="connsiteY44" fmla="*/ 2047875 h 4070350"/>
                <a:gd name="connsiteX45" fmla="*/ 0 w 3845718"/>
                <a:gd name="connsiteY45" fmla="*/ 1875632 h 4070350"/>
                <a:gd name="connsiteX46" fmla="*/ 30956 w 3845718"/>
                <a:gd name="connsiteY46" fmla="*/ 1830387 h 4070350"/>
                <a:gd name="connsiteX47" fmla="*/ 205581 w 3845718"/>
                <a:gd name="connsiteY47" fmla="*/ 1454150 h 4070350"/>
                <a:gd name="connsiteX48" fmla="*/ 340518 w 3845718"/>
                <a:gd name="connsiteY48" fmla="*/ 1333500 h 4070350"/>
                <a:gd name="connsiteX49" fmla="*/ 392906 w 3845718"/>
                <a:gd name="connsiteY49" fmla="*/ 1081087 h 4070350"/>
                <a:gd name="connsiteX50" fmla="*/ 412749 w 3845718"/>
                <a:gd name="connsiteY50" fmla="*/ 955675 h 4070350"/>
                <a:gd name="connsiteX51" fmla="*/ 579437 w 3845718"/>
                <a:gd name="connsiteY51" fmla="*/ 1030287 h 4070350"/>
                <a:gd name="connsiteX52" fmla="*/ 734218 w 3845718"/>
                <a:gd name="connsiteY52" fmla="*/ 1089025 h 4070350"/>
                <a:gd name="connsiteX53" fmla="*/ 746124 w 3845718"/>
                <a:gd name="connsiteY53" fmla="*/ 1016000 h 4070350"/>
                <a:gd name="connsiteX54" fmla="*/ 689768 w 3845718"/>
                <a:gd name="connsiteY54" fmla="*/ 936625 h 4070350"/>
                <a:gd name="connsiteX55" fmla="*/ 832643 w 3845718"/>
                <a:gd name="connsiteY55" fmla="*/ 898525 h 4070350"/>
                <a:gd name="connsiteX56" fmla="*/ 921543 w 3845718"/>
                <a:gd name="connsiteY56" fmla="*/ 892175 h 4070350"/>
                <a:gd name="connsiteX57" fmla="*/ 953293 w 3845718"/>
                <a:gd name="connsiteY57" fmla="*/ 873125 h 4070350"/>
                <a:gd name="connsiteX58" fmla="*/ 981868 w 3845718"/>
                <a:gd name="connsiteY58" fmla="*/ 892175 h 4070350"/>
                <a:gd name="connsiteX59" fmla="*/ 1048543 w 3845718"/>
                <a:gd name="connsiteY59" fmla="*/ 876300 h 4070350"/>
                <a:gd name="connsiteX60" fmla="*/ 1061243 w 3845718"/>
                <a:gd name="connsiteY60" fmla="*/ 844550 h 4070350"/>
                <a:gd name="connsiteX61" fmla="*/ 1302543 w 3845718"/>
                <a:gd name="connsiteY61" fmla="*/ 815975 h 4070350"/>
                <a:gd name="connsiteX62" fmla="*/ 1261268 w 3845718"/>
                <a:gd name="connsiteY62" fmla="*/ 549275 h 4070350"/>
                <a:gd name="connsiteX63" fmla="*/ 1173165 w 3845718"/>
                <a:gd name="connsiteY63" fmla="*/ 330204 h 4070350"/>
                <a:gd name="connsiteX64" fmla="*/ 1118393 w 3845718"/>
                <a:gd name="connsiteY64" fmla="*/ 280194 h 4070350"/>
                <a:gd name="connsiteX65" fmla="*/ 1337468 w 3845718"/>
                <a:gd name="connsiteY65" fmla="*/ 166687 h 4070350"/>
                <a:gd name="connsiteX66" fmla="*/ 1620043 w 3845718"/>
                <a:gd name="connsiteY66" fmla="*/ 0 h 4070350"/>
                <a:gd name="connsiteX67" fmla="*/ 1741487 w 3845718"/>
                <a:gd name="connsiteY67" fmla="*/ 391319 h 4070350"/>
                <a:gd name="connsiteX68" fmla="*/ 1701800 w 3845718"/>
                <a:gd name="connsiteY68" fmla="*/ 509587 h 4070350"/>
                <a:gd name="connsiteX69" fmla="*/ 1696243 w 3845718"/>
                <a:gd name="connsiteY69" fmla="*/ 607218 h 4070350"/>
                <a:gd name="connsiteX70" fmla="*/ 1685923 w 3845718"/>
                <a:gd name="connsiteY70" fmla="*/ 640557 h 4070350"/>
                <a:gd name="connsiteX71" fmla="*/ 1710531 w 3845718"/>
                <a:gd name="connsiteY71" fmla="*/ 635794 h 4070350"/>
                <a:gd name="connsiteX72" fmla="*/ 1747838 w 3845718"/>
                <a:gd name="connsiteY72" fmla="*/ 619920 h 4070350"/>
                <a:gd name="connsiteX73" fmla="*/ 1843087 w 3845718"/>
                <a:gd name="connsiteY73" fmla="*/ 625474 h 4070350"/>
                <a:gd name="connsiteX74" fmla="*/ 1884361 w 3845718"/>
                <a:gd name="connsiteY74" fmla="*/ 634207 h 4070350"/>
                <a:gd name="connsiteX75" fmla="*/ 1887537 w 3845718"/>
                <a:gd name="connsiteY75" fmla="*/ 575468 h 4070350"/>
                <a:gd name="connsiteX76" fmla="*/ 1921668 w 3845718"/>
                <a:gd name="connsiteY76" fmla="*/ 584200 h 4070350"/>
                <a:gd name="connsiteX77" fmla="*/ 1908174 w 3845718"/>
                <a:gd name="connsiteY77" fmla="*/ 658812 h 4070350"/>
                <a:gd name="connsiteX78" fmla="*/ 1972468 w 3845718"/>
                <a:gd name="connsiteY78" fmla="*/ 661988 h 4070350"/>
                <a:gd name="connsiteX79" fmla="*/ 2008186 w 3845718"/>
                <a:gd name="connsiteY79" fmla="*/ 642937 h 4070350"/>
                <a:gd name="connsiteX80" fmla="*/ 2052637 w 3845718"/>
                <a:gd name="connsiteY80" fmla="*/ 654844 h 4070350"/>
                <a:gd name="connsiteX81" fmla="*/ 2055018 w 3845718"/>
                <a:gd name="connsiteY81" fmla="*/ 689768 h 4070350"/>
                <a:gd name="connsiteX82" fmla="*/ 2105818 w 3845718"/>
                <a:gd name="connsiteY82" fmla="*/ 704056 h 4070350"/>
                <a:gd name="connsiteX83" fmla="*/ 2128837 w 3845718"/>
                <a:gd name="connsiteY83" fmla="*/ 692150 h 4070350"/>
                <a:gd name="connsiteX84" fmla="*/ 2188368 w 3845718"/>
                <a:gd name="connsiteY84" fmla="*/ 643731 h 4070350"/>
                <a:gd name="connsiteX85" fmla="*/ 2229643 w 3845718"/>
                <a:gd name="connsiteY85" fmla="*/ 669131 h 4070350"/>
                <a:gd name="connsiteX86" fmla="*/ 2248693 w 3845718"/>
                <a:gd name="connsiteY86" fmla="*/ 661988 h 4070350"/>
                <a:gd name="connsiteX87" fmla="*/ 2276474 w 3845718"/>
                <a:gd name="connsiteY87" fmla="*/ 604044 h 4070350"/>
                <a:gd name="connsiteX88" fmla="*/ 2337593 w 3845718"/>
                <a:gd name="connsiteY88" fmla="*/ 565943 h 4070350"/>
                <a:gd name="connsiteX89" fmla="*/ 2326480 w 3845718"/>
                <a:gd name="connsiteY89" fmla="*/ 582614 h 4070350"/>
                <a:gd name="connsiteX90" fmla="*/ 2375693 w 3845718"/>
                <a:gd name="connsiteY90" fmla="*/ 676275 h 4070350"/>
                <a:gd name="connsiteX91" fmla="*/ 2470943 w 3845718"/>
                <a:gd name="connsiteY91" fmla="*/ 719137 h 4070350"/>
                <a:gd name="connsiteX92" fmla="*/ 2480468 w 3845718"/>
                <a:gd name="connsiteY92" fmla="*/ 808038 h 4070350"/>
                <a:gd name="connsiteX93" fmla="*/ 2501105 w 3845718"/>
                <a:gd name="connsiteY93" fmla="*/ 841375 h 4070350"/>
                <a:gd name="connsiteX94" fmla="*/ 2529681 w 3845718"/>
                <a:gd name="connsiteY94" fmla="*/ 898525 h 4070350"/>
                <a:gd name="connsiteX95" fmla="*/ 2480468 w 3845718"/>
                <a:gd name="connsiteY95" fmla="*/ 1019175 h 4070350"/>
                <a:gd name="connsiteX96" fmla="*/ 2564606 w 3845718"/>
                <a:gd name="connsiteY96" fmla="*/ 963613 h 4070350"/>
                <a:gd name="connsiteX97" fmla="*/ 2692400 w 3845718"/>
                <a:gd name="connsiteY97" fmla="*/ 973138 h 4070350"/>
                <a:gd name="connsiteX98" fmla="*/ 2744787 w 3845718"/>
                <a:gd name="connsiteY98" fmla="*/ 939800 h 4070350"/>
                <a:gd name="connsiteX99" fmla="*/ 2806699 w 3845718"/>
                <a:gd name="connsiteY99" fmla="*/ 960436 h 4070350"/>
                <a:gd name="connsiteX100" fmla="*/ 2867818 w 3845718"/>
                <a:gd name="connsiteY100" fmla="*/ 869950 h 4070350"/>
                <a:gd name="connsiteX101" fmla="*/ 2910681 w 3845718"/>
                <a:gd name="connsiteY101" fmla="*/ 877887 h 4070350"/>
                <a:gd name="connsiteX102" fmla="*/ 2978943 w 3845718"/>
                <a:gd name="connsiteY102" fmla="*/ 777875 h 4070350"/>
                <a:gd name="connsiteX103" fmla="*/ 3069430 w 3845718"/>
                <a:gd name="connsiteY103" fmla="*/ 811213 h 4070350"/>
                <a:gd name="connsiteX104" fmla="*/ 3128168 w 3845718"/>
                <a:gd name="connsiteY104" fmla="*/ 800100 h 4070350"/>
                <a:gd name="connsiteX105" fmla="*/ 3198018 w 3845718"/>
                <a:gd name="connsiteY105" fmla="*/ 825500 h 4070350"/>
                <a:gd name="connsiteX106" fmla="*/ 3204368 w 3845718"/>
                <a:gd name="connsiteY106" fmla="*/ 901700 h 4070350"/>
                <a:gd name="connsiteX107" fmla="*/ 3172618 w 3845718"/>
                <a:gd name="connsiteY107" fmla="*/ 984250 h 4070350"/>
                <a:gd name="connsiteX108" fmla="*/ 3204368 w 3845718"/>
                <a:gd name="connsiteY108" fmla="*/ 1079500 h 4070350"/>
                <a:gd name="connsiteX109" fmla="*/ 3331368 w 3845718"/>
                <a:gd name="connsiteY109" fmla="*/ 1111250 h 4070350"/>
                <a:gd name="connsiteX110" fmla="*/ 3284537 w 3845718"/>
                <a:gd name="connsiteY110" fmla="*/ 1229519 h 4070350"/>
                <a:gd name="connsiteX111" fmla="*/ 3350418 w 3845718"/>
                <a:gd name="connsiteY111" fmla="*/ 1333500 h 4070350"/>
                <a:gd name="connsiteX112" fmla="*/ 3382168 w 3845718"/>
                <a:gd name="connsiteY112" fmla="*/ 1339850 h 4070350"/>
                <a:gd name="connsiteX113" fmla="*/ 3337718 w 3845718"/>
                <a:gd name="connsiteY113" fmla="*/ 1447800 h 4070350"/>
                <a:gd name="connsiteX114" fmla="*/ 3413918 w 3845718"/>
                <a:gd name="connsiteY114" fmla="*/ 1454150 h 4070350"/>
                <a:gd name="connsiteX115" fmla="*/ 3548062 w 3845718"/>
                <a:gd name="connsiteY115" fmla="*/ 1390650 h 4070350"/>
                <a:gd name="connsiteX116" fmla="*/ 3712368 w 3845718"/>
                <a:gd name="connsiteY116" fmla="*/ 1238250 h 4070350"/>
                <a:gd name="connsiteX117" fmla="*/ 3701256 w 3845718"/>
                <a:gd name="connsiteY117" fmla="*/ 1360488 h 4070350"/>
                <a:gd name="connsiteX118" fmla="*/ 3793331 w 3845718"/>
                <a:gd name="connsiteY118" fmla="*/ 1449387 h 4070350"/>
                <a:gd name="connsiteX119" fmla="*/ 3845718 w 3845718"/>
                <a:gd name="connsiteY119" fmla="*/ 1600200 h 4070350"/>
                <a:gd name="connsiteX120" fmla="*/ 3540124 w 3845718"/>
                <a:gd name="connsiteY120" fmla="*/ 1788318 h 4070350"/>
                <a:gd name="connsiteX121" fmla="*/ 3607593 w 3845718"/>
                <a:gd name="connsiteY121" fmla="*/ 1916113 h 4070350"/>
                <a:gd name="connsiteX122" fmla="*/ 3559174 w 3845718"/>
                <a:gd name="connsiteY122" fmla="*/ 2017713 h 4070350"/>
                <a:gd name="connsiteX123" fmla="*/ 3604418 w 3845718"/>
                <a:gd name="connsiteY123" fmla="*/ 2051050 h 4070350"/>
                <a:gd name="connsiteX124" fmla="*/ 3629818 w 3845718"/>
                <a:gd name="connsiteY124" fmla="*/ 2101850 h 4070350"/>
                <a:gd name="connsiteX125" fmla="*/ 3629818 w 3845718"/>
                <a:gd name="connsiteY125" fmla="*/ 2178050 h 4070350"/>
                <a:gd name="connsiteX126" fmla="*/ 3604418 w 3845718"/>
                <a:gd name="connsiteY126" fmla="*/ 2203450 h 4070350"/>
                <a:gd name="connsiteX127" fmla="*/ 3598068 w 3845718"/>
                <a:gd name="connsiteY127" fmla="*/ 2241550 h 4070350"/>
                <a:gd name="connsiteX128" fmla="*/ 3528218 w 3845718"/>
                <a:gd name="connsiteY128" fmla="*/ 2216150 h 4070350"/>
                <a:gd name="connsiteX129" fmla="*/ 3509168 w 3845718"/>
                <a:gd name="connsiteY129" fmla="*/ 2343150 h 4070350"/>
                <a:gd name="connsiteX130" fmla="*/ 3432175 w 3845718"/>
                <a:gd name="connsiteY130" fmla="*/ 2307431 h 4070350"/>
                <a:gd name="connsiteX131" fmla="*/ 3299618 w 3845718"/>
                <a:gd name="connsiteY131" fmla="*/ 2370137 h 4070350"/>
                <a:gd name="connsiteX132" fmla="*/ 3445668 w 3845718"/>
                <a:gd name="connsiteY132" fmla="*/ 2616200 h 4070350"/>
                <a:gd name="connsiteX133" fmla="*/ 3483768 w 3845718"/>
                <a:gd name="connsiteY133" fmla="*/ 2616200 h 4070350"/>
                <a:gd name="connsiteX134" fmla="*/ 3477418 w 3845718"/>
                <a:gd name="connsiteY134" fmla="*/ 2705100 h 4070350"/>
                <a:gd name="connsiteX135" fmla="*/ 3407568 w 3845718"/>
                <a:gd name="connsiteY135" fmla="*/ 2680494 h 4070350"/>
                <a:gd name="connsiteX136" fmla="*/ 3299618 w 3845718"/>
                <a:gd name="connsiteY136" fmla="*/ 2717800 h 4070350"/>
                <a:gd name="connsiteX137" fmla="*/ 3077368 w 3845718"/>
                <a:gd name="connsiteY137" fmla="*/ 2711450 h 4070350"/>
                <a:gd name="connsiteX138" fmla="*/ 2982118 w 3845718"/>
                <a:gd name="connsiteY138" fmla="*/ 2711450 h 4070350"/>
                <a:gd name="connsiteX139" fmla="*/ 2905918 w 3845718"/>
                <a:gd name="connsiteY139" fmla="*/ 2635250 h 4070350"/>
                <a:gd name="connsiteX140" fmla="*/ 2848768 w 3845718"/>
                <a:gd name="connsiteY140" fmla="*/ 2622550 h 4070350"/>
                <a:gd name="connsiteX141" fmla="*/ 2834481 w 3845718"/>
                <a:gd name="connsiteY141" fmla="*/ 2543175 h 4070350"/>
                <a:gd name="connsiteX142" fmla="*/ 2643980 w 3845718"/>
                <a:gd name="connsiteY142" fmla="*/ 2486025 h 4070350"/>
                <a:gd name="connsiteX143" fmla="*/ 2620168 w 3845718"/>
                <a:gd name="connsiteY143" fmla="*/ 2603500 h 4070350"/>
                <a:gd name="connsiteX144" fmla="*/ 2639218 w 3845718"/>
                <a:gd name="connsiteY144" fmla="*/ 2692400 h 4070350"/>
                <a:gd name="connsiteX145" fmla="*/ 2607468 w 3845718"/>
                <a:gd name="connsiteY145" fmla="*/ 2806700 h 4070350"/>
                <a:gd name="connsiteX146" fmla="*/ 3001168 w 3845718"/>
                <a:gd name="connsiteY146" fmla="*/ 2876550 h 4070350"/>
                <a:gd name="connsiteX147" fmla="*/ 3045618 w 3845718"/>
                <a:gd name="connsiteY147" fmla="*/ 3333750 h 4070350"/>
                <a:gd name="connsiteX148" fmla="*/ 1978818 w 3845718"/>
                <a:gd name="connsiteY148" fmla="*/ 3390900 h 4070350"/>
                <a:gd name="connsiteX149" fmla="*/ 1959768 w 3845718"/>
                <a:gd name="connsiteY149" fmla="*/ 3448050 h 4070350"/>
                <a:gd name="connsiteX150" fmla="*/ 2010568 w 3845718"/>
                <a:gd name="connsiteY150" fmla="*/ 3473450 h 4070350"/>
                <a:gd name="connsiteX151" fmla="*/ 2029618 w 3845718"/>
                <a:gd name="connsiteY151" fmla="*/ 3549650 h 4070350"/>
                <a:gd name="connsiteX152" fmla="*/ 2023268 w 3845718"/>
                <a:gd name="connsiteY152" fmla="*/ 3708400 h 4070350"/>
                <a:gd name="connsiteX153" fmla="*/ 2093118 w 3845718"/>
                <a:gd name="connsiteY153" fmla="*/ 3803650 h 4070350"/>
                <a:gd name="connsiteX154" fmla="*/ 2055018 w 3845718"/>
                <a:gd name="connsiteY154" fmla="*/ 3968750 h 4070350"/>
                <a:gd name="connsiteX155" fmla="*/ 2112168 w 3845718"/>
                <a:gd name="connsiteY155" fmla="*/ 4070350 h 4070350"/>
                <a:gd name="connsiteX0" fmla="*/ 2055018 w 3845718"/>
                <a:gd name="connsiteY0" fmla="*/ 3968750 h 3968750"/>
                <a:gd name="connsiteX1" fmla="*/ 1781968 w 3845718"/>
                <a:gd name="connsiteY1" fmla="*/ 3803650 h 3968750"/>
                <a:gd name="connsiteX2" fmla="*/ 1674018 w 3845718"/>
                <a:gd name="connsiteY2" fmla="*/ 3829050 h 3968750"/>
                <a:gd name="connsiteX3" fmla="*/ 1502568 w 3845718"/>
                <a:gd name="connsiteY3" fmla="*/ 3327400 h 3968750"/>
                <a:gd name="connsiteX4" fmla="*/ 1489868 w 3845718"/>
                <a:gd name="connsiteY4" fmla="*/ 2997200 h 3968750"/>
                <a:gd name="connsiteX5" fmla="*/ 1470818 w 3845718"/>
                <a:gd name="connsiteY5" fmla="*/ 2819400 h 3968750"/>
                <a:gd name="connsiteX6" fmla="*/ 1432718 w 3845718"/>
                <a:gd name="connsiteY6" fmla="*/ 2603500 h 3968750"/>
                <a:gd name="connsiteX7" fmla="*/ 988218 w 3845718"/>
                <a:gd name="connsiteY7" fmla="*/ 3041650 h 3968750"/>
                <a:gd name="connsiteX8" fmla="*/ 931068 w 3845718"/>
                <a:gd name="connsiteY8" fmla="*/ 2990850 h 3968750"/>
                <a:gd name="connsiteX9" fmla="*/ 785018 w 3845718"/>
                <a:gd name="connsiteY9" fmla="*/ 3028950 h 3968750"/>
                <a:gd name="connsiteX10" fmla="*/ 696118 w 3845718"/>
                <a:gd name="connsiteY10" fmla="*/ 2959100 h 3968750"/>
                <a:gd name="connsiteX11" fmla="*/ 804068 w 3845718"/>
                <a:gd name="connsiteY11" fmla="*/ 2966244 h 3968750"/>
                <a:gd name="connsiteX12" fmla="*/ 854074 w 3845718"/>
                <a:gd name="connsiteY12" fmla="*/ 2949575 h 3968750"/>
                <a:gd name="connsiteX13" fmla="*/ 834231 w 3845718"/>
                <a:gd name="connsiteY13" fmla="*/ 2913857 h 3968750"/>
                <a:gd name="connsiteX14" fmla="*/ 911224 w 3845718"/>
                <a:gd name="connsiteY14" fmla="*/ 2887662 h 3968750"/>
                <a:gd name="connsiteX15" fmla="*/ 1192212 w 3845718"/>
                <a:gd name="connsiteY15" fmla="*/ 2590800 h 3968750"/>
                <a:gd name="connsiteX16" fmla="*/ 1159668 w 3845718"/>
                <a:gd name="connsiteY16" fmla="*/ 2533650 h 3968750"/>
                <a:gd name="connsiteX17" fmla="*/ 1193799 w 3845718"/>
                <a:gd name="connsiteY17" fmla="*/ 2449512 h 3968750"/>
                <a:gd name="connsiteX18" fmla="*/ 1101725 w 3845718"/>
                <a:gd name="connsiteY18" fmla="*/ 2413796 h 3968750"/>
                <a:gd name="connsiteX19" fmla="*/ 1035051 w 3845718"/>
                <a:gd name="connsiteY19" fmla="*/ 2449517 h 3968750"/>
                <a:gd name="connsiteX20" fmla="*/ 1001714 w 3845718"/>
                <a:gd name="connsiteY20" fmla="*/ 2506667 h 3968750"/>
                <a:gd name="connsiteX21" fmla="*/ 915989 w 3845718"/>
                <a:gd name="connsiteY21" fmla="*/ 2435229 h 3968750"/>
                <a:gd name="connsiteX22" fmla="*/ 851695 w 3845718"/>
                <a:gd name="connsiteY22" fmla="*/ 2442373 h 3968750"/>
                <a:gd name="connsiteX23" fmla="*/ 765970 w 3845718"/>
                <a:gd name="connsiteY23" fmla="*/ 2356648 h 3968750"/>
                <a:gd name="connsiteX24" fmla="*/ 870745 w 3845718"/>
                <a:gd name="connsiteY24" fmla="*/ 2268542 h 3968750"/>
                <a:gd name="connsiteX25" fmla="*/ 777876 w 3845718"/>
                <a:gd name="connsiteY25" fmla="*/ 2251873 h 3968750"/>
                <a:gd name="connsiteX26" fmla="*/ 689770 w 3845718"/>
                <a:gd name="connsiteY26" fmla="*/ 2330454 h 3968750"/>
                <a:gd name="connsiteX27" fmla="*/ 654051 w 3845718"/>
                <a:gd name="connsiteY27" fmla="*/ 2409035 h 3968750"/>
                <a:gd name="connsiteX28" fmla="*/ 654051 w 3845718"/>
                <a:gd name="connsiteY28" fmla="*/ 2432848 h 3968750"/>
                <a:gd name="connsiteX29" fmla="*/ 620714 w 3845718"/>
                <a:gd name="connsiteY29" fmla="*/ 2470948 h 3968750"/>
                <a:gd name="connsiteX30" fmla="*/ 570708 w 3845718"/>
                <a:gd name="connsiteY30" fmla="*/ 2497142 h 3968750"/>
                <a:gd name="connsiteX31" fmla="*/ 504032 w 3845718"/>
                <a:gd name="connsiteY31" fmla="*/ 2511429 h 3968750"/>
                <a:gd name="connsiteX32" fmla="*/ 489745 w 3845718"/>
                <a:gd name="connsiteY32" fmla="*/ 2542385 h 3968750"/>
                <a:gd name="connsiteX33" fmla="*/ 461170 w 3845718"/>
                <a:gd name="connsiteY33" fmla="*/ 2528098 h 3968750"/>
                <a:gd name="connsiteX34" fmla="*/ 434976 w 3845718"/>
                <a:gd name="connsiteY34" fmla="*/ 2566198 h 3968750"/>
                <a:gd name="connsiteX35" fmla="*/ 375445 w 3845718"/>
                <a:gd name="connsiteY35" fmla="*/ 2582867 h 3968750"/>
                <a:gd name="connsiteX36" fmla="*/ 368301 w 3845718"/>
                <a:gd name="connsiteY36" fmla="*/ 2618585 h 3968750"/>
                <a:gd name="connsiteX37" fmla="*/ 278605 w 3845718"/>
                <a:gd name="connsiteY37" fmla="*/ 2574925 h 3968750"/>
                <a:gd name="connsiteX38" fmla="*/ 245268 w 3845718"/>
                <a:gd name="connsiteY38" fmla="*/ 2501900 h 3968750"/>
                <a:gd name="connsiteX39" fmla="*/ 252411 w 3845718"/>
                <a:gd name="connsiteY39" fmla="*/ 2445544 h 3968750"/>
                <a:gd name="connsiteX40" fmla="*/ 217487 w 3845718"/>
                <a:gd name="connsiteY40" fmla="*/ 2444750 h 3968750"/>
                <a:gd name="connsiteX41" fmla="*/ 230981 w 3845718"/>
                <a:gd name="connsiteY41" fmla="*/ 2402681 h 3968750"/>
                <a:gd name="connsiteX42" fmla="*/ 105567 w 3845718"/>
                <a:gd name="connsiteY42" fmla="*/ 2353469 h 3968750"/>
                <a:gd name="connsiteX43" fmla="*/ 42068 w 3845718"/>
                <a:gd name="connsiteY43" fmla="*/ 2287587 h 3968750"/>
                <a:gd name="connsiteX44" fmla="*/ 83343 w 3845718"/>
                <a:gd name="connsiteY44" fmla="*/ 2047875 h 3968750"/>
                <a:gd name="connsiteX45" fmla="*/ 0 w 3845718"/>
                <a:gd name="connsiteY45" fmla="*/ 1875632 h 3968750"/>
                <a:gd name="connsiteX46" fmla="*/ 30956 w 3845718"/>
                <a:gd name="connsiteY46" fmla="*/ 1830387 h 3968750"/>
                <a:gd name="connsiteX47" fmla="*/ 205581 w 3845718"/>
                <a:gd name="connsiteY47" fmla="*/ 1454150 h 3968750"/>
                <a:gd name="connsiteX48" fmla="*/ 340518 w 3845718"/>
                <a:gd name="connsiteY48" fmla="*/ 1333500 h 3968750"/>
                <a:gd name="connsiteX49" fmla="*/ 392906 w 3845718"/>
                <a:gd name="connsiteY49" fmla="*/ 1081087 h 3968750"/>
                <a:gd name="connsiteX50" fmla="*/ 412749 w 3845718"/>
                <a:gd name="connsiteY50" fmla="*/ 955675 h 3968750"/>
                <a:gd name="connsiteX51" fmla="*/ 579437 w 3845718"/>
                <a:gd name="connsiteY51" fmla="*/ 1030287 h 3968750"/>
                <a:gd name="connsiteX52" fmla="*/ 734218 w 3845718"/>
                <a:gd name="connsiteY52" fmla="*/ 1089025 h 3968750"/>
                <a:gd name="connsiteX53" fmla="*/ 746124 w 3845718"/>
                <a:gd name="connsiteY53" fmla="*/ 1016000 h 3968750"/>
                <a:gd name="connsiteX54" fmla="*/ 689768 w 3845718"/>
                <a:gd name="connsiteY54" fmla="*/ 936625 h 3968750"/>
                <a:gd name="connsiteX55" fmla="*/ 832643 w 3845718"/>
                <a:gd name="connsiteY55" fmla="*/ 898525 h 3968750"/>
                <a:gd name="connsiteX56" fmla="*/ 921543 w 3845718"/>
                <a:gd name="connsiteY56" fmla="*/ 892175 h 3968750"/>
                <a:gd name="connsiteX57" fmla="*/ 953293 w 3845718"/>
                <a:gd name="connsiteY57" fmla="*/ 873125 h 3968750"/>
                <a:gd name="connsiteX58" fmla="*/ 981868 w 3845718"/>
                <a:gd name="connsiteY58" fmla="*/ 892175 h 3968750"/>
                <a:gd name="connsiteX59" fmla="*/ 1048543 w 3845718"/>
                <a:gd name="connsiteY59" fmla="*/ 876300 h 3968750"/>
                <a:gd name="connsiteX60" fmla="*/ 1061243 w 3845718"/>
                <a:gd name="connsiteY60" fmla="*/ 844550 h 3968750"/>
                <a:gd name="connsiteX61" fmla="*/ 1302543 w 3845718"/>
                <a:gd name="connsiteY61" fmla="*/ 815975 h 3968750"/>
                <a:gd name="connsiteX62" fmla="*/ 1261268 w 3845718"/>
                <a:gd name="connsiteY62" fmla="*/ 549275 h 3968750"/>
                <a:gd name="connsiteX63" fmla="*/ 1173165 w 3845718"/>
                <a:gd name="connsiteY63" fmla="*/ 330204 h 3968750"/>
                <a:gd name="connsiteX64" fmla="*/ 1118393 w 3845718"/>
                <a:gd name="connsiteY64" fmla="*/ 280194 h 3968750"/>
                <a:gd name="connsiteX65" fmla="*/ 1337468 w 3845718"/>
                <a:gd name="connsiteY65" fmla="*/ 166687 h 3968750"/>
                <a:gd name="connsiteX66" fmla="*/ 1620043 w 3845718"/>
                <a:gd name="connsiteY66" fmla="*/ 0 h 3968750"/>
                <a:gd name="connsiteX67" fmla="*/ 1741487 w 3845718"/>
                <a:gd name="connsiteY67" fmla="*/ 391319 h 3968750"/>
                <a:gd name="connsiteX68" fmla="*/ 1701800 w 3845718"/>
                <a:gd name="connsiteY68" fmla="*/ 509587 h 3968750"/>
                <a:gd name="connsiteX69" fmla="*/ 1696243 w 3845718"/>
                <a:gd name="connsiteY69" fmla="*/ 607218 h 3968750"/>
                <a:gd name="connsiteX70" fmla="*/ 1685923 w 3845718"/>
                <a:gd name="connsiteY70" fmla="*/ 640557 h 3968750"/>
                <a:gd name="connsiteX71" fmla="*/ 1710531 w 3845718"/>
                <a:gd name="connsiteY71" fmla="*/ 635794 h 3968750"/>
                <a:gd name="connsiteX72" fmla="*/ 1747838 w 3845718"/>
                <a:gd name="connsiteY72" fmla="*/ 619920 h 3968750"/>
                <a:gd name="connsiteX73" fmla="*/ 1843087 w 3845718"/>
                <a:gd name="connsiteY73" fmla="*/ 625474 h 3968750"/>
                <a:gd name="connsiteX74" fmla="*/ 1884361 w 3845718"/>
                <a:gd name="connsiteY74" fmla="*/ 634207 h 3968750"/>
                <a:gd name="connsiteX75" fmla="*/ 1887537 w 3845718"/>
                <a:gd name="connsiteY75" fmla="*/ 575468 h 3968750"/>
                <a:gd name="connsiteX76" fmla="*/ 1921668 w 3845718"/>
                <a:gd name="connsiteY76" fmla="*/ 584200 h 3968750"/>
                <a:gd name="connsiteX77" fmla="*/ 1908174 w 3845718"/>
                <a:gd name="connsiteY77" fmla="*/ 658812 h 3968750"/>
                <a:gd name="connsiteX78" fmla="*/ 1972468 w 3845718"/>
                <a:gd name="connsiteY78" fmla="*/ 661988 h 3968750"/>
                <a:gd name="connsiteX79" fmla="*/ 2008186 w 3845718"/>
                <a:gd name="connsiteY79" fmla="*/ 642937 h 3968750"/>
                <a:gd name="connsiteX80" fmla="*/ 2052637 w 3845718"/>
                <a:gd name="connsiteY80" fmla="*/ 654844 h 3968750"/>
                <a:gd name="connsiteX81" fmla="*/ 2055018 w 3845718"/>
                <a:gd name="connsiteY81" fmla="*/ 689768 h 3968750"/>
                <a:gd name="connsiteX82" fmla="*/ 2105818 w 3845718"/>
                <a:gd name="connsiteY82" fmla="*/ 704056 h 3968750"/>
                <a:gd name="connsiteX83" fmla="*/ 2128837 w 3845718"/>
                <a:gd name="connsiteY83" fmla="*/ 692150 h 3968750"/>
                <a:gd name="connsiteX84" fmla="*/ 2188368 w 3845718"/>
                <a:gd name="connsiteY84" fmla="*/ 643731 h 3968750"/>
                <a:gd name="connsiteX85" fmla="*/ 2229643 w 3845718"/>
                <a:gd name="connsiteY85" fmla="*/ 669131 h 3968750"/>
                <a:gd name="connsiteX86" fmla="*/ 2248693 w 3845718"/>
                <a:gd name="connsiteY86" fmla="*/ 661988 h 3968750"/>
                <a:gd name="connsiteX87" fmla="*/ 2276474 w 3845718"/>
                <a:gd name="connsiteY87" fmla="*/ 604044 h 3968750"/>
                <a:gd name="connsiteX88" fmla="*/ 2337593 w 3845718"/>
                <a:gd name="connsiteY88" fmla="*/ 565943 h 3968750"/>
                <a:gd name="connsiteX89" fmla="*/ 2326480 w 3845718"/>
                <a:gd name="connsiteY89" fmla="*/ 582614 h 3968750"/>
                <a:gd name="connsiteX90" fmla="*/ 2375693 w 3845718"/>
                <a:gd name="connsiteY90" fmla="*/ 676275 h 3968750"/>
                <a:gd name="connsiteX91" fmla="*/ 2470943 w 3845718"/>
                <a:gd name="connsiteY91" fmla="*/ 719137 h 3968750"/>
                <a:gd name="connsiteX92" fmla="*/ 2480468 w 3845718"/>
                <a:gd name="connsiteY92" fmla="*/ 808038 h 3968750"/>
                <a:gd name="connsiteX93" fmla="*/ 2501105 w 3845718"/>
                <a:gd name="connsiteY93" fmla="*/ 841375 h 3968750"/>
                <a:gd name="connsiteX94" fmla="*/ 2529681 w 3845718"/>
                <a:gd name="connsiteY94" fmla="*/ 898525 h 3968750"/>
                <a:gd name="connsiteX95" fmla="*/ 2480468 w 3845718"/>
                <a:gd name="connsiteY95" fmla="*/ 1019175 h 3968750"/>
                <a:gd name="connsiteX96" fmla="*/ 2564606 w 3845718"/>
                <a:gd name="connsiteY96" fmla="*/ 963613 h 3968750"/>
                <a:gd name="connsiteX97" fmla="*/ 2692400 w 3845718"/>
                <a:gd name="connsiteY97" fmla="*/ 973138 h 3968750"/>
                <a:gd name="connsiteX98" fmla="*/ 2744787 w 3845718"/>
                <a:gd name="connsiteY98" fmla="*/ 939800 h 3968750"/>
                <a:gd name="connsiteX99" fmla="*/ 2806699 w 3845718"/>
                <a:gd name="connsiteY99" fmla="*/ 960436 h 3968750"/>
                <a:gd name="connsiteX100" fmla="*/ 2867818 w 3845718"/>
                <a:gd name="connsiteY100" fmla="*/ 869950 h 3968750"/>
                <a:gd name="connsiteX101" fmla="*/ 2910681 w 3845718"/>
                <a:gd name="connsiteY101" fmla="*/ 877887 h 3968750"/>
                <a:gd name="connsiteX102" fmla="*/ 2978943 w 3845718"/>
                <a:gd name="connsiteY102" fmla="*/ 777875 h 3968750"/>
                <a:gd name="connsiteX103" fmla="*/ 3069430 w 3845718"/>
                <a:gd name="connsiteY103" fmla="*/ 811213 h 3968750"/>
                <a:gd name="connsiteX104" fmla="*/ 3128168 w 3845718"/>
                <a:gd name="connsiteY104" fmla="*/ 800100 h 3968750"/>
                <a:gd name="connsiteX105" fmla="*/ 3198018 w 3845718"/>
                <a:gd name="connsiteY105" fmla="*/ 825500 h 3968750"/>
                <a:gd name="connsiteX106" fmla="*/ 3204368 w 3845718"/>
                <a:gd name="connsiteY106" fmla="*/ 901700 h 3968750"/>
                <a:gd name="connsiteX107" fmla="*/ 3172618 w 3845718"/>
                <a:gd name="connsiteY107" fmla="*/ 984250 h 3968750"/>
                <a:gd name="connsiteX108" fmla="*/ 3204368 w 3845718"/>
                <a:gd name="connsiteY108" fmla="*/ 1079500 h 3968750"/>
                <a:gd name="connsiteX109" fmla="*/ 3331368 w 3845718"/>
                <a:gd name="connsiteY109" fmla="*/ 1111250 h 3968750"/>
                <a:gd name="connsiteX110" fmla="*/ 3284537 w 3845718"/>
                <a:gd name="connsiteY110" fmla="*/ 1229519 h 3968750"/>
                <a:gd name="connsiteX111" fmla="*/ 3350418 w 3845718"/>
                <a:gd name="connsiteY111" fmla="*/ 1333500 h 3968750"/>
                <a:gd name="connsiteX112" fmla="*/ 3382168 w 3845718"/>
                <a:gd name="connsiteY112" fmla="*/ 1339850 h 3968750"/>
                <a:gd name="connsiteX113" fmla="*/ 3337718 w 3845718"/>
                <a:gd name="connsiteY113" fmla="*/ 1447800 h 3968750"/>
                <a:gd name="connsiteX114" fmla="*/ 3413918 w 3845718"/>
                <a:gd name="connsiteY114" fmla="*/ 1454150 h 3968750"/>
                <a:gd name="connsiteX115" fmla="*/ 3548062 w 3845718"/>
                <a:gd name="connsiteY115" fmla="*/ 1390650 h 3968750"/>
                <a:gd name="connsiteX116" fmla="*/ 3712368 w 3845718"/>
                <a:gd name="connsiteY116" fmla="*/ 1238250 h 3968750"/>
                <a:gd name="connsiteX117" fmla="*/ 3701256 w 3845718"/>
                <a:gd name="connsiteY117" fmla="*/ 1360488 h 3968750"/>
                <a:gd name="connsiteX118" fmla="*/ 3793331 w 3845718"/>
                <a:gd name="connsiteY118" fmla="*/ 1449387 h 3968750"/>
                <a:gd name="connsiteX119" fmla="*/ 3845718 w 3845718"/>
                <a:gd name="connsiteY119" fmla="*/ 1600200 h 3968750"/>
                <a:gd name="connsiteX120" fmla="*/ 3540124 w 3845718"/>
                <a:gd name="connsiteY120" fmla="*/ 1788318 h 3968750"/>
                <a:gd name="connsiteX121" fmla="*/ 3607593 w 3845718"/>
                <a:gd name="connsiteY121" fmla="*/ 1916113 h 3968750"/>
                <a:gd name="connsiteX122" fmla="*/ 3559174 w 3845718"/>
                <a:gd name="connsiteY122" fmla="*/ 2017713 h 3968750"/>
                <a:gd name="connsiteX123" fmla="*/ 3604418 w 3845718"/>
                <a:gd name="connsiteY123" fmla="*/ 2051050 h 3968750"/>
                <a:gd name="connsiteX124" fmla="*/ 3629818 w 3845718"/>
                <a:gd name="connsiteY124" fmla="*/ 2101850 h 3968750"/>
                <a:gd name="connsiteX125" fmla="*/ 3629818 w 3845718"/>
                <a:gd name="connsiteY125" fmla="*/ 2178050 h 3968750"/>
                <a:gd name="connsiteX126" fmla="*/ 3604418 w 3845718"/>
                <a:gd name="connsiteY126" fmla="*/ 2203450 h 3968750"/>
                <a:gd name="connsiteX127" fmla="*/ 3598068 w 3845718"/>
                <a:gd name="connsiteY127" fmla="*/ 2241550 h 3968750"/>
                <a:gd name="connsiteX128" fmla="*/ 3528218 w 3845718"/>
                <a:gd name="connsiteY128" fmla="*/ 2216150 h 3968750"/>
                <a:gd name="connsiteX129" fmla="*/ 3509168 w 3845718"/>
                <a:gd name="connsiteY129" fmla="*/ 2343150 h 3968750"/>
                <a:gd name="connsiteX130" fmla="*/ 3432175 w 3845718"/>
                <a:gd name="connsiteY130" fmla="*/ 2307431 h 3968750"/>
                <a:gd name="connsiteX131" fmla="*/ 3299618 w 3845718"/>
                <a:gd name="connsiteY131" fmla="*/ 2370137 h 3968750"/>
                <a:gd name="connsiteX132" fmla="*/ 3445668 w 3845718"/>
                <a:gd name="connsiteY132" fmla="*/ 2616200 h 3968750"/>
                <a:gd name="connsiteX133" fmla="*/ 3483768 w 3845718"/>
                <a:gd name="connsiteY133" fmla="*/ 2616200 h 3968750"/>
                <a:gd name="connsiteX134" fmla="*/ 3477418 w 3845718"/>
                <a:gd name="connsiteY134" fmla="*/ 2705100 h 3968750"/>
                <a:gd name="connsiteX135" fmla="*/ 3407568 w 3845718"/>
                <a:gd name="connsiteY135" fmla="*/ 2680494 h 3968750"/>
                <a:gd name="connsiteX136" fmla="*/ 3299618 w 3845718"/>
                <a:gd name="connsiteY136" fmla="*/ 2717800 h 3968750"/>
                <a:gd name="connsiteX137" fmla="*/ 3077368 w 3845718"/>
                <a:gd name="connsiteY137" fmla="*/ 2711450 h 3968750"/>
                <a:gd name="connsiteX138" fmla="*/ 2982118 w 3845718"/>
                <a:gd name="connsiteY138" fmla="*/ 2711450 h 3968750"/>
                <a:gd name="connsiteX139" fmla="*/ 2905918 w 3845718"/>
                <a:gd name="connsiteY139" fmla="*/ 2635250 h 3968750"/>
                <a:gd name="connsiteX140" fmla="*/ 2848768 w 3845718"/>
                <a:gd name="connsiteY140" fmla="*/ 2622550 h 3968750"/>
                <a:gd name="connsiteX141" fmla="*/ 2834481 w 3845718"/>
                <a:gd name="connsiteY141" fmla="*/ 2543175 h 3968750"/>
                <a:gd name="connsiteX142" fmla="*/ 2643980 w 3845718"/>
                <a:gd name="connsiteY142" fmla="*/ 2486025 h 3968750"/>
                <a:gd name="connsiteX143" fmla="*/ 2620168 w 3845718"/>
                <a:gd name="connsiteY143" fmla="*/ 2603500 h 3968750"/>
                <a:gd name="connsiteX144" fmla="*/ 2639218 w 3845718"/>
                <a:gd name="connsiteY144" fmla="*/ 2692400 h 3968750"/>
                <a:gd name="connsiteX145" fmla="*/ 2607468 w 3845718"/>
                <a:gd name="connsiteY145" fmla="*/ 2806700 h 3968750"/>
                <a:gd name="connsiteX146" fmla="*/ 3001168 w 3845718"/>
                <a:gd name="connsiteY146" fmla="*/ 2876550 h 3968750"/>
                <a:gd name="connsiteX147" fmla="*/ 3045618 w 3845718"/>
                <a:gd name="connsiteY147" fmla="*/ 3333750 h 3968750"/>
                <a:gd name="connsiteX148" fmla="*/ 1978818 w 3845718"/>
                <a:gd name="connsiteY148" fmla="*/ 3390900 h 3968750"/>
                <a:gd name="connsiteX149" fmla="*/ 1959768 w 3845718"/>
                <a:gd name="connsiteY149" fmla="*/ 3448050 h 3968750"/>
                <a:gd name="connsiteX150" fmla="*/ 2010568 w 3845718"/>
                <a:gd name="connsiteY150" fmla="*/ 3473450 h 3968750"/>
                <a:gd name="connsiteX151" fmla="*/ 2029618 w 3845718"/>
                <a:gd name="connsiteY151" fmla="*/ 3549650 h 3968750"/>
                <a:gd name="connsiteX152" fmla="*/ 2023268 w 3845718"/>
                <a:gd name="connsiteY152" fmla="*/ 3708400 h 3968750"/>
                <a:gd name="connsiteX153" fmla="*/ 2093118 w 3845718"/>
                <a:gd name="connsiteY153" fmla="*/ 3803650 h 3968750"/>
                <a:gd name="connsiteX154" fmla="*/ 2055018 w 3845718"/>
                <a:gd name="connsiteY154" fmla="*/ 3968750 h 3968750"/>
                <a:gd name="connsiteX0" fmla="*/ 2093118 w 3845718"/>
                <a:gd name="connsiteY0" fmla="*/ 3803650 h 3829050"/>
                <a:gd name="connsiteX1" fmla="*/ 1781968 w 3845718"/>
                <a:gd name="connsiteY1" fmla="*/ 3803650 h 3829050"/>
                <a:gd name="connsiteX2" fmla="*/ 1674018 w 3845718"/>
                <a:gd name="connsiteY2" fmla="*/ 3829050 h 3829050"/>
                <a:gd name="connsiteX3" fmla="*/ 1502568 w 3845718"/>
                <a:gd name="connsiteY3" fmla="*/ 3327400 h 3829050"/>
                <a:gd name="connsiteX4" fmla="*/ 1489868 w 3845718"/>
                <a:gd name="connsiteY4" fmla="*/ 2997200 h 3829050"/>
                <a:gd name="connsiteX5" fmla="*/ 1470818 w 3845718"/>
                <a:gd name="connsiteY5" fmla="*/ 2819400 h 3829050"/>
                <a:gd name="connsiteX6" fmla="*/ 1432718 w 3845718"/>
                <a:gd name="connsiteY6" fmla="*/ 2603500 h 3829050"/>
                <a:gd name="connsiteX7" fmla="*/ 988218 w 3845718"/>
                <a:gd name="connsiteY7" fmla="*/ 3041650 h 3829050"/>
                <a:gd name="connsiteX8" fmla="*/ 931068 w 3845718"/>
                <a:gd name="connsiteY8" fmla="*/ 2990850 h 3829050"/>
                <a:gd name="connsiteX9" fmla="*/ 785018 w 3845718"/>
                <a:gd name="connsiteY9" fmla="*/ 3028950 h 3829050"/>
                <a:gd name="connsiteX10" fmla="*/ 696118 w 3845718"/>
                <a:gd name="connsiteY10" fmla="*/ 2959100 h 3829050"/>
                <a:gd name="connsiteX11" fmla="*/ 804068 w 3845718"/>
                <a:gd name="connsiteY11" fmla="*/ 2966244 h 3829050"/>
                <a:gd name="connsiteX12" fmla="*/ 854074 w 3845718"/>
                <a:gd name="connsiteY12" fmla="*/ 2949575 h 3829050"/>
                <a:gd name="connsiteX13" fmla="*/ 834231 w 3845718"/>
                <a:gd name="connsiteY13" fmla="*/ 2913857 h 3829050"/>
                <a:gd name="connsiteX14" fmla="*/ 911224 w 3845718"/>
                <a:gd name="connsiteY14" fmla="*/ 2887662 h 3829050"/>
                <a:gd name="connsiteX15" fmla="*/ 1192212 w 3845718"/>
                <a:gd name="connsiteY15" fmla="*/ 2590800 h 3829050"/>
                <a:gd name="connsiteX16" fmla="*/ 1159668 w 3845718"/>
                <a:gd name="connsiteY16" fmla="*/ 2533650 h 3829050"/>
                <a:gd name="connsiteX17" fmla="*/ 1193799 w 3845718"/>
                <a:gd name="connsiteY17" fmla="*/ 2449512 h 3829050"/>
                <a:gd name="connsiteX18" fmla="*/ 1101725 w 3845718"/>
                <a:gd name="connsiteY18" fmla="*/ 2413796 h 3829050"/>
                <a:gd name="connsiteX19" fmla="*/ 1035051 w 3845718"/>
                <a:gd name="connsiteY19" fmla="*/ 2449517 h 3829050"/>
                <a:gd name="connsiteX20" fmla="*/ 1001714 w 3845718"/>
                <a:gd name="connsiteY20" fmla="*/ 2506667 h 3829050"/>
                <a:gd name="connsiteX21" fmla="*/ 915989 w 3845718"/>
                <a:gd name="connsiteY21" fmla="*/ 2435229 h 3829050"/>
                <a:gd name="connsiteX22" fmla="*/ 851695 w 3845718"/>
                <a:gd name="connsiteY22" fmla="*/ 2442373 h 3829050"/>
                <a:gd name="connsiteX23" fmla="*/ 765970 w 3845718"/>
                <a:gd name="connsiteY23" fmla="*/ 2356648 h 3829050"/>
                <a:gd name="connsiteX24" fmla="*/ 870745 w 3845718"/>
                <a:gd name="connsiteY24" fmla="*/ 2268542 h 3829050"/>
                <a:gd name="connsiteX25" fmla="*/ 777876 w 3845718"/>
                <a:gd name="connsiteY25" fmla="*/ 2251873 h 3829050"/>
                <a:gd name="connsiteX26" fmla="*/ 689770 w 3845718"/>
                <a:gd name="connsiteY26" fmla="*/ 2330454 h 3829050"/>
                <a:gd name="connsiteX27" fmla="*/ 654051 w 3845718"/>
                <a:gd name="connsiteY27" fmla="*/ 2409035 h 3829050"/>
                <a:gd name="connsiteX28" fmla="*/ 654051 w 3845718"/>
                <a:gd name="connsiteY28" fmla="*/ 2432848 h 3829050"/>
                <a:gd name="connsiteX29" fmla="*/ 620714 w 3845718"/>
                <a:gd name="connsiteY29" fmla="*/ 2470948 h 3829050"/>
                <a:gd name="connsiteX30" fmla="*/ 570708 w 3845718"/>
                <a:gd name="connsiteY30" fmla="*/ 2497142 h 3829050"/>
                <a:gd name="connsiteX31" fmla="*/ 504032 w 3845718"/>
                <a:gd name="connsiteY31" fmla="*/ 2511429 h 3829050"/>
                <a:gd name="connsiteX32" fmla="*/ 489745 w 3845718"/>
                <a:gd name="connsiteY32" fmla="*/ 2542385 h 3829050"/>
                <a:gd name="connsiteX33" fmla="*/ 461170 w 3845718"/>
                <a:gd name="connsiteY33" fmla="*/ 2528098 h 3829050"/>
                <a:gd name="connsiteX34" fmla="*/ 434976 w 3845718"/>
                <a:gd name="connsiteY34" fmla="*/ 2566198 h 3829050"/>
                <a:gd name="connsiteX35" fmla="*/ 375445 w 3845718"/>
                <a:gd name="connsiteY35" fmla="*/ 2582867 h 3829050"/>
                <a:gd name="connsiteX36" fmla="*/ 368301 w 3845718"/>
                <a:gd name="connsiteY36" fmla="*/ 2618585 h 3829050"/>
                <a:gd name="connsiteX37" fmla="*/ 278605 w 3845718"/>
                <a:gd name="connsiteY37" fmla="*/ 2574925 h 3829050"/>
                <a:gd name="connsiteX38" fmla="*/ 245268 w 3845718"/>
                <a:gd name="connsiteY38" fmla="*/ 2501900 h 3829050"/>
                <a:gd name="connsiteX39" fmla="*/ 252411 w 3845718"/>
                <a:gd name="connsiteY39" fmla="*/ 2445544 h 3829050"/>
                <a:gd name="connsiteX40" fmla="*/ 217487 w 3845718"/>
                <a:gd name="connsiteY40" fmla="*/ 2444750 h 3829050"/>
                <a:gd name="connsiteX41" fmla="*/ 230981 w 3845718"/>
                <a:gd name="connsiteY41" fmla="*/ 2402681 h 3829050"/>
                <a:gd name="connsiteX42" fmla="*/ 105567 w 3845718"/>
                <a:gd name="connsiteY42" fmla="*/ 2353469 h 3829050"/>
                <a:gd name="connsiteX43" fmla="*/ 42068 w 3845718"/>
                <a:gd name="connsiteY43" fmla="*/ 2287587 h 3829050"/>
                <a:gd name="connsiteX44" fmla="*/ 83343 w 3845718"/>
                <a:gd name="connsiteY44" fmla="*/ 2047875 h 3829050"/>
                <a:gd name="connsiteX45" fmla="*/ 0 w 3845718"/>
                <a:gd name="connsiteY45" fmla="*/ 1875632 h 3829050"/>
                <a:gd name="connsiteX46" fmla="*/ 30956 w 3845718"/>
                <a:gd name="connsiteY46" fmla="*/ 1830387 h 3829050"/>
                <a:gd name="connsiteX47" fmla="*/ 205581 w 3845718"/>
                <a:gd name="connsiteY47" fmla="*/ 1454150 h 3829050"/>
                <a:gd name="connsiteX48" fmla="*/ 340518 w 3845718"/>
                <a:gd name="connsiteY48" fmla="*/ 1333500 h 3829050"/>
                <a:gd name="connsiteX49" fmla="*/ 392906 w 3845718"/>
                <a:gd name="connsiteY49" fmla="*/ 1081087 h 3829050"/>
                <a:gd name="connsiteX50" fmla="*/ 412749 w 3845718"/>
                <a:gd name="connsiteY50" fmla="*/ 955675 h 3829050"/>
                <a:gd name="connsiteX51" fmla="*/ 579437 w 3845718"/>
                <a:gd name="connsiteY51" fmla="*/ 1030287 h 3829050"/>
                <a:gd name="connsiteX52" fmla="*/ 734218 w 3845718"/>
                <a:gd name="connsiteY52" fmla="*/ 1089025 h 3829050"/>
                <a:gd name="connsiteX53" fmla="*/ 746124 w 3845718"/>
                <a:gd name="connsiteY53" fmla="*/ 1016000 h 3829050"/>
                <a:gd name="connsiteX54" fmla="*/ 689768 w 3845718"/>
                <a:gd name="connsiteY54" fmla="*/ 936625 h 3829050"/>
                <a:gd name="connsiteX55" fmla="*/ 832643 w 3845718"/>
                <a:gd name="connsiteY55" fmla="*/ 898525 h 3829050"/>
                <a:gd name="connsiteX56" fmla="*/ 921543 w 3845718"/>
                <a:gd name="connsiteY56" fmla="*/ 892175 h 3829050"/>
                <a:gd name="connsiteX57" fmla="*/ 953293 w 3845718"/>
                <a:gd name="connsiteY57" fmla="*/ 873125 h 3829050"/>
                <a:gd name="connsiteX58" fmla="*/ 981868 w 3845718"/>
                <a:gd name="connsiteY58" fmla="*/ 892175 h 3829050"/>
                <a:gd name="connsiteX59" fmla="*/ 1048543 w 3845718"/>
                <a:gd name="connsiteY59" fmla="*/ 876300 h 3829050"/>
                <a:gd name="connsiteX60" fmla="*/ 1061243 w 3845718"/>
                <a:gd name="connsiteY60" fmla="*/ 844550 h 3829050"/>
                <a:gd name="connsiteX61" fmla="*/ 1302543 w 3845718"/>
                <a:gd name="connsiteY61" fmla="*/ 815975 h 3829050"/>
                <a:gd name="connsiteX62" fmla="*/ 1261268 w 3845718"/>
                <a:gd name="connsiteY62" fmla="*/ 549275 h 3829050"/>
                <a:gd name="connsiteX63" fmla="*/ 1173165 w 3845718"/>
                <a:gd name="connsiteY63" fmla="*/ 330204 h 3829050"/>
                <a:gd name="connsiteX64" fmla="*/ 1118393 w 3845718"/>
                <a:gd name="connsiteY64" fmla="*/ 280194 h 3829050"/>
                <a:gd name="connsiteX65" fmla="*/ 1337468 w 3845718"/>
                <a:gd name="connsiteY65" fmla="*/ 166687 h 3829050"/>
                <a:gd name="connsiteX66" fmla="*/ 1620043 w 3845718"/>
                <a:gd name="connsiteY66" fmla="*/ 0 h 3829050"/>
                <a:gd name="connsiteX67" fmla="*/ 1741487 w 3845718"/>
                <a:gd name="connsiteY67" fmla="*/ 391319 h 3829050"/>
                <a:gd name="connsiteX68" fmla="*/ 1701800 w 3845718"/>
                <a:gd name="connsiteY68" fmla="*/ 509587 h 3829050"/>
                <a:gd name="connsiteX69" fmla="*/ 1696243 w 3845718"/>
                <a:gd name="connsiteY69" fmla="*/ 607218 h 3829050"/>
                <a:gd name="connsiteX70" fmla="*/ 1685923 w 3845718"/>
                <a:gd name="connsiteY70" fmla="*/ 640557 h 3829050"/>
                <a:gd name="connsiteX71" fmla="*/ 1710531 w 3845718"/>
                <a:gd name="connsiteY71" fmla="*/ 635794 h 3829050"/>
                <a:gd name="connsiteX72" fmla="*/ 1747838 w 3845718"/>
                <a:gd name="connsiteY72" fmla="*/ 619920 h 3829050"/>
                <a:gd name="connsiteX73" fmla="*/ 1843087 w 3845718"/>
                <a:gd name="connsiteY73" fmla="*/ 625474 h 3829050"/>
                <a:gd name="connsiteX74" fmla="*/ 1884361 w 3845718"/>
                <a:gd name="connsiteY74" fmla="*/ 634207 h 3829050"/>
                <a:gd name="connsiteX75" fmla="*/ 1887537 w 3845718"/>
                <a:gd name="connsiteY75" fmla="*/ 575468 h 3829050"/>
                <a:gd name="connsiteX76" fmla="*/ 1921668 w 3845718"/>
                <a:gd name="connsiteY76" fmla="*/ 584200 h 3829050"/>
                <a:gd name="connsiteX77" fmla="*/ 1908174 w 3845718"/>
                <a:gd name="connsiteY77" fmla="*/ 658812 h 3829050"/>
                <a:gd name="connsiteX78" fmla="*/ 1972468 w 3845718"/>
                <a:gd name="connsiteY78" fmla="*/ 661988 h 3829050"/>
                <a:gd name="connsiteX79" fmla="*/ 2008186 w 3845718"/>
                <a:gd name="connsiteY79" fmla="*/ 642937 h 3829050"/>
                <a:gd name="connsiteX80" fmla="*/ 2052637 w 3845718"/>
                <a:gd name="connsiteY80" fmla="*/ 654844 h 3829050"/>
                <a:gd name="connsiteX81" fmla="*/ 2055018 w 3845718"/>
                <a:gd name="connsiteY81" fmla="*/ 689768 h 3829050"/>
                <a:gd name="connsiteX82" fmla="*/ 2105818 w 3845718"/>
                <a:gd name="connsiteY82" fmla="*/ 704056 h 3829050"/>
                <a:gd name="connsiteX83" fmla="*/ 2128837 w 3845718"/>
                <a:gd name="connsiteY83" fmla="*/ 692150 h 3829050"/>
                <a:gd name="connsiteX84" fmla="*/ 2188368 w 3845718"/>
                <a:gd name="connsiteY84" fmla="*/ 643731 h 3829050"/>
                <a:gd name="connsiteX85" fmla="*/ 2229643 w 3845718"/>
                <a:gd name="connsiteY85" fmla="*/ 669131 h 3829050"/>
                <a:gd name="connsiteX86" fmla="*/ 2248693 w 3845718"/>
                <a:gd name="connsiteY86" fmla="*/ 661988 h 3829050"/>
                <a:gd name="connsiteX87" fmla="*/ 2276474 w 3845718"/>
                <a:gd name="connsiteY87" fmla="*/ 604044 h 3829050"/>
                <a:gd name="connsiteX88" fmla="*/ 2337593 w 3845718"/>
                <a:gd name="connsiteY88" fmla="*/ 565943 h 3829050"/>
                <a:gd name="connsiteX89" fmla="*/ 2326480 w 3845718"/>
                <a:gd name="connsiteY89" fmla="*/ 582614 h 3829050"/>
                <a:gd name="connsiteX90" fmla="*/ 2375693 w 3845718"/>
                <a:gd name="connsiteY90" fmla="*/ 676275 h 3829050"/>
                <a:gd name="connsiteX91" fmla="*/ 2470943 w 3845718"/>
                <a:gd name="connsiteY91" fmla="*/ 719137 h 3829050"/>
                <a:gd name="connsiteX92" fmla="*/ 2480468 w 3845718"/>
                <a:gd name="connsiteY92" fmla="*/ 808038 h 3829050"/>
                <a:gd name="connsiteX93" fmla="*/ 2501105 w 3845718"/>
                <a:gd name="connsiteY93" fmla="*/ 841375 h 3829050"/>
                <a:gd name="connsiteX94" fmla="*/ 2529681 w 3845718"/>
                <a:gd name="connsiteY94" fmla="*/ 898525 h 3829050"/>
                <a:gd name="connsiteX95" fmla="*/ 2480468 w 3845718"/>
                <a:gd name="connsiteY95" fmla="*/ 1019175 h 3829050"/>
                <a:gd name="connsiteX96" fmla="*/ 2564606 w 3845718"/>
                <a:gd name="connsiteY96" fmla="*/ 963613 h 3829050"/>
                <a:gd name="connsiteX97" fmla="*/ 2692400 w 3845718"/>
                <a:gd name="connsiteY97" fmla="*/ 973138 h 3829050"/>
                <a:gd name="connsiteX98" fmla="*/ 2744787 w 3845718"/>
                <a:gd name="connsiteY98" fmla="*/ 939800 h 3829050"/>
                <a:gd name="connsiteX99" fmla="*/ 2806699 w 3845718"/>
                <a:gd name="connsiteY99" fmla="*/ 960436 h 3829050"/>
                <a:gd name="connsiteX100" fmla="*/ 2867818 w 3845718"/>
                <a:gd name="connsiteY100" fmla="*/ 869950 h 3829050"/>
                <a:gd name="connsiteX101" fmla="*/ 2910681 w 3845718"/>
                <a:gd name="connsiteY101" fmla="*/ 877887 h 3829050"/>
                <a:gd name="connsiteX102" fmla="*/ 2978943 w 3845718"/>
                <a:gd name="connsiteY102" fmla="*/ 777875 h 3829050"/>
                <a:gd name="connsiteX103" fmla="*/ 3069430 w 3845718"/>
                <a:gd name="connsiteY103" fmla="*/ 811213 h 3829050"/>
                <a:gd name="connsiteX104" fmla="*/ 3128168 w 3845718"/>
                <a:gd name="connsiteY104" fmla="*/ 800100 h 3829050"/>
                <a:gd name="connsiteX105" fmla="*/ 3198018 w 3845718"/>
                <a:gd name="connsiteY105" fmla="*/ 825500 h 3829050"/>
                <a:gd name="connsiteX106" fmla="*/ 3204368 w 3845718"/>
                <a:gd name="connsiteY106" fmla="*/ 901700 h 3829050"/>
                <a:gd name="connsiteX107" fmla="*/ 3172618 w 3845718"/>
                <a:gd name="connsiteY107" fmla="*/ 984250 h 3829050"/>
                <a:gd name="connsiteX108" fmla="*/ 3204368 w 3845718"/>
                <a:gd name="connsiteY108" fmla="*/ 1079500 h 3829050"/>
                <a:gd name="connsiteX109" fmla="*/ 3331368 w 3845718"/>
                <a:gd name="connsiteY109" fmla="*/ 1111250 h 3829050"/>
                <a:gd name="connsiteX110" fmla="*/ 3284537 w 3845718"/>
                <a:gd name="connsiteY110" fmla="*/ 1229519 h 3829050"/>
                <a:gd name="connsiteX111" fmla="*/ 3350418 w 3845718"/>
                <a:gd name="connsiteY111" fmla="*/ 1333500 h 3829050"/>
                <a:gd name="connsiteX112" fmla="*/ 3382168 w 3845718"/>
                <a:gd name="connsiteY112" fmla="*/ 1339850 h 3829050"/>
                <a:gd name="connsiteX113" fmla="*/ 3337718 w 3845718"/>
                <a:gd name="connsiteY113" fmla="*/ 1447800 h 3829050"/>
                <a:gd name="connsiteX114" fmla="*/ 3413918 w 3845718"/>
                <a:gd name="connsiteY114" fmla="*/ 1454150 h 3829050"/>
                <a:gd name="connsiteX115" fmla="*/ 3548062 w 3845718"/>
                <a:gd name="connsiteY115" fmla="*/ 1390650 h 3829050"/>
                <a:gd name="connsiteX116" fmla="*/ 3712368 w 3845718"/>
                <a:gd name="connsiteY116" fmla="*/ 1238250 h 3829050"/>
                <a:gd name="connsiteX117" fmla="*/ 3701256 w 3845718"/>
                <a:gd name="connsiteY117" fmla="*/ 1360488 h 3829050"/>
                <a:gd name="connsiteX118" fmla="*/ 3793331 w 3845718"/>
                <a:gd name="connsiteY118" fmla="*/ 1449387 h 3829050"/>
                <a:gd name="connsiteX119" fmla="*/ 3845718 w 3845718"/>
                <a:gd name="connsiteY119" fmla="*/ 1600200 h 3829050"/>
                <a:gd name="connsiteX120" fmla="*/ 3540124 w 3845718"/>
                <a:gd name="connsiteY120" fmla="*/ 1788318 h 3829050"/>
                <a:gd name="connsiteX121" fmla="*/ 3607593 w 3845718"/>
                <a:gd name="connsiteY121" fmla="*/ 1916113 h 3829050"/>
                <a:gd name="connsiteX122" fmla="*/ 3559174 w 3845718"/>
                <a:gd name="connsiteY122" fmla="*/ 2017713 h 3829050"/>
                <a:gd name="connsiteX123" fmla="*/ 3604418 w 3845718"/>
                <a:gd name="connsiteY123" fmla="*/ 2051050 h 3829050"/>
                <a:gd name="connsiteX124" fmla="*/ 3629818 w 3845718"/>
                <a:gd name="connsiteY124" fmla="*/ 2101850 h 3829050"/>
                <a:gd name="connsiteX125" fmla="*/ 3629818 w 3845718"/>
                <a:gd name="connsiteY125" fmla="*/ 2178050 h 3829050"/>
                <a:gd name="connsiteX126" fmla="*/ 3604418 w 3845718"/>
                <a:gd name="connsiteY126" fmla="*/ 2203450 h 3829050"/>
                <a:gd name="connsiteX127" fmla="*/ 3598068 w 3845718"/>
                <a:gd name="connsiteY127" fmla="*/ 2241550 h 3829050"/>
                <a:gd name="connsiteX128" fmla="*/ 3528218 w 3845718"/>
                <a:gd name="connsiteY128" fmla="*/ 2216150 h 3829050"/>
                <a:gd name="connsiteX129" fmla="*/ 3509168 w 3845718"/>
                <a:gd name="connsiteY129" fmla="*/ 2343150 h 3829050"/>
                <a:gd name="connsiteX130" fmla="*/ 3432175 w 3845718"/>
                <a:gd name="connsiteY130" fmla="*/ 2307431 h 3829050"/>
                <a:gd name="connsiteX131" fmla="*/ 3299618 w 3845718"/>
                <a:gd name="connsiteY131" fmla="*/ 2370137 h 3829050"/>
                <a:gd name="connsiteX132" fmla="*/ 3445668 w 3845718"/>
                <a:gd name="connsiteY132" fmla="*/ 2616200 h 3829050"/>
                <a:gd name="connsiteX133" fmla="*/ 3483768 w 3845718"/>
                <a:gd name="connsiteY133" fmla="*/ 2616200 h 3829050"/>
                <a:gd name="connsiteX134" fmla="*/ 3477418 w 3845718"/>
                <a:gd name="connsiteY134" fmla="*/ 2705100 h 3829050"/>
                <a:gd name="connsiteX135" fmla="*/ 3407568 w 3845718"/>
                <a:gd name="connsiteY135" fmla="*/ 2680494 h 3829050"/>
                <a:gd name="connsiteX136" fmla="*/ 3299618 w 3845718"/>
                <a:gd name="connsiteY136" fmla="*/ 2717800 h 3829050"/>
                <a:gd name="connsiteX137" fmla="*/ 3077368 w 3845718"/>
                <a:gd name="connsiteY137" fmla="*/ 2711450 h 3829050"/>
                <a:gd name="connsiteX138" fmla="*/ 2982118 w 3845718"/>
                <a:gd name="connsiteY138" fmla="*/ 2711450 h 3829050"/>
                <a:gd name="connsiteX139" fmla="*/ 2905918 w 3845718"/>
                <a:gd name="connsiteY139" fmla="*/ 2635250 h 3829050"/>
                <a:gd name="connsiteX140" fmla="*/ 2848768 w 3845718"/>
                <a:gd name="connsiteY140" fmla="*/ 2622550 h 3829050"/>
                <a:gd name="connsiteX141" fmla="*/ 2834481 w 3845718"/>
                <a:gd name="connsiteY141" fmla="*/ 2543175 h 3829050"/>
                <a:gd name="connsiteX142" fmla="*/ 2643980 w 3845718"/>
                <a:gd name="connsiteY142" fmla="*/ 2486025 h 3829050"/>
                <a:gd name="connsiteX143" fmla="*/ 2620168 w 3845718"/>
                <a:gd name="connsiteY143" fmla="*/ 2603500 h 3829050"/>
                <a:gd name="connsiteX144" fmla="*/ 2639218 w 3845718"/>
                <a:gd name="connsiteY144" fmla="*/ 2692400 h 3829050"/>
                <a:gd name="connsiteX145" fmla="*/ 2607468 w 3845718"/>
                <a:gd name="connsiteY145" fmla="*/ 2806700 h 3829050"/>
                <a:gd name="connsiteX146" fmla="*/ 3001168 w 3845718"/>
                <a:gd name="connsiteY146" fmla="*/ 2876550 h 3829050"/>
                <a:gd name="connsiteX147" fmla="*/ 3045618 w 3845718"/>
                <a:gd name="connsiteY147" fmla="*/ 3333750 h 3829050"/>
                <a:gd name="connsiteX148" fmla="*/ 1978818 w 3845718"/>
                <a:gd name="connsiteY148" fmla="*/ 3390900 h 3829050"/>
                <a:gd name="connsiteX149" fmla="*/ 1959768 w 3845718"/>
                <a:gd name="connsiteY149" fmla="*/ 3448050 h 3829050"/>
                <a:gd name="connsiteX150" fmla="*/ 2010568 w 3845718"/>
                <a:gd name="connsiteY150" fmla="*/ 3473450 h 3829050"/>
                <a:gd name="connsiteX151" fmla="*/ 2029618 w 3845718"/>
                <a:gd name="connsiteY151" fmla="*/ 3549650 h 3829050"/>
                <a:gd name="connsiteX152" fmla="*/ 2023268 w 3845718"/>
                <a:gd name="connsiteY152" fmla="*/ 3708400 h 3829050"/>
                <a:gd name="connsiteX153" fmla="*/ 2093118 w 3845718"/>
                <a:gd name="connsiteY153" fmla="*/ 3803650 h 3829050"/>
                <a:gd name="connsiteX0" fmla="*/ 2093118 w 3845718"/>
                <a:gd name="connsiteY0" fmla="*/ 3803650 h 3838575"/>
                <a:gd name="connsiteX1" fmla="*/ 1835943 w 3845718"/>
                <a:gd name="connsiteY1" fmla="*/ 3838575 h 3838575"/>
                <a:gd name="connsiteX2" fmla="*/ 1674018 w 3845718"/>
                <a:gd name="connsiteY2" fmla="*/ 3829050 h 3838575"/>
                <a:gd name="connsiteX3" fmla="*/ 1502568 w 3845718"/>
                <a:gd name="connsiteY3" fmla="*/ 3327400 h 3838575"/>
                <a:gd name="connsiteX4" fmla="*/ 1489868 w 3845718"/>
                <a:gd name="connsiteY4" fmla="*/ 2997200 h 3838575"/>
                <a:gd name="connsiteX5" fmla="*/ 1470818 w 3845718"/>
                <a:gd name="connsiteY5" fmla="*/ 2819400 h 3838575"/>
                <a:gd name="connsiteX6" fmla="*/ 1432718 w 3845718"/>
                <a:gd name="connsiteY6" fmla="*/ 2603500 h 3838575"/>
                <a:gd name="connsiteX7" fmla="*/ 988218 w 3845718"/>
                <a:gd name="connsiteY7" fmla="*/ 3041650 h 3838575"/>
                <a:gd name="connsiteX8" fmla="*/ 931068 w 3845718"/>
                <a:gd name="connsiteY8" fmla="*/ 2990850 h 3838575"/>
                <a:gd name="connsiteX9" fmla="*/ 785018 w 3845718"/>
                <a:gd name="connsiteY9" fmla="*/ 3028950 h 3838575"/>
                <a:gd name="connsiteX10" fmla="*/ 696118 w 3845718"/>
                <a:gd name="connsiteY10" fmla="*/ 2959100 h 3838575"/>
                <a:gd name="connsiteX11" fmla="*/ 804068 w 3845718"/>
                <a:gd name="connsiteY11" fmla="*/ 2966244 h 3838575"/>
                <a:gd name="connsiteX12" fmla="*/ 854074 w 3845718"/>
                <a:gd name="connsiteY12" fmla="*/ 2949575 h 3838575"/>
                <a:gd name="connsiteX13" fmla="*/ 834231 w 3845718"/>
                <a:gd name="connsiteY13" fmla="*/ 2913857 h 3838575"/>
                <a:gd name="connsiteX14" fmla="*/ 911224 w 3845718"/>
                <a:gd name="connsiteY14" fmla="*/ 2887662 h 3838575"/>
                <a:gd name="connsiteX15" fmla="*/ 1192212 w 3845718"/>
                <a:gd name="connsiteY15" fmla="*/ 2590800 h 3838575"/>
                <a:gd name="connsiteX16" fmla="*/ 1159668 w 3845718"/>
                <a:gd name="connsiteY16" fmla="*/ 2533650 h 3838575"/>
                <a:gd name="connsiteX17" fmla="*/ 1193799 w 3845718"/>
                <a:gd name="connsiteY17" fmla="*/ 2449512 h 3838575"/>
                <a:gd name="connsiteX18" fmla="*/ 1101725 w 3845718"/>
                <a:gd name="connsiteY18" fmla="*/ 2413796 h 3838575"/>
                <a:gd name="connsiteX19" fmla="*/ 1035051 w 3845718"/>
                <a:gd name="connsiteY19" fmla="*/ 2449517 h 3838575"/>
                <a:gd name="connsiteX20" fmla="*/ 1001714 w 3845718"/>
                <a:gd name="connsiteY20" fmla="*/ 2506667 h 3838575"/>
                <a:gd name="connsiteX21" fmla="*/ 915989 w 3845718"/>
                <a:gd name="connsiteY21" fmla="*/ 2435229 h 3838575"/>
                <a:gd name="connsiteX22" fmla="*/ 851695 w 3845718"/>
                <a:gd name="connsiteY22" fmla="*/ 2442373 h 3838575"/>
                <a:gd name="connsiteX23" fmla="*/ 765970 w 3845718"/>
                <a:gd name="connsiteY23" fmla="*/ 2356648 h 3838575"/>
                <a:gd name="connsiteX24" fmla="*/ 870745 w 3845718"/>
                <a:gd name="connsiteY24" fmla="*/ 2268542 h 3838575"/>
                <a:gd name="connsiteX25" fmla="*/ 777876 w 3845718"/>
                <a:gd name="connsiteY25" fmla="*/ 2251873 h 3838575"/>
                <a:gd name="connsiteX26" fmla="*/ 689770 w 3845718"/>
                <a:gd name="connsiteY26" fmla="*/ 2330454 h 3838575"/>
                <a:gd name="connsiteX27" fmla="*/ 654051 w 3845718"/>
                <a:gd name="connsiteY27" fmla="*/ 2409035 h 3838575"/>
                <a:gd name="connsiteX28" fmla="*/ 654051 w 3845718"/>
                <a:gd name="connsiteY28" fmla="*/ 2432848 h 3838575"/>
                <a:gd name="connsiteX29" fmla="*/ 620714 w 3845718"/>
                <a:gd name="connsiteY29" fmla="*/ 2470948 h 3838575"/>
                <a:gd name="connsiteX30" fmla="*/ 570708 w 3845718"/>
                <a:gd name="connsiteY30" fmla="*/ 2497142 h 3838575"/>
                <a:gd name="connsiteX31" fmla="*/ 504032 w 3845718"/>
                <a:gd name="connsiteY31" fmla="*/ 2511429 h 3838575"/>
                <a:gd name="connsiteX32" fmla="*/ 489745 w 3845718"/>
                <a:gd name="connsiteY32" fmla="*/ 2542385 h 3838575"/>
                <a:gd name="connsiteX33" fmla="*/ 461170 w 3845718"/>
                <a:gd name="connsiteY33" fmla="*/ 2528098 h 3838575"/>
                <a:gd name="connsiteX34" fmla="*/ 434976 w 3845718"/>
                <a:gd name="connsiteY34" fmla="*/ 2566198 h 3838575"/>
                <a:gd name="connsiteX35" fmla="*/ 375445 w 3845718"/>
                <a:gd name="connsiteY35" fmla="*/ 2582867 h 3838575"/>
                <a:gd name="connsiteX36" fmla="*/ 368301 w 3845718"/>
                <a:gd name="connsiteY36" fmla="*/ 2618585 h 3838575"/>
                <a:gd name="connsiteX37" fmla="*/ 278605 w 3845718"/>
                <a:gd name="connsiteY37" fmla="*/ 2574925 h 3838575"/>
                <a:gd name="connsiteX38" fmla="*/ 245268 w 3845718"/>
                <a:gd name="connsiteY38" fmla="*/ 2501900 h 3838575"/>
                <a:gd name="connsiteX39" fmla="*/ 252411 w 3845718"/>
                <a:gd name="connsiteY39" fmla="*/ 2445544 h 3838575"/>
                <a:gd name="connsiteX40" fmla="*/ 217487 w 3845718"/>
                <a:gd name="connsiteY40" fmla="*/ 2444750 h 3838575"/>
                <a:gd name="connsiteX41" fmla="*/ 230981 w 3845718"/>
                <a:gd name="connsiteY41" fmla="*/ 2402681 h 3838575"/>
                <a:gd name="connsiteX42" fmla="*/ 105567 w 3845718"/>
                <a:gd name="connsiteY42" fmla="*/ 2353469 h 3838575"/>
                <a:gd name="connsiteX43" fmla="*/ 42068 w 3845718"/>
                <a:gd name="connsiteY43" fmla="*/ 2287587 h 3838575"/>
                <a:gd name="connsiteX44" fmla="*/ 83343 w 3845718"/>
                <a:gd name="connsiteY44" fmla="*/ 2047875 h 3838575"/>
                <a:gd name="connsiteX45" fmla="*/ 0 w 3845718"/>
                <a:gd name="connsiteY45" fmla="*/ 1875632 h 3838575"/>
                <a:gd name="connsiteX46" fmla="*/ 30956 w 3845718"/>
                <a:gd name="connsiteY46" fmla="*/ 1830387 h 3838575"/>
                <a:gd name="connsiteX47" fmla="*/ 205581 w 3845718"/>
                <a:gd name="connsiteY47" fmla="*/ 1454150 h 3838575"/>
                <a:gd name="connsiteX48" fmla="*/ 340518 w 3845718"/>
                <a:gd name="connsiteY48" fmla="*/ 1333500 h 3838575"/>
                <a:gd name="connsiteX49" fmla="*/ 392906 w 3845718"/>
                <a:gd name="connsiteY49" fmla="*/ 1081087 h 3838575"/>
                <a:gd name="connsiteX50" fmla="*/ 412749 w 3845718"/>
                <a:gd name="connsiteY50" fmla="*/ 955675 h 3838575"/>
                <a:gd name="connsiteX51" fmla="*/ 579437 w 3845718"/>
                <a:gd name="connsiteY51" fmla="*/ 1030287 h 3838575"/>
                <a:gd name="connsiteX52" fmla="*/ 734218 w 3845718"/>
                <a:gd name="connsiteY52" fmla="*/ 1089025 h 3838575"/>
                <a:gd name="connsiteX53" fmla="*/ 746124 w 3845718"/>
                <a:gd name="connsiteY53" fmla="*/ 1016000 h 3838575"/>
                <a:gd name="connsiteX54" fmla="*/ 689768 w 3845718"/>
                <a:gd name="connsiteY54" fmla="*/ 936625 h 3838575"/>
                <a:gd name="connsiteX55" fmla="*/ 832643 w 3845718"/>
                <a:gd name="connsiteY55" fmla="*/ 898525 h 3838575"/>
                <a:gd name="connsiteX56" fmla="*/ 921543 w 3845718"/>
                <a:gd name="connsiteY56" fmla="*/ 892175 h 3838575"/>
                <a:gd name="connsiteX57" fmla="*/ 953293 w 3845718"/>
                <a:gd name="connsiteY57" fmla="*/ 873125 h 3838575"/>
                <a:gd name="connsiteX58" fmla="*/ 981868 w 3845718"/>
                <a:gd name="connsiteY58" fmla="*/ 892175 h 3838575"/>
                <a:gd name="connsiteX59" fmla="*/ 1048543 w 3845718"/>
                <a:gd name="connsiteY59" fmla="*/ 876300 h 3838575"/>
                <a:gd name="connsiteX60" fmla="*/ 1061243 w 3845718"/>
                <a:gd name="connsiteY60" fmla="*/ 844550 h 3838575"/>
                <a:gd name="connsiteX61" fmla="*/ 1302543 w 3845718"/>
                <a:gd name="connsiteY61" fmla="*/ 815975 h 3838575"/>
                <a:gd name="connsiteX62" fmla="*/ 1261268 w 3845718"/>
                <a:gd name="connsiteY62" fmla="*/ 549275 h 3838575"/>
                <a:gd name="connsiteX63" fmla="*/ 1173165 w 3845718"/>
                <a:gd name="connsiteY63" fmla="*/ 330204 h 3838575"/>
                <a:gd name="connsiteX64" fmla="*/ 1118393 w 3845718"/>
                <a:gd name="connsiteY64" fmla="*/ 280194 h 3838575"/>
                <a:gd name="connsiteX65" fmla="*/ 1337468 w 3845718"/>
                <a:gd name="connsiteY65" fmla="*/ 166687 h 3838575"/>
                <a:gd name="connsiteX66" fmla="*/ 1620043 w 3845718"/>
                <a:gd name="connsiteY66" fmla="*/ 0 h 3838575"/>
                <a:gd name="connsiteX67" fmla="*/ 1741487 w 3845718"/>
                <a:gd name="connsiteY67" fmla="*/ 391319 h 3838575"/>
                <a:gd name="connsiteX68" fmla="*/ 1701800 w 3845718"/>
                <a:gd name="connsiteY68" fmla="*/ 509587 h 3838575"/>
                <a:gd name="connsiteX69" fmla="*/ 1696243 w 3845718"/>
                <a:gd name="connsiteY69" fmla="*/ 607218 h 3838575"/>
                <a:gd name="connsiteX70" fmla="*/ 1685923 w 3845718"/>
                <a:gd name="connsiteY70" fmla="*/ 640557 h 3838575"/>
                <a:gd name="connsiteX71" fmla="*/ 1710531 w 3845718"/>
                <a:gd name="connsiteY71" fmla="*/ 635794 h 3838575"/>
                <a:gd name="connsiteX72" fmla="*/ 1747838 w 3845718"/>
                <a:gd name="connsiteY72" fmla="*/ 619920 h 3838575"/>
                <a:gd name="connsiteX73" fmla="*/ 1843087 w 3845718"/>
                <a:gd name="connsiteY73" fmla="*/ 625474 h 3838575"/>
                <a:gd name="connsiteX74" fmla="*/ 1884361 w 3845718"/>
                <a:gd name="connsiteY74" fmla="*/ 634207 h 3838575"/>
                <a:gd name="connsiteX75" fmla="*/ 1887537 w 3845718"/>
                <a:gd name="connsiteY75" fmla="*/ 575468 h 3838575"/>
                <a:gd name="connsiteX76" fmla="*/ 1921668 w 3845718"/>
                <a:gd name="connsiteY76" fmla="*/ 584200 h 3838575"/>
                <a:gd name="connsiteX77" fmla="*/ 1908174 w 3845718"/>
                <a:gd name="connsiteY77" fmla="*/ 658812 h 3838575"/>
                <a:gd name="connsiteX78" fmla="*/ 1972468 w 3845718"/>
                <a:gd name="connsiteY78" fmla="*/ 661988 h 3838575"/>
                <a:gd name="connsiteX79" fmla="*/ 2008186 w 3845718"/>
                <a:gd name="connsiteY79" fmla="*/ 642937 h 3838575"/>
                <a:gd name="connsiteX80" fmla="*/ 2052637 w 3845718"/>
                <a:gd name="connsiteY80" fmla="*/ 654844 h 3838575"/>
                <a:gd name="connsiteX81" fmla="*/ 2055018 w 3845718"/>
                <a:gd name="connsiteY81" fmla="*/ 689768 h 3838575"/>
                <a:gd name="connsiteX82" fmla="*/ 2105818 w 3845718"/>
                <a:gd name="connsiteY82" fmla="*/ 704056 h 3838575"/>
                <a:gd name="connsiteX83" fmla="*/ 2128837 w 3845718"/>
                <a:gd name="connsiteY83" fmla="*/ 692150 h 3838575"/>
                <a:gd name="connsiteX84" fmla="*/ 2188368 w 3845718"/>
                <a:gd name="connsiteY84" fmla="*/ 643731 h 3838575"/>
                <a:gd name="connsiteX85" fmla="*/ 2229643 w 3845718"/>
                <a:gd name="connsiteY85" fmla="*/ 669131 h 3838575"/>
                <a:gd name="connsiteX86" fmla="*/ 2248693 w 3845718"/>
                <a:gd name="connsiteY86" fmla="*/ 661988 h 3838575"/>
                <a:gd name="connsiteX87" fmla="*/ 2276474 w 3845718"/>
                <a:gd name="connsiteY87" fmla="*/ 604044 h 3838575"/>
                <a:gd name="connsiteX88" fmla="*/ 2337593 w 3845718"/>
                <a:gd name="connsiteY88" fmla="*/ 565943 h 3838575"/>
                <a:gd name="connsiteX89" fmla="*/ 2326480 w 3845718"/>
                <a:gd name="connsiteY89" fmla="*/ 582614 h 3838575"/>
                <a:gd name="connsiteX90" fmla="*/ 2375693 w 3845718"/>
                <a:gd name="connsiteY90" fmla="*/ 676275 h 3838575"/>
                <a:gd name="connsiteX91" fmla="*/ 2470943 w 3845718"/>
                <a:gd name="connsiteY91" fmla="*/ 719137 h 3838575"/>
                <a:gd name="connsiteX92" fmla="*/ 2480468 w 3845718"/>
                <a:gd name="connsiteY92" fmla="*/ 808038 h 3838575"/>
                <a:gd name="connsiteX93" fmla="*/ 2501105 w 3845718"/>
                <a:gd name="connsiteY93" fmla="*/ 841375 h 3838575"/>
                <a:gd name="connsiteX94" fmla="*/ 2529681 w 3845718"/>
                <a:gd name="connsiteY94" fmla="*/ 898525 h 3838575"/>
                <a:gd name="connsiteX95" fmla="*/ 2480468 w 3845718"/>
                <a:gd name="connsiteY95" fmla="*/ 1019175 h 3838575"/>
                <a:gd name="connsiteX96" fmla="*/ 2564606 w 3845718"/>
                <a:gd name="connsiteY96" fmla="*/ 963613 h 3838575"/>
                <a:gd name="connsiteX97" fmla="*/ 2692400 w 3845718"/>
                <a:gd name="connsiteY97" fmla="*/ 973138 h 3838575"/>
                <a:gd name="connsiteX98" fmla="*/ 2744787 w 3845718"/>
                <a:gd name="connsiteY98" fmla="*/ 939800 h 3838575"/>
                <a:gd name="connsiteX99" fmla="*/ 2806699 w 3845718"/>
                <a:gd name="connsiteY99" fmla="*/ 960436 h 3838575"/>
                <a:gd name="connsiteX100" fmla="*/ 2867818 w 3845718"/>
                <a:gd name="connsiteY100" fmla="*/ 869950 h 3838575"/>
                <a:gd name="connsiteX101" fmla="*/ 2910681 w 3845718"/>
                <a:gd name="connsiteY101" fmla="*/ 877887 h 3838575"/>
                <a:gd name="connsiteX102" fmla="*/ 2978943 w 3845718"/>
                <a:gd name="connsiteY102" fmla="*/ 777875 h 3838575"/>
                <a:gd name="connsiteX103" fmla="*/ 3069430 w 3845718"/>
                <a:gd name="connsiteY103" fmla="*/ 811213 h 3838575"/>
                <a:gd name="connsiteX104" fmla="*/ 3128168 w 3845718"/>
                <a:gd name="connsiteY104" fmla="*/ 800100 h 3838575"/>
                <a:gd name="connsiteX105" fmla="*/ 3198018 w 3845718"/>
                <a:gd name="connsiteY105" fmla="*/ 825500 h 3838575"/>
                <a:gd name="connsiteX106" fmla="*/ 3204368 w 3845718"/>
                <a:gd name="connsiteY106" fmla="*/ 901700 h 3838575"/>
                <a:gd name="connsiteX107" fmla="*/ 3172618 w 3845718"/>
                <a:gd name="connsiteY107" fmla="*/ 984250 h 3838575"/>
                <a:gd name="connsiteX108" fmla="*/ 3204368 w 3845718"/>
                <a:gd name="connsiteY108" fmla="*/ 1079500 h 3838575"/>
                <a:gd name="connsiteX109" fmla="*/ 3331368 w 3845718"/>
                <a:gd name="connsiteY109" fmla="*/ 1111250 h 3838575"/>
                <a:gd name="connsiteX110" fmla="*/ 3284537 w 3845718"/>
                <a:gd name="connsiteY110" fmla="*/ 1229519 h 3838575"/>
                <a:gd name="connsiteX111" fmla="*/ 3350418 w 3845718"/>
                <a:gd name="connsiteY111" fmla="*/ 1333500 h 3838575"/>
                <a:gd name="connsiteX112" fmla="*/ 3382168 w 3845718"/>
                <a:gd name="connsiteY112" fmla="*/ 1339850 h 3838575"/>
                <a:gd name="connsiteX113" fmla="*/ 3337718 w 3845718"/>
                <a:gd name="connsiteY113" fmla="*/ 1447800 h 3838575"/>
                <a:gd name="connsiteX114" fmla="*/ 3413918 w 3845718"/>
                <a:gd name="connsiteY114" fmla="*/ 1454150 h 3838575"/>
                <a:gd name="connsiteX115" fmla="*/ 3548062 w 3845718"/>
                <a:gd name="connsiteY115" fmla="*/ 1390650 h 3838575"/>
                <a:gd name="connsiteX116" fmla="*/ 3712368 w 3845718"/>
                <a:gd name="connsiteY116" fmla="*/ 1238250 h 3838575"/>
                <a:gd name="connsiteX117" fmla="*/ 3701256 w 3845718"/>
                <a:gd name="connsiteY117" fmla="*/ 1360488 h 3838575"/>
                <a:gd name="connsiteX118" fmla="*/ 3793331 w 3845718"/>
                <a:gd name="connsiteY118" fmla="*/ 1449387 h 3838575"/>
                <a:gd name="connsiteX119" fmla="*/ 3845718 w 3845718"/>
                <a:gd name="connsiteY119" fmla="*/ 1600200 h 3838575"/>
                <a:gd name="connsiteX120" fmla="*/ 3540124 w 3845718"/>
                <a:gd name="connsiteY120" fmla="*/ 1788318 h 3838575"/>
                <a:gd name="connsiteX121" fmla="*/ 3607593 w 3845718"/>
                <a:gd name="connsiteY121" fmla="*/ 1916113 h 3838575"/>
                <a:gd name="connsiteX122" fmla="*/ 3559174 w 3845718"/>
                <a:gd name="connsiteY122" fmla="*/ 2017713 h 3838575"/>
                <a:gd name="connsiteX123" fmla="*/ 3604418 w 3845718"/>
                <a:gd name="connsiteY123" fmla="*/ 2051050 h 3838575"/>
                <a:gd name="connsiteX124" fmla="*/ 3629818 w 3845718"/>
                <a:gd name="connsiteY124" fmla="*/ 2101850 h 3838575"/>
                <a:gd name="connsiteX125" fmla="*/ 3629818 w 3845718"/>
                <a:gd name="connsiteY125" fmla="*/ 2178050 h 3838575"/>
                <a:gd name="connsiteX126" fmla="*/ 3604418 w 3845718"/>
                <a:gd name="connsiteY126" fmla="*/ 2203450 h 3838575"/>
                <a:gd name="connsiteX127" fmla="*/ 3598068 w 3845718"/>
                <a:gd name="connsiteY127" fmla="*/ 2241550 h 3838575"/>
                <a:gd name="connsiteX128" fmla="*/ 3528218 w 3845718"/>
                <a:gd name="connsiteY128" fmla="*/ 2216150 h 3838575"/>
                <a:gd name="connsiteX129" fmla="*/ 3509168 w 3845718"/>
                <a:gd name="connsiteY129" fmla="*/ 2343150 h 3838575"/>
                <a:gd name="connsiteX130" fmla="*/ 3432175 w 3845718"/>
                <a:gd name="connsiteY130" fmla="*/ 2307431 h 3838575"/>
                <a:gd name="connsiteX131" fmla="*/ 3299618 w 3845718"/>
                <a:gd name="connsiteY131" fmla="*/ 2370137 h 3838575"/>
                <a:gd name="connsiteX132" fmla="*/ 3445668 w 3845718"/>
                <a:gd name="connsiteY132" fmla="*/ 2616200 h 3838575"/>
                <a:gd name="connsiteX133" fmla="*/ 3483768 w 3845718"/>
                <a:gd name="connsiteY133" fmla="*/ 2616200 h 3838575"/>
                <a:gd name="connsiteX134" fmla="*/ 3477418 w 3845718"/>
                <a:gd name="connsiteY134" fmla="*/ 2705100 h 3838575"/>
                <a:gd name="connsiteX135" fmla="*/ 3407568 w 3845718"/>
                <a:gd name="connsiteY135" fmla="*/ 2680494 h 3838575"/>
                <a:gd name="connsiteX136" fmla="*/ 3299618 w 3845718"/>
                <a:gd name="connsiteY136" fmla="*/ 2717800 h 3838575"/>
                <a:gd name="connsiteX137" fmla="*/ 3077368 w 3845718"/>
                <a:gd name="connsiteY137" fmla="*/ 2711450 h 3838575"/>
                <a:gd name="connsiteX138" fmla="*/ 2982118 w 3845718"/>
                <a:gd name="connsiteY138" fmla="*/ 2711450 h 3838575"/>
                <a:gd name="connsiteX139" fmla="*/ 2905918 w 3845718"/>
                <a:gd name="connsiteY139" fmla="*/ 2635250 h 3838575"/>
                <a:gd name="connsiteX140" fmla="*/ 2848768 w 3845718"/>
                <a:gd name="connsiteY140" fmla="*/ 2622550 h 3838575"/>
                <a:gd name="connsiteX141" fmla="*/ 2834481 w 3845718"/>
                <a:gd name="connsiteY141" fmla="*/ 2543175 h 3838575"/>
                <a:gd name="connsiteX142" fmla="*/ 2643980 w 3845718"/>
                <a:gd name="connsiteY142" fmla="*/ 2486025 h 3838575"/>
                <a:gd name="connsiteX143" fmla="*/ 2620168 w 3845718"/>
                <a:gd name="connsiteY143" fmla="*/ 2603500 h 3838575"/>
                <a:gd name="connsiteX144" fmla="*/ 2639218 w 3845718"/>
                <a:gd name="connsiteY144" fmla="*/ 2692400 h 3838575"/>
                <a:gd name="connsiteX145" fmla="*/ 2607468 w 3845718"/>
                <a:gd name="connsiteY145" fmla="*/ 2806700 h 3838575"/>
                <a:gd name="connsiteX146" fmla="*/ 3001168 w 3845718"/>
                <a:gd name="connsiteY146" fmla="*/ 2876550 h 3838575"/>
                <a:gd name="connsiteX147" fmla="*/ 3045618 w 3845718"/>
                <a:gd name="connsiteY147" fmla="*/ 3333750 h 3838575"/>
                <a:gd name="connsiteX148" fmla="*/ 1978818 w 3845718"/>
                <a:gd name="connsiteY148" fmla="*/ 3390900 h 3838575"/>
                <a:gd name="connsiteX149" fmla="*/ 1959768 w 3845718"/>
                <a:gd name="connsiteY149" fmla="*/ 3448050 h 3838575"/>
                <a:gd name="connsiteX150" fmla="*/ 2010568 w 3845718"/>
                <a:gd name="connsiteY150" fmla="*/ 3473450 h 3838575"/>
                <a:gd name="connsiteX151" fmla="*/ 2029618 w 3845718"/>
                <a:gd name="connsiteY151" fmla="*/ 3549650 h 3838575"/>
                <a:gd name="connsiteX152" fmla="*/ 2023268 w 3845718"/>
                <a:gd name="connsiteY152" fmla="*/ 3708400 h 3838575"/>
                <a:gd name="connsiteX153" fmla="*/ 2093118 w 3845718"/>
                <a:gd name="connsiteY153" fmla="*/ 3803650 h 3838575"/>
                <a:gd name="connsiteX0" fmla="*/ 2093118 w 3845718"/>
                <a:gd name="connsiteY0" fmla="*/ 3803650 h 3848100"/>
                <a:gd name="connsiteX1" fmla="*/ 1835943 w 3845718"/>
                <a:gd name="connsiteY1" fmla="*/ 3838575 h 3848100"/>
                <a:gd name="connsiteX2" fmla="*/ 1689893 w 3845718"/>
                <a:gd name="connsiteY2" fmla="*/ 3848100 h 3848100"/>
                <a:gd name="connsiteX3" fmla="*/ 1502568 w 3845718"/>
                <a:gd name="connsiteY3" fmla="*/ 3327400 h 3848100"/>
                <a:gd name="connsiteX4" fmla="*/ 1489868 w 3845718"/>
                <a:gd name="connsiteY4" fmla="*/ 2997200 h 3848100"/>
                <a:gd name="connsiteX5" fmla="*/ 1470818 w 3845718"/>
                <a:gd name="connsiteY5" fmla="*/ 2819400 h 3848100"/>
                <a:gd name="connsiteX6" fmla="*/ 1432718 w 3845718"/>
                <a:gd name="connsiteY6" fmla="*/ 2603500 h 3848100"/>
                <a:gd name="connsiteX7" fmla="*/ 988218 w 3845718"/>
                <a:gd name="connsiteY7" fmla="*/ 3041650 h 3848100"/>
                <a:gd name="connsiteX8" fmla="*/ 931068 w 3845718"/>
                <a:gd name="connsiteY8" fmla="*/ 2990850 h 3848100"/>
                <a:gd name="connsiteX9" fmla="*/ 785018 w 3845718"/>
                <a:gd name="connsiteY9" fmla="*/ 3028950 h 3848100"/>
                <a:gd name="connsiteX10" fmla="*/ 696118 w 3845718"/>
                <a:gd name="connsiteY10" fmla="*/ 2959100 h 3848100"/>
                <a:gd name="connsiteX11" fmla="*/ 804068 w 3845718"/>
                <a:gd name="connsiteY11" fmla="*/ 2966244 h 3848100"/>
                <a:gd name="connsiteX12" fmla="*/ 854074 w 3845718"/>
                <a:gd name="connsiteY12" fmla="*/ 2949575 h 3848100"/>
                <a:gd name="connsiteX13" fmla="*/ 834231 w 3845718"/>
                <a:gd name="connsiteY13" fmla="*/ 2913857 h 3848100"/>
                <a:gd name="connsiteX14" fmla="*/ 911224 w 3845718"/>
                <a:gd name="connsiteY14" fmla="*/ 2887662 h 3848100"/>
                <a:gd name="connsiteX15" fmla="*/ 1192212 w 3845718"/>
                <a:gd name="connsiteY15" fmla="*/ 2590800 h 3848100"/>
                <a:gd name="connsiteX16" fmla="*/ 1159668 w 3845718"/>
                <a:gd name="connsiteY16" fmla="*/ 2533650 h 3848100"/>
                <a:gd name="connsiteX17" fmla="*/ 1193799 w 3845718"/>
                <a:gd name="connsiteY17" fmla="*/ 2449512 h 3848100"/>
                <a:gd name="connsiteX18" fmla="*/ 1101725 w 3845718"/>
                <a:gd name="connsiteY18" fmla="*/ 2413796 h 3848100"/>
                <a:gd name="connsiteX19" fmla="*/ 1035051 w 3845718"/>
                <a:gd name="connsiteY19" fmla="*/ 2449517 h 3848100"/>
                <a:gd name="connsiteX20" fmla="*/ 1001714 w 3845718"/>
                <a:gd name="connsiteY20" fmla="*/ 2506667 h 3848100"/>
                <a:gd name="connsiteX21" fmla="*/ 915989 w 3845718"/>
                <a:gd name="connsiteY21" fmla="*/ 2435229 h 3848100"/>
                <a:gd name="connsiteX22" fmla="*/ 851695 w 3845718"/>
                <a:gd name="connsiteY22" fmla="*/ 2442373 h 3848100"/>
                <a:gd name="connsiteX23" fmla="*/ 765970 w 3845718"/>
                <a:gd name="connsiteY23" fmla="*/ 2356648 h 3848100"/>
                <a:gd name="connsiteX24" fmla="*/ 870745 w 3845718"/>
                <a:gd name="connsiteY24" fmla="*/ 2268542 h 3848100"/>
                <a:gd name="connsiteX25" fmla="*/ 777876 w 3845718"/>
                <a:gd name="connsiteY25" fmla="*/ 2251873 h 3848100"/>
                <a:gd name="connsiteX26" fmla="*/ 689770 w 3845718"/>
                <a:gd name="connsiteY26" fmla="*/ 2330454 h 3848100"/>
                <a:gd name="connsiteX27" fmla="*/ 654051 w 3845718"/>
                <a:gd name="connsiteY27" fmla="*/ 2409035 h 3848100"/>
                <a:gd name="connsiteX28" fmla="*/ 654051 w 3845718"/>
                <a:gd name="connsiteY28" fmla="*/ 2432848 h 3848100"/>
                <a:gd name="connsiteX29" fmla="*/ 620714 w 3845718"/>
                <a:gd name="connsiteY29" fmla="*/ 2470948 h 3848100"/>
                <a:gd name="connsiteX30" fmla="*/ 570708 w 3845718"/>
                <a:gd name="connsiteY30" fmla="*/ 2497142 h 3848100"/>
                <a:gd name="connsiteX31" fmla="*/ 504032 w 3845718"/>
                <a:gd name="connsiteY31" fmla="*/ 2511429 h 3848100"/>
                <a:gd name="connsiteX32" fmla="*/ 489745 w 3845718"/>
                <a:gd name="connsiteY32" fmla="*/ 2542385 h 3848100"/>
                <a:gd name="connsiteX33" fmla="*/ 461170 w 3845718"/>
                <a:gd name="connsiteY33" fmla="*/ 2528098 h 3848100"/>
                <a:gd name="connsiteX34" fmla="*/ 434976 w 3845718"/>
                <a:gd name="connsiteY34" fmla="*/ 2566198 h 3848100"/>
                <a:gd name="connsiteX35" fmla="*/ 375445 w 3845718"/>
                <a:gd name="connsiteY35" fmla="*/ 2582867 h 3848100"/>
                <a:gd name="connsiteX36" fmla="*/ 368301 w 3845718"/>
                <a:gd name="connsiteY36" fmla="*/ 2618585 h 3848100"/>
                <a:gd name="connsiteX37" fmla="*/ 278605 w 3845718"/>
                <a:gd name="connsiteY37" fmla="*/ 2574925 h 3848100"/>
                <a:gd name="connsiteX38" fmla="*/ 245268 w 3845718"/>
                <a:gd name="connsiteY38" fmla="*/ 2501900 h 3848100"/>
                <a:gd name="connsiteX39" fmla="*/ 252411 w 3845718"/>
                <a:gd name="connsiteY39" fmla="*/ 2445544 h 3848100"/>
                <a:gd name="connsiteX40" fmla="*/ 217487 w 3845718"/>
                <a:gd name="connsiteY40" fmla="*/ 2444750 h 3848100"/>
                <a:gd name="connsiteX41" fmla="*/ 230981 w 3845718"/>
                <a:gd name="connsiteY41" fmla="*/ 2402681 h 3848100"/>
                <a:gd name="connsiteX42" fmla="*/ 105567 w 3845718"/>
                <a:gd name="connsiteY42" fmla="*/ 2353469 h 3848100"/>
                <a:gd name="connsiteX43" fmla="*/ 42068 w 3845718"/>
                <a:gd name="connsiteY43" fmla="*/ 2287587 h 3848100"/>
                <a:gd name="connsiteX44" fmla="*/ 83343 w 3845718"/>
                <a:gd name="connsiteY44" fmla="*/ 2047875 h 3848100"/>
                <a:gd name="connsiteX45" fmla="*/ 0 w 3845718"/>
                <a:gd name="connsiteY45" fmla="*/ 1875632 h 3848100"/>
                <a:gd name="connsiteX46" fmla="*/ 30956 w 3845718"/>
                <a:gd name="connsiteY46" fmla="*/ 1830387 h 3848100"/>
                <a:gd name="connsiteX47" fmla="*/ 205581 w 3845718"/>
                <a:gd name="connsiteY47" fmla="*/ 1454150 h 3848100"/>
                <a:gd name="connsiteX48" fmla="*/ 340518 w 3845718"/>
                <a:gd name="connsiteY48" fmla="*/ 1333500 h 3848100"/>
                <a:gd name="connsiteX49" fmla="*/ 392906 w 3845718"/>
                <a:gd name="connsiteY49" fmla="*/ 1081087 h 3848100"/>
                <a:gd name="connsiteX50" fmla="*/ 412749 w 3845718"/>
                <a:gd name="connsiteY50" fmla="*/ 955675 h 3848100"/>
                <a:gd name="connsiteX51" fmla="*/ 579437 w 3845718"/>
                <a:gd name="connsiteY51" fmla="*/ 1030287 h 3848100"/>
                <a:gd name="connsiteX52" fmla="*/ 734218 w 3845718"/>
                <a:gd name="connsiteY52" fmla="*/ 1089025 h 3848100"/>
                <a:gd name="connsiteX53" fmla="*/ 746124 w 3845718"/>
                <a:gd name="connsiteY53" fmla="*/ 1016000 h 3848100"/>
                <a:gd name="connsiteX54" fmla="*/ 689768 w 3845718"/>
                <a:gd name="connsiteY54" fmla="*/ 936625 h 3848100"/>
                <a:gd name="connsiteX55" fmla="*/ 832643 w 3845718"/>
                <a:gd name="connsiteY55" fmla="*/ 898525 h 3848100"/>
                <a:gd name="connsiteX56" fmla="*/ 921543 w 3845718"/>
                <a:gd name="connsiteY56" fmla="*/ 892175 h 3848100"/>
                <a:gd name="connsiteX57" fmla="*/ 953293 w 3845718"/>
                <a:gd name="connsiteY57" fmla="*/ 873125 h 3848100"/>
                <a:gd name="connsiteX58" fmla="*/ 981868 w 3845718"/>
                <a:gd name="connsiteY58" fmla="*/ 892175 h 3848100"/>
                <a:gd name="connsiteX59" fmla="*/ 1048543 w 3845718"/>
                <a:gd name="connsiteY59" fmla="*/ 876300 h 3848100"/>
                <a:gd name="connsiteX60" fmla="*/ 1061243 w 3845718"/>
                <a:gd name="connsiteY60" fmla="*/ 844550 h 3848100"/>
                <a:gd name="connsiteX61" fmla="*/ 1302543 w 3845718"/>
                <a:gd name="connsiteY61" fmla="*/ 815975 h 3848100"/>
                <a:gd name="connsiteX62" fmla="*/ 1261268 w 3845718"/>
                <a:gd name="connsiteY62" fmla="*/ 549275 h 3848100"/>
                <a:gd name="connsiteX63" fmla="*/ 1173165 w 3845718"/>
                <a:gd name="connsiteY63" fmla="*/ 330204 h 3848100"/>
                <a:gd name="connsiteX64" fmla="*/ 1118393 w 3845718"/>
                <a:gd name="connsiteY64" fmla="*/ 280194 h 3848100"/>
                <a:gd name="connsiteX65" fmla="*/ 1337468 w 3845718"/>
                <a:gd name="connsiteY65" fmla="*/ 166687 h 3848100"/>
                <a:gd name="connsiteX66" fmla="*/ 1620043 w 3845718"/>
                <a:gd name="connsiteY66" fmla="*/ 0 h 3848100"/>
                <a:gd name="connsiteX67" fmla="*/ 1741487 w 3845718"/>
                <a:gd name="connsiteY67" fmla="*/ 391319 h 3848100"/>
                <a:gd name="connsiteX68" fmla="*/ 1701800 w 3845718"/>
                <a:gd name="connsiteY68" fmla="*/ 509587 h 3848100"/>
                <a:gd name="connsiteX69" fmla="*/ 1696243 w 3845718"/>
                <a:gd name="connsiteY69" fmla="*/ 607218 h 3848100"/>
                <a:gd name="connsiteX70" fmla="*/ 1685923 w 3845718"/>
                <a:gd name="connsiteY70" fmla="*/ 640557 h 3848100"/>
                <a:gd name="connsiteX71" fmla="*/ 1710531 w 3845718"/>
                <a:gd name="connsiteY71" fmla="*/ 635794 h 3848100"/>
                <a:gd name="connsiteX72" fmla="*/ 1747838 w 3845718"/>
                <a:gd name="connsiteY72" fmla="*/ 619920 h 3848100"/>
                <a:gd name="connsiteX73" fmla="*/ 1843087 w 3845718"/>
                <a:gd name="connsiteY73" fmla="*/ 625474 h 3848100"/>
                <a:gd name="connsiteX74" fmla="*/ 1884361 w 3845718"/>
                <a:gd name="connsiteY74" fmla="*/ 634207 h 3848100"/>
                <a:gd name="connsiteX75" fmla="*/ 1887537 w 3845718"/>
                <a:gd name="connsiteY75" fmla="*/ 575468 h 3848100"/>
                <a:gd name="connsiteX76" fmla="*/ 1921668 w 3845718"/>
                <a:gd name="connsiteY76" fmla="*/ 584200 h 3848100"/>
                <a:gd name="connsiteX77" fmla="*/ 1908174 w 3845718"/>
                <a:gd name="connsiteY77" fmla="*/ 658812 h 3848100"/>
                <a:gd name="connsiteX78" fmla="*/ 1972468 w 3845718"/>
                <a:gd name="connsiteY78" fmla="*/ 661988 h 3848100"/>
                <a:gd name="connsiteX79" fmla="*/ 2008186 w 3845718"/>
                <a:gd name="connsiteY79" fmla="*/ 642937 h 3848100"/>
                <a:gd name="connsiteX80" fmla="*/ 2052637 w 3845718"/>
                <a:gd name="connsiteY80" fmla="*/ 654844 h 3848100"/>
                <a:gd name="connsiteX81" fmla="*/ 2055018 w 3845718"/>
                <a:gd name="connsiteY81" fmla="*/ 689768 h 3848100"/>
                <a:gd name="connsiteX82" fmla="*/ 2105818 w 3845718"/>
                <a:gd name="connsiteY82" fmla="*/ 704056 h 3848100"/>
                <a:gd name="connsiteX83" fmla="*/ 2128837 w 3845718"/>
                <a:gd name="connsiteY83" fmla="*/ 692150 h 3848100"/>
                <a:gd name="connsiteX84" fmla="*/ 2188368 w 3845718"/>
                <a:gd name="connsiteY84" fmla="*/ 643731 h 3848100"/>
                <a:gd name="connsiteX85" fmla="*/ 2229643 w 3845718"/>
                <a:gd name="connsiteY85" fmla="*/ 669131 h 3848100"/>
                <a:gd name="connsiteX86" fmla="*/ 2248693 w 3845718"/>
                <a:gd name="connsiteY86" fmla="*/ 661988 h 3848100"/>
                <a:gd name="connsiteX87" fmla="*/ 2276474 w 3845718"/>
                <a:gd name="connsiteY87" fmla="*/ 604044 h 3848100"/>
                <a:gd name="connsiteX88" fmla="*/ 2337593 w 3845718"/>
                <a:gd name="connsiteY88" fmla="*/ 565943 h 3848100"/>
                <a:gd name="connsiteX89" fmla="*/ 2326480 w 3845718"/>
                <a:gd name="connsiteY89" fmla="*/ 582614 h 3848100"/>
                <a:gd name="connsiteX90" fmla="*/ 2375693 w 3845718"/>
                <a:gd name="connsiteY90" fmla="*/ 676275 h 3848100"/>
                <a:gd name="connsiteX91" fmla="*/ 2470943 w 3845718"/>
                <a:gd name="connsiteY91" fmla="*/ 719137 h 3848100"/>
                <a:gd name="connsiteX92" fmla="*/ 2480468 w 3845718"/>
                <a:gd name="connsiteY92" fmla="*/ 808038 h 3848100"/>
                <a:gd name="connsiteX93" fmla="*/ 2501105 w 3845718"/>
                <a:gd name="connsiteY93" fmla="*/ 841375 h 3848100"/>
                <a:gd name="connsiteX94" fmla="*/ 2529681 w 3845718"/>
                <a:gd name="connsiteY94" fmla="*/ 898525 h 3848100"/>
                <a:gd name="connsiteX95" fmla="*/ 2480468 w 3845718"/>
                <a:gd name="connsiteY95" fmla="*/ 1019175 h 3848100"/>
                <a:gd name="connsiteX96" fmla="*/ 2564606 w 3845718"/>
                <a:gd name="connsiteY96" fmla="*/ 963613 h 3848100"/>
                <a:gd name="connsiteX97" fmla="*/ 2692400 w 3845718"/>
                <a:gd name="connsiteY97" fmla="*/ 973138 h 3848100"/>
                <a:gd name="connsiteX98" fmla="*/ 2744787 w 3845718"/>
                <a:gd name="connsiteY98" fmla="*/ 939800 h 3848100"/>
                <a:gd name="connsiteX99" fmla="*/ 2806699 w 3845718"/>
                <a:gd name="connsiteY99" fmla="*/ 960436 h 3848100"/>
                <a:gd name="connsiteX100" fmla="*/ 2867818 w 3845718"/>
                <a:gd name="connsiteY100" fmla="*/ 869950 h 3848100"/>
                <a:gd name="connsiteX101" fmla="*/ 2910681 w 3845718"/>
                <a:gd name="connsiteY101" fmla="*/ 877887 h 3848100"/>
                <a:gd name="connsiteX102" fmla="*/ 2978943 w 3845718"/>
                <a:gd name="connsiteY102" fmla="*/ 777875 h 3848100"/>
                <a:gd name="connsiteX103" fmla="*/ 3069430 w 3845718"/>
                <a:gd name="connsiteY103" fmla="*/ 811213 h 3848100"/>
                <a:gd name="connsiteX104" fmla="*/ 3128168 w 3845718"/>
                <a:gd name="connsiteY104" fmla="*/ 800100 h 3848100"/>
                <a:gd name="connsiteX105" fmla="*/ 3198018 w 3845718"/>
                <a:gd name="connsiteY105" fmla="*/ 825500 h 3848100"/>
                <a:gd name="connsiteX106" fmla="*/ 3204368 w 3845718"/>
                <a:gd name="connsiteY106" fmla="*/ 901700 h 3848100"/>
                <a:gd name="connsiteX107" fmla="*/ 3172618 w 3845718"/>
                <a:gd name="connsiteY107" fmla="*/ 984250 h 3848100"/>
                <a:gd name="connsiteX108" fmla="*/ 3204368 w 3845718"/>
                <a:gd name="connsiteY108" fmla="*/ 1079500 h 3848100"/>
                <a:gd name="connsiteX109" fmla="*/ 3331368 w 3845718"/>
                <a:gd name="connsiteY109" fmla="*/ 1111250 h 3848100"/>
                <a:gd name="connsiteX110" fmla="*/ 3284537 w 3845718"/>
                <a:gd name="connsiteY110" fmla="*/ 1229519 h 3848100"/>
                <a:gd name="connsiteX111" fmla="*/ 3350418 w 3845718"/>
                <a:gd name="connsiteY111" fmla="*/ 1333500 h 3848100"/>
                <a:gd name="connsiteX112" fmla="*/ 3382168 w 3845718"/>
                <a:gd name="connsiteY112" fmla="*/ 1339850 h 3848100"/>
                <a:gd name="connsiteX113" fmla="*/ 3337718 w 3845718"/>
                <a:gd name="connsiteY113" fmla="*/ 1447800 h 3848100"/>
                <a:gd name="connsiteX114" fmla="*/ 3413918 w 3845718"/>
                <a:gd name="connsiteY114" fmla="*/ 1454150 h 3848100"/>
                <a:gd name="connsiteX115" fmla="*/ 3548062 w 3845718"/>
                <a:gd name="connsiteY115" fmla="*/ 1390650 h 3848100"/>
                <a:gd name="connsiteX116" fmla="*/ 3712368 w 3845718"/>
                <a:gd name="connsiteY116" fmla="*/ 1238250 h 3848100"/>
                <a:gd name="connsiteX117" fmla="*/ 3701256 w 3845718"/>
                <a:gd name="connsiteY117" fmla="*/ 1360488 h 3848100"/>
                <a:gd name="connsiteX118" fmla="*/ 3793331 w 3845718"/>
                <a:gd name="connsiteY118" fmla="*/ 1449387 h 3848100"/>
                <a:gd name="connsiteX119" fmla="*/ 3845718 w 3845718"/>
                <a:gd name="connsiteY119" fmla="*/ 1600200 h 3848100"/>
                <a:gd name="connsiteX120" fmla="*/ 3540124 w 3845718"/>
                <a:gd name="connsiteY120" fmla="*/ 1788318 h 3848100"/>
                <a:gd name="connsiteX121" fmla="*/ 3607593 w 3845718"/>
                <a:gd name="connsiteY121" fmla="*/ 1916113 h 3848100"/>
                <a:gd name="connsiteX122" fmla="*/ 3559174 w 3845718"/>
                <a:gd name="connsiteY122" fmla="*/ 2017713 h 3848100"/>
                <a:gd name="connsiteX123" fmla="*/ 3604418 w 3845718"/>
                <a:gd name="connsiteY123" fmla="*/ 2051050 h 3848100"/>
                <a:gd name="connsiteX124" fmla="*/ 3629818 w 3845718"/>
                <a:gd name="connsiteY124" fmla="*/ 2101850 h 3848100"/>
                <a:gd name="connsiteX125" fmla="*/ 3629818 w 3845718"/>
                <a:gd name="connsiteY125" fmla="*/ 2178050 h 3848100"/>
                <a:gd name="connsiteX126" fmla="*/ 3604418 w 3845718"/>
                <a:gd name="connsiteY126" fmla="*/ 2203450 h 3848100"/>
                <a:gd name="connsiteX127" fmla="*/ 3598068 w 3845718"/>
                <a:gd name="connsiteY127" fmla="*/ 2241550 h 3848100"/>
                <a:gd name="connsiteX128" fmla="*/ 3528218 w 3845718"/>
                <a:gd name="connsiteY128" fmla="*/ 2216150 h 3848100"/>
                <a:gd name="connsiteX129" fmla="*/ 3509168 w 3845718"/>
                <a:gd name="connsiteY129" fmla="*/ 2343150 h 3848100"/>
                <a:gd name="connsiteX130" fmla="*/ 3432175 w 3845718"/>
                <a:gd name="connsiteY130" fmla="*/ 2307431 h 3848100"/>
                <a:gd name="connsiteX131" fmla="*/ 3299618 w 3845718"/>
                <a:gd name="connsiteY131" fmla="*/ 2370137 h 3848100"/>
                <a:gd name="connsiteX132" fmla="*/ 3445668 w 3845718"/>
                <a:gd name="connsiteY132" fmla="*/ 2616200 h 3848100"/>
                <a:gd name="connsiteX133" fmla="*/ 3483768 w 3845718"/>
                <a:gd name="connsiteY133" fmla="*/ 2616200 h 3848100"/>
                <a:gd name="connsiteX134" fmla="*/ 3477418 w 3845718"/>
                <a:gd name="connsiteY134" fmla="*/ 2705100 h 3848100"/>
                <a:gd name="connsiteX135" fmla="*/ 3407568 w 3845718"/>
                <a:gd name="connsiteY135" fmla="*/ 2680494 h 3848100"/>
                <a:gd name="connsiteX136" fmla="*/ 3299618 w 3845718"/>
                <a:gd name="connsiteY136" fmla="*/ 2717800 h 3848100"/>
                <a:gd name="connsiteX137" fmla="*/ 3077368 w 3845718"/>
                <a:gd name="connsiteY137" fmla="*/ 2711450 h 3848100"/>
                <a:gd name="connsiteX138" fmla="*/ 2982118 w 3845718"/>
                <a:gd name="connsiteY138" fmla="*/ 2711450 h 3848100"/>
                <a:gd name="connsiteX139" fmla="*/ 2905918 w 3845718"/>
                <a:gd name="connsiteY139" fmla="*/ 2635250 h 3848100"/>
                <a:gd name="connsiteX140" fmla="*/ 2848768 w 3845718"/>
                <a:gd name="connsiteY140" fmla="*/ 2622550 h 3848100"/>
                <a:gd name="connsiteX141" fmla="*/ 2834481 w 3845718"/>
                <a:gd name="connsiteY141" fmla="*/ 2543175 h 3848100"/>
                <a:gd name="connsiteX142" fmla="*/ 2643980 w 3845718"/>
                <a:gd name="connsiteY142" fmla="*/ 2486025 h 3848100"/>
                <a:gd name="connsiteX143" fmla="*/ 2620168 w 3845718"/>
                <a:gd name="connsiteY143" fmla="*/ 2603500 h 3848100"/>
                <a:gd name="connsiteX144" fmla="*/ 2639218 w 3845718"/>
                <a:gd name="connsiteY144" fmla="*/ 2692400 h 3848100"/>
                <a:gd name="connsiteX145" fmla="*/ 2607468 w 3845718"/>
                <a:gd name="connsiteY145" fmla="*/ 2806700 h 3848100"/>
                <a:gd name="connsiteX146" fmla="*/ 3001168 w 3845718"/>
                <a:gd name="connsiteY146" fmla="*/ 2876550 h 3848100"/>
                <a:gd name="connsiteX147" fmla="*/ 3045618 w 3845718"/>
                <a:gd name="connsiteY147" fmla="*/ 3333750 h 3848100"/>
                <a:gd name="connsiteX148" fmla="*/ 1978818 w 3845718"/>
                <a:gd name="connsiteY148" fmla="*/ 3390900 h 3848100"/>
                <a:gd name="connsiteX149" fmla="*/ 1959768 w 3845718"/>
                <a:gd name="connsiteY149" fmla="*/ 3448050 h 3848100"/>
                <a:gd name="connsiteX150" fmla="*/ 2010568 w 3845718"/>
                <a:gd name="connsiteY150" fmla="*/ 3473450 h 3848100"/>
                <a:gd name="connsiteX151" fmla="*/ 2029618 w 3845718"/>
                <a:gd name="connsiteY151" fmla="*/ 3549650 h 3848100"/>
                <a:gd name="connsiteX152" fmla="*/ 2023268 w 3845718"/>
                <a:gd name="connsiteY152" fmla="*/ 3708400 h 3848100"/>
                <a:gd name="connsiteX153" fmla="*/ 2093118 w 3845718"/>
                <a:gd name="connsiteY153" fmla="*/ 3803650 h 3848100"/>
                <a:gd name="connsiteX0" fmla="*/ 2093118 w 3845718"/>
                <a:gd name="connsiteY0" fmla="*/ 3803650 h 3848100"/>
                <a:gd name="connsiteX1" fmla="*/ 1835943 w 3845718"/>
                <a:gd name="connsiteY1" fmla="*/ 3829050 h 3848100"/>
                <a:gd name="connsiteX2" fmla="*/ 1689893 w 3845718"/>
                <a:gd name="connsiteY2" fmla="*/ 3848100 h 3848100"/>
                <a:gd name="connsiteX3" fmla="*/ 1502568 w 3845718"/>
                <a:gd name="connsiteY3" fmla="*/ 3327400 h 3848100"/>
                <a:gd name="connsiteX4" fmla="*/ 1489868 w 3845718"/>
                <a:gd name="connsiteY4" fmla="*/ 2997200 h 3848100"/>
                <a:gd name="connsiteX5" fmla="*/ 1470818 w 3845718"/>
                <a:gd name="connsiteY5" fmla="*/ 2819400 h 3848100"/>
                <a:gd name="connsiteX6" fmla="*/ 1432718 w 3845718"/>
                <a:gd name="connsiteY6" fmla="*/ 2603500 h 3848100"/>
                <a:gd name="connsiteX7" fmla="*/ 988218 w 3845718"/>
                <a:gd name="connsiteY7" fmla="*/ 3041650 h 3848100"/>
                <a:gd name="connsiteX8" fmla="*/ 931068 w 3845718"/>
                <a:gd name="connsiteY8" fmla="*/ 2990850 h 3848100"/>
                <a:gd name="connsiteX9" fmla="*/ 785018 w 3845718"/>
                <a:gd name="connsiteY9" fmla="*/ 3028950 h 3848100"/>
                <a:gd name="connsiteX10" fmla="*/ 696118 w 3845718"/>
                <a:gd name="connsiteY10" fmla="*/ 2959100 h 3848100"/>
                <a:gd name="connsiteX11" fmla="*/ 804068 w 3845718"/>
                <a:gd name="connsiteY11" fmla="*/ 2966244 h 3848100"/>
                <a:gd name="connsiteX12" fmla="*/ 854074 w 3845718"/>
                <a:gd name="connsiteY12" fmla="*/ 2949575 h 3848100"/>
                <a:gd name="connsiteX13" fmla="*/ 834231 w 3845718"/>
                <a:gd name="connsiteY13" fmla="*/ 2913857 h 3848100"/>
                <a:gd name="connsiteX14" fmla="*/ 911224 w 3845718"/>
                <a:gd name="connsiteY14" fmla="*/ 2887662 h 3848100"/>
                <a:gd name="connsiteX15" fmla="*/ 1192212 w 3845718"/>
                <a:gd name="connsiteY15" fmla="*/ 2590800 h 3848100"/>
                <a:gd name="connsiteX16" fmla="*/ 1159668 w 3845718"/>
                <a:gd name="connsiteY16" fmla="*/ 2533650 h 3848100"/>
                <a:gd name="connsiteX17" fmla="*/ 1193799 w 3845718"/>
                <a:gd name="connsiteY17" fmla="*/ 2449512 h 3848100"/>
                <a:gd name="connsiteX18" fmla="*/ 1101725 w 3845718"/>
                <a:gd name="connsiteY18" fmla="*/ 2413796 h 3848100"/>
                <a:gd name="connsiteX19" fmla="*/ 1035051 w 3845718"/>
                <a:gd name="connsiteY19" fmla="*/ 2449517 h 3848100"/>
                <a:gd name="connsiteX20" fmla="*/ 1001714 w 3845718"/>
                <a:gd name="connsiteY20" fmla="*/ 2506667 h 3848100"/>
                <a:gd name="connsiteX21" fmla="*/ 915989 w 3845718"/>
                <a:gd name="connsiteY21" fmla="*/ 2435229 h 3848100"/>
                <a:gd name="connsiteX22" fmla="*/ 851695 w 3845718"/>
                <a:gd name="connsiteY22" fmla="*/ 2442373 h 3848100"/>
                <a:gd name="connsiteX23" fmla="*/ 765970 w 3845718"/>
                <a:gd name="connsiteY23" fmla="*/ 2356648 h 3848100"/>
                <a:gd name="connsiteX24" fmla="*/ 870745 w 3845718"/>
                <a:gd name="connsiteY24" fmla="*/ 2268542 h 3848100"/>
                <a:gd name="connsiteX25" fmla="*/ 777876 w 3845718"/>
                <a:gd name="connsiteY25" fmla="*/ 2251873 h 3848100"/>
                <a:gd name="connsiteX26" fmla="*/ 689770 w 3845718"/>
                <a:gd name="connsiteY26" fmla="*/ 2330454 h 3848100"/>
                <a:gd name="connsiteX27" fmla="*/ 654051 w 3845718"/>
                <a:gd name="connsiteY27" fmla="*/ 2409035 h 3848100"/>
                <a:gd name="connsiteX28" fmla="*/ 654051 w 3845718"/>
                <a:gd name="connsiteY28" fmla="*/ 2432848 h 3848100"/>
                <a:gd name="connsiteX29" fmla="*/ 620714 w 3845718"/>
                <a:gd name="connsiteY29" fmla="*/ 2470948 h 3848100"/>
                <a:gd name="connsiteX30" fmla="*/ 570708 w 3845718"/>
                <a:gd name="connsiteY30" fmla="*/ 2497142 h 3848100"/>
                <a:gd name="connsiteX31" fmla="*/ 504032 w 3845718"/>
                <a:gd name="connsiteY31" fmla="*/ 2511429 h 3848100"/>
                <a:gd name="connsiteX32" fmla="*/ 489745 w 3845718"/>
                <a:gd name="connsiteY32" fmla="*/ 2542385 h 3848100"/>
                <a:gd name="connsiteX33" fmla="*/ 461170 w 3845718"/>
                <a:gd name="connsiteY33" fmla="*/ 2528098 h 3848100"/>
                <a:gd name="connsiteX34" fmla="*/ 434976 w 3845718"/>
                <a:gd name="connsiteY34" fmla="*/ 2566198 h 3848100"/>
                <a:gd name="connsiteX35" fmla="*/ 375445 w 3845718"/>
                <a:gd name="connsiteY35" fmla="*/ 2582867 h 3848100"/>
                <a:gd name="connsiteX36" fmla="*/ 368301 w 3845718"/>
                <a:gd name="connsiteY36" fmla="*/ 2618585 h 3848100"/>
                <a:gd name="connsiteX37" fmla="*/ 278605 w 3845718"/>
                <a:gd name="connsiteY37" fmla="*/ 2574925 h 3848100"/>
                <a:gd name="connsiteX38" fmla="*/ 245268 w 3845718"/>
                <a:gd name="connsiteY38" fmla="*/ 2501900 h 3848100"/>
                <a:gd name="connsiteX39" fmla="*/ 252411 w 3845718"/>
                <a:gd name="connsiteY39" fmla="*/ 2445544 h 3848100"/>
                <a:gd name="connsiteX40" fmla="*/ 217487 w 3845718"/>
                <a:gd name="connsiteY40" fmla="*/ 2444750 h 3848100"/>
                <a:gd name="connsiteX41" fmla="*/ 230981 w 3845718"/>
                <a:gd name="connsiteY41" fmla="*/ 2402681 h 3848100"/>
                <a:gd name="connsiteX42" fmla="*/ 105567 w 3845718"/>
                <a:gd name="connsiteY42" fmla="*/ 2353469 h 3848100"/>
                <a:gd name="connsiteX43" fmla="*/ 42068 w 3845718"/>
                <a:gd name="connsiteY43" fmla="*/ 2287587 h 3848100"/>
                <a:gd name="connsiteX44" fmla="*/ 83343 w 3845718"/>
                <a:gd name="connsiteY44" fmla="*/ 2047875 h 3848100"/>
                <a:gd name="connsiteX45" fmla="*/ 0 w 3845718"/>
                <a:gd name="connsiteY45" fmla="*/ 1875632 h 3848100"/>
                <a:gd name="connsiteX46" fmla="*/ 30956 w 3845718"/>
                <a:gd name="connsiteY46" fmla="*/ 1830387 h 3848100"/>
                <a:gd name="connsiteX47" fmla="*/ 205581 w 3845718"/>
                <a:gd name="connsiteY47" fmla="*/ 1454150 h 3848100"/>
                <a:gd name="connsiteX48" fmla="*/ 340518 w 3845718"/>
                <a:gd name="connsiteY48" fmla="*/ 1333500 h 3848100"/>
                <a:gd name="connsiteX49" fmla="*/ 392906 w 3845718"/>
                <a:gd name="connsiteY49" fmla="*/ 1081087 h 3848100"/>
                <a:gd name="connsiteX50" fmla="*/ 412749 w 3845718"/>
                <a:gd name="connsiteY50" fmla="*/ 955675 h 3848100"/>
                <a:gd name="connsiteX51" fmla="*/ 579437 w 3845718"/>
                <a:gd name="connsiteY51" fmla="*/ 1030287 h 3848100"/>
                <a:gd name="connsiteX52" fmla="*/ 734218 w 3845718"/>
                <a:gd name="connsiteY52" fmla="*/ 1089025 h 3848100"/>
                <a:gd name="connsiteX53" fmla="*/ 746124 w 3845718"/>
                <a:gd name="connsiteY53" fmla="*/ 1016000 h 3848100"/>
                <a:gd name="connsiteX54" fmla="*/ 689768 w 3845718"/>
                <a:gd name="connsiteY54" fmla="*/ 936625 h 3848100"/>
                <a:gd name="connsiteX55" fmla="*/ 832643 w 3845718"/>
                <a:gd name="connsiteY55" fmla="*/ 898525 h 3848100"/>
                <a:gd name="connsiteX56" fmla="*/ 921543 w 3845718"/>
                <a:gd name="connsiteY56" fmla="*/ 892175 h 3848100"/>
                <a:gd name="connsiteX57" fmla="*/ 953293 w 3845718"/>
                <a:gd name="connsiteY57" fmla="*/ 873125 h 3848100"/>
                <a:gd name="connsiteX58" fmla="*/ 981868 w 3845718"/>
                <a:gd name="connsiteY58" fmla="*/ 892175 h 3848100"/>
                <a:gd name="connsiteX59" fmla="*/ 1048543 w 3845718"/>
                <a:gd name="connsiteY59" fmla="*/ 876300 h 3848100"/>
                <a:gd name="connsiteX60" fmla="*/ 1061243 w 3845718"/>
                <a:gd name="connsiteY60" fmla="*/ 844550 h 3848100"/>
                <a:gd name="connsiteX61" fmla="*/ 1302543 w 3845718"/>
                <a:gd name="connsiteY61" fmla="*/ 815975 h 3848100"/>
                <a:gd name="connsiteX62" fmla="*/ 1261268 w 3845718"/>
                <a:gd name="connsiteY62" fmla="*/ 549275 h 3848100"/>
                <a:gd name="connsiteX63" fmla="*/ 1173165 w 3845718"/>
                <a:gd name="connsiteY63" fmla="*/ 330204 h 3848100"/>
                <a:gd name="connsiteX64" fmla="*/ 1118393 w 3845718"/>
                <a:gd name="connsiteY64" fmla="*/ 280194 h 3848100"/>
                <a:gd name="connsiteX65" fmla="*/ 1337468 w 3845718"/>
                <a:gd name="connsiteY65" fmla="*/ 166687 h 3848100"/>
                <a:gd name="connsiteX66" fmla="*/ 1620043 w 3845718"/>
                <a:gd name="connsiteY66" fmla="*/ 0 h 3848100"/>
                <a:gd name="connsiteX67" fmla="*/ 1741487 w 3845718"/>
                <a:gd name="connsiteY67" fmla="*/ 391319 h 3848100"/>
                <a:gd name="connsiteX68" fmla="*/ 1701800 w 3845718"/>
                <a:gd name="connsiteY68" fmla="*/ 509587 h 3848100"/>
                <a:gd name="connsiteX69" fmla="*/ 1696243 w 3845718"/>
                <a:gd name="connsiteY69" fmla="*/ 607218 h 3848100"/>
                <a:gd name="connsiteX70" fmla="*/ 1685923 w 3845718"/>
                <a:gd name="connsiteY70" fmla="*/ 640557 h 3848100"/>
                <a:gd name="connsiteX71" fmla="*/ 1710531 w 3845718"/>
                <a:gd name="connsiteY71" fmla="*/ 635794 h 3848100"/>
                <a:gd name="connsiteX72" fmla="*/ 1747838 w 3845718"/>
                <a:gd name="connsiteY72" fmla="*/ 619920 h 3848100"/>
                <a:gd name="connsiteX73" fmla="*/ 1843087 w 3845718"/>
                <a:gd name="connsiteY73" fmla="*/ 625474 h 3848100"/>
                <a:gd name="connsiteX74" fmla="*/ 1884361 w 3845718"/>
                <a:gd name="connsiteY74" fmla="*/ 634207 h 3848100"/>
                <a:gd name="connsiteX75" fmla="*/ 1887537 w 3845718"/>
                <a:gd name="connsiteY75" fmla="*/ 575468 h 3848100"/>
                <a:gd name="connsiteX76" fmla="*/ 1921668 w 3845718"/>
                <a:gd name="connsiteY76" fmla="*/ 584200 h 3848100"/>
                <a:gd name="connsiteX77" fmla="*/ 1908174 w 3845718"/>
                <a:gd name="connsiteY77" fmla="*/ 658812 h 3848100"/>
                <a:gd name="connsiteX78" fmla="*/ 1972468 w 3845718"/>
                <a:gd name="connsiteY78" fmla="*/ 661988 h 3848100"/>
                <a:gd name="connsiteX79" fmla="*/ 2008186 w 3845718"/>
                <a:gd name="connsiteY79" fmla="*/ 642937 h 3848100"/>
                <a:gd name="connsiteX80" fmla="*/ 2052637 w 3845718"/>
                <a:gd name="connsiteY80" fmla="*/ 654844 h 3848100"/>
                <a:gd name="connsiteX81" fmla="*/ 2055018 w 3845718"/>
                <a:gd name="connsiteY81" fmla="*/ 689768 h 3848100"/>
                <a:gd name="connsiteX82" fmla="*/ 2105818 w 3845718"/>
                <a:gd name="connsiteY82" fmla="*/ 704056 h 3848100"/>
                <a:gd name="connsiteX83" fmla="*/ 2128837 w 3845718"/>
                <a:gd name="connsiteY83" fmla="*/ 692150 h 3848100"/>
                <a:gd name="connsiteX84" fmla="*/ 2188368 w 3845718"/>
                <a:gd name="connsiteY84" fmla="*/ 643731 h 3848100"/>
                <a:gd name="connsiteX85" fmla="*/ 2229643 w 3845718"/>
                <a:gd name="connsiteY85" fmla="*/ 669131 h 3848100"/>
                <a:gd name="connsiteX86" fmla="*/ 2248693 w 3845718"/>
                <a:gd name="connsiteY86" fmla="*/ 661988 h 3848100"/>
                <a:gd name="connsiteX87" fmla="*/ 2276474 w 3845718"/>
                <a:gd name="connsiteY87" fmla="*/ 604044 h 3848100"/>
                <a:gd name="connsiteX88" fmla="*/ 2337593 w 3845718"/>
                <a:gd name="connsiteY88" fmla="*/ 565943 h 3848100"/>
                <a:gd name="connsiteX89" fmla="*/ 2326480 w 3845718"/>
                <a:gd name="connsiteY89" fmla="*/ 582614 h 3848100"/>
                <a:gd name="connsiteX90" fmla="*/ 2375693 w 3845718"/>
                <a:gd name="connsiteY90" fmla="*/ 676275 h 3848100"/>
                <a:gd name="connsiteX91" fmla="*/ 2470943 w 3845718"/>
                <a:gd name="connsiteY91" fmla="*/ 719137 h 3848100"/>
                <a:gd name="connsiteX92" fmla="*/ 2480468 w 3845718"/>
                <a:gd name="connsiteY92" fmla="*/ 808038 h 3848100"/>
                <a:gd name="connsiteX93" fmla="*/ 2501105 w 3845718"/>
                <a:gd name="connsiteY93" fmla="*/ 841375 h 3848100"/>
                <a:gd name="connsiteX94" fmla="*/ 2529681 w 3845718"/>
                <a:gd name="connsiteY94" fmla="*/ 898525 h 3848100"/>
                <a:gd name="connsiteX95" fmla="*/ 2480468 w 3845718"/>
                <a:gd name="connsiteY95" fmla="*/ 1019175 h 3848100"/>
                <a:gd name="connsiteX96" fmla="*/ 2564606 w 3845718"/>
                <a:gd name="connsiteY96" fmla="*/ 963613 h 3848100"/>
                <a:gd name="connsiteX97" fmla="*/ 2692400 w 3845718"/>
                <a:gd name="connsiteY97" fmla="*/ 973138 h 3848100"/>
                <a:gd name="connsiteX98" fmla="*/ 2744787 w 3845718"/>
                <a:gd name="connsiteY98" fmla="*/ 939800 h 3848100"/>
                <a:gd name="connsiteX99" fmla="*/ 2806699 w 3845718"/>
                <a:gd name="connsiteY99" fmla="*/ 960436 h 3848100"/>
                <a:gd name="connsiteX100" fmla="*/ 2867818 w 3845718"/>
                <a:gd name="connsiteY100" fmla="*/ 869950 h 3848100"/>
                <a:gd name="connsiteX101" fmla="*/ 2910681 w 3845718"/>
                <a:gd name="connsiteY101" fmla="*/ 877887 h 3848100"/>
                <a:gd name="connsiteX102" fmla="*/ 2978943 w 3845718"/>
                <a:gd name="connsiteY102" fmla="*/ 777875 h 3848100"/>
                <a:gd name="connsiteX103" fmla="*/ 3069430 w 3845718"/>
                <a:gd name="connsiteY103" fmla="*/ 811213 h 3848100"/>
                <a:gd name="connsiteX104" fmla="*/ 3128168 w 3845718"/>
                <a:gd name="connsiteY104" fmla="*/ 800100 h 3848100"/>
                <a:gd name="connsiteX105" fmla="*/ 3198018 w 3845718"/>
                <a:gd name="connsiteY105" fmla="*/ 825500 h 3848100"/>
                <a:gd name="connsiteX106" fmla="*/ 3204368 w 3845718"/>
                <a:gd name="connsiteY106" fmla="*/ 901700 h 3848100"/>
                <a:gd name="connsiteX107" fmla="*/ 3172618 w 3845718"/>
                <a:gd name="connsiteY107" fmla="*/ 984250 h 3848100"/>
                <a:gd name="connsiteX108" fmla="*/ 3204368 w 3845718"/>
                <a:gd name="connsiteY108" fmla="*/ 1079500 h 3848100"/>
                <a:gd name="connsiteX109" fmla="*/ 3331368 w 3845718"/>
                <a:gd name="connsiteY109" fmla="*/ 1111250 h 3848100"/>
                <a:gd name="connsiteX110" fmla="*/ 3284537 w 3845718"/>
                <a:gd name="connsiteY110" fmla="*/ 1229519 h 3848100"/>
                <a:gd name="connsiteX111" fmla="*/ 3350418 w 3845718"/>
                <a:gd name="connsiteY111" fmla="*/ 1333500 h 3848100"/>
                <a:gd name="connsiteX112" fmla="*/ 3382168 w 3845718"/>
                <a:gd name="connsiteY112" fmla="*/ 1339850 h 3848100"/>
                <a:gd name="connsiteX113" fmla="*/ 3337718 w 3845718"/>
                <a:gd name="connsiteY113" fmla="*/ 1447800 h 3848100"/>
                <a:gd name="connsiteX114" fmla="*/ 3413918 w 3845718"/>
                <a:gd name="connsiteY114" fmla="*/ 1454150 h 3848100"/>
                <a:gd name="connsiteX115" fmla="*/ 3548062 w 3845718"/>
                <a:gd name="connsiteY115" fmla="*/ 1390650 h 3848100"/>
                <a:gd name="connsiteX116" fmla="*/ 3712368 w 3845718"/>
                <a:gd name="connsiteY116" fmla="*/ 1238250 h 3848100"/>
                <a:gd name="connsiteX117" fmla="*/ 3701256 w 3845718"/>
                <a:gd name="connsiteY117" fmla="*/ 1360488 h 3848100"/>
                <a:gd name="connsiteX118" fmla="*/ 3793331 w 3845718"/>
                <a:gd name="connsiteY118" fmla="*/ 1449387 h 3848100"/>
                <a:gd name="connsiteX119" fmla="*/ 3845718 w 3845718"/>
                <a:gd name="connsiteY119" fmla="*/ 1600200 h 3848100"/>
                <a:gd name="connsiteX120" fmla="*/ 3540124 w 3845718"/>
                <a:gd name="connsiteY120" fmla="*/ 1788318 h 3848100"/>
                <a:gd name="connsiteX121" fmla="*/ 3607593 w 3845718"/>
                <a:gd name="connsiteY121" fmla="*/ 1916113 h 3848100"/>
                <a:gd name="connsiteX122" fmla="*/ 3559174 w 3845718"/>
                <a:gd name="connsiteY122" fmla="*/ 2017713 h 3848100"/>
                <a:gd name="connsiteX123" fmla="*/ 3604418 w 3845718"/>
                <a:gd name="connsiteY123" fmla="*/ 2051050 h 3848100"/>
                <a:gd name="connsiteX124" fmla="*/ 3629818 w 3845718"/>
                <a:gd name="connsiteY124" fmla="*/ 2101850 h 3848100"/>
                <a:gd name="connsiteX125" fmla="*/ 3629818 w 3845718"/>
                <a:gd name="connsiteY125" fmla="*/ 2178050 h 3848100"/>
                <a:gd name="connsiteX126" fmla="*/ 3604418 w 3845718"/>
                <a:gd name="connsiteY126" fmla="*/ 2203450 h 3848100"/>
                <a:gd name="connsiteX127" fmla="*/ 3598068 w 3845718"/>
                <a:gd name="connsiteY127" fmla="*/ 2241550 h 3848100"/>
                <a:gd name="connsiteX128" fmla="*/ 3528218 w 3845718"/>
                <a:gd name="connsiteY128" fmla="*/ 2216150 h 3848100"/>
                <a:gd name="connsiteX129" fmla="*/ 3509168 w 3845718"/>
                <a:gd name="connsiteY129" fmla="*/ 2343150 h 3848100"/>
                <a:gd name="connsiteX130" fmla="*/ 3432175 w 3845718"/>
                <a:gd name="connsiteY130" fmla="*/ 2307431 h 3848100"/>
                <a:gd name="connsiteX131" fmla="*/ 3299618 w 3845718"/>
                <a:gd name="connsiteY131" fmla="*/ 2370137 h 3848100"/>
                <a:gd name="connsiteX132" fmla="*/ 3445668 w 3845718"/>
                <a:gd name="connsiteY132" fmla="*/ 2616200 h 3848100"/>
                <a:gd name="connsiteX133" fmla="*/ 3483768 w 3845718"/>
                <a:gd name="connsiteY133" fmla="*/ 2616200 h 3848100"/>
                <a:gd name="connsiteX134" fmla="*/ 3477418 w 3845718"/>
                <a:gd name="connsiteY134" fmla="*/ 2705100 h 3848100"/>
                <a:gd name="connsiteX135" fmla="*/ 3407568 w 3845718"/>
                <a:gd name="connsiteY135" fmla="*/ 2680494 h 3848100"/>
                <a:gd name="connsiteX136" fmla="*/ 3299618 w 3845718"/>
                <a:gd name="connsiteY136" fmla="*/ 2717800 h 3848100"/>
                <a:gd name="connsiteX137" fmla="*/ 3077368 w 3845718"/>
                <a:gd name="connsiteY137" fmla="*/ 2711450 h 3848100"/>
                <a:gd name="connsiteX138" fmla="*/ 2982118 w 3845718"/>
                <a:gd name="connsiteY138" fmla="*/ 2711450 h 3848100"/>
                <a:gd name="connsiteX139" fmla="*/ 2905918 w 3845718"/>
                <a:gd name="connsiteY139" fmla="*/ 2635250 h 3848100"/>
                <a:gd name="connsiteX140" fmla="*/ 2848768 w 3845718"/>
                <a:gd name="connsiteY140" fmla="*/ 2622550 h 3848100"/>
                <a:gd name="connsiteX141" fmla="*/ 2834481 w 3845718"/>
                <a:gd name="connsiteY141" fmla="*/ 2543175 h 3848100"/>
                <a:gd name="connsiteX142" fmla="*/ 2643980 w 3845718"/>
                <a:gd name="connsiteY142" fmla="*/ 2486025 h 3848100"/>
                <a:gd name="connsiteX143" fmla="*/ 2620168 w 3845718"/>
                <a:gd name="connsiteY143" fmla="*/ 2603500 h 3848100"/>
                <a:gd name="connsiteX144" fmla="*/ 2639218 w 3845718"/>
                <a:gd name="connsiteY144" fmla="*/ 2692400 h 3848100"/>
                <a:gd name="connsiteX145" fmla="*/ 2607468 w 3845718"/>
                <a:gd name="connsiteY145" fmla="*/ 2806700 h 3848100"/>
                <a:gd name="connsiteX146" fmla="*/ 3001168 w 3845718"/>
                <a:gd name="connsiteY146" fmla="*/ 2876550 h 3848100"/>
                <a:gd name="connsiteX147" fmla="*/ 3045618 w 3845718"/>
                <a:gd name="connsiteY147" fmla="*/ 3333750 h 3848100"/>
                <a:gd name="connsiteX148" fmla="*/ 1978818 w 3845718"/>
                <a:gd name="connsiteY148" fmla="*/ 3390900 h 3848100"/>
                <a:gd name="connsiteX149" fmla="*/ 1959768 w 3845718"/>
                <a:gd name="connsiteY149" fmla="*/ 3448050 h 3848100"/>
                <a:gd name="connsiteX150" fmla="*/ 2010568 w 3845718"/>
                <a:gd name="connsiteY150" fmla="*/ 3473450 h 3848100"/>
                <a:gd name="connsiteX151" fmla="*/ 2029618 w 3845718"/>
                <a:gd name="connsiteY151" fmla="*/ 3549650 h 3848100"/>
                <a:gd name="connsiteX152" fmla="*/ 2023268 w 3845718"/>
                <a:gd name="connsiteY152" fmla="*/ 3708400 h 3848100"/>
                <a:gd name="connsiteX153" fmla="*/ 2093118 w 3845718"/>
                <a:gd name="connsiteY153" fmla="*/ 3803650 h 3848100"/>
                <a:gd name="connsiteX0" fmla="*/ 2093118 w 3845718"/>
                <a:gd name="connsiteY0" fmla="*/ 3803650 h 3848100"/>
                <a:gd name="connsiteX1" fmla="*/ 1835943 w 3845718"/>
                <a:gd name="connsiteY1" fmla="*/ 3829050 h 3848100"/>
                <a:gd name="connsiteX2" fmla="*/ 1689893 w 3845718"/>
                <a:gd name="connsiteY2" fmla="*/ 3848100 h 3848100"/>
                <a:gd name="connsiteX3" fmla="*/ 1502568 w 3845718"/>
                <a:gd name="connsiteY3" fmla="*/ 3327400 h 3848100"/>
                <a:gd name="connsiteX4" fmla="*/ 1489868 w 3845718"/>
                <a:gd name="connsiteY4" fmla="*/ 2997200 h 3848100"/>
                <a:gd name="connsiteX5" fmla="*/ 1470818 w 3845718"/>
                <a:gd name="connsiteY5" fmla="*/ 2819400 h 3848100"/>
                <a:gd name="connsiteX6" fmla="*/ 1432718 w 3845718"/>
                <a:gd name="connsiteY6" fmla="*/ 2603500 h 3848100"/>
                <a:gd name="connsiteX7" fmla="*/ 988218 w 3845718"/>
                <a:gd name="connsiteY7" fmla="*/ 3041650 h 3848100"/>
                <a:gd name="connsiteX8" fmla="*/ 931068 w 3845718"/>
                <a:gd name="connsiteY8" fmla="*/ 2990850 h 3848100"/>
                <a:gd name="connsiteX9" fmla="*/ 785018 w 3845718"/>
                <a:gd name="connsiteY9" fmla="*/ 3028950 h 3848100"/>
                <a:gd name="connsiteX10" fmla="*/ 696118 w 3845718"/>
                <a:gd name="connsiteY10" fmla="*/ 2959100 h 3848100"/>
                <a:gd name="connsiteX11" fmla="*/ 804068 w 3845718"/>
                <a:gd name="connsiteY11" fmla="*/ 2966244 h 3848100"/>
                <a:gd name="connsiteX12" fmla="*/ 854074 w 3845718"/>
                <a:gd name="connsiteY12" fmla="*/ 2949575 h 3848100"/>
                <a:gd name="connsiteX13" fmla="*/ 834231 w 3845718"/>
                <a:gd name="connsiteY13" fmla="*/ 2913857 h 3848100"/>
                <a:gd name="connsiteX14" fmla="*/ 911224 w 3845718"/>
                <a:gd name="connsiteY14" fmla="*/ 2887662 h 3848100"/>
                <a:gd name="connsiteX15" fmla="*/ 1192212 w 3845718"/>
                <a:gd name="connsiteY15" fmla="*/ 2590800 h 3848100"/>
                <a:gd name="connsiteX16" fmla="*/ 1159668 w 3845718"/>
                <a:gd name="connsiteY16" fmla="*/ 2533650 h 3848100"/>
                <a:gd name="connsiteX17" fmla="*/ 1193799 w 3845718"/>
                <a:gd name="connsiteY17" fmla="*/ 2449512 h 3848100"/>
                <a:gd name="connsiteX18" fmla="*/ 1101725 w 3845718"/>
                <a:gd name="connsiteY18" fmla="*/ 2413796 h 3848100"/>
                <a:gd name="connsiteX19" fmla="*/ 1035051 w 3845718"/>
                <a:gd name="connsiteY19" fmla="*/ 2449517 h 3848100"/>
                <a:gd name="connsiteX20" fmla="*/ 1001714 w 3845718"/>
                <a:gd name="connsiteY20" fmla="*/ 2506667 h 3848100"/>
                <a:gd name="connsiteX21" fmla="*/ 915989 w 3845718"/>
                <a:gd name="connsiteY21" fmla="*/ 2435229 h 3848100"/>
                <a:gd name="connsiteX22" fmla="*/ 851695 w 3845718"/>
                <a:gd name="connsiteY22" fmla="*/ 2442373 h 3848100"/>
                <a:gd name="connsiteX23" fmla="*/ 765970 w 3845718"/>
                <a:gd name="connsiteY23" fmla="*/ 2356648 h 3848100"/>
                <a:gd name="connsiteX24" fmla="*/ 870745 w 3845718"/>
                <a:gd name="connsiteY24" fmla="*/ 2268542 h 3848100"/>
                <a:gd name="connsiteX25" fmla="*/ 777876 w 3845718"/>
                <a:gd name="connsiteY25" fmla="*/ 2251873 h 3848100"/>
                <a:gd name="connsiteX26" fmla="*/ 689770 w 3845718"/>
                <a:gd name="connsiteY26" fmla="*/ 2330454 h 3848100"/>
                <a:gd name="connsiteX27" fmla="*/ 654051 w 3845718"/>
                <a:gd name="connsiteY27" fmla="*/ 2409035 h 3848100"/>
                <a:gd name="connsiteX28" fmla="*/ 654051 w 3845718"/>
                <a:gd name="connsiteY28" fmla="*/ 2432848 h 3848100"/>
                <a:gd name="connsiteX29" fmla="*/ 620714 w 3845718"/>
                <a:gd name="connsiteY29" fmla="*/ 2470948 h 3848100"/>
                <a:gd name="connsiteX30" fmla="*/ 570708 w 3845718"/>
                <a:gd name="connsiteY30" fmla="*/ 2497142 h 3848100"/>
                <a:gd name="connsiteX31" fmla="*/ 504032 w 3845718"/>
                <a:gd name="connsiteY31" fmla="*/ 2511429 h 3848100"/>
                <a:gd name="connsiteX32" fmla="*/ 489745 w 3845718"/>
                <a:gd name="connsiteY32" fmla="*/ 2542385 h 3848100"/>
                <a:gd name="connsiteX33" fmla="*/ 461170 w 3845718"/>
                <a:gd name="connsiteY33" fmla="*/ 2528098 h 3848100"/>
                <a:gd name="connsiteX34" fmla="*/ 434976 w 3845718"/>
                <a:gd name="connsiteY34" fmla="*/ 2566198 h 3848100"/>
                <a:gd name="connsiteX35" fmla="*/ 375445 w 3845718"/>
                <a:gd name="connsiteY35" fmla="*/ 2582867 h 3848100"/>
                <a:gd name="connsiteX36" fmla="*/ 368301 w 3845718"/>
                <a:gd name="connsiteY36" fmla="*/ 2618585 h 3848100"/>
                <a:gd name="connsiteX37" fmla="*/ 278605 w 3845718"/>
                <a:gd name="connsiteY37" fmla="*/ 2574925 h 3848100"/>
                <a:gd name="connsiteX38" fmla="*/ 245268 w 3845718"/>
                <a:gd name="connsiteY38" fmla="*/ 2501900 h 3848100"/>
                <a:gd name="connsiteX39" fmla="*/ 252411 w 3845718"/>
                <a:gd name="connsiteY39" fmla="*/ 2445544 h 3848100"/>
                <a:gd name="connsiteX40" fmla="*/ 217487 w 3845718"/>
                <a:gd name="connsiteY40" fmla="*/ 2444750 h 3848100"/>
                <a:gd name="connsiteX41" fmla="*/ 230981 w 3845718"/>
                <a:gd name="connsiteY41" fmla="*/ 2402681 h 3848100"/>
                <a:gd name="connsiteX42" fmla="*/ 105567 w 3845718"/>
                <a:gd name="connsiteY42" fmla="*/ 2353469 h 3848100"/>
                <a:gd name="connsiteX43" fmla="*/ 42068 w 3845718"/>
                <a:gd name="connsiteY43" fmla="*/ 2287587 h 3848100"/>
                <a:gd name="connsiteX44" fmla="*/ 83343 w 3845718"/>
                <a:gd name="connsiteY44" fmla="*/ 2047875 h 3848100"/>
                <a:gd name="connsiteX45" fmla="*/ 0 w 3845718"/>
                <a:gd name="connsiteY45" fmla="*/ 1875632 h 3848100"/>
                <a:gd name="connsiteX46" fmla="*/ 30956 w 3845718"/>
                <a:gd name="connsiteY46" fmla="*/ 1830387 h 3848100"/>
                <a:gd name="connsiteX47" fmla="*/ 205581 w 3845718"/>
                <a:gd name="connsiteY47" fmla="*/ 1454150 h 3848100"/>
                <a:gd name="connsiteX48" fmla="*/ 340518 w 3845718"/>
                <a:gd name="connsiteY48" fmla="*/ 1333500 h 3848100"/>
                <a:gd name="connsiteX49" fmla="*/ 392906 w 3845718"/>
                <a:gd name="connsiteY49" fmla="*/ 1081087 h 3848100"/>
                <a:gd name="connsiteX50" fmla="*/ 412749 w 3845718"/>
                <a:gd name="connsiteY50" fmla="*/ 955675 h 3848100"/>
                <a:gd name="connsiteX51" fmla="*/ 579437 w 3845718"/>
                <a:gd name="connsiteY51" fmla="*/ 1030287 h 3848100"/>
                <a:gd name="connsiteX52" fmla="*/ 734218 w 3845718"/>
                <a:gd name="connsiteY52" fmla="*/ 1089025 h 3848100"/>
                <a:gd name="connsiteX53" fmla="*/ 746124 w 3845718"/>
                <a:gd name="connsiteY53" fmla="*/ 1016000 h 3848100"/>
                <a:gd name="connsiteX54" fmla="*/ 689768 w 3845718"/>
                <a:gd name="connsiteY54" fmla="*/ 936625 h 3848100"/>
                <a:gd name="connsiteX55" fmla="*/ 832643 w 3845718"/>
                <a:gd name="connsiteY55" fmla="*/ 898525 h 3848100"/>
                <a:gd name="connsiteX56" fmla="*/ 921543 w 3845718"/>
                <a:gd name="connsiteY56" fmla="*/ 892175 h 3848100"/>
                <a:gd name="connsiteX57" fmla="*/ 953293 w 3845718"/>
                <a:gd name="connsiteY57" fmla="*/ 873125 h 3848100"/>
                <a:gd name="connsiteX58" fmla="*/ 981868 w 3845718"/>
                <a:gd name="connsiteY58" fmla="*/ 892175 h 3848100"/>
                <a:gd name="connsiteX59" fmla="*/ 1048543 w 3845718"/>
                <a:gd name="connsiteY59" fmla="*/ 876300 h 3848100"/>
                <a:gd name="connsiteX60" fmla="*/ 1061243 w 3845718"/>
                <a:gd name="connsiteY60" fmla="*/ 844550 h 3848100"/>
                <a:gd name="connsiteX61" fmla="*/ 1302543 w 3845718"/>
                <a:gd name="connsiteY61" fmla="*/ 815975 h 3848100"/>
                <a:gd name="connsiteX62" fmla="*/ 1261268 w 3845718"/>
                <a:gd name="connsiteY62" fmla="*/ 549275 h 3848100"/>
                <a:gd name="connsiteX63" fmla="*/ 1173165 w 3845718"/>
                <a:gd name="connsiteY63" fmla="*/ 330204 h 3848100"/>
                <a:gd name="connsiteX64" fmla="*/ 1118393 w 3845718"/>
                <a:gd name="connsiteY64" fmla="*/ 280194 h 3848100"/>
                <a:gd name="connsiteX65" fmla="*/ 1337468 w 3845718"/>
                <a:gd name="connsiteY65" fmla="*/ 166687 h 3848100"/>
                <a:gd name="connsiteX66" fmla="*/ 1620043 w 3845718"/>
                <a:gd name="connsiteY66" fmla="*/ 0 h 3848100"/>
                <a:gd name="connsiteX67" fmla="*/ 1741487 w 3845718"/>
                <a:gd name="connsiteY67" fmla="*/ 391319 h 3848100"/>
                <a:gd name="connsiteX68" fmla="*/ 1701800 w 3845718"/>
                <a:gd name="connsiteY68" fmla="*/ 509587 h 3848100"/>
                <a:gd name="connsiteX69" fmla="*/ 1696243 w 3845718"/>
                <a:gd name="connsiteY69" fmla="*/ 607218 h 3848100"/>
                <a:gd name="connsiteX70" fmla="*/ 1685923 w 3845718"/>
                <a:gd name="connsiteY70" fmla="*/ 640557 h 3848100"/>
                <a:gd name="connsiteX71" fmla="*/ 1710531 w 3845718"/>
                <a:gd name="connsiteY71" fmla="*/ 635794 h 3848100"/>
                <a:gd name="connsiteX72" fmla="*/ 1747838 w 3845718"/>
                <a:gd name="connsiteY72" fmla="*/ 619920 h 3848100"/>
                <a:gd name="connsiteX73" fmla="*/ 1843087 w 3845718"/>
                <a:gd name="connsiteY73" fmla="*/ 625474 h 3848100"/>
                <a:gd name="connsiteX74" fmla="*/ 1884361 w 3845718"/>
                <a:gd name="connsiteY74" fmla="*/ 634207 h 3848100"/>
                <a:gd name="connsiteX75" fmla="*/ 1887537 w 3845718"/>
                <a:gd name="connsiteY75" fmla="*/ 575468 h 3848100"/>
                <a:gd name="connsiteX76" fmla="*/ 1921668 w 3845718"/>
                <a:gd name="connsiteY76" fmla="*/ 584200 h 3848100"/>
                <a:gd name="connsiteX77" fmla="*/ 1908174 w 3845718"/>
                <a:gd name="connsiteY77" fmla="*/ 658812 h 3848100"/>
                <a:gd name="connsiteX78" fmla="*/ 1972468 w 3845718"/>
                <a:gd name="connsiteY78" fmla="*/ 661988 h 3848100"/>
                <a:gd name="connsiteX79" fmla="*/ 2008186 w 3845718"/>
                <a:gd name="connsiteY79" fmla="*/ 642937 h 3848100"/>
                <a:gd name="connsiteX80" fmla="*/ 2052637 w 3845718"/>
                <a:gd name="connsiteY80" fmla="*/ 654844 h 3848100"/>
                <a:gd name="connsiteX81" fmla="*/ 2055018 w 3845718"/>
                <a:gd name="connsiteY81" fmla="*/ 689768 h 3848100"/>
                <a:gd name="connsiteX82" fmla="*/ 2105818 w 3845718"/>
                <a:gd name="connsiteY82" fmla="*/ 704056 h 3848100"/>
                <a:gd name="connsiteX83" fmla="*/ 2128837 w 3845718"/>
                <a:gd name="connsiteY83" fmla="*/ 692150 h 3848100"/>
                <a:gd name="connsiteX84" fmla="*/ 2188368 w 3845718"/>
                <a:gd name="connsiteY84" fmla="*/ 643731 h 3848100"/>
                <a:gd name="connsiteX85" fmla="*/ 2229643 w 3845718"/>
                <a:gd name="connsiteY85" fmla="*/ 669131 h 3848100"/>
                <a:gd name="connsiteX86" fmla="*/ 2248693 w 3845718"/>
                <a:gd name="connsiteY86" fmla="*/ 661988 h 3848100"/>
                <a:gd name="connsiteX87" fmla="*/ 2276474 w 3845718"/>
                <a:gd name="connsiteY87" fmla="*/ 604044 h 3848100"/>
                <a:gd name="connsiteX88" fmla="*/ 2337593 w 3845718"/>
                <a:gd name="connsiteY88" fmla="*/ 565943 h 3848100"/>
                <a:gd name="connsiteX89" fmla="*/ 2326480 w 3845718"/>
                <a:gd name="connsiteY89" fmla="*/ 582614 h 3848100"/>
                <a:gd name="connsiteX90" fmla="*/ 2375693 w 3845718"/>
                <a:gd name="connsiteY90" fmla="*/ 676275 h 3848100"/>
                <a:gd name="connsiteX91" fmla="*/ 2470943 w 3845718"/>
                <a:gd name="connsiteY91" fmla="*/ 719137 h 3848100"/>
                <a:gd name="connsiteX92" fmla="*/ 2480468 w 3845718"/>
                <a:gd name="connsiteY92" fmla="*/ 808038 h 3848100"/>
                <a:gd name="connsiteX93" fmla="*/ 2501105 w 3845718"/>
                <a:gd name="connsiteY93" fmla="*/ 841375 h 3848100"/>
                <a:gd name="connsiteX94" fmla="*/ 2529681 w 3845718"/>
                <a:gd name="connsiteY94" fmla="*/ 898525 h 3848100"/>
                <a:gd name="connsiteX95" fmla="*/ 2480468 w 3845718"/>
                <a:gd name="connsiteY95" fmla="*/ 1019175 h 3848100"/>
                <a:gd name="connsiteX96" fmla="*/ 2564606 w 3845718"/>
                <a:gd name="connsiteY96" fmla="*/ 963613 h 3848100"/>
                <a:gd name="connsiteX97" fmla="*/ 2692400 w 3845718"/>
                <a:gd name="connsiteY97" fmla="*/ 973138 h 3848100"/>
                <a:gd name="connsiteX98" fmla="*/ 2744787 w 3845718"/>
                <a:gd name="connsiteY98" fmla="*/ 939800 h 3848100"/>
                <a:gd name="connsiteX99" fmla="*/ 2806699 w 3845718"/>
                <a:gd name="connsiteY99" fmla="*/ 960436 h 3848100"/>
                <a:gd name="connsiteX100" fmla="*/ 2867818 w 3845718"/>
                <a:gd name="connsiteY100" fmla="*/ 869950 h 3848100"/>
                <a:gd name="connsiteX101" fmla="*/ 2910681 w 3845718"/>
                <a:gd name="connsiteY101" fmla="*/ 877887 h 3848100"/>
                <a:gd name="connsiteX102" fmla="*/ 2978943 w 3845718"/>
                <a:gd name="connsiteY102" fmla="*/ 777875 h 3848100"/>
                <a:gd name="connsiteX103" fmla="*/ 3069430 w 3845718"/>
                <a:gd name="connsiteY103" fmla="*/ 811213 h 3848100"/>
                <a:gd name="connsiteX104" fmla="*/ 3128168 w 3845718"/>
                <a:gd name="connsiteY104" fmla="*/ 800100 h 3848100"/>
                <a:gd name="connsiteX105" fmla="*/ 3198018 w 3845718"/>
                <a:gd name="connsiteY105" fmla="*/ 825500 h 3848100"/>
                <a:gd name="connsiteX106" fmla="*/ 3204368 w 3845718"/>
                <a:gd name="connsiteY106" fmla="*/ 901700 h 3848100"/>
                <a:gd name="connsiteX107" fmla="*/ 3172618 w 3845718"/>
                <a:gd name="connsiteY107" fmla="*/ 984250 h 3848100"/>
                <a:gd name="connsiteX108" fmla="*/ 3204368 w 3845718"/>
                <a:gd name="connsiteY108" fmla="*/ 1079500 h 3848100"/>
                <a:gd name="connsiteX109" fmla="*/ 3331368 w 3845718"/>
                <a:gd name="connsiteY109" fmla="*/ 1111250 h 3848100"/>
                <a:gd name="connsiteX110" fmla="*/ 3284537 w 3845718"/>
                <a:gd name="connsiteY110" fmla="*/ 1229519 h 3848100"/>
                <a:gd name="connsiteX111" fmla="*/ 3350418 w 3845718"/>
                <a:gd name="connsiteY111" fmla="*/ 1333500 h 3848100"/>
                <a:gd name="connsiteX112" fmla="*/ 3382168 w 3845718"/>
                <a:gd name="connsiteY112" fmla="*/ 1339850 h 3848100"/>
                <a:gd name="connsiteX113" fmla="*/ 3337718 w 3845718"/>
                <a:gd name="connsiteY113" fmla="*/ 1447800 h 3848100"/>
                <a:gd name="connsiteX114" fmla="*/ 3413918 w 3845718"/>
                <a:gd name="connsiteY114" fmla="*/ 1454150 h 3848100"/>
                <a:gd name="connsiteX115" fmla="*/ 3548062 w 3845718"/>
                <a:gd name="connsiteY115" fmla="*/ 1390650 h 3848100"/>
                <a:gd name="connsiteX116" fmla="*/ 3712368 w 3845718"/>
                <a:gd name="connsiteY116" fmla="*/ 1238250 h 3848100"/>
                <a:gd name="connsiteX117" fmla="*/ 3701256 w 3845718"/>
                <a:gd name="connsiteY117" fmla="*/ 1360488 h 3848100"/>
                <a:gd name="connsiteX118" fmla="*/ 3793331 w 3845718"/>
                <a:gd name="connsiteY118" fmla="*/ 1449387 h 3848100"/>
                <a:gd name="connsiteX119" fmla="*/ 3845718 w 3845718"/>
                <a:gd name="connsiteY119" fmla="*/ 1600200 h 3848100"/>
                <a:gd name="connsiteX120" fmla="*/ 3540124 w 3845718"/>
                <a:gd name="connsiteY120" fmla="*/ 1788318 h 3848100"/>
                <a:gd name="connsiteX121" fmla="*/ 3607593 w 3845718"/>
                <a:gd name="connsiteY121" fmla="*/ 1916113 h 3848100"/>
                <a:gd name="connsiteX122" fmla="*/ 3559174 w 3845718"/>
                <a:gd name="connsiteY122" fmla="*/ 2017713 h 3848100"/>
                <a:gd name="connsiteX123" fmla="*/ 3604418 w 3845718"/>
                <a:gd name="connsiteY123" fmla="*/ 2051050 h 3848100"/>
                <a:gd name="connsiteX124" fmla="*/ 3629818 w 3845718"/>
                <a:gd name="connsiteY124" fmla="*/ 2101850 h 3848100"/>
                <a:gd name="connsiteX125" fmla="*/ 3629818 w 3845718"/>
                <a:gd name="connsiteY125" fmla="*/ 2178050 h 3848100"/>
                <a:gd name="connsiteX126" fmla="*/ 3604418 w 3845718"/>
                <a:gd name="connsiteY126" fmla="*/ 2203450 h 3848100"/>
                <a:gd name="connsiteX127" fmla="*/ 3598068 w 3845718"/>
                <a:gd name="connsiteY127" fmla="*/ 2241550 h 3848100"/>
                <a:gd name="connsiteX128" fmla="*/ 3528218 w 3845718"/>
                <a:gd name="connsiteY128" fmla="*/ 2216150 h 3848100"/>
                <a:gd name="connsiteX129" fmla="*/ 3509168 w 3845718"/>
                <a:gd name="connsiteY129" fmla="*/ 2343150 h 3848100"/>
                <a:gd name="connsiteX130" fmla="*/ 3432175 w 3845718"/>
                <a:gd name="connsiteY130" fmla="*/ 2307431 h 3848100"/>
                <a:gd name="connsiteX131" fmla="*/ 3299618 w 3845718"/>
                <a:gd name="connsiteY131" fmla="*/ 2370137 h 3848100"/>
                <a:gd name="connsiteX132" fmla="*/ 3445668 w 3845718"/>
                <a:gd name="connsiteY132" fmla="*/ 2616200 h 3848100"/>
                <a:gd name="connsiteX133" fmla="*/ 3483768 w 3845718"/>
                <a:gd name="connsiteY133" fmla="*/ 2616200 h 3848100"/>
                <a:gd name="connsiteX134" fmla="*/ 3477418 w 3845718"/>
                <a:gd name="connsiteY134" fmla="*/ 2705100 h 3848100"/>
                <a:gd name="connsiteX135" fmla="*/ 3407568 w 3845718"/>
                <a:gd name="connsiteY135" fmla="*/ 2680494 h 3848100"/>
                <a:gd name="connsiteX136" fmla="*/ 3299618 w 3845718"/>
                <a:gd name="connsiteY136" fmla="*/ 2717800 h 3848100"/>
                <a:gd name="connsiteX137" fmla="*/ 3077368 w 3845718"/>
                <a:gd name="connsiteY137" fmla="*/ 2711450 h 3848100"/>
                <a:gd name="connsiteX138" fmla="*/ 2982118 w 3845718"/>
                <a:gd name="connsiteY138" fmla="*/ 2711450 h 3848100"/>
                <a:gd name="connsiteX139" fmla="*/ 2905918 w 3845718"/>
                <a:gd name="connsiteY139" fmla="*/ 2635250 h 3848100"/>
                <a:gd name="connsiteX140" fmla="*/ 2848768 w 3845718"/>
                <a:gd name="connsiteY140" fmla="*/ 2622550 h 3848100"/>
                <a:gd name="connsiteX141" fmla="*/ 2834481 w 3845718"/>
                <a:gd name="connsiteY141" fmla="*/ 2543175 h 3848100"/>
                <a:gd name="connsiteX142" fmla="*/ 2643980 w 3845718"/>
                <a:gd name="connsiteY142" fmla="*/ 2486025 h 3848100"/>
                <a:gd name="connsiteX143" fmla="*/ 2620168 w 3845718"/>
                <a:gd name="connsiteY143" fmla="*/ 2603500 h 3848100"/>
                <a:gd name="connsiteX144" fmla="*/ 2639218 w 3845718"/>
                <a:gd name="connsiteY144" fmla="*/ 2692400 h 3848100"/>
                <a:gd name="connsiteX145" fmla="*/ 2607468 w 3845718"/>
                <a:gd name="connsiteY145" fmla="*/ 2806700 h 3848100"/>
                <a:gd name="connsiteX146" fmla="*/ 3001168 w 3845718"/>
                <a:gd name="connsiteY146" fmla="*/ 2876550 h 3848100"/>
                <a:gd name="connsiteX147" fmla="*/ 3045618 w 3845718"/>
                <a:gd name="connsiteY147" fmla="*/ 3333750 h 3848100"/>
                <a:gd name="connsiteX148" fmla="*/ 1978818 w 3845718"/>
                <a:gd name="connsiteY148" fmla="*/ 3390900 h 3848100"/>
                <a:gd name="connsiteX149" fmla="*/ 1959768 w 3845718"/>
                <a:gd name="connsiteY149" fmla="*/ 3448050 h 3848100"/>
                <a:gd name="connsiteX150" fmla="*/ 2010568 w 3845718"/>
                <a:gd name="connsiteY150" fmla="*/ 3473450 h 3848100"/>
                <a:gd name="connsiteX151" fmla="*/ 2029618 w 3845718"/>
                <a:gd name="connsiteY151" fmla="*/ 3549650 h 3848100"/>
                <a:gd name="connsiteX152" fmla="*/ 2045493 w 3845718"/>
                <a:gd name="connsiteY152" fmla="*/ 3686175 h 3848100"/>
                <a:gd name="connsiteX153" fmla="*/ 2093118 w 3845718"/>
                <a:gd name="connsiteY153" fmla="*/ 3803650 h 3848100"/>
                <a:gd name="connsiteX0" fmla="*/ 2093118 w 3845718"/>
                <a:gd name="connsiteY0" fmla="*/ 3803650 h 3848100"/>
                <a:gd name="connsiteX1" fmla="*/ 1835943 w 3845718"/>
                <a:gd name="connsiteY1" fmla="*/ 3829050 h 3848100"/>
                <a:gd name="connsiteX2" fmla="*/ 1689893 w 3845718"/>
                <a:gd name="connsiteY2" fmla="*/ 3848100 h 3848100"/>
                <a:gd name="connsiteX3" fmla="*/ 1502568 w 3845718"/>
                <a:gd name="connsiteY3" fmla="*/ 3327400 h 3848100"/>
                <a:gd name="connsiteX4" fmla="*/ 1489868 w 3845718"/>
                <a:gd name="connsiteY4" fmla="*/ 2997200 h 3848100"/>
                <a:gd name="connsiteX5" fmla="*/ 1470818 w 3845718"/>
                <a:gd name="connsiteY5" fmla="*/ 2819400 h 3848100"/>
                <a:gd name="connsiteX6" fmla="*/ 1432718 w 3845718"/>
                <a:gd name="connsiteY6" fmla="*/ 2603500 h 3848100"/>
                <a:gd name="connsiteX7" fmla="*/ 988218 w 3845718"/>
                <a:gd name="connsiteY7" fmla="*/ 3041650 h 3848100"/>
                <a:gd name="connsiteX8" fmla="*/ 931068 w 3845718"/>
                <a:gd name="connsiteY8" fmla="*/ 2990850 h 3848100"/>
                <a:gd name="connsiteX9" fmla="*/ 785018 w 3845718"/>
                <a:gd name="connsiteY9" fmla="*/ 3028950 h 3848100"/>
                <a:gd name="connsiteX10" fmla="*/ 696118 w 3845718"/>
                <a:gd name="connsiteY10" fmla="*/ 2959100 h 3848100"/>
                <a:gd name="connsiteX11" fmla="*/ 804068 w 3845718"/>
                <a:gd name="connsiteY11" fmla="*/ 2966244 h 3848100"/>
                <a:gd name="connsiteX12" fmla="*/ 854074 w 3845718"/>
                <a:gd name="connsiteY12" fmla="*/ 2949575 h 3848100"/>
                <a:gd name="connsiteX13" fmla="*/ 834231 w 3845718"/>
                <a:gd name="connsiteY13" fmla="*/ 2913857 h 3848100"/>
                <a:gd name="connsiteX14" fmla="*/ 911224 w 3845718"/>
                <a:gd name="connsiteY14" fmla="*/ 2887662 h 3848100"/>
                <a:gd name="connsiteX15" fmla="*/ 1192212 w 3845718"/>
                <a:gd name="connsiteY15" fmla="*/ 2590800 h 3848100"/>
                <a:gd name="connsiteX16" fmla="*/ 1159668 w 3845718"/>
                <a:gd name="connsiteY16" fmla="*/ 2533650 h 3848100"/>
                <a:gd name="connsiteX17" fmla="*/ 1193799 w 3845718"/>
                <a:gd name="connsiteY17" fmla="*/ 2449512 h 3848100"/>
                <a:gd name="connsiteX18" fmla="*/ 1101725 w 3845718"/>
                <a:gd name="connsiteY18" fmla="*/ 2413796 h 3848100"/>
                <a:gd name="connsiteX19" fmla="*/ 1035051 w 3845718"/>
                <a:gd name="connsiteY19" fmla="*/ 2449517 h 3848100"/>
                <a:gd name="connsiteX20" fmla="*/ 1001714 w 3845718"/>
                <a:gd name="connsiteY20" fmla="*/ 2506667 h 3848100"/>
                <a:gd name="connsiteX21" fmla="*/ 915989 w 3845718"/>
                <a:gd name="connsiteY21" fmla="*/ 2435229 h 3848100"/>
                <a:gd name="connsiteX22" fmla="*/ 851695 w 3845718"/>
                <a:gd name="connsiteY22" fmla="*/ 2442373 h 3848100"/>
                <a:gd name="connsiteX23" fmla="*/ 765970 w 3845718"/>
                <a:gd name="connsiteY23" fmla="*/ 2356648 h 3848100"/>
                <a:gd name="connsiteX24" fmla="*/ 870745 w 3845718"/>
                <a:gd name="connsiteY24" fmla="*/ 2268542 h 3848100"/>
                <a:gd name="connsiteX25" fmla="*/ 777876 w 3845718"/>
                <a:gd name="connsiteY25" fmla="*/ 2251873 h 3848100"/>
                <a:gd name="connsiteX26" fmla="*/ 689770 w 3845718"/>
                <a:gd name="connsiteY26" fmla="*/ 2330454 h 3848100"/>
                <a:gd name="connsiteX27" fmla="*/ 654051 w 3845718"/>
                <a:gd name="connsiteY27" fmla="*/ 2409035 h 3848100"/>
                <a:gd name="connsiteX28" fmla="*/ 654051 w 3845718"/>
                <a:gd name="connsiteY28" fmla="*/ 2432848 h 3848100"/>
                <a:gd name="connsiteX29" fmla="*/ 620714 w 3845718"/>
                <a:gd name="connsiteY29" fmla="*/ 2470948 h 3848100"/>
                <a:gd name="connsiteX30" fmla="*/ 570708 w 3845718"/>
                <a:gd name="connsiteY30" fmla="*/ 2497142 h 3848100"/>
                <a:gd name="connsiteX31" fmla="*/ 504032 w 3845718"/>
                <a:gd name="connsiteY31" fmla="*/ 2511429 h 3848100"/>
                <a:gd name="connsiteX32" fmla="*/ 489745 w 3845718"/>
                <a:gd name="connsiteY32" fmla="*/ 2542385 h 3848100"/>
                <a:gd name="connsiteX33" fmla="*/ 461170 w 3845718"/>
                <a:gd name="connsiteY33" fmla="*/ 2528098 h 3848100"/>
                <a:gd name="connsiteX34" fmla="*/ 434976 w 3845718"/>
                <a:gd name="connsiteY34" fmla="*/ 2566198 h 3848100"/>
                <a:gd name="connsiteX35" fmla="*/ 375445 w 3845718"/>
                <a:gd name="connsiteY35" fmla="*/ 2582867 h 3848100"/>
                <a:gd name="connsiteX36" fmla="*/ 368301 w 3845718"/>
                <a:gd name="connsiteY36" fmla="*/ 2618585 h 3848100"/>
                <a:gd name="connsiteX37" fmla="*/ 278605 w 3845718"/>
                <a:gd name="connsiteY37" fmla="*/ 2574925 h 3848100"/>
                <a:gd name="connsiteX38" fmla="*/ 245268 w 3845718"/>
                <a:gd name="connsiteY38" fmla="*/ 2501900 h 3848100"/>
                <a:gd name="connsiteX39" fmla="*/ 252411 w 3845718"/>
                <a:gd name="connsiteY39" fmla="*/ 2445544 h 3848100"/>
                <a:gd name="connsiteX40" fmla="*/ 217487 w 3845718"/>
                <a:gd name="connsiteY40" fmla="*/ 2444750 h 3848100"/>
                <a:gd name="connsiteX41" fmla="*/ 230981 w 3845718"/>
                <a:gd name="connsiteY41" fmla="*/ 2402681 h 3848100"/>
                <a:gd name="connsiteX42" fmla="*/ 105567 w 3845718"/>
                <a:gd name="connsiteY42" fmla="*/ 2353469 h 3848100"/>
                <a:gd name="connsiteX43" fmla="*/ 42068 w 3845718"/>
                <a:gd name="connsiteY43" fmla="*/ 2287587 h 3848100"/>
                <a:gd name="connsiteX44" fmla="*/ 83343 w 3845718"/>
                <a:gd name="connsiteY44" fmla="*/ 2047875 h 3848100"/>
                <a:gd name="connsiteX45" fmla="*/ 0 w 3845718"/>
                <a:gd name="connsiteY45" fmla="*/ 1875632 h 3848100"/>
                <a:gd name="connsiteX46" fmla="*/ 30956 w 3845718"/>
                <a:gd name="connsiteY46" fmla="*/ 1830387 h 3848100"/>
                <a:gd name="connsiteX47" fmla="*/ 205581 w 3845718"/>
                <a:gd name="connsiteY47" fmla="*/ 1454150 h 3848100"/>
                <a:gd name="connsiteX48" fmla="*/ 340518 w 3845718"/>
                <a:gd name="connsiteY48" fmla="*/ 1333500 h 3848100"/>
                <a:gd name="connsiteX49" fmla="*/ 392906 w 3845718"/>
                <a:gd name="connsiteY49" fmla="*/ 1081087 h 3848100"/>
                <a:gd name="connsiteX50" fmla="*/ 412749 w 3845718"/>
                <a:gd name="connsiteY50" fmla="*/ 955675 h 3848100"/>
                <a:gd name="connsiteX51" fmla="*/ 579437 w 3845718"/>
                <a:gd name="connsiteY51" fmla="*/ 1030287 h 3848100"/>
                <a:gd name="connsiteX52" fmla="*/ 734218 w 3845718"/>
                <a:gd name="connsiteY52" fmla="*/ 1089025 h 3848100"/>
                <a:gd name="connsiteX53" fmla="*/ 746124 w 3845718"/>
                <a:gd name="connsiteY53" fmla="*/ 1016000 h 3848100"/>
                <a:gd name="connsiteX54" fmla="*/ 689768 w 3845718"/>
                <a:gd name="connsiteY54" fmla="*/ 936625 h 3848100"/>
                <a:gd name="connsiteX55" fmla="*/ 832643 w 3845718"/>
                <a:gd name="connsiteY55" fmla="*/ 898525 h 3848100"/>
                <a:gd name="connsiteX56" fmla="*/ 921543 w 3845718"/>
                <a:gd name="connsiteY56" fmla="*/ 892175 h 3848100"/>
                <a:gd name="connsiteX57" fmla="*/ 953293 w 3845718"/>
                <a:gd name="connsiteY57" fmla="*/ 873125 h 3848100"/>
                <a:gd name="connsiteX58" fmla="*/ 981868 w 3845718"/>
                <a:gd name="connsiteY58" fmla="*/ 892175 h 3848100"/>
                <a:gd name="connsiteX59" fmla="*/ 1048543 w 3845718"/>
                <a:gd name="connsiteY59" fmla="*/ 876300 h 3848100"/>
                <a:gd name="connsiteX60" fmla="*/ 1061243 w 3845718"/>
                <a:gd name="connsiteY60" fmla="*/ 844550 h 3848100"/>
                <a:gd name="connsiteX61" fmla="*/ 1302543 w 3845718"/>
                <a:gd name="connsiteY61" fmla="*/ 815975 h 3848100"/>
                <a:gd name="connsiteX62" fmla="*/ 1261268 w 3845718"/>
                <a:gd name="connsiteY62" fmla="*/ 549275 h 3848100"/>
                <a:gd name="connsiteX63" fmla="*/ 1173165 w 3845718"/>
                <a:gd name="connsiteY63" fmla="*/ 330204 h 3848100"/>
                <a:gd name="connsiteX64" fmla="*/ 1118393 w 3845718"/>
                <a:gd name="connsiteY64" fmla="*/ 280194 h 3848100"/>
                <a:gd name="connsiteX65" fmla="*/ 1337468 w 3845718"/>
                <a:gd name="connsiteY65" fmla="*/ 166687 h 3848100"/>
                <a:gd name="connsiteX66" fmla="*/ 1620043 w 3845718"/>
                <a:gd name="connsiteY66" fmla="*/ 0 h 3848100"/>
                <a:gd name="connsiteX67" fmla="*/ 1741487 w 3845718"/>
                <a:gd name="connsiteY67" fmla="*/ 391319 h 3848100"/>
                <a:gd name="connsiteX68" fmla="*/ 1701800 w 3845718"/>
                <a:gd name="connsiteY68" fmla="*/ 509587 h 3848100"/>
                <a:gd name="connsiteX69" fmla="*/ 1696243 w 3845718"/>
                <a:gd name="connsiteY69" fmla="*/ 607218 h 3848100"/>
                <a:gd name="connsiteX70" fmla="*/ 1685923 w 3845718"/>
                <a:gd name="connsiteY70" fmla="*/ 640557 h 3848100"/>
                <a:gd name="connsiteX71" fmla="*/ 1710531 w 3845718"/>
                <a:gd name="connsiteY71" fmla="*/ 635794 h 3848100"/>
                <a:gd name="connsiteX72" fmla="*/ 1747838 w 3845718"/>
                <a:gd name="connsiteY72" fmla="*/ 619920 h 3848100"/>
                <a:gd name="connsiteX73" fmla="*/ 1843087 w 3845718"/>
                <a:gd name="connsiteY73" fmla="*/ 625474 h 3848100"/>
                <a:gd name="connsiteX74" fmla="*/ 1884361 w 3845718"/>
                <a:gd name="connsiteY74" fmla="*/ 634207 h 3848100"/>
                <a:gd name="connsiteX75" fmla="*/ 1887537 w 3845718"/>
                <a:gd name="connsiteY75" fmla="*/ 575468 h 3848100"/>
                <a:gd name="connsiteX76" fmla="*/ 1921668 w 3845718"/>
                <a:gd name="connsiteY76" fmla="*/ 584200 h 3848100"/>
                <a:gd name="connsiteX77" fmla="*/ 1908174 w 3845718"/>
                <a:gd name="connsiteY77" fmla="*/ 658812 h 3848100"/>
                <a:gd name="connsiteX78" fmla="*/ 1972468 w 3845718"/>
                <a:gd name="connsiteY78" fmla="*/ 661988 h 3848100"/>
                <a:gd name="connsiteX79" fmla="*/ 2008186 w 3845718"/>
                <a:gd name="connsiteY79" fmla="*/ 642937 h 3848100"/>
                <a:gd name="connsiteX80" fmla="*/ 2052637 w 3845718"/>
                <a:gd name="connsiteY80" fmla="*/ 654844 h 3848100"/>
                <a:gd name="connsiteX81" fmla="*/ 2055018 w 3845718"/>
                <a:gd name="connsiteY81" fmla="*/ 689768 h 3848100"/>
                <a:gd name="connsiteX82" fmla="*/ 2105818 w 3845718"/>
                <a:gd name="connsiteY82" fmla="*/ 704056 h 3848100"/>
                <a:gd name="connsiteX83" fmla="*/ 2128837 w 3845718"/>
                <a:gd name="connsiteY83" fmla="*/ 692150 h 3848100"/>
                <a:gd name="connsiteX84" fmla="*/ 2188368 w 3845718"/>
                <a:gd name="connsiteY84" fmla="*/ 643731 h 3848100"/>
                <a:gd name="connsiteX85" fmla="*/ 2229643 w 3845718"/>
                <a:gd name="connsiteY85" fmla="*/ 669131 h 3848100"/>
                <a:gd name="connsiteX86" fmla="*/ 2248693 w 3845718"/>
                <a:gd name="connsiteY86" fmla="*/ 661988 h 3848100"/>
                <a:gd name="connsiteX87" fmla="*/ 2276474 w 3845718"/>
                <a:gd name="connsiteY87" fmla="*/ 604044 h 3848100"/>
                <a:gd name="connsiteX88" fmla="*/ 2337593 w 3845718"/>
                <a:gd name="connsiteY88" fmla="*/ 565943 h 3848100"/>
                <a:gd name="connsiteX89" fmla="*/ 2326480 w 3845718"/>
                <a:gd name="connsiteY89" fmla="*/ 582614 h 3848100"/>
                <a:gd name="connsiteX90" fmla="*/ 2375693 w 3845718"/>
                <a:gd name="connsiteY90" fmla="*/ 676275 h 3848100"/>
                <a:gd name="connsiteX91" fmla="*/ 2470943 w 3845718"/>
                <a:gd name="connsiteY91" fmla="*/ 719137 h 3848100"/>
                <a:gd name="connsiteX92" fmla="*/ 2480468 w 3845718"/>
                <a:gd name="connsiteY92" fmla="*/ 808038 h 3848100"/>
                <a:gd name="connsiteX93" fmla="*/ 2501105 w 3845718"/>
                <a:gd name="connsiteY93" fmla="*/ 841375 h 3848100"/>
                <a:gd name="connsiteX94" fmla="*/ 2529681 w 3845718"/>
                <a:gd name="connsiteY94" fmla="*/ 898525 h 3848100"/>
                <a:gd name="connsiteX95" fmla="*/ 2480468 w 3845718"/>
                <a:gd name="connsiteY95" fmla="*/ 1019175 h 3848100"/>
                <a:gd name="connsiteX96" fmla="*/ 2564606 w 3845718"/>
                <a:gd name="connsiteY96" fmla="*/ 963613 h 3848100"/>
                <a:gd name="connsiteX97" fmla="*/ 2692400 w 3845718"/>
                <a:gd name="connsiteY97" fmla="*/ 973138 h 3848100"/>
                <a:gd name="connsiteX98" fmla="*/ 2744787 w 3845718"/>
                <a:gd name="connsiteY98" fmla="*/ 939800 h 3848100"/>
                <a:gd name="connsiteX99" fmla="*/ 2806699 w 3845718"/>
                <a:gd name="connsiteY99" fmla="*/ 960436 h 3848100"/>
                <a:gd name="connsiteX100" fmla="*/ 2867818 w 3845718"/>
                <a:gd name="connsiteY100" fmla="*/ 869950 h 3848100"/>
                <a:gd name="connsiteX101" fmla="*/ 2910681 w 3845718"/>
                <a:gd name="connsiteY101" fmla="*/ 877887 h 3848100"/>
                <a:gd name="connsiteX102" fmla="*/ 2978943 w 3845718"/>
                <a:gd name="connsiteY102" fmla="*/ 777875 h 3848100"/>
                <a:gd name="connsiteX103" fmla="*/ 3069430 w 3845718"/>
                <a:gd name="connsiteY103" fmla="*/ 811213 h 3848100"/>
                <a:gd name="connsiteX104" fmla="*/ 3128168 w 3845718"/>
                <a:gd name="connsiteY104" fmla="*/ 800100 h 3848100"/>
                <a:gd name="connsiteX105" fmla="*/ 3198018 w 3845718"/>
                <a:gd name="connsiteY105" fmla="*/ 825500 h 3848100"/>
                <a:gd name="connsiteX106" fmla="*/ 3204368 w 3845718"/>
                <a:gd name="connsiteY106" fmla="*/ 901700 h 3848100"/>
                <a:gd name="connsiteX107" fmla="*/ 3172618 w 3845718"/>
                <a:gd name="connsiteY107" fmla="*/ 984250 h 3848100"/>
                <a:gd name="connsiteX108" fmla="*/ 3204368 w 3845718"/>
                <a:gd name="connsiteY108" fmla="*/ 1079500 h 3848100"/>
                <a:gd name="connsiteX109" fmla="*/ 3331368 w 3845718"/>
                <a:gd name="connsiteY109" fmla="*/ 1111250 h 3848100"/>
                <a:gd name="connsiteX110" fmla="*/ 3284537 w 3845718"/>
                <a:gd name="connsiteY110" fmla="*/ 1229519 h 3848100"/>
                <a:gd name="connsiteX111" fmla="*/ 3350418 w 3845718"/>
                <a:gd name="connsiteY111" fmla="*/ 1333500 h 3848100"/>
                <a:gd name="connsiteX112" fmla="*/ 3382168 w 3845718"/>
                <a:gd name="connsiteY112" fmla="*/ 1339850 h 3848100"/>
                <a:gd name="connsiteX113" fmla="*/ 3337718 w 3845718"/>
                <a:gd name="connsiteY113" fmla="*/ 1447800 h 3848100"/>
                <a:gd name="connsiteX114" fmla="*/ 3413918 w 3845718"/>
                <a:gd name="connsiteY114" fmla="*/ 1454150 h 3848100"/>
                <a:gd name="connsiteX115" fmla="*/ 3548062 w 3845718"/>
                <a:gd name="connsiteY115" fmla="*/ 1390650 h 3848100"/>
                <a:gd name="connsiteX116" fmla="*/ 3712368 w 3845718"/>
                <a:gd name="connsiteY116" fmla="*/ 1238250 h 3848100"/>
                <a:gd name="connsiteX117" fmla="*/ 3701256 w 3845718"/>
                <a:gd name="connsiteY117" fmla="*/ 1360488 h 3848100"/>
                <a:gd name="connsiteX118" fmla="*/ 3793331 w 3845718"/>
                <a:gd name="connsiteY118" fmla="*/ 1449387 h 3848100"/>
                <a:gd name="connsiteX119" fmla="*/ 3845718 w 3845718"/>
                <a:gd name="connsiteY119" fmla="*/ 1600200 h 3848100"/>
                <a:gd name="connsiteX120" fmla="*/ 3540124 w 3845718"/>
                <a:gd name="connsiteY120" fmla="*/ 1788318 h 3848100"/>
                <a:gd name="connsiteX121" fmla="*/ 3607593 w 3845718"/>
                <a:gd name="connsiteY121" fmla="*/ 1916113 h 3848100"/>
                <a:gd name="connsiteX122" fmla="*/ 3559174 w 3845718"/>
                <a:gd name="connsiteY122" fmla="*/ 2017713 h 3848100"/>
                <a:gd name="connsiteX123" fmla="*/ 3604418 w 3845718"/>
                <a:gd name="connsiteY123" fmla="*/ 2051050 h 3848100"/>
                <a:gd name="connsiteX124" fmla="*/ 3629818 w 3845718"/>
                <a:gd name="connsiteY124" fmla="*/ 2101850 h 3848100"/>
                <a:gd name="connsiteX125" fmla="*/ 3629818 w 3845718"/>
                <a:gd name="connsiteY125" fmla="*/ 2178050 h 3848100"/>
                <a:gd name="connsiteX126" fmla="*/ 3604418 w 3845718"/>
                <a:gd name="connsiteY126" fmla="*/ 2203450 h 3848100"/>
                <a:gd name="connsiteX127" fmla="*/ 3598068 w 3845718"/>
                <a:gd name="connsiteY127" fmla="*/ 2241550 h 3848100"/>
                <a:gd name="connsiteX128" fmla="*/ 3528218 w 3845718"/>
                <a:gd name="connsiteY128" fmla="*/ 2216150 h 3848100"/>
                <a:gd name="connsiteX129" fmla="*/ 3509168 w 3845718"/>
                <a:gd name="connsiteY129" fmla="*/ 2343150 h 3848100"/>
                <a:gd name="connsiteX130" fmla="*/ 3432175 w 3845718"/>
                <a:gd name="connsiteY130" fmla="*/ 2307431 h 3848100"/>
                <a:gd name="connsiteX131" fmla="*/ 3299618 w 3845718"/>
                <a:gd name="connsiteY131" fmla="*/ 2370137 h 3848100"/>
                <a:gd name="connsiteX132" fmla="*/ 3445668 w 3845718"/>
                <a:gd name="connsiteY132" fmla="*/ 2616200 h 3848100"/>
                <a:gd name="connsiteX133" fmla="*/ 3483768 w 3845718"/>
                <a:gd name="connsiteY133" fmla="*/ 2616200 h 3848100"/>
                <a:gd name="connsiteX134" fmla="*/ 3477418 w 3845718"/>
                <a:gd name="connsiteY134" fmla="*/ 2705100 h 3848100"/>
                <a:gd name="connsiteX135" fmla="*/ 3407568 w 3845718"/>
                <a:gd name="connsiteY135" fmla="*/ 2680494 h 3848100"/>
                <a:gd name="connsiteX136" fmla="*/ 3299618 w 3845718"/>
                <a:gd name="connsiteY136" fmla="*/ 2717800 h 3848100"/>
                <a:gd name="connsiteX137" fmla="*/ 3077368 w 3845718"/>
                <a:gd name="connsiteY137" fmla="*/ 2711450 h 3848100"/>
                <a:gd name="connsiteX138" fmla="*/ 2982118 w 3845718"/>
                <a:gd name="connsiteY138" fmla="*/ 2711450 h 3848100"/>
                <a:gd name="connsiteX139" fmla="*/ 2905918 w 3845718"/>
                <a:gd name="connsiteY139" fmla="*/ 2635250 h 3848100"/>
                <a:gd name="connsiteX140" fmla="*/ 2848768 w 3845718"/>
                <a:gd name="connsiteY140" fmla="*/ 2622550 h 3848100"/>
                <a:gd name="connsiteX141" fmla="*/ 2834481 w 3845718"/>
                <a:gd name="connsiteY141" fmla="*/ 2543175 h 3848100"/>
                <a:gd name="connsiteX142" fmla="*/ 2643980 w 3845718"/>
                <a:gd name="connsiteY142" fmla="*/ 2486025 h 3848100"/>
                <a:gd name="connsiteX143" fmla="*/ 2620168 w 3845718"/>
                <a:gd name="connsiteY143" fmla="*/ 2603500 h 3848100"/>
                <a:gd name="connsiteX144" fmla="*/ 2639218 w 3845718"/>
                <a:gd name="connsiteY144" fmla="*/ 2692400 h 3848100"/>
                <a:gd name="connsiteX145" fmla="*/ 2607468 w 3845718"/>
                <a:gd name="connsiteY145" fmla="*/ 2806700 h 3848100"/>
                <a:gd name="connsiteX146" fmla="*/ 3001168 w 3845718"/>
                <a:gd name="connsiteY146" fmla="*/ 2876550 h 3848100"/>
                <a:gd name="connsiteX147" fmla="*/ 3045618 w 3845718"/>
                <a:gd name="connsiteY147" fmla="*/ 3333750 h 3848100"/>
                <a:gd name="connsiteX148" fmla="*/ 1978818 w 3845718"/>
                <a:gd name="connsiteY148" fmla="*/ 3390900 h 3848100"/>
                <a:gd name="connsiteX149" fmla="*/ 2010568 w 3845718"/>
                <a:gd name="connsiteY149" fmla="*/ 3473450 h 3848100"/>
                <a:gd name="connsiteX150" fmla="*/ 2029618 w 3845718"/>
                <a:gd name="connsiteY150" fmla="*/ 3549650 h 3848100"/>
                <a:gd name="connsiteX151" fmla="*/ 2045493 w 3845718"/>
                <a:gd name="connsiteY151" fmla="*/ 3686175 h 3848100"/>
                <a:gd name="connsiteX152" fmla="*/ 2093118 w 3845718"/>
                <a:gd name="connsiteY152" fmla="*/ 3803650 h 384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3845718" h="3848100">
                  <a:moveTo>
                    <a:pt x="2093118" y="3803650"/>
                  </a:moveTo>
                  <a:lnTo>
                    <a:pt x="1835943" y="3829050"/>
                  </a:lnTo>
                  <a:lnTo>
                    <a:pt x="1689893" y="3848100"/>
                  </a:lnTo>
                  <a:lnTo>
                    <a:pt x="1502568" y="3327400"/>
                  </a:lnTo>
                  <a:lnTo>
                    <a:pt x="1489868" y="2997200"/>
                  </a:lnTo>
                  <a:lnTo>
                    <a:pt x="1470818" y="2819400"/>
                  </a:lnTo>
                  <a:lnTo>
                    <a:pt x="1432718" y="2603500"/>
                  </a:lnTo>
                  <a:lnTo>
                    <a:pt x="988218" y="3041650"/>
                  </a:lnTo>
                  <a:lnTo>
                    <a:pt x="931068" y="2990850"/>
                  </a:lnTo>
                  <a:lnTo>
                    <a:pt x="785018" y="3028950"/>
                  </a:lnTo>
                  <a:lnTo>
                    <a:pt x="696118" y="2959100"/>
                  </a:lnTo>
                  <a:lnTo>
                    <a:pt x="804068" y="2966244"/>
                  </a:lnTo>
                  <a:lnTo>
                    <a:pt x="854074" y="2949575"/>
                  </a:lnTo>
                  <a:lnTo>
                    <a:pt x="834231" y="2913857"/>
                  </a:lnTo>
                  <a:lnTo>
                    <a:pt x="911224" y="2887662"/>
                  </a:lnTo>
                  <a:lnTo>
                    <a:pt x="1192212" y="2590800"/>
                  </a:lnTo>
                  <a:cubicBezTo>
                    <a:pt x="1233619" y="2531798"/>
                    <a:pt x="1174485" y="2552700"/>
                    <a:pt x="1159668" y="2533650"/>
                  </a:cubicBezTo>
                  <a:lnTo>
                    <a:pt x="1193799" y="2449512"/>
                  </a:lnTo>
                  <a:lnTo>
                    <a:pt x="1101725" y="2413796"/>
                  </a:lnTo>
                  <a:lnTo>
                    <a:pt x="1035051" y="2449517"/>
                  </a:lnTo>
                  <a:lnTo>
                    <a:pt x="1001714" y="2506667"/>
                  </a:lnTo>
                  <a:lnTo>
                    <a:pt x="915989" y="2435229"/>
                  </a:lnTo>
                  <a:lnTo>
                    <a:pt x="851695" y="2442373"/>
                  </a:lnTo>
                  <a:lnTo>
                    <a:pt x="765970" y="2356648"/>
                  </a:lnTo>
                  <a:lnTo>
                    <a:pt x="870745" y="2268542"/>
                  </a:lnTo>
                  <a:lnTo>
                    <a:pt x="777876" y="2251873"/>
                  </a:lnTo>
                  <a:lnTo>
                    <a:pt x="689770" y="2330454"/>
                  </a:lnTo>
                  <a:lnTo>
                    <a:pt x="654051" y="2409035"/>
                  </a:lnTo>
                  <a:lnTo>
                    <a:pt x="654051" y="2432848"/>
                  </a:lnTo>
                  <a:lnTo>
                    <a:pt x="620714" y="2470948"/>
                  </a:lnTo>
                  <a:lnTo>
                    <a:pt x="570708" y="2497142"/>
                  </a:lnTo>
                  <a:lnTo>
                    <a:pt x="504032" y="2511429"/>
                  </a:lnTo>
                  <a:lnTo>
                    <a:pt x="489745" y="2542385"/>
                  </a:lnTo>
                  <a:lnTo>
                    <a:pt x="461170" y="2528098"/>
                  </a:lnTo>
                  <a:lnTo>
                    <a:pt x="434976" y="2566198"/>
                  </a:lnTo>
                  <a:lnTo>
                    <a:pt x="375445" y="2582867"/>
                  </a:lnTo>
                  <a:lnTo>
                    <a:pt x="368301" y="2618585"/>
                  </a:lnTo>
                  <a:lnTo>
                    <a:pt x="278605" y="2574925"/>
                  </a:lnTo>
                  <a:lnTo>
                    <a:pt x="245268" y="2501900"/>
                  </a:lnTo>
                  <a:lnTo>
                    <a:pt x="252411" y="2445544"/>
                  </a:lnTo>
                  <a:lnTo>
                    <a:pt x="217487" y="2444750"/>
                  </a:lnTo>
                  <a:lnTo>
                    <a:pt x="230981" y="2402681"/>
                  </a:lnTo>
                  <a:lnTo>
                    <a:pt x="105567" y="2353469"/>
                  </a:lnTo>
                  <a:lnTo>
                    <a:pt x="42068" y="2287587"/>
                  </a:lnTo>
                  <a:lnTo>
                    <a:pt x="83343" y="2047875"/>
                  </a:lnTo>
                  <a:lnTo>
                    <a:pt x="0" y="1875632"/>
                  </a:lnTo>
                  <a:lnTo>
                    <a:pt x="30956" y="1830387"/>
                  </a:lnTo>
                  <a:lnTo>
                    <a:pt x="205581" y="1454150"/>
                  </a:lnTo>
                  <a:lnTo>
                    <a:pt x="340518" y="1333500"/>
                  </a:lnTo>
                  <a:lnTo>
                    <a:pt x="392906" y="1081087"/>
                  </a:lnTo>
                  <a:lnTo>
                    <a:pt x="412749" y="955675"/>
                  </a:lnTo>
                  <a:lnTo>
                    <a:pt x="579437" y="1030287"/>
                  </a:lnTo>
                  <a:lnTo>
                    <a:pt x="734218" y="1089025"/>
                  </a:lnTo>
                  <a:lnTo>
                    <a:pt x="746124" y="1016000"/>
                  </a:lnTo>
                  <a:lnTo>
                    <a:pt x="689768" y="936625"/>
                  </a:lnTo>
                  <a:lnTo>
                    <a:pt x="832643" y="898525"/>
                  </a:lnTo>
                  <a:lnTo>
                    <a:pt x="921543" y="892175"/>
                  </a:lnTo>
                  <a:lnTo>
                    <a:pt x="953293" y="873125"/>
                  </a:lnTo>
                  <a:lnTo>
                    <a:pt x="981868" y="892175"/>
                  </a:lnTo>
                  <a:lnTo>
                    <a:pt x="1048543" y="876300"/>
                  </a:lnTo>
                  <a:lnTo>
                    <a:pt x="1061243" y="844550"/>
                  </a:lnTo>
                  <a:lnTo>
                    <a:pt x="1302543" y="815975"/>
                  </a:lnTo>
                  <a:lnTo>
                    <a:pt x="1261268" y="549275"/>
                  </a:lnTo>
                  <a:lnTo>
                    <a:pt x="1173165" y="330204"/>
                  </a:lnTo>
                  <a:lnTo>
                    <a:pt x="1118393" y="280194"/>
                  </a:lnTo>
                  <a:lnTo>
                    <a:pt x="1337468" y="166687"/>
                  </a:lnTo>
                  <a:lnTo>
                    <a:pt x="1620043" y="0"/>
                  </a:lnTo>
                  <a:lnTo>
                    <a:pt x="1741487" y="391319"/>
                  </a:lnTo>
                  <a:lnTo>
                    <a:pt x="1701800" y="509587"/>
                  </a:lnTo>
                  <a:cubicBezTo>
                    <a:pt x="1693333" y="507470"/>
                    <a:pt x="1698889" y="585390"/>
                    <a:pt x="1696243" y="607218"/>
                  </a:cubicBezTo>
                  <a:cubicBezTo>
                    <a:pt x="1693597" y="629046"/>
                    <a:pt x="1683542" y="635794"/>
                    <a:pt x="1685923" y="640557"/>
                  </a:cubicBezTo>
                  <a:lnTo>
                    <a:pt x="1710531" y="635794"/>
                  </a:lnTo>
                  <a:lnTo>
                    <a:pt x="1747838" y="619920"/>
                  </a:lnTo>
                  <a:lnTo>
                    <a:pt x="1843087" y="625474"/>
                  </a:lnTo>
                  <a:lnTo>
                    <a:pt x="1884361" y="634207"/>
                  </a:lnTo>
                  <a:lnTo>
                    <a:pt x="1887537" y="575468"/>
                  </a:lnTo>
                  <a:lnTo>
                    <a:pt x="1921668" y="584200"/>
                  </a:lnTo>
                  <a:lnTo>
                    <a:pt x="1908174" y="658812"/>
                  </a:lnTo>
                  <a:lnTo>
                    <a:pt x="1972468" y="661988"/>
                  </a:lnTo>
                  <a:lnTo>
                    <a:pt x="2008186" y="642937"/>
                  </a:lnTo>
                  <a:lnTo>
                    <a:pt x="2052637" y="654844"/>
                  </a:lnTo>
                  <a:lnTo>
                    <a:pt x="2055018" y="689768"/>
                  </a:lnTo>
                  <a:lnTo>
                    <a:pt x="2105818" y="704056"/>
                  </a:lnTo>
                  <a:lnTo>
                    <a:pt x="2128837" y="692150"/>
                  </a:lnTo>
                  <a:lnTo>
                    <a:pt x="2188368" y="643731"/>
                  </a:lnTo>
                  <a:lnTo>
                    <a:pt x="2229643" y="669131"/>
                  </a:lnTo>
                  <a:lnTo>
                    <a:pt x="2248693" y="661988"/>
                  </a:lnTo>
                  <a:lnTo>
                    <a:pt x="2276474" y="604044"/>
                  </a:lnTo>
                  <a:lnTo>
                    <a:pt x="2337593" y="565943"/>
                  </a:lnTo>
                  <a:lnTo>
                    <a:pt x="2326480" y="582614"/>
                  </a:lnTo>
                  <a:lnTo>
                    <a:pt x="2375693" y="676275"/>
                  </a:lnTo>
                  <a:lnTo>
                    <a:pt x="2470943" y="719137"/>
                  </a:lnTo>
                  <a:lnTo>
                    <a:pt x="2480468" y="808038"/>
                  </a:lnTo>
                  <a:lnTo>
                    <a:pt x="2501105" y="841375"/>
                  </a:lnTo>
                  <a:lnTo>
                    <a:pt x="2529681" y="898525"/>
                  </a:lnTo>
                  <a:lnTo>
                    <a:pt x="2480468" y="1019175"/>
                  </a:lnTo>
                  <a:lnTo>
                    <a:pt x="2564606" y="963613"/>
                  </a:lnTo>
                  <a:lnTo>
                    <a:pt x="2692400" y="973138"/>
                  </a:lnTo>
                  <a:lnTo>
                    <a:pt x="2744787" y="939800"/>
                  </a:lnTo>
                  <a:lnTo>
                    <a:pt x="2806699" y="960436"/>
                  </a:lnTo>
                  <a:lnTo>
                    <a:pt x="2867818" y="869950"/>
                  </a:lnTo>
                  <a:lnTo>
                    <a:pt x="2910681" y="877887"/>
                  </a:lnTo>
                  <a:lnTo>
                    <a:pt x="2978943" y="777875"/>
                  </a:lnTo>
                  <a:cubicBezTo>
                    <a:pt x="3007518" y="787400"/>
                    <a:pt x="3044559" y="807509"/>
                    <a:pt x="3069430" y="811213"/>
                  </a:cubicBezTo>
                  <a:cubicBezTo>
                    <a:pt x="3094301" y="814917"/>
                    <a:pt x="3107001" y="802217"/>
                    <a:pt x="3128168" y="800100"/>
                  </a:cubicBezTo>
                  <a:lnTo>
                    <a:pt x="3198018" y="825500"/>
                  </a:lnTo>
                  <a:lnTo>
                    <a:pt x="3204368" y="901700"/>
                  </a:lnTo>
                  <a:lnTo>
                    <a:pt x="3172618" y="984250"/>
                  </a:lnTo>
                  <a:lnTo>
                    <a:pt x="3204368" y="1079500"/>
                  </a:lnTo>
                  <a:lnTo>
                    <a:pt x="3331368" y="1111250"/>
                  </a:lnTo>
                  <a:lnTo>
                    <a:pt x="3284537" y="1229519"/>
                  </a:lnTo>
                  <a:lnTo>
                    <a:pt x="3350418" y="1333500"/>
                  </a:lnTo>
                  <a:lnTo>
                    <a:pt x="3382168" y="1339850"/>
                  </a:lnTo>
                  <a:lnTo>
                    <a:pt x="3337718" y="1447800"/>
                  </a:lnTo>
                  <a:lnTo>
                    <a:pt x="3413918" y="1454150"/>
                  </a:lnTo>
                  <a:lnTo>
                    <a:pt x="3548062" y="1390650"/>
                  </a:lnTo>
                  <a:lnTo>
                    <a:pt x="3712368" y="1238250"/>
                  </a:lnTo>
                  <a:lnTo>
                    <a:pt x="3701256" y="1360488"/>
                  </a:lnTo>
                  <a:lnTo>
                    <a:pt x="3793331" y="1449387"/>
                  </a:lnTo>
                  <a:lnTo>
                    <a:pt x="3845718" y="1600200"/>
                  </a:lnTo>
                  <a:lnTo>
                    <a:pt x="3540124" y="1788318"/>
                  </a:lnTo>
                  <a:lnTo>
                    <a:pt x="3607593" y="1916113"/>
                  </a:lnTo>
                  <a:lnTo>
                    <a:pt x="3559174" y="2017713"/>
                  </a:lnTo>
                  <a:lnTo>
                    <a:pt x="3604418" y="2051050"/>
                  </a:lnTo>
                  <a:lnTo>
                    <a:pt x="3629818" y="2101850"/>
                  </a:lnTo>
                  <a:lnTo>
                    <a:pt x="3629818" y="2178050"/>
                  </a:lnTo>
                  <a:lnTo>
                    <a:pt x="3604418" y="2203450"/>
                  </a:lnTo>
                  <a:lnTo>
                    <a:pt x="3598068" y="2241550"/>
                  </a:lnTo>
                  <a:lnTo>
                    <a:pt x="3528218" y="2216150"/>
                  </a:lnTo>
                  <a:lnTo>
                    <a:pt x="3509168" y="2343150"/>
                  </a:lnTo>
                  <a:lnTo>
                    <a:pt x="3432175" y="2307431"/>
                  </a:lnTo>
                  <a:lnTo>
                    <a:pt x="3299618" y="2370137"/>
                  </a:lnTo>
                  <a:lnTo>
                    <a:pt x="3445668" y="2616200"/>
                  </a:lnTo>
                  <a:lnTo>
                    <a:pt x="3483768" y="2616200"/>
                  </a:lnTo>
                  <a:lnTo>
                    <a:pt x="3477418" y="2705100"/>
                  </a:lnTo>
                  <a:lnTo>
                    <a:pt x="3407568" y="2680494"/>
                  </a:lnTo>
                  <a:lnTo>
                    <a:pt x="3299618" y="2717800"/>
                  </a:lnTo>
                  <a:lnTo>
                    <a:pt x="3077368" y="2711450"/>
                  </a:lnTo>
                  <a:lnTo>
                    <a:pt x="2982118" y="2711450"/>
                  </a:lnTo>
                  <a:lnTo>
                    <a:pt x="2905918" y="2635250"/>
                  </a:lnTo>
                  <a:lnTo>
                    <a:pt x="2848768" y="2622550"/>
                  </a:lnTo>
                  <a:lnTo>
                    <a:pt x="2834481" y="2543175"/>
                  </a:lnTo>
                  <a:lnTo>
                    <a:pt x="2643980" y="2486025"/>
                  </a:lnTo>
                  <a:lnTo>
                    <a:pt x="2620168" y="2603500"/>
                  </a:lnTo>
                  <a:lnTo>
                    <a:pt x="2639218" y="2692400"/>
                  </a:lnTo>
                  <a:lnTo>
                    <a:pt x="2607468" y="2806700"/>
                  </a:lnTo>
                  <a:lnTo>
                    <a:pt x="3001168" y="2876550"/>
                  </a:lnTo>
                  <a:lnTo>
                    <a:pt x="3045618" y="3333750"/>
                  </a:lnTo>
                  <a:lnTo>
                    <a:pt x="1978818" y="3390900"/>
                  </a:lnTo>
                  <a:lnTo>
                    <a:pt x="2010568" y="3473450"/>
                  </a:lnTo>
                  <a:lnTo>
                    <a:pt x="2029618" y="3549650"/>
                  </a:lnTo>
                  <a:lnTo>
                    <a:pt x="2045493" y="3686175"/>
                  </a:lnTo>
                  <a:lnTo>
                    <a:pt x="2093118" y="380365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CA23534-0C66-1C06-D199-739FE106BE6D}"/>
                </a:ext>
              </a:extLst>
            </p:cNvPr>
            <p:cNvSpPr txBox="1"/>
            <p:nvPr/>
          </p:nvSpPr>
          <p:spPr>
            <a:xfrm rot="21226771">
              <a:off x="2712412" y="2965486"/>
              <a:ext cx="153162" cy="807238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ja-JP" altLang="en-US" sz="800" b="1" dirty="0">
                  <a:effectLst>
                    <a:glow rad="127000">
                      <a:schemeClr val="bg1"/>
                    </a:glow>
                  </a:effectLst>
                </a:rPr>
                <a:t>油山観光道路</a:t>
              </a:r>
              <a:endParaRPr kumimoji="1" lang="en-US" altLang="ja-JP" sz="8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B7A5767-85C8-0A31-9635-80FAE6BC5B8A}"/>
                </a:ext>
              </a:extLst>
            </p:cNvPr>
            <p:cNvGrpSpPr/>
            <p:nvPr/>
          </p:nvGrpSpPr>
          <p:grpSpPr>
            <a:xfrm>
              <a:off x="2504728" y="1696776"/>
              <a:ext cx="3032918" cy="4396520"/>
              <a:chOff x="2504728" y="1696776"/>
              <a:chExt cx="3032918" cy="4396520"/>
            </a:xfrm>
          </p:grpSpPr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E58FC3DA-E9B6-B364-08E8-931B7A8D6EE1}"/>
                  </a:ext>
                </a:extLst>
              </p:cNvPr>
              <p:cNvSpPr/>
              <p:nvPr/>
            </p:nvSpPr>
            <p:spPr>
              <a:xfrm>
                <a:off x="2955927" y="210634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23298121-BAFA-70AB-CE16-2B92BBA4378F}"/>
                  </a:ext>
                </a:extLst>
              </p:cNvPr>
              <p:cNvSpPr/>
              <p:nvPr/>
            </p:nvSpPr>
            <p:spPr>
              <a:xfrm>
                <a:off x="2744923" y="1696776"/>
                <a:ext cx="90000" cy="9000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EB8E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C2E6F5D0-72BE-0CE9-FA04-4974C110226B}"/>
                  </a:ext>
                </a:extLst>
              </p:cNvPr>
              <p:cNvSpPr/>
              <p:nvPr/>
            </p:nvSpPr>
            <p:spPr>
              <a:xfrm>
                <a:off x="3018871" y="195828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F5A6941A-453A-34F7-AEB6-490EA6D2E8D6}"/>
                  </a:ext>
                </a:extLst>
              </p:cNvPr>
              <p:cNvSpPr/>
              <p:nvPr/>
            </p:nvSpPr>
            <p:spPr>
              <a:xfrm>
                <a:off x="4519667" y="281806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044BCE4E-3291-522F-DF3E-7373F1579A45}"/>
                  </a:ext>
                </a:extLst>
              </p:cNvPr>
              <p:cNvSpPr/>
              <p:nvPr/>
            </p:nvSpPr>
            <p:spPr>
              <a:xfrm>
                <a:off x="4851189" y="302825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072EBAD8-1C56-5F92-0A5E-3E1197910274}"/>
                  </a:ext>
                </a:extLst>
              </p:cNvPr>
              <p:cNvSpPr/>
              <p:nvPr/>
            </p:nvSpPr>
            <p:spPr>
              <a:xfrm>
                <a:off x="4028576" y="291957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59A083CD-3774-5CFA-EECC-E4741F632E86}"/>
                  </a:ext>
                </a:extLst>
              </p:cNvPr>
              <p:cNvSpPr/>
              <p:nvPr/>
            </p:nvSpPr>
            <p:spPr>
              <a:xfrm>
                <a:off x="4128539" y="303703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29" name="楕円 128">
                <a:extLst>
                  <a:ext uri="{FF2B5EF4-FFF2-40B4-BE49-F238E27FC236}">
                    <a16:creationId xmlns:a16="http://schemas.microsoft.com/office/drawing/2014/main" id="{0B8D2C6D-5033-0671-59C5-F1D79018F1A5}"/>
                  </a:ext>
                </a:extLst>
              </p:cNvPr>
              <p:cNvSpPr/>
              <p:nvPr/>
            </p:nvSpPr>
            <p:spPr>
              <a:xfrm>
                <a:off x="4107001" y="332495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30" name="楕円 129">
                <a:extLst>
                  <a:ext uri="{FF2B5EF4-FFF2-40B4-BE49-F238E27FC236}">
                    <a16:creationId xmlns:a16="http://schemas.microsoft.com/office/drawing/2014/main" id="{AE62791D-5971-C1F0-B0F7-81DD0D939911}"/>
                  </a:ext>
                </a:extLst>
              </p:cNvPr>
              <p:cNvSpPr/>
              <p:nvPr/>
            </p:nvSpPr>
            <p:spPr>
              <a:xfrm>
                <a:off x="5282261" y="332144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31" name="楕円 130">
                <a:extLst>
                  <a:ext uri="{FF2B5EF4-FFF2-40B4-BE49-F238E27FC236}">
                    <a16:creationId xmlns:a16="http://schemas.microsoft.com/office/drawing/2014/main" id="{5181937E-DCD7-C21A-A53D-C8851072EE33}"/>
                  </a:ext>
                </a:extLst>
              </p:cNvPr>
              <p:cNvSpPr/>
              <p:nvPr/>
            </p:nvSpPr>
            <p:spPr>
              <a:xfrm>
                <a:off x="4512235" y="351705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32" name="楕円 131">
                <a:extLst>
                  <a:ext uri="{FF2B5EF4-FFF2-40B4-BE49-F238E27FC236}">
                    <a16:creationId xmlns:a16="http://schemas.microsoft.com/office/drawing/2014/main" id="{04EC94CD-87BC-9A92-DEC2-0644B1B9E7E1}"/>
                  </a:ext>
                </a:extLst>
              </p:cNvPr>
              <p:cNvSpPr/>
              <p:nvPr/>
            </p:nvSpPr>
            <p:spPr>
              <a:xfrm>
                <a:off x="5243056" y="365049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33" name="楕円 132">
                <a:extLst>
                  <a:ext uri="{FF2B5EF4-FFF2-40B4-BE49-F238E27FC236}">
                    <a16:creationId xmlns:a16="http://schemas.microsoft.com/office/drawing/2014/main" id="{F471BA1D-0D03-2E41-8095-445BE49238BE}"/>
                  </a:ext>
                </a:extLst>
              </p:cNvPr>
              <p:cNvSpPr/>
              <p:nvPr/>
            </p:nvSpPr>
            <p:spPr>
              <a:xfrm>
                <a:off x="5191143" y="392743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34" name="楕円 133">
                <a:extLst>
                  <a:ext uri="{FF2B5EF4-FFF2-40B4-BE49-F238E27FC236}">
                    <a16:creationId xmlns:a16="http://schemas.microsoft.com/office/drawing/2014/main" id="{E38F1D24-BDD2-6F34-B20F-167A14EA979D}"/>
                  </a:ext>
                </a:extLst>
              </p:cNvPr>
              <p:cNvSpPr/>
              <p:nvPr/>
            </p:nvSpPr>
            <p:spPr>
              <a:xfrm>
                <a:off x="4740612" y="376525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35" name="楕円 134">
                <a:extLst>
                  <a:ext uri="{FF2B5EF4-FFF2-40B4-BE49-F238E27FC236}">
                    <a16:creationId xmlns:a16="http://schemas.microsoft.com/office/drawing/2014/main" id="{355572DF-C271-01F5-EA53-AFF4F586A84C}"/>
                  </a:ext>
                </a:extLst>
              </p:cNvPr>
              <p:cNvSpPr/>
              <p:nvPr/>
            </p:nvSpPr>
            <p:spPr>
              <a:xfrm>
                <a:off x="4757661" y="445877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36" name="楕円 135">
                <a:extLst>
                  <a:ext uri="{FF2B5EF4-FFF2-40B4-BE49-F238E27FC236}">
                    <a16:creationId xmlns:a16="http://schemas.microsoft.com/office/drawing/2014/main" id="{87E5AE12-960F-3A1F-673C-366B74B70720}"/>
                  </a:ext>
                </a:extLst>
              </p:cNvPr>
              <p:cNvSpPr/>
              <p:nvPr/>
            </p:nvSpPr>
            <p:spPr>
              <a:xfrm>
                <a:off x="3952898" y="425541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37" name="楕円 136">
                <a:extLst>
                  <a:ext uri="{FF2B5EF4-FFF2-40B4-BE49-F238E27FC236}">
                    <a16:creationId xmlns:a16="http://schemas.microsoft.com/office/drawing/2014/main" id="{E6E1F8C2-A3BE-00B2-48D6-B3EECC686078}"/>
                  </a:ext>
                </a:extLst>
              </p:cNvPr>
              <p:cNvSpPr/>
              <p:nvPr/>
            </p:nvSpPr>
            <p:spPr>
              <a:xfrm>
                <a:off x="4033128" y="402117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38" name="楕円 137">
                <a:extLst>
                  <a:ext uri="{FF2B5EF4-FFF2-40B4-BE49-F238E27FC236}">
                    <a16:creationId xmlns:a16="http://schemas.microsoft.com/office/drawing/2014/main" id="{9065A69E-55E4-528A-3FB5-8F582266B89F}"/>
                  </a:ext>
                </a:extLst>
              </p:cNvPr>
              <p:cNvSpPr/>
              <p:nvPr/>
            </p:nvSpPr>
            <p:spPr>
              <a:xfrm>
                <a:off x="3830783" y="363683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39" name="楕円 138">
                <a:extLst>
                  <a:ext uri="{FF2B5EF4-FFF2-40B4-BE49-F238E27FC236}">
                    <a16:creationId xmlns:a16="http://schemas.microsoft.com/office/drawing/2014/main" id="{C9A61E01-3CF6-B2D0-0ECD-4BF8D674B458}"/>
                  </a:ext>
                </a:extLst>
              </p:cNvPr>
              <p:cNvSpPr/>
              <p:nvPr/>
            </p:nvSpPr>
            <p:spPr>
              <a:xfrm>
                <a:off x="3684376" y="389208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40" name="楕円 139">
                <a:extLst>
                  <a:ext uri="{FF2B5EF4-FFF2-40B4-BE49-F238E27FC236}">
                    <a16:creationId xmlns:a16="http://schemas.microsoft.com/office/drawing/2014/main" id="{D30C0ED0-C323-504F-4401-340D25EE0583}"/>
                  </a:ext>
                </a:extLst>
              </p:cNvPr>
              <p:cNvSpPr/>
              <p:nvPr/>
            </p:nvSpPr>
            <p:spPr>
              <a:xfrm>
                <a:off x="4465211" y="408295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41" name="楕円 140">
                <a:extLst>
                  <a:ext uri="{FF2B5EF4-FFF2-40B4-BE49-F238E27FC236}">
                    <a16:creationId xmlns:a16="http://schemas.microsoft.com/office/drawing/2014/main" id="{A48441C1-5363-92B3-BFF0-14CC0A2CE0C8}"/>
                  </a:ext>
                </a:extLst>
              </p:cNvPr>
              <p:cNvSpPr/>
              <p:nvPr/>
            </p:nvSpPr>
            <p:spPr>
              <a:xfrm>
                <a:off x="4592933" y="394793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42" name="楕円 141">
                <a:extLst>
                  <a:ext uri="{FF2B5EF4-FFF2-40B4-BE49-F238E27FC236}">
                    <a16:creationId xmlns:a16="http://schemas.microsoft.com/office/drawing/2014/main" id="{6EC72D2E-5BE8-2B6B-38C8-3C7F3831B487}"/>
                  </a:ext>
                </a:extLst>
              </p:cNvPr>
              <p:cNvSpPr/>
              <p:nvPr/>
            </p:nvSpPr>
            <p:spPr>
              <a:xfrm>
                <a:off x="4394640" y="368553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43" name="楕円 142">
                <a:extLst>
                  <a:ext uri="{FF2B5EF4-FFF2-40B4-BE49-F238E27FC236}">
                    <a16:creationId xmlns:a16="http://schemas.microsoft.com/office/drawing/2014/main" id="{4B45FEEA-2C4D-37BC-6588-AA2093A97394}"/>
                  </a:ext>
                </a:extLst>
              </p:cNvPr>
              <p:cNvSpPr/>
              <p:nvPr/>
            </p:nvSpPr>
            <p:spPr>
              <a:xfrm>
                <a:off x="4294801" y="263845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44" name="楕円 143">
                <a:extLst>
                  <a:ext uri="{FF2B5EF4-FFF2-40B4-BE49-F238E27FC236}">
                    <a16:creationId xmlns:a16="http://schemas.microsoft.com/office/drawing/2014/main" id="{423C293C-860E-EAC2-9FDF-0B3AC1E208CD}"/>
                  </a:ext>
                </a:extLst>
              </p:cNvPr>
              <p:cNvSpPr/>
              <p:nvPr/>
            </p:nvSpPr>
            <p:spPr>
              <a:xfrm>
                <a:off x="3692760" y="411231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45" name="楕円 144">
                <a:extLst>
                  <a:ext uri="{FF2B5EF4-FFF2-40B4-BE49-F238E27FC236}">
                    <a16:creationId xmlns:a16="http://schemas.microsoft.com/office/drawing/2014/main" id="{11C8E1E2-37F8-40ED-7DE9-F29E80613E3B}"/>
                  </a:ext>
                </a:extLst>
              </p:cNvPr>
              <p:cNvSpPr/>
              <p:nvPr/>
            </p:nvSpPr>
            <p:spPr>
              <a:xfrm>
                <a:off x="5447646" y="349348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46" name="楕円 145">
                <a:extLst>
                  <a:ext uri="{FF2B5EF4-FFF2-40B4-BE49-F238E27FC236}">
                    <a16:creationId xmlns:a16="http://schemas.microsoft.com/office/drawing/2014/main" id="{63897E4A-63FD-B4D2-0389-3CAA44273DE1}"/>
                  </a:ext>
                </a:extLst>
              </p:cNvPr>
              <p:cNvSpPr/>
              <p:nvPr/>
            </p:nvSpPr>
            <p:spPr>
              <a:xfrm>
                <a:off x="4833207" y="318902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47" name="楕円 146">
                <a:extLst>
                  <a:ext uri="{FF2B5EF4-FFF2-40B4-BE49-F238E27FC236}">
                    <a16:creationId xmlns:a16="http://schemas.microsoft.com/office/drawing/2014/main" id="{DCC9BB66-D19F-B26A-A7F9-8E8C0C53BE30}"/>
                  </a:ext>
                </a:extLst>
              </p:cNvPr>
              <p:cNvSpPr/>
              <p:nvPr/>
            </p:nvSpPr>
            <p:spPr>
              <a:xfrm>
                <a:off x="4556846" y="313736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48" name="楕円 147">
                <a:extLst>
                  <a:ext uri="{FF2B5EF4-FFF2-40B4-BE49-F238E27FC236}">
                    <a16:creationId xmlns:a16="http://schemas.microsoft.com/office/drawing/2014/main" id="{4ED2A931-4ABB-B381-B224-8E299161024A}"/>
                  </a:ext>
                </a:extLst>
              </p:cNvPr>
              <p:cNvSpPr/>
              <p:nvPr/>
            </p:nvSpPr>
            <p:spPr>
              <a:xfrm>
                <a:off x="4805580" y="421364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49" name="楕円 148">
                <a:extLst>
                  <a:ext uri="{FF2B5EF4-FFF2-40B4-BE49-F238E27FC236}">
                    <a16:creationId xmlns:a16="http://schemas.microsoft.com/office/drawing/2014/main" id="{0649D600-41D1-4ED4-8E77-87C07D2B33CB}"/>
                  </a:ext>
                </a:extLst>
              </p:cNvPr>
              <p:cNvSpPr/>
              <p:nvPr/>
            </p:nvSpPr>
            <p:spPr>
              <a:xfrm>
                <a:off x="3041233" y="4798804"/>
                <a:ext cx="90000" cy="9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50" name="楕円 149">
                <a:extLst>
                  <a:ext uri="{FF2B5EF4-FFF2-40B4-BE49-F238E27FC236}">
                    <a16:creationId xmlns:a16="http://schemas.microsoft.com/office/drawing/2014/main" id="{4CEF1E6B-5187-C4AA-499B-DF6937929D4A}"/>
                  </a:ext>
                </a:extLst>
              </p:cNvPr>
              <p:cNvSpPr/>
              <p:nvPr/>
            </p:nvSpPr>
            <p:spPr>
              <a:xfrm>
                <a:off x="3061819" y="527014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51" name="楕円 150">
                <a:extLst>
                  <a:ext uri="{FF2B5EF4-FFF2-40B4-BE49-F238E27FC236}">
                    <a16:creationId xmlns:a16="http://schemas.microsoft.com/office/drawing/2014/main" id="{E56404CF-ED88-4C23-9D4A-080B78BD0DF4}"/>
                  </a:ext>
                </a:extLst>
              </p:cNvPr>
              <p:cNvSpPr/>
              <p:nvPr/>
            </p:nvSpPr>
            <p:spPr>
              <a:xfrm>
                <a:off x="3418662" y="4620750"/>
                <a:ext cx="90000" cy="9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52" name="楕円 151">
                <a:extLst>
                  <a:ext uri="{FF2B5EF4-FFF2-40B4-BE49-F238E27FC236}">
                    <a16:creationId xmlns:a16="http://schemas.microsoft.com/office/drawing/2014/main" id="{722923B5-947E-F324-4CC2-50A27D1790EF}"/>
                  </a:ext>
                </a:extLst>
              </p:cNvPr>
              <p:cNvSpPr/>
              <p:nvPr/>
            </p:nvSpPr>
            <p:spPr>
              <a:xfrm>
                <a:off x="3308438" y="483869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53" name="楕円 152">
                <a:extLst>
                  <a:ext uri="{FF2B5EF4-FFF2-40B4-BE49-F238E27FC236}">
                    <a16:creationId xmlns:a16="http://schemas.microsoft.com/office/drawing/2014/main" id="{5C94B3A3-2DC4-B3C3-469F-788D8281C743}"/>
                  </a:ext>
                </a:extLst>
              </p:cNvPr>
              <p:cNvSpPr/>
              <p:nvPr/>
            </p:nvSpPr>
            <p:spPr>
              <a:xfrm>
                <a:off x="3499809" y="430605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54" name="楕円 153">
                <a:extLst>
                  <a:ext uri="{FF2B5EF4-FFF2-40B4-BE49-F238E27FC236}">
                    <a16:creationId xmlns:a16="http://schemas.microsoft.com/office/drawing/2014/main" id="{B5F78D2D-B681-6BF8-4C3B-82E690935877}"/>
                  </a:ext>
                </a:extLst>
              </p:cNvPr>
              <p:cNvSpPr/>
              <p:nvPr/>
            </p:nvSpPr>
            <p:spPr>
              <a:xfrm>
                <a:off x="4010610" y="4644093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55" name="楕円 154">
                <a:extLst>
                  <a:ext uri="{FF2B5EF4-FFF2-40B4-BE49-F238E27FC236}">
                    <a16:creationId xmlns:a16="http://schemas.microsoft.com/office/drawing/2014/main" id="{056CD9A6-0939-766B-A80D-001B3EF16088}"/>
                  </a:ext>
                </a:extLst>
              </p:cNvPr>
              <p:cNvSpPr/>
              <p:nvPr/>
            </p:nvSpPr>
            <p:spPr>
              <a:xfrm>
                <a:off x="3656376" y="4470434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56" name="楕円 155">
                <a:extLst>
                  <a:ext uri="{FF2B5EF4-FFF2-40B4-BE49-F238E27FC236}">
                    <a16:creationId xmlns:a16="http://schemas.microsoft.com/office/drawing/2014/main" id="{E56CF018-56B2-93BD-73CE-66BA8BEBFAB9}"/>
                  </a:ext>
                </a:extLst>
              </p:cNvPr>
              <p:cNvSpPr/>
              <p:nvPr/>
            </p:nvSpPr>
            <p:spPr>
              <a:xfrm>
                <a:off x="2504728" y="393152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57" name="楕円 156">
                <a:extLst>
                  <a:ext uri="{FF2B5EF4-FFF2-40B4-BE49-F238E27FC236}">
                    <a16:creationId xmlns:a16="http://schemas.microsoft.com/office/drawing/2014/main" id="{794CE135-0692-CEDC-3F5D-EF22EFA66AD5}"/>
                  </a:ext>
                </a:extLst>
              </p:cNvPr>
              <p:cNvSpPr/>
              <p:nvPr/>
            </p:nvSpPr>
            <p:spPr>
              <a:xfrm>
                <a:off x="2826269" y="4449460"/>
                <a:ext cx="90000" cy="9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58" name="楕円 157">
                <a:extLst>
                  <a:ext uri="{FF2B5EF4-FFF2-40B4-BE49-F238E27FC236}">
                    <a16:creationId xmlns:a16="http://schemas.microsoft.com/office/drawing/2014/main" id="{9CBFF8B7-0DD6-366B-55CF-A7AB5C7D1B72}"/>
                  </a:ext>
                </a:extLst>
              </p:cNvPr>
              <p:cNvSpPr/>
              <p:nvPr/>
            </p:nvSpPr>
            <p:spPr>
              <a:xfrm>
                <a:off x="3195319" y="482074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60" name="楕円 159">
                <a:extLst>
                  <a:ext uri="{FF2B5EF4-FFF2-40B4-BE49-F238E27FC236}">
                    <a16:creationId xmlns:a16="http://schemas.microsoft.com/office/drawing/2014/main" id="{ADF47FFB-FBB2-FBAC-C545-C0D1A3161C9F}"/>
                  </a:ext>
                </a:extLst>
              </p:cNvPr>
              <p:cNvSpPr/>
              <p:nvPr/>
            </p:nvSpPr>
            <p:spPr>
              <a:xfrm>
                <a:off x="3278202" y="500867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61" name="楕円 160">
                <a:extLst>
                  <a:ext uri="{FF2B5EF4-FFF2-40B4-BE49-F238E27FC236}">
                    <a16:creationId xmlns:a16="http://schemas.microsoft.com/office/drawing/2014/main" id="{7469FAAD-2648-42FF-798B-4BEE39A55121}"/>
                  </a:ext>
                </a:extLst>
              </p:cNvPr>
              <p:cNvSpPr/>
              <p:nvPr/>
            </p:nvSpPr>
            <p:spPr>
              <a:xfrm>
                <a:off x="3774993" y="427420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62" name="楕円 161">
                <a:extLst>
                  <a:ext uri="{FF2B5EF4-FFF2-40B4-BE49-F238E27FC236}">
                    <a16:creationId xmlns:a16="http://schemas.microsoft.com/office/drawing/2014/main" id="{76BC84CD-1A91-DE18-8F2B-E71E26EBF972}"/>
                  </a:ext>
                </a:extLst>
              </p:cNvPr>
              <p:cNvSpPr/>
              <p:nvPr/>
            </p:nvSpPr>
            <p:spPr>
              <a:xfrm>
                <a:off x="2851541" y="392896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163" name="楕円 162">
                <a:extLst>
                  <a:ext uri="{FF2B5EF4-FFF2-40B4-BE49-F238E27FC236}">
                    <a16:creationId xmlns:a16="http://schemas.microsoft.com/office/drawing/2014/main" id="{F5F4BEBE-0F3F-2C83-3FC0-52BA2191580F}"/>
                  </a:ext>
                </a:extLst>
              </p:cNvPr>
              <p:cNvSpPr/>
              <p:nvPr/>
            </p:nvSpPr>
            <p:spPr>
              <a:xfrm>
                <a:off x="2761505" y="3801412"/>
                <a:ext cx="90000" cy="9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164" name="楕円 163">
                <a:extLst>
                  <a:ext uri="{FF2B5EF4-FFF2-40B4-BE49-F238E27FC236}">
                    <a16:creationId xmlns:a16="http://schemas.microsoft.com/office/drawing/2014/main" id="{81986858-37CF-9CCD-456B-706D20B0CCB6}"/>
                  </a:ext>
                </a:extLst>
              </p:cNvPr>
              <p:cNvSpPr/>
              <p:nvPr/>
            </p:nvSpPr>
            <p:spPr>
              <a:xfrm>
                <a:off x="4881024" y="385892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65" name="楕円 164">
                <a:extLst>
                  <a:ext uri="{FF2B5EF4-FFF2-40B4-BE49-F238E27FC236}">
                    <a16:creationId xmlns:a16="http://schemas.microsoft.com/office/drawing/2014/main" id="{952B93E1-C566-3BE5-B8B2-53A6F50FC5DF}"/>
                  </a:ext>
                </a:extLst>
              </p:cNvPr>
              <p:cNvSpPr/>
              <p:nvPr/>
            </p:nvSpPr>
            <p:spPr>
              <a:xfrm>
                <a:off x="3871057" y="3959140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66" name="楕円 165">
                <a:extLst>
                  <a:ext uri="{FF2B5EF4-FFF2-40B4-BE49-F238E27FC236}">
                    <a16:creationId xmlns:a16="http://schemas.microsoft.com/office/drawing/2014/main" id="{945EFA3A-7782-5CDB-3596-80837B4DFB7A}"/>
                  </a:ext>
                </a:extLst>
              </p:cNvPr>
              <p:cNvSpPr/>
              <p:nvPr/>
            </p:nvSpPr>
            <p:spPr>
              <a:xfrm>
                <a:off x="2870669" y="526678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楕円 166">
                <a:extLst>
                  <a:ext uri="{FF2B5EF4-FFF2-40B4-BE49-F238E27FC236}">
                    <a16:creationId xmlns:a16="http://schemas.microsoft.com/office/drawing/2014/main" id="{D87C9835-1810-789F-EEE4-2232E76C8DD1}"/>
                  </a:ext>
                </a:extLst>
              </p:cNvPr>
              <p:cNvSpPr/>
              <p:nvPr/>
            </p:nvSpPr>
            <p:spPr>
              <a:xfrm>
                <a:off x="3424551" y="444059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sp>
            <p:nvSpPr>
              <p:cNvPr id="168" name="楕円 167">
                <a:extLst>
                  <a:ext uri="{FF2B5EF4-FFF2-40B4-BE49-F238E27FC236}">
                    <a16:creationId xmlns:a16="http://schemas.microsoft.com/office/drawing/2014/main" id="{2797692A-A17C-3924-100A-D00BCDE921DC}"/>
                  </a:ext>
                </a:extLst>
              </p:cNvPr>
              <p:cNvSpPr/>
              <p:nvPr/>
            </p:nvSpPr>
            <p:spPr>
              <a:xfrm>
                <a:off x="3881751" y="440644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sp>
            <p:nvSpPr>
              <p:cNvPr id="169" name="楕円 168">
                <a:extLst>
                  <a:ext uri="{FF2B5EF4-FFF2-40B4-BE49-F238E27FC236}">
                    <a16:creationId xmlns:a16="http://schemas.microsoft.com/office/drawing/2014/main" id="{53A266CF-0FE1-502F-4B68-6A487F73C043}"/>
                  </a:ext>
                </a:extLst>
              </p:cNvPr>
              <p:cNvSpPr/>
              <p:nvPr/>
            </p:nvSpPr>
            <p:spPr>
              <a:xfrm>
                <a:off x="3674316" y="490834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sp>
            <p:nvSpPr>
              <p:cNvPr id="170" name="楕円 169">
                <a:extLst>
                  <a:ext uri="{FF2B5EF4-FFF2-40B4-BE49-F238E27FC236}">
                    <a16:creationId xmlns:a16="http://schemas.microsoft.com/office/drawing/2014/main" id="{AB0D62C5-33BB-0499-62C4-44ADD562C9C3}"/>
                  </a:ext>
                </a:extLst>
              </p:cNvPr>
              <p:cNvSpPr/>
              <p:nvPr/>
            </p:nvSpPr>
            <p:spPr>
              <a:xfrm>
                <a:off x="4025542" y="535559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sp>
            <p:nvSpPr>
              <p:cNvPr id="171" name="楕円 170">
                <a:extLst>
                  <a:ext uri="{FF2B5EF4-FFF2-40B4-BE49-F238E27FC236}">
                    <a16:creationId xmlns:a16="http://schemas.microsoft.com/office/drawing/2014/main" id="{55FECB6D-7A8B-F023-07CB-79FA641B5075}"/>
                  </a:ext>
                </a:extLst>
              </p:cNvPr>
              <p:cNvSpPr/>
              <p:nvPr/>
            </p:nvSpPr>
            <p:spPr>
              <a:xfrm>
                <a:off x="4196992" y="429809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74" name="楕円 173">
                <a:extLst>
                  <a:ext uri="{FF2B5EF4-FFF2-40B4-BE49-F238E27FC236}">
                    <a16:creationId xmlns:a16="http://schemas.microsoft.com/office/drawing/2014/main" id="{03DD91E5-5D9A-FF94-7938-888A836C4482}"/>
                  </a:ext>
                </a:extLst>
              </p:cNvPr>
              <p:cNvSpPr/>
              <p:nvPr/>
            </p:nvSpPr>
            <p:spPr>
              <a:xfrm>
                <a:off x="4210483" y="4953395"/>
                <a:ext cx="90000" cy="9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76" name="楕円 175">
                <a:extLst>
                  <a:ext uri="{FF2B5EF4-FFF2-40B4-BE49-F238E27FC236}">
                    <a16:creationId xmlns:a16="http://schemas.microsoft.com/office/drawing/2014/main" id="{92FC8C31-BACD-3A91-4653-1169F301EDBF}"/>
                  </a:ext>
                </a:extLst>
              </p:cNvPr>
              <p:cNvSpPr/>
              <p:nvPr/>
            </p:nvSpPr>
            <p:spPr>
              <a:xfrm>
                <a:off x="2774695" y="492031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79" name="楕円 178">
                <a:extLst>
                  <a:ext uri="{FF2B5EF4-FFF2-40B4-BE49-F238E27FC236}">
                    <a16:creationId xmlns:a16="http://schemas.microsoft.com/office/drawing/2014/main" id="{AD985629-3A30-DA1D-C5B3-658383662D1A}"/>
                  </a:ext>
                </a:extLst>
              </p:cNvPr>
              <p:cNvSpPr/>
              <p:nvPr/>
            </p:nvSpPr>
            <p:spPr>
              <a:xfrm>
                <a:off x="4357220" y="3956693"/>
                <a:ext cx="90000" cy="9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81" name="楕円 180">
                <a:extLst>
                  <a:ext uri="{FF2B5EF4-FFF2-40B4-BE49-F238E27FC236}">
                    <a16:creationId xmlns:a16="http://schemas.microsoft.com/office/drawing/2014/main" id="{2B0D2097-034B-DB63-9970-4832521DAF93}"/>
                  </a:ext>
                </a:extLst>
              </p:cNvPr>
              <p:cNvSpPr/>
              <p:nvPr/>
            </p:nvSpPr>
            <p:spPr>
              <a:xfrm>
                <a:off x="3841701" y="381430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82" name="楕円 181">
                <a:extLst>
                  <a:ext uri="{FF2B5EF4-FFF2-40B4-BE49-F238E27FC236}">
                    <a16:creationId xmlns:a16="http://schemas.microsoft.com/office/drawing/2014/main" id="{DFFC2448-7875-B012-9CFA-E11F566AAA12}"/>
                  </a:ext>
                </a:extLst>
              </p:cNvPr>
              <p:cNvSpPr/>
              <p:nvPr/>
            </p:nvSpPr>
            <p:spPr>
              <a:xfrm>
                <a:off x="3927865" y="270514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83" name="楕円 182">
                <a:extLst>
                  <a:ext uri="{FF2B5EF4-FFF2-40B4-BE49-F238E27FC236}">
                    <a16:creationId xmlns:a16="http://schemas.microsoft.com/office/drawing/2014/main" id="{CE9D998B-2C59-8333-682F-EF54C7564717}"/>
                  </a:ext>
                </a:extLst>
              </p:cNvPr>
              <p:cNvSpPr/>
              <p:nvPr/>
            </p:nvSpPr>
            <p:spPr>
              <a:xfrm>
                <a:off x="2647774" y="3595684"/>
                <a:ext cx="90000" cy="9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600"/>
              </a:p>
            </p:txBody>
          </p:sp>
          <p:sp>
            <p:nvSpPr>
              <p:cNvPr id="184" name="楕円 183">
                <a:extLst>
                  <a:ext uri="{FF2B5EF4-FFF2-40B4-BE49-F238E27FC236}">
                    <a16:creationId xmlns:a16="http://schemas.microsoft.com/office/drawing/2014/main" id="{1FBC857F-D388-746B-429F-367436D08108}"/>
                  </a:ext>
                </a:extLst>
              </p:cNvPr>
              <p:cNvSpPr/>
              <p:nvPr/>
            </p:nvSpPr>
            <p:spPr>
              <a:xfrm>
                <a:off x="2870669" y="4231404"/>
                <a:ext cx="90000" cy="9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sp>
            <p:nvSpPr>
              <p:cNvPr id="185" name="楕円 184">
                <a:extLst>
                  <a:ext uri="{FF2B5EF4-FFF2-40B4-BE49-F238E27FC236}">
                    <a16:creationId xmlns:a16="http://schemas.microsoft.com/office/drawing/2014/main" id="{C5B019BF-40C2-0413-9CBA-4A175887A787}"/>
                  </a:ext>
                </a:extLst>
              </p:cNvPr>
              <p:cNvSpPr/>
              <p:nvPr/>
            </p:nvSpPr>
            <p:spPr>
              <a:xfrm>
                <a:off x="2785994" y="4315428"/>
                <a:ext cx="90000" cy="9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88" name="楕円 187">
                <a:extLst>
                  <a:ext uri="{FF2B5EF4-FFF2-40B4-BE49-F238E27FC236}">
                    <a16:creationId xmlns:a16="http://schemas.microsoft.com/office/drawing/2014/main" id="{91694A1E-98CB-F043-D4A7-A7AD9B45D925}"/>
                  </a:ext>
                </a:extLst>
              </p:cNvPr>
              <p:cNvSpPr/>
              <p:nvPr/>
            </p:nvSpPr>
            <p:spPr>
              <a:xfrm>
                <a:off x="2980752" y="410467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189" name="楕円 188">
                <a:extLst>
                  <a:ext uri="{FF2B5EF4-FFF2-40B4-BE49-F238E27FC236}">
                    <a16:creationId xmlns:a16="http://schemas.microsoft.com/office/drawing/2014/main" id="{E0746DF2-DC5B-4D57-F6A2-45D38295C2F4}"/>
                  </a:ext>
                </a:extLst>
              </p:cNvPr>
              <p:cNvSpPr/>
              <p:nvPr/>
            </p:nvSpPr>
            <p:spPr>
              <a:xfrm>
                <a:off x="3863091" y="522771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sp>
            <p:nvSpPr>
              <p:cNvPr id="190" name="楕円 189">
                <a:extLst>
                  <a:ext uri="{FF2B5EF4-FFF2-40B4-BE49-F238E27FC236}">
                    <a16:creationId xmlns:a16="http://schemas.microsoft.com/office/drawing/2014/main" id="{0D142760-BB97-EFBA-44FC-5182E07AE071}"/>
                  </a:ext>
                </a:extLst>
              </p:cNvPr>
              <p:cNvSpPr/>
              <p:nvPr/>
            </p:nvSpPr>
            <p:spPr>
              <a:xfrm>
                <a:off x="3352584" y="522175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sp>
            <p:nvSpPr>
              <p:cNvPr id="191" name="楕円 190">
                <a:extLst>
                  <a:ext uri="{FF2B5EF4-FFF2-40B4-BE49-F238E27FC236}">
                    <a16:creationId xmlns:a16="http://schemas.microsoft.com/office/drawing/2014/main" id="{BA61F2D9-D559-D7CD-30FA-B4568CC5E9A2}"/>
                  </a:ext>
                </a:extLst>
              </p:cNvPr>
              <p:cNvSpPr/>
              <p:nvPr/>
            </p:nvSpPr>
            <p:spPr>
              <a:xfrm>
                <a:off x="2923666" y="600329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sp>
            <p:nvSpPr>
              <p:cNvPr id="352" name="楕円 351">
                <a:extLst>
                  <a:ext uri="{FF2B5EF4-FFF2-40B4-BE49-F238E27FC236}">
                    <a16:creationId xmlns:a16="http://schemas.microsoft.com/office/drawing/2014/main" id="{083316E2-7730-7384-4896-CEB14477CF4A}"/>
                  </a:ext>
                </a:extLst>
              </p:cNvPr>
              <p:cNvSpPr/>
              <p:nvPr/>
            </p:nvSpPr>
            <p:spPr>
              <a:xfrm>
                <a:off x="3634430" y="430213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 dirty="0"/>
              </a:p>
            </p:txBody>
          </p:sp>
          <p:sp>
            <p:nvSpPr>
              <p:cNvPr id="353" name="楕円 352">
                <a:extLst>
                  <a:ext uri="{FF2B5EF4-FFF2-40B4-BE49-F238E27FC236}">
                    <a16:creationId xmlns:a16="http://schemas.microsoft.com/office/drawing/2014/main" id="{AE158D70-22A6-568D-BAB3-143E26420C1C}"/>
                  </a:ext>
                </a:extLst>
              </p:cNvPr>
              <p:cNvSpPr/>
              <p:nvPr/>
            </p:nvSpPr>
            <p:spPr>
              <a:xfrm>
                <a:off x="3314265" y="4749111"/>
                <a:ext cx="90000" cy="9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  <p:sp>
            <p:nvSpPr>
              <p:cNvPr id="354" name="楕円 353">
                <a:extLst>
                  <a:ext uri="{FF2B5EF4-FFF2-40B4-BE49-F238E27FC236}">
                    <a16:creationId xmlns:a16="http://schemas.microsoft.com/office/drawing/2014/main" id="{5A24096F-0AC9-0BB6-D6C8-0824B17A69AA}"/>
                  </a:ext>
                </a:extLst>
              </p:cNvPr>
              <p:cNvSpPr/>
              <p:nvPr/>
            </p:nvSpPr>
            <p:spPr>
              <a:xfrm>
                <a:off x="4299697" y="3189535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406362E-535E-2C4E-E71B-FBC4D2CEA09C}"/>
                </a:ext>
              </a:extLst>
            </p:cNvPr>
            <p:cNvSpPr txBox="1"/>
            <p:nvPr/>
          </p:nvSpPr>
          <p:spPr>
            <a:xfrm>
              <a:off x="2387639" y="1451468"/>
              <a:ext cx="6463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六本松</a:t>
              </a:r>
              <a:r>
                <a:rPr kumimoji="1" lang="ja-JP" altLang="en-US" sz="900" b="1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駅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83489AB-DF38-625C-590A-315837D83249}"/>
                </a:ext>
              </a:extLst>
            </p:cNvPr>
            <p:cNvSpPr txBox="1"/>
            <p:nvPr/>
          </p:nvSpPr>
          <p:spPr>
            <a:xfrm>
              <a:off x="774576" y="3260953"/>
              <a:ext cx="660508" cy="287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b="1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茶山駅</a:t>
              </a:r>
            </a:p>
          </p:txBody>
        </p:sp>
        <p:pic>
          <p:nvPicPr>
            <p:cNvPr id="21" name="図 20" descr="マップ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5DF6D1D-E0CF-B165-7D81-C380CEF20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2" r="80298" b="70897"/>
            <a:stretch/>
          </p:blipFill>
          <p:spPr>
            <a:xfrm>
              <a:off x="613578" y="1074788"/>
              <a:ext cx="450575" cy="632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29130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123</Words>
  <Application>Microsoft Office PowerPoint</Application>
  <PresentationFormat>A4 210 x 297 mm</PresentationFormat>
  <Paragraphs>24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Arial</vt:lpstr>
      <vt:lpstr>Calibri</vt:lpstr>
      <vt:lpstr>標準デザイン</vt:lpstr>
      <vt:lpstr>41_デザインの設定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山ノ平　光成</dc:creator>
  <cp:lastModifiedBy>永峯　憲仁</cp:lastModifiedBy>
  <cp:revision>146</cp:revision>
  <cp:lastPrinted>2025-10-06T06:14:51Z</cp:lastPrinted>
  <dcterms:modified xsi:type="dcterms:W3CDTF">2025-10-07T01:56:46Z</dcterms:modified>
</cp:coreProperties>
</file>