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547" r:id="rId3"/>
    <p:sldId id="545" r:id="rId4"/>
  </p:sldIdLst>
  <p:sldSz cx="9906000" cy="6858000" type="A4"/>
  <p:notesSz cx="6797675" cy="99266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F4531AB4-D403-4F58-8D1A-C1146B5EFDA6}">
          <p14:sldIdLst>
            <p14:sldId id="547"/>
            <p14:sldId id="5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ㅤ" initials="ㅤ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E5B"/>
    <a:srgbClr val="0C3493"/>
    <a:srgbClr val="0000FF"/>
    <a:srgbClr val="0000CC"/>
    <a:srgbClr val="5BB458"/>
    <a:srgbClr val="006600"/>
    <a:srgbClr val="008000"/>
    <a:srgbClr val="009900"/>
    <a:srgbClr val="5B95C3"/>
    <a:srgbClr val="5896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57F9F3-896E-441C-BB79-BE0F194484EA}" v="99" dt="2022-02-26T08:19:26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rgbClr val="00000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3397" autoAdjust="0"/>
  </p:normalViewPr>
  <p:slideViewPr>
    <p:cSldViewPr>
      <p:cViewPr varScale="1">
        <p:scale>
          <a:sx n="104" d="100"/>
          <a:sy n="104" d="100"/>
        </p:scale>
        <p:origin x="2016" y="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2922350" cy="45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defTabSz="920757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1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45199" y="3"/>
            <a:ext cx="2922349" cy="45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algn="r" defTabSz="920757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0" name="Rectangle 4"/>
          <p:cNvSpPr>
            <a:spLocks noGrp="1" noChangeArrowheads="1"/>
          </p:cNvSpPr>
          <p:nvPr>
            <p:ph type="ftr" sz="quarter" idx="2"/>
          </p:nvPr>
        </p:nvSpPr>
        <p:spPr>
          <a:xfrm>
            <a:off x="4" y="9430388"/>
            <a:ext cx="2922350" cy="45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defTabSz="920757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1" name="Rectangle 5"/>
          <p:cNvSpPr>
            <a:spLocks noGrp="1" noChangeArrowheads="1"/>
          </p:cNvSpPr>
          <p:nvPr>
            <p:ph type="sldNum" sz="quarter" idx="3"/>
          </p:nvPr>
        </p:nvSpPr>
        <p:spPr>
          <a:xfrm>
            <a:off x="3845199" y="9430388"/>
            <a:ext cx="2922349" cy="45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algn="r" defTabSz="920757" eaLnBrk="1" hangingPunct="1">
              <a:defRPr sz="1200"/>
            </a:lvl1pPr>
          </a:lstStyle>
          <a:p>
            <a:pPr>
              <a:defRPr/>
            </a:pPr>
            <a:fld id="{4B53F7E7-4D7A-4BA0-8145-D9EED7F0E6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4796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0"/>
            <a:ext cx="294613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defTabSz="920757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12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49956" y="0"/>
            <a:ext cx="294613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algn="r" defTabSz="920757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1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709613" y="744538"/>
            <a:ext cx="537686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4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678658" y="4715197"/>
            <a:ext cx="5440360" cy="446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215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" y="9428801"/>
            <a:ext cx="2946135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defTabSz="920757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1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956" y="9428801"/>
            <a:ext cx="2946135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algn="r" defTabSz="920757" eaLnBrk="1" hangingPunct="1">
              <a:defRPr sz="1200"/>
            </a:lvl1pPr>
          </a:lstStyle>
          <a:p>
            <a:pPr>
              <a:defRPr/>
            </a:pPr>
            <a:fld id="{6CB5B19B-2A7B-4820-A495-7EA32EFCEB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34819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5B19B-2A7B-4820-A495-7EA32EFCEBE8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66204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5B19B-2A7B-4820-A495-7EA32EFCEBE8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468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95285" indent="0" algn="ctr">
              <a:buNone/>
              <a:defRPr/>
            </a:lvl2pPr>
            <a:lvl3pPr marL="990570" indent="0" algn="ctr">
              <a:buNone/>
              <a:defRPr/>
            </a:lvl3pPr>
            <a:lvl4pPr marL="1485854" indent="0" algn="ctr">
              <a:buNone/>
              <a:defRPr/>
            </a:lvl4pPr>
            <a:lvl5pPr marL="1981139" indent="0" algn="ctr">
              <a:buNone/>
              <a:defRPr/>
            </a:lvl5pPr>
            <a:lvl6pPr marL="2476424" indent="0" algn="ctr">
              <a:buNone/>
              <a:defRPr/>
            </a:lvl6pPr>
            <a:lvl7pPr marL="2971709" indent="0" algn="ctr">
              <a:buNone/>
              <a:defRPr/>
            </a:lvl7pPr>
            <a:lvl8pPr marL="3466993" indent="0" algn="ctr">
              <a:buNone/>
              <a:defRPr/>
            </a:lvl8pPr>
            <a:lvl9pPr marL="3962278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103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FCEB3-C420-400D-9DF3-AABFEA07EB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874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89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9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91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9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4B9A6-F962-47BE-A435-95FB34C9649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0449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95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9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9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9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1A7B6-14F3-4207-B043-8CD2B4D488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4231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38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39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40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4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0751B-34C4-41F7-9A42-B8AF861495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378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44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/>
            </a:lvl1pPr>
            <a:lvl2pPr marL="495285" indent="0">
              <a:buNone/>
              <a:defRPr sz="1950"/>
            </a:lvl2pPr>
            <a:lvl3pPr marL="990570" indent="0">
              <a:buNone/>
              <a:defRPr sz="1733"/>
            </a:lvl3pPr>
            <a:lvl4pPr marL="1485854" indent="0">
              <a:buNone/>
              <a:defRPr sz="1517"/>
            </a:lvl4pPr>
            <a:lvl5pPr marL="1981139" indent="0">
              <a:buNone/>
              <a:defRPr sz="1517"/>
            </a:lvl5pPr>
            <a:lvl6pPr marL="2476424" indent="0">
              <a:buNone/>
              <a:defRPr sz="1517"/>
            </a:lvl6pPr>
            <a:lvl7pPr marL="2971709" indent="0">
              <a:buNone/>
              <a:defRPr sz="1517"/>
            </a:lvl7pPr>
            <a:lvl8pPr marL="3466993" indent="0">
              <a:buNone/>
              <a:defRPr sz="1517"/>
            </a:lvl8pPr>
            <a:lvl9pPr marL="3962278" indent="0">
              <a:buNone/>
              <a:defRPr sz="151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4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4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4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9F343-E9CF-4B4F-B1F2-5AE56531BE6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106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50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51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5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5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5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189A7-C794-42E5-B514-19BD8B9D7F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084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57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58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59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60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61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62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6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135CE-EC53-4CC2-8921-63B1DF7CEFA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000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6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6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6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8E426-13D8-4731-800B-C6CA3BC2C74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394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71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7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7AC06-2987-4D3C-B767-74FF378237D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7645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75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76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7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7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7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E220E-741E-4C4E-AF44-E2074EF01C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894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82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pPr lvl="0"/>
            <a:r>
              <a:rPr lang="ja-JP" altLang="en-US" noProof="0"/>
              <a:t>図を追加</a:t>
            </a:r>
          </a:p>
        </p:txBody>
      </p:sp>
      <p:sp>
        <p:nvSpPr>
          <p:cNvPr id="1083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8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8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8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880E6-BF27-4B64-B1E8-768BD1D51D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851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17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17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17"/>
            </a:lvl1pPr>
          </a:lstStyle>
          <a:p>
            <a:pPr>
              <a:defRPr/>
            </a:pPr>
            <a:fld id="{4FD9BB62-D0E4-4F2F-9365-A85B5DD33C1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95285"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90570"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485854"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981139"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71464" indent="-371464" algn="l" rtl="0" eaLnBrk="1" fontAlgn="base" hangingPunct="1">
        <a:spcBef>
          <a:spcPct val="20000"/>
        </a:spcBef>
        <a:spcAft>
          <a:spcPct val="0"/>
        </a:spcAft>
        <a:buChar char="•"/>
        <a:defRPr kumimoji="1" sz="3467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rtl="0" eaLnBrk="1" fontAlgn="base" hangingPunct="1">
        <a:spcBef>
          <a:spcPct val="20000"/>
        </a:spcBef>
        <a:spcAft>
          <a:spcPct val="0"/>
        </a:spcAft>
        <a:buChar char="–"/>
        <a:defRPr kumimoji="1" sz="3033">
          <a:solidFill>
            <a:schemeClr val="tx1"/>
          </a:solidFill>
          <a:latin typeface="+mn-lt"/>
          <a:ea typeface="+mn-ea"/>
        </a:defRPr>
      </a:lvl2pPr>
      <a:lvl3pPr marL="1238212" indent="-247642" algn="l" rtl="0" eaLnBrk="1" fontAlgn="base" hangingPunct="1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+mn-ea"/>
        </a:defRPr>
      </a:lvl3pPr>
      <a:lvl4pPr marL="1733497" indent="-247642" algn="l" rtl="0" eaLnBrk="1" fontAlgn="base" hangingPunct="1">
        <a:spcBef>
          <a:spcPct val="20000"/>
        </a:spcBef>
        <a:spcAft>
          <a:spcPct val="0"/>
        </a:spcAft>
        <a:buChar char="–"/>
        <a:defRPr kumimoji="1" sz="2167">
          <a:solidFill>
            <a:schemeClr val="tx1"/>
          </a:solidFill>
          <a:latin typeface="+mn-lt"/>
          <a:ea typeface="+mn-ea"/>
        </a:defRPr>
      </a:lvl4pPr>
      <a:lvl5pPr marL="2228781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5pPr>
      <a:lvl6pPr marL="2724066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6pPr>
      <a:lvl7pPr marL="3219351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7pPr>
      <a:lvl8pPr marL="3714636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8pPr>
      <a:lvl9pPr marL="4209920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101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346" tIns="45676" rIns="91346" bIns="456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02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1103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110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4"/>
            <a:ext cx="2311400" cy="365125"/>
          </a:xfrm>
          <a:prstGeom prst="rect">
            <a:avLst/>
          </a:prstGeom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A5B751-25C4-46CC-8F2B-2AFF10021099}" type="slidenum">
              <a:rPr lang="ja-JP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866677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2803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0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defTabSz="91280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defTabSz="91280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defTabSz="91280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195" algn="ctr" defTabSz="91280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390" algn="ctr" defTabSz="91280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585" algn="ctr" defTabSz="91280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778" algn="ctr" defTabSz="91280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1309" indent="-341309" algn="l" defTabSz="91280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54" indent="-284160" algn="l" defTabSz="91280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0" indent="-227011" algn="l" defTabSz="91280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06" indent="-227011" algn="l" defTabSz="91280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01" indent="-227011" algn="l" defTabSz="91280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35" indent="-228366" algn="l" defTabSz="913468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67" indent="-228366" algn="l" defTabSz="913468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00" indent="-228366" algn="l" defTabSz="913468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31" indent="-228366" algn="l" defTabSz="913468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4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68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9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35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65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98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31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69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ebmap.city.fukuoka.lg.jp/fukuoka/Portal" TargetMode="Externa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E619E02-D860-3010-0378-5B21D8ECD25D}"/>
              </a:ext>
            </a:extLst>
          </p:cNvPr>
          <p:cNvGrpSpPr/>
          <p:nvPr/>
        </p:nvGrpSpPr>
        <p:grpSpPr>
          <a:xfrm>
            <a:off x="580647" y="1035804"/>
            <a:ext cx="6184663" cy="5198652"/>
            <a:chOff x="1002735" y="155958"/>
            <a:chExt cx="7363630" cy="6170642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7394DD9C-7457-3AE5-C455-FA630869B57A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30" t="2290" r="15325" b="7124"/>
            <a:stretch/>
          </p:blipFill>
          <p:spPr>
            <a:xfrm>
              <a:off x="1002735" y="155958"/>
              <a:ext cx="7363630" cy="6170642"/>
            </a:xfrm>
            <a:prstGeom prst="rect">
              <a:avLst/>
            </a:prstGeom>
          </p:spPr>
        </p:pic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AC139D89-C3A2-B64A-2668-B699FB775A23}"/>
                </a:ext>
              </a:extLst>
            </p:cNvPr>
            <p:cNvGrpSpPr/>
            <p:nvPr/>
          </p:nvGrpSpPr>
          <p:grpSpPr>
            <a:xfrm>
              <a:off x="1302385" y="1120401"/>
              <a:ext cx="6741602" cy="4603674"/>
              <a:chOff x="1302385" y="1120401"/>
              <a:chExt cx="6741602" cy="4603674"/>
            </a:xfrm>
          </p:grpSpPr>
          <p:cxnSp>
            <p:nvCxnSpPr>
              <p:cNvPr id="10" name="直線コネクタ 9">
                <a:extLst>
                  <a:ext uri="{FF2B5EF4-FFF2-40B4-BE49-F238E27FC236}">
                    <a16:creationId xmlns:a16="http://schemas.microsoft.com/office/drawing/2014/main" id="{3134E277-7FE1-A5A0-D7B3-7FE86E7F5120}"/>
                  </a:ext>
                </a:extLst>
              </p:cNvPr>
              <p:cNvCxnSpPr/>
              <p:nvPr/>
            </p:nvCxnSpPr>
            <p:spPr>
              <a:xfrm flipH="1">
                <a:off x="7076510" y="3329025"/>
                <a:ext cx="641095" cy="195954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>
                <a:extLst>
                  <a:ext uri="{FF2B5EF4-FFF2-40B4-BE49-F238E27FC236}">
                    <a16:creationId xmlns:a16="http://schemas.microsoft.com/office/drawing/2014/main" id="{E1055631-4D1B-5A23-971F-3BC17D6D0664}"/>
                  </a:ext>
                </a:extLst>
              </p:cNvPr>
              <p:cNvCxnSpPr/>
              <p:nvPr/>
            </p:nvCxnSpPr>
            <p:spPr>
              <a:xfrm flipH="1">
                <a:off x="1719493" y="3882796"/>
                <a:ext cx="345376" cy="320087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5A290280-5A9C-503E-BA38-ECC071B99B5D}"/>
                  </a:ext>
                </a:extLst>
              </p:cNvPr>
              <p:cNvCxnSpPr/>
              <p:nvPr/>
            </p:nvCxnSpPr>
            <p:spPr>
              <a:xfrm flipH="1">
                <a:off x="1647383" y="4184875"/>
                <a:ext cx="107331" cy="45336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>
                <a:extLst>
                  <a:ext uri="{FF2B5EF4-FFF2-40B4-BE49-F238E27FC236}">
                    <a16:creationId xmlns:a16="http://schemas.microsoft.com/office/drawing/2014/main" id="{D1A981AB-A27B-0696-6D2D-C0EA0A6AEB7C}"/>
                  </a:ext>
                </a:extLst>
              </p:cNvPr>
              <p:cNvCxnSpPr/>
              <p:nvPr/>
            </p:nvCxnSpPr>
            <p:spPr>
              <a:xfrm>
                <a:off x="1650926" y="4598932"/>
                <a:ext cx="141615" cy="36634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>
                <a:extLst>
                  <a:ext uri="{FF2B5EF4-FFF2-40B4-BE49-F238E27FC236}">
                    <a16:creationId xmlns:a16="http://schemas.microsoft.com/office/drawing/2014/main" id="{DBB35E9E-AD7D-F8F4-141F-53C7EAF4BDF9}"/>
                  </a:ext>
                </a:extLst>
              </p:cNvPr>
              <p:cNvCxnSpPr/>
              <p:nvPr/>
            </p:nvCxnSpPr>
            <p:spPr>
              <a:xfrm>
                <a:off x="1695112" y="4889373"/>
                <a:ext cx="54178" cy="102764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>
                <a:extLst>
                  <a:ext uri="{FF2B5EF4-FFF2-40B4-BE49-F238E27FC236}">
                    <a16:creationId xmlns:a16="http://schemas.microsoft.com/office/drawing/2014/main" id="{A66088ED-333B-B41A-57D1-80052BC01B64}"/>
                  </a:ext>
                </a:extLst>
              </p:cNvPr>
              <p:cNvCxnSpPr/>
              <p:nvPr/>
            </p:nvCxnSpPr>
            <p:spPr>
              <a:xfrm flipV="1">
                <a:off x="1475468" y="4892293"/>
                <a:ext cx="205080" cy="7299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9C3A7D29-F15B-6A06-F599-98A5412D2E7D}"/>
                  </a:ext>
                </a:extLst>
              </p:cNvPr>
              <p:cNvCxnSpPr/>
              <p:nvPr/>
            </p:nvCxnSpPr>
            <p:spPr>
              <a:xfrm flipH="1" flipV="1">
                <a:off x="1490031" y="4969053"/>
                <a:ext cx="45572" cy="152934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>
                <a:extLst>
                  <a:ext uri="{FF2B5EF4-FFF2-40B4-BE49-F238E27FC236}">
                    <a16:creationId xmlns:a16="http://schemas.microsoft.com/office/drawing/2014/main" id="{A5BC5063-A0A8-27DF-3C93-1460430CB12F}"/>
                  </a:ext>
                </a:extLst>
              </p:cNvPr>
              <p:cNvCxnSpPr/>
              <p:nvPr/>
            </p:nvCxnSpPr>
            <p:spPr>
              <a:xfrm flipH="1" flipV="1">
                <a:off x="1360885" y="5114057"/>
                <a:ext cx="189283" cy="759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>
                <a:extLst>
                  <a:ext uri="{FF2B5EF4-FFF2-40B4-BE49-F238E27FC236}">
                    <a16:creationId xmlns:a16="http://schemas.microsoft.com/office/drawing/2014/main" id="{81B1AF11-6765-4438-A062-9E5DA6401639}"/>
                  </a:ext>
                </a:extLst>
              </p:cNvPr>
              <p:cNvCxnSpPr/>
              <p:nvPr/>
            </p:nvCxnSpPr>
            <p:spPr>
              <a:xfrm flipH="1">
                <a:off x="1321198" y="5121652"/>
                <a:ext cx="65785" cy="20111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>
                <a:extLst>
                  <a:ext uri="{FF2B5EF4-FFF2-40B4-BE49-F238E27FC236}">
                    <a16:creationId xmlns:a16="http://schemas.microsoft.com/office/drawing/2014/main" id="{E8DC13FD-EB8F-221C-8118-88FC4FEF0BC6}"/>
                  </a:ext>
                </a:extLst>
              </p:cNvPr>
              <p:cNvCxnSpPr/>
              <p:nvPr/>
            </p:nvCxnSpPr>
            <p:spPr>
              <a:xfrm flipH="1" flipV="1">
                <a:off x="1302385" y="5330333"/>
                <a:ext cx="490156" cy="4009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>
                <a:extLst>
                  <a:ext uri="{FF2B5EF4-FFF2-40B4-BE49-F238E27FC236}">
                    <a16:creationId xmlns:a16="http://schemas.microsoft.com/office/drawing/2014/main" id="{2D8F67F0-903E-8542-E817-0BD3C895A1CC}"/>
                  </a:ext>
                </a:extLst>
              </p:cNvPr>
              <p:cNvCxnSpPr/>
              <p:nvPr/>
            </p:nvCxnSpPr>
            <p:spPr>
              <a:xfrm flipH="1" flipV="1">
                <a:off x="1790684" y="5361330"/>
                <a:ext cx="93963" cy="193833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>
                <a:extLst>
                  <a:ext uri="{FF2B5EF4-FFF2-40B4-BE49-F238E27FC236}">
                    <a16:creationId xmlns:a16="http://schemas.microsoft.com/office/drawing/2014/main" id="{CF915DF0-E663-D5B5-6AC8-9C50E0167B17}"/>
                  </a:ext>
                </a:extLst>
              </p:cNvPr>
              <p:cNvCxnSpPr/>
              <p:nvPr/>
            </p:nvCxnSpPr>
            <p:spPr>
              <a:xfrm flipH="1">
                <a:off x="1899797" y="5361330"/>
                <a:ext cx="428320" cy="19383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>
                <a:extLst>
                  <a:ext uri="{FF2B5EF4-FFF2-40B4-BE49-F238E27FC236}">
                    <a16:creationId xmlns:a16="http://schemas.microsoft.com/office/drawing/2014/main" id="{DD47DFB6-8AE1-BFCB-7D58-52F4B1C16599}"/>
                  </a:ext>
                </a:extLst>
              </p:cNvPr>
              <p:cNvCxnSpPr/>
              <p:nvPr/>
            </p:nvCxnSpPr>
            <p:spPr>
              <a:xfrm flipH="1">
                <a:off x="2370523" y="5154450"/>
                <a:ext cx="204194" cy="30878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>
                <a:extLst>
                  <a:ext uri="{FF2B5EF4-FFF2-40B4-BE49-F238E27FC236}">
                    <a16:creationId xmlns:a16="http://schemas.microsoft.com/office/drawing/2014/main" id="{5B15CC36-7ACC-7D16-BDF6-17BC82B4C062}"/>
                  </a:ext>
                </a:extLst>
              </p:cNvPr>
              <p:cNvCxnSpPr/>
              <p:nvPr/>
            </p:nvCxnSpPr>
            <p:spPr>
              <a:xfrm>
                <a:off x="2343267" y="5361330"/>
                <a:ext cx="10342" cy="92811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直線コネクタ 129">
                <a:extLst>
                  <a:ext uri="{FF2B5EF4-FFF2-40B4-BE49-F238E27FC236}">
                    <a16:creationId xmlns:a16="http://schemas.microsoft.com/office/drawing/2014/main" id="{1225A309-6D52-527B-15FA-AB560B4D6D86}"/>
                  </a:ext>
                </a:extLst>
              </p:cNvPr>
              <p:cNvCxnSpPr/>
              <p:nvPr/>
            </p:nvCxnSpPr>
            <p:spPr>
              <a:xfrm flipH="1">
                <a:off x="2784568" y="5454141"/>
                <a:ext cx="561800" cy="269934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>
                <a:extLst>
                  <a:ext uri="{FF2B5EF4-FFF2-40B4-BE49-F238E27FC236}">
                    <a16:creationId xmlns:a16="http://schemas.microsoft.com/office/drawing/2014/main" id="{82113A64-4CCA-D9C6-93A9-7B44C741BAB3}"/>
                  </a:ext>
                </a:extLst>
              </p:cNvPr>
              <p:cNvCxnSpPr/>
              <p:nvPr/>
            </p:nvCxnSpPr>
            <p:spPr>
              <a:xfrm>
                <a:off x="3239781" y="5202609"/>
                <a:ext cx="122500" cy="260624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>
                <a:extLst>
                  <a:ext uri="{FF2B5EF4-FFF2-40B4-BE49-F238E27FC236}">
                    <a16:creationId xmlns:a16="http://schemas.microsoft.com/office/drawing/2014/main" id="{190CB480-E9DA-7964-9B03-88E91094E9E2}"/>
                  </a:ext>
                </a:extLst>
              </p:cNvPr>
              <p:cNvCxnSpPr/>
              <p:nvPr/>
            </p:nvCxnSpPr>
            <p:spPr>
              <a:xfrm flipH="1">
                <a:off x="3234429" y="4690729"/>
                <a:ext cx="534269" cy="52159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直線コネクタ 132">
                <a:extLst>
                  <a:ext uri="{FF2B5EF4-FFF2-40B4-BE49-F238E27FC236}">
                    <a16:creationId xmlns:a16="http://schemas.microsoft.com/office/drawing/2014/main" id="{2275E6DD-2402-AE95-BC08-201F89659A84}"/>
                  </a:ext>
                </a:extLst>
              </p:cNvPr>
              <p:cNvCxnSpPr/>
              <p:nvPr/>
            </p:nvCxnSpPr>
            <p:spPr>
              <a:xfrm flipH="1" flipV="1">
                <a:off x="3771201" y="4698606"/>
                <a:ext cx="1100585" cy="72534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直線コネクタ 133">
                <a:extLst>
                  <a:ext uri="{FF2B5EF4-FFF2-40B4-BE49-F238E27FC236}">
                    <a16:creationId xmlns:a16="http://schemas.microsoft.com/office/drawing/2014/main" id="{D03DA144-9A6B-9091-ACF9-F817309B43F6}"/>
                  </a:ext>
                </a:extLst>
              </p:cNvPr>
              <p:cNvCxnSpPr/>
              <p:nvPr/>
            </p:nvCxnSpPr>
            <p:spPr>
              <a:xfrm>
                <a:off x="4884687" y="4771140"/>
                <a:ext cx="28980" cy="11159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直線コネクタ 134">
                <a:extLst>
                  <a:ext uri="{FF2B5EF4-FFF2-40B4-BE49-F238E27FC236}">
                    <a16:creationId xmlns:a16="http://schemas.microsoft.com/office/drawing/2014/main" id="{84A4D1B7-ACDB-705E-12F0-F60E8A803EC2}"/>
                  </a:ext>
                </a:extLst>
              </p:cNvPr>
              <p:cNvCxnSpPr/>
              <p:nvPr/>
            </p:nvCxnSpPr>
            <p:spPr>
              <a:xfrm flipV="1">
                <a:off x="4766045" y="4870783"/>
                <a:ext cx="141749" cy="227211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>
                <a:extLst>
                  <a:ext uri="{FF2B5EF4-FFF2-40B4-BE49-F238E27FC236}">
                    <a16:creationId xmlns:a16="http://schemas.microsoft.com/office/drawing/2014/main" id="{5ABC63DF-23FA-C09E-C873-4AFD575EE095}"/>
                  </a:ext>
                </a:extLst>
              </p:cNvPr>
              <p:cNvCxnSpPr/>
              <p:nvPr/>
            </p:nvCxnSpPr>
            <p:spPr>
              <a:xfrm flipH="1" flipV="1">
                <a:off x="4784726" y="5121275"/>
                <a:ext cx="211929" cy="24005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直線コネクタ 136">
                <a:extLst>
                  <a:ext uri="{FF2B5EF4-FFF2-40B4-BE49-F238E27FC236}">
                    <a16:creationId xmlns:a16="http://schemas.microsoft.com/office/drawing/2014/main" id="{16BB5649-ACFC-3410-583D-07053408A78F}"/>
                  </a:ext>
                </a:extLst>
              </p:cNvPr>
              <p:cNvCxnSpPr/>
              <p:nvPr/>
            </p:nvCxnSpPr>
            <p:spPr>
              <a:xfrm flipH="1">
                <a:off x="5009085" y="5101711"/>
                <a:ext cx="572274" cy="248671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>
                <a:extLst>
                  <a:ext uri="{FF2B5EF4-FFF2-40B4-BE49-F238E27FC236}">
                    <a16:creationId xmlns:a16="http://schemas.microsoft.com/office/drawing/2014/main" id="{69F9788A-2038-437C-99F0-35C2A39B26A4}"/>
                  </a:ext>
                </a:extLst>
              </p:cNvPr>
              <p:cNvCxnSpPr/>
              <p:nvPr/>
            </p:nvCxnSpPr>
            <p:spPr>
              <a:xfrm flipH="1">
                <a:off x="5739412" y="4951528"/>
                <a:ext cx="590827" cy="43032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>
                <a:extLst>
                  <a:ext uri="{FF2B5EF4-FFF2-40B4-BE49-F238E27FC236}">
                    <a16:creationId xmlns:a16="http://schemas.microsoft.com/office/drawing/2014/main" id="{E7B26C52-44CC-B054-0F4B-C1E3DFA56060}"/>
                  </a:ext>
                </a:extLst>
              </p:cNvPr>
              <p:cNvCxnSpPr/>
              <p:nvPr/>
            </p:nvCxnSpPr>
            <p:spPr>
              <a:xfrm flipH="1" flipV="1">
                <a:off x="5549050" y="5097994"/>
                <a:ext cx="214715" cy="26915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直線コネクタ 139">
                <a:extLst>
                  <a:ext uri="{FF2B5EF4-FFF2-40B4-BE49-F238E27FC236}">
                    <a16:creationId xmlns:a16="http://schemas.microsoft.com/office/drawing/2014/main" id="{3E8C14A8-4742-3B74-A5B2-02747B160A2E}"/>
                  </a:ext>
                </a:extLst>
              </p:cNvPr>
              <p:cNvCxnSpPr/>
              <p:nvPr/>
            </p:nvCxnSpPr>
            <p:spPr>
              <a:xfrm flipH="1" flipV="1">
                <a:off x="6012334" y="4539519"/>
                <a:ext cx="309764" cy="41926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直線コネクタ 140">
                <a:extLst>
                  <a:ext uri="{FF2B5EF4-FFF2-40B4-BE49-F238E27FC236}">
                    <a16:creationId xmlns:a16="http://schemas.microsoft.com/office/drawing/2014/main" id="{FD03F2FC-64BB-D34D-9AB5-1072D9C8DB1D}"/>
                  </a:ext>
                </a:extLst>
              </p:cNvPr>
              <p:cNvCxnSpPr/>
              <p:nvPr/>
            </p:nvCxnSpPr>
            <p:spPr>
              <a:xfrm flipH="1">
                <a:off x="6013022" y="4450205"/>
                <a:ext cx="117668" cy="10224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>
                <a:extLst>
                  <a:ext uri="{FF2B5EF4-FFF2-40B4-BE49-F238E27FC236}">
                    <a16:creationId xmlns:a16="http://schemas.microsoft.com/office/drawing/2014/main" id="{C5DD460F-9431-BCD9-0507-AD979C4F0C70}"/>
                  </a:ext>
                </a:extLst>
              </p:cNvPr>
              <p:cNvCxnSpPr/>
              <p:nvPr/>
            </p:nvCxnSpPr>
            <p:spPr>
              <a:xfrm flipH="1" flipV="1">
                <a:off x="6045408" y="4302234"/>
                <a:ext cx="88692" cy="11927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>
                <a:extLst>
                  <a:ext uri="{FF2B5EF4-FFF2-40B4-BE49-F238E27FC236}">
                    <a16:creationId xmlns:a16="http://schemas.microsoft.com/office/drawing/2014/main" id="{E00D9AB0-5BDB-3CEE-70A3-38FD51C70990}"/>
                  </a:ext>
                </a:extLst>
              </p:cNvPr>
              <p:cNvCxnSpPr/>
              <p:nvPr/>
            </p:nvCxnSpPr>
            <p:spPr>
              <a:xfrm flipH="1">
                <a:off x="6067490" y="3975871"/>
                <a:ext cx="497117" cy="35632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直線コネクタ 143">
                <a:extLst>
                  <a:ext uri="{FF2B5EF4-FFF2-40B4-BE49-F238E27FC236}">
                    <a16:creationId xmlns:a16="http://schemas.microsoft.com/office/drawing/2014/main" id="{B91172C4-D895-918B-81A3-4B0C6DCBA1D4}"/>
                  </a:ext>
                </a:extLst>
              </p:cNvPr>
              <p:cNvCxnSpPr/>
              <p:nvPr/>
            </p:nvCxnSpPr>
            <p:spPr>
              <a:xfrm flipH="1">
                <a:off x="6695256" y="3699138"/>
                <a:ext cx="393784" cy="36731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直線コネクタ 144">
                <a:extLst>
                  <a:ext uri="{FF2B5EF4-FFF2-40B4-BE49-F238E27FC236}">
                    <a16:creationId xmlns:a16="http://schemas.microsoft.com/office/drawing/2014/main" id="{75436EFE-F1FE-AFBC-1914-32A2FE2630EA}"/>
                  </a:ext>
                </a:extLst>
              </p:cNvPr>
              <p:cNvCxnSpPr/>
              <p:nvPr/>
            </p:nvCxnSpPr>
            <p:spPr>
              <a:xfrm flipH="1" flipV="1">
                <a:off x="6600664" y="3975871"/>
                <a:ext cx="88692" cy="11927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直線コネクタ 145">
                <a:extLst>
                  <a:ext uri="{FF2B5EF4-FFF2-40B4-BE49-F238E27FC236}">
                    <a16:creationId xmlns:a16="http://schemas.microsoft.com/office/drawing/2014/main" id="{CAC8685E-E8F2-C236-944D-D7155DD79F5F}"/>
                  </a:ext>
                </a:extLst>
              </p:cNvPr>
              <p:cNvCxnSpPr/>
              <p:nvPr/>
            </p:nvCxnSpPr>
            <p:spPr>
              <a:xfrm flipH="1" flipV="1">
                <a:off x="7076508" y="3493629"/>
                <a:ext cx="36777" cy="20550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" name="直線コネクタ 146">
                <a:extLst>
                  <a:ext uri="{FF2B5EF4-FFF2-40B4-BE49-F238E27FC236}">
                    <a16:creationId xmlns:a16="http://schemas.microsoft.com/office/drawing/2014/main" id="{E21B6376-47A2-2C2E-9D8B-A2FB4F51C58A}"/>
                  </a:ext>
                </a:extLst>
              </p:cNvPr>
              <p:cNvCxnSpPr/>
              <p:nvPr/>
            </p:nvCxnSpPr>
            <p:spPr>
              <a:xfrm>
                <a:off x="7307565" y="1210743"/>
                <a:ext cx="688123" cy="72324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8" name="直線コネクタ 147">
                <a:extLst>
                  <a:ext uri="{FF2B5EF4-FFF2-40B4-BE49-F238E27FC236}">
                    <a16:creationId xmlns:a16="http://schemas.microsoft.com/office/drawing/2014/main" id="{13BEEFED-D7C4-7D19-CA2C-25052344C9B5}"/>
                  </a:ext>
                </a:extLst>
              </p:cNvPr>
              <p:cNvCxnSpPr/>
              <p:nvPr/>
            </p:nvCxnSpPr>
            <p:spPr>
              <a:xfrm flipV="1">
                <a:off x="7210425" y="1179327"/>
                <a:ext cx="73509" cy="6263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直線コネクタ 148">
                <a:extLst>
                  <a:ext uri="{FF2B5EF4-FFF2-40B4-BE49-F238E27FC236}">
                    <a16:creationId xmlns:a16="http://schemas.microsoft.com/office/drawing/2014/main" id="{381745FE-276B-15A2-2E5F-DA5FF5C5B98D}"/>
                  </a:ext>
                </a:extLst>
              </p:cNvPr>
              <p:cNvCxnSpPr/>
              <p:nvPr/>
            </p:nvCxnSpPr>
            <p:spPr>
              <a:xfrm flipV="1">
                <a:off x="6971722" y="1146649"/>
                <a:ext cx="141563" cy="9672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0" name="直線コネクタ 149">
                <a:extLst>
                  <a:ext uri="{FF2B5EF4-FFF2-40B4-BE49-F238E27FC236}">
                    <a16:creationId xmlns:a16="http://schemas.microsoft.com/office/drawing/2014/main" id="{AF6CA4B1-6D72-B9CA-3835-B180172E7650}"/>
                  </a:ext>
                </a:extLst>
              </p:cNvPr>
              <p:cNvCxnSpPr/>
              <p:nvPr/>
            </p:nvCxnSpPr>
            <p:spPr>
              <a:xfrm>
                <a:off x="6251164" y="1162244"/>
                <a:ext cx="748609" cy="10342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1" name="直線コネクタ 150">
                <a:extLst>
                  <a:ext uri="{FF2B5EF4-FFF2-40B4-BE49-F238E27FC236}">
                    <a16:creationId xmlns:a16="http://schemas.microsoft.com/office/drawing/2014/main" id="{9E7EF3F2-BF26-6639-8FE7-6A7837F8CA88}"/>
                  </a:ext>
                </a:extLst>
              </p:cNvPr>
              <p:cNvCxnSpPr/>
              <p:nvPr/>
            </p:nvCxnSpPr>
            <p:spPr>
              <a:xfrm flipV="1">
                <a:off x="5925019" y="1179327"/>
                <a:ext cx="329471" cy="23767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2" name="直線コネクタ 151">
                <a:extLst>
                  <a:ext uri="{FF2B5EF4-FFF2-40B4-BE49-F238E27FC236}">
                    <a16:creationId xmlns:a16="http://schemas.microsoft.com/office/drawing/2014/main" id="{E208ED5E-B81B-8365-9938-5D554F257371}"/>
                  </a:ext>
                </a:extLst>
              </p:cNvPr>
              <p:cNvCxnSpPr/>
              <p:nvPr/>
            </p:nvCxnSpPr>
            <p:spPr>
              <a:xfrm>
                <a:off x="5705419" y="1195012"/>
                <a:ext cx="212695" cy="22199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3" name="直線コネクタ 152">
                <a:extLst>
                  <a:ext uri="{FF2B5EF4-FFF2-40B4-BE49-F238E27FC236}">
                    <a16:creationId xmlns:a16="http://schemas.microsoft.com/office/drawing/2014/main" id="{2B3DCC8E-46AF-0B0F-E394-95B9CB3250E0}"/>
                  </a:ext>
                </a:extLst>
              </p:cNvPr>
              <p:cNvCxnSpPr/>
              <p:nvPr/>
            </p:nvCxnSpPr>
            <p:spPr>
              <a:xfrm flipV="1">
                <a:off x="5505279" y="1231547"/>
                <a:ext cx="177879" cy="17895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" name="直線コネクタ 153">
                <a:extLst>
                  <a:ext uri="{FF2B5EF4-FFF2-40B4-BE49-F238E27FC236}">
                    <a16:creationId xmlns:a16="http://schemas.microsoft.com/office/drawing/2014/main" id="{21D8D3F1-D7D7-F36E-2834-8FF8B9F3FA6C}"/>
                  </a:ext>
                </a:extLst>
              </p:cNvPr>
              <p:cNvCxnSpPr/>
              <p:nvPr/>
            </p:nvCxnSpPr>
            <p:spPr>
              <a:xfrm flipV="1">
                <a:off x="7908177" y="2485264"/>
                <a:ext cx="27495" cy="37651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" name="直線コネクタ 154">
                <a:extLst>
                  <a:ext uri="{FF2B5EF4-FFF2-40B4-BE49-F238E27FC236}">
                    <a16:creationId xmlns:a16="http://schemas.microsoft.com/office/drawing/2014/main" id="{92189471-22CA-287E-DB79-F6E8C1325642}"/>
                  </a:ext>
                </a:extLst>
              </p:cNvPr>
              <p:cNvCxnSpPr/>
              <p:nvPr/>
            </p:nvCxnSpPr>
            <p:spPr>
              <a:xfrm flipV="1">
                <a:off x="7717605" y="2821268"/>
                <a:ext cx="204320" cy="50775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直線コネクタ 155">
                <a:extLst>
                  <a:ext uri="{FF2B5EF4-FFF2-40B4-BE49-F238E27FC236}">
                    <a16:creationId xmlns:a16="http://schemas.microsoft.com/office/drawing/2014/main" id="{519B102C-716D-2D9B-4CC1-E27B681288C2}"/>
                  </a:ext>
                </a:extLst>
              </p:cNvPr>
              <p:cNvCxnSpPr/>
              <p:nvPr/>
            </p:nvCxnSpPr>
            <p:spPr>
              <a:xfrm flipH="1" flipV="1">
                <a:off x="7739908" y="2192535"/>
                <a:ext cx="197010" cy="31278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7" name="直線コネクタ 156">
                <a:extLst>
                  <a:ext uri="{FF2B5EF4-FFF2-40B4-BE49-F238E27FC236}">
                    <a16:creationId xmlns:a16="http://schemas.microsoft.com/office/drawing/2014/main" id="{60F20E40-FC20-08DB-148A-71AEFC88F7E3}"/>
                  </a:ext>
                </a:extLst>
              </p:cNvPr>
              <p:cNvCxnSpPr/>
              <p:nvPr/>
            </p:nvCxnSpPr>
            <p:spPr>
              <a:xfrm flipV="1">
                <a:off x="7751900" y="1954797"/>
                <a:ext cx="292087" cy="24938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" name="直線コネクタ 157">
                <a:extLst>
                  <a:ext uri="{FF2B5EF4-FFF2-40B4-BE49-F238E27FC236}">
                    <a16:creationId xmlns:a16="http://schemas.microsoft.com/office/drawing/2014/main" id="{DAD8AA3B-734B-54FA-6C4F-1719DAFAC70F}"/>
                  </a:ext>
                </a:extLst>
              </p:cNvPr>
              <p:cNvCxnSpPr/>
              <p:nvPr/>
            </p:nvCxnSpPr>
            <p:spPr>
              <a:xfrm>
                <a:off x="7105920" y="1120401"/>
                <a:ext cx="104505" cy="12156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60" name="グループ化 159">
                <a:extLst>
                  <a:ext uri="{FF2B5EF4-FFF2-40B4-BE49-F238E27FC236}">
                    <a16:creationId xmlns:a16="http://schemas.microsoft.com/office/drawing/2014/main" id="{F46D7303-A1C1-BBF6-F869-5056AE437693}"/>
                  </a:ext>
                </a:extLst>
              </p:cNvPr>
              <p:cNvGrpSpPr/>
              <p:nvPr/>
            </p:nvGrpSpPr>
            <p:grpSpPr>
              <a:xfrm>
                <a:off x="2077266" y="1321022"/>
                <a:ext cx="3443088" cy="2566289"/>
                <a:chOff x="2077266" y="1321022"/>
                <a:chExt cx="3443088" cy="2566289"/>
              </a:xfrm>
            </p:grpSpPr>
            <p:grpSp>
              <p:nvGrpSpPr>
                <p:cNvPr id="163" name="グループ化 162">
                  <a:extLst>
                    <a:ext uri="{FF2B5EF4-FFF2-40B4-BE49-F238E27FC236}">
                      <a16:creationId xmlns:a16="http://schemas.microsoft.com/office/drawing/2014/main" id="{45FFB24F-4ABE-F28B-8A38-51C52C6B35A7}"/>
                    </a:ext>
                  </a:extLst>
                </p:cNvPr>
                <p:cNvGrpSpPr/>
                <p:nvPr/>
              </p:nvGrpSpPr>
              <p:grpSpPr>
                <a:xfrm>
                  <a:off x="3454978" y="1321022"/>
                  <a:ext cx="2065376" cy="1452991"/>
                  <a:chOff x="2336769" y="645579"/>
                  <a:chExt cx="2125767" cy="1517260"/>
                </a:xfrm>
              </p:grpSpPr>
              <p:cxnSp>
                <p:nvCxnSpPr>
                  <p:cNvPr id="179" name="直線コネクタ 178">
                    <a:extLst>
                      <a:ext uri="{FF2B5EF4-FFF2-40B4-BE49-F238E27FC236}">
                        <a16:creationId xmlns:a16="http://schemas.microsoft.com/office/drawing/2014/main" id="{AE47681B-1F73-7695-6531-A030A0EE7247}"/>
                      </a:ext>
                    </a:extLst>
                  </p:cNvPr>
                  <p:cNvCxnSpPr/>
                  <p:nvPr/>
                </p:nvCxnSpPr>
                <p:spPr>
                  <a:xfrm>
                    <a:off x="4334290" y="645579"/>
                    <a:ext cx="128246" cy="7830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直線コネクタ 180">
                    <a:extLst>
                      <a:ext uri="{FF2B5EF4-FFF2-40B4-BE49-F238E27FC236}">
                        <a16:creationId xmlns:a16="http://schemas.microsoft.com/office/drawing/2014/main" id="{A7DA0531-A0F4-143F-7BAC-D9CC8AFA64A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144332" y="659500"/>
                    <a:ext cx="153313" cy="48777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直線コネクタ 181">
                    <a:extLst>
                      <a:ext uri="{FF2B5EF4-FFF2-40B4-BE49-F238E27FC236}">
                        <a16:creationId xmlns:a16="http://schemas.microsoft.com/office/drawing/2014/main" id="{D76B3551-6A4E-2CE3-8271-1F24F590D455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4149739" y="1135318"/>
                    <a:ext cx="101485" cy="30227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直線コネクタ 182">
                    <a:extLst>
                      <a:ext uri="{FF2B5EF4-FFF2-40B4-BE49-F238E27FC236}">
                        <a16:creationId xmlns:a16="http://schemas.microsoft.com/office/drawing/2014/main" id="{CED8F1A1-E23E-ACD0-5860-6D62DBD1F54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427607" y="1429166"/>
                    <a:ext cx="823617" cy="504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直線コネクタ 183">
                    <a:extLst>
                      <a:ext uri="{FF2B5EF4-FFF2-40B4-BE49-F238E27FC236}">
                        <a16:creationId xmlns:a16="http://schemas.microsoft.com/office/drawing/2014/main" id="{B465A4BB-8AD9-4D8D-F7E3-73B32282E4AF}"/>
                      </a:ext>
                    </a:extLst>
                  </p:cNvPr>
                  <p:cNvCxnSpPr/>
                  <p:nvPr/>
                </p:nvCxnSpPr>
                <p:spPr>
                  <a:xfrm>
                    <a:off x="3109821" y="899714"/>
                    <a:ext cx="330623" cy="52606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直線コネクタ 184">
                    <a:extLst>
                      <a:ext uri="{FF2B5EF4-FFF2-40B4-BE49-F238E27FC236}">
                        <a16:creationId xmlns:a16="http://schemas.microsoft.com/office/drawing/2014/main" id="{7FE0CD09-C43F-E102-0F01-F6EDD2FACD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362952" y="908144"/>
                    <a:ext cx="734532" cy="27624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直線コネクタ 187">
                    <a:extLst>
                      <a:ext uri="{FF2B5EF4-FFF2-40B4-BE49-F238E27FC236}">
                        <a16:creationId xmlns:a16="http://schemas.microsoft.com/office/drawing/2014/main" id="{FB3B6FA9-B003-A2CD-CFD4-0EC3C15742F5}"/>
                      </a:ext>
                    </a:extLst>
                  </p:cNvPr>
                  <p:cNvCxnSpPr/>
                  <p:nvPr/>
                </p:nvCxnSpPr>
                <p:spPr>
                  <a:xfrm>
                    <a:off x="2336769" y="1206863"/>
                    <a:ext cx="74569" cy="34506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直線コネクタ 189">
                    <a:extLst>
                      <a:ext uri="{FF2B5EF4-FFF2-40B4-BE49-F238E27FC236}">
                        <a16:creationId xmlns:a16="http://schemas.microsoft.com/office/drawing/2014/main" id="{7D46A3EE-7594-DA94-C7F0-D8022F50AF1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518717" y="1483367"/>
                    <a:ext cx="140945" cy="67947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4" name="直線コネクタ 163">
                  <a:extLst>
                    <a:ext uri="{FF2B5EF4-FFF2-40B4-BE49-F238E27FC236}">
                      <a16:creationId xmlns:a16="http://schemas.microsoft.com/office/drawing/2014/main" id="{3042079C-1446-D41F-1B9D-A96DE1E3C473}"/>
                    </a:ext>
                  </a:extLst>
                </p:cNvPr>
                <p:cNvCxnSpPr/>
                <p:nvPr/>
              </p:nvCxnSpPr>
              <p:spPr>
                <a:xfrm>
                  <a:off x="3619267" y="2803942"/>
                  <a:ext cx="1222" cy="14799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線コネクタ 164">
                  <a:extLst>
                    <a:ext uri="{FF2B5EF4-FFF2-40B4-BE49-F238E27FC236}">
                      <a16:creationId xmlns:a16="http://schemas.microsoft.com/office/drawing/2014/main" id="{20DBA6C9-5562-2AF3-0555-C323E979ED4A}"/>
                    </a:ext>
                  </a:extLst>
                </p:cNvPr>
                <p:cNvCxnSpPr/>
                <p:nvPr/>
              </p:nvCxnSpPr>
              <p:spPr>
                <a:xfrm flipH="1">
                  <a:off x="2077266" y="3513770"/>
                  <a:ext cx="148409" cy="37354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線コネクタ 165">
                  <a:extLst>
                    <a:ext uri="{FF2B5EF4-FFF2-40B4-BE49-F238E27FC236}">
                      <a16:creationId xmlns:a16="http://schemas.microsoft.com/office/drawing/2014/main" id="{DDD8368C-ED6F-6D51-8B45-A72B11FBBD7D}"/>
                    </a:ext>
                  </a:extLst>
                </p:cNvPr>
                <p:cNvCxnSpPr/>
                <p:nvPr/>
              </p:nvCxnSpPr>
              <p:spPr>
                <a:xfrm flipH="1">
                  <a:off x="2189082" y="3145370"/>
                  <a:ext cx="477487" cy="3684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線コネクタ 166">
                  <a:extLst>
                    <a:ext uri="{FF2B5EF4-FFF2-40B4-BE49-F238E27FC236}">
                      <a16:creationId xmlns:a16="http://schemas.microsoft.com/office/drawing/2014/main" id="{05FA456D-C8EA-95CE-BFEA-3D11A8D52F51}"/>
                    </a:ext>
                  </a:extLst>
                </p:cNvPr>
                <p:cNvCxnSpPr/>
                <p:nvPr/>
              </p:nvCxnSpPr>
              <p:spPr>
                <a:xfrm>
                  <a:off x="2646558" y="3052423"/>
                  <a:ext cx="9217" cy="9054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線コネクタ 167">
                  <a:extLst>
                    <a:ext uri="{FF2B5EF4-FFF2-40B4-BE49-F238E27FC236}">
                      <a16:creationId xmlns:a16="http://schemas.microsoft.com/office/drawing/2014/main" id="{9F791C44-5736-A29D-AD4E-8C32447D3A71}"/>
                    </a:ext>
                  </a:extLst>
                </p:cNvPr>
                <p:cNvCxnSpPr/>
                <p:nvPr/>
              </p:nvCxnSpPr>
              <p:spPr>
                <a:xfrm flipH="1">
                  <a:off x="2662205" y="2882001"/>
                  <a:ext cx="101239" cy="20587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線コネクタ 168">
                  <a:extLst>
                    <a:ext uri="{FF2B5EF4-FFF2-40B4-BE49-F238E27FC236}">
                      <a16:creationId xmlns:a16="http://schemas.microsoft.com/office/drawing/2014/main" id="{577C7BEB-4184-B054-ECCE-637B64DAC5ED}"/>
                    </a:ext>
                  </a:extLst>
                </p:cNvPr>
                <p:cNvCxnSpPr/>
                <p:nvPr/>
              </p:nvCxnSpPr>
              <p:spPr>
                <a:xfrm flipH="1" flipV="1">
                  <a:off x="2783703" y="2912873"/>
                  <a:ext cx="79820" cy="2556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線コネクタ 169">
                  <a:extLst>
                    <a:ext uri="{FF2B5EF4-FFF2-40B4-BE49-F238E27FC236}">
                      <a16:creationId xmlns:a16="http://schemas.microsoft.com/office/drawing/2014/main" id="{1D8DB924-BADF-B5FA-EA0B-AF1BBCFCD09E}"/>
                    </a:ext>
                  </a:extLst>
                </p:cNvPr>
                <p:cNvCxnSpPr/>
                <p:nvPr/>
              </p:nvCxnSpPr>
              <p:spPr>
                <a:xfrm flipH="1">
                  <a:off x="2859716" y="2744108"/>
                  <a:ext cx="292802" cy="17880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線コネクタ 170">
                  <a:extLst>
                    <a:ext uri="{FF2B5EF4-FFF2-40B4-BE49-F238E27FC236}">
                      <a16:creationId xmlns:a16="http://schemas.microsoft.com/office/drawing/2014/main" id="{2BE65AB0-C8D9-88E1-380F-59A3AEDB8939}"/>
                    </a:ext>
                  </a:extLst>
                </p:cNvPr>
                <p:cNvCxnSpPr/>
                <p:nvPr/>
              </p:nvCxnSpPr>
              <p:spPr>
                <a:xfrm>
                  <a:off x="3189097" y="2732171"/>
                  <a:ext cx="95042" cy="814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線コネクタ 173">
                  <a:extLst>
                    <a:ext uri="{FF2B5EF4-FFF2-40B4-BE49-F238E27FC236}">
                      <a16:creationId xmlns:a16="http://schemas.microsoft.com/office/drawing/2014/main" id="{3D8FD354-7DAB-4ACA-D6E4-FDF3754F2DE7}"/>
                    </a:ext>
                  </a:extLst>
                </p:cNvPr>
                <p:cNvCxnSpPr/>
                <p:nvPr/>
              </p:nvCxnSpPr>
              <p:spPr>
                <a:xfrm>
                  <a:off x="3306410" y="2821439"/>
                  <a:ext cx="53705" cy="256713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線コネクタ 175">
                  <a:extLst>
                    <a:ext uri="{FF2B5EF4-FFF2-40B4-BE49-F238E27FC236}">
                      <a16:creationId xmlns:a16="http://schemas.microsoft.com/office/drawing/2014/main" id="{643C3658-6214-4E0C-23CA-CF610F07C2B9}"/>
                    </a:ext>
                  </a:extLst>
                </p:cNvPr>
                <p:cNvCxnSpPr/>
                <p:nvPr/>
              </p:nvCxnSpPr>
              <p:spPr>
                <a:xfrm flipH="1">
                  <a:off x="3345868" y="2951937"/>
                  <a:ext cx="274622" cy="135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1" name="直線コネクタ 160">
                <a:extLst>
                  <a:ext uri="{FF2B5EF4-FFF2-40B4-BE49-F238E27FC236}">
                    <a16:creationId xmlns:a16="http://schemas.microsoft.com/office/drawing/2014/main" id="{C0B3FA77-BC08-D68B-AA9D-C44DC27FA8C1}"/>
                  </a:ext>
                </a:extLst>
              </p:cNvPr>
              <p:cNvCxnSpPr/>
              <p:nvPr/>
            </p:nvCxnSpPr>
            <p:spPr>
              <a:xfrm>
                <a:off x="2577563" y="5154450"/>
                <a:ext cx="207005" cy="56962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" name="直線コネクタ 161">
                <a:extLst>
                  <a:ext uri="{FF2B5EF4-FFF2-40B4-BE49-F238E27FC236}">
                    <a16:creationId xmlns:a16="http://schemas.microsoft.com/office/drawing/2014/main" id="{F2876649-24CE-A7A9-879F-50D6544CA549}"/>
                  </a:ext>
                </a:extLst>
              </p:cNvPr>
              <p:cNvCxnSpPr/>
              <p:nvPr/>
            </p:nvCxnSpPr>
            <p:spPr>
              <a:xfrm flipV="1">
                <a:off x="3513127" y="2121994"/>
                <a:ext cx="265212" cy="7429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5" name="図 4" descr="マッ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7109A63-CA83-77EA-4B6D-1100FEDAA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" r="80298" b="70897"/>
          <a:stretch/>
        </p:blipFill>
        <p:spPr>
          <a:xfrm>
            <a:off x="632521" y="1053672"/>
            <a:ext cx="428972" cy="60253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3C5285B-3E7D-B238-19A3-D22083B14FB3}"/>
              </a:ext>
            </a:extLst>
          </p:cNvPr>
          <p:cNvSpPr txBox="1"/>
          <p:nvPr/>
        </p:nvSpPr>
        <p:spPr>
          <a:xfrm>
            <a:off x="348282" y="623544"/>
            <a:ext cx="337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エリア②南区</a:t>
            </a:r>
            <a:endParaRPr lang="en-US" altLang="ja-JP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AC43423E-12E5-4453-D5A1-9DDE7523688F}"/>
              </a:ext>
            </a:extLst>
          </p:cNvPr>
          <p:cNvGrpSpPr/>
          <p:nvPr/>
        </p:nvGrpSpPr>
        <p:grpSpPr>
          <a:xfrm>
            <a:off x="7167828" y="1053672"/>
            <a:ext cx="2740648" cy="1028712"/>
            <a:chOff x="6968919" y="516019"/>
            <a:chExt cx="3489855" cy="1309930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C10FAE66-5189-A520-9239-A4EBFBDC25B4}"/>
                </a:ext>
              </a:extLst>
            </p:cNvPr>
            <p:cNvSpPr/>
            <p:nvPr/>
          </p:nvSpPr>
          <p:spPr>
            <a:xfrm>
              <a:off x="7036884" y="611839"/>
              <a:ext cx="3132931" cy="1214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25CCEE06-C3F3-836D-03B6-BA6161A675DE}"/>
                </a:ext>
              </a:extLst>
            </p:cNvPr>
            <p:cNvSpPr/>
            <p:nvPr/>
          </p:nvSpPr>
          <p:spPr>
            <a:xfrm>
              <a:off x="7235648" y="1125847"/>
              <a:ext cx="144015" cy="1440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5B4FCC96-82BF-B582-F6BB-3088C0239CF4}"/>
                </a:ext>
              </a:extLst>
            </p:cNvPr>
            <p:cNvSpPr txBox="1"/>
            <p:nvPr/>
          </p:nvSpPr>
          <p:spPr>
            <a:xfrm>
              <a:off x="7467913" y="809263"/>
              <a:ext cx="2990861" cy="1004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：運行区域</a:t>
              </a:r>
              <a:endPara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400"/>
                </a:lnSpc>
              </a:pPr>
              <a:r>
                <a:rPr kumimoji="1"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：住宅地等停留所</a:t>
              </a:r>
              <a:endPara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400"/>
                </a:lnSpc>
              </a:pPr>
              <a:r>
                <a:rPr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：駅付近停留所</a:t>
              </a:r>
              <a:endPara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400"/>
                </a:lnSpc>
              </a:pPr>
              <a:r>
                <a:rPr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：買物先・病院等の停留所</a:t>
              </a:r>
              <a:endPara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7412EEC5-F5F9-BA63-5C15-B22A339E7DB7}"/>
                </a:ext>
              </a:extLst>
            </p:cNvPr>
            <p:cNvSpPr/>
            <p:nvPr/>
          </p:nvSpPr>
          <p:spPr>
            <a:xfrm>
              <a:off x="7084210" y="830367"/>
              <a:ext cx="2993912" cy="97331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11152E91-07CD-8A80-FE40-25DE2F6F66FB}"/>
                </a:ext>
              </a:extLst>
            </p:cNvPr>
            <p:cNvSpPr/>
            <p:nvPr/>
          </p:nvSpPr>
          <p:spPr>
            <a:xfrm>
              <a:off x="6968919" y="516019"/>
              <a:ext cx="774028" cy="4409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凡例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</p:txBody>
        </p:sp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816B72A9-624D-469C-6BE2-8FADE8AF8D5C}"/>
                </a:ext>
              </a:extLst>
            </p:cNvPr>
            <p:cNvSpPr/>
            <p:nvPr/>
          </p:nvSpPr>
          <p:spPr>
            <a:xfrm>
              <a:off x="7245512" y="1603443"/>
              <a:ext cx="144546" cy="144546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43"/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771217AA-6F03-B49F-8A4B-2770607069DC}"/>
                </a:ext>
              </a:extLst>
            </p:cNvPr>
            <p:cNvSpPr/>
            <p:nvPr/>
          </p:nvSpPr>
          <p:spPr>
            <a:xfrm>
              <a:off x="7145003" y="923748"/>
              <a:ext cx="346096" cy="12337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楕円 127">
              <a:extLst>
                <a:ext uri="{FF2B5EF4-FFF2-40B4-BE49-F238E27FC236}">
                  <a16:creationId xmlns:a16="http://schemas.microsoft.com/office/drawing/2014/main" id="{F03C0406-1190-9FF9-3070-624DE707DE36}"/>
                </a:ext>
              </a:extLst>
            </p:cNvPr>
            <p:cNvSpPr/>
            <p:nvPr/>
          </p:nvSpPr>
          <p:spPr>
            <a:xfrm>
              <a:off x="7246042" y="1356631"/>
              <a:ext cx="144546" cy="14454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43"/>
            </a:p>
          </p:txBody>
        </p:sp>
      </p:grpSp>
      <p:sp>
        <p:nvSpPr>
          <p:cNvPr id="159" name="テキスト ボックス 158">
            <a:extLst>
              <a:ext uri="{FF2B5EF4-FFF2-40B4-BE49-F238E27FC236}">
                <a16:creationId xmlns:a16="http://schemas.microsoft.com/office/drawing/2014/main" id="{20CDFB74-9293-E079-825D-1D96DF7C3BC3}"/>
              </a:ext>
            </a:extLst>
          </p:cNvPr>
          <p:cNvSpPr txBox="1"/>
          <p:nvPr/>
        </p:nvSpPr>
        <p:spPr>
          <a:xfrm>
            <a:off x="421397" y="6313596"/>
            <a:ext cx="1105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提案にあたっては、本マップに限らず別</a:t>
            </a:r>
            <a:r>
              <a:rPr lang="ja-JP" altLang="en-US" sz="12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データを使用いただいて</a:t>
            </a:r>
            <a:r>
              <a:rPr lang="ja-JP" altLang="en-US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も問題ありません。</a:t>
            </a:r>
            <a:endParaRPr lang="en-US" altLang="ja-JP" sz="12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（参考：福岡市</a:t>
            </a:r>
            <a:r>
              <a:rPr lang="en-US" altLang="ja-JP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マップ </a:t>
            </a:r>
            <a:r>
              <a:rPr lang="en-US" altLang="ja-JP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6"/>
              </a:rPr>
              <a:t>https://webmap.city.fukuoka.lg.jp/fukuoka/Portal</a:t>
            </a:r>
            <a:r>
              <a:rPr lang="ja-JP" altLang="en-US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2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3" name="Rectangle 67">
            <a:extLst>
              <a:ext uri="{FF2B5EF4-FFF2-40B4-BE49-F238E27FC236}">
                <a16:creationId xmlns:a16="http://schemas.microsoft.com/office/drawing/2014/main" id="{CA35E849-39B9-3EAD-6B0D-DA0E374915F3}"/>
              </a:ext>
            </a:extLst>
          </p:cNvPr>
          <p:cNvSpPr>
            <a:spLocks noChangeArrowheads="1"/>
          </p:cNvSpPr>
          <p:nvPr/>
        </p:nvSpPr>
        <p:spPr>
          <a:xfrm>
            <a:off x="0" y="32357"/>
            <a:ext cx="9906000" cy="5159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sz="2167" b="1" dirty="0">
                <a:solidFill>
                  <a:schemeClr val="bg1"/>
                </a:solidFill>
                <a:latin typeface="+mn-ea"/>
              </a:rPr>
              <a:t>事業対象区域の地図</a:t>
            </a:r>
          </a:p>
        </p:txBody>
      </p:sp>
      <p:sp>
        <p:nvSpPr>
          <p:cNvPr id="175" name="テキスト 751">
            <a:extLst>
              <a:ext uri="{FF2B5EF4-FFF2-40B4-BE49-F238E27FC236}">
                <a16:creationId xmlns:a16="http://schemas.microsoft.com/office/drawing/2014/main" id="{F17BC548-0EFE-23E3-C3A8-FDAAB8BCB82A}"/>
              </a:ext>
            </a:extLst>
          </p:cNvPr>
          <p:cNvSpPr txBox="1"/>
          <p:nvPr/>
        </p:nvSpPr>
        <p:spPr>
          <a:xfrm>
            <a:off x="8409384" y="107340"/>
            <a:ext cx="14036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defRPr lang="ja-JP" altLang="en-US"/>
            </a:pPr>
            <a:r>
              <a:rPr lang="ja-JP" altLang="en-US" dirty="0">
                <a:latin typeface="+mj-ea"/>
                <a:ea typeface="+mj-ea"/>
              </a:rPr>
              <a:t>参考資料５</a:t>
            </a:r>
            <a:endParaRPr lang="en-US" altLang="ja-JP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0896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" name="グループ化 607">
            <a:extLst>
              <a:ext uri="{FF2B5EF4-FFF2-40B4-BE49-F238E27FC236}">
                <a16:creationId xmlns:a16="http://schemas.microsoft.com/office/drawing/2014/main" id="{25AE67F9-AE5D-2360-6914-518274CFD2C1}"/>
              </a:ext>
            </a:extLst>
          </p:cNvPr>
          <p:cNvGrpSpPr/>
          <p:nvPr/>
        </p:nvGrpSpPr>
        <p:grpSpPr>
          <a:xfrm>
            <a:off x="532401" y="1016788"/>
            <a:ext cx="6768753" cy="5689622"/>
            <a:chOff x="8433064" y="790816"/>
            <a:chExt cx="7624231" cy="6408712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EE619E02-D860-3010-0378-5B21D8ECD25D}"/>
                </a:ext>
              </a:extLst>
            </p:cNvPr>
            <p:cNvGrpSpPr/>
            <p:nvPr/>
          </p:nvGrpSpPr>
          <p:grpSpPr>
            <a:xfrm>
              <a:off x="8433064" y="790816"/>
              <a:ext cx="7624231" cy="6408712"/>
              <a:chOff x="1002735" y="155958"/>
              <a:chExt cx="7363630" cy="6170642"/>
            </a:xfrm>
          </p:grpSpPr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7394DD9C-7457-3AE5-C455-FA630869B57A}"/>
                  </a:ext>
                </a:extLst>
              </p:cNvPr>
              <p:cNvPicPr/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30" t="2290" r="15325" b="7124"/>
              <a:stretch/>
            </p:blipFill>
            <p:spPr>
              <a:xfrm>
                <a:off x="1002735" y="155958"/>
                <a:ext cx="7363630" cy="6170642"/>
              </a:xfrm>
              <a:prstGeom prst="rect">
                <a:avLst/>
              </a:prstGeom>
            </p:spPr>
          </p:pic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AC139D89-C3A2-B64A-2668-B699FB775A23}"/>
                  </a:ext>
                </a:extLst>
              </p:cNvPr>
              <p:cNvGrpSpPr/>
              <p:nvPr/>
            </p:nvGrpSpPr>
            <p:grpSpPr>
              <a:xfrm>
                <a:off x="1302385" y="1120401"/>
                <a:ext cx="6741602" cy="4603674"/>
                <a:chOff x="1302385" y="1120401"/>
                <a:chExt cx="6741602" cy="4603674"/>
              </a:xfrm>
            </p:grpSpPr>
            <p:cxnSp>
              <p:nvCxnSpPr>
                <p:cNvPr id="10" name="直線コネクタ 9">
                  <a:extLst>
                    <a:ext uri="{FF2B5EF4-FFF2-40B4-BE49-F238E27FC236}">
                      <a16:creationId xmlns:a16="http://schemas.microsoft.com/office/drawing/2014/main" id="{3134E277-7FE1-A5A0-D7B3-7FE86E7F5120}"/>
                    </a:ext>
                  </a:extLst>
                </p:cNvPr>
                <p:cNvCxnSpPr/>
                <p:nvPr/>
              </p:nvCxnSpPr>
              <p:spPr>
                <a:xfrm flipH="1">
                  <a:off x="7076510" y="3329025"/>
                  <a:ext cx="641095" cy="19595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線コネクタ 11">
                  <a:extLst>
                    <a:ext uri="{FF2B5EF4-FFF2-40B4-BE49-F238E27FC236}">
                      <a16:creationId xmlns:a16="http://schemas.microsoft.com/office/drawing/2014/main" id="{E1055631-4D1B-5A23-971F-3BC17D6D0664}"/>
                    </a:ext>
                  </a:extLst>
                </p:cNvPr>
                <p:cNvCxnSpPr/>
                <p:nvPr/>
              </p:nvCxnSpPr>
              <p:spPr>
                <a:xfrm flipH="1">
                  <a:off x="1719493" y="3882796"/>
                  <a:ext cx="345376" cy="3200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線コネクタ 16">
                  <a:extLst>
                    <a:ext uri="{FF2B5EF4-FFF2-40B4-BE49-F238E27FC236}">
                      <a16:creationId xmlns:a16="http://schemas.microsoft.com/office/drawing/2014/main" id="{5A290280-5A9C-503E-BA38-ECC071B99B5D}"/>
                    </a:ext>
                  </a:extLst>
                </p:cNvPr>
                <p:cNvCxnSpPr/>
                <p:nvPr/>
              </p:nvCxnSpPr>
              <p:spPr>
                <a:xfrm flipH="1">
                  <a:off x="1647383" y="4184875"/>
                  <a:ext cx="107331" cy="45336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線コネクタ 17">
                  <a:extLst>
                    <a:ext uri="{FF2B5EF4-FFF2-40B4-BE49-F238E27FC236}">
                      <a16:creationId xmlns:a16="http://schemas.microsoft.com/office/drawing/2014/main" id="{D1A981AB-A27B-0696-6D2D-C0EA0A6AEB7C}"/>
                    </a:ext>
                  </a:extLst>
                </p:cNvPr>
                <p:cNvCxnSpPr/>
                <p:nvPr/>
              </p:nvCxnSpPr>
              <p:spPr>
                <a:xfrm>
                  <a:off x="1650926" y="4598932"/>
                  <a:ext cx="141615" cy="36634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線コネクタ 18">
                  <a:extLst>
                    <a:ext uri="{FF2B5EF4-FFF2-40B4-BE49-F238E27FC236}">
                      <a16:creationId xmlns:a16="http://schemas.microsoft.com/office/drawing/2014/main" id="{DBB35E9E-AD7D-F8F4-141F-53C7EAF4BDF9}"/>
                    </a:ext>
                  </a:extLst>
                </p:cNvPr>
                <p:cNvCxnSpPr/>
                <p:nvPr/>
              </p:nvCxnSpPr>
              <p:spPr>
                <a:xfrm>
                  <a:off x="1695112" y="4889373"/>
                  <a:ext cx="54178" cy="10276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線コネクタ 19">
                  <a:extLst>
                    <a:ext uri="{FF2B5EF4-FFF2-40B4-BE49-F238E27FC236}">
                      <a16:creationId xmlns:a16="http://schemas.microsoft.com/office/drawing/2014/main" id="{A66088ED-333B-B41A-57D1-80052BC01B64}"/>
                    </a:ext>
                  </a:extLst>
                </p:cNvPr>
                <p:cNvCxnSpPr/>
                <p:nvPr/>
              </p:nvCxnSpPr>
              <p:spPr>
                <a:xfrm flipV="1">
                  <a:off x="1475468" y="4892293"/>
                  <a:ext cx="205080" cy="7299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コネクタ 20">
                  <a:extLst>
                    <a:ext uri="{FF2B5EF4-FFF2-40B4-BE49-F238E27FC236}">
                      <a16:creationId xmlns:a16="http://schemas.microsoft.com/office/drawing/2014/main" id="{9C3A7D29-F15B-6A06-F599-98A5412D2E7D}"/>
                    </a:ext>
                  </a:extLst>
                </p:cNvPr>
                <p:cNvCxnSpPr/>
                <p:nvPr/>
              </p:nvCxnSpPr>
              <p:spPr>
                <a:xfrm flipH="1" flipV="1">
                  <a:off x="1490031" y="4969053"/>
                  <a:ext cx="45572" cy="152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コネクタ 21">
                  <a:extLst>
                    <a:ext uri="{FF2B5EF4-FFF2-40B4-BE49-F238E27FC236}">
                      <a16:creationId xmlns:a16="http://schemas.microsoft.com/office/drawing/2014/main" id="{A5BC5063-A0A8-27DF-3C93-1460430CB12F}"/>
                    </a:ext>
                  </a:extLst>
                </p:cNvPr>
                <p:cNvCxnSpPr/>
                <p:nvPr/>
              </p:nvCxnSpPr>
              <p:spPr>
                <a:xfrm flipH="1" flipV="1">
                  <a:off x="1360885" y="5114057"/>
                  <a:ext cx="189283" cy="759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コネクタ 22">
                  <a:extLst>
                    <a:ext uri="{FF2B5EF4-FFF2-40B4-BE49-F238E27FC236}">
                      <a16:creationId xmlns:a16="http://schemas.microsoft.com/office/drawing/2014/main" id="{81B1AF11-6765-4438-A062-9E5DA6401639}"/>
                    </a:ext>
                  </a:extLst>
                </p:cNvPr>
                <p:cNvCxnSpPr/>
                <p:nvPr/>
              </p:nvCxnSpPr>
              <p:spPr>
                <a:xfrm flipH="1">
                  <a:off x="1321198" y="5121652"/>
                  <a:ext cx="65785" cy="2011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コネクタ 23">
                  <a:extLst>
                    <a:ext uri="{FF2B5EF4-FFF2-40B4-BE49-F238E27FC236}">
                      <a16:creationId xmlns:a16="http://schemas.microsoft.com/office/drawing/2014/main" id="{E8DC13FD-EB8F-221C-8118-88FC4FEF0BC6}"/>
                    </a:ext>
                  </a:extLst>
                </p:cNvPr>
                <p:cNvCxnSpPr/>
                <p:nvPr/>
              </p:nvCxnSpPr>
              <p:spPr>
                <a:xfrm flipH="1" flipV="1">
                  <a:off x="1302385" y="5330333"/>
                  <a:ext cx="490156" cy="4009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線コネクタ 26">
                  <a:extLst>
                    <a:ext uri="{FF2B5EF4-FFF2-40B4-BE49-F238E27FC236}">
                      <a16:creationId xmlns:a16="http://schemas.microsoft.com/office/drawing/2014/main" id="{2D8F67F0-903E-8542-E817-0BD3C895A1CC}"/>
                    </a:ext>
                  </a:extLst>
                </p:cNvPr>
                <p:cNvCxnSpPr/>
                <p:nvPr/>
              </p:nvCxnSpPr>
              <p:spPr>
                <a:xfrm flipH="1" flipV="1">
                  <a:off x="1790684" y="5361330"/>
                  <a:ext cx="93963" cy="193833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線コネクタ 27">
                  <a:extLst>
                    <a:ext uri="{FF2B5EF4-FFF2-40B4-BE49-F238E27FC236}">
                      <a16:creationId xmlns:a16="http://schemas.microsoft.com/office/drawing/2014/main" id="{CF915DF0-E663-D5B5-6AC8-9C50E0167B17}"/>
                    </a:ext>
                  </a:extLst>
                </p:cNvPr>
                <p:cNvCxnSpPr/>
                <p:nvPr/>
              </p:nvCxnSpPr>
              <p:spPr>
                <a:xfrm flipH="1">
                  <a:off x="1899797" y="5361330"/>
                  <a:ext cx="428320" cy="19383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線コネクタ 28">
                  <a:extLst>
                    <a:ext uri="{FF2B5EF4-FFF2-40B4-BE49-F238E27FC236}">
                      <a16:creationId xmlns:a16="http://schemas.microsoft.com/office/drawing/2014/main" id="{DD47DFB6-8AE1-BFCB-7D58-52F4B1C16599}"/>
                    </a:ext>
                  </a:extLst>
                </p:cNvPr>
                <p:cNvCxnSpPr/>
                <p:nvPr/>
              </p:nvCxnSpPr>
              <p:spPr>
                <a:xfrm flipH="1">
                  <a:off x="2370523" y="5154450"/>
                  <a:ext cx="204194" cy="30878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線コネクタ 128">
                  <a:extLst>
                    <a:ext uri="{FF2B5EF4-FFF2-40B4-BE49-F238E27FC236}">
                      <a16:creationId xmlns:a16="http://schemas.microsoft.com/office/drawing/2014/main" id="{5B15CC36-7ACC-7D16-BDF6-17BC82B4C062}"/>
                    </a:ext>
                  </a:extLst>
                </p:cNvPr>
                <p:cNvCxnSpPr/>
                <p:nvPr/>
              </p:nvCxnSpPr>
              <p:spPr>
                <a:xfrm>
                  <a:off x="2343267" y="5361330"/>
                  <a:ext cx="10342" cy="9281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線コネクタ 129">
                  <a:extLst>
                    <a:ext uri="{FF2B5EF4-FFF2-40B4-BE49-F238E27FC236}">
                      <a16:creationId xmlns:a16="http://schemas.microsoft.com/office/drawing/2014/main" id="{1225A309-6D52-527B-15FA-AB560B4D6D86}"/>
                    </a:ext>
                  </a:extLst>
                </p:cNvPr>
                <p:cNvCxnSpPr/>
                <p:nvPr/>
              </p:nvCxnSpPr>
              <p:spPr>
                <a:xfrm flipH="1">
                  <a:off x="2784568" y="5454141"/>
                  <a:ext cx="561800" cy="269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線コネクタ 130">
                  <a:extLst>
                    <a:ext uri="{FF2B5EF4-FFF2-40B4-BE49-F238E27FC236}">
                      <a16:creationId xmlns:a16="http://schemas.microsoft.com/office/drawing/2014/main" id="{82113A64-4CCA-D9C6-93A9-7B44C741BAB3}"/>
                    </a:ext>
                  </a:extLst>
                </p:cNvPr>
                <p:cNvCxnSpPr/>
                <p:nvPr/>
              </p:nvCxnSpPr>
              <p:spPr>
                <a:xfrm>
                  <a:off x="3239781" y="5202609"/>
                  <a:ext cx="122500" cy="2606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線コネクタ 131">
                  <a:extLst>
                    <a:ext uri="{FF2B5EF4-FFF2-40B4-BE49-F238E27FC236}">
                      <a16:creationId xmlns:a16="http://schemas.microsoft.com/office/drawing/2014/main" id="{190CB480-E9DA-7964-9B03-88E91094E9E2}"/>
                    </a:ext>
                  </a:extLst>
                </p:cNvPr>
                <p:cNvCxnSpPr/>
                <p:nvPr/>
              </p:nvCxnSpPr>
              <p:spPr>
                <a:xfrm flipH="1">
                  <a:off x="3234429" y="4690729"/>
                  <a:ext cx="534269" cy="52159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線コネクタ 132">
                  <a:extLst>
                    <a:ext uri="{FF2B5EF4-FFF2-40B4-BE49-F238E27FC236}">
                      <a16:creationId xmlns:a16="http://schemas.microsoft.com/office/drawing/2014/main" id="{2275E6DD-2402-AE95-BC08-201F89659A84}"/>
                    </a:ext>
                  </a:extLst>
                </p:cNvPr>
                <p:cNvCxnSpPr/>
                <p:nvPr/>
              </p:nvCxnSpPr>
              <p:spPr>
                <a:xfrm flipH="1" flipV="1">
                  <a:off x="3771201" y="4698606"/>
                  <a:ext cx="1100585" cy="725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線コネクタ 133">
                  <a:extLst>
                    <a:ext uri="{FF2B5EF4-FFF2-40B4-BE49-F238E27FC236}">
                      <a16:creationId xmlns:a16="http://schemas.microsoft.com/office/drawing/2014/main" id="{D03DA144-9A6B-9091-ACF9-F817309B43F6}"/>
                    </a:ext>
                  </a:extLst>
                </p:cNvPr>
                <p:cNvCxnSpPr/>
                <p:nvPr/>
              </p:nvCxnSpPr>
              <p:spPr>
                <a:xfrm>
                  <a:off x="4884687" y="4771140"/>
                  <a:ext cx="28980" cy="11159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線コネクタ 134">
                  <a:extLst>
                    <a:ext uri="{FF2B5EF4-FFF2-40B4-BE49-F238E27FC236}">
                      <a16:creationId xmlns:a16="http://schemas.microsoft.com/office/drawing/2014/main" id="{84A4D1B7-ACDB-705E-12F0-F60E8A803EC2}"/>
                    </a:ext>
                  </a:extLst>
                </p:cNvPr>
                <p:cNvCxnSpPr/>
                <p:nvPr/>
              </p:nvCxnSpPr>
              <p:spPr>
                <a:xfrm flipV="1">
                  <a:off x="4766045" y="4870783"/>
                  <a:ext cx="141749" cy="22721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線コネクタ 135">
                  <a:extLst>
                    <a:ext uri="{FF2B5EF4-FFF2-40B4-BE49-F238E27FC236}">
                      <a16:creationId xmlns:a16="http://schemas.microsoft.com/office/drawing/2014/main" id="{5ABC63DF-23FA-C09E-C873-4AFD575EE095}"/>
                    </a:ext>
                  </a:extLst>
                </p:cNvPr>
                <p:cNvCxnSpPr/>
                <p:nvPr/>
              </p:nvCxnSpPr>
              <p:spPr>
                <a:xfrm flipH="1" flipV="1">
                  <a:off x="4784726" y="5121275"/>
                  <a:ext cx="211929" cy="24005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線コネクタ 136">
                  <a:extLst>
                    <a:ext uri="{FF2B5EF4-FFF2-40B4-BE49-F238E27FC236}">
                      <a16:creationId xmlns:a16="http://schemas.microsoft.com/office/drawing/2014/main" id="{16BB5649-ACFC-3410-583D-07053408A78F}"/>
                    </a:ext>
                  </a:extLst>
                </p:cNvPr>
                <p:cNvCxnSpPr/>
                <p:nvPr/>
              </p:nvCxnSpPr>
              <p:spPr>
                <a:xfrm flipH="1">
                  <a:off x="5009085" y="5101711"/>
                  <a:ext cx="572274" cy="24867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線コネクタ 137">
                  <a:extLst>
                    <a:ext uri="{FF2B5EF4-FFF2-40B4-BE49-F238E27FC236}">
                      <a16:creationId xmlns:a16="http://schemas.microsoft.com/office/drawing/2014/main" id="{69F9788A-2038-437C-99F0-35C2A39B26A4}"/>
                    </a:ext>
                  </a:extLst>
                </p:cNvPr>
                <p:cNvCxnSpPr/>
                <p:nvPr/>
              </p:nvCxnSpPr>
              <p:spPr>
                <a:xfrm flipH="1">
                  <a:off x="5739412" y="4951528"/>
                  <a:ext cx="590827" cy="43032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線コネクタ 138">
                  <a:extLst>
                    <a:ext uri="{FF2B5EF4-FFF2-40B4-BE49-F238E27FC236}">
                      <a16:creationId xmlns:a16="http://schemas.microsoft.com/office/drawing/2014/main" id="{E7B26C52-44CC-B054-0F4B-C1E3DFA56060}"/>
                    </a:ext>
                  </a:extLst>
                </p:cNvPr>
                <p:cNvCxnSpPr/>
                <p:nvPr/>
              </p:nvCxnSpPr>
              <p:spPr>
                <a:xfrm flipH="1" flipV="1">
                  <a:off x="5549050" y="5097994"/>
                  <a:ext cx="214715" cy="26915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線コネクタ 139">
                  <a:extLst>
                    <a:ext uri="{FF2B5EF4-FFF2-40B4-BE49-F238E27FC236}">
                      <a16:creationId xmlns:a16="http://schemas.microsoft.com/office/drawing/2014/main" id="{3E8C14A8-4742-3B74-A5B2-02747B160A2E}"/>
                    </a:ext>
                  </a:extLst>
                </p:cNvPr>
                <p:cNvCxnSpPr/>
                <p:nvPr/>
              </p:nvCxnSpPr>
              <p:spPr>
                <a:xfrm flipH="1" flipV="1">
                  <a:off x="6012334" y="4539519"/>
                  <a:ext cx="309764" cy="41926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線コネクタ 140">
                  <a:extLst>
                    <a:ext uri="{FF2B5EF4-FFF2-40B4-BE49-F238E27FC236}">
                      <a16:creationId xmlns:a16="http://schemas.microsoft.com/office/drawing/2014/main" id="{FD03F2FC-64BB-D34D-9AB5-1072D9C8DB1D}"/>
                    </a:ext>
                  </a:extLst>
                </p:cNvPr>
                <p:cNvCxnSpPr/>
                <p:nvPr/>
              </p:nvCxnSpPr>
              <p:spPr>
                <a:xfrm flipH="1">
                  <a:off x="6013022" y="4450205"/>
                  <a:ext cx="117668" cy="10224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線コネクタ 141">
                  <a:extLst>
                    <a:ext uri="{FF2B5EF4-FFF2-40B4-BE49-F238E27FC236}">
                      <a16:creationId xmlns:a16="http://schemas.microsoft.com/office/drawing/2014/main" id="{C5DD460F-9431-BCD9-0507-AD979C4F0C70}"/>
                    </a:ext>
                  </a:extLst>
                </p:cNvPr>
                <p:cNvCxnSpPr/>
                <p:nvPr/>
              </p:nvCxnSpPr>
              <p:spPr>
                <a:xfrm flipH="1" flipV="1">
                  <a:off x="6045408" y="4302234"/>
                  <a:ext cx="88692" cy="11927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線コネクタ 142">
                  <a:extLst>
                    <a:ext uri="{FF2B5EF4-FFF2-40B4-BE49-F238E27FC236}">
                      <a16:creationId xmlns:a16="http://schemas.microsoft.com/office/drawing/2014/main" id="{E00D9AB0-5BDB-3CEE-70A3-38FD51C70990}"/>
                    </a:ext>
                  </a:extLst>
                </p:cNvPr>
                <p:cNvCxnSpPr/>
                <p:nvPr/>
              </p:nvCxnSpPr>
              <p:spPr>
                <a:xfrm flipH="1">
                  <a:off x="6067490" y="3975871"/>
                  <a:ext cx="497117" cy="35632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線コネクタ 143">
                  <a:extLst>
                    <a:ext uri="{FF2B5EF4-FFF2-40B4-BE49-F238E27FC236}">
                      <a16:creationId xmlns:a16="http://schemas.microsoft.com/office/drawing/2014/main" id="{B91172C4-D895-918B-81A3-4B0C6DCBA1D4}"/>
                    </a:ext>
                  </a:extLst>
                </p:cNvPr>
                <p:cNvCxnSpPr/>
                <p:nvPr/>
              </p:nvCxnSpPr>
              <p:spPr>
                <a:xfrm flipH="1">
                  <a:off x="6695256" y="3699138"/>
                  <a:ext cx="393784" cy="3673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線コネクタ 144">
                  <a:extLst>
                    <a:ext uri="{FF2B5EF4-FFF2-40B4-BE49-F238E27FC236}">
                      <a16:creationId xmlns:a16="http://schemas.microsoft.com/office/drawing/2014/main" id="{75436EFE-F1FE-AFBC-1914-32A2FE2630EA}"/>
                    </a:ext>
                  </a:extLst>
                </p:cNvPr>
                <p:cNvCxnSpPr/>
                <p:nvPr/>
              </p:nvCxnSpPr>
              <p:spPr>
                <a:xfrm flipH="1" flipV="1">
                  <a:off x="6600664" y="3975871"/>
                  <a:ext cx="88692" cy="11927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線コネクタ 145">
                  <a:extLst>
                    <a:ext uri="{FF2B5EF4-FFF2-40B4-BE49-F238E27FC236}">
                      <a16:creationId xmlns:a16="http://schemas.microsoft.com/office/drawing/2014/main" id="{CAC8685E-E8F2-C236-944D-D7155DD79F5F}"/>
                    </a:ext>
                  </a:extLst>
                </p:cNvPr>
                <p:cNvCxnSpPr/>
                <p:nvPr/>
              </p:nvCxnSpPr>
              <p:spPr>
                <a:xfrm flipH="1" flipV="1">
                  <a:off x="7076508" y="3493629"/>
                  <a:ext cx="36777" cy="20550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線コネクタ 146">
                  <a:extLst>
                    <a:ext uri="{FF2B5EF4-FFF2-40B4-BE49-F238E27FC236}">
                      <a16:creationId xmlns:a16="http://schemas.microsoft.com/office/drawing/2014/main" id="{E21B6376-47A2-2C2E-9D8B-A2FB4F51C58A}"/>
                    </a:ext>
                  </a:extLst>
                </p:cNvPr>
                <p:cNvCxnSpPr/>
                <p:nvPr/>
              </p:nvCxnSpPr>
              <p:spPr>
                <a:xfrm>
                  <a:off x="7307565" y="1210743"/>
                  <a:ext cx="688123" cy="72324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線コネクタ 147">
                  <a:extLst>
                    <a:ext uri="{FF2B5EF4-FFF2-40B4-BE49-F238E27FC236}">
                      <a16:creationId xmlns:a16="http://schemas.microsoft.com/office/drawing/2014/main" id="{13BEEFED-D7C4-7D19-CA2C-25052344C9B5}"/>
                    </a:ext>
                  </a:extLst>
                </p:cNvPr>
                <p:cNvCxnSpPr/>
                <p:nvPr/>
              </p:nvCxnSpPr>
              <p:spPr>
                <a:xfrm flipV="1">
                  <a:off x="7210425" y="1179327"/>
                  <a:ext cx="73509" cy="6263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直線コネクタ 148">
                  <a:extLst>
                    <a:ext uri="{FF2B5EF4-FFF2-40B4-BE49-F238E27FC236}">
                      <a16:creationId xmlns:a16="http://schemas.microsoft.com/office/drawing/2014/main" id="{381745FE-276B-15A2-2E5F-DA5FF5C5B98D}"/>
                    </a:ext>
                  </a:extLst>
                </p:cNvPr>
                <p:cNvCxnSpPr/>
                <p:nvPr/>
              </p:nvCxnSpPr>
              <p:spPr>
                <a:xfrm flipV="1">
                  <a:off x="6971722" y="1146649"/>
                  <a:ext cx="141563" cy="9672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直線コネクタ 149">
                  <a:extLst>
                    <a:ext uri="{FF2B5EF4-FFF2-40B4-BE49-F238E27FC236}">
                      <a16:creationId xmlns:a16="http://schemas.microsoft.com/office/drawing/2014/main" id="{AF6CA4B1-6D72-B9CA-3835-B180172E7650}"/>
                    </a:ext>
                  </a:extLst>
                </p:cNvPr>
                <p:cNvCxnSpPr/>
                <p:nvPr/>
              </p:nvCxnSpPr>
              <p:spPr>
                <a:xfrm>
                  <a:off x="6251164" y="1162244"/>
                  <a:ext cx="748609" cy="10342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直線コネクタ 150">
                  <a:extLst>
                    <a:ext uri="{FF2B5EF4-FFF2-40B4-BE49-F238E27FC236}">
                      <a16:creationId xmlns:a16="http://schemas.microsoft.com/office/drawing/2014/main" id="{9E7EF3F2-BF26-6639-8FE7-6A7837F8CA88}"/>
                    </a:ext>
                  </a:extLst>
                </p:cNvPr>
                <p:cNvCxnSpPr/>
                <p:nvPr/>
              </p:nvCxnSpPr>
              <p:spPr>
                <a:xfrm flipV="1">
                  <a:off x="5925019" y="1179327"/>
                  <a:ext cx="329471" cy="23767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線コネクタ 151">
                  <a:extLst>
                    <a:ext uri="{FF2B5EF4-FFF2-40B4-BE49-F238E27FC236}">
                      <a16:creationId xmlns:a16="http://schemas.microsoft.com/office/drawing/2014/main" id="{E208ED5E-B81B-8365-9938-5D554F257371}"/>
                    </a:ext>
                  </a:extLst>
                </p:cNvPr>
                <p:cNvCxnSpPr/>
                <p:nvPr/>
              </p:nvCxnSpPr>
              <p:spPr>
                <a:xfrm>
                  <a:off x="5705419" y="1195012"/>
                  <a:ext cx="212695" cy="22199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線コネクタ 152">
                  <a:extLst>
                    <a:ext uri="{FF2B5EF4-FFF2-40B4-BE49-F238E27FC236}">
                      <a16:creationId xmlns:a16="http://schemas.microsoft.com/office/drawing/2014/main" id="{2B3DCC8E-46AF-0B0F-E394-95B9CB3250E0}"/>
                    </a:ext>
                  </a:extLst>
                </p:cNvPr>
                <p:cNvCxnSpPr/>
                <p:nvPr/>
              </p:nvCxnSpPr>
              <p:spPr>
                <a:xfrm flipV="1">
                  <a:off x="5505279" y="1231547"/>
                  <a:ext cx="177879" cy="17895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線コネクタ 153">
                  <a:extLst>
                    <a:ext uri="{FF2B5EF4-FFF2-40B4-BE49-F238E27FC236}">
                      <a16:creationId xmlns:a16="http://schemas.microsoft.com/office/drawing/2014/main" id="{21D8D3F1-D7D7-F36E-2834-8FF8B9F3FA6C}"/>
                    </a:ext>
                  </a:extLst>
                </p:cNvPr>
                <p:cNvCxnSpPr/>
                <p:nvPr/>
              </p:nvCxnSpPr>
              <p:spPr>
                <a:xfrm flipV="1">
                  <a:off x="7908177" y="2485264"/>
                  <a:ext cx="27495" cy="37651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線コネクタ 154">
                  <a:extLst>
                    <a:ext uri="{FF2B5EF4-FFF2-40B4-BE49-F238E27FC236}">
                      <a16:creationId xmlns:a16="http://schemas.microsoft.com/office/drawing/2014/main" id="{92189471-22CA-287E-DB79-F6E8C1325642}"/>
                    </a:ext>
                  </a:extLst>
                </p:cNvPr>
                <p:cNvCxnSpPr/>
                <p:nvPr/>
              </p:nvCxnSpPr>
              <p:spPr>
                <a:xfrm flipV="1">
                  <a:off x="7717605" y="2821268"/>
                  <a:ext cx="204320" cy="50775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線コネクタ 155">
                  <a:extLst>
                    <a:ext uri="{FF2B5EF4-FFF2-40B4-BE49-F238E27FC236}">
                      <a16:creationId xmlns:a16="http://schemas.microsoft.com/office/drawing/2014/main" id="{519B102C-716D-2D9B-4CC1-E27B681288C2}"/>
                    </a:ext>
                  </a:extLst>
                </p:cNvPr>
                <p:cNvCxnSpPr/>
                <p:nvPr/>
              </p:nvCxnSpPr>
              <p:spPr>
                <a:xfrm flipH="1" flipV="1">
                  <a:off x="7739908" y="2192535"/>
                  <a:ext cx="197010" cy="31278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線コネクタ 156">
                  <a:extLst>
                    <a:ext uri="{FF2B5EF4-FFF2-40B4-BE49-F238E27FC236}">
                      <a16:creationId xmlns:a16="http://schemas.microsoft.com/office/drawing/2014/main" id="{60F20E40-FC20-08DB-148A-71AEFC88F7E3}"/>
                    </a:ext>
                  </a:extLst>
                </p:cNvPr>
                <p:cNvCxnSpPr/>
                <p:nvPr/>
              </p:nvCxnSpPr>
              <p:spPr>
                <a:xfrm flipV="1">
                  <a:off x="7751900" y="1954797"/>
                  <a:ext cx="292087" cy="24938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線コネクタ 157">
                  <a:extLst>
                    <a:ext uri="{FF2B5EF4-FFF2-40B4-BE49-F238E27FC236}">
                      <a16:creationId xmlns:a16="http://schemas.microsoft.com/office/drawing/2014/main" id="{DAD8AA3B-734B-54FA-6C4F-1719DAFAC70F}"/>
                    </a:ext>
                  </a:extLst>
                </p:cNvPr>
                <p:cNvCxnSpPr/>
                <p:nvPr/>
              </p:nvCxnSpPr>
              <p:spPr>
                <a:xfrm>
                  <a:off x="7105920" y="1120401"/>
                  <a:ext cx="104505" cy="12156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60" name="グループ化 159">
                  <a:extLst>
                    <a:ext uri="{FF2B5EF4-FFF2-40B4-BE49-F238E27FC236}">
                      <a16:creationId xmlns:a16="http://schemas.microsoft.com/office/drawing/2014/main" id="{F46D7303-A1C1-BBF6-F869-5056AE437693}"/>
                    </a:ext>
                  </a:extLst>
                </p:cNvPr>
                <p:cNvGrpSpPr/>
                <p:nvPr/>
              </p:nvGrpSpPr>
              <p:grpSpPr>
                <a:xfrm>
                  <a:off x="2077266" y="1321022"/>
                  <a:ext cx="3443088" cy="2566289"/>
                  <a:chOff x="2077266" y="1321022"/>
                  <a:chExt cx="3443088" cy="2566289"/>
                </a:xfrm>
              </p:grpSpPr>
              <p:grpSp>
                <p:nvGrpSpPr>
                  <p:cNvPr id="163" name="グループ化 162">
                    <a:extLst>
                      <a:ext uri="{FF2B5EF4-FFF2-40B4-BE49-F238E27FC236}">
                        <a16:creationId xmlns:a16="http://schemas.microsoft.com/office/drawing/2014/main" id="{45FFB24F-4ABE-F28B-8A38-51C52C6B35A7}"/>
                      </a:ext>
                    </a:extLst>
                  </p:cNvPr>
                  <p:cNvGrpSpPr/>
                  <p:nvPr/>
                </p:nvGrpSpPr>
                <p:grpSpPr>
                  <a:xfrm>
                    <a:off x="3454978" y="1321022"/>
                    <a:ext cx="2065376" cy="1452991"/>
                    <a:chOff x="2336769" y="645579"/>
                    <a:chExt cx="2125767" cy="1517260"/>
                  </a:xfrm>
                </p:grpSpPr>
                <p:cxnSp>
                  <p:nvCxnSpPr>
                    <p:cNvPr id="179" name="直線コネクタ 178">
                      <a:extLst>
                        <a:ext uri="{FF2B5EF4-FFF2-40B4-BE49-F238E27FC236}">
                          <a16:creationId xmlns:a16="http://schemas.microsoft.com/office/drawing/2014/main" id="{AE47681B-1F73-7695-6531-A030A0EE724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334290" y="645579"/>
                      <a:ext cx="128246" cy="7830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直線コネクタ 180">
                      <a:extLst>
                        <a:ext uri="{FF2B5EF4-FFF2-40B4-BE49-F238E27FC236}">
                          <a16:creationId xmlns:a16="http://schemas.microsoft.com/office/drawing/2014/main" id="{A7DA0531-A0F4-143F-7BAC-D9CC8AFA64A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4144332" y="659500"/>
                      <a:ext cx="153313" cy="487776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2" name="直線コネクタ 181">
                      <a:extLst>
                        <a:ext uri="{FF2B5EF4-FFF2-40B4-BE49-F238E27FC236}">
                          <a16:creationId xmlns:a16="http://schemas.microsoft.com/office/drawing/2014/main" id="{D76B3551-6A4E-2CE3-8271-1F24F590D455}"/>
                        </a:ext>
                      </a:extLst>
                    </p:cNvPr>
                    <p:cNvCxnSpPr/>
                    <p:nvPr/>
                  </p:nvCxnSpPr>
                  <p:spPr>
                    <a:xfrm flipH="1" flipV="1">
                      <a:off x="4149739" y="1135318"/>
                      <a:ext cx="101485" cy="30227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直線コネクタ 182">
                      <a:extLst>
                        <a:ext uri="{FF2B5EF4-FFF2-40B4-BE49-F238E27FC236}">
                          <a16:creationId xmlns:a16="http://schemas.microsoft.com/office/drawing/2014/main" id="{CED8F1A1-E23E-ACD0-5860-6D62DBD1F54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3427607" y="1429166"/>
                      <a:ext cx="823617" cy="5046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4" name="直線コネクタ 183">
                      <a:extLst>
                        <a:ext uri="{FF2B5EF4-FFF2-40B4-BE49-F238E27FC236}">
                          <a16:creationId xmlns:a16="http://schemas.microsoft.com/office/drawing/2014/main" id="{B465A4BB-8AD9-4D8D-F7E3-73B32282E4A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09821" y="899714"/>
                      <a:ext cx="330623" cy="52606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5" name="直線コネクタ 184">
                      <a:extLst>
                        <a:ext uri="{FF2B5EF4-FFF2-40B4-BE49-F238E27FC236}">
                          <a16:creationId xmlns:a16="http://schemas.microsoft.com/office/drawing/2014/main" id="{7FE0CD09-C43F-E102-0F01-F6EDD2FACDE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362952" y="908144"/>
                      <a:ext cx="734532" cy="276241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" name="直線コネクタ 187">
                      <a:extLst>
                        <a:ext uri="{FF2B5EF4-FFF2-40B4-BE49-F238E27FC236}">
                          <a16:creationId xmlns:a16="http://schemas.microsoft.com/office/drawing/2014/main" id="{FB3B6FA9-B003-A2CD-CFD4-0EC3C15742F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336769" y="1206863"/>
                      <a:ext cx="74569" cy="345061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" name="直線コネクタ 189">
                      <a:extLst>
                        <a:ext uri="{FF2B5EF4-FFF2-40B4-BE49-F238E27FC236}">
                          <a16:creationId xmlns:a16="http://schemas.microsoft.com/office/drawing/2014/main" id="{7D46A3EE-7594-DA94-C7F0-D8022F50AF1D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518717" y="1483367"/>
                      <a:ext cx="140945" cy="679472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64" name="直線コネクタ 163">
                    <a:extLst>
                      <a:ext uri="{FF2B5EF4-FFF2-40B4-BE49-F238E27FC236}">
                        <a16:creationId xmlns:a16="http://schemas.microsoft.com/office/drawing/2014/main" id="{3042079C-1446-D41F-1B9D-A96DE1E3C473}"/>
                      </a:ext>
                    </a:extLst>
                  </p:cNvPr>
                  <p:cNvCxnSpPr/>
                  <p:nvPr/>
                </p:nvCxnSpPr>
                <p:spPr>
                  <a:xfrm>
                    <a:off x="3619267" y="2803942"/>
                    <a:ext cx="1222" cy="14799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線コネクタ 164">
                    <a:extLst>
                      <a:ext uri="{FF2B5EF4-FFF2-40B4-BE49-F238E27FC236}">
                        <a16:creationId xmlns:a16="http://schemas.microsoft.com/office/drawing/2014/main" id="{20DBA6C9-5562-2AF3-0555-C323E979ED4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077266" y="3513770"/>
                    <a:ext cx="148409" cy="37354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線コネクタ 165">
                    <a:extLst>
                      <a:ext uri="{FF2B5EF4-FFF2-40B4-BE49-F238E27FC236}">
                        <a16:creationId xmlns:a16="http://schemas.microsoft.com/office/drawing/2014/main" id="{DDD8368C-ED6F-6D51-8B45-A72B11FBBD7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189082" y="3145370"/>
                    <a:ext cx="477487" cy="368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線コネクタ 166">
                    <a:extLst>
                      <a:ext uri="{FF2B5EF4-FFF2-40B4-BE49-F238E27FC236}">
                        <a16:creationId xmlns:a16="http://schemas.microsoft.com/office/drawing/2014/main" id="{05FA456D-C8EA-95CE-BFEA-3D11A8D52F51}"/>
                      </a:ext>
                    </a:extLst>
                  </p:cNvPr>
                  <p:cNvCxnSpPr/>
                  <p:nvPr/>
                </p:nvCxnSpPr>
                <p:spPr>
                  <a:xfrm>
                    <a:off x="2646558" y="3052423"/>
                    <a:ext cx="9217" cy="9054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直線コネクタ 167">
                    <a:extLst>
                      <a:ext uri="{FF2B5EF4-FFF2-40B4-BE49-F238E27FC236}">
                        <a16:creationId xmlns:a16="http://schemas.microsoft.com/office/drawing/2014/main" id="{9F791C44-5736-A29D-AD4E-8C32447D3A7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662205" y="2882001"/>
                    <a:ext cx="101239" cy="20587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直線コネクタ 168">
                    <a:extLst>
                      <a:ext uri="{FF2B5EF4-FFF2-40B4-BE49-F238E27FC236}">
                        <a16:creationId xmlns:a16="http://schemas.microsoft.com/office/drawing/2014/main" id="{577C7BEB-4184-B054-ECCE-637B64DAC5ED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2783703" y="2912873"/>
                    <a:ext cx="79820" cy="2556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直線コネクタ 169">
                    <a:extLst>
                      <a:ext uri="{FF2B5EF4-FFF2-40B4-BE49-F238E27FC236}">
                        <a16:creationId xmlns:a16="http://schemas.microsoft.com/office/drawing/2014/main" id="{1D8DB924-BADF-B5FA-EA0B-AF1BBCFCD09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859716" y="2744108"/>
                    <a:ext cx="292802" cy="17880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直線コネクタ 170">
                    <a:extLst>
                      <a:ext uri="{FF2B5EF4-FFF2-40B4-BE49-F238E27FC236}">
                        <a16:creationId xmlns:a16="http://schemas.microsoft.com/office/drawing/2014/main" id="{2BE65AB0-C8D9-88E1-380F-59A3AEDB8939}"/>
                      </a:ext>
                    </a:extLst>
                  </p:cNvPr>
                  <p:cNvCxnSpPr/>
                  <p:nvPr/>
                </p:nvCxnSpPr>
                <p:spPr>
                  <a:xfrm>
                    <a:off x="3189097" y="2732171"/>
                    <a:ext cx="95042" cy="8141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直線コネクタ 173">
                    <a:extLst>
                      <a:ext uri="{FF2B5EF4-FFF2-40B4-BE49-F238E27FC236}">
                        <a16:creationId xmlns:a16="http://schemas.microsoft.com/office/drawing/2014/main" id="{3D8FD354-7DAB-4ACA-D6E4-FDF3754F2DE7}"/>
                      </a:ext>
                    </a:extLst>
                  </p:cNvPr>
                  <p:cNvCxnSpPr/>
                  <p:nvPr/>
                </p:nvCxnSpPr>
                <p:spPr>
                  <a:xfrm>
                    <a:off x="3306410" y="2821439"/>
                    <a:ext cx="53705" cy="256713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直線コネクタ 175">
                    <a:extLst>
                      <a:ext uri="{FF2B5EF4-FFF2-40B4-BE49-F238E27FC236}">
                        <a16:creationId xmlns:a16="http://schemas.microsoft.com/office/drawing/2014/main" id="{643C3658-6214-4E0C-23CA-CF610F07C2B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345868" y="2951937"/>
                    <a:ext cx="274622" cy="13593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1" name="直線コネクタ 160">
                  <a:extLst>
                    <a:ext uri="{FF2B5EF4-FFF2-40B4-BE49-F238E27FC236}">
                      <a16:creationId xmlns:a16="http://schemas.microsoft.com/office/drawing/2014/main" id="{C0B3FA77-BC08-D68B-AA9D-C44DC27FA8C1}"/>
                    </a:ext>
                  </a:extLst>
                </p:cNvPr>
                <p:cNvCxnSpPr/>
                <p:nvPr/>
              </p:nvCxnSpPr>
              <p:spPr>
                <a:xfrm>
                  <a:off x="2577563" y="5154450"/>
                  <a:ext cx="207005" cy="56962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線コネクタ 161">
                  <a:extLst>
                    <a:ext uri="{FF2B5EF4-FFF2-40B4-BE49-F238E27FC236}">
                      <a16:creationId xmlns:a16="http://schemas.microsoft.com/office/drawing/2014/main" id="{F2876649-24CE-A7A9-879F-50D6544CA549}"/>
                    </a:ext>
                  </a:extLst>
                </p:cNvPr>
                <p:cNvCxnSpPr/>
                <p:nvPr/>
              </p:nvCxnSpPr>
              <p:spPr>
                <a:xfrm flipV="1">
                  <a:off x="3513127" y="2121994"/>
                  <a:ext cx="265212" cy="7429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1" name="楕円 190">
              <a:extLst>
                <a:ext uri="{FF2B5EF4-FFF2-40B4-BE49-F238E27FC236}">
                  <a16:creationId xmlns:a16="http://schemas.microsoft.com/office/drawing/2014/main" id="{41515CBD-B7A3-3107-7B0D-1C86082AD2E7}"/>
                </a:ext>
              </a:extLst>
            </p:cNvPr>
            <p:cNvSpPr/>
            <p:nvPr/>
          </p:nvSpPr>
          <p:spPr>
            <a:xfrm>
              <a:off x="10434668" y="4235957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2" name="楕円 351">
              <a:extLst>
                <a:ext uri="{FF2B5EF4-FFF2-40B4-BE49-F238E27FC236}">
                  <a16:creationId xmlns:a16="http://schemas.microsoft.com/office/drawing/2014/main" id="{71DE0E75-B9EA-04DA-FF64-E7295ED30C97}"/>
                </a:ext>
              </a:extLst>
            </p:cNvPr>
            <p:cNvSpPr/>
            <p:nvPr/>
          </p:nvSpPr>
          <p:spPr>
            <a:xfrm>
              <a:off x="10687884" y="3741881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3" name="楕円 352">
              <a:extLst>
                <a:ext uri="{FF2B5EF4-FFF2-40B4-BE49-F238E27FC236}">
                  <a16:creationId xmlns:a16="http://schemas.microsoft.com/office/drawing/2014/main" id="{69A51585-4730-7834-FCA0-20AC36DC0D14}"/>
                </a:ext>
              </a:extLst>
            </p:cNvPr>
            <p:cNvSpPr/>
            <p:nvPr/>
          </p:nvSpPr>
          <p:spPr>
            <a:xfrm>
              <a:off x="10943505" y="3955473"/>
              <a:ext cx="98703" cy="9870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4" name="楕円 353">
              <a:extLst>
                <a:ext uri="{FF2B5EF4-FFF2-40B4-BE49-F238E27FC236}">
                  <a16:creationId xmlns:a16="http://schemas.microsoft.com/office/drawing/2014/main" id="{F3AB6F6F-1547-3AC6-338A-EFD3DAF55F6D}"/>
                </a:ext>
              </a:extLst>
            </p:cNvPr>
            <p:cNvSpPr/>
            <p:nvPr/>
          </p:nvSpPr>
          <p:spPr>
            <a:xfrm>
              <a:off x="10871963" y="4455313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5" name="楕円 354">
              <a:extLst>
                <a:ext uri="{FF2B5EF4-FFF2-40B4-BE49-F238E27FC236}">
                  <a16:creationId xmlns:a16="http://schemas.microsoft.com/office/drawing/2014/main" id="{9A6503FF-DC4D-D4AB-68E8-D550A0BF5FA1}"/>
                </a:ext>
              </a:extLst>
            </p:cNvPr>
            <p:cNvSpPr/>
            <p:nvPr/>
          </p:nvSpPr>
          <p:spPr>
            <a:xfrm>
              <a:off x="11043570" y="4796243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6" name="楕円 355">
              <a:extLst>
                <a:ext uri="{FF2B5EF4-FFF2-40B4-BE49-F238E27FC236}">
                  <a16:creationId xmlns:a16="http://schemas.microsoft.com/office/drawing/2014/main" id="{2737C1FE-98F1-F8D2-E35C-65CCD832A1E3}"/>
                </a:ext>
              </a:extLst>
            </p:cNvPr>
            <p:cNvSpPr/>
            <p:nvPr/>
          </p:nvSpPr>
          <p:spPr>
            <a:xfrm>
              <a:off x="11075136" y="5115272"/>
              <a:ext cx="98703" cy="9870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7" name="楕円 356">
              <a:extLst>
                <a:ext uri="{FF2B5EF4-FFF2-40B4-BE49-F238E27FC236}">
                  <a16:creationId xmlns:a16="http://schemas.microsoft.com/office/drawing/2014/main" id="{FA00391E-D3B0-1702-6492-2F3C31A52B71}"/>
                </a:ext>
              </a:extLst>
            </p:cNvPr>
            <p:cNvSpPr/>
            <p:nvPr/>
          </p:nvSpPr>
          <p:spPr>
            <a:xfrm>
              <a:off x="11416956" y="5131935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8" name="楕円 357">
              <a:extLst>
                <a:ext uri="{FF2B5EF4-FFF2-40B4-BE49-F238E27FC236}">
                  <a16:creationId xmlns:a16="http://schemas.microsoft.com/office/drawing/2014/main" id="{5A87D28F-9AB7-993B-B1A1-B132280AB950}"/>
                </a:ext>
              </a:extLst>
            </p:cNvPr>
            <p:cNvSpPr/>
            <p:nvPr/>
          </p:nvSpPr>
          <p:spPr>
            <a:xfrm>
              <a:off x="11816618" y="4930530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9" name="楕円 358">
              <a:extLst>
                <a:ext uri="{FF2B5EF4-FFF2-40B4-BE49-F238E27FC236}">
                  <a16:creationId xmlns:a16="http://schemas.microsoft.com/office/drawing/2014/main" id="{218B4ED3-8449-6916-F976-4709755EB5DE}"/>
                </a:ext>
              </a:extLst>
            </p:cNvPr>
            <p:cNvSpPr/>
            <p:nvPr/>
          </p:nvSpPr>
          <p:spPr>
            <a:xfrm>
              <a:off x="11273262" y="4620161"/>
              <a:ext cx="98703" cy="9870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61" name="楕円 360">
              <a:extLst>
                <a:ext uri="{FF2B5EF4-FFF2-40B4-BE49-F238E27FC236}">
                  <a16:creationId xmlns:a16="http://schemas.microsoft.com/office/drawing/2014/main" id="{92FB07E1-140A-B325-A830-077EA0D8A63F}"/>
                </a:ext>
              </a:extLst>
            </p:cNvPr>
            <p:cNvSpPr/>
            <p:nvPr/>
          </p:nvSpPr>
          <p:spPr>
            <a:xfrm>
              <a:off x="11609192" y="4268101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62" name="楕円 361">
              <a:extLst>
                <a:ext uri="{FF2B5EF4-FFF2-40B4-BE49-F238E27FC236}">
                  <a16:creationId xmlns:a16="http://schemas.microsoft.com/office/drawing/2014/main" id="{44C23188-CBC6-B898-CBF7-38743E267126}"/>
                </a:ext>
              </a:extLst>
            </p:cNvPr>
            <p:cNvSpPr/>
            <p:nvPr/>
          </p:nvSpPr>
          <p:spPr>
            <a:xfrm>
              <a:off x="11656655" y="3844297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63" name="楕円 362">
              <a:extLst>
                <a:ext uri="{FF2B5EF4-FFF2-40B4-BE49-F238E27FC236}">
                  <a16:creationId xmlns:a16="http://schemas.microsoft.com/office/drawing/2014/main" id="{1300A878-6A6D-B954-5ECB-E4C93E1E9A51}"/>
                </a:ext>
              </a:extLst>
            </p:cNvPr>
            <p:cNvSpPr/>
            <p:nvPr/>
          </p:nvSpPr>
          <p:spPr>
            <a:xfrm>
              <a:off x="11088586" y="3724018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64" name="楕円 363">
              <a:extLst>
                <a:ext uri="{FF2B5EF4-FFF2-40B4-BE49-F238E27FC236}">
                  <a16:creationId xmlns:a16="http://schemas.microsoft.com/office/drawing/2014/main" id="{76E06350-3858-F474-D2A8-3574F182F1BA}"/>
                </a:ext>
              </a:extLst>
            </p:cNvPr>
            <p:cNvSpPr/>
            <p:nvPr/>
          </p:nvSpPr>
          <p:spPr>
            <a:xfrm>
              <a:off x="11559263" y="3561541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65" name="楕円 364">
              <a:extLst>
                <a:ext uri="{FF2B5EF4-FFF2-40B4-BE49-F238E27FC236}">
                  <a16:creationId xmlns:a16="http://schemas.microsoft.com/office/drawing/2014/main" id="{9919F691-392C-F1E5-C330-6E7A974A6355}"/>
                </a:ext>
              </a:extLst>
            </p:cNvPr>
            <p:cNvSpPr/>
            <p:nvPr/>
          </p:nvSpPr>
          <p:spPr>
            <a:xfrm>
              <a:off x="12188760" y="3889343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67" name="楕円 366">
              <a:extLst>
                <a:ext uri="{FF2B5EF4-FFF2-40B4-BE49-F238E27FC236}">
                  <a16:creationId xmlns:a16="http://schemas.microsoft.com/office/drawing/2014/main" id="{9A056D5A-1D8F-1D9F-52E1-930675AEFA3A}"/>
                </a:ext>
              </a:extLst>
            </p:cNvPr>
            <p:cNvSpPr/>
            <p:nvPr/>
          </p:nvSpPr>
          <p:spPr>
            <a:xfrm>
              <a:off x="12017558" y="4429447"/>
              <a:ext cx="98703" cy="9870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68" name="楕円 367">
              <a:extLst>
                <a:ext uri="{FF2B5EF4-FFF2-40B4-BE49-F238E27FC236}">
                  <a16:creationId xmlns:a16="http://schemas.microsoft.com/office/drawing/2014/main" id="{FB9D7C3D-7723-DB1F-88B6-B9B216D39796}"/>
                </a:ext>
              </a:extLst>
            </p:cNvPr>
            <p:cNvSpPr/>
            <p:nvPr/>
          </p:nvSpPr>
          <p:spPr>
            <a:xfrm>
              <a:off x="12139409" y="4649854"/>
              <a:ext cx="98703" cy="9870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0" name="楕円 369">
              <a:extLst>
                <a:ext uri="{FF2B5EF4-FFF2-40B4-BE49-F238E27FC236}">
                  <a16:creationId xmlns:a16="http://schemas.microsoft.com/office/drawing/2014/main" id="{EBA39A54-FC6A-D4C4-C1C9-8BEB75809B88}"/>
                </a:ext>
              </a:extLst>
            </p:cNvPr>
            <p:cNvSpPr/>
            <p:nvPr/>
          </p:nvSpPr>
          <p:spPr>
            <a:xfrm>
              <a:off x="12366288" y="3915775"/>
              <a:ext cx="98703" cy="9870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1" name="楕円 370">
              <a:extLst>
                <a:ext uri="{FF2B5EF4-FFF2-40B4-BE49-F238E27FC236}">
                  <a16:creationId xmlns:a16="http://schemas.microsoft.com/office/drawing/2014/main" id="{20C01982-6DB7-8835-7E7F-3DAEAC828750}"/>
                </a:ext>
              </a:extLst>
            </p:cNvPr>
            <p:cNvSpPr/>
            <p:nvPr/>
          </p:nvSpPr>
          <p:spPr>
            <a:xfrm>
              <a:off x="10244378" y="5155768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3" name="楕円 372">
              <a:extLst>
                <a:ext uri="{FF2B5EF4-FFF2-40B4-BE49-F238E27FC236}">
                  <a16:creationId xmlns:a16="http://schemas.microsoft.com/office/drawing/2014/main" id="{E5AE6B99-62C3-E0F9-613C-CD27D375694E}"/>
                </a:ext>
              </a:extLst>
            </p:cNvPr>
            <p:cNvSpPr/>
            <p:nvPr/>
          </p:nvSpPr>
          <p:spPr>
            <a:xfrm>
              <a:off x="9939470" y="4635703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4" name="楕円 373">
              <a:extLst>
                <a:ext uri="{FF2B5EF4-FFF2-40B4-BE49-F238E27FC236}">
                  <a16:creationId xmlns:a16="http://schemas.microsoft.com/office/drawing/2014/main" id="{4D9ECF37-CC2D-A624-FF1D-26357990A299}"/>
                </a:ext>
              </a:extLst>
            </p:cNvPr>
            <p:cNvSpPr/>
            <p:nvPr/>
          </p:nvSpPr>
          <p:spPr>
            <a:xfrm>
              <a:off x="10511758" y="4720935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5" name="楕円 374">
              <a:extLst>
                <a:ext uri="{FF2B5EF4-FFF2-40B4-BE49-F238E27FC236}">
                  <a16:creationId xmlns:a16="http://schemas.microsoft.com/office/drawing/2014/main" id="{612AAAA8-607C-9CF7-61C2-810803E6C4FD}"/>
                </a:ext>
              </a:extLst>
            </p:cNvPr>
            <p:cNvSpPr/>
            <p:nvPr/>
          </p:nvSpPr>
          <p:spPr>
            <a:xfrm>
              <a:off x="10653073" y="4915091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6" name="楕円 375">
              <a:extLst>
                <a:ext uri="{FF2B5EF4-FFF2-40B4-BE49-F238E27FC236}">
                  <a16:creationId xmlns:a16="http://schemas.microsoft.com/office/drawing/2014/main" id="{CE7AF554-951F-72F7-96F1-2144C2654E2A}"/>
                </a:ext>
              </a:extLst>
            </p:cNvPr>
            <p:cNvSpPr/>
            <p:nvPr/>
          </p:nvSpPr>
          <p:spPr>
            <a:xfrm>
              <a:off x="10449836" y="5352073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7" name="楕円 376">
              <a:extLst>
                <a:ext uri="{FF2B5EF4-FFF2-40B4-BE49-F238E27FC236}">
                  <a16:creationId xmlns:a16="http://schemas.microsoft.com/office/drawing/2014/main" id="{046A0642-5DCC-C81D-FC0C-B0B6E4BB9B72}"/>
                </a:ext>
              </a:extLst>
            </p:cNvPr>
            <p:cNvSpPr/>
            <p:nvPr/>
          </p:nvSpPr>
          <p:spPr>
            <a:xfrm>
              <a:off x="9240096" y="6038508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8" name="楕円 377">
              <a:extLst>
                <a:ext uri="{FF2B5EF4-FFF2-40B4-BE49-F238E27FC236}">
                  <a16:creationId xmlns:a16="http://schemas.microsoft.com/office/drawing/2014/main" id="{E5220861-AFFA-947C-6841-FAD3B655130E}"/>
                </a:ext>
              </a:extLst>
            </p:cNvPr>
            <p:cNvSpPr/>
            <p:nvPr/>
          </p:nvSpPr>
          <p:spPr>
            <a:xfrm>
              <a:off x="9157631" y="5969463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9" name="楕円 378">
              <a:extLst>
                <a:ext uri="{FF2B5EF4-FFF2-40B4-BE49-F238E27FC236}">
                  <a16:creationId xmlns:a16="http://schemas.microsoft.com/office/drawing/2014/main" id="{365BEB29-3F46-0E24-0B54-5043E382D3F1}"/>
                </a:ext>
              </a:extLst>
            </p:cNvPr>
            <p:cNvSpPr/>
            <p:nvPr/>
          </p:nvSpPr>
          <p:spPr>
            <a:xfrm>
              <a:off x="9237026" y="5452823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1" name="楕円 380">
              <a:extLst>
                <a:ext uri="{FF2B5EF4-FFF2-40B4-BE49-F238E27FC236}">
                  <a16:creationId xmlns:a16="http://schemas.microsoft.com/office/drawing/2014/main" id="{C5FC8294-0242-322F-060B-B6053FDE82C7}"/>
                </a:ext>
              </a:extLst>
            </p:cNvPr>
            <p:cNvSpPr/>
            <p:nvPr/>
          </p:nvSpPr>
          <p:spPr>
            <a:xfrm>
              <a:off x="10566568" y="4509045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2" name="楕円 381">
              <a:extLst>
                <a:ext uri="{FF2B5EF4-FFF2-40B4-BE49-F238E27FC236}">
                  <a16:creationId xmlns:a16="http://schemas.microsoft.com/office/drawing/2014/main" id="{B96E5D36-8872-803D-EF8A-92D9FD1208F8}"/>
                </a:ext>
              </a:extLst>
            </p:cNvPr>
            <p:cNvSpPr/>
            <p:nvPr/>
          </p:nvSpPr>
          <p:spPr>
            <a:xfrm>
              <a:off x="9920564" y="4939532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3" name="楕円 382">
              <a:extLst>
                <a:ext uri="{FF2B5EF4-FFF2-40B4-BE49-F238E27FC236}">
                  <a16:creationId xmlns:a16="http://schemas.microsoft.com/office/drawing/2014/main" id="{EFCD7F84-6E02-7468-F340-CF55401E2828}"/>
                </a:ext>
              </a:extLst>
            </p:cNvPr>
            <p:cNvSpPr/>
            <p:nvPr/>
          </p:nvSpPr>
          <p:spPr>
            <a:xfrm>
              <a:off x="9977673" y="5618384"/>
              <a:ext cx="98703" cy="9870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16" name="楕円 415">
              <a:extLst>
                <a:ext uri="{FF2B5EF4-FFF2-40B4-BE49-F238E27FC236}">
                  <a16:creationId xmlns:a16="http://schemas.microsoft.com/office/drawing/2014/main" id="{298B2F6F-AE77-B0A9-1AB8-E252F16AA74A}"/>
                </a:ext>
              </a:extLst>
            </p:cNvPr>
            <p:cNvSpPr/>
            <p:nvPr/>
          </p:nvSpPr>
          <p:spPr>
            <a:xfrm>
              <a:off x="9692617" y="5078833"/>
              <a:ext cx="98703" cy="9870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17" name="楕円 416">
              <a:extLst>
                <a:ext uri="{FF2B5EF4-FFF2-40B4-BE49-F238E27FC236}">
                  <a16:creationId xmlns:a16="http://schemas.microsoft.com/office/drawing/2014/main" id="{0FB5A92B-A9FE-CE36-092B-75DFD49A8036}"/>
                </a:ext>
              </a:extLst>
            </p:cNvPr>
            <p:cNvSpPr/>
            <p:nvPr/>
          </p:nvSpPr>
          <p:spPr>
            <a:xfrm>
              <a:off x="9432960" y="6011832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18" name="楕円 417">
              <a:extLst>
                <a:ext uri="{FF2B5EF4-FFF2-40B4-BE49-F238E27FC236}">
                  <a16:creationId xmlns:a16="http://schemas.microsoft.com/office/drawing/2014/main" id="{BC22D16D-C038-94BE-6995-BE5763B10B61}"/>
                </a:ext>
              </a:extLst>
            </p:cNvPr>
            <p:cNvSpPr/>
            <p:nvPr/>
          </p:nvSpPr>
          <p:spPr>
            <a:xfrm>
              <a:off x="13033209" y="4512637"/>
              <a:ext cx="98703" cy="9870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19" name="楕円 418">
              <a:extLst>
                <a:ext uri="{FF2B5EF4-FFF2-40B4-BE49-F238E27FC236}">
                  <a16:creationId xmlns:a16="http://schemas.microsoft.com/office/drawing/2014/main" id="{A8E8D31C-B6BD-4800-8578-D0EA876C8B4F}"/>
                </a:ext>
              </a:extLst>
            </p:cNvPr>
            <p:cNvSpPr/>
            <p:nvPr/>
          </p:nvSpPr>
          <p:spPr>
            <a:xfrm>
              <a:off x="13323714" y="5273595"/>
              <a:ext cx="98703" cy="9870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20" name="楕円 419">
              <a:extLst>
                <a:ext uri="{FF2B5EF4-FFF2-40B4-BE49-F238E27FC236}">
                  <a16:creationId xmlns:a16="http://schemas.microsoft.com/office/drawing/2014/main" id="{26D9A6CB-6C52-732D-1F5A-E4169306FD65}"/>
                </a:ext>
              </a:extLst>
            </p:cNvPr>
            <p:cNvSpPr/>
            <p:nvPr/>
          </p:nvSpPr>
          <p:spPr>
            <a:xfrm>
              <a:off x="12722254" y="4253914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21" name="楕円 420">
              <a:extLst>
                <a:ext uri="{FF2B5EF4-FFF2-40B4-BE49-F238E27FC236}">
                  <a16:creationId xmlns:a16="http://schemas.microsoft.com/office/drawing/2014/main" id="{7AD1B203-F54D-22AD-F897-2610B3019D62}"/>
                </a:ext>
              </a:extLst>
            </p:cNvPr>
            <p:cNvSpPr/>
            <p:nvPr/>
          </p:nvSpPr>
          <p:spPr>
            <a:xfrm>
              <a:off x="13032961" y="4079856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22" name="楕円 421">
              <a:extLst>
                <a:ext uri="{FF2B5EF4-FFF2-40B4-BE49-F238E27FC236}">
                  <a16:creationId xmlns:a16="http://schemas.microsoft.com/office/drawing/2014/main" id="{F44157F4-05F6-676F-11A8-BCCEDD83C74A}"/>
                </a:ext>
              </a:extLst>
            </p:cNvPr>
            <p:cNvSpPr/>
            <p:nvPr/>
          </p:nvSpPr>
          <p:spPr>
            <a:xfrm>
              <a:off x="12555293" y="4039710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23" name="楕円 422">
              <a:extLst>
                <a:ext uri="{FF2B5EF4-FFF2-40B4-BE49-F238E27FC236}">
                  <a16:creationId xmlns:a16="http://schemas.microsoft.com/office/drawing/2014/main" id="{319DD377-0761-BD77-D2CE-9E117D1FC2D4}"/>
                </a:ext>
              </a:extLst>
            </p:cNvPr>
            <p:cNvSpPr/>
            <p:nvPr/>
          </p:nvSpPr>
          <p:spPr>
            <a:xfrm>
              <a:off x="12437624" y="4435745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24" name="楕円 423">
              <a:extLst>
                <a:ext uri="{FF2B5EF4-FFF2-40B4-BE49-F238E27FC236}">
                  <a16:creationId xmlns:a16="http://schemas.microsoft.com/office/drawing/2014/main" id="{D308D5DD-F59F-1DDE-9B14-25E23716F590}"/>
                </a:ext>
              </a:extLst>
            </p:cNvPr>
            <p:cNvSpPr/>
            <p:nvPr/>
          </p:nvSpPr>
          <p:spPr>
            <a:xfrm>
              <a:off x="12374951" y="4561988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25" name="楕円 424">
              <a:extLst>
                <a:ext uri="{FF2B5EF4-FFF2-40B4-BE49-F238E27FC236}">
                  <a16:creationId xmlns:a16="http://schemas.microsoft.com/office/drawing/2014/main" id="{015682A4-6860-BE91-2D49-D77B6C722C38}"/>
                </a:ext>
              </a:extLst>
            </p:cNvPr>
            <p:cNvSpPr/>
            <p:nvPr/>
          </p:nvSpPr>
          <p:spPr>
            <a:xfrm>
              <a:off x="13008449" y="4757547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27" name="楕円 426">
              <a:extLst>
                <a:ext uri="{FF2B5EF4-FFF2-40B4-BE49-F238E27FC236}">
                  <a16:creationId xmlns:a16="http://schemas.microsoft.com/office/drawing/2014/main" id="{8840B594-ABF5-2D57-19D0-27671B4D3200}"/>
                </a:ext>
              </a:extLst>
            </p:cNvPr>
            <p:cNvSpPr/>
            <p:nvPr/>
          </p:nvSpPr>
          <p:spPr>
            <a:xfrm>
              <a:off x="12646073" y="5059654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28" name="楕円 427">
              <a:extLst>
                <a:ext uri="{FF2B5EF4-FFF2-40B4-BE49-F238E27FC236}">
                  <a16:creationId xmlns:a16="http://schemas.microsoft.com/office/drawing/2014/main" id="{21F0E6EE-DBF7-8E53-DF70-3ED2A91F1CC3}"/>
                </a:ext>
              </a:extLst>
            </p:cNvPr>
            <p:cNvSpPr/>
            <p:nvPr/>
          </p:nvSpPr>
          <p:spPr>
            <a:xfrm>
              <a:off x="12750491" y="5435843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29" name="楕円 428">
              <a:extLst>
                <a:ext uri="{FF2B5EF4-FFF2-40B4-BE49-F238E27FC236}">
                  <a16:creationId xmlns:a16="http://schemas.microsoft.com/office/drawing/2014/main" id="{4E456E02-F033-D8D9-F599-D60F5F960592}"/>
                </a:ext>
              </a:extLst>
            </p:cNvPr>
            <p:cNvSpPr/>
            <p:nvPr/>
          </p:nvSpPr>
          <p:spPr>
            <a:xfrm>
              <a:off x="12627335" y="5668540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0" name="楕円 429">
              <a:extLst>
                <a:ext uri="{FF2B5EF4-FFF2-40B4-BE49-F238E27FC236}">
                  <a16:creationId xmlns:a16="http://schemas.microsoft.com/office/drawing/2014/main" id="{49333331-3146-BCE9-55D7-E5F1D74BE75B}"/>
                </a:ext>
              </a:extLst>
            </p:cNvPr>
            <p:cNvSpPr/>
            <p:nvPr/>
          </p:nvSpPr>
          <p:spPr>
            <a:xfrm>
              <a:off x="13040428" y="5836365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1" name="楕円 430">
              <a:extLst>
                <a:ext uri="{FF2B5EF4-FFF2-40B4-BE49-F238E27FC236}">
                  <a16:creationId xmlns:a16="http://schemas.microsoft.com/office/drawing/2014/main" id="{833CBDE6-6AC4-F9F6-B57F-69A81C3B911E}"/>
                </a:ext>
              </a:extLst>
            </p:cNvPr>
            <p:cNvSpPr/>
            <p:nvPr/>
          </p:nvSpPr>
          <p:spPr>
            <a:xfrm>
              <a:off x="13228011" y="5640395"/>
              <a:ext cx="98703" cy="9870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2" name="楕円 431">
              <a:extLst>
                <a:ext uri="{FF2B5EF4-FFF2-40B4-BE49-F238E27FC236}">
                  <a16:creationId xmlns:a16="http://schemas.microsoft.com/office/drawing/2014/main" id="{0589C027-009B-795D-8DB2-CD843C1DB796}"/>
                </a:ext>
              </a:extLst>
            </p:cNvPr>
            <p:cNvSpPr/>
            <p:nvPr/>
          </p:nvSpPr>
          <p:spPr>
            <a:xfrm>
              <a:off x="13556192" y="5895474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3" name="楕円 432">
              <a:extLst>
                <a:ext uri="{FF2B5EF4-FFF2-40B4-BE49-F238E27FC236}">
                  <a16:creationId xmlns:a16="http://schemas.microsoft.com/office/drawing/2014/main" id="{2652FF5C-5472-2EDA-5B99-D91F5506F75B}"/>
                </a:ext>
              </a:extLst>
            </p:cNvPr>
            <p:cNvSpPr/>
            <p:nvPr/>
          </p:nvSpPr>
          <p:spPr>
            <a:xfrm>
              <a:off x="13027165" y="5266891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4" name="楕円 433">
              <a:extLst>
                <a:ext uri="{FF2B5EF4-FFF2-40B4-BE49-F238E27FC236}">
                  <a16:creationId xmlns:a16="http://schemas.microsoft.com/office/drawing/2014/main" id="{5E0CC948-455F-266F-D05E-26AB39305D15}"/>
                </a:ext>
              </a:extLst>
            </p:cNvPr>
            <p:cNvSpPr/>
            <p:nvPr/>
          </p:nvSpPr>
          <p:spPr>
            <a:xfrm>
              <a:off x="13891152" y="3534894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5" name="楕円 434">
              <a:extLst>
                <a:ext uri="{FF2B5EF4-FFF2-40B4-BE49-F238E27FC236}">
                  <a16:creationId xmlns:a16="http://schemas.microsoft.com/office/drawing/2014/main" id="{097760E2-A3FA-3454-7593-FD357960DB7F}"/>
                </a:ext>
              </a:extLst>
            </p:cNvPr>
            <p:cNvSpPr/>
            <p:nvPr/>
          </p:nvSpPr>
          <p:spPr>
            <a:xfrm>
              <a:off x="14108829" y="3464480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6" name="楕円 435">
              <a:extLst>
                <a:ext uri="{FF2B5EF4-FFF2-40B4-BE49-F238E27FC236}">
                  <a16:creationId xmlns:a16="http://schemas.microsoft.com/office/drawing/2014/main" id="{7423148C-CB15-EB12-D614-D0AD1B0326C0}"/>
                </a:ext>
              </a:extLst>
            </p:cNvPr>
            <p:cNvSpPr/>
            <p:nvPr/>
          </p:nvSpPr>
          <p:spPr>
            <a:xfrm>
              <a:off x="13976367" y="4093456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7" name="楕円 436">
              <a:extLst>
                <a:ext uri="{FF2B5EF4-FFF2-40B4-BE49-F238E27FC236}">
                  <a16:creationId xmlns:a16="http://schemas.microsoft.com/office/drawing/2014/main" id="{C0941BE1-42CD-B19F-76E9-B1A748A93872}"/>
                </a:ext>
              </a:extLst>
            </p:cNvPr>
            <p:cNvSpPr/>
            <p:nvPr/>
          </p:nvSpPr>
          <p:spPr>
            <a:xfrm>
              <a:off x="13950564" y="4492501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8" name="楕円 437">
              <a:extLst>
                <a:ext uri="{FF2B5EF4-FFF2-40B4-BE49-F238E27FC236}">
                  <a16:creationId xmlns:a16="http://schemas.microsoft.com/office/drawing/2014/main" id="{10AF2A45-6477-AC40-B522-6F4E32288E6B}"/>
                </a:ext>
              </a:extLst>
            </p:cNvPr>
            <p:cNvSpPr/>
            <p:nvPr/>
          </p:nvSpPr>
          <p:spPr>
            <a:xfrm>
              <a:off x="13499362" y="4274502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9" name="楕円 438">
              <a:extLst>
                <a:ext uri="{FF2B5EF4-FFF2-40B4-BE49-F238E27FC236}">
                  <a16:creationId xmlns:a16="http://schemas.microsoft.com/office/drawing/2014/main" id="{A1D765C8-A854-8EB8-6B94-F0A340BD5AFB}"/>
                </a:ext>
              </a:extLst>
            </p:cNvPr>
            <p:cNvSpPr/>
            <p:nvPr/>
          </p:nvSpPr>
          <p:spPr>
            <a:xfrm>
              <a:off x="13728810" y="3427728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0" name="楕円 439">
              <a:extLst>
                <a:ext uri="{FF2B5EF4-FFF2-40B4-BE49-F238E27FC236}">
                  <a16:creationId xmlns:a16="http://schemas.microsoft.com/office/drawing/2014/main" id="{8539227E-9F43-8F5C-914F-6AF2FD6F442A}"/>
                </a:ext>
              </a:extLst>
            </p:cNvPr>
            <p:cNvSpPr/>
            <p:nvPr/>
          </p:nvSpPr>
          <p:spPr>
            <a:xfrm>
              <a:off x="13752790" y="3232945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1" name="楕円 440">
              <a:extLst>
                <a:ext uri="{FF2B5EF4-FFF2-40B4-BE49-F238E27FC236}">
                  <a16:creationId xmlns:a16="http://schemas.microsoft.com/office/drawing/2014/main" id="{18E3627F-9E9A-979A-F860-FA594B11A43D}"/>
                </a:ext>
              </a:extLst>
            </p:cNvPr>
            <p:cNvSpPr/>
            <p:nvPr/>
          </p:nvSpPr>
          <p:spPr>
            <a:xfrm>
              <a:off x="12855568" y="3670321"/>
              <a:ext cx="98703" cy="9870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2" name="楕円 441">
              <a:extLst>
                <a:ext uri="{FF2B5EF4-FFF2-40B4-BE49-F238E27FC236}">
                  <a16:creationId xmlns:a16="http://schemas.microsoft.com/office/drawing/2014/main" id="{2F75AE9C-CEF3-0587-C38F-75B7EFB8619D}"/>
                </a:ext>
              </a:extLst>
            </p:cNvPr>
            <p:cNvSpPr/>
            <p:nvPr/>
          </p:nvSpPr>
          <p:spPr>
            <a:xfrm>
              <a:off x="13118437" y="3057200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3" name="楕円 442">
              <a:extLst>
                <a:ext uri="{FF2B5EF4-FFF2-40B4-BE49-F238E27FC236}">
                  <a16:creationId xmlns:a16="http://schemas.microsoft.com/office/drawing/2014/main" id="{DB2360AD-47CB-51B2-F6FA-D10F0C578D14}"/>
                </a:ext>
              </a:extLst>
            </p:cNvPr>
            <p:cNvSpPr/>
            <p:nvPr/>
          </p:nvSpPr>
          <p:spPr>
            <a:xfrm>
              <a:off x="13555736" y="2891212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4" name="楕円 443">
              <a:extLst>
                <a:ext uri="{FF2B5EF4-FFF2-40B4-BE49-F238E27FC236}">
                  <a16:creationId xmlns:a16="http://schemas.microsoft.com/office/drawing/2014/main" id="{791E666D-24A9-E611-E8A5-24337E424D56}"/>
                </a:ext>
              </a:extLst>
            </p:cNvPr>
            <p:cNvSpPr/>
            <p:nvPr/>
          </p:nvSpPr>
          <p:spPr>
            <a:xfrm>
              <a:off x="15264123" y="2334890"/>
              <a:ext cx="98703" cy="9870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5" name="楕円 444">
              <a:extLst>
                <a:ext uri="{FF2B5EF4-FFF2-40B4-BE49-F238E27FC236}">
                  <a16:creationId xmlns:a16="http://schemas.microsoft.com/office/drawing/2014/main" id="{46F1A983-2883-13FE-4E07-556CC2272A84}"/>
                </a:ext>
              </a:extLst>
            </p:cNvPr>
            <p:cNvSpPr/>
            <p:nvPr/>
          </p:nvSpPr>
          <p:spPr>
            <a:xfrm>
              <a:off x="14278456" y="2274117"/>
              <a:ext cx="98703" cy="9870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6" name="楕円 445">
              <a:extLst>
                <a:ext uri="{FF2B5EF4-FFF2-40B4-BE49-F238E27FC236}">
                  <a16:creationId xmlns:a16="http://schemas.microsoft.com/office/drawing/2014/main" id="{DAF7FE2F-5AA0-774F-978D-02C6CA0B98C1}"/>
                </a:ext>
              </a:extLst>
            </p:cNvPr>
            <p:cNvSpPr/>
            <p:nvPr/>
          </p:nvSpPr>
          <p:spPr>
            <a:xfrm>
              <a:off x="12902472" y="2438050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7" name="楕円 446">
              <a:extLst>
                <a:ext uri="{FF2B5EF4-FFF2-40B4-BE49-F238E27FC236}">
                  <a16:creationId xmlns:a16="http://schemas.microsoft.com/office/drawing/2014/main" id="{541419F4-4E43-4CD2-876D-25DA356EBF51}"/>
                </a:ext>
              </a:extLst>
            </p:cNvPr>
            <p:cNvSpPr/>
            <p:nvPr/>
          </p:nvSpPr>
          <p:spPr>
            <a:xfrm>
              <a:off x="9269622" y="5668243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44" name="楕円 543">
              <a:extLst>
                <a:ext uri="{FF2B5EF4-FFF2-40B4-BE49-F238E27FC236}">
                  <a16:creationId xmlns:a16="http://schemas.microsoft.com/office/drawing/2014/main" id="{E11E7701-B0B0-DD3A-C795-F4C4895B1B4C}"/>
                </a:ext>
              </a:extLst>
            </p:cNvPr>
            <p:cNvSpPr/>
            <p:nvPr/>
          </p:nvSpPr>
          <p:spPr>
            <a:xfrm>
              <a:off x="12778548" y="3765798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55" name="楕円 554">
              <a:extLst>
                <a:ext uri="{FF2B5EF4-FFF2-40B4-BE49-F238E27FC236}">
                  <a16:creationId xmlns:a16="http://schemas.microsoft.com/office/drawing/2014/main" id="{F2580DD7-320B-DFC1-4CE1-7926A5D921DE}"/>
                </a:ext>
              </a:extLst>
            </p:cNvPr>
            <p:cNvSpPr/>
            <p:nvPr/>
          </p:nvSpPr>
          <p:spPr>
            <a:xfrm>
              <a:off x="13529550" y="3962071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56" name="楕円 555">
              <a:extLst>
                <a:ext uri="{FF2B5EF4-FFF2-40B4-BE49-F238E27FC236}">
                  <a16:creationId xmlns:a16="http://schemas.microsoft.com/office/drawing/2014/main" id="{16FE4985-E949-82C0-8809-7D4EE3D0EA63}"/>
                </a:ext>
              </a:extLst>
            </p:cNvPr>
            <p:cNvSpPr/>
            <p:nvPr/>
          </p:nvSpPr>
          <p:spPr>
            <a:xfrm>
              <a:off x="10385377" y="4166213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57" name="楕円 556">
              <a:extLst>
                <a:ext uri="{FF2B5EF4-FFF2-40B4-BE49-F238E27FC236}">
                  <a16:creationId xmlns:a16="http://schemas.microsoft.com/office/drawing/2014/main" id="{7DD2A19B-C3A2-CE40-FF50-EF99AFE02A7E}"/>
                </a:ext>
              </a:extLst>
            </p:cNvPr>
            <p:cNvSpPr/>
            <p:nvPr/>
          </p:nvSpPr>
          <p:spPr>
            <a:xfrm>
              <a:off x="10933597" y="4130297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58" name="楕円 557">
              <a:extLst>
                <a:ext uri="{FF2B5EF4-FFF2-40B4-BE49-F238E27FC236}">
                  <a16:creationId xmlns:a16="http://schemas.microsoft.com/office/drawing/2014/main" id="{EA32C185-9D54-433A-7143-BE9E900BD4AE}"/>
                </a:ext>
              </a:extLst>
            </p:cNvPr>
            <p:cNvSpPr/>
            <p:nvPr/>
          </p:nvSpPr>
          <p:spPr>
            <a:xfrm>
              <a:off x="11370547" y="3403325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59" name="楕円 558">
              <a:extLst>
                <a:ext uri="{FF2B5EF4-FFF2-40B4-BE49-F238E27FC236}">
                  <a16:creationId xmlns:a16="http://schemas.microsoft.com/office/drawing/2014/main" id="{06750189-D99D-2B9B-1EAE-176145EE5BD9}"/>
                </a:ext>
              </a:extLst>
            </p:cNvPr>
            <p:cNvSpPr/>
            <p:nvPr/>
          </p:nvSpPr>
          <p:spPr>
            <a:xfrm>
              <a:off x="13163349" y="5069836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60" name="楕円 559">
              <a:extLst>
                <a:ext uri="{FF2B5EF4-FFF2-40B4-BE49-F238E27FC236}">
                  <a16:creationId xmlns:a16="http://schemas.microsoft.com/office/drawing/2014/main" id="{90E33A80-F159-EF03-BF3F-2E19691BE0F7}"/>
                </a:ext>
              </a:extLst>
            </p:cNvPr>
            <p:cNvSpPr/>
            <p:nvPr/>
          </p:nvSpPr>
          <p:spPr>
            <a:xfrm>
              <a:off x="13343758" y="4916977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61" name="楕円 560">
              <a:extLst>
                <a:ext uri="{FF2B5EF4-FFF2-40B4-BE49-F238E27FC236}">
                  <a16:creationId xmlns:a16="http://schemas.microsoft.com/office/drawing/2014/main" id="{E4A586B1-0835-8931-B37A-2C158CF3127C}"/>
                </a:ext>
              </a:extLst>
            </p:cNvPr>
            <p:cNvSpPr/>
            <p:nvPr/>
          </p:nvSpPr>
          <p:spPr>
            <a:xfrm>
              <a:off x="13447475" y="5102566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62" name="楕円 561">
              <a:extLst>
                <a:ext uri="{FF2B5EF4-FFF2-40B4-BE49-F238E27FC236}">
                  <a16:creationId xmlns:a16="http://schemas.microsoft.com/office/drawing/2014/main" id="{72D502BC-EA1A-828C-142D-90D277A2AD68}"/>
                </a:ext>
              </a:extLst>
            </p:cNvPr>
            <p:cNvSpPr/>
            <p:nvPr/>
          </p:nvSpPr>
          <p:spPr>
            <a:xfrm>
              <a:off x="13766877" y="4598429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63" name="楕円 562">
              <a:extLst>
                <a:ext uri="{FF2B5EF4-FFF2-40B4-BE49-F238E27FC236}">
                  <a16:creationId xmlns:a16="http://schemas.microsoft.com/office/drawing/2014/main" id="{8733AA5B-ECAA-71D1-6E37-2D0B0832C4DA}"/>
                </a:ext>
              </a:extLst>
            </p:cNvPr>
            <p:cNvSpPr/>
            <p:nvPr/>
          </p:nvSpPr>
          <p:spPr>
            <a:xfrm>
              <a:off x="13875775" y="4699791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64" name="楕円 563">
              <a:extLst>
                <a:ext uri="{FF2B5EF4-FFF2-40B4-BE49-F238E27FC236}">
                  <a16:creationId xmlns:a16="http://schemas.microsoft.com/office/drawing/2014/main" id="{5C6A6ED5-AE6B-1F0C-0C44-7CFB69F92644}"/>
                </a:ext>
              </a:extLst>
            </p:cNvPr>
            <p:cNvSpPr/>
            <p:nvPr/>
          </p:nvSpPr>
          <p:spPr>
            <a:xfrm>
              <a:off x="13703409" y="2363878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65" name="楕円 564">
              <a:extLst>
                <a:ext uri="{FF2B5EF4-FFF2-40B4-BE49-F238E27FC236}">
                  <a16:creationId xmlns:a16="http://schemas.microsoft.com/office/drawing/2014/main" id="{F9F56795-D4D4-7B80-397C-5D32E86B4059}"/>
                </a:ext>
              </a:extLst>
            </p:cNvPr>
            <p:cNvSpPr/>
            <p:nvPr/>
          </p:nvSpPr>
          <p:spPr>
            <a:xfrm>
              <a:off x="13139808" y="2339653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66" name="楕円 565">
              <a:extLst>
                <a:ext uri="{FF2B5EF4-FFF2-40B4-BE49-F238E27FC236}">
                  <a16:creationId xmlns:a16="http://schemas.microsoft.com/office/drawing/2014/main" id="{88F1416A-AA23-CCD4-EF59-BA0E20C808A2}"/>
                </a:ext>
              </a:extLst>
            </p:cNvPr>
            <p:cNvSpPr/>
            <p:nvPr/>
          </p:nvSpPr>
          <p:spPr>
            <a:xfrm>
              <a:off x="13151703" y="1966873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67" name="楕円 566">
              <a:extLst>
                <a:ext uri="{FF2B5EF4-FFF2-40B4-BE49-F238E27FC236}">
                  <a16:creationId xmlns:a16="http://schemas.microsoft.com/office/drawing/2014/main" id="{E3E79455-C86C-A65F-E0A2-98B8FB9533C1}"/>
                </a:ext>
              </a:extLst>
            </p:cNvPr>
            <p:cNvSpPr/>
            <p:nvPr/>
          </p:nvSpPr>
          <p:spPr>
            <a:xfrm>
              <a:off x="13450950" y="2238854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68" name="楕円 567">
              <a:extLst>
                <a:ext uri="{FF2B5EF4-FFF2-40B4-BE49-F238E27FC236}">
                  <a16:creationId xmlns:a16="http://schemas.microsoft.com/office/drawing/2014/main" id="{5CE2066A-7652-6E2E-8572-49D71026A93B}"/>
                </a:ext>
              </a:extLst>
            </p:cNvPr>
            <p:cNvSpPr/>
            <p:nvPr/>
          </p:nvSpPr>
          <p:spPr>
            <a:xfrm>
              <a:off x="13779859" y="3008418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69" name="楕円 568">
              <a:extLst>
                <a:ext uri="{FF2B5EF4-FFF2-40B4-BE49-F238E27FC236}">
                  <a16:creationId xmlns:a16="http://schemas.microsoft.com/office/drawing/2014/main" id="{54A7AB74-8E59-FF9F-E5D8-C16A00AB2433}"/>
                </a:ext>
              </a:extLst>
            </p:cNvPr>
            <p:cNvSpPr/>
            <p:nvPr/>
          </p:nvSpPr>
          <p:spPr>
            <a:xfrm>
              <a:off x="13852971" y="3054962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70" name="楕円 569">
              <a:extLst>
                <a:ext uri="{FF2B5EF4-FFF2-40B4-BE49-F238E27FC236}">
                  <a16:creationId xmlns:a16="http://schemas.microsoft.com/office/drawing/2014/main" id="{3FBE3B0A-B9C5-E68B-E68D-0CD32F84C6D4}"/>
                </a:ext>
              </a:extLst>
            </p:cNvPr>
            <p:cNvSpPr/>
            <p:nvPr/>
          </p:nvSpPr>
          <p:spPr>
            <a:xfrm>
              <a:off x="13540499" y="4859930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71" name="楕円 570">
              <a:extLst>
                <a:ext uri="{FF2B5EF4-FFF2-40B4-BE49-F238E27FC236}">
                  <a16:creationId xmlns:a16="http://schemas.microsoft.com/office/drawing/2014/main" id="{CDC841DA-92A0-C953-C038-6BDAF574F3FC}"/>
                </a:ext>
              </a:extLst>
            </p:cNvPr>
            <p:cNvSpPr/>
            <p:nvPr/>
          </p:nvSpPr>
          <p:spPr>
            <a:xfrm>
              <a:off x="13811676" y="4761254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72" name="楕円 571">
              <a:extLst>
                <a:ext uri="{FF2B5EF4-FFF2-40B4-BE49-F238E27FC236}">
                  <a16:creationId xmlns:a16="http://schemas.microsoft.com/office/drawing/2014/main" id="{55378DB3-BB86-6285-CF5D-D376EE8C6731}"/>
                </a:ext>
              </a:extLst>
            </p:cNvPr>
            <p:cNvSpPr/>
            <p:nvPr/>
          </p:nvSpPr>
          <p:spPr>
            <a:xfrm>
              <a:off x="14020323" y="2378505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73" name="楕円 572">
              <a:extLst>
                <a:ext uri="{FF2B5EF4-FFF2-40B4-BE49-F238E27FC236}">
                  <a16:creationId xmlns:a16="http://schemas.microsoft.com/office/drawing/2014/main" id="{C46A5904-BAC3-FA76-8634-B677FDB6728D}"/>
                </a:ext>
              </a:extLst>
            </p:cNvPr>
            <p:cNvSpPr/>
            <p:nvPr/>
          </p:nvSpPr>
          <p:spPr>
            <a:xfrm>
              <a:off x="9619099" y="5778352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74" name="楕円 573">
              <a:extLst>
                <a:ext uri="{FF2B5EF4-FFF2-40B4-BE49-F238E27FC236}">
                  <a16:creationId xmlns:a16="http://schemas.microsoft.com/office/drawing/2014/main" id="{45A524BC-0227-0397-41A1-C1FF3638F011}"/>
                </a:ext>
              </a:extLst>
            </p:cNvPr>
            <p:cNvSpPr/>
            <p:nvPr/>
          </p:nvSpPr>
          <p:spPr>
            <a:xfrm>
              <a:off x="9795690" y="5509263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75" name="楕円 574">
              <a:extLst>
                <a:ext uri="{FF2B5EF4-FFF2-40B4-BE49-F238E27FC236}">
                  <a16:creationId xmlns:a16="http://schemas.microsoft.com/office/drawing/2014/main" id="{82EDBB53-1FB8-2162-829F-A145E67E4A6A}"/>
                </a:ext>
              </a:extLst>
            </p:cNvPr>
            <p:cNvSpPr/>
            <p:nvPr/>
          </p:nvSpPr>
          <p:spPr>
            <a:xfrm>
              <a:off x="13916404" y="1812303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76" name="楕円 575">
              <a:extLst>
                <a:ext uri="{FF2B5EF4-FFF2-40B4-BE49-F238E27FC236}">
                  <a16:creationId xmlns:a16="http://schemas.microsoft.com/office/drawing/2014/main" id="{6AF9FB49-A18A-02BB-FF4F-92CCCE03393F}"/>
                </a:ext>
              </a:extLst>
            </p:cNvPr>
            <p:cNvSpPr/>
            <p:nvPr/>
          </p:nvSpPr>
          <p:spPr>
            <a:xfrm>
              <a:off x="13508991" y="4777460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77" name="楕円 576">
              <a:extLst>
                <a:ext uri="{FF2B5EF4-FFF2-40B4-BE49-F238E27FC236}">
                  <a16:creationId xmlns:a16="http://schemas.microsoft.com/office/drawing/2014/main" id="{807BCFBC-6963-9AC1-1175-C8566C007E93}"/>
                </a:ext>
              </a:extLst>
            </p:cNvPr>
            <p:cNvSpPr/>
            <p:nvPr/>
          </p:nvSpPr>
          <p:spPr>
            <a:xfrm>
              <a:off x="13642082" y="2549161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78" name="楕円 577">
              <a:extLst>
                <a:ext uri="{FF2B5EF4-FFF2-40B4-BE49-F238E27FC236}">
                  <a16:creationId xmlns:a16="http://schemas.microsoft.com/office/drawing/2014/main" id="{39B6DB2F-746A-062C-35B2-66C4605D2EF9}"/>
                </a:ext>
              </a:extLst>
            </p:cNvPr>
            <p:cNvSpPr/>
            <p:nvPr/>
          </p:nvSpPr>
          <p:spPr>
            <a:xfrm>
              <a:off x="10600303" y="5155125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79" name="楕円 578">
              <a:extLst>
                <a:ext uri="{FF2B5EF4-FFF2-40B4-BE49-F238E27FC236}">
                  <a16:creationId xmlns:a16="http://schemas.microsoft.com/office/drawing/2014/main" id="{0D55EB9B-6077-5A99-673E-02B6C29416F1}"/>
                </a:ext>
              </a:extLst>
            </p:cNvPr>
            <p:cNvSpPr/>
            <p:nvPr/>
          </p:nvSpPr>
          <p:spPr>
            <a:xfrm>
              <a:off x="13467738" y="4214706"/>
              <a:ext cx="98703" cy="9870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80" name="楕円 579">
              <a:extLst>
                <a:ext uri="{FF2B5EF4-FFF2-40B4-BE49-F238E27FC236}">
                  <a16:creationId xmlns:a16="http://schemas.microsoft.com/office/drawing/2014/main" id="{A739FF7C-080D-4086-2769-86A34D846776}"/>
                </a:ext>
              </a:extLst>
            </p:cNvPr>
            <p:cNvSpPr/>
            <p:nvPr/>
          </p:nvSpPr>
          <p:spPr>
            <a:xfrm>
              <a:off x="12413463" y="3198426"/>
              <a:ext cx="98703" cy="9870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81" name="テキスト ボックス 580">
              <a:extLst>
                <a:ext uri="{FF2B5EF4-FFF2-40B4-BE49-F238E27FC236}">
                  <a16:creationId xmlns:a16="http://schemas.microsoft.com/office/drawing/2014/main" id="{638B152C-0729-5C39-0312-E3FE34D4A5FB}"/>
                </a:ext>
              </a:extLst>
            </p:cNvPr>
            <p:cNvSpPr txBox="1"/>
            <p:nvPr/>
          </p:nvSpPr>
          <p:spPr>
            <a:xfrm>
              <a:off x="8696093" y="3061527"/>
              <a:ext cx="21387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>
                  <a:effectLst>
                    <a:glow rad="228600">
                      <a:schemeClr val="bg2">
                        <a:lumMod val="40000"/>
                        <a:lumOff val="60000"/>
                        <a:alpha val="4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国道</a:t>
              </a:r>
              <a:r>
                <a:rPr kumimoji="1" lang="en-US" altLang="ja-JP" sz="1200" b="1" dirty="0">
                  <a:effectLst>
                    <a:glow rad="228600">
                      <a:schemeClr val="bg2">
                        <a:lumMod val="40000"/>
                        <a:lumOff val="60000"/>
                        <a:alpha val="4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202</a:t>
              </a:r>
              <a:r>
                <a:rPr kumimoji="1" lang="ja-JP" altLang="en-US" sz="1200" b="1" dirty="0">
                  <a:effectLst>
                    <a:glow rad="228600">
                      <a:schemeClr val="bg2">
                        <a:lumMod val="40000"/>
                        <a:lumOff val="60000"/>
                        <a:alpha val="4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号　福岡外環状道路</a:t>
              </a:r>
            </a:p>
          </p:txBody>
        </p:sp>
        <p:sp>
          <p:nvSpPr>
            <p:cNvPr id="582" name="テキスト ボックス 581">
              <a:extLst>
                <a:ext uri="{FF2B5EF4-FFF2-40B4-BE49-F238E27FC236}">
                  <a16:creationId xmlns:a16="http://schemas.microsoft.com/office/drawing/2014/main" id="{B405C7CD-9007-AFA0-0BDB-66CAF09CF8AB}"/>
                </a:ext>
              </a:extLst>
            </p:cNvPr>
            <p:cNvSpPr txBox="1"/>
            <p:nvPr/>
          </p:nvSpPr>
          <p:spPr>
            <a:xfrm rot="551112">
              <a:off x="11665770" y="5721982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1200" b="1" dirty="0">
                  <a:effectLst>
                    <a:glow rad="228600">
                      <a:schemeClr val="bg2">
                        <a:lumMod val="40000"/>
                        <a:lumOff val="60000"/>
                        <a:alpha val="4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国道３８５</a:t>
              </a:r>
              <a:r>
                <a:rPr lang="ja-JP" altLang="en-US" sz="1200" b="1" dirty="0">
                  <a:effectLst>
                    <a:glow rad="228600">
                      <a:schemeClr val="bg2">
                        <a:lumMod val="40000"/>
                        <a:lumOff val="60000"/>
                        <a:alpha val="4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号</a:t>
              </a:r>
              <a:endParaRPr kumimoji="1" lang="ja-JP" altLang="en-US" sz="1200" b="1" dirty="0">
                <a:effectLst>
                  <a:glow rad="228600">
                    <a:schemeClr val="bg2">
                      <a:lumMod val="40000"/>
                      <a:lumOff val="60000"/>
                      <a:alpha val="4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83" name="楕円 582">
              <a:extLst>
                <a:ext uri="{FF2B5EF4-FFF2-40B4-BE49-F238E27FC236}">
                  <a16:creationId xmlns:a16="http://schemas.microsoft.com/office/drawing/2014/main" id="{4EDA5D89-9041-FFF5-0CCE-088D2802686C}"/>
                </a:ext>
              </a:extLst>
            </p:cNvPr>
            <p:cNvSpPr/>
            <p:nvPr/>
          </p:nvSpPr>
          <p:spPr>
            <a:xfrm>
              <a:off x="9404502" y="5625792"/>
              <a:ext cx="98703" cy="9870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84" name="楕円 583">
              <a:extLst>
                <a:ext uri="{FF2B5EF4-FFF2-40B4-BE49-F238E27FC236}">
                  <a16:creationId xmlns:a16="http://schemas.microsoft.com/office/drawing/2014/main" id="{259545A0-77AA-369F-F496-9A33D29AA17C}"/>
                </a:ext>
              </a:extLst>
            </p:cNvPr>
            <p:cNvSpPr/>
            <p:nvPr/>
          </p:nvSpPr>
          <p:spPr>
            <a:xfrm flipV="1">
              <a:off x="14874270" y="932159"/>
              <a:ext cx="105355" cy="10535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5" name="楕円 584">
              <a:extLst>
                <a:ext uri="{FF2B5EF4-FFF2-40B4-BE49-F238E27FC236}">
                  <a16:creationId xmlns:a16="http://schemas.microsoft.com/office/drawing/2014/main" id="{A3363D59-F068-44BF-3EA6-42563079D668}"/>
                </a:ext>
              </a:extLst>
            </p:cNvPr>
            <p:cNvSpPr/>
            <p:nvPr/>
          </p:nvSpPr>
          <p:spPr>
            <a:xfrm flipV="1">
              <a:off x="13398272" y="6921377"/>
              <a:ext cx="105355" cy="10535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6" name="テキスト ボックス 585">
              <a:extLst>
                <a:ext uri="{FF2B5EF4-FFF2-40B4-BE49-F238E27FC236}">
                  <a16:creationId xmlns:a16="http://schemas.microsoft.com/office/drawing/2014/main" id="{2F369FEC-08D7-DF5D-7679-1FBB331F44A8}"/>
                </a:ext>
              </a:extLst>
            </p:cNvPr>
            <p:cNvSpPr txBox="1"/>
            <p:nvPr/>
          </p:nvSpPr>
          <p:spPr>
            <a:xfrm>
              <a:off x="14142346" y="803707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>
                  <a:effectLst>
                    <a:glow rad="228600">
                      <a:schemeClr val="bg2">
                        <a:lumMod val="40000"/>
                        <a:lumOff val="60000"/>
                        <a:alpha val="4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井尻駅</a:t>
              </a:r>
            </a:p>
          </p:txBody>
        </p:sp>
        <p:sp>
          <p:nvSpPr>
            <p:cNvPr id="587" name="テキスト ボックス 586">
              <a:extLst>
                <a:ext uri="{FF2B5EF4-FFF2-40B4-BE49-F238E27FC236}">
                  <a16:creationId xmlns:a16="http://schemas.microsoft.com/office/drawing/2014/main" id="{64E5ABFD-B9D3-359C-5B5C-3B1183F389F7}"/>
                </a:ext>
              </a:extLst>
            </p:cNvPr>
            <p:cNvSpPr txBox="1"/>
            <p:nvPr/>
          </p:nvSpPr>
          <p:spPr>
            <a:xfrm>
              <a:off x="13496826" y="6921377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b="1" dirty="0">
                  <a:effectLst>
                    <a:glow rad="228600">
                      <a:schemeClr val="bg2">
                        <a:lumMod val="40000"/>
                        <a:lumOff val="60000"/>
                        <a:alpha val="4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博多南</a:t>
              </a:r>
              <a:r>
                <a:rPr kumimoji="1" lang="ja-JP" altLang="en-US" sz="1200" b="1" dirty="0">
                  <a:effectLst>
                    <a:glow rad="228600">
                      <a:schemeClr val="bg2">
                        <a:lumMod val="40000"/>
                        <a:lumOff val="60000"/>
                        <a:alpha val="4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駅</a:t>
              </a:r>
            </a:p>
          </p:txBody>
        </p:sp>
        <p:sp>
          <p:nvSpPr>
            <p:cNvPr id="588" name="楕円 587">
              <a:extLst>
                <a:ext uri="{FF2B5EF4-FFF2-40B4-BE49-F238E27FC236}">
                  <a16:creationId xmlns:a16="http://schemas.microsoft.com/office/drawing/2014/main" id="{D30405C5-8E98-623A-D208-70583325CAF4}"/>
                </a:ext>
              </a:extLst>
            </p:cNvPr>
            <p:cNvSpPr/>
            <p:nvPr/>
          </p:nvSpPr>
          <p:spPr>
            <a:xfrm>
              <a:off x="10786587" y="5822741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89" name="楕円 588">
              <a:extLst>
                <a:ext uri="{FF2B5EF4-FFF2-40B4-BE49-F238E27FC236}">
                  <a16:creationId xmlns:a16="http://schemas.microsoft.com/office/drawing/2014/main" id="{3F713049-2B61-69FC-BC97-C26C1B02EDD3}"/>
                </a:ext>
              </a:extLst>
            </p:cNvPr>
            <p:cNvSpPr/>
            <p:nvPr/>
          </p:nvSpPr>
          <p:spPr>
            <a:xfrm>
              <a:off x="13576045" y="5529857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90" name="楕円 589">
              <a:extLst>
                <a:ext uri="{FF2B5EF4-FFF2-40B4-BE49-F238E27FC236}">
                  <a16:creationId xmlns:a16="http://schemas.microsoft.com/office/drawing/2014/main" id="{5E60DAD1-3E8C-6346-ACE1-763AC5CA6FAA}"/>
                </a:ext>
              </a:extLst>
            </p:cNvPr>
            <p:cNvSpPr/>
            <p:nvPr/>
          </p:nvSpPr>
          <p:spPr>
            <a:xfrm>
              <a:off x="9802931" y="4982600"/>
              <a:ext cx="98703" cy="9870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92" name="楕円 591">
              <a:extLst>
                <a:ext uri="{FF2B5EF4-FFF2-40B4-BE49-F238E27FC236}">
                  <a16:creationId xmlns:a16="http://schemas.microsoft.com/office/drawing/2014/main" id="{D272A9C0-8855-70EC-14C7-CF1C0753EC2F}"/>
                </a:ext>
              </a:extLst>
            </p:cNvPr>
            <p:cNvSpPr/>
            <p:nvPr/>
          </p:nvSpPr>
          <p:spPr>
            <a:xfrm>
              <a:off x="13341658" y="3981153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93" name="楕円 592">
              <a:extLst>
                <a:ext uri="{FF2B5EF4-FFF2-40B4-BE49-F238E27FC236}">
                  <a16:creationId xmlns:a16="http://schemas.microsoft.com/office/drawing/2014/main" id="{705A87D1-1F69-5A82-FCAE-20675F392F36}"/>
                </a:ext>
              </a:extLst>
            </p:cNvPr>
            <p:cNvSpPr/>
            <p:nvPr/>
          </p:nvSpPr>
          <p:spPr>
            <a:xfrm>
              <a:off x="13418386" y="3651524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94" name="楕円 593">
              <a:extLst>
                <a:ext uri="{FF2B5EF4-FFF2-40B4-BE49-F238E27FC236}">
                  <a16:creationId xmlns:a16="http://schemas.microsoft.com/office/drawing/2014/main" id="{62E6A055-4A52-EC5F-A0DB-D196111529AF}"/>
                </a:ext>
              </a:extLst>
            </p:cNvPr>
            <p:cNvSpPr/>
            <p:nvPr/>
          </p:nvSpPr>
          <p:spPr>
            <a:xfrm>
              <a:off x="12043849" y="4188060"/>
              <a:ext cx="98703" cy="9870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95" name="楕円 594">
              <a:extLst>
                <a:ext uri="{FF2B5EF4-FFF2-40B4-BE49-F238E27FC236}">
                  <a16:creationId xmlns:a16="http://schemas.microsoft.com/office/drawing/2014/main" id="{4DBDC6B3-2FF2-FEA8-DA59-D272EE90F677}"/>
                </a:ext>
              </a:extLst>
            </p:cNvPr>
            <p:cNvSpPr/>
            <p:nvPr/>
          </p:nvSpPr>
          <p:spPr>
            <a:xfrm>
              <a:off x="13778161" y="4315773"/>
              <a:ext cx="98703" cy="9870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96" name="楕円 595">
              <a:extLst>
                <a:ext uri="{FF2B5EF4-FFF2-40B4-BE49-F238E27FC236}">
                  <a16:creationId xmlns:a16="http://schemas.microsoft.com/office/drawing/2014/main" id="{CE011917-4AB8-7AAB-54AE-7AA4FA96D2C4}"/>
                </a:ext>
              </a:extLst>
            </p:cNvPr>
            <p:cNvSpPr/>
            <p:nvPr/>
          </p:nvSpPr>
          <p:spPr>
            <a:xfrm>
              <a:off x="11142476" y="2734000"/>
              <a:ext cx="98703" cy="9870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97" name="楕円 596">
              <a:extLst>
                <a:ext uri="{FF2B5EF4-FFF2-40B4-BE49-F238E27FC236}">
                  <a16:creationId xmlns:a16="http://schemas.microsoft.com/office/drawing/2014/main" id="{5B11D2C4-4DCF-1AD5-1601-8283278B1426}"/>
                </a:ext>
              </a:extLst>
            </p:cNvPr>
            <p:cNvSpPr/>
            <p:nvPr/>
          </p:nvSpPr>
          <p:spPr>
            <a:xfrm>
              <a:off x="11865969" y="3995172"/>
              <a:ext cx="98703" cy="9870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98" name="楕円 597">
              <a:extLst>
                <a:ext uri="{FF2B5EF4-FFF2-40B4-BE49-F238E27FC236}">
                  <a16:creationId xmlns:a16="http://schemas.microsoft.com/office/drawing/2014/main" id="{AE573123-910E-43BF-C50A-6334378EF033}"/>
                </a:ext>
              </a:extLst>
            </p:cNvPr>
            <p:cNvSpPr/>
            <p:nvPr/>
          </p:nvSpPr>
          <p:spPr>
            <a:xfrm>
              <a:off x="10461798" y="4858530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99" name="楕円 598">
              <a:extLst>
                <a:ext uri="{FF2B5EF4-FFF2-40B4-BE49-F238E27FC236}">
                  <a16:creationId xmlns:a16="http://schemas.microsoft.com/office/drawing/2014/main" id="{4227AF6E-B887-3221-8CED-ADD6B4A91971}"/>
                </a:ext>
              </a:extLst>
            </p:cNvPr>
            <p:cNvSpPr/>
            <p:nvPr/>
          </p:nvSpPr>
          <p:spPr>
            <a:xfrm>
              <a:off x="10730604" y="4227676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00" name="楕円 599">
              <a:extLst>
                <a:ext uri="{FF2B5EF4-FFF2-40B4-BE49-F238E27FC236}">
                  <a16:creationId xmlns:a16="http://schemas.microsoft.com/office/drawing/2014/main" id="{BE3C766E-95C4-D3ED-2212-A30F7F05FF17}"/>
                </a:ext>
              </a:extLst>
            </p:cNvPr>
            <p:cNvSpPr/>
            <p:nvPr/>
          </p:nvSpPr>
          <p:spPr>
            <a:xfrm>
              <a:off x="9628969" y="5349585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01" name="楕円 600">
              <a:extLst>
                <a:ext uri="{FF2B5EF4-FFF2-40B4-BE49-F238E27FC236}">
                  <a16:creationId xmlns:a16="http://schemas.microsoft.com/office/drawing/2014/main" id="{C33717E9-EF17-8253-8BE5-B2E905EA70F1}"/>
                </a:ext>
              </a:extLst>
            </p:cNvPr>
            <p:cNvSpPr/>
            <p:nvPr/>
          </p:nvSpPr>
          <p:spPr>
            <a:xfrm>
              <a:off x="11092844" y="5519616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02" name="楕円 601">
              <a:extLst>
                <a:ext uri="{FF2B5EF4-FFF2-40B4-BE49-F238E27FC236}">
                  <a16:creationId xmlns:a16="http://schemas.microsoft.com/office/drawing/2014/main" id="{8415B308-EFAA-43FB-609C-A3C88D33DD10}"/>
                </a:ext>
              </a:extLst>
            </p:cNvPr>
            <p:cNvSpPr/>
            <p:nvPr/>
          </p:nvSpPr>
          <p:spPr>
            <a:xfrm>
              <a:off x="9488850" y="5358077"/>
              <a:ext cx="98703" cy="9870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03" name="楕円 602">
              <a:extLst>
                <a:ext uri="{FF2B5EF4-FFF2-40B4-BE49-F238E27FC236}">
                  <a16:creationId xmlns:a16="http://schemas.microsoft.com/office/drawing/2014/main" id="{C69FC833-657D-4B98-5428-4F3B6383C7D2}"/>
                </a:ext>
              </a:extLst>
            </p:cNvPr>
            <p:cNvSpPr/>
            <p:nvPr/>
          </p:nvSpPr>
          <p:spPr>
            <a:xfrm>
              <a:off x="9437010" y="6241618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04" name="楕円 603">
              <a:extLst>
                <a:ext uri="{FF2B5EF4-FFF2-40B4-BE49-F238E27FC236}">
                  <a16:creationId xmlns:a16="http://schemas.microsoft.com/office/drawing/2014/main" id="{3BA2D2C7-8B33-EFCE-AF06-A52DBC691C92}"/>
                </a:ext>
              </a:extLst>
            </p:cNvPr>
            <p:cNvSpPr/>
            <p:nvPr/>
          </p:nvSpPr>
          <p:spPr>
            <a:xfrm>
              <a:off x="9878359" y="4468234"/>
              <a:ext cx="98703" cy="9870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05" name="楕円 604">
              <a:extLst>
                <a:ext uri="{FF2B5EF4-FFF2-40B4-BE49-F238E27FC236}">
                  <a16:creationId xmlns:a16="http://schemas.microsoft.com/office/drawing/2014/main" id="{1C6D5CF3-55F7-7221-20E9-1EA49D9184C7}"/>
                </a:ext>
              </a:extLst>
            </p:cNvPr>
            <p:cNvSpPr/>
            <p:nvPr/>
          </p:nvSpPr>
          <p:spPr>
            <a:xfrm>
              <a:off x="14290598" y="3822630"/>
              <a:ext cx="98703" cy="987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06" name="楕円 605">
              <a:extLst>
                <a:ext uri="{FF2B5EF4-FFF2-40B4-BE49-F238E27FC236}">
                  <a16:creationId xmlns:a16="http://schemas.microsoft.com/office/drawing/2014/main" id="{3951273E-5362-AFBC-B7FF-7B4B656BC28A}"/>
                </a:ext>
              </a:extLst>
            </p:cNvPr>
            <p:cNvSpPr/>
            <p:nvPr/>
          </p:nvSpPr>
          <p:spPr>
            <a:xfrm>
              <a:off x="10038173" y="5836364"/>
              <a:ext cx="98703" cy="9870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07" name="楕円 606">
              <a:extLst>
                <a:ext uri="{FF2B5EF4-FFF2-40B4-BE49-F238E27FC236}">
                  <a16:creationId xmlns:a16="http://schemas.microsoft.com/office/drawing/2014/main" id="{7547CA9C-E8C3-EE36-6A08-38FB1F76A11F}"/>
                </a:ext>
              </a:extLst>
            </p:cNvPr>
            <p:cNvSpPr/>
            <p:nvPr/>
          </p:nvSpPr>
          <p:spPr>
            <a:xfrm>
              <a:off x="12855568" y="4317452"/>
              <a:ext cx="98703" cy="9870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426" name="テキスト ボックス 425">
            <a:extLst>
              <a:ext uri="{FF2B5EF4-FFF2-40B4-BE49-F238E27FC236}">
                <a16:creationId xmlns:a16="http://schemas.microsoft.com/office/drawing/2014/main" id="{37A24351-F7AE-5F4C-AD2C-D9F874701C8F}"/>
              </a:ext>
            </a:extLst>
          </p:cNvPr>
          <p:cNvSpPr txBox="1"/>
          <p:nvPr/>
        </p:nvSpPr>
        <p:spPr>
          <a:xfrm>
            <a:off x="348282" y="623544"/>
            <a:ext cx="337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エリア②南区</a:t>
            </a:r>
            <a:endParaRPr lang="en-US" altLang="ja-JP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46" name="グループ化 545">
            <a:extLst>
              <a:ext uri="{FF2B5EF4-FFF2-40B4-BE49-F238E27FC236}">
                <a16:creationId xmlns:a16="http://schemas.microsoft.com/office/drawing/2014/main" id="{5D00B0CD-EC7A-803B-8443-3D69B1BA71FF}"/>
              </a:ext>
            </a:extLst>
          </p:cNvPr>
          <p:cNvGrpSpPr/>
          <p:nvPr/>
        </p:nvGrpSpPr>
        <p:grpSpPr>
          <a:xfrm>
            <a:off x="7401272" y="873074"/>
            <a:ext cx="2740648" cy="1028712"/>
            <a:chOff x="6968919" y="516019"/>
            <a:chExt cx="3489855" cy="1309930"/>
          </a:xfrm>
        </p:grpSpPr>
        <p:sp>
          <p:nvSpPr>
            <p:cNvPr id="547" name="正方形/長方形 546">
              <a:extLst>
                <a:ext uri="{FF2B5EF4-FFF2-40B4-BE49-F238E27FC236}">
                  <a16:creationId xmlns:a16="http://schemas.microsoft.com/office/drawing/2014/main" id="{997B74B9-8503-0D7D-BD0A-14FE4E1E4084}"/>
                </a:ext>
              </a:extLst>
            </p:cNvPr>
            <p:cNvSpPr/>
            <p:nvPr/>
          </p:nvSpPr>
          <p:spPr>
            <a:xfrm>
              <a:off x="7036884" y="611839"/>
              <a:ext cx="3132931" cy="1214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8" name="楕円 547">
              <a:extLst>
                <a:ext uri="{FF2B5EF4-FFF2-40B4-BE49-F238E27FC236}">
                  <a16:creationId xmlns:a16="http://schemas.microsoft.com/office/drawing/2014/main" id="{5FB31A32-0FF4-CFD6-70F4-341197959398}"/>
                </a:ext>
              </a:extLst>
            </p:cNvPr>
            <p:cNvSpPr/>
            <p:nvPr/>
          </p:nvSpPr>
          <p:spPr>
            <a:xfrm>
              <a:off x="7235648" y="1125847"/>
              <a:ext cx="144015" cy="1440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9" name="テキスト ボックス 548">
              <a:extLst>
                <a:ext uri="{FF2B5EF4-FFF2-40B4-BE49-F238E27FC236}">
                  <a16:creationId xmlns:a16="http://schemas.microsoft.com/office/drawing/2014/main" id="{02BA8584-620A-39E5-E737-89200D51B290}"/>
                </a:ext>
              </a:extLst>
            </p:cNvPr>
            <p:cNvSpPr txBox="1"/>
            <p:nvPr/>
          </p:nvSpPr>
          <p:spPr>
            <a:xfrm>
              <a:off x="7467913" y="809263"/>
              <a:ext cx="2990861" cy="1004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：運行区域</a:t>
              </a:r>
              <a:endPara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400"/>
                </a:lnSpc>
              </a:pPr>
              <a:r>
                <a:rPr kumimoji="1"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：住宅地等停留所</a:t>
              </a:r>
              <a:endPara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400"/>
                </a:lnSpc>
              </a:pPr>
              <a:r>
                <a:rPr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：駅付近停留所</a:t>
              </a:r>
              <a:endPara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400"/>
                </a:lnSpc>
              </a:pPr>
              <a:r>
                <a:rPr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：買物先・病院等の停留所</a:t>
              </a:r>
              <a:endPara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50" name="正方形/長方形 549">
              <a:extLst>
                <a:ext uri="{FF2B5EF4-FFF2-40B4-BE49-F238E27FC236}">
                  <a16:creationId xmlns:a16="http://schemas.microsoft.com/office/drawing/2014/main" id="{685F9810-E6FE-8DF5-57ED-151FA618D8B5}"/>
                </a:ext>
              </a:extLst>
            </p:cNvPr>
            <p:cNvSpPr/>
            <p:nvPr/>
          </p:nvSpPr>
          <p:spPr>
            <a:xfrm>
              <a:off x="7084210" y="830367"/>
              <a:ext cx="2993912" cy="97331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1" name="正方形/長方形 550">
              <a:extLst>
                <a:ext uri="{FF2B5EF4-FFF2-40B4-BE49-F238E27FC236}">
                  <a16:creationId xmlns:a16="http://schemas.microsoft.com/office/drawing/2014/main" id="{F3A50249-E1AD-E97A-5FF5-7EBC2CF5D4A9}"/>
                </a:ext>
              </a:extLst>
            </p:cNvPr>
            <p:cNvSpPr/>
            <p:nvPr/>
          </p:nvSpPr>
          <p:spPr>
            <a:xfrm>
              <a:off x="6968919" y="516019"/>
              <a:ext cx="774028" cy="4409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凡例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</p:txBody>
        </p:sp>
        <p:sp>
          <p:nvSpPr>
            <p:cNvPr id="552" name="楕円 551">
              <a:extLst>
                <a:ext uri="{FF2B5EF4-FFF2-40B4-BE49-F238E27FC236}">
                  <a16:creationId xmlns:a16="http://schemas.microsoft.com/office/drawing/2014/main" id="{AE24B63E-6613-2A8E-05EA-3C1F6D204BAC}"/>
                </a:ext>
              </a:extLst>
            </p:cNvPr>
            <p:cNvSpPr/>
            <p:nvPr/>
          </p:nvSpPr>
          <p:spPr>
            <a:xfrm>
              <a:off x="7245512" y="1603443"/>
              <a:ext cx="144546" cy="144546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43"/>
            </a:p>
          </p:txBody>
        </p:sp>
        <p:sp>
          <p:nvSpPr>
            <p:cNvPr id="553" name="正方形/長方形 552">
              <a:extLst>
                <a:ext uri="{FF2B5EF4-FFF2-40B4-BE49-F238E27FC236}">
                  <a16:creationId xmlns:a16="http://schemas.microsoft.com/office/drawing/2014/main" id="{10AE04E4-7864-FA30-AE52-D279322F6C91}"/>
                </a:ext>
              </a:extLst>
            </p:cNvPr>
            <p:cNvSpPr/>
            <p:nvPr/>
          </p:nvSpPr>
          <p:spPr>
            <a:xfrm>
              <a:off x="7145003" y="923748"/>
              <a:ext cx="346096" cy="12337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4" name="楕円 553">
              <a:extLst>
                <a:ext uri="{FF2B5EF4-FFF2-40B4-BE49-F238E27FC236}">
                  <a16:creationId xmlns:a16="http://schemas.microsoft.com/office/drawing/2014/main" id="{ED6B2FDA-FA19-CF5A-BE08-4C444569DDD0}"/>
                </a:ext>
              </a:extLst>
            </p:cNvPr>
            <p:cNvSpPr/>
            <p:nvPr/>
          </p:nvSpPr>
          <p:spPr>
            <a:xfrm>
              <a:off x="7246042" y="1356631"/>
              <a:ext cx="144546" cy="14454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43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5CB8A4-59AD-965E-B70F-559407FBB029}"/>
              </a:ext>
            </a:extLst>
          </p:cNvPr>
          <p:cNvSpPr txBox="1"/>
          <p:nvPr/>
        </p:nvSpPr>
        <p:spPr>
          <a:xfrm>
            <a:off x="6393160" y="775792"/>
            <a:ext cx="1006814" cy="252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R7.10.1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時点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 descr="マッ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7109A63-CA83-77EA-4B6D-1100FEDAA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" r="80298" b="70897"/>
          <a:stretch/>
        </p:blipFill>
        <p:spPr>
          <a:xfrm>
            <a:off x="632520" y="1053672"/>
            <a:ext cx="450575" cy="632879"/>
          </a:xfrm>
          <a:prstGeom prst="rect">
            <a:avLst/>
          </a:prstGeom>
        </p:spPr>
      </p:pic>
      <p:sp>
        <p:nvSpPr>
          <p:cNvPr id="4" name="Rectangle 67">
            <a:extLst>
              <a:ext uri="{FF2B5EF4-FFF2-40B4-BE49-F238E27FC236}">
                <a16:creationId xmlns:a16="http://schemas.microsoft.com/office/drawing/2014/main" id="{3B7B09DC-F48A-94FB-A653-458317995723}"/>
              </a:ext>
            </a:extLst>
          </p:cNvPr>
          <p:cNvSpPr>
            <a:spLocks noChangeArrowheads="1"/>
          </p:cNvSpPr>
          <p:nvPr/>
        </p:nvSpPr>
        <p:spPr>
          <a:xfrm>
            <a:off x="0" y="32357"/>
            <a:ext cx="9906000" cy="5159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sz="2167" b="1" dirty="0">
                <a:solidFill>
                  <a:schemeClr val="bg1"/>
                </a:solidFill>
                <a:latin typeface="+mn-ea"/>
              </a:rPr>
              <a:t>既存取組み状況（停留所配置図）</a:t>
            </a:r>
          </a:p>
        </p:txBody>
      </p:sp>
      <p:sp>
        <p:nvSpPr>
          <p:cNvPr id="6" name="テキスト 751">
            <a:extLst>
              <a:ext uri="{FF2B5EF4-FFF2-40B4-BE49-F238E27FC236}">
                <a16:creationId xmlns:a16="http://schemas.microsoft.com/office/drawing/2014/main" id="{B08406F1-A26C-14C0-10B4-7D66879E892A}"/>
              </a:ext>
            </a:extLst>
          </p:cNvPr>
          <p:cNvSpPr txBox="1"/>
          <p:nvPr/>
        </p:nvSpPr>
        <p:spPr>
          <a:xfrm>
            <a:off x="8409384" y="107340"/>
            <a:ext cx="14036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defRPr lang="ja-JP" altLang="en-US"/>
            </a:pPr>
            <a:r>
              <a:rPr lang="ja-JP" altLang="en-US" dirty="0">
                <a:latin typeface="+mj-ea"/>
                <a:ea typeface="+mj-ea"/>
              </a:rPr>
              <a:t>参考資料５</a:t>
            </a:r>
            <a:endParaRPr lang="en-US" altLang="ja-JP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16612668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custGeom>
          <a:avLst/>
          <a:gdLst/>
          <a:ahLst/>
          <a:cxnLst/>
          <a:rect l="l" t="t" r="r" b="b"/>
          <a:pathLst/>
        </a:custGeom>
      </a:spPr>
      <a:bodyPr vertOverflow="overflow" horzOverflow="overflow" wrap="none">
        <a:spAutoFit/>
      </a:bodyPr>
      <a:lstStyle>
        <a:defPPr fontAlgn="auto">
          <a:spcBef>
            <a:spcPts val="0"/>
          </a:spcBef>
          <a:spcAft>
            <a:spcPts val="0"/>
          </a:spcAft>
          <a:defRPr b="1" u="sng" dirty="0">
            <a:solidFill>
              <a:prstClr val="black"/>
            </a:solidFill>
            <a:latin typeface="+mn-ea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3266</TotalTime>
  <Words>122</Words>
  <Application>Microsoft Office PowerPoint</Application>
  <PresentationFormat>A4 210 x 297 mm</PresentationFormat>
  <Paragraphs>25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Meiryo UI</vt:lpstr>
      <vt:lpstr>Arial</vt:lpstr>
      <vt:lpstr>Calibri</vt:lpstr>
      <vt:lpstr>標準デザイン</vt:lpstr>
      <vt:lpstr>41_デザインの設定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山ノ平　光成</dc:creator>
  <cp:lastModifiedBy>永峯　憲仁</cp:lastModifiedBy>
  <cp:revision>145</cp:revision>
  <cp:lastPrinted>2025-10-06T06:14:51Z</cp:lastPrinted>
  <dcterms:modified xsi:type="dcterms:W3CDTF">2025-10-07T07:24:16Z</dcterms:modified>
</cp:coreProperties>
</file>