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6" r:id="rId3"/>
    <p:sldId id="544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6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5B"/>
    <a:srgbClr val="0C3493"/>
    <a:srgbClr val="0000FF"/>
    <a:srgbClr val="0000CC"/>
    <a:srgbClr val="5BB458"/>
    <a:srgbClr val="006600"/>
    <a:srgbClr val="008000"/>
    <a:srgbClr val="009900"/>
    <a:srgbClr val="5B95C3"/>
    <a:srgbClr val="58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 varScale="1">
        <p:scale>
          <a:sx n="80" d="100"/>
          <a:sy n="80" d="100"/>
        </p:scale>
        <p:origin x="96" y="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92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891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ebmap.city.fukuoka.lg.jp/fukuoka/Portal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A5CBD32-A494-D0A8-5EA3-1EDDE75E0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0" r="27940" b="3136"/>
          <a:stretch/>
        </p:blipFill>
        <p:spPr>
          <a:xfrm>
            <a:off x="395536" y="917497"/>
            <a:ext cx="6565102" cy="5499972"/>
          </a:xfrm>
          <a:prstGeom prst="rect">
            <a:avLst/>
          </a:prstGeom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346">
            <a:extLst>
              <a:ext uri="{FF2B5EF4-FFF2-40B4-BE49-F238E27FC236}">
                <a16:creationId xmlns:a16="http://schemas.microsoft.com/office/drawing/2014/main" id="{027843E9-E461-0F43-7D8D-B533FB53F02D}"/>
              </a:ext>
            </a:extLst>
          </p:cNvPr>
          <p:cNvSpPr/>
          <p:nvPr/>
        </p:nvSpPr>
        <p:spPr>
          <a:xfrm>
            <a:off x="872399" y="1155600"/>
            <a:ext cx="6000386" cy="5063058"/>
          </a:xfrm>
          <a:custGeom>
            <a:avLst/>
            <a:gdLst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574766 w 7236823"/>
              <a:gd name="connsiteY75" fmla="*/ 3422468 h 6178731"/>
              <a:gd name="connsiteX76" fmla="*/ 574766 w 7236823"/>
              <a:gd name="connsiteY76" fmla="*/ 3226526 h 6178731"/>
              <a:gd name="connsiteX77" fmla="*/ 339635 w 7236823"/>
              <a:gd name="connsiteY77" fmla="*/ 3383280 h 6178731"/>
              <a:gd name="connsiteX78" fmla="*/ 0 w 7236823"/>
              <a:gd name="connsiteY78" fmla="*/ 3200400 h 6178731"/>
              <a:gd name="connsiteX79" fmla="*/ 209006 w 7236823"/>
              <a:gd name="connsiteY79" fmla="*/ 2965268 h 6178731"/>
              <a:gd name="connsiteX80" fmla="*/ 587829 w 7236823"/>
              <a:gd name="connsiteY80" fmla="*/ 2651760 h 6178731"/>
              <a:gd name="connsiteX81" fmla="*/ 783772 w 7236823"/>
              <a:gd name="connsiteY81" fmla="*/ 2416628 h 6178731"/>
              <a:gd name="connsiteX82" fmla="*/ 1110343 w 7236823"/>
              <a:gd name="connsiteY82" fmla="*/ 2024743 h 6178731"/>
              <a:gd name="connsiteX83" fmla="*/ 1306286 w 7236823"/>
              <a:gd name="connsiteY83" fmla="*/ 1789611 h 6178731"/>
              <a:gd name="connsiteX84" fmla="*/ 1410789 w 7236823"/>
              <a:gd name="connsiteY84" fmla="*/ 1528354 h 6178731"/>
              <a:gd name="connsiteX85" fmla="*/ 1384663 w 7236823"/>
              <a:gd name="connsiteY85" fmla="*/ 1410788 h 6178731"/>
              <a:gd name="connsiteX86" fmla="*/ 1227909 w 7236823"/>
              <a:gd name="connsiteY86" fmla="*/ 1227908 h 6178731"/>
              <a:gd name="connsiteX87" fmla="*/ 1267097 w 7236823"/>
              <a:gd name="connsiteY87" fmla="*/ 1110343 h 6178731"/>
              <a:gd name="connsiteX88" fmla="*/ 1280160 w 7236823"/>
              <a:gd name="connsiteY88" fmla="*/ 992777 h 6178731"/>
              <a:gd name="connsiteX89" fmla="*/ 1345475 w 7236823"/>
              <a:gd name="connsiteY89" fmla="*/ 914400 h 6178731"/>
              <a:gd name="connsiteX90" fmla="*/ 1319349 w 7236823"/>
              <a:gd name="connsiteY90" fmla="*/ 809897 h 6178731"/>
              <a:gd name="connsiteX91" fmla="*/ 1358537 w 7236823"/>
              <a:gd name="connsiteY91" fmla="*/ 783771 h 6178731"/>
              <a:gd name="connsiteX92" fmla="*/ 1449977 w 7236823"/>
              <a:gd name="connsiteY92" fmla="*/ 640080 h 6178731"/>
              <a:gd name="connsiteX93" fmla="*/ 1410789 w 7236823"/>
              <a:gd name="connsiteY93" fmla="*/ 587828 h 6178731"/>
              <a:gd name="connsiteX94" fmla="*/ 1463040 w 7236823"/>
              <a:gd name="connsiteY94" fmla="*/ 535577 h 6178731"/>
              <a:gd name="connsiteX95" fmla="*/ 1397726 w 7236823"/>
              <a:gd name="connsiteY95" fmla="*/ 483326 h 6178731"/>
              <a:gd name="connsiteX96" fmla="*/ 1449977 w 7236823"/>
              <a:gd name="connsiteY96" fmla="*/ 391886 h 6178731"/>
              <a:gd name="connsiteX97" fmla="*/ 1463040 w 7236823"/>
              <a:gd name="connsiteY97" fmla="*/ 274320 h 6178731"/>
              <a:gd name="connsiteX98" fmla="*/ 1515292 w 7236823"/>
              <a:gd name="connsiteY98" fmla="*/ 117566 h 6178731"/>
              <a:gd name="connsiteX99" fmla="*/ 1567543 w 7236823"/>
              <a:gd name="connsiteY99" fmla="*/ 0 h 6178731"/>
              <a:gd name="connsiteX100" fmla="*/ 1815737 w 7236823"/>
              <a:gd name="connsiteY100" fmla="*/ 130628 h 6178731"/>
              <a:gd name="connsiteX101" fmla="*/ 1959429 w 7236823"/>
              <a:gd name="connsiteY101" fmla="*/ 248194 h 6178731"/>
              <a:gd name="connsiteX102" fmla="*/ 2116183 w 7236823"/>
              <a:gd name="connsiteY102" fmla="*/ 222068 h 6178731"/>
              <a:gd name="connsiteX103" fmla="*/ 2259875 w 7236823"/>
              <a:gd name="connsiteY103" fmla="*/ 287383 h 6178731"/>
              <a:gd name="connsiteX104" fmla="*/ 2442755 w 7236823"/>
              <a:gd name="connsiteY104" fmla="*/ 287383 h 6178731"/>
              <a:gd name="connsiteX105" fmla="*/ 2508069 w 7236823"/>
              <a:gd name="connsiteY105" fmla="*/ 287383 h 6178731"/>
              <a:gd name="connsiteX106" fmla="*/ 2547257 w 7236823"/>
              <a:gd name="connsiteY106" fmla="*/ 365760 h 6178731"/>
              <a:gd name="connsiteX107" fmla="*/ 2416629 w 7236823"/>
              <a:gd name="connsiteY107" fmla="*/ 444137 h 6178731"/>
              <a:gd name="connsiteX108" fmla="*/ 2390503 w 7236823"/>
              <a:gd name="connsiteY108" fmla="*/ 561703 h 6178731"/>
              <a:gd name="connsiteX109" fmla="*/ 2312126 w 7236823"/>
              <a:gd name="connsiteY109" fmla="*/ 666206 h 6178731"/>
              <a:gd name="connsiteX110" fmla="*/ 2377440 w 7236823"/>
              <a:gd name="connsiteY110" fmla="*/ 731520 h 6178731"/>
              <a:gd name="connsiteX111" fmla="*/ 2455817 w 7236823"/>
              <a:gd name="connsiteY111" fmla="*/ 653143 h 6178731"/>
              <a:gd name="connsiteX112" fmla="*/ 2547257 w 7236823"/>
              <a:gd name="connsiteY112" fmla="*/ 600891 h 6178731"/>
              <a:gd name="connsiteX113" fmla="*/ 2664823 w 7236823"/>
              <a:gd name="connsiteY113" fmla="*/ 561703 h 6178731"/>
              <a:gd name="connsiteX114" fmla="*/ 2651760 w 7236823"/>
              <a:gd name="connsiteY114" fmla="*/ 444137 h 6178731"/>
              <a:gd name="connsiteX115" fmla="*/ 2769326 w 7236823"/>
              <a:gd name="connsiteY115" fmla="*/ 535577 h 6178731"/>
              <a:gd name="connsiteX116" fmla="*/ 2886892 w 7236823"/>
              <a:gd name="connsiteY116" fmla="*/ 679268 h 6178731"/>
              <a:gd name="connsiteX117" fmla="*/ 2939143 w 7236823"/>
              <a:gd name="connsiteY117" fmla="*/ 783771 h 6178731"/>
              <a:gd name="connsiteX118" fmla="*/ 2952206 w 7236823"/>
              <a:gd name="connsiteY118" fmla="*/ 705394 h 6178731"/>
              <a:gd name="connsiteX119" fmla="*/ 3043646 w 7236823"/>
              <a:gd name="connsiteY119" fmla="*/ 666206 h 6178731"/>
              <a:gd name="connsiteX120" fmla="*/ 3082835 w 7236823"/>
              <a:gd name="connsiteY120" fmla="*/ 509451 h 6178731"/>
              <a:gd name="connsiteX121" fmla="*/ 3226526 w 7236823"/>
              <a:gd name="connsiteY121" fmla="*/ 574766 h 6178731"/>
              <a:gd name="connsiteX122" fmla="*/ 3213463 w 7236823"/>
              <a:gd name="connsiteY122" fmla="*/ 705394 h 6178731"/>
              <a:gd name="connsiteX123" fmla="*/ 3213463 w 7236823"/>
              <a:gd name="connsiteY123" fmla="*/ 757646 h 6178731"/>
              <a:gd name="connsiteX124" fmla="*/ 3513909 w 7236823"/>
              <a:gd name="connsiteY124" fmla="*/ 783771 h 6178731"/>
              <a:gd name="connsiteX125" fmla="*/ 3448595 w 7236823"/>
              <a:gd name="connsiteY125" fmla="*/ 940526 h 6178731"/>
              <a:gd name="connsiteX126" fmla="*/ 3422469 w 7236823"/>
              <a:gd name="connsiteY126" fmla="*/ 1018903 h 6178731"/>
              <a:gd name="connsiteX127" fmla="*/ 3540035 w 7236823"/>
              <a:gd name="connsiteY127" fmla="*/ 1084217 h 6178731"/>
              <a:gd name="connsiteX128" fmla="*/ 3696789 w 7236823"/>
              <a:gd name="connsiteY128" fmla="*/ 1162594 h 6178731"/>
              <a:gd name="connsiteX129" fmla="*/ 3788229 w 7236823"/>
              <a:gd name="connsiteY129" fmla="*/ 1188720 h 6178731"/>
              <a:gd name="connsiteX130" fmla="*/ 3840480 w 7236823"/>
              <a:gd name="connsiteY130" fmla="*/ 1240971 h 6178731"/>
              <a:gd name="connsiteX131" fmla="*/ 3905795 w 7236823"/>
              <a:gd name="connsiteY131" fmla="*/ 1293223 h 6178731"/>
              <a:gd name="connsiteX132" fmla="*/ 3918857 w 7236823"/>
              <a:gd name="connsiteY132" fmla="*/ 1410788 h 6178731"/>
              <a:gd name="connsiteX133" fmla="*/ 3997235 w 7236823"/>
              <a:gd name="connsiteY133" fmla="*/ 1606731 h 6178731"/>
              <a:gd name="connsiteX134" fmla="*/ 3971109 w 7236823"/>
              <a:gd name="connsiteY134" fmla="*/ 1658983 h 6178731"/>
              <a:gd name="connsiteX135" fmla="*/ 4075612 w 7236823"/>
              <a:gd name="connsiteY135" fmla="*/ 1658983 h 6178731"/>
              <a:gd name="connsiteX136" fmla="*/ 4127863 w 7236823"/>
              <a:gd name="connsiteY136" fmla="*/ 1698171 h 6178731"/>
              <a:gd name="connsiteX137" fmla="*/ 4180115 w 7236823"/>
              <a:gd name="connsiteY137" fmla="*/ 1672046 h 6178731"/>
              <a:gd name="connsiteX138" fmla="*/ 4180115 w 7236823"/>
              <a:gd name="connsiteY138" fmla="*/ 1815737 h 6178731"/>
              <a:gd name="connsiteX139" fmla="*/ 4428309 w 7236823"/>
              <a:gd name="connsiteY139" fmla="*/ 1854926 h 6178731"/>
              <a:gd name="connsiteX140" fmla="*/ 4650377 w 7236823"/>
              <a:gd name="connsiteY140" fmla="*/ 1881051 h 6178731"/>
              <a:gd name="connsiteX141" fmla="*/ 4859383 w 7236823"/>
              <a:gd name="connsiteY141" fmla="*/ 1946366 h 6178731"/>
              <a:gd name="connsiteX142" fmla="*/ 4963886 w 7236823"/>
              <a:gd name="connsiteY142" fmla="*/ 2103120 h 6178731"/>
              <a:gd name="connsiteX143" fmla="*/ 5342709 w 7236823"/>
              <a:gd name="connsiteY143" fmla="*/ 2181497 h 6178731"/>
              <a:gd name="connsiteX144" fmla="*/ 5721532 w 7236823"/>
              <a:gd name="connsiteY144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574766 w 7236823"/>
              <a:gd name="connsiteY75" fmla="*/ 3422468 h 6178731"/>
              <a:gd name="connsiteX76" fmla="*/ 574766 w 7236823"/>
              <a:gd name="connsiteY76" fmla="*/ 3226526 h 6178731"/>
              <a:gd name="connsiteX77" fmla="*/ 339635 w 7236823"/>
              <a:gd name="connsiteY77" fmla="*/ 3383280 h 6178731"/>
              <a:gd name="connsiteX78" fmla="*/ 0 w 7236823"/>
              <a:gd name="connsiteY78" fmla="*/ 3200400 h 6178731"/>
              <a:gd name="connsiteX79" fmla="*/ 209006 w 7236823"/>
              <a:gd name="connsiteY79" fmla="*/ 2965268 h 6178731"/>
              <a:gd name="connsiteX80" fmla="*/ 587829 w 7236823"/>
              <a:gd name="connsiteY80" fmla="*/ 2651760 h 6178731"/>
              <a:gd name="connsiteX81" fmla="*/ 783772 w 7236823"/>
              <a:gd name="connsiteY81" fmla="*/ 2416628 h 6178731"/>
              <a:gd name="connsiteX82" fmla="*/ 1110343 w 7236823"/>
              <a:gd name="connsiteY82" fmla="*/ 2024743 h 6178731"/>
              <a:gd name="connsiteX83" fmla="*/ 1306286 w 7236823"/>
              <a:gd name="connsiteY83" fmla="*/ 1789611 h 6178731"/>
              <a:gd name="connsiteX84" fmla="*/ 1410789 w 7236823"/>
              <a:gd name="connsiteY84" fmla="*/ 1528354 h 6178731"/>
              <a:gd name="connsiteX85" fmla="*/ 1384663 w 7236823"/>
              <a:gd name="connsiteY85" fmla="*/ 1410788 h 6178731"/>
              <a:gd name="connsiteX86" fmla="*/ 1227909 w 7236823"/>
              <a:gd name="connsiteY86" fmla="*/ 1227908 h 6178731"/>
              <a:gd name="connsiteX87" fmla="*/ 1267097 w 7236823"/>
              <a:gd name="connsiteY87" fmla="*/ 1110343 h 6178731"/>
              <a:gd name="connsiteX88" fmla="*/ 1280160 w 7236823"/>
              <a:gd name="connsiteY88" fmla="*/ 992777 h 6178731"/>
              <a:gd name="connsiteX89" fmla="*/ 1345475 w 7236823"/>
              <a:gd name="connsiteY89" fmla="*/ 914400 h 6178731"/>
              <a:gd name="connsiteX90" fmla="*/ 1319349 w 7236823"/>
              <a:gd name="connsiteY90" fmla="*/ 809897 h 6178731"/>
              <a:gd name="connsiteX91" fmla="*/ 1358537 w 7236823"/>
              <a:gd name="connsiteY91" fmla="*/ 783771 h 6178731"/>
              <a:gd name="connsiteX92" fmla="*/ 1449977 w 7236823"/>
              <a:gd name="connsiteY92" fmla="*/ 640080 h 6178731"/>
              <a:gd name="connsiteX93" fmla="*/ 1410789 w 7236823"/>
              <a:gd name="connsiteY93" fmla="*/ 587828 h 6178731"/>
              <a:gd name="connsiteX94" fmla="*/ 1463040 w 7236823"/>
              <a:gd name="connsiteY94" fmla="*/ 535577 h 6178731"/>
              <a:gd name="connsiteX95" fmla="*/ 1397726 w 7236823"/>
              <a:gd name="connsiteY95" fmla="*/ 483326 h 6178731"/>
              <a:gd name="connsiteX96" fmla="*/ 1449977 w 7236823"/>
              <a:gd name="connsiteY96" fmla="*/ 391886 h 6178731"/>
              <a:gd name="connsiteX97" fmla="*/ 1463040 w 7236823"/>
              <a:gd name="connsiteY97" fmla="*/ 274320 h 6178731"/>
              <a:gd name="connsiteX98" fmla="*/ 1515292 w 7236823"/>
              <a:gd name="connsiteY98" fmla="*/ 117566 h 6178731"/>
              <a:gd name="connsiteX99" fmla="*/ 1567543 w 7236823"/>
              <a:gd name="connsiteY99" fmla="*/ 0 h 6178731"/>
              <a:gd name="connsiteX100" fmla="*/ 1815737 w 7236823"/>
              <a:gd name="connsiteY100" fmla="*/ 130628 h 6178731"/>
              <a:gd name="connsiteX101" fmla="*/ 1959429 w 7236823"/>
              <a:gd name="connsiteY101" fmla="*/ 248194 h 6178731"/>
              <a:gd name="connsiteX102" fmla="*/ 2116183 w 7236823"/>
              <a:gd name="connsiteY102" fmla="*/ 222068 h 6178731"/>
              <a:gd name="connsiteX103" fmla="*/ 2259875 w 7236823"/>
              <a:gd name="connsiteY103" fmla="*/ 287383 h 6178731"/>
              <a:gd name="connsiteX104" fmla="*/ 2442755 w 7236823"/>
              <a:gd name="connsiteY104" fmla="*/ 287383 h 6178731"/>
              <a:gd name="connsiteX105" fmla="*/ 2508069 w 7236823"/>
              <a:gd name="connsiteY105" fmla="*/ 287383 h 6178731"/>
              <a:gd name="connsiteX106" fmla="*/ 2547257 w 7236823"/>
              <a:gd name="connsiteY106" fmla="*/ 365760 h 6178731"/>
              <a:gd name="connsiteX107" fmla="*/ 2416629 w 7236823"/>
              <a:gd name="connsiteY107" fmla="*/ 444137 h 6178731"/>
              <a:gd name="connsiteX108" fmla="*/ 2390503 w 7236823"/>
              <a:gd name="connsiteY108" fmla="*/ 561703 h 6178731"/>
              <a:gd name="connsiteX109" fmla="*/ 2312126 w 7236823"/>
              <a:gd name="connsiteY109" fmla="*/ 666206 h 6178731"/>
              <a:gd name="connsiteX110" fmla="*/ 2377440 w 7236823"/>
              <a:gd name="connsiteY110" fmla="*/ 731520 h 6178731"/>
              <a:gd name="connsiteX111" fmla="*/ 2455817 w 7236823"/>
              <a:gd name="connsiteY111" fmla="*/ 653143 h 6178731"/>
              <a:gd name="connsiteX112" fmla="*/ 2547257 w 7236823"/>
              <a:gd name="connsiteY112" fmla="*/ 600891 h 6178731"/>
              <a:gd name="connsiteX113" fmla="*/ 2664823 w 7236823"/>
              <a:gd name="connsiteY113" fmla="*/ 561703 h 6178731"/>
              <a:gd name="connsiteX114" fmla="*/ 2651760 w 7236823"/>
              <a:gd name="connsiteY114" fmla="*/ 444137 h 6178731"/>
              <a:gd name="connsiteX115" fmla="*/ 2769326 w 7236823"/>
              <a:gd name="connsiteY115" fmla="*/ 535577 h 6178731"/>
              <a:gd name="connsiteX116" fmla="*/ 2886892 w 7236823"/>
              <a:gd name="connsiteY116" fmla="*/ 679268 h 6178731"/>
              <a:gd name="connsiteX117" fmla="*/ 2939143 w 7236823"/>
              <a:gd name="connsiteY117" fmla="*/ 783771 h 6178731"/>
              <a:gd name="connsiteX118" fmla="*/ 2952206 w 7236823"/>
              <a:gd name="connsiteY118" fmla="*/ 705394 h 6178731"/>
              <a:gd name="connsiteX119" fmla="*/ 3043646 w 7236823"/>
              <a:gd name="connsiteY119" fmla="*/ 666206 h 6178731"/>
              <a:gd name="connsiteX120" fmla="*/ 3082835 w 7236823"/>
              <a:gd name="connsiteY120" fmla="*/ 509451 h 6178731"/>
              <a:gd name="connsiteX121" fmla="*/ 3226526 w 7236823"/>
              <a:gd name="connsiteY121" fmla="*/ 574766 h 6178731"/>
              <a:gd name="connsiteX122" fmla="*/ 3213463 w 7236823"/>
              <a:gd name="connsiteY122" fmla="*/ 705394 h 6178731"/>
              <a:gd name="connsiteX123" fmla="*/ 3213463 w 7236823"/>
              <a:gd name="connsiteY123" fmla="*/ 757646 h 6178731"/>
              <a:gd name="connsiteX124" fmla="*/ 3513909 w 7236823"/>
              <a:gd name="connsiteY124" fmla="*/ 783771 h 6178731"/>
              <a:gd name="connsiteX125" fmla="*/ 3448595 w 7236823"/>
              <a:gd name="connsiteY125" fmla="*/ 940526 h 6178731"/>
              <a:gd name="connsiteX126" fmla="*/ 3422469 w 7236823"/>
              <a:gd name="connsiteY126" fmla="*/ 1018903 h 6178731"/>
              <a:gd name="connsiteX127" fmla="*/ 3540035 w 7236823"/>
              <a:gd name="connsiteY127" fmla="*/ 1084217 h 6178731"/>
              <a:gd name="connsiteX128" fmla="*/ 3696789 w 7236823"/>
              <a:gd name="connsiteY128" fmla="*/ 1162594 h 6178731"/>
              <a:gd name="connsiteX129" fmla="*/ 3788229 w 7236823"/>
              <a:gd name="connsiteY129" fmla="*/ 1188720 h 6178731"/>
              <a:gd name="connsiteX130" fmla="*/ 3840480 w 7236823"/>
              <a:gd name="connsiteY130" fmla="*/ 1240971 h 6178731"/>
              <a:gd name="connsiteX131" fmla="*/ 3905795 w 7236823"/>
              <a:gd name="connsiteY131" fmla="*/ 1293223 h 6178731"/>
              <a:gd name="connsiteX132" fmla="*/ 3918857 w 7236823"/>
              <a:gd name="connsiteY132" fmla="*/ 1410788 h 6178731"/>
              <a:gd name="connsiteX133" fmla="*/ 3997235 w 7236823"/>
              <a:gd name="connsiteY133" fmla="*/ 1606731 h 6178731"/>
              <a:gd name="connsiteX134" fmla="*/ 3971109 w 7236823"/>
              <a:gd name="connsiteY134" fmla="*/ 1658983 h 6178731"/>
              <a:gd name="connsiteX135" fmla="*/ 4075612 w 7236823"/>
              <a:gd name="connsiteY135" fmla="*/ 1658983 h 6178731"/>
              <a:gd name="connsiteX136" fmla="*/ 4127863 w 7236823"/>
              <a:gd name="connsiteY136" fmla="*/ 1698171 h 6178731"/>
              <a:gd name="connsiteX137" fmla="*/ 4180115 w 7236823"/>
              <a:gd name="connsiteY137" fmla="*/ 1672046 h 6178731"/>
              <a:gd name="connsiteX138" fmla="*/ 4180115 w 7236823"/>
              <a:gd name="connsiteY138" fmla="*/ 1815737 h 6178731"/>
              <a:gd name="connsiteX139" fmla="*/ 4428309 w 7236823"/>
              <a:gd name="connsiteY139" fmla="*/ 1854926 h 6178731"/>
              <a:gd name="connsiteX140" fmla="*/ 4650377 w 7236823"/>
              <a:gd name="connsiteY140" fmla="*/ 1881051 h 6178731"/>
              <a:gd name="connsiteX141" fmla="*/ 4859383 w 7236823"/>
              <a:gd name="connsiteY141" fmla="*/ 1946366 h 6178731"/>
              <a:gd name="connsiteX142" fmla="*/ 5035324 w 7236823"/>
              <a:gd name="connsiteY142" fmla="*/ 1979295 h 6178731"/>
              <a:gd name="connsiteX143" fmla="*/ 5342709 w 7236823"/>
              <a:gd name="connsiteY143" fmla="*/ 2181497 h 6178731"/>
              <a:gd name="connsiteX144" fmla="*/ 5721532 w 7236823"/>
              <a:gd name="connsiteY144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574766 w 7236823"/>
              <a:gd name="connsiteY75" fmla="*/ 3422468 h 6178731"/>
              <a:gd name="connsiteX76" fmla="*/ 574766 w 7236823"/>
              <a:gd name="connsiteY76" fmla="*/ 3226526 h 6178731"/>
              <a:gd name="connsiteX77" fmla="*/ 339635 w 7236823"/>
              <a:gd name="connsiteY77" fmla="*/ 3383280 h 6178731"/>
              <a:gd name="connsiteX78" fmla="*/ 0 w 7236823"/>
              <a:gd name="connsiteY78" fmla="*/ 3200400 h 6178731"/>
              <a:gd name="connsiteX79" fmla="*/ 209006 w 7236823"/>
              <a:gd name="connsiteY79" fmla="*/ 2965268 h 6178731"/>
              <a:gd name="connsiteX80" fmla="*/ 587829 w 7236823"/>
              <a:gd name="connsiteY80" fmla="*/ 2651760 h 6178731"/>
              <a:gd name="connsiteX81" fmla="*/ 783772 w 7236823"/>
              <a:gd name="connsiteY81" fmla="*/ 2416628 h 6178731"/>
              <a:gd name="connsiteX82" fmla="*/ 1110343 w 7236823"/>
              <a:gd name="connsiteY82" fmla="*/ 2024743 h 6178731"/>
              <a:gd name="connsiteX83" fmla="*/ 1306286 w 7236823"/>
              <a:gd name="connsiteY83" fmla="*/ 1789611 h 6178731"/>
              <a:gd name="connsiteX84" fmla="*/ 1410789 w 7236823"/>
              <a:gd name="connsiteY84" fmla="*/ 1528354 h 6178731"/>
              <a:gd name="connsiteX85" fmla="*/ 1384663 w 7236823"/>
              <a:gd name="connsiteY85" fmla="*/ 1410788 h 6178731"/>
              <a:gd name="connsiteX86" fmla="*/ 1227909 w 7236823"/>
              <a:gd name="connsiteY86" fmla="*/ 1227908 h 6178731"/>
              <a:gd name="connsiteX87" fmla="*/ 1267097 w 7236823"/>
              <a:gd name="connsiteY87" fmla="*/ 1110343 h 6178731"/>
              <a:gd name="connsiteX88" fmla="*/ 1280160 w 7236823"/>
              <a:gd name="connsiteY88" fmla="*/ 992777 h 6178731"/>
              <a:gd name="connsiteX89" fmla="*/ 1345475 w 7236823"/>
              <a:gd name="connsiteY89" fmla="*/ 914400 h 6178731"/>
              <a:gd name="connsiteX90" fmla="*/ 1319349 w 7236823"/>
              <a:gd name="connsiteY90" fmla="*/ 809897 h 6178731"/>
              <a:gd name="connsiteX91" fmla="*/ 1358537 w 7236823"/>
              <a:gd name="connsiteY91" fmla="*/ 783771 h 6178731"/>
              <a:gd name="connsiteX92" fmla="*/ 1449977 w 7236823"/>
              <a:gd name="connsiteY92" fmla="*/ 640080 h 6178731"/>
              <a:gd name="connsiteX93" fmla="*/ 1410789 w 7236823"/>
              <a:gd name="connsiteY93" fmla="*/ 587828 h 6178731"/>
              <a:gd name="connsiteX94" fmla="*/ 1463040 w 7236823"/>
              <a:gd name="connsiteY94" fmla="*/ 535577 h 6178731"/>
              <a:gd name="connsiteX95" fmla="*/ 1397726 w 7236823"/>
              <a:gd name="connsiteY95" fmla="*/ 483326 h 6178731"/>
              <a:gd name="connsiteX96" fmla="*/ 1449977 w 7236823"/>
              <a:gd name="connsiteY96" fmla="*/ 391886 h 6178731"/>
              <a:gd name="connsiteX97" fmla="*/ 1463040 w 7236823"/>
              <a:gd name="connsiteY97" fmla="*/ 274320 h 6178731"/>
              <a:gd name="connsiteX98" fmla="*/ 1515292 w 7236823"/>
              <a:gd name="connsiteY98" fmla="*/ 117566 h 6178731"/>
              <a:gd name="connsiteX99" fmla="*/ 1567543 w 7236823"/>
              <a:gd name="connsiteY99" fmla="*/ 0 h 6178731"/>
              <a:gd name="connsiteX100" fmla="*/ 1815737 w 7236823"/>
              <a:gd name="connsiteY100" fmla="*/ 130628 h 6178731"/>
              <a:gd name="connsiteX101" fmla="*/ 1959429 w 7236823"/>
              <a:gd name="connsiteY101" fmla="*/ 248194 h 6178731"/>
              <a:gd name="connsiteX102" fmla="*/ 2116183 w 7236823"/>
              <a:gd name="connsiteY102" fmla="*/ 222068 h 6178731"/>
              <a:gd name="connsiteX103" fmla="*/ 2259875 w 7236823"/>
              <a:gd name="connsiteY103" fmla="*/ 287383 h 6178731"/>
              <a:gd name="connsiteX104" fmla="*/ 2442755 w 7236823"/>
              <a:gd name="connsiteY104" fmla="*/ 287383 h 6178731"/>
              <a:gd name="connsiteX105" fmla="*/ 2508069 w 7236823"/>
              <a:gd name="connsiteY105" fmla="*/ 287383 h 6178731"/>
              <a:gd name="connsiteX106" fmla="*/ 2547257 w 7236823"/>
              <a:gd name="connsiteY106" fmla="*/ 365760 h 6178731"/>
              <a:gd name="connsiteX107" fmla="*/ 2416629 w 7236823"/>
              <a:gd name="connsiteY107" fmla="*/ 444137 h 6178731"/>
              <a:gd name="connsiteX108" fmla="*/ 2390503 w 7236823"/>
              <a:gd name="connsiteY108" fmla="*/ 561703 h 6178731"/>
              <a:gd name="connsiteX109" fmla="*/ 2312126 w 7236823"/>
              <a:gd name="connsiteY109" fmla="*/ 666206 h 6178731"/>
              <a:gd name="connsiteX110" fmla="*/ 2377440 w 7236823"/>
              <a:gd name="connsiteY110" fmla="*/ 731520 h 6178731"/>
              <a:gd name="connsiteX111" fmla="*/ 2455817 w 7236823"/>
              <a:gd name="connsiteY111" fmla="*/ 653143 h 6178731"/>
              <a:gd name="connsiteX112" fmla="*/ 2547257 w 7236823"/>
              <a:gd name="connsiteY112" fmla="*/ 600891 h 6178731"/>
              <a:gd name="connsiteX113" fmla="*/ 2664823 w 7236823"/>
              <a:gd name="connsiteY113" fmla="*/ 561703 h 6178731"/>
              <a:gd name="connsiteX114" fmla="*/ 2651760 w 7236823"/>
              <a:gd name="connsiteY114" fmla="*/ 444137 h 6178731"/>
              <a:gd name="connsiteX115" fmla="*/ 2769326 w 7236823"/>
              <a:gd name="connsiteY115" fmla="*/ 535577 h 6178731"/>
              <a:gd name="connsiteX116" fmla="*/ 2886892 w 7236823"/>
              <a:gd name="connsiteY116" fmla="*/ 679268 h 6178731"/>
              <a:gd name="connsiteX117" fmla="*/ 2939143 w 7236823"/>
              <a:gd name="connsiteY117" fmla="*/ 783771 h 6178731"/>
              <a:gd name="connsiteX118" fmla="*/ 2952206 w 7236823"/>
              <a:gd name="connsiteY118" fmla="*/ 705394 h 6178731"/>
              <a:gd name="connsiteX119" fmla="*/ 3043646 w 7236823"/>
              <a:gd name="connsiteY119" fmla="*/ 666206 h 6178731"/>
              <a:gd name="connsiteX120" fmla="*/ 3082835 w 7236823"/>
              <a:gd name="connsiteY120" fmla="*/ 509451 h 6178731"/>
              <a:gd name="connsiteX121" fmla="*/ 3226526 w 7236823"/>
              <a:gd name="connsiteY121" fmla="*/ 574766 h 6178731"/>
              <a:gd name="connsiteX122" fmla="*/ 3213463 w 7236823"/>
              <a:gd name="connsiteY122" fmla="*/ 705394 h 6178731"/>
              <a:gd name="connsiteX123" fmla="*/ 3213463 w 7236823"/>
              <a:gd name="connsiteY123" fmla="*/ 757646 h 6178731"/>
              <a:gd name="connsiteX124" fmla="*/ 3513909 w 7236823"/>
              <a:gd name="connsiteY124" fmla="*/ 783771 h 6178731"/>
              <a:gd name="connsiteX125" fmla="*/ 3448595 w 7236823"/>
              <a:gd name="connsiteY125" fmla="*/ 940526 h 6178731"/>
              <a:gd name="connsiteX126" fmla="*/ 3422469 w 7236823"/>
              <a:gd name="connsiteY126" fmla="*/ 1018903 h 6178731"/>
              <a:gd name="connsiteX127" fmla="*/ 3540035 w 7236823"/>
              <a:gd name="connsiteY127" fmla="*/ 1084217 h 6178731"/>
              <a:gd name="connsiteX128" fmla="*/ 3696789 w 7236823"/>
              <a:gd name="connsiteY128" fmla="*/ 1162594 h 6178731"/>
              <a:gd name="connsiteX129" fmla="*/ 3788229 w 7236823"/>
              <a:gd name="connsiteY129" fmla="*/ 1188720 h 6178731"/>
              <a:gd name="connsiteX130" fmla="*/ 3840480 w 7236823"/>
              <a:gd name="connsiteY130" fmla="*/ 1240971 h 6178731"/>
              <a:gd name="connsiteX131" fmla="*/ 3905795 w 7236823"/>
              <a:gd name="connsiteY131" fmla="*/ 1293223 h 6178731"/>
              <a:gd name="connsiteX132" fmla="*/ 3918857 w 7236823"/>
              <a:gd name="connsiteY132" fmla="*/ 1410788 h 6178731"/>
              <a:gd name="connsiteX133" fmla="*/ 3997235 w 7236823"/>
              <a:gd name="connsiteY133" fmla="*/ 1606731 h 6178731"/>
              <a:gd name="connsiteX134" fmla="*/ 3971109 w 7236823"/>
              <a:gd name="connsiteY134" fmla="*/ 1658983 h 6178731"/>
              <a:gd name="connsiteX135" fmla="*/ 4075612 w 7236823"/>
              <a:gd name="connsiteY135" fmla="*/ 1658983 h 6178731"/>
              <a:gd name="connsiteX136" fmla="*/ 4127863 w 7236823"/>
              <a:gd name="connsiteY136" fmla="*/ 1698171 h 6178731"/>
              <a:gd name="connsiteX137" fmla="*/ 4180115 w 7236823"/>
              <a:gd name="connsiteY137" fmla="*/ 1672046 h 6178731"/>
              <a:gd name="connsiteX138" fmla="*/ 4180115 w 7236823"/>
              <a:gd name="connsiteY138" fmla="*/ 1815737 h 6178731"/>
              <a:gd name="connsiteX139" fmla="*/ 4428309 w 7236823"/>
              <a:gd name="connsiteY139" fmla="*/ 1854926 h 6178731"/>
              <a:gd name="connsiteX140" fmla="*/ 4650377 w 7236823"/>
              <a:gd name="connsiteY140" fmla="*/ 1881051 h 6178731"/>
              <a:gd name="connsiteX141" fmla="*/ 4859383 w 7236823"/>
              <a:gd name="connsiteY141" fmla="*/ 1946366 h 6178731"/>
              <a:gd name="connsiteX142" fmla="*/ 5035324 w 7236823"/>
              <a:gd name="connsiteY142" fmla="*/ 1979295 h 6178731"/>
              <a:gd name="connsiteX143" fmla="*/ 5409384 w 7236823"/>
              <a:gd name="connsiteY143" fmla="*/ 1976709 h 6178731"/>
              <a:gd name="connsiteX144" fmla="*/ 5721532 w 7236823"/>
              <a:gd name="connsiteY144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574766 w 7236823"/>
              <a:gd name="connsiteY75" fmla="*/ 3422468 h 6178731"/>
              <a:gd name="connsiteX76" fmla="*/ 574766 w 7236823"/>
              <a:gd name="connsiteY76" fmla="*/ 3226526 h 6178731"/>
              <a:gd name="connsiteX77" fmla="*/ 339635 w 7236823"/>
              <a:gd name="connsiteY77" fmla="*/ 3383280 h 6178731"/>
              <a:gd name="connsiteX78" fmla="*/ 0 w 7236823"/>
              <a:gd name="connsiteY78" fmla="*/ 3200400 h 6178731"/>
              <a:gd name="connsiteX79" fmla="*/ 209006 w 7236823"/>
              <a:gd name="connsiteY79" fmla="*/ 2965268 h 6178731"/>
              <a:gd name="connsiteX80" fmla="*/ 587829 w 7236823"/>
              <a:gd name="connsiteY80" fmla="*/ 2651760 h 6178731"/>
              <a:gd name="connsiteX81" fmla="*/ 783772 w 7236823"/>
              <a:gd name="connsiteY81" fmla="*/ 2416628 h 6178731"/>
              <a:gd name="connsiteX82" fmla="*/ 1110343 w 7236823"/>
              <a:gd name="connsiteY82" fmla="*/ 2024743 h 6178731"/>
              <a:gd name="connsiteX83" fmla="*/ 1306286 w 7236823"/>
              <a:gd name="connsiteY83" fmla="*/ 1789611 h 6178731"/>
              <a:gd name="connsiteX84" fmla="*/ 1410789 w 7236823"/>
              <a:gd name="connsiteY84" fmla="*/ 1528354 h 6178731"/>
              <a:gd name="connsiteX85" fmla="*/ 1384663 w 7236823"/>
              <a:gd name="connsiteY85" fmla="*/ 1410788 h 6178731"/>
              <a:gd name="connsiteX86" fmla="*/ 1227909 w 7236823"/>
              <a:gd name="connsiteY86" fmla="*/ 1227908 h 6178731"/>
              <a:gd name="connsiteX87" fmla="*/ 1267097 w 7236823"/>
              <a:gd name="connsiteY87" fmla="*/ 1110343 h 6178731"/>
              <a:gd name="connsiteX88" fmla="*/ 1280160 w 7236823"/>
              <a:gd name="connsiteY88" fmla="*/ 992777 h 6178731"/>
              <a:gd name="connsiteX89" fmla="*/ 1345475 w 7236823"/>
              <a:gd name="connsiteY89" fmla="*/ 914400 h 6178731"/>
              <a:gd name="connsiteX90" fmla="*/ 1319349 w 7236823"/>
              <a:gd name="connsiteY90" fmla="*/ 809897 h 6178731"/>
              <a:gd name="connsiteX91" fmla="*/ 1358537 w 7236823"/>
              <a:gd name="connsiteY91" fmla="*/ 783771 h 6178731"/>
              <a:gd name="connsiteX92" fmla="*/ 1449977 w 7236823"/>
              <a:gd name="connsiteY92" fmla="*/ 640080 h 6178731"/>
              <a:gd name="connsiteX93" fmla="*/ 1410789 w 7236823"/>
              <a:gd name="connsiteY93" fmla="*/ 587828 h 6178731"/>
              <a:gd name="connsiteX94" fmla="*/ 1463040 w 7236823"/>
              <a:gd name="connsiteY94" fmla="*/ 535577 h 6178731"/>
              <a:gd name="connsiteX95" fmla="*/ 1397726 w 7236823"/>
              <a:gd name="connsiteY95" fmla="*/ 483326 h 6178731"/>
              <a:gd name="connsiteX96" fmla="*/ 1449977 w 7236823"/>
              <a:gd name="connsiteY96" fmla="*/ 391886 h 6178731"/>
              <a:gd name="connsiteX97" fmla="*/ 1463040 w 7236823"/>
              <a:gd name="connsiteY97" fmla="*/ 274320 h 6178731"/>
              <a:gd name="connsiteX98" fmla="*/ 1515292 w 7236823"/>
              <a:gd name="connsiteY98" fmla="*/ 117566 h 6178731"/>
              <a:gd name="connsiteX99" fmla="*/ 1567543 w 7236823"/>
              <a:gd name="connsiteY99" fmla="*/ 0 h 6178731"/>
              <a:gd name="connsiteX100" fmla="*/ 1815737 w 7236823"/>
              <a:gd name="connsiteY100" fmla="*/ 130628 h 6178731"/>
              <a:gd name="connsiteX101" fmla="*/ 1959429 w 7236823"/>
              <a:gd name="connsiteY101" fmla="*/ 248194 h 6178731"/>
              <a:gd name="connsiteX102" fmla="*/ 2116183 w 7236823"/>
              <a:gd name="connsiteY102" fmla="*/ 222068 h 6178731"/>
              <a:gd name="connsiteX103" fmla="*/ 2259875 w 7236823"/>
              <a:gd name="connsiteY103" fmla="*/ 287383 h 6178731"/>
              <a:gd name="connsiteX104" fmla="*/ 2442755 w 7236823"/>
              <a:gd name="connsiteY104" fmla="*/ 287383 h 6178731"/>
              <a:gd name="connsiteX105" fmla="*/ 2508069 w 7236823"/>
              <a:gd name="connsiteY105" fmla="*/ 287383 h 6178731"/>
              <a:gd name="connsiteX106" fmla="*/ 2547257 w 7236823"/>
              <a:gd name="connsiteY106" fmla="*/ 365760 h 6178731"/>
              <a:gd name="connsiteX107" fmla="*/ 2416629 w 7236823"/>
              <a:gd name="connsiteY107" fmla="*/ 444137 h 6178731"/>
              <a:gd name="connsiteX108" fmla="*/ 2390503 w 7236823"/>
              <a:gd name="connsiteY108" fmla="*/ 561703 h 6178731"/>
              <a:gd name="connsiteX109" fmla="*/ 2312126 w 7236823"/>
              <a:gd name="connsiteY109" fmla="*/ 666206 h 6178731"/>
              <a:gd name="connsiteX110" fmla="*/ 2377440 w 7236823"/>
              <a:gd name="connsiteY110" fmla="*/ 731520 h 6178731"/>
              <a:gd name="connsiteX111" fmla="*/ 2455817 w 7236823"/>
              <a:gd name="connsiteY111" fmla="*/ 653143 h 6178731"/>
              <a:gd name="connsiteX112" fmla="*/ 2547257 w 7236823"/>
              <a:gd name="connsiteY112" fmla="*/ 600891 h 6178731"/>
              <a:gd name="connsiteX113" fmla="*/ 2664823 w 7236823"/>
              <a:gd name="connsiteY113" fmla="*/ 561703 h 6178731"/>
              <a:gd name="connsiteX114" fmla="*/ 2651760 w 7236823"/>
              <a:gd name="connsiteY114" fmla="*/ 444137 h 6178731"/>
              <a:gd name="connsiteX115" fmla="*/ 2769326 w 7236823"/>
              <a:gd name="connsiteY115" fmla="*/ 535577 h 6178731"/>
              <a:gd name="connsiteX116" fmla="*/ 2886892 w 7236823"/>
              <a:gd name="connsiteY116" fmla="*/ 679268 h 6178731"/>
              <a:gd name="connsiteX117" fmla="*/ 2939143 w 7236823"/>
              <a:gd name="connsiteY117" fmla="*/ 783771 h 6178731"/>
              <a:gd name="connsiteX118" fmla="*/ 2952206 w 7236823"/>
              <a:gd name="connsiteY118" fmla="*/ 705394 h 6178731"/>
              <a:gd name="connsiteX119" fmla="*/ 3043646 w 7236823"/>
              <a:gd name="connsiteY119" fmla="*/ 666206 h 6178731"/>
              <a:gd name="connsiteX120" fmla="*/ 3082835 w 7236823"/>
              <a:gd name="connsiteY120" fmla="*/ 509451 h 6178731"/>
              <a:gd name="connsiteX121" fmla="*/ 3226526 w 7236823"/>
              <a:gd name="connsiteY121" fmla="*/ 574766 h 6178731"/>
              <a:gd name="connsiteX122" fmla="*/ 3213463 w 7236823"/>
              <a:gd name="connsiteY122" fmla="*/ 705394 h 6178731"/>
              <a:gd name="connsiteX123" fmla="*/ 3213463 w 7236823"/>
              <a:gd name="connsiteY123" fmla="*/ 757646 h 6178731"/>
              <a:gd name="connsiteX124" fmla="*/ 3513909 w 7236823"/>
              <a:gd name="connsiteY124" fmla="*/ 783771 h 6178731"/>
              <a:gd name="connsiteX125" fmla="*/ 3448595 w 7236823"/>
              <a:gd name="connsiteY125" fmla="*/ 940526 h 6178731"/>
              <a:gd name="connsiteX126" fmla="*/ 3422469 w 7236823"/>
              <a:gd name="connsiteY126" fmla="*/ 1018903 h 6178731"/>
              <a:gd name="connsiteX127" fmla="*/ 3540035 w 7236823"/>
              <a:gd name="connsiteY127" fmla="*/ 1084217 h 6178731"/>
              <a:gd name="connsiteX128" fmla="*/ 3696789 w 7236823"/>
              <a:gd name="connsiteY128" fmla="*/ 1162594 h 6178731"/>
              <a:gd name="connsiteX129" fmla="*/ 3788229 w 7236823"/>
              <a:gd name="connsiteY129" fmla="*/ 1188720 h 6178731"/>
              <a:gd name="connsiteX130" fmla="*/ 3840480 w 7236823"/>
              <a:gd name="connsiteY130" fmla="*/ 1240971 h 6178731"/>
              <a:gd name="connsiteX131" fmla="*/ 3905795 w 7236823"/>
              <a:gd name="connsiteY131" fmla="*/ 1293223 h 6178731"/>
              <a:gd name="connsiteX132" fmla="*/ 3918857 w 7236823"/>
              <a:gd name="connsiteY132" fmla="*/ 1410788 h 6178731"/>
              <a:gd name="connsiteX133" fmla="*/ 3997235 w 7236823"/>
              <a:gd name="connsiteY133" fmla="*/ 1606731 h 6178731"/>
              <a:gd name="connsiteX134" fmla="*/ 3971109 w 7236823"/>
              <a:gd name="connsiteY134" fmla="*/ 1658983 h 6178731"/>
              <a:gd name="connsiteX135" fmla="*/ 4075612 w 7236823"/>
              <a:gd name="connsiteY135" fmla="*/ 1658983 h 6178731"/>
              <a:gd name="connsiteX136" fmla="*/ 4127863 w 7236823"/>
              <a:gd name="connsiteY136" fmla="*/ 1698171 h 6178731"/>
              <a:gd name="connsiteX137" fmla="*/ 4180115 w 7236823"/>
              <a:gd name="connsiteY137" fmla="*/ 1672046 h 6178731"/>
              <a:gd name="connsiteX138" fmla="*/ 4180115 w 7236823"/>
              <a:gd name="connsiteY138" fmla="*/ 1815737 h 6178731"/>
              <a:gd name="connsiteX139" fmla="*/ 4428309 w 7236823"/>
              <a:gd name="connsiteY139" fmla="*/ 1854926 h 6178731"/>
              <a:gd name="connsiteX140" fmla="*/ 4650377 w 7236823"/>
              <a:gd name="connsiteY140" fmla="*/ 1881051 h 6178731"/>
              <a:gd name="connsiteX141" fmla="*/ 4859383 w 7236823"/>
              <a:gd name="connsiteY141" fmla="*/ 1946366 h 6178731"/>
              <a:gd name="connsiteX142" fmla="*/ 5035324 w 7236823"/>
              <a:gd name="connsiteY142" fmla="*/ 1979295 h 6178731"/>
              <a:gd name="connsiteX143" fmla="*/ 5437959 w 7236823"/>
              <a:gd name="connsiteY143" fmla="*/ 1933847 h 6178731"/>
              <a:gd name="connsiteX144" fmla="*/ 5721532 w 7236823"/>
              <a:gd name="connsiteY144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574766 w 7236823"/>
              <a:gd name="connsiteY75" fmla="*/ 3422468 h 6178731"/>
              <a:gd name="connsiteX76" fmla="*/ 339635 w 7236823"/>
              <a:gd name="connsiteY76" fmla="*/ 3383280 h 6178731"/>
              <a:gd name="connsiteX77" fmla="*/ 0 w 7236823"/>
              <a:gd name="connsiteY77" fmla="*/ 3200400 h 6178731"/>
              <a:gd name="connsiteX78" fmla="*/ 209006 w 7236823"/>
              <a:gd name="connsiteY78" fmla="*/ 2965268 h 6178731"/>
              <a:gd name="connsiteX79" fmla="*/ 587829 w 7236823"/>
              <a:gd name="connsiteY79" fmla="*/ 2651760 h 6178731"/>
              <a:gd name="connsiteX80" fmla="*/ 783772 w 7236823"/>
              <a:gd name="connsiteY80" fmla="*/ 2416628 h 6178731"/>
              <a:gd name="connsiteX81" fmla="*/ 1110343 w 7236823"/>
              <a:gd name="connsiteY81" fmla="*/ 2024743 h 6178731"/>
              <a:gd name="connsiteX82" fmla="*/ 1306286 w 7236823"/>
              <a:gd name="connsiteY82" fmla="*/ 1789611 h 6178731"/>
              <a:gd name="connsiteX83" fmla="*/ 1410789 w 7236823"/>
              <a:gd name="connsiteY83" fmla="*/ 1528354 h 6178731"/>
              <a:gd name="connsiteX84" fmla="*/ 1384663 w 7236823"/>
              <a:gd name="connsiteY84" fmla="*/ 1410788 h 6178731"/>
              <a:gd name="connsiteX85" fmla="*/ 1227909 w 7236823"/>
              <a:gd name="connsiteY85" fmla="*/ 1227908 h 6178731"/>
              <a:gd name="connsiteX86" fmla="*/ 1267097 w 7236823"/>
              <a:gd name="connsiteY86" fmla="*/ 1110343 h 6178731"/>
              <a:gd name="connsiteX87" fmla="*/ 1280160 w 7236823"/>
              <a:gd name="connsiteY87" fmla="*/ 992777 h 6178731"/>
              <a:gd name="connsiteX88" fmla="*/ 1345475 w 7236823"/>
              <a:gd name="connsiteY88" fmla="*/ 914400 h 6178731"/>
              <a:gd name="connsiteX89" fmla="*/ 1319349 w 7236823"/>
              <a:gd name="connsiteY89" fmla="*/ 809897 h 6178731"/>
              <a:gd name="connsiteX90" fmla="*/ 1358537 w 7236823"/>
              <a:gd name="connsiteY90" fmla="*/ 783771 h 6178731"/>
              <a:gd name="connsiteX91" fmla="*/ 1449977 w 7236823"/>
              <a:gd name="connsiteY91" fmla="*/ 640080 h 6178731"/>
              <a:gd name="connsiteX92" fmla="*/ 1410789 w 7236823"/>
              <a:gd name="connsiteY92" fmla="*/ 587828 h 6178731"/>
              <a:gd name="connsiteX93" fmla="*/ 1463040 w 7236823"/>
              <a:gd name="connsiteY93" fmla="*/ 535577 h 6178731"/>
              <a:gd name="connsiteX94" fmla="*/ 1397726 w 7236823"/>
              <a:gd name="connsiteY94" fmla="*/ 483326 h 6178731"/>
              <a:gd name="connsiteX95" fmla="*/ 1449977 w 7236823"/>
              <a:gd name="connsiteY95" fmla="*/ 391886 h 6178731"/>
              <a:gd name="connsiteX96" fmla="*/ 1463040 w 7236823"/>
              <a:gd name="connsiteY96" fmla="*/ 274320 h 6178731"/>
              <a:gd name="connsiteX97" fmla="*/ 1515292 w 7236823"/>
              <a:gd name="connsiteY97" fmla="*/ 117566 h 6178731"/>
              <a:gd name="connsiteX98" fmla="*/ 1567543 w 7236823"/>
              <a:gd name="connsiteY98" fmla="*/ 0 h 6178731"/>
              <a:gd name="connsiteX99" fmla="*/ 1815737 w 7236823"/>
              <a:gd name="connsiteY99" fmla="*/ 130628 h 6178731"/>
              <a:gd name="connsiteX100" fmla="*/ 1959429 w 7236823"/>
              <a:gd name="connsiteY100" fmla="*/ 248194 h 6178731"/>
              <a:gd name="connsiteX101" fmla="*/ 2116183 w 7236823"/>
              <a:gd name="connsiteY101" fmla="*/ 222068 h 6178731"/>
              <a:gd name="connsiteX102" fmla="*/ 2259875 w 7236823"/>
              <a:gd name="connsiteY102" fmla="*/ 287383 h 6178731"/>
              <a:gd name="connsiteX103" fmla="*/ 2442755 w 7236823"/>
              <a:gd name="connsiteY103" fmla="*/ 287383 h 6178731"/>
              <a:gd name="connsiteX104" fmla="*/ 2508069 w 7236823"/>
              <a:gd name="connsiteY104" fmla="*/ 287383 h 6178731"/>
              <a:gd name="connsiteX105" fmla="*/ 2547257 w 7236823"/>
              <a:gd name="connsiteY105" fmla="*/ 365760 h 6178731"/>
              <a:gd name="connsiteX106" fmla="*/ 2416629 w 7236823"/>
              <a:gd name="connsiteY106" fmla="*/ 444137 h 6178731"/>
              <a:gd name="connsiteX107" fmla="*/ 2390503 w 7236823"/>
              <a:gd name="connsiteY107" fmla="*/ 561703 h 6178731"/>
              <a:gd name="connsiteX108" fmla="*/ 2312126 w 7236823"/>
              <a:gd name="connsiteY108" fmla="*/ 666206 h 6178731"/>
              <a:gd name="connsiteX109" fmla="*/ 2377440 w 7236823"/>
              <a:gd name="connsiteY109" fmla="*/ 731520 h 6178731"/>
              <a:gd name="connsiteX110" fmla="*/ 2455817 w 7236823"/>
              <a:gd name="connsiteY110" fmla="*/ 653143 h 6178731"/>
              <a:gd name="connsiteX111" fmla="*/ 2547257 w 7236823"/>
              <a:gd name="connsiteY111" fmla="*/ 600891 h 6178731"/>
              <a:gd name="connsiteX112" fmla="*/ 2664823 w 7236823"/>
              <a:gd name="connsiteY112" fmla="*/ 561703 h 6178731"/>
              <a:gd name="connsiteX113" fmla="*/ 2651760 w 7236823"/>
              <a:gd name="connsiteY113" fmla="*/ 444137 h 6178731"/>
              <a:gd name="connsiteX114" fmla="*/ 2769326 w 7236823"/>
              <a:gd name="connsiteY114" fmla="*/ 535577 h 6178731"/>
              <a:gd name="connsiteX115" fmla="*/ 2886892 w 7236823"/>
              <a:gd name="connsiteY115" fmla="*/ 679268 h 6178731"/>
              <a:gd name="connsiteX116" fmla="*/ 2939143 w 7236823"/>
              <a:gd name="connsiteY116" fmla="*/ 783771 h 6178731"/>
              <a:gd name="connsiteX117" fmla="*/ 2952206 w 7236823"/>
              <a:gd name="connsiteY117" fmla="*/ 705394 h 6178731"/>
              <a:gd name="connsiteX118" fmla="*/ 3043646 w 7236823"/>
              <a:gd name="connsiteY118" fmla="*/ 666206 h 6178731"/>
              <a:gd name="connsiteX119" fmla="*/ 3082835 w 7236823"/>
              <a:gd name="connsiteY119" fmla="*/ 509451 h 6178731"/>
              <a:gd name="connsiteX120" fmla="*/ 3226526 w 7236823"/>
              <a:gd name="connsiteY120" fmla="*/ 574766 h 6178731"/>
              <a:gd name="connsiteX121" fmla="*/ 3213463 w 7236823"/>
              <a:gd name="connsiteY121" fmla="*/ 705394 h 6178731"/>
              <a:gd name="connsiteX122" fmla="*/ 3213463 w 7236823"/>
              <a:gd name="connsiteY122" fmla="*/ 757646 h 6178731"/>
              <a:gd name="connsiteX123" fmla="*/ 3513909 w 7236823"/>
              <a:gd name="connsiteY123" fmla="*/ 783771 h 6178731"/>
              <a:gd name="connsiteX124" fmla="*/ 3448595 w 7236823"/>
              <a:gd name="connsiteY124" fmla="*/ 940526 h 6178731"/>
              <a:gd name="connsiteX125" fmla="*/ 3422469 w 7236823"/>
              <a:gd name="connsiteY125" fmla="*/ 1018903 h 6178731"/>
              <a:gd name="connsiteX126" fmla="*/ 3540035 w 7236823"/>
              <a:gd name="connsiteY126" fmla="*/ 1084217 h 6178731"/>
              <a:gd name="connsiteX127" fmla="*/ 3696789 w 7236823"/>
              <a:gd name="connsiteY127" fmla="*/ 1162594 h 6178731"/>
              <a:gd name="connsiteX128" fmla="*/ 3788229 w 7236823"/>
              <a:gd name="connsiteY128" fmla="*/ 1188720 h 6178731"/>
              <a:gd name="connsiteX129" fmla="*/ 3840480 w 7236823"/>
              <a:gd name="connsiteY129" fmla="*/ 1240971 h 6178731"/>
              <a:gd name="connsiteX130" fmla="*/ 3905795 w 7236823"/>
              <a:gd name="connsiteY130" fmla="*/ 1293223 h 6178731"/>
              <a:gd name="connsiteX131" fmla="*/ 3918857 w 7236823"/>
              <a:gd name="connsiteY131" fmla="*/ 1410788 h 6178731"/>
              <a:gd name="connsiteX132" fmla="*/ 3997235 w 7236823"/>
              <a:gd name="connsiteY132" fmla="*/ 1606731 h 6178731"/>
              <a:gd name="connsiteX133" fmla="*/ 3971109 w 7236823"/>
              <a:gd name="connsiteY133" fmla="*/ 1658983 h 6178731"/>
              <a:gd name="connsiteX134" fmla="*/ 4075612 w 7236823"/>
              <a:gd name="connsiteY134" fmla="*/ 1658983 h 6178731"/>
              <a:gd name="connsiteX135" fmla="*/ 4127863 w 7236823"/>
              <a:gd name="connsiteY135" fmla="*/ 1698171 h 6178731"/>
              <a:gd name="connsiteX136" fmla="*/ 4180115 w 7236823"/>
              <a:gd name="connsiteY136" fmla="*/ 1672046 h 6178731"/>
              <a:gd name="connsiteX137" fmla="*/ 4180115 w 7236823"/>
              <a:gd name="connsiteY137" fmla="*/ 1815737 h 6178731"/>
              <a:gd name="connsiteX138" fmla="*/ 4428309 w 7236823"/>
              <a:gd name="connsiteY138" fmla="*/ 1854926 h 6178731"/>
              <a:gd name="connsiteX139" fmla="*/ 4650377 w 7236823"/>
              <a:gd name="connsiteY139" fmla="*/ 1881051 h 6178731"/>
              <a:gd name="connsiteX140" fmla="*/ 4859383 w 7236823"/>
              <a:gd name="connsiteY140" fmla="*/ 1946366 h 6178731"/>
              <a:gd name="connsiteX141" fmla="*/ 5035324 w 7236823"/>
              <a:gd name="connsiteY141" fmla="*/ 1979295 h 6178731"/>
              <a:gd name="connsiteX142" fmla="*/ 5437959 w 7236823"/>
              <a:gd name="connsiteY142" fmla="*/ 1933847 h 6178731"/>
              <a:gd name="connsiteX143" fmla="*/ 5721532 w 7236823"/>
              <a:gd name="connsiteY143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522515 w 7236823"/>
              <a:gd name="connsiteY74" fmla="*/ 3762103 h 6178731"/>
              <a:gd name="connsiteX75" fmla="*/ 339635 w 7236823"/>
              <a:gd name="connsiteY75" fmla="*/ 3383280 h 6178731"/>
              <a:gd name="connsiteX76" fmla="*/ 0 w 7236823"/>
              <a:gd name="connsiteY76" fmla="*/ 3200400 h 6178731"/>
              <a:gd name="connsiteX77" fmla="*/ 209006 w 7236823"/>
              <a:gd name="connsiteY77" fmla="*/ 2965268 h 6178731"/>
              <a:gd name="connsiteX78" fmla="*/ 587829 w 7236823"/>
              <a:gd name="connsiteY78" fmla="*/ 2651760 h 6178731"/>
              <a:gd name="connsiteX79" fmla="*/ 783772 w 7236823"/>
              <a:gd name="connsiteY79" fmla="*/ 2416628 h 6178731"/>
              <a:gd name="connsiteX80" fmla="*/ 1110343 w 7236823"/>
              <a:gd name="connsiteY80" fmla="*/ 2024743 h 6178731"/>
              <a:gd name="connsiteX81" fmla="*/ 1306286 w 7236823"/>
              <a:gd name="connsiteY81" fmla="*/ 1789611 h 6178731"/>
              <a:gd name="connsiteX82" fmla="*/ 1410789 w 7236823"/>
              <a:gd name="connsiteY82" fmla="*/ 1528354 h 6178731"/>
              <a:gd name="connsiteX83" fmla="*/ 1384663 w 7236823"/>
              <a:gd name="connsiteY83" fmla="*/ 1410788 h 6178731"/>
              <a:gd name="connsiteX84" fmla="*/ 1227909 w 7236823"/>
              <a:gd name="connsiteY84" fmla="*/ 1227908 h 6178731"/>
              <a:gd name="connsiteX85" fmla="*/ 1267097 w 7236823"/>
              <a:gd name="connsiteY85" fmla="*/ 1110343 h 6178731"/>
              <a:gd name="connsiteX86" fmla="*/ 1280160 w 7236823"/>
              <a:gd name="connsiteY86" fmla="*/ 992777 h 6178731"/>
              <a:gd name="connsiteX87" fmla="*/ 1345475 w 7236823"/>
              <a:gd name="connsiteY87" fmla="*/ 914400 h 6178731"/>
              <a:gd name="connsiteX88" fmla="*/ 1319349 w 7236823"/>
              <a:gd name="connsiteY88" fmla="*/ 809897 h 6178731"/>
              <a:gd name="connsiteX89" fmla="*/ 1358537 w 7236823"/>
              <a:gd name="connsiteY89" fmla="*/ 783771 h 6178731"/>
              <a:gd name="connsiteX90" fmla="*/ 1449977 w 7236823"/>
              <a:gd name="connsiteY90" fmla="*/ 640080 h 6178731"/>
              <a:gd name="connsiteX91" fmla="*/ 1410789 w 7236823"/>
              <a:gd name="connsiteY91" fmla="*/ 587828 h 6178731"/>
              <a:gd name="connsiteX92" fmla="*/ 1463040 w 7236823"/>
              <a:gd name="connsiteY92" fmla="*/ 535577 h 6178731"/>
              <a:gd name="connsiteX93" fmla="*/ 1397726 w 7236823"/>
              <a:gd name="connsiteY93" fmla="*/ 483326 h 6178731"/>
              <a:gd name="connsiteX94" fmla="*/ 1449977 w 7236823"/>
              <a:gd name="connsiteY94" fmla="*/ 391886 h 6178731"/>
              <a:gd name="connsiteX95" fmla="*/ 1463040 w 7236823"/>
              <a:gd name="connsiteY95" fmla="*/ 274320 h 6178731"/>
              <a:gd name="connsiteX96" fmla="*/ 1515292 w 7236823"/>
              <a:gd name="connsiteY96" fmla="*/ 117566 h 6178731"/>
              <a:gd name="connsiteX97" fmla="*/ 1567543 w 7236823"/>
              <a:gd name="connsiteY97" fmla="*/ 0 h 6178731"/>
              <a:gd name="connsiteX98" fmla="*/ 1815737 w 7236823"/>
              <a:gd name="connsiteY98" fmla="*/ 130628 h 6178731"/>
              <a:gd name="connsiteX99" fmla="*/ 1959429 w 7236823"/>
              <a:gd name="connsiteY99" fmla="*/ 248194 h 6178731"/>
              <a:gd name="connsiteX100" fmla="*/ 2116183 w 7236823"/>
              <a:gd name="connsiteY100" fmla="*/ 222068 h 6178731"/>
              <a:gd name="connsiteX101" fmla="*/ 2259875 w 7236823"/>
              <a:gd name="connsiteY101" fmla="*/ 287383 h 6178731"/>
              <a:gd name="connsiteX102" fmla="*/ 2442755 w 7236823"/>
              <a:gd name="connsiteY102" fmla="*/ 287383 h 6178731"/>
              <a:gd name="connsiteX103" fmla="*/ 2508069 w 7236823"/>
              <a:gd name="connsiteY103" fmla="*/ 287383 h 6178731"/>
              <a:gd name="connsiteX104" fmla="*/ 2547257 w 7236823"/>
              <a:gd name="connsiteY104" fmla="*/ 365760 h 6178731"/>
              <a:gd name="connsiteX105" fmla="*/ 2416629 w 7236823"/>
              <a:gd name="connsiteY105" fmla="*/ 444137 h 6178731"/>
              <a:gd name="connsiteX106" fmla="*/ 2390503 w 7236823"/>
              <a:gd name="connsiteY106" fmla="*/ 561703 h 6178731"/>
              <a:gd name="connsiteX107" fmla="*/ 2312126 w 7236823"/>
              <a:gd name="connsiteY107" fmla="*/ 666206 h 6178731"/>
              <a:gd name="connsiteX108" fmla="*/ 2377440 w 7236823"/>
              <a:gd name="connsiteY108" fmla="*/ 731520 h 6178731"/>
              <a:gd name="connsiteX109" fmla="*/ 2455817 w 7236823"/>
              <a:gd name="connsiteY109" fmla="*/ 653143 h 6178731"/>
              <a:gd name="connsiteX110" fmla="*/ 2547257 w 7236823"/>
              <a:gd name="connsiteY110" fmla="*/ 600891 h 6178731"/>
              <a:gd name="connsiteX111" fmla="*/ 2664823 w 7236823"/>
              <a:gd name="connsiteY111" fmla="*/ 561703 h 6178731"/>
              <a:gd name="connsiteX112" fmla="*/ 2651760 w 7236823"/>
              <a:gd name="connsiteY112" fmla="*/ 444137 h 6178731"/>
              <a:gd name="connsiteX113" fmla="*/ 2769326 w 7236823"/>
              <a:gd name="connsiteY113" fmla="*/ 535577 h 6178731"/>
              <a:gd name="connsiteX114" fmla="*/ 2886892 w 7236823"/>
              <a:gd name="connsiteY114" fmla="*/ 679268 h 6178731"/>
              <a:gd name="connsiteX115" fmla="*/ 2939143 w 7236823"/>
              <a:gd name="connsiteY115" fmla="*/ 783771 h 6178731"/>
              <a:gd name="connsiteX116" fmla="*/ 2952206 w 7236823"/>
              <a:gd name="connsiteY116" fmla="*/ 705394 h 6178731"/>
              <a:gd name="connsiteX117" fmla="*/ 3043646 w 7236823"/>
              <a:gd name="connsiteY117" fmla="*/ 666206 h 6178731"/>
              <a:gd name="connsiteX118" fmla="*/ 3082835 w 7236823"/>
              <a:gd name="connsiteY118" fmla="*/ 509451 h 6178731"/>
              <a:gd name="connsiteX119" fmla="*/ 3226526 w 7236823"/>
              <a:gd name="connsiteY119" fmla="*/ 574766 h 6178731"/>
              <a:gd name="connsiteX120" fmla="*/ 3213463 w 7236823"/>
              <a:gd name="connsiteY120" fmla="*/ 705394 h 6178731"/>
              <a:gd name="connsiteX121" fmla="*/ 3213463 w 7236823"/>
              <a:gd name="connsiteY121" fmla="*/ 757646 h 6178731"/>
              <a:gd name="connsiteX122" fmla="*/ 3513909 w 7236823"/>
              <a:gd name="connsiteY122" fmla="*/ 783771 h 6178731"/>
              <a:gd name="connsiteX123" fmla="*/ 3448595 w 7236823"/>
              <a:gd name="connsiteY123" fmla="*/ 940526 h 6178731"/>
              <a:gd name="connsiteX124" fmla="*/ 3422469 w 7236823"/>
              <a:gd name="connsiteY124" fmla="*/ 1018903 h 6178731"/>
              <a:gd name="connsiteX125" fmla="*/ 3540035 w 7236823"/>
              <a:gd name="connsiteY125" fmla="*/ 1084217 h 6178731"/>
              <a:gd name="connsiteX126" fmla="*/ 3696789 w 7236823"/>
              <a:gd name="connsiteY126" fmla="*/ 1162594 h 6178731"/>
              <a:gd name="connsiteX127" fmla="*/ 3788229 w 7236823"/>
              <a:gd name="connsiteY127" fmla="*/ 1188720 h 6178731"/>
              <a:gd name="connsiteX128" fmla="*/ 3840480 w 7236823"/>
              <a:gd name="connsiteY128" fmla="*/ 1240971 h 6178731"/>
              <a:gd name="connsiteX129" fmla="*/ 3905795 w 7236823"/>
              <a:gd name="connsiteY129" fmla="*/ 1293223 h 6178731"/>
              <a:gd name="connsiteX130" fmla="*/ 3918857 w 7236823"/>
              <a:gd name="connsiteY130" fmla="*/ 1410788 h 6178731"/>
              <a:gd name="connsiteX131" fmla="*/ 3997235 w 7236823"/>
              <a:gd name="connsiteY131" fmla="*/ 1606731 h 6178731"/>
              <a:gd name="connsiteX132" fmla="*/ 3971109 w 7236823"/>
              <a:gd name="connsiteY132" fmla="*/ 1658983 h 6178731"/>
              <a:gd name="connsiteX133" fmla="*/ 4075612 w 7236823"/>
              <a:gd name="connsiteY133" fmla="*/ 1658983 h 6178731"/>
              <a:gd name="connsiteX134" fmla="*/ 4127863 w 7236823"/>
              <a:gd name="connsiteY134" fmla="*/ 1698171 h 6178731"/>
              <a:gd name="connsiteX135" fmla="*/ 4180115 w 7236823"/>
              <a:gd name="connsiteY135" fmla="*/ 1672046 h 6178731"/>
              <a:gd name="connsiteX136" fmla="*/ 4180115 w 7236823"/>
              <a:gd name="connsiteY136" fmla="*/ 1815737 h 6178731"/>
              <a:gd name="connsiteX137" fmla="*/ 4428309 w 7236823"/>
              <a:gd name="connsiteY137" fmla="*/ 1854926 h 6178731"/>
              <a:gd name="connsiteX138" fmla="*/ 4650377 w 7236823"/>
              <a:gd name="connsiteY138" fmla="*/ 1881051 h 6178731"/>
              <a:gd name="connsiteX139" fmla="*/ 4859383 w 7236823"/>
              <a:gd name="connsiteY139" fmla="*/ 1946366 h 6178731"/>
              <a:gd name="connsiteX140" fmla="*/ 5035324 w 7236823"/>
              <a:gd name="connsiteY140" fmla="*/ 1979295 h 6178731"/>
              <a:gd name="connsiteX141" fmla="*/ 5437959 w 7236823"/>
              <a:gd name="connsiteY141" fmla="*/ 1933847 h 6178731"/>
              <a:gd name="connsiteX142" fmla="*/ 5721532 w 7236823"/>
              <a:gd name="connsiteY142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731520 w 7236823"/>
              <a:gd name="connsiteY73" fmla="*/ 3840480 h 6178731"/>
              <a:gd name="connsiteX74" fmla="*/ 339635 w 7236823"/>
              <a:gd name="connsiteY74" fmla="*/ 3383280 h 6178731"/>
              <a:gd name="connsiteX75" fmla="*/ 0 w 7236823"/>
              <a:gd name="connsiteY75" fmla="*/ 3200400 h 6178731"/>
              <a:gd name="connsiteX76" fmla="*/ 209006 w 7236823"/>
              <a:gd name="connsiteY76" fmla="*/ 2965268 h 6178731"/>
              <a:gd name="connsiteX77" fmla="*/ 587829 w 7236823"/>
              <a:gd name="connsiteY77" fmla="*/ 2651760 h 6178731"/>
              <a:gd name="connsiteX78" fmla="*/ 783772 w 7236823"/>
              <a:gd name="connsiteY78" fmla="*/ 2416628 h 6178731"/>
              <a:gd name="connsiteX79" fmla="*/ 1110343 w 7236823"/>
              <a:gd name="connsiteY79" fmla="*/ 2024743 h 6178731"/>
              <a:gd name="connsiteX80" fmla="*/ 1306286 w 7236823"/>
              <a:gd name="connsiteY80" fmla="*/ 1789611 h 6178731"/>
              <a:gd name="connsiteX81" fmla="*/ 1410789 w 7236823"/>
              <a:gd name="connsiteY81" fmla="*/ 1528354 h 6178731"/>
              <a:gd name="connsiteX82" fmla="*/ 1384663 w 7236823"/>
              <a:gd name="connsiteY82" fmla="*/ 1410788 h 6178731"/>
              <a:gd name="connsiteX83" fmla="*/ 1227909 w 7236823"/>
              <a:gd name="connsiteY83" fmla="*/ 1227908 h 6178731"/>
              <a:gd name="connsiteX84" fmla="*/ 1267097 w 7236823"/>
              <a:gd name="connsiteY84" fmla="*/ 1110343 h 6178731"/>
              <a:gd name="connsiteX85" fmla="*/ 1280160 w 7236823"/>
              <a:gd name="connsiteY85" fmla="*/ 992777 h 6178731"/>
              <a:gd name="connsiteX86" fmla="*/ 1345475 w 7236823"/>
              <a:gd name="connsiteY86" fmla="*/ 914400 h 6178731"/>
              <a:gd name="connsiteX87" fmla="*/ 1319349 w 7236823"/>
              <a:gd name="connsiteY87" fmla="*/ 809897 h 6178731"/>
              <a:gd name="connsiteX88" fmla="*/ 1358537 w 7236823"/>
              <a:gd name="connsiteY88" fmla="*/ 783771 h 6178731"/>
              <a:gd name="connsiteX89" fmla="*/ 1449977 w 7236823"/>
              <a:gd name="connsiteY89" fmla="*/ 640080 h 6178731"/>
              <a:gd name="connsiteX90" fmla="*/ 1410789 w 7236823"/>
              <a:gd name="connsiteY90" fmla="*/ 587828 h 6178731"/>
              <a:gd name="connsiteX91" fmla="*/ 1463040 w 7236823"/>
              <a:gd name="connsiteY91" fmla="*/ 535577 h 6178731"/>
              <a:gd name="connsiteX92" fmla="*/ 1397726 w 7236823"/>
              <a:gd name="connsiteY92" fmla="*/ 483326 h 6178731"/>
              <a:gd name="connsiteX93" fmla="*/ 1449977 w 7236823"/>
              <a:gd name="connsiteY93" fmla="*/ 391886 h 6178731"/>
              <a:gd name="connsiteX94" fmla="*/ 1463040 w 7236823"/>
              <a:gd name="connsiteY94" fmla="*/ 274320 h 6178731"/>
              <a:gd name="connsiteX95" fmla="*/ 1515292 w 7236823"/>
              <a:gd name="connsiteY95" fmla="*/ 117566 h 6178731"/>
              <a:gd name="connsiteX96" fmla="*/ 1567543 w 7236823"/>
              <a:gd name="connsiteY96" fmla="*/ 0 h 6178731"/>
              <a:gd name="connsiteX97" fmla="*/ 1815737 w 7236823"/>
              <a:gd name="connsiteY97" fmla="*/ 130628 h 6178731"/>
              <a:gd name="connsiteX98" fmla="*/ 1959429 w 7236823"/>
              <a:gd name="connsiteY98" fmla="*/ 248194 h 6178731"/>
              <a:gd name="connsiteX99" fmla="*/ 2116183 w 7236823"/>
              <a:gd name="connsiteY99" fmla="*/ 222068 h 6178731"/>
              <a:gd name="connsiteX100" fmla="*/ 2259875 w 7236823"/>
              <a:gd name="connsiteY100" fmla="*/ 287383 h 6178731"/>
              <a:gd name="connsiteX101" fmla="*/ 2442755 w 7236823"/>
              <a:gd name="connsiteY101" fmla="*/ 287383 h 6178731"/>
              <a:gd name="connsiteX102" fmla="*/ 2508069 w 7236823"/>
              <a:gd name="connsiteY102" fmla="*/ 287383 h 6178731"/>
              <a:gd name="connsiteX103" fmla="*/ 2547257 w 7236823"/>
              <a:gd name="connsiteY103" fmla="*/ 365760 h 6178731"/>
              <a:gd name="connsiteX104" fmla="*/ 2416629 w 7236823"/>
              <a:gd name="connsiteY104" fmla="*/ 444137 h 6178731"/>
              <a:gd name="connsiteX105" fmla="*/ 2390503 w 7236823"/>
              <a:gd name="connsiteY105" fmla="*/ 561703 h 6178731"/>
              <a:gd name="connsiteX106" fmla="*/ 2312126 w 7236823"/>
              <a:gd name="connsiteY106" fmla="*/ 666206 h 6178731"/>
              <a:gd name="connsiteX107" fmla="*/ 2377440 w 7236823"/>
              <a:gd name="connsiteY107" fmla="*/ 731520 h 6178731"/>
              <a:gd name="connsiteX108" fmla="*/ 2455817 w 7236823"/>
              <a:gd name="connsiteY108" fmla="*/ 653143 h 6178731"/>
              <a:gd name="connsiteX109" fmla="*/ 2547257 w 7236823"/>
              <a:gd name="connsiteY109" fmla="*/ 600891 h 6178731"/>
              <a:gd name="connsiteX110" fmla="*/ 2664823 w 7236823"/>
              <a:gd name="connsiteY110" fmla="*/ 561703 h 6178731"/>
              <a:gd name="connsiteX111" fmla="*/ 2651760 w 7236823"/>
              <a:gd name="connsiteY111" fmla="*/ 444137 h 6178731"/>
              <a:gd name="connsiteX112" fmla="*/ 2769326 w 7236823"/>
              <a:gd name="connsiteY112" fmla="*/ 535577 h 6178731"/>
              <a:gd name="connsiteX113" fmla="*/ 2886892 w 7236823"/>
              <a:gd name="connsiteY113" fmla="*/ 679268 h 6178731"/>
              <a:gd name="connsiteX114" fmla="*/ 2939143 w 7236823"/>
              <a:gd name="connsiteY114" fmla="*/ 783771 h 6178731"/>
              <a:gd name="connsiteX115" fmla="*/ 2952206 w 7236823"/>
              <a:gd name="connsiteY115" fmla="*/ 705394 h 6178731"/>
              <a:gd name="connsiteX116" fmla="*/ 3043646 w 7236823"/>
              <a:gd name="connsiteY116" fmla="*/ 666206 h 6178731"/>
              <a:gd name="connsiteX117" fmla="*/ 3082835 w 7236823"/>
              <a:gd name="connsiteY117" fmla="*/ 509451 h 6178731"/>
              <a:gd name="connsiteX118" fmla="*/ 3226526 w 7236823"/>
              <a:gd name="connsiteY118" fmla="*/ 574766 h 6178731"/>
              <a:gd name="connsiteX119" fmla="*/ 3213463 w 7236823"/>
              <a:gd name="connsiteY119" fmla="*/ 705394 h 6178731"/>
              <a:gd name="connsiteX120" fmla="*/ 3213463 w 7236823"/>
              <a:gd name="connsiteY120" fmla="*/ 757646 h 6178731"/>
              <a:gd name="connsiteX121" fmla="*/ 3513909 w 7236823"/>
              <a:gd name="connsiteY121" fmla="*/ 783771 h 6178731"/>
              <a:gd name="connsiteX122" fmla="*/ 3448595 w 7236823"/>
              <a:gd name="connsiteY122" fmla="*/ 940526 h 6178731"/>
              <a:gd name="connsiteX123" fmla="*/ 3422469 w 7236823"/>
              <a:gd name="connsiteY123" fmla="*/ 1018903 h 6178731"/>
              <a:gd name="connsiteX124" fmla="*/ 3540035 w 7236823"/>
              <a:gd name="connsiteY124" fmla="*/ 1084217 h 6178731"/>
              <a:gd name="connsiteX125" fmla="*/ 3696789 w 7236823"/>
              <a:gd name="connsiteY125" fmla="*/ 1162594 h 6178731"/>
              <a:gd name="connsiteX126" fmla="*/ 3788229 w 7236823"/>
              <a:gd name="connsiteY126" fmla="*/ 1188720 h 6178731"/>
              <a:gd name="connsiteX127" fmla="*/ 3840480 w 7236823"/>
              <a:gd name="connsiteY127" fmla="*/ 1240971 h 6178731"/>
              <a:gd name="connsiteX128" fmla="*/ 3905795 w 7236823"/>
              <a:gd name="connsiteY128" fmla="*/ 1293223 h 6178731"/>
              <a:gd name="connsiteX129" fmla="*/ 3918857 w 7236823"/>
              <a:gd name="connsiteY129" fmla="*/ 1410788 h 6178731"/>
              <a:gd name="connsiteX130" fmla="*/ 3997235 w 7236823"/>
              <a:gd name="connsiteY130" fmla="*/ 1606731 h 6178731"/>
              <a:gd name="connsiteX131" fmla="*/ 3971109 w 7236823"/>
              <a:gd name="connsiteY131" fmla="*/ 1658983 h 6178731"/>
              <a:gd name="connsiteX132" fmla="*/ 4075612 w 7236823"/>
              <a:gd name="connsiteY132" fmla="*/ 1658983 h 6178731"/>
              <a:gd name="connsiteX133" fmla="*/ 4127863 w 7236823"/>
              <a:gd name="connsiteY133" fmla="*/ 1698171 h 6178731"/>
              <a:gd name="connsiteX134" fmla="*/ 4180115 w 7236823"/>
              <a:gd name="connsiteY134" fmla="*/ 1672046 h 6178731"/>
              <a:gd name="connsiteX135" fmla="*/ 4180115 w 7236823"/>
              <a:gd name="connsiteY135" fmla="*/ 1815737 h 6178731"/>
              <a:gd name="connsiteX136" fmla="*/ 4428309 w 7236823"/>
              <a:gd name="connsiteY136" fmla="*/ 1854926 h 6178731"/>
              <a:gd name="connsiteX137" fmla="*/ 4650377 w 7236823"/>
              <a:gd name="connsiteY137" fmla="*/ 1881051 h 6178731"/>
              <a:gd name="connsiteX138" fmla="*/ 4859383 w 7236823"/>
              <a:gd name="connsiteY138" fmla="*/ 1946366 h 6178731"/>
              <a:gd name="connsiteX139" fmla="*/ 5035324 w 7236823"/>
              <a:gd name="connsiteY139" fmla="*/ 1979295 h 6178731"/>
              <a:gd name="connsiteX140" fmla="*/ 5437959 w 7236823"/>
              <a:gd name="connsiteY140" fmla="*/ 1933847 h 6178731"/>
              <a:gd name="connsiteX141" fmla="*/ 5721532 w 7236823"/>
              <a:gd name="connsiteY141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744583 w 7236823"/>
              <a:gd name="connsiteY72" fmla="*/ 3905794 h 6178731"/>
              <a:gd name="connsiteX73" fmla="*/ 339635 w 7236823"/>
              <a:gd name="connsiteY73" fmla="*/ 3383280 h 6178731"/>
              <a:gd name="connsiteX74" fmla="*/ 0 w 7236823"/>
              <a:gd name="connsiteY74" fmla="*/ 3200400 h 6178731"/>
              <a:gd name="connsiteX75" fmla="*/ 209006 w 7236823"/>
              <a:gd name="connsiteY75" fmla="*/ 2965268 h 6178731"/>
              <a:gd name="connsiteX76" fmla="*/ 587829 w 7236823"/>
              <a:gd name="connsiteY76" fmla="*/ 2651760 h 6178731"/>
              <a:gd name="connsiteX77" fmla="*/ 783772 w 7236823"/>
              <a:gd name="connsiteY77" fmla="*/ 2416628 h 6178731"/>
              <a:gd name="connsiteX78" fmla="*/ 1110343 w 7236823"/>
              <a:gd name="connsiteY78" fmla="*/ 2024743 h 6178731"/>
              <a:gd name="connsiteX79" fmla="*/ 1306286 w 7236823"/>
              <a:gd name="connsiteY79" fmla="*/ 1789611 h 6178731"/>
              <a:gd name="connsiteX80" fmla="*/ 1410789 w 7236823"/>
              <a:gd name="connsiteY80" fmla="*/ 1528354 h 6178731"/>
              <a:gd name="connsiteX81" fmla="*/ 1384663 w 7236823"/>
              <a:gd name="connsiteY81" fmla="*/ 1410788 h 6178731"/>
              <a:gd name="connsiteX82" fmla="*/ 1227909 w 7236823"/>
              <a:gd name="connsiteY82" fmla="*/ 1227908 h 6178731"/>
              <a:gd name="connsiteX83" fmla="*/ 1267097 w 7236823"/>
              <a:gd name="connsiteY83" fmla="*/ 1110343 h 6178731"/>
              <a:gd name="connsiteX84" fmla="*/ 1280160 w 7236823"/>
              <a:gd name="connsiteY84" fmla="*/ 992777 h 6178731"/>
              <a:gd name="connsiteX85" fmla="*/ 1345475 w 7236823"/>
              <a:gd name="connsiteY85" fmla="*/ 914400 h 6178731"/>
              <a:gd name="connsiteX86" fmla="*/ 1319349 w 7236823"/>
              <a:gd name="connsiteY86" fmla="*/ 809897 h 6178731"/>
              <a:gd name="connsiteX87" fmla="*/ 1358537 w 7236823"/>
              <a:gd name="connsiteY87" fmla="*/ 783771 h 6178731"/>
              <a:gd name="connsiteX88" fmla="*/ 1449977 w 7236823"/>
              <a:gd name="connsiteY88" fmla="*/ 640080 h 6178731"/>
              <a:gd name="connsiteX89" fmla="*/ 1410789 w 7236823"/>
              <a:gd name="connsiteY89" fmla="*/ 587828 h 6178731"/>
              <a:gd name="connsiteX90" fmla="*/ 1463040 w 7236823"/>
              <a:gd name="connsiteY90" fmla="*/ 535577 h 6178731"/>
              <a:gd name="connsiteX91" fmla="*/ 1397726 w 7236823"/>
              <a:gd name="connsiteY91" fmla="*/ 483326 h 6178731"/>
              <a:gd name="connsiteX92" fmla="*/ 1449977 w 7236823"/>
              <a:gd name="connsiteY92" fmla="*/ 391886 h 6178731"/>
              <a:gd name="connsiteX93" fmla="*/ 1463040 w 7236823"/>
              <a:gd name="connsiteY93" fmla="*/ 274320 h 6178731"/>
              <a:gd name="connsiteX94" fmla="*/ 1515292 w 7236823"/>
              <a:gd name="connsiteY94" fmla="*/ 117566 h 6178731"/>
              <a:gd name="connsiteX95" fmla="*/ 1567543 w 7236823"/>
              <a:gd name="connsiteY95" fmla="*/ 0 h 6178731"/>
              <a:gd name="connsiteX96" fmla="*/ 1815737 w 7236823"/>
              <a:gd name="connsiteY96" fmla="*/ 130628 h 6178731"/>
              <a:gd name="connsiteX97" fmla="*/ 1959429 w 7236823"/>
              <a:gd name="connsiteY97" fmla="*/ 248194 h 6178731"/>
              <a:gd name="connsiteX98" fmla="*/ 2116183 w 7236823"/>
              <a:gd name="connsiteY98" fmla="*/ 222068 h 6178731"/>
              <a:gd name="connsiteX99" fmla="*/ 2259875 w 7236823"/>
              <a:gd name="connsiteY99" fmla="*/ 287383 h 6178731"/>
              <a:gd name="connsiteX100" fmla="*/ 2442755 w 7236823"/>
              <a:gd name="connsiteY100" fmla="*/ 287383 h 6178731"/>
              <a:gd name="connsiteX101" fmla="*/ 2508069 w 7236823"/>
              <a:gd name="connsiteY101" fmla="*/ 287383 h 6178731"/>
              <a:gd name="connsiteX102" fmla="*/ 2547257 w 7236823"/>
              <a:gd name="connsiteY102" fmla="*/ 365760 h 6178731"/>
              <a:gd name="connsiteX103" fmla="*/ 2416629 w 7236823"/>
              <a:gd name="connsiteY103" fmla="*/ 444137 h 6178731"/>
              <a:gd name="connsiteX104" fmla="*/ 2390503 w 7236823"/>
              <a:gd name="connsiteY104" fmla="*/ 561703 h 6178731"/>
              <a:gd name="connsiteX105" fmla="*/ 2312126 w 7236823"/>
              <a:gd name="connsiteY105" fmla="*/ 666206 h 6178731"/>
              <a:gd name="connsiteX106" fmla="*/ 2377440 w 7236823"/>
              <a:gd name="connsiteY106" fmla="*/ 731520 h 6178731"/>
              <a:gd name="connsiteX107" fmla="*/ 2455817 w 7236823"/>
              <a:gd name="connsiteY107" fmla="*/ 653143 h 6178731"/>
              <a:gd name="connsiteX108" fmla="*/ 2547257 w 7236823"/>
              <a:gd name="connsiteY108" fmla="*/ 600891 h 6178731"/>
              <a:gd name="connsiteX109" fmla="*/ 2664823 w 7236823"/>
              <a:gd name="connsiteY109" fmla="*/ 561703 h 6178731"/>
              <a:gd name="connsiteX110" fmla="*/ 2651760 w 7236823"/>
              <a:gd name="connsiteY110" fmla="*/ 444137 h 6178731"/>
              <a:gd name="connsiteX111" fmla="*/ 2769326 w 7236823"/>
              <a:gd name="connsiteY111" fmla="*/ 535577 h 6178731"/>
              <a:gd name="connsiteX112" fmla="*/ 2886892 w 7236823"/>
              <a:gd name="connsiteY112" fmla="*/ 679268 h 6178731"/>
              <a:gd name="connsiteX113" fmla="*/ 2939143 w 7236823"/>
              <a:gd name="connsiteY113" fmla="*/ 783771 h 6178731"/>
              <a:gd name="connsiteX114" fmla="*/ 2952206 w 7236823"/>
              <a:gd name="connsiteY114" fmla="*/ 705394 h 6178731"/>
              <a:gd name="connsiteX115" fmla="*/ 3043646 w 7236823"/>
              <a:gd name="connsiteY115" fmla="*/ 666206 h 6178731"/>
              <a:gd name="connsiteX116" fmla="*/ 3082835 w 7236823"/>
              <a:gd name="connsiteY116" fmla="*/ 509451 h 6178731"/>
              <a:gd name="connsiteX117" fmla="*/ 3226526 w 7236823"/>
              <a:gd name="connsiteY117" fmla="*/ 574766 h 6178731"/>
              <a:gd name="connsiteX118" fmla="*/ 3213463 w 7236823"/>
              <a:gd name="connsiteY118" fmla="*/ 705394 h 6178731"/>
              <a:gd name="connsiteX119" fmla="*/ 3213463 w 7236823"/>
              <a:gd name="connsiteY119" fmla="*/ 757646 h 6178731"/>
              <a:gd name="connsiteX120" fmla="*/ 3513909 w 7236823"/>
              <a:gd name="connsiteY120" fmla="*/ 783771 h 6178731"/>
              <a:gd name="connsiteX121" fmla="*/ 3448595 w 7236823"/>
              <a:gd name="connsiteY121" fmla="*/ 940526 h 6178731"/>
              <a:gd name="connsiteX122" fmla="*/ 3422469 w 7236823"/>
              <a:gd name="connsiteY122" fmla="*/ 1018903 h 6178731"/>
              <a:gd name="connsiteX123" fmla="*/ 3540035 w 7236823"/>
              <a:gd name="connsiteY123" fmla="*/ 1084217 h 6178731"/>
              <a:gd name="connsiteX124" fmla="*/ 3696789 w 7236823"/>
              <a:gd name="connsiteY124" fmla="*/ 1162594 h 6178731"/>
              <a:gd name="connsiteX125" fmla="*/ 3788229 w 7236823"/>
              <a:gd name="connsiteY125" fmla="*/ 1188720 h 6178731"/>
              <a:gd name="connsiteX126" fmla="*/ 3840480 w 7236823"/>
              <a:gd name="connsiteY126" fmla="*/ 1240971 h 6178731"/>
              <a:gd name="connsiteX127" fmla="*/ 3905795 w 7236823"/>
              <a:gd name="connsiteY127" fmla="*/ 1293223 h 6178731"/>
              <a:gd name="connsiteX128" fmla="*/ 3918857 w 7236823"/>
              <a:gd name="connsiteY128" fmla="*/ 1410788 h 6178731"/>
              <a:gd name="connsiteX129" fmla="*/ 3997235 w 7236823"/>
              <a:gd name="connsiteY129" fmla="*/ 1606731 h 6178731"/>
              <a:gd name="connsiteX130" fmla="*/ 3971109 w 7236823"/>
              <a:gd name="connsiteY130" fmla="*/ 1658983 h 6178731"/>
              <a:gd name="connsiteX131" fmla="*/ 4075612 w 7236823"/>
              <a:gd name="connsiteY131" fmla="*/ 1658983 h 6178731"/>
              <a:gd name="connsiteX132" fmla="*/ 4127863 w 7236823"/>
              <a:gd name="connsiteY132" fmla="*/ 1698171 h 6178731"/>
              <a:gd name="connsiteX133" fmla="*/ 4180115 w 7236823"/>
              <a:gd name="connsiteY133" fmla="*/ 1672046 h 6178731"/>
              <a:gd name="connsiteX134" fmla="*/ 4180115 w 7236823"/>
              <a:gd name="connsiteY134" fmla="*/ 1815737 h 6178731"/>
              <a:gd name="connsiteX135" fmla="*/ 4428309 w 7236823"/>
              <a:gd name="connsiteY135" fmla="*/ 1854926 h 6178731"/>
              <a:gd name="connsiteX136" fmla="*/ 4650377 w 7236823"/>
              <a:gd name="connsiteY136" fmla="*/ 1881051 h 6178731"/>
              <a:gd name="connsiteX137" fmla="*/ 4859383 w 7236823"/>
              <a:gd name="connsiteY137" fmla="*/ 1946366 h 6178731"/>
              <a:gd name="connsiteX138" fmla="*/ 5035324 w 7236823"/>
              <a:gd name="connsiteY138" fmla="*/ 1979295 h 6178731"/>
              <a:gd name="connsiteX139" fmla="*/ 5437959 w 7236823"/>
              <a:gd name="connsiteY139" fmla="*/ 1933847 h 6178731"/>
              <a:gd name="connsiteX140" fmla="*/ 5721532 w 7236823"/>
              <a:gd name="connsiteY140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1136469 w 7236823"/>
              <a:gd name="connsiteY70" fmla="*/ 3788228 h 6178731"/>
              <a:gd name="connsiteX71" fmla="*/ 836023 w 7236823"/>
              <a:gd name="connsiteY71" fmla="*/ 3918857 h 6178731"/>
              <a:gd name="connsiteX72" fmla="*/ 339635 w 7236823"/>
              <a:gd name="connsiteY72" fmla="*/ 3383280 h 6178731"/>
              <a:gd name="connsiteX73" fmla="*/ 0 w 7236823"/>
              <a:gd name="connsiteY73" fmla="*/ 3200400 h 6178731"/>
              <a:gd name="connsiteX74" fmla="*/ 209006 w 7236823"/>
              <a:gd name="connsiteY74" fmla="*/ 2965268 h 6178731"/>
              <a:gd name="connsiteX75" fmla="*/ 587829 w 7236823"/>
              <a:gd name="connsiteY75" fmla="*/ 2651760 h 6178731"/>
              <a:gd name="connsiteX76" fmla="*/ 783772 w 7236823"/>
              <a:gd name="connsiteY76" fmla="*/ 2416628 h 6178731"/>
              <a:gd name="connsiteX77" fmla="*/ 1110343 w 7236823"/>
              <a:gd name="connsiteY77" fmla="*/ 2024743 h 6178731"/>
              <a:gd name="connsiteX78" fmla="*/ 1306286 w 7236823"/>
              <a:gd name="connsiteY78" fmla="*/ 1789611 h 6178731"/>
              <a:gd name="connsiteX79" fmla="*/ 1410789 w 7236823"/>
              <a:gd name="connsiteY79" fmla="*/ 1528354 h 6178731"/>
              <a:gd name="connsiteX80" fmla="*/ 1384663 w 7236823"/>
              <a:gd name="connsiteY80" fmla="*/ 1410788 h 6178731"/>
              <a:gd name="connsiteX81" fmla="*/ 1227909 w 7236823"/>
              <a:gd name="connsiteY81" fmla="*/ 1227908 h 6178731"/>
              <a:gd name="connsiteX82" fmla="*/ 1267097 w 7236823"/>
              <a:gd name="connsiteY82" fmla="*/ 1110343 h 6178731"/>
              <a:gd name="connsiteX83" fmla="*/ 1280160 w 7236823"/>
              <a:gd name="connsiteY83" fmla="*/ 992777 h 6178731"/>
              <a:gd name="connsiteX84" fmla="*/ 1345475 w 7236823"/>
              <a:gd name="connsiteY84" fmla="*/ 914400 h 6178731"/>
              <a:gd name="connsiteX85" fmla="*/ 1319349 w 7236823"/>
              <a:gd name="connsiteY85" fmla="*/ 809897 h 6178731"/>
              <a:gd name="connsiteX86" fmla="*/ 1358537 w 7236823"/>
              <a:gd name="connsiteY86" fmla="*/ 783771 h 6178731"/>
              <a:gd name="connsiteX87" fmla="*/ 1449977 w 7236823"/>
              <a:gd name="connsiteY87" fmla="*/ 640080 h 6178731"/>
              <a:gd name="connsiteX88" fmla="*/ 1410789 w 7236823"/>
              <a:gd name="connsiteY88" fmla="*/ 587828 h 6178731"/>
              <a:gd name="connsiteX89" fmla="*/ 1463040 w 7236823"/>
              <a:gd name="connsiteY89" fmla="*/ 535577 h 6178731"/>
              <a:gd name="connsiteX90" fmla="*/ 1397726 w 7236823"/>
              <a:gd name="connsiteY90" fmla="*/ 483326 h 6178731"/>
              <a:gd name="connsiteX91" fmla="*/ 1449977 w 7236823"/>
              <a:gd name="connsiteY91" fmla="*/ 391886 h 6178731"/>
              <a:gd name="connsiteX92" fmla="*/ 1463040 w 7236823"/>
              <a:gd name="connsiteY92" fmla="*/ 274320 h 6178731"/>
              <a:gd name="connsiteX93" fmla="*/ 1515292 w 7236823"/>
              <a:gd name="connsiteY93" fmla="*/ 117566 h 6178731"/>
              <a:gd name="connsiteX94" fmla="*/ 1567543 w 7236823"/>
              <a:gd name="connsiteY94" fmla="*/ 0 h 6178731"/>
              <a:gd name="connsiteX95" fmla="*/ 1815737 w 7236823"/>
              <a:gd name="connsiteY95" fmla="*/ 130628 h 6178731"/>
              <a:gd name="connsiteX96" fmla="*/ 1959429 w 7236823"/>
              <a:gd name="connsiteY96" fmla="*/ 248194 h 6178731"/>
              <a:gd name="connsiteX97" fmla="*/ 2116183 w 7236823"/>
              <a:gd name="connsiteY97" fmla="*/ 222068 h 6178731"/>
              <a:gd name="connsiteX98" fmla="*/ 2259875 w 7236823"/>
              <a:gd name="connsiteY98" fmla="*/ 287383 h 6178731"/>
              <a:gd name="connsiteX99" fmla="*/ 2442755 w 7236823"/>
              <a:gd name="connsiteY99" fmla="*/ 287383 h 6178731"/>
              <a:gd name="connsiteX100" fmla="*/ 2508069 w 7236823"/>
              <a:gd name="connsiteY100" fmla="*/ 287383 h 6178731"/>
              <a:gd name="connsiteX101" fmla="*/ 2547257 w 7236823"/>
              <a:gd name="connsiteY101" fmla="*/ 365760 h 6178731"/>
              <a:gd name="connsiteX102" fmla="*/ 2416629 w 7236823"/>
              <a:gd name="connsiteY102" fmla="*/ 444137 h 6178731"/>
              <a:gd name="connsiteX103" fmla="*/ 2390503 w 7236823"/>
              <a:gd name="connsiteY103" fmla="*/ 561703 h 6178731"/>
              <a:gd name="connsiteX104" fmla="*/ 2312126 w 7236823"/>
              <a:gd name="connsiteY104" fmla="*/ 666206 h 6178731"/>
              <a:gd name="connsiteX105" fmla="*/ 2377440 w 7236823"/>
              <a:gd name="connsiteY105" fmla="*/ 731520 h 6178731"/>
              <a:gd name="connsiteX106" fmla="*/ 2455817 w 7236823"/>
              <a:gd name="connsiteY106" fmla="*/ 653143 h 6178731"/>
              <a:gd name="connsiteX107" fmla="*/ 2547257 w 7236823"/>
              <a:gd name="connsiteY107" fmla="*/ 600891 h 6178731"/>
              <a:gd name="connsiteX108" fmla="*/ 2664823 w 7236823"/>
              <a:gd name="connsiteY108" fmla="*/ 561703 h 6178731"/>
              <a:gd name="connsiteX109" fmla="*/ 2651760 w 7236823"/>
              <a:gd name="connsiteY109" fmla="*/ 444137 h 6178731"/>
              <a:gd name="connsiteX110" fmla="*/ 2769326 w 7236823"/>
              <a:gd name="connsiteY110" fmla="*/ 535577 h 6178731"/>
              <a:gd name="connsiteX111" fmla="*/ 2886892 w 7236823"/>
              <a:gd name="connsiteY111" fmla="*/ 679268 h 6178731"/>
              <a:gd name="connsiteX112" fmla="*/ 2939143 w 7236823"/>
              <a:gd name="connsiteY112" fmla="*/ 783771 h 6178731"/>
              <a:gd name="connsiteX113" fmla="*/ 2952206 w 7236823"/>
              <a:gd name="connsiteY113" fmla="*/ 705394 h 6178731"/>
              <a:gd name="connsiteX114" fmla="*/ 3043646 w 7236823"/>
              <a:gd name="connsiteY114" fmla="*/ 666206 h 6178731"/>
              <a:gd name="connsiteX115" fmla="*/ 3082835 w 7236823"/>
              <a:gd name="connsiteY115" fmla="*/ 509451 h 6178731"/>
              <a:gd name="connsiteX116" fmla="*/ 3226526 w 7236823"/>
              <a:gd name="connsiteY116" fmla="*/ 574766 h 6178731"/>
              <a:gd name="connsiteX117" fmla="*/ 3213463 w 7236823"/>
              <a:gd name="connsiteY117" fmla="*/ 705394 h 6178731"/>
              <a:gd name="connsiteX118" fmla="*/ 3213463 w 7236823"/>
              <a:gd name="connsiteY118" fmla="*/ 757646 h 6178731"/>
              <a:gd name="connsiteX119" fmla="*/ 3513909 w 7236823"/>
              <a:gd name="connsiteY119" fmla="*/ 783771 h 6178731"/>
              <a:gd name="connsiteX120" fmla="*/ 3448595 w 7236823"/>
              <a:gd name="connsiteY120" fmla="*/ 940526 h 6178731"/>
              <a:gd name="connsiteX121" fmla="*/ 3422469 w 7236823"/>
              <a:gd name="connsiteY121" fmla="*/ 1018903 h 6178731"/>
              <a:gd name="connsiteX122" fmla="*/ 3540035 w 7236823"/>
              <a:gd name="connsiteY122" fmla="*/ 1084217 h 6178731"/>
              <a:gd name="connsiteX123" fmla="*/ 3696789 w 7236823"/>
              <a:gd name="connsiteY123" fmla="*/ 1162594 h 6178731"/>
              <a:gd name="connsiteX124" fmla="*/ 3788229 w 7236823"/>
              <a:gd name="connsiteY124" fmla="*/ 1188720 h 6178731"/>
              <a:gd name="connsiteX125" fmla="*/ 3840480 w 7236823"/>
              <a:gd name="connsiteY125" fmla="*/ 1240971 h 6178731"/>
              <a:gd name="connsiteX126" fmla="*/ 3905795 w 7236823"/>
              <a:gd name="connsiteY126" fmla="*/ 1293223 h 6178731"/>
              <a:gd name="connsiteX127" fmla="*/ 3918857 w 7236823"/>
              <a:gd name="connsiteY127" fmla="*/ 1410788 h 6178731"/>
              <a:gd name="connsiteX128" fmla="*/ 3997235 w 7236823"/>
              <a:gd name="connsiteY128" fmla="*/ 1606731 h 6178731"/>
              <a:gd name="connsiteX129" fmla="*/ 3971109 w 7236823"/>
              <a:gd name="connsiteY129" fmla="*/ 1658983 h 6178731"/>
              <a:gd name="connsiteX130" fmla="*/ 4075612 w 7236823"/>
              <a:gd name="connsiteY130" fmla="*/ 1658983 h 6178731"/>
              <a:gd name="connsiteX131" fmla="*/ 4127863 w 7236823"/>
              <a:gd name="connsiteY131" fmla="*/ 1698171 h 6178731"/>
              <a:gd name="connsiteX132" fmla="*/ 4180115 w 7236823"/>
              <a:gd name="connsiteY132" fmla="*/ 1672046 h 6178731"/>
              <a:gd name="connsiteX133" fmla="*/ 4180115 w 7236823"/>
              <a:gd name="connsiteY133" fmla="*/ 1815737 h 6178731"/>
              <a:gd name="connsiteX134" fmla="*/ 4428309 w 7236823"/>
              <a:gd name="connsiteY134" fmla="*/ 1854926 h 6178731"/>
              <a:gd name="connsiteX135" fmla="*/ 4650377 w 7236823"/>
              <a:gd name="connsiteY135" fmla="*/ 1881051 h 6178731"/>
              <a:gd name="connsiteX136" fmla="*/ 4859383 w 7236823"/>
              <a:gd name="connsiteY136" fmla="*/ 1946366 h 6178731"/>
              <a:gd name="connsiteX137" fmla="*/ 5035324 w 7236823"/>
              <a:gd name="connsiteY137" fmla="*/ 1979295 h 6178731"/>
              <a:gd name="connsiteX138" fmla="*/ 5437959 w 7236823"/>
              <a:gd name="connsiteY138" fmla="*/ 1933847 h 6178731"/>
              <a:gd name="connsiteX139" fmla="*/ 5721532 w 7236823"/>
              <a:gd name="connsiteY139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1175657 w 7236823"/>
              <a:gd name="connsiteY69" fmla="*/ 3840480 h 6178731"/>
              <a:gd name="connsiteX70" fmla="*/ 836023 w 7236823"/>
              <a:gd name="connsiteY70" fmla="*/ 3918857 h 6178731"/>
              <a:gd name="connsiteX71" fmla="*/ 339635 w 7236823"/>
              <a:gd name="connsiteY71" fmla="*/ 3383280 h 6178731"/>
              <a:gd name="connsiteX72" fmla="*/ 0 w 7236823"/>
              <a:gd name="connsiteY72" fmla="*/ 3200400 h 6178731"/>
              <a:gd name="connsiteX73" fmla="*/ 209006 w 7236823"/>
              <a:gd name="connsiteY73" fmla="*/ 2965268 h 6178731"/>
              <a:gd name="connsiteX74" fmla="*/ 587829 w 7236823"/>
              <a:gd name="connsiteY74" fmla="*/ 2651760 h 6178731"/>
              <a:gd name="connsiteX75" fmla="*/ 783772 w 7236823"/>
              <a:gd name="connsiteY75" fmla="*/ 2416628 h 6178731"/>
              <a:gd name="connsiteX76" fmla="*/ 1110343 w 7236823"/>
              <a:gd name="connsiteY76" fmla="*/ 2024743 h 6178731"/>
              <a:gd name="connsiteX77" fmla="*/ 1306286 w 7236823"/>
              <a:gd name="connsiteY77" fmla="*/ 1789611 h 6178731"/>
              <a:gd name="connsiteX78" fmla="*/ 1410789 w 7236823"/>
              <a:gd name="connsiteY78" fmla="*/ 1528354 h 6178731"/>
              <a:gd name="connsiteX79" fmla="*/ 1384663 w 7236823"/>
              <a:gd name="connsiteY79" fmla="*/ 1410788 h 6178731"/>
              <a:gd name="connsiteX80" fmla="*/ 1227909 w 7236823"/>
              <a:gd name="connsiteY80" fmla="*/ 1227908 h 6178731"/>
              <a:gd name="connsiteX81" fmla="*/ 1267097 w 7236823"/>
              <a:gd name="connsiteY81" fmla="*/ 1110343 h 6178731"/>
              <a:gd name="connsiteX82" fmla="*/ 1280160 w 7236823"/>
              <a:gd name="connsiteY82" fmla="*/ 992777 h 6178731"/>
              <a:gd name="connsiteX83" fmla="*/ 1345475 w 7236823"/>
              <a:gd name="connsiteY83" fmla="*/ 914400 h 6178731"/>
              <a:gd name="connsiteX84" fmla="*/ 1319349 w 7236823"/>
              <a:gd name="connsiteY84" fmla="*/ 809897 h 6178731"/>
              <a:gd name="connsiteX85" fmla="*/ 1358537 w 7236823"/>
              <a:gd name="connsiteY85" fmla="*/ 783771 h 6178731"/>
              <a:gd name="connsiteX86" fmla="*/ 1449977 w 7236823"/>
              <a:gd name="connsiteY86" fmla="*/ 640080 h 6178731"/>
              <a:gd name="connsiteX87" fmla="*/ 1410789 w 7236823"/>
              <a:gd name="connsiteY87" fmla="*/ 587828 h 6178731"/>
              <a:gd name="connsiteX88" fmla="*/ 1463040 w 7236823"/>
              <a:gd name="connsiteY88" fmla="*/ 535577 h 6178731"/>
              <a:gd name="connsiteX89" fmla="*/ 1397726 w 7236823"/>
              <a:gd name="connsiteY89" fmla="*/ 483326 h 6178731"/>
              <a:gd name="connsiteX90" fmla="*/ 1449977 w 7236823"/>
              <a:gd name="connsiteY90" fmla="*/ 391886 h 6178731"/>
              <a:gd name="connsiteX91" fmla="*/ 1463040 w 7236823"/>
              <a:gd name="connsiteY91" fmla="*/ 274320 h 6178731"/>
              <a:gd name="connsiteX92" fmla="*/ 1515292 w 7236823"/>
              <a:gd name="connsiteY92" fmla="*/ 117566 h 6178731"/>
              <a:gd name="connsiteX93" fmla="*/ 1567543 w 7236823"/>
              <a:gd name="connsiteY93" fmla="*/ 0 h 6178731"/>
              <a:gd name="connsiteX94" fmla="*/ 1815737 w 7236823"/>
              <a:gd name="connsiteY94" fmla="*/ 130628 h 6178731"/>
              <a:gd name="connsiteX95" fmla="*/ 1959429 w 7236823"/>
              <a:gd name="connsiteY95" fmla="*/ 248194 h 6178731"/>
              <a:gd name="connsiteX96" fmla="*/ 2116183 w 7236823"/>
              <a:gd name="connsiteY96" fmla="*/ 222068 h 6178731"/>
              <a:gd name="connsiteX97" fmla="*/ 2259875 w 7236823"/>
              <a:gd name="connsiteY97" fmla="*/ 287383 h 6178731"/>
              <a:gd name="connsiteX98" fmla="*/ 2442755 w 7236823"/>
              <a:gd name="connsiteY98" fmla="*/ 287383 h 6178731"/>
              <a:gd name="connsiteX99" fmla="*/ 2508069 w 7236823"/>
              <a:gd name="connsiteY99" fmla="*/ 287383 h 6178731"/>
              <a:gd name="connsiteX100" fmla="*/ 2547257 w 7236823"/>
              <a:gd name="connsiteY100" fmla="*/ 365760 h 6178731"/>
              <a:gd name="connsiteX101" fmla="*/ 2416629 w 7236823"/>
              <a:gd name="connsiteY101" fmla="*/ 444137 h 6178731"/>
              <a:gd name="connsiteX102" fmla="*/ 2390503 w 7236823"/>
              <a:gd name="connsiteY102" fmla="*/ 561703 h 6178731"/>
              <a:gd name="connsiteX103" fmla="*/ 2312126 w 7236823"/>
              <a:gd name="connsiteY103" fmla="*/ 666206 h 6178731"/>
              <a:gd name="connsiteX104" fmla="*/ 2377440 w 7236823"/>
              <a:gd name="connsiteY104" fmla="*/ 731520 h 6178731"/>
              <a:gd name="connsiteX105" fmla="*/ 2455817 w 7236823"/>
              <a:gd name="connsiteY105" fmla="*/ 653143 h 6178731"/>
              <a:gd name="connsiteX106" fmla="*/ 2547257 w 7236823"/>
              <a:gd name="connsiteY106" fmla="*/ 600891 h 6178731"/>
              <a:gd name="connsiteX107" fmla="*/ 2664823 w 7236823"/>
              <a:gd name="connsiteY107" fmla="*/ 561703 h 6178731"/>
              <a:gd name="connsiteX108" fmla="*/ 2651760 w 7236823"/>
              <a:gd name="connsiteY108" fmla="*/ 444137 h 6178731"/>
              <a:gd name="connsiteX109" fmla="*/ 2769326 w 7236823"/>
              <a:gd name="connsiteY109" fmla="*/ 535577 h 6178731"/>
              <a:gd name="connsiteX110" fmla="*/ 2886892 w 7236823"/>
              <a:gd name="connsiteY110" fmla="*/ 679268 h 6178731"/>
              <a:gd name="connsiteX111" fmla="*/ 2939143 w 7236823"/>
              <a:gd name="connsiteY111" fmla="*/ 783771 h 6178731"/>
              <a:gd name="connsiteX112" fmla="*/ 2952206 w 7236823"/>
              <a:gd name="connsiteY112" fmla="*/ 705394 h 6178731"/>
              <a:gd name="connsiteX113" fmla="*/ 3043646 w 7236823"/>
              <a:gd name="connsiteY113" fmla="*/ 666206 h 6178731"/>
              <a:gd name="connsiteX114" fmla="*/ 3082835 w 7236823"/>
              <a:gd name="connsiteY114" fmla="*/ 509451 h 6178731"/>
              <a:gd name="connsiteX115" fmla="*/ 3226526 w 7236823"/>
              <a:gd name="connsiteY115" fmla="*/ 574766 h 6178731"/>
              <a:gd name="connsiteX116" fmla="*/ 3213463 w 7236823"/>
              <a:gd name="connsiteY116" fmla="*/ 705394 h 6178731"/>
              <a:gd name="connsiteX117" fmla="*/ 3213463 w 7236823"/>
              <a:gd name="connsiteY117" fmla="*/ 757646 h 6178731"/>
              <a:gd name="connsiteX118" fmla="*/ 3513909 w 7236823"/>
              <a:gd name="connsiteY118" fmla="*/ 783771 h 6178731"/>
              <a:gd name="connsiteX119" fmla="*/ 3448595 w 7236823"/>
              <a:gd name="connsiteY119" fmla="*/ 940526 h 6178731"/>
              <a:gd name="connsiteX120" fmla="*/ 3422469 w 7236823"/>
              <a:gd name="connsiteY120" fmla="*/ 1018903 h 6178731"/>
              <a:gd name="connsiteX121" fmla="*/ 3540035 w 7236823"/>
              <a:gd name="connsiteY121" fmla="*/ 1084217 h 6178731"/>
              <a:gd name="connsiteX122" fmla="*/ 3696789 w 7236823"/>
              <a:gd name="connsiteY122" fmla="*/ 1162594 h 6178731"/>
              <a:gd name="connsiteX123" fmla="*/ 3788229 w 7236823"/>
              <a:gd name="connsiteY123" fmla="*/ 1188720 h 6178731"/>
              <a:gd name="connsiteX124" fmla="*/ 3840480 w 7236823"/>
              <a:gd name="connsiteY124" fmla="*/ 1240971 h 6178731"/>
              <a:gd name="connsiteX125" fmla="*/ 3905795 w 7236823"/>
              <a:gd name="connsiteY125" fmla="*/ 1293223 h 6178731"/>
              <a:gd name="connsiteX126" fmla="*/ 3918857 w 7236823"/>
              <a:gd name="connsiteY126" fmla="*/ 1410788 h 6178731"/>
              <a:gd name="connsiteX127" fmla="*/ 3997235 w 7236823"/>
              <a:gd name="connsiteY127" fmla="*/ 1606731 h 6178731"/>
              <a:gd name="connsiteX128" fmla="*/ 3971109 w 7236823"/>
              <a:gd name="connsiteY128" fmla="*/ 1658983 h 6178731"/>
              <a:gd name="connsiteX129" fmla="*/ 4075612 w 7236823"/>
              <a:gd name="connsiteY129" fmla="*/ 1658983 h 6178731"/>
              <a:gd name="connsiteX130" fmla="*/ 4127863 w 7236823"/>
              <a:gd name="connsiteY130" fmla="*/ 1698171 h 6178731"/>
              <a:gd name="connsiteX131" fmla="*/ 4180115 w 7236823"/>
              <a:gd name="connsiteY131" fmla="*/ 1672046 h 6178731"/>
              <a:gd name="connsiteX132" fmla="*/ 4180115 w 7236823"/>
              <a:gd name="connsiteY132" fmla="*/ 1815737 h 6178731"/>
              <a:gd name="connsiteX133" fmla="*/ 4428309 w 7236823"/>
              <a:gd name="connsiteY133" fmla="*/ 1854926 h 6178731"/>
              <a:gd name="connsiteX134" fmla="*/ 4650377 w 7236823"/>
              <a:gd name="connsiteY134" fmla="*/ 1881051 h 6178731"/>
              <a:gd name="connsiteX135" fmla="*/ 4859383 w 7236823"/>
              <a:gd name="connsiteY135" fmla="*/ 1946366 h 6178731"/>
              <a:gd name="connsiteX136" fmla="*/ 5035324 w 7236823"/>
              <a:gd name="connsiteY136" fmla="*/ 1979295 h 6178731"/>
              <a:gd name="connsiteX137" fmla="*/ 5437959 w 7236823"/>
              <a:gd name="connsiteY137" fmla="*/ 1933847 h 6178731"/>
              <a:gd name="connsiteX138" fmla="*/ 5721532 w 7236823"/>
              <a:gd name="connsiteY138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836023 w 7236823"/>
              <a:gd name="connsiteY69" fmla="*/ 3918857 h 6178731"/>
              <a:gd name="connsiteX70" fmla="*/ 339635 w 7236823"/>
              <a:gd name="connsiteY70" fmla="*/ 3383280 h 6178731"/>
              <a:gd name="connsiteX71" fmla="*/ 0 w 7236823"/>
              <a:gd name="connsiteY71" fmla="*/ 3200400 h 6178731"/>
              <a:gd name="connsiteX72" fmla="*/ 209006 w 7236823"/>
              <a:gd name="connsiteY72" fmla="*/ 2965268 h 6178731"/>
              <a:gd name="connsiteX73" fmla="*/ 587829 w 7236823"/>
              <a:gd name="connsiteY73" fmla="*/ 2651760 h 6178731"/>
              <a:gd name="connsiteX74" fmla="*/ 783772 w 7236823"/>
              <a:gd name="connsiteY74" fmla="*/ 2416628 h 6178731"/>
              <a:gd name="connsiteX75" fmla="*/ 1110343 w 7236823"/>
              <a:gd name="connsiteY75" fmla="*/ 2024743 h 6178731"/>
              <a:gd name="connsiteX76" fmla="*/ 1306286 w 7236823"/>
              <a:gd name="connsiteY76" fmla="*/ 1789611 h 6178731"/>
              <a:gd name="connsiteX77" fmla="*/ 1410789 w 7236823"/>
              <a:gd name="connsiteY77" fmla="*/ 1528354 h 6178731"/>
              <a:gd name="connsiteX78" fmla="*/ 1384663 w 7236823"/>
              <a:gd name="connsiteY78" fmla="*/ 1410788 h 6178731"/>
              <a:gd name="connsiteX79" fmla="*/ 1227909 w 7236823"/>
              <a:gd name="connsiteY79" fmla="*/ 1227908 h 6178731"/>
              <a:gd name="connsiteX80" fmla="*/ 1267097 w 7236823"/>
              <a:gd name="connsiteY80" fmla="*/ 1110343 h 6178731"/>
              <a:gd name="connsiteX81" fmla="*/ 1280160 w 7236823"/>
              <a:gd name="connsiteY81" fmla="*/ 992777 h 6178731"/>
              <a:gd name="connsiteX82" fmla="*/ 1345475 w 7236823"/>
              <a:gd name="connsiteY82" fmla="*/ 914400 h 6178731"/>
              <a:gd name="connsiteX83" fmla="*/ 1319349 w 7236823"/>
              <a:gd name="connsiteY83" fmla="*/ 809897 h 6178731"/>
              <a:gd name="connsiteX84" fmla="*/ 1358537 w 7236823"/>
              <a:gd name="connsiteY84" fmla="*/ 783771 h 6178731"/>
              <a:gd name="connsiteX85" fmla="*/ 1449977 w 7236823"/>
              <a:gd name="connsiteY85" fmla="*/ 640080 h 6178731"/>
              <a:gd name="connsiteX86" fmla="*/ 1410789 w 7236823"/>
              <a:gd name="connsiteY86" fmla="*/ 587828 h 6178731"/>
              <a:gd name="connsiteX87" fmla="*/ 1463040 w 7236823"/>
              <a:gd name="connsiteY87" fmla="*/ 535577 h 6178731"/>
              <a:gd name="connsiteX88" fmla="*/ 1397726 w 7236823"/>
              <a:gd name="connsiteY88" fmla="*/ 483326 h 6178731"/>
              <a:gd name="connsiteX89" fmla="*/ 1449977 w 7236823"/>
              <a:gd name="connsiteY89" fmla="*/ 391886 h 6178731"/>
              <a:gd name="connsiteX90" fmla="*/ 1463040 w 7236823"/>
              <a:gd name="connsiteY90" fmla="*/ 274320 h 6178731"/>
              <a:gd name="connsiteX91" fmla="*/ 1515292 w 7236823"/>
              <a:gd name="connsiteY91" fmla="*/ 117566 h 6178731"/>
              <a:gd name="connsiteX92" fmla="*/ 1567543 w 7236823"/>
              <a:gd name="connsiteY92" fmla="*/ 0 h 6178731"/>
              <a:gd name="connsiteX93" fmla="*/ 1815737 w 7236823"/>
              <a:gd name="connsiteY93" fmla="*/ 130628 h 6178731"/>
              <a:gd name="connsiteX94" fmla="*/ 1959429 w 7236823"/>
              <a:gd name="connsiteY94" fmla="*/ 248194 h 6178731"/>
              <a:gd name="connsiteX95" fmla="*/ 2116183 w 7236823"/>
              <a:gd name="connsiteY95" fmla="*/ 222068 h 6178731"/>
              <a:gd name="connsiteX96" fmla="*/ 2259875 w 7236823"/>
              <a:gd name="connsiteY96" fmla="*/ 287383 h 6178731"/>
              <a:gd name="connsiteX97" fmla="*/ 2442755 w 7236823"/>
              <a:gd name="connsiteY97" fmla="*/ 287383 h 6178731"/>
              <a:gd name="connsiteX98" fmla="*/ 2508069 w 7236823"/>
              <a:gd name="connsiteY98" fmla="*/ 287383 h 6178731"/>
              <a:gd name="connsiteX99" fmla="*/ 2547257 w 7236823"/>
              <a:gd name="connsiteY99" fmla="*/ 365760 h 6178731"/>
              <a:gd name="connsiteX100" fmla="*/ 2416629 w 7236823"/>
              <a:gd name="connsiteY100" fmla="*/ 444137 h 6178731"/>
              <a:gd name="connsiteX101" fmla="*/ 2390503 w 7236823"/>
              <a:gd name="connsiteY101" fmla="*/ 561703 h 6178731"/>
              <a:gd name="connsiteX102" fmla="*/ 2312126 w 7236823"/>
              <a:gd name="connsiteY102" fmla="*/ 666206 h 6178731"/>
              <a:gd name="connsiteX103" fmla="*/ 2377440 w 7236823"/>
              <a:gd name="connsiteY103" fmla="*/ 731520 h 6178731"/>
              <a:gd name="connsiteX104" fmla="*/ 2455817 w 7236823"/>
              <a:gd name="connsiteY104" fmla="*/ 653143 h 6178731"/>
              <a:gd name="connsiteX105" fmla="*/ 2547257 w 7236823"/>
              <a:gd name="connsiteY105" fmla="*/ 600891 h 6178731"/>
              <a:gd name="connsiteX106" fmla="*/ 2664823 w 7236823"/>
              <a:gd name="connsiteY106" fmla="*/ 561703 h 6178731"/>
              <a:gd name="connsiteX107" fmla="*/ 2651760 w 7236823"/>
              <a:gd name="connsiteY107" fmla="*/ 444137 h 6178731"/>
              <a:gd name="connsiteX108" fmla="*/ 2769326 w 7236823"/>
              <a:gd name="connsiteY108" fmla="*/ 535577 h 6178731"/>
              <a:gd name="connsiteX109" fmla="*/ 2886892 w 7236823"/>
              <a:gd name="connsiteY109" fmla="*/ 679268 h 6178731"/>
              <a:gd name="connsiteX110" fmla="*/ 2939143 w 7236823"/>
              <a:gd name="connsiteY110" fmla="*/ 783771 h 6178731"/>
              <a:gd name="connsiteX111" fmla="*/ 2952206 w 7236823"/>
              <a:gd name="connsiteY111" fmla="*/ 705394 h 6178731"/>
              <a:gd name="connsiteX112" fmla="*/ 3043646 w 7236823"/>
              <a:gd name="connsiteY112" fmla="*/ 666206 h 6178731"/>
              <a:gd name="connsiteX113" fmla="*/ 3082835 w 7236823"/>
              <a:gd name="connsiteY113" fmla="*/ 509451 h 6178731"/>
              <a:gd name="connsiteX114" fmla="*/ 3226526 w 7236823"/>
              <a:gd name="connsiteY114" fmla="*/ 574766 h 6178731"/>
              <a:gd name="connsiteX115" fmla="*/ 3213463 w 7236823"/>
              <a:gd name="connsiteY115" fmla="*/ 705394 h 6178731"/>
              <a:gd name="connsiteX116" fmla="*/ 3213463 w 7236823"/>
              <a:gd name="connsiteY116" fmla="*/ 757646 h 6178731"/>
              <a:gd name="connsiteX117" fmla="*/ 3513909 w 7236823"/>
              <a:gd name="connsiteY117" fmla="*/ 783771 h 6178731"/>
              <a:gd name="connsiteX118" fmla="*/ 3448595 w 7236823"/>
              <a:gd name="connsiteY118" fmla="*/ 940526 h 6178731"/>
              <a:gd name="connsiteX119" fmla="*/ 3422469 w 7236823"/>
              <a:gd name="connsiteY119" fmla="*/ 1018903 h 6178731"/>
              <a:gd name="connsiteX120" fmla="*/ 3540035 w 7236823"/>
              <a:gd name="connsiteY120" fmla="*/ 1084217 h 6178731"/>
              <a:gd name="connsiteX121" fmla="*/ 3696789 w 7236823"/>
              <a:gd name="connsiteY121" fmla="*/ 1162594 h 6178731"/>
              <a:gd name="connsiteX122" fmla="*/ 3788229 w 7236823"/>
              <a:gd name="connsiteY122" fmla="*/ 1188720 h 6178731"/>
              <a:gd name="connsiteX123" fmla="*/ 3840480 w 7236823"/>
              <a:gd name="connsiteY123" fmla="*/ 1240971 h 6178731"/>
              <a:gd name="connsiteX124" fmla="*/ 3905795 w 7236823"/>
              <a:gd name="connsiteY124" fmla="*/ 1293223 h 6178731"/>
              <a:gd name="connsiteX125" fmla="*/ 3918857 w 7236823"/>
              <a:gd name="connsiteY125" fmla="*/ 1410788 h 6178731"/>
              <a:gd name="connsiteX126" fmla="*/ 3997235 w 7236823"/>
              <a:gd name="connsiteY126" fmla="*/ 1606731 h 6178731"/>
              <a:gd name="connsiteX127" fmla="*/ 3971109 w 7236823"/>
              <a:gd name="connsiteY127" fmla="*/ 1658983 h 6178731"/>
              <a:gd name="connsiteX128" fmla="*/ 4075612 w 7236823"/>
              <a:gd name="connsiteY128" fmla="*/ 1658983 h 6178731"/>
              <a:gd name="connsiteX129" fmla="*/ 4127863 w 7236823"/>
              <a:gd name="connsiteY129" fmla="*/ 1698171 h 6178731"/>
              <a:gd name="connsiteX130" fmla="*/ 4180115 w 7236823"/>
              <a:gd name="connsiteY130" fmla="*/ 1672046 h 6178731"/>
              <a:gd name="connsiteX131" fmla="*/ 4180115 w 7236823"/>
              <a:gd name="connsiteY131" fmla="*/ 1815737 h 6178731"/>
              <a:gd name="connsiteX132" fmla="*/ 4428309 w 7236823"/>
              <a:gd name="connsiteY132" fmla="*/ 1854926 h 6178731"/>
              <a:gd name="connsiteX133" fmla="*/ 4650377 w 7236823"/>
              <a:gd name="connsiteY133" fmla="*/ 1881051 h 6178731"/>
              <a:gd name="connsiteX134" fmla="*/ 4859383 w 7236823"/>
              <a:gd name="connsiteY134" fmla="*/ 1946366 h 6178731"/>
              <a:gd name="connsiteX135" fmla="*/ 5035324 w 7236823"/>
              <a:gd name="connsiteY135" fmla="*/ 1979295 h 6178731"/>
              <a:gd name="connsiteX136" fmla="*/ 5437959 w 7236823"/>
              <a:gd name="connsiteY136" fmla="*/ 1933847 h 6178731"/>
              <a:gd name="connsiteX137" fmla="*/ 5721532 w 7236823"/>
              <a:gd name="connsiteY137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1240972 w 7236823"/>
              <a:gd name="connsiteY68" fmla="*/ 3487783 h 6178731"/>
              <a:gd name="connsiteX69" fmla="*/ 339635 w 7236823"/>
              <a:gd name="connsiteY69" fmla="*/ 3383280 h 6178731"/>
              <a:gd name="connsiteX70" fmla="*/ 0 w 7236823"/>
              <a:gd name="connsiteY70" fmla="*/ 3200400 h 6178731"/>
              <a:gd name="connsiteX71" fmla="*/ 209006 w 7236823"/>
              <a:gd name="connsiteY71" fmla="*/ 2965268 h 6178731"/>
              <a:gd name="connsiteX72" fmla="*/ 587829 w 7236823"/>
              <a:gd name="connsiteY72" fmla="*/ 2651760 h 6178731"/>
              <a:gd name="connsiteX73" fmla="*/ 783772 w 7236823"/>
              <a:gd name="connsiteY73" fmla="*/ 2416628 h 6178731"/>
              <a:gd name="connsiteX74" fmla="*/ 1110343 w 7236823"/>
              <a:gd name="connsiteY74" fmla="*/ 2024743 h 6178731"/>
              <a:gd name="connsiteX75" fmla="*/ 1306286 w 7236823"/>
              <a:gd name="connsiteY75" fmla="*/ 1789611 h 6178731"/>
              <a:gd name="connsiteX76" fmla="*/ 1410789 w 7236823"/>
              <a:gd name="connsiteY76" fmla="*/ 1528354 h 6178731"/>
              <a:gd name="connsiteX77" fmla="*/ 1384663 w 7236823"/>
              <a:gd name="connsiteY77" fmla="*/ 1410788 h 6178731"/>
              <a:gd name="connsiteX78" fmla="*/ 1227909 w 7236823"/>
              <a:gd name="connsiteY78" fmla="*/ 1227908 h 6178731"/>
              <a:gd name="connsiteX79" fmla="*/ 1267097 w 7236823"/>
              <a:gd name="connsiteY79" fmla="*/ 1110343 h 6178731"/>
              <a:gd name="connsiteX80" fmla="*/ 1280160 w 7236823"/>
              <a:gd name="connsiteY80" fmla="*/ 992777 h 6178731"/>
              <a:gd name="connsiteX81" fmla="*/ 1345475 w 7236823"/>
              <a:gd name="connsiteY81" fmla="*/ 914400 h 6178731"/>
              <a:gd name="connsiteX82" fmla="*/ 1319349 w 7236823"/>
              <a:gd name="connsiteY82" fmla="*/ 809897 h 6178731"/>
              <a:gd name="connsiteX83" fmla="*/ 1358537 w 7236823"/>
              <a:gd name="connsiteY83" fmla="*/ 783771 h 6178731"/>
              <a:gd name="connsiteX84" fmla="*/ 1449977 w 7236823"/>
              <a:gd name="connsiteY84" fmla="*/ 640080 h 6178731"/>
              <a:gd name="connsiteX85" fmla="*/ 1410789 w 7236823"/>
              <a:gd name="connsiteY85" fmla="*/ 587828 h 6178731"/>
              <a:gd name="connsiteX86" fmla="*/ 1463040 w 7236823"/>
              <a:gd name="connsiteY86" fmla="*/ 535577 h 6178731"/>
              <a:gd name="connsiteX87" fmla="*/ 1397726 w 7236823"/>
              <a:gd name="connsiteY87" fmla="*/ 483326 h 6178731"/>
              <a:gd name="connsiteX88" fmla="*/ 1449977 w 7236823"/>
              <a:gd name="connsiteY88" fmla="*/ 391886 h 6178731"/>
              <a:gd name="connsiteX89" fmla="*/ 1463040 w 7236823"/>
              <a:gd name="connsiteY89" fmla="*/ 274320 h 6178731"/>
              <a:gd name="connsiteX90" fmla="*/ 1515292 w 7236823"/>
              <a:gd name="connsiteY90" fmla="*/ 117566 h 6178731"/>
              <a:gd name="connsiteX91" fmla="*/ 1567543 w 7236823"/>
              <a:gd name="connsiteY91" fmla="*/ 0 h 6178731"/>
              <a:gd name="connsiteX92" fmla="*/ 1815737 w 7236823"/>
              <a:gd name="connsiteY92" fmla="*/ 130628 h 6178731"/>
              <a:gd name="connsiteX93" fmla="*/ 1959429 w 7236823"/>
              <a:gd name="connsiteY93" fmla="*/ 248194 h 6178731"/>
              <a:gd name="connsiteX94" fmla="*/ 2116183 w 7236823"/>
              <a:gd name="connsiteY94" fmla="*/ 222068 h 6178731"/>
              <a:gd name="connsiteX95" fmla="*/ 2259875 w 7236823"/>
              <a:gd name="connsiteY95" fmla="*/ 287383 h 6178731"/>
              <a:gd name="connsiteX96" fmla="*/ 2442755 w 7236823"/>
              <a:gd name="connsiteY96" fmla="*/ 287383 h 6178731"/>
              <a:gd name="connsiteX97" fmla="*/ 2508069 w 7236823"/>
              <a:gd name="connsiteY97" fmla="*/ 287383 h 6178731"/>
              <a:gd name="connsiteX98" fmla="*/ 2547257 w 7236823"/>
              <a:gd name="connsiteY98" fmla="*/ 365760 h 6178731"/>
              <a:gd name="connsiteX99" fmla="*/ 2416629 w 7236823"/>
              <a:gd name="connsiteY99" fmla="*/ 444137 h 6178731"/>
              <a:gd name="connsiteX100" fmla="*/ 2390503 w 7236823"/>
              <a:gd name="connsiteY100" fmla="*/ 561703 h 6178731"/>
              <a:gd name="connsiteX101" fmla="*/ 2312126 w 7236823"/>
              <a:gd name="connsiteY101" fmla="*/ 666206 h 6178731"/>
              <a:gd name="connsiteX102" fmla="*/ 2377440 w 7236823"/>
              <a:gd name="connsiteY102" fmla="*/ 731520 h 6178731"/>
              <a:gd name="connsiteX103" fmla="*/ 2455817 w 7236823"/>
              <a:gd name="connsiteY103" fmla="*/ 653143 h 6178731"/>
              <a:gd name="connsiteX104" fmla="*/ 2547257 w 7236823"/>
              <a:gd name="connsiteY104" fmla="*/ 600891 h 6178731"/>
              <a:gd name="connsiteX105" fmla="*/ 2664823 w 7236823"/>
              <a:gd name="connsiteY105" fmla="*/ 561703 h 6178731"/>
              <a:gd name="connsiteX106" fmla="*/ 2651760 w 7236823"/>
              <a:gd name="connsiteY106" fmla="*/ 444137 h 6178731"/>
              <a:gd name="connsiteX107" fmla="*/ 2769326 w 7236823"/>
              <a:gd name="connsiteY107" fmla="*/ 535577 h 6178731"/>
              <a:gd name="connsiteX108" fmla="*/ 2886892 w 7236823"/>
              <a:gd name="connsiteY108" fmla="*/ 679268 h 6178731"/>
              <a:gd name="connsiteX109" fmla="*/ 2939143 w 7236823"/>
              <a:gd name="connsiteY109" fmla="*/ 783771 h 6178731"/>
              <a:gd name="connsiteX110" fmla="*/ 2952206 w 7236823"/>
              <a:gd name="connsiteY110" fmla="*/ 705394 h 6178731"/>
              <a:gd name="connsiteX111" fmla="*/ 3043646 w 7236823"/>
              <a:gd name="connsiteY111" fmla="*/ 666206 h 6178731"/>
              <a:gd name="connsiteX112" fmla="*/ 3082835 w 7236823"/>
              <a:gd name="connsiteY112" fmla="*/ 509451 h 6178731"/>
              <a:gd name="connsiteX113" fmla="*/ 3226526 w 7236823"/>
              <a:gd name="connsiteY113" fmla="*/ 574766 h 6178731"/>
              <a:gd name="connsiteX114" fmla="*/ 3213463 w 7236823"/>
              <a:gd name="connsiteY114" fmla="*/ 705394 h 6178731"/>
              <a:gd name="connsiteX115" fmla="*/ 3213463 w 7236823"/>
              <a:gd name="connsiteY115" fmla="*/ 757646 h 6178731"/>
              <a:gd name="connsiteX116" fmla="*/ 3513909 w 7236823"/>
              <a:gd name="connsiteY116" fmla="*/ 783771 h 6178731"/>
              <a:gd name="connsiteX117" fmla="*/ 3448595 w 7236823"/>
              <a:gd name="connsiteY117" fmla="*/ 940526 h 6178731"/>
              <a:gd name="connsiteX118" fmla="*/ 3422469 w 7236823"/>
              <a:gd name="connsiteY118" fmla="*/ 1018903 h 6178731"/>
              <a:gd name="connsiteX119" fmla="*/ 3540035 w 7236823"/>
              <a:gd name="connsiteY119" fmla="*/ 1084217 h 6178731"/>
              <a:gd name="connsiteX120" fmla="*/ 3696789 w 7236823"/>
              <a:gd name="connsiteY120" fmla="*/ 1162594 h 6178731"/>
              <a:gd name="connsiteX121" fmla="*/ 3788229 w 7236823"/>
              <a:gd name="connsiteY121" fmla="*/ 1188720 h 6178731"/>
              <a:gd name="connsiteX122" fmla="*/ 3840480 w 7236823"/>
              <a:gd name="connsiteY122" fmla="*/ 1240971 h 6178731"/>
              <a:gd name="connsiteX123" fmla="*/ 3905795 w 7236823"/>
              <a:gd name="connsiteY123" fmla="*/ 1293223 h 6178731"/>
              <a:gd name="connsiteX124" fmla="*/ 3918857 w 7236823"/>
              <a:gd name="connsiteY124" fmla="*/ 1410788 h 6178731"/>
              <a:gd name="connsiteX125" fmla="*/ 3997235 w 7236823"/>
              <a:gd name="connsiteY125" fmla="*/ 1606731 h 6178731"/>
              <a:gd name="connsiteX126" fmla="*/ 3971109 w 7236823"/>
              <a:gd name="connsiteY126" fmla="*/ 1658983 h 6178731"/>
              <a:gd name="connsiteX127" fmla="*/ 4075612 w 7236823"/>
              <a:gd name="connsiteY127" fmla="*/ 1658983 h 6178731"/>
              <a:gd name="connsiteX128" fmla="*/ 4127863 w 7236823"/>
              <a:gd name="connsiteY128" fmla="*/ 1698171 h 6178731"/>
              <a:gd name="connsiteX129" fmla="*/ 4180115 w 7236823"/>
              <a:gd name="connsiteY129" fmla="*/ 1672046 h 6178731"/>
              <a:gd name="connsiteX130" fmla="*/ 4180115 w 7236823"/>
              <a:gd name="connsiteY130" fmla="*/ 1815737 h 6178731"/>
              <a:gd name="connsiteX131" fmla="*/ 4428309 w 7236823"/>
              <a:gd name="connsiteY131" fmla="*/ 1854926 h 6178731"/>
              <a:gd name="connsiteX132" fmla="*/ 4650377 w 7236823"/>
              <a:gd name="connsiteY132" fmla="*/ 1881051 h 6178731"/>
              <a:gd name="connsiteX133" fmla="*/ 4859383 w 7236823"/>
              <a:gd name="connsiteY133" fmla="*/ 1946366 h 6178731"/>
              <a:gd name="connsiteX134" fmla="*/ 5035324 w 7236823"/>
              <a:gd name="connsiteY134" fmla="*/ 1979295 h 6178731"/>
              <a:gd name="connsiteX135" fmla="*/ 5437959 w 7236823"/>
              <a:gd name="connsiteY135" fmla="*/ 1933847 h 6178731"/>
              <a:gd name="connsiteX136" fmla="*/ 5721532 w 7236823"/>
              <a:gd name="connsiteY136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1397726 w 7236823"/>
              <a:gd name="connsiteY67" fmla="*/ 3683726 h 6178731"/>
              <a:gd name="connsiteX68" fmla="*/ 339635 w 7236823"/>
              <a:gd name="connsiteY68" fmla="*/ 3383280 h 6178731"/>
              <a:gd name="connsiteX69" fmla="*/ 0 w 7236823"/>
              <a:gd name="connsiteY69" fmla="*/ 3200400 h 6178731"/>
              <a:gd name="connsiteX70" fmla="*/ 209006 w 7236823"/>
              <a:gd name="connsiteY70" fmla="*/ 2965268 h 6178731"/>
              <a:gd name="connsiteX71" fmla="*/ 587829 w 7236823"/>
              <a:gd name="connsiteY71" fmla="*/ 2651760 h 6178731"/>
              <a:gd name="connsiteX72" fmla="*/ 783772 w 7236823"/>
              <a:gd name="connsiteY72" fmla="*/ 2416628 h 6178731"/>
              <a:gd name="connsiteX73" fmla="*/ 1110343 w 7236823"/>
              <a:gd name="connsiteY73" fmla="*/ 2024743 h 6178731"/>
              <a:gd name="connsiteX74" fmla="*/ 1306286 w 7236823"/>
              <a:gd name="connsiteY74" fmla="*/ 1789611 h 6178731"/>
              <a:gd name="connsiteX75" fmla="*/ 1410789 w 7236823"/>
              <a:gd name="connsiteY75" fmla="*/ 1528354 h 6178731"/>
              <a:gd name="connsiteX76" fmla="*/ 1384663 w 7236823"/>
              <a:gd name="connsiteY76" fmla="*/ 1410788 h 6178731"/>
              <a:gd name="connsiteX77" fmla="*/ 1227909 w 7236823"/>
              <a:gd name="connsiteY77" fmla="*/ 1227908 h 6178731"/>
              <a:gd name="connsiteX78" fmla="*/ 1267097 w 7236823"/>
              <a:gd name="connsiteY78" fmla="*/ 1110343 h 6178731"/>
              <a:gd name="connsiteX79" fmla="*/ 1280160 w 7236823"/>
              <a:gd name="connsiteY79" fmla="*/ 992777 h 6178731"/>
              <a:gd name="connsiteX80" fmla="*/ 1345475 w 7236823"/>
              <a:gd name="connsiteY80" fmla="*/ 914400 h 6178731"/>
              <a:gd name="connsiteX81" fmla="*/ 1319349 w 7236823"/>
              <a:gd name="connsiteY81" fmla="*/ 809897 h 6178731"/>
              <a:gd name="connsiteX82" fmla="*/ 1358537 w 7236823"/>
              <a:gd name="connsiteY82" fmla="*/ 783771 h 6178731"/>
              <a:gd name="connsiteX83" fmla="*/ 1449977 w 7236823"/>
              <a:gd name="connsiteY83" fmla="*/ 640080 h 6178731"/>
              <a:gd name="connsiteX84" fmla="*/ 1410789 w 7236823"/>
              <a:gd name="connsiteY84" fmla="*/ 587828 h 6178731"/>
              <a:gd name="connsiteX85" fmla="*/ 1463040 w 7236823"/>
              <a:gd name="connsiteY85" fmla="*/ 535577 h 6178731"/>
              <a:gd name="connsiteX86" fmla="*/ 1397726 w 7236823"/>
              <a:gd name="connsiteY86" fmla="*/ 483326 h 6178731"/>
              <a:gd name="connsiteX87" fmla="*/ 1449977 w 7236823"/>
              <a:gd name="connsiteY87" fmla="*/ 391886 h 6178731"/>
              <a:gd name="connsiteX88" fmla="*/ 1463040 w 7236823"/>
              <a:gd name="connsiteY88" fmla="*/ 274320 h 6178731"/>
              <a:gd name="connsiteX89" fmla="*/ 1515292 w 7236823"/>
              <a:gd name="connsiteY89" fmla="*/ 117566 h 6178731"/>
              <a:gd name="connsiteX90" fmla="*/ 1567543 w 7236823"/>
              <a:gd name="connsiteY90" fmla="*/ 0 h 6178731"/>
              <a:gd name="connsiteX91" fmla="*/ 1815737 w 7236823"/>
              <a:gd name="connsiteY91" fmla="*/ 130628 h 6178731"/>
              <a:gd name="connsiteX92" fmla="*/ 1959429 w 7236823"/>
              <a:gd name="connsiteY92" fmla="*/ 248194 h 6178731"/>
              <a:gd name="connsiteX93" fmla="*/ 2116183 w 7236823"/>
              <a:gd name="connsiteY93" fmla="*/ 222068 h 6178731"/>
              <a:gd name="connsiteX94" fmla="*/ 2259875 w 7236823"/>
              <a:gd name="connsiteY94" fmla="*/ 287383 h 6178731"/>
              <a:gd name="connsiteX95" fmla="*/ 2442755 w 7236823"/>
              <a:gd name="connsiteY95" fmla="*/ 287383 h 6178731"/>
              <a:gd name="connsiteX96" fmla="*/ 2508069 w 7236823"/>
              <a:gd name="connsiteY96" fmla="*/ 287383 h 6178731"/>
              <a:gd name="connsiteX97" fmla="*/ 2547257 w 7236823"/>
              <a:gd name="connsiteY97" fmla="*/ 365760 h 6178731"/>
              <a:gd name="connsiteX98" fmla="*/ 2416629 w 7236823"/>
              <a:gd name="connsiteY98" fmla="*/ 444137 h 6178731"/>
              <a:gd name="connsiteX99" fmla="*/ 2390503 w 7236823"/>
              <a:gd name="connsiteY99" fmla="*/ 561703 h 6178731"/>
              <a:gd name="connsiteX100" fmla="*/ 2312126 w 7236823"/>
              <a:gd name="connsiteY100" fmla="*/ 666206 h 6178731"/>
              <a:gd name="connsiteX101" fmla="*/ 2377440 w 7236823"/>
              <a:gd name="connsiteY101" fmla="*/ 731520 h 6178731"/>
              <a:gd name="connsiteX102" fmla="*/ 2455817 w 7236823"/>
              <a:gd name="connsiteY102" fmla="*/ 653143 h 6178731"/>
              <a:gd name="connsiteX103" fmla="*/ 2547257 w 7236823"/>
              <a:gd name="connsiteY103" fmla="*/ 600891 h 6178731"/>
              <a:gd name="connsiteX104" fmla="*/ 2664823 w 7236823"/>
              <a:gd name="connsiteY104" fmla="*/ 561703 h 6178731"/>
              <a:gd name="connsiteX105" fmla="*/ 2651760 w 7236823"/>
              <a:gd name="connsiteY105" fmla="*/ 444137 h 6178731"/>
              <a:gd name="connsiteX106" fmla="*/ 2769326 w 7236823"/>
              <a:gd name="connsiteY106" fmla="*/ 535577 h 6178731"/>
              <a:gd name="connsiteX107" fmla="*/ 2886892 w 7236823"/>
              <a:gd name="connsiteY107" fmla="*/ 679268 h 6178731"/>
              <a:gd name="connsiteX108" fmla="*/ 2939143 w 7236823"/>
              <a:gd name="connsiteY108" fmla="*/ 783771 h 6178731"/>
              <a:gd name="connsiteX109" fmla="*/ 2952206 w 7236823"/>
              <a:gd name="connsiteY109" fmla="*/ 705394 h 6178731"/>
              <a:gd name="connsiteX110" fmla="*/ 3043646 w 7236823"/>
              <a:gd name="connsiteY110" fmla="*/ 666206 h 6178731"/>
              <a:gd name="connsiteX111" fmla="*/ 3082835 w 7236823"/>
              <a:gd name="connsiteY111" fmla="*/ 509451 h 6178731"/>
              <a:gd name="connsiteX112" fmla="*/ 3226526 w 7236823"/>
              <a:gd name="connsiteY112" fmla="*/ 574766 h 6178731"/>
              <a:gd name="connsiteX113" fmla="*/ 3213463 w 7236823"/>
              <a:gd name="connsiteY113" fmla="*/ 705394 h 6178731"/>
              <a:gd name="connsiteX114" fmla="*/ 3213463 w 7236823"/>
              <a:gd name="connsiteY114" fmla="*/ 757646 h 6178731"/>
              <a:gd name="connsiteX115" fmla="*/ 3513909 w 7236823"/>
              <a:gd name="connsiteY115" fmla="*/ 783771 h 6178731"/>
              <a:gd name="connsiteX116" fmla="*/ 3448595 w 7236823"/>
              <a:gd name="connsiteY116" fmla="*/ 940526 h 6178731"/>
              <a:gd name="connsiteX117" fmla="*/ 3422469 w 7236823"/>
              <a:gd name="connsiteY117" fmla="*/ 1018903 h 6178731"/>
              <a:gd name="connsiteX118" fmla="*/ 3540035 w 7236823"/>
              <a:gd name="connsiteY118" fmla="*/ 1084217 h 6178731"/>
              <a:gd name="connsiteX119" fmla="*/ 3696789 w 7236823"/>
              <a:gd name="connsiteY119" fmla="*/ 1162594 h 6178731"/>
              <a:gd name="connsiteX120" fmla="*/ 3788229 w 7236823"/>
              <a:gd name="connsiteY120" fmla="*/ 1188720 h 6178731"/>
              <a:gd name="connsiteX121" fmla="*/ 3840480 w 7236823"/>
              <a:gd name="connsiteY121" fmla="*/ 1240971 h 6178731"/>
              <a:gd name="connsiteX122" fmla="*/ 3905795 w 7236823"/>
              <a:gd name="connsiteY122" fmla="*/ 1293223 h 6178731"/>
              <a:gd name="connsiteX123" fmla="*/ 3918857 w 7236823"/>
              <a:gd name="connsiteY123" fmla="*/ 1410788 h 6178731"/>
              <a:gd name="connsiteX124" fmla="*/ 3997235 w 7236823"/>
              <a:gd name="connsiteY124" fmla="*/ 1606731 h 6178731"/>
              <a:gd name="connsiteX125" fmla="*/ 3971109 w 7236823"/>
              <a:gd name="connsiteY125" fmla="*/ 1658983 h 6178731"/>
              <a:gd name="connsiteX126" fmla="*/ 4075612 w 7236823"/>
              <a:gd name="connsiteY126" fmla="*/ 1658983 h 6178731"/>
              <a:gd name="connsiteX127" fmla="*/ 4127863 w 7236823"/>
              <a:gd name="connsiteY127" fmla="*/ 1698171 h 6178731"/>
              <a:gd name="connsiteX128" fmla="*/ 4180115 w 7236823"/>
              <a:gd name="connsiteY128" fmla="*/ 1672046 h 6178731"/>
              <a:gd name="connsiteX129" fmla="*/ 4180115 w 7236823"/>
              <a:gd name="connsiteY129" fmla="*/ 1815737 h 6178731"/>
              <a:gd name="connsiteX130" fmla="*/ 4428309 w 7236823"/>
              <a:gd name="connsiteY130" fmla="*/ 1854926 h 6178731"/>
              <a:gd name="connsiteX131" fmla="*/ 4650377 w 7236823"/>
              <a:gd name="connsiteY131" fmla="*/ 1881051 h 6178731"/>
              <a:gd name="connsiteX132" fmla="*/ 4859383 w 7236823"/>
              <a:gd name="connsiteY132" fmla="*/ 1946366 h 6178731"/>
              <a:gd name="connsiteX133" fmla="*/ 5035324 w 7236823"/>
              <a:gd name="connsiteY133" fmla="*/ 1979295 h 6178731"/>
              <a:gd name="connsiteX134" fmla="*/ 5437959 w 7236823"/>
              <a:gd name="connsiteY134" fmla="*/ 1933847 h 6178731"/>
              <a:gd name="connsiteX135" fmla="*/ 5721532 w 7236823"/>
              <a:gd name="connsiteY135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1423852 w 7236823"/>
              <a:gd name="connsiteY66" fmla="*/ 3801291 h 6178731"/>
              <a:gd name="connsiteX67" fmla="*/ 339635 w 7236823"/>
              <a:gd name="connsiteY67" fmla="*/ 3383280 h 6178731"/>
              <a:gd name="connsiteX68" fmla="*/ 0 w 7236823"/>
              <a:gd name="connsiteY68" fmla="*/ 3200400 h 6178731"/>
              <a:gd name="connsiteX69" fmla="*/ 209006 w 7236823"/>
              <a:gd name="connsiteY69" fmla="*/ 2965268 h 6178731"/>
              <a:gd name="connsiteX70" fmla="*/ 587829 w 7236823"/>
              <a:gd name="connsiteY70" fmla="*/ 2651760 h 6178731"/>
              <a:gd name="connsiteX71" fmla="*/ 783772 w 7236823"/>
              <a:gd name="connsiteY71" fmla="*/ 2416628 h 6178731"/>
              <a:gd name="connsiteX72" fmla="*/ 1110343 w 7236823"/>
              <a:gd name="connsiteY72" fmla="*/ 2024743 h 6178731"/>
              <a:gd name="connsiteX73" fmla="*/ 1306286 w 7236823"/>
              <a:gd name="connsiteY73" fmla="*/ 1789611 h 6178731"/>
              <a:gd name="connsiteX74" fmla="*/ 1410789 w 7236823"/>
              <a:gd name="connsiteY74" fmla="*/ 1528354 h 6178731"/>
              <a:gd name="connsiteX75" fmla="*/ 1384663 w 7236823"/>
              <a:gd name="connsiteY75" fmla="*/ 1410788 h 6178731"/>
              <a:gd name="connsiteX76" fmla="*/ 1227909 w 7236823"/>
              <a:gd name="connsiteY76" fmla="*/ 1227908 h 6178731"/>
              <a:gd name="connsiteX77" fmla="*/ 1267097 w 7236823"/>
              <a:gd name="connsiteY77" fmla="*/ 1110343 h 6178731"/>
              <a:gd name="connsiteX78" fmla="*/ 1280160 w 7236823"/>
              <a:gd name="connsiteY78" fmla="*/ 992777 h 6178731"/>
              <a:gd name="connsiteX79" fmla="*/ 1345475 w 7236823"/>
              <a:gd name="connsiteY79" fmla="*/ 914400 h 6178731"/>
              <a:gd name="connsiteX80" fmla="*/ 1319349 w 7236823"/>
              <a:gd name="connsiteY80" fmla="*/ 809897 h 6178731"/>
              <a:gd name="connsiteX81" fmla="*/ 1358537 w 7236823"/>
              <a:gd name="connsiteY81" fmla="*/ 783771 h 6178731"/>
              <a:gd name="connsiteX82" fmla="*/ 1449977 w 7236823"/>
              <a:gd name="connsiteY82" fmla="*/ 640080 h 6178731"/>
              <a:gd name="connsiteX83" fmla="*/ 1410789 w 7236823"/>
              <a:gd name="connsiteY83" fmla="*/ 587828 h 6178731"/>
              <a:gd name="connsiteX84" fmla="*/ 1463040 w 7236823"/>
              <a:gd name="connsiteY84" fmla="*/ 535577 h 6178731"/>
              <a:gd name="connsiteX85" fmla="*/ 1397726 w 7236823"/>
              <a:gd name="connsiteY85" fmla="*/ 483326 h 6178731"/>
              <a:gd name="connsiteX86" fmla="*/ 1449977 w 7236823"/>
              <a:gd name="connsiteY86" fmla="*/ 391886 h 6178731"/>
              <a:gd name="connsiteX87" fmla="*/ 1463040 w 7236823"/>
              <a:gd name="connsiteY87" fmla="*/ 274320 h 6178731"/>
              <a:gd name="connsiteX88" fmla="*/ 1515292 w 7236823"/>
              <a:gd name="connsiteY88" fmla="*/ 117566 h 6178731"/>
              <a:gd name="connsiteX89" fmla="*/ 1567543 w 7236823"/>
              <a:gd name="connsiteY89" fmla="*/ 0 h 6178731"/>
              <a:gd name="connsiteX90" fmla="*/ 1815737 w 7236823"/>
              <a:gd name="connsiteY90" fmla="*/ 130628 h 6178731"/>
              <a:gd name="connsiteX91" fmla="*/ 1959429 w 7236823"/>
              <a:gd name="connsiteY91" fmla="*/ 248194 h 6178731"/>
              <a:gd name="connsiteX92" fmla="*/ 2116183 w 7236823"/>
              <a:gd name="connsiteY92" fmla="*/ 222068 h 6178731"/>
              <a:gd name="connsiteX93" fmla="*/ 2259875 w 7236823"/>
              <a:gd name="connsiteY93" fmla="*/ 287383 h 6178731"/>
              <a:gd name="connsiteX94" fmla="*/ 2442755 w 7236823"/>
              <a:gd name="connsiteY94" fmla="*/ 287383 h 6178731"/>
              <a:gd name="connsiteX95" fmla="*/ 2508069 w 7236823"/>
              <a:gd name="connsiteY95" fmla="*/ 287383 h 6178731"/>
              <a:gd name="connsiteX96" fmla="*/ 2547257 w 7236823"/>
              <a:gd name="connsiteY96" fmla="*/ 365760 h 6178731"/>
              <a:gd name="connsiteX97" fmla="*/ 2416629 w 7236823"/>
              <a:gd name="connsiteY97" fmla="*/ 444137 h 6178731"/>
              <a:gd name="connsiteX98" fmla="*/ 2390503 w 7236823"/>
              <a:gd name="connsiteY98" fmla="*/ 561703 h 6178731"/>
              <a:gd name="connsiteX99" fmla="*/ 2312126 w 7236823"/>
              <a:gd name="connsiteY99" fmla="*/ 666206 h 6178731"/>
              <a:gd name="connsiteX100" fmla="*/ 2377440 w 7236823"/>
              <a:gd name="connsiteY100" fmla="*/ 731520 h 6178731"/>
              <a:gd name="connsiteX101" fmla="*/ 2455817 w 7236823"/>
              <a:gd name="connsiteY101" fmla="*/ 653143 h 6178731"/>
              <a:gd name="connsiteX102" fmla="*/ 2547257 w 7236823"/>
              <a:gd name="connsiteY102" fmla="*/ 600891 h 6178731"/>
              <a:gd name="connsiteX103" fmla="*/ 2664823 w 7236823"/>
              <a:gd name="connsiteY103" fmla="*/ 561703 h 6178731"/>
              <a:gd name="connsiteX104" fmla="*/ 2651760 w 7236823"/>
              <a:gd name="connsiteY104" fmla="*/ 444137 h 6178731"/>
              <a:gd name="connsiteX105" fmla="*/ 2769326 w 7236823"/>
              <a:gd name="connsiteY105" fmla="*/ 535577 h 6178731"/>
              <a:gd name="connsiteX106" fmla="*/ 2886892 w 7236823"/>
              <a:gd name="connsiteY106" fmla="*/ 679268 h 6178731"/>
              <a:gd name="connsiteX107" fmla="*/ 2939143 w 7236823"/>
              <a:gd name="connsiteY107" fmla="*/ 783771 h 6178731"/>
              <a:gd name="connsiteX108" fmla="*/ 2952206 w 7236823"/>
              <a:gd name="connsiteY108" fmla="*/ 705394 h 6178731"/>
              <a:gd name="connsiteX109" fmla="*/ 3043646 w 7236823"/>
              <a:gd name="connsiteY109" fmla="*/ 666206 h 6178731"/>
              <a:gd name="connsiteX110" fmla="*/ 3082835 w 7236823"/>
              <a:gd name="connsiteY110" fmla="*/ 509451 h 6178731"/>
              <a:gd name="connsiteX111" fmla="*/ 3226526 w 7236823"/>
              <a:gd name="connsiteY111" fmla="*/ 574766 h 6178731"/>
              <a:gd name="connsiteX112" fmla="*/ 3213463 w 7236823"/>
              <a:gd name="connsiteY112" fmla="*/ 705394 h 6178731"/>
              <a:gd name="connsiteX113" fmla="*/ 3213463 w 7236823"/>
              <a:gd name="connsiteY113" fmla="*/ 757646 h 6178731"/>
              <a:gd name="connsiteX114" fmla="*/ 3513909 w 7236823"/>
              <a:gd name="connsiteY114" fmla="*/ 783771 h 6178731"/>
              <a:gd name="connsiteX115" fmla="*/ 3448595 w 7236823"/>
              <a:gd name="connsiteY115" fmla="*/ 940526 h 6178731"/>
              <a:gd name="connsiteX116" fmla="*/ 3422469 w 7236823"/>
              <a:gd name="connsiteY116" fmla="*/ 1018903 h 6178731"/>
              <a:gd name="connsiteX117" fmla="*/ 3540035 w 7236823"/>
              <a:gd name="connsiteY117" fmla="*/ 1084217 h 6178731"/>
              <a:gd name="connsiteX118" fmla="*/ 3696789 w 7236823"/>
              <a:gd name="connsiteY118" fmla="*/ 1162594 h 6178731"/>
              <a:gd name="connsiteX119" fmla="*/ 3788229 w 7236823"/>
              <a:gd name="connsiteY119" fmla="*/ 1188720 h 6178731"/>
              <a:gd name="connsiteX120" fmla="*/ 3840480 w 7236823"/>
              <a:gd name="connsiteY120" fmla="*/ 1240971 h 6178731"/>
              <a:gd name="connsiteX121" fmla="*/ 3905795 w 7236823"/>
              <a:gd name="connsiteY121" fmla="*/ 1293223 h 6178731"/>
              <a:gd name="connsiteX122" fmla="*/ 3918857 w 7236823"/>
              <a:gd name="connsiteY122" fmla="*/ 1410788 h 6178731"/>
              <a:gd name="connsiteX123" fmla="*/ 3997235 w 7236823"/>
              <a:gd name="connsiteY123" fmla="*/ 1606731 h 6178731"/>
              <a:gd name="connsiteX124" fmla="*/ 3971109 w 7236823"/>
              <a:gd name="connsiteY124" fmla="*/ 1658983 h 6178731"/>
              <a:gd name="connsiteX125" fmla="*/ 4075612 w 7236823"/>
              <a:gd name="connsiteY125" fmla="*/ 1658983 h 6178731"/>
              <a:gd name="connsiteX126" fmla="*/ 4127863 w 7236823"/>
              <a:gd name="connsiteY126" fmla="*/ 1698171 h 6178731"/>
              <a:gd name="connsiteX127" fmla="*/ 4180115 w 7236823"/>
              <a:gd name="connsiteY127" fmla="*/ 1672046 h 6178731"/>
              <a:gd name="connsiteX128" fmla="*/ 4180115 w 7236823"/>
              <a:gd name="connsiteY128" fmla="*/ 1815737 h 6178731"/>
              <a:gd name="connsiteX129" fmla="*/ 4428309 w 7236823"/>
              <a:gd name="connsiteY129" fmla="*/ 1854926 h 6178731"/>
              <a:gd name="connsiteX130" fmla="*/ 4650377 w 7236823"/>
              <a:gd name="connsiteY130" fmla="*/ 1881051 h 6178731"/>
              <a:gd name="connsiteX131" fmla="*/ 4859383 w 7236823"/>
              <a:gd name="connsiteY131" fmla="*/ 1946366 h 6178731"/>
              <a:gd name="connsiteX132" fmla="*/ 5035324 w 7236823"/>
              <a:gd name="connsiteY132" fmla="*/ 1979295 h 6178731"/>
              <a:gd name="connsiteX133" fmla="*/ 5437959 w 7236823"/>
              <a:gd name="connsiteY133" fmla="*/ 1933847 h 6178731"/>
              <a:gd name="connsiteX134" fmla="*/ 5721532 w 7236823"/>
              <a:gd name="connsiteY134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371600 w 7236823"/>
              <a:gd name="connsiteY65" fmla="*/ 3814354 h 6178731"/>
              <a:gd name="connsiteX66" fmla="*/ 339635 w 7236823"/>
              <a:gd name="connsiteY66" fmla="*/ 3383280 h 6178731"/>
              <a:gd name="connsiteX67" fmla="*/ 0 w 7236823"/>
              <a:gd name="connsiteY67" fmla="*/ 3200400 h 6178731"/>
              <a:gd name="connsiteX68" fmla="*/ 209006 w 7236823"/>
              <a:gd name="connsiteY68" fmla="*/ 2965268 h 6178731"/>
              <a:gd name="connsiteX69" fmla="*/ 587829 w 7236823"/>
              <a:gd name="connsiteY69" fmla="*/ 2651760 h 6178731"/>
              <a:gd name="connsiteX70" fmla="*/ 783772 w 7236823"/>
              <a:gd name="connsiteY70" fmla="*/ 2416628 h 6178731"/>
              <a:gd name="connsiteX71" fmla="*/ 1110343 w 7236823"/>
              <a:gd name="connsiteY71" fmla="*/ 2024743 h 6178731"/>
              <a:gd name="connsiteX72" fmla="*/ 1306286 w 7236823"/>
              <a:gd name="connsiteY72" fmla="*/ 1789611 h 6178731"/>
              <a:gd name="connsiteX73" fmla="*/ 1410789 w 7236823"/>
              <a:gd name="connsiteY73" fmla="*/ 1528354 h 6178731"/>
              <a:gd name="connsiteX74" fmla="*/ 1384663 w 7236823"/>
              <a:gd name="connsiteY74" fmla="*/ 1410788 h 6178731"/>
              <a:gd name="connsiteX75" fmla="*/ 1227909 w 7236823"/>
              <a:gd name="connsiteY75" fmla="*/ 1227908 h 6178731"/>
              <a:gd name="connsiteX76" fmla="*/ 1267097 w 7236823"/>
              <a:gd name="connsiteY76" fmla="*/ 1110343 h 6178731"/>
              <a:gd name="connsiteX77" fmla="*/ 1280160 w 7236823"/>
              <a:gd name="connsiteY77" fmla="*/ 992777 h 6178731"/>
              <a:gd name="connsiteX78" fmla="*/ 1345475 w 7236823"/>
              <a:gd name="connsiteY78" fmla="*/ 914400 h 6178731"/>
              <a:gd name="connsiteX79" fmla="*/ 1319349 w 7236823"/>
              <a:gd name="connsiteY79" fmla="*/ 809897 h 6178731"/>
              <a:gd name="connsiteX80" fmla="*/ 1358537 w 7236823"/>
              <a:gd name="connsiteY80" fmla="*/ 783771 h 6178731"/>
              <a:gd name="connsiteX81" fmla="*/ 1449977 w 7236823"/>
              <a:gd name="connsiteY81" fmla="*/ 640080 h 6178731"/>
              <a:gd name="connsiteX82" fmla="*/ 1410789 w 7236823"/>
              <a:gd name="connsiteY82" fmla="*/ 587828 h 6178731"/>
              <a:gd name="connsiteX83" fmla="*/ 1463040 w 7236823"/>
              <a:gd name="connsiteY83" fmla="*/ 535577 h 6178731"/>
              <a:gd name="connsiteX84" fmla="*/ 1397726 w 7236823"/>
              <a:gd name="connsiteY84" fmla="*/ 483326 h 6178731"/>
              <a:gd name="connsiteX85" fmla="*/ 1449977 w 7236823"/>
              <a:gd name="connsiteY85" fmla="*/ 391886 h 6178731"/>
              <a:gd name="connsiteX86" fmla="*/ 1463040 w 7236823"/>
              <a:gd name="connsiteY86" fmla="*/ 274320 h 6178731"/>
              <a:gd name="connsiteX87" fmla="*/ 1515292 w 7236823"/>
              <a:gd name="connsiteY87" fmla="*/ 117566 h 6178731"/>
              <a:gd name="connsiteX88" fmla="*/ 1567543 w 7236823"/>
              <a:gd name="connsiteY88" fmla="*/ 0 h 6178731"/>
              <a:gd name="connsiteX89" fmla="*/ 1815737 w 7236823"/>
              <a:gd name="connsiteY89" fmla="*/ 130628 h 6178731"/>
              <a:gd name="connsiteX90" fmla="*/ 1959429 w 7236823"/>
              <a:gd name="connsiteY90" fmla="*/ 248194 h 6178731"/>
              <a:gd name="connsiteX91" fmla="*/ 2116183 w 7236823"/>
              <a:gd name="connsiteY91" fmla="*/ 222068 h 6178731"/>
              <a:gd name="connsiteX92" fmla="*/ 2259875 w 7236823"/>
              <a:gd name="connsiteY92" fmla="*/ 287383 h 6178731"/>
              <a:gd name="connsiteX93" fmla="*/ 2442755 w 7236823"/>
              <a:gd name="connsiteY93" fmla="*/ 287383 h 6178731"/>
              <a:gd name="connsiteX94" fmla="*/ 2508069 w 7236823"/>
              <a:gd name="connsiteY94" fmla="*/ 287383 h 6178731"/>
              <a:gd name="connsiteX95" fmla="*/ 2547257 w 7236823"/>
              <a:gd name="connsiteY95" fmla="*/ 365760 h 6178731"/>
              <a:gd name="connsiteX96" fmla="*/ 2416629 w 7236823"/>
              <a:gd name="connsiteY96" fmla="*/ 444137 h 6178731"/>
              <a:gd name="connsiteX97" fmla="*/ 2390503 w 7236823"/>
              <a:gd name="connsiteY97" fmla="*/ 561703 h 6178731"/>
              <a:gd name="connsiteX98" fmla="*/ 2312126 w 7236823"/>
              <a:gd name="connsiteY98" fmla="*/ 666206 h 6178731"/>
              <a:gd name="connsiteX99" fmla="*/ 2377440 w 7236823"/>
              <a:gd name="connsiteY99" fmla="*/ 731520 h 6178731"/>
              <a:gd name="connsiteX100" fmla="*/ 2455817 w 7236823"/>
              <a:gd name="connsiteY100" fmla="*/ 653143 h 6178731"/>
              <a:gd name="connsiteX101" fmla="*/ 2547257 w 7236823"/>
              <a:gd name="connsiteY101" fmla="*/ 600891 h 6178731"/>
              <a:gd name="connsiteX102" fmla="*/ 2664823 w 7236823"/>
              <a:gd name="connsiteY102" fmla="*/ 561703 h 6178731"/>
              <a:gd name="connsiteX103" fmla="*/ 2651760 w 7236823"/>
              <a:gd name="connsiteY103" fmla="*/ 444137 h 6178731"/>
              <a:gd name="connsiteX104" fmla="*/ 2769326 w 7236823"/>
              <a:gd name="connsiteY104" fmla="*/ 535577 h 6178731"/>
              <a:gd name="connsiteX105" fmla="*/ 2886892 w 7236823"/>
              <a:gd name="connsiteY105" fmla="*/ 679268 h 6178731"/>
              <a:gd name="connsiteX106" fmla="*/ 2939143 w 7236823"/>
              <a:gd name="connsiteY106" fmla="*/ 783771 h 6178731"/>
              <a:gd name="connsiteX107" fmla="*/ 2952206 w 7236823"/>
              <a:gd name="connsiteY107" fmla="*/ 705394 h 6178731"/>
              <a:gd name="connsiteX108" fmla="*/ 3043646 w 7236823"/>
              <a:gd name="connsiteY108" fmla="*/ 666206 h 6178731"/>
              <a:gd name="connsiteX109" fmla="*/ 3082835 w 7236823"/>
              <a:gd name="connsiteY109" fmla="*/ 509451 h 6178731"/>
              <a:gd name="connsiteX110" fmla="*/ 3226526 w 7236823"/>
              <a:gd name="connsiteY110" fmla="*/ 574766 h 6178731"/>
              <a:gd name="connsiteX111" fmla="*/ 3213463 w 7236823"/>
              <a:gd name="connsiteY111" fmla="*/ 705394 h 6178731"/>
              <a:gd name="connsiteX112" fmla="*/ 3213463 w 7236823"/>
              <a:gd name="connsiteY112" fmla="*/ 757646 h 6178731"/>
              <a:gd name="connsiteX113" fmla="*/ 3513909 w 7236823"/>
              <a:gd name="connsiteY113" fmla="*/ 783771 h 6178731"/>
              <a:gd name="connsiteX114" fmla="*/ 3448595 w 7236823"/>
              <a:gd name="connsiteY114" fmla="*/ 940526 h 6178731"/>
              <a:gd name="connsiteX115" fmla="*/ 3422469 w 7236823"/>
              <a:gd name="connsiteY115" fmla="*/ 1018903 h 6178731"/>
              <a:gd name="connsiteX116" fmla="*/ 3540035 w 7236823"/>
              <a:gd name="connsiteY116" fmla="*/ 1084217 h 6178731"/>
              <a:gd name="connsiteX117" fmla="*/ 3696789 w 7236823"/>
              <a:gd name="connsiteY117" fmla="*/ 1162594 h 6178731"/>
              <a:gd name="connsiteX118" fmla="*/ 3788229 w 7236823"/>
              <a:gd name="connsiteY118" fmla="*/ 1188720 h 6178731"/>
              <a:gd name="connsiteX119" fmla="*/ 3840480 w 7236823"/>
              <a:gd name="connsiteY119" fmla="*/ 1240971 h 6178731"/>
              <a:gd name="connsiteX120" fmla="*/ 3905795 w 7236823"/>
              <a:gd name="connsiteY120" fmla="*/ 1293223 h 6178731"/>
              <a:gd name="connsiteX121" fmla="*/ 3918857 w 7236823"/>
              <a:gd name="connsiteY121" fmla="*/ 1410788 h 6178731"/>
              <a:gd name="connsiteX122" fmla="*/ 3997235 w 7236823"/>
              <a:gd name="connsiteY122" fmla="*/ 1606731 h 6178731"/>
              <a:gd name="connsiteX123" fmla="*/ 3971109 w 7236823"/>
              <a:gd name="connsiteY123" fmla="*/ 1658983 h 6178731"/>
              <a:gd name="connsiteX124" fmla="*/ 4075612 w 7236823"/>
              <a:gd name="connsiteY124" fmla="*/ 1658983 h 6178731"/>
              <a:gd name="connsiteX125" fmla="*/ 4127863 w 7236823"/>
              <a:gd name="connsiteY125" fmla="*/ 1698171 h 6178731"/>
              <a:gd name="connsiteX126" fmla="*/ 4180115 w 7236823"/>
              <a:gd name="connsiteY126" fmla="*/ 1672046 h 6178731"/>
              <a:gd name="connsiteX127" fmla="*/ 4180115 w 7236823"/>
              <a:gd name="connsiteY127" fmla="*/ 1815737 h 6178731"/>
              <a:gd name="connsiteX128" fmla="*/ 4428309 w 7236823"/>
              <a:gd name="connsiteY128" fmla="*/ 1854926 h 6178731"/>
              <a:gd name="connsiteX129" fmla="*/ 4650377 w 7236823"/>
              <a:gd name="connsiteY129" fmla="*/ 1881051 h 6178731"/>
              <a:gd name="connsiteX130" fmla="*/ 4859383 w 7236823"/>
              <a:gd name="connsiteY130" fmla="*/ 1946366 h 6178731"/>
              <a:gd name="connsiteX131" fmla="*/ 5035324 w 7236823"/>
              <a:gd name="connsiteY131" fmla="*/ 1979295 h 6178731"/>
              <a:gd name="connsiteX132" fmla="*/ 5437959 w 7236823"/>
              <a:gd name="connsiteY132" fmla="*/ 1933847 h 6178731"/>
              <a:gd name="connsiteX133" fmla="*/ 5721532 w 7236823"/>
              <a:gd name="connsiteY133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339635 w 7236823"/>
              <a:gd name="connsiteY65" fmla="*/ 3383280 h 6178731"/>
              <a:gd name="connsiteX66" fmla="*/ 0 w 7236823"/>
              <a:gd name="connsiteY66" fmla="*/ 3200400 h 6178731"/>
              <a:gd name="connsiteX67" fmla="*/ 209006 w 7236823"/>
              <a:gd name="connsiteY67" fmla="*/ 2965268 h 6178731"/>
              <a:gd name="connsiteX68" fmla="*/ 587829 w 7236823"/>
              <a:gd name="connsiteY68" fmla="*/ 2651760 h 6178731"/>
              <a:gd name="connsiteX69" fmla="*/ 783772 w 7236823"/>
              <a:gd name="connsiteY69" fmla="*/ 2416628 h 6178731"/>
              <a:gd name="connsiteX70" fmla="*/ 1110343 w 7236823"/>
              <a:gd name="connsiteY70" fmla="*/ 2024743 h 6178731"/>
              <a:gd name="connsiteX71" fmla="*/ 1306286 w 7236823"/>
              <a:gd name="connsiteY71" fmla="*/ 1789611 h 6178731"/>
              <a:gd name="connsiteX72" fmla="*/ 1410789 w 7236823"/>
              <a:gd name="connsiteY72" fmla="*/ 1528354 h 6178731"/>
              <a:gd name="connsiteX73" fmla="*/ 1384663 w 7236823"/>
              <a:gd name="connsiteY73" fmla="*/ 1410788 h 6178731"/>
              <a:gd name="connsiteX74" fmla="*/ 1227909 w 7236823"/>
              <a:gd name="connsiteY74" fmla="*/ 1227908 h 6178731"/>
              <a:gd name="connsiteX75" fmla="*/ 1267097 w 7236823"/>
              <a:gd name="connsiteY75" fmla="*/ 1110343 h 6178731"/>
              <a:gd name="connsiteX76" fmla="*/ 1280160 w 7236823"/>
              <a:gd name="connsiteY76" fmla="*/ 992777 h 6178731"/>
              <a:gd name="connsiteX77" fmla="*/ 1345475 w 7236823"/>
              <a:gd name="connsiteY77" fmla="*/ 914400 h 6178731"/>
              <a:gd name="connsiteX78" fmla="*/ 1319349 w 7236823"/>
              <a:gd name="connsiteY78" fmla="*/ 809897 h 6178731"/>
              <a:gd name="connsiteX79" fmla="*/ 1358537 w 7236823"/>
              <a:gd name="connsiteY79" fmla="*/ 783771 h 6178731"/>
              <a:gd name="connsiteX80" fmla="*/ 1449977 w 7236823"/>
              <a:gd name="connsiteY80" fmla="*/ 640080 h 6178731"/>
              <a:gd name="connsiteX81" fmla="*/ 1410789 w 7236823"/>
              <a:gd name="connsiteY81" fmla="*/ 587828 h 6178731"/>
              <a:gd name="connsiteX82" fmla="*/ 1463040 w 7236823"/>
              <a:gd name="connsiteY82" fmla="*/ 535577 h 6178731"/>
              <a:gd name="connsiteX83" fmla="*/ 1397726 w 7236823"/>
              <a:gd name="connsiteY83" fmla="*/ 483326 h 6178731"/>
              <a:gd name="connsiteX84" fmla="*/ 1449977 w 7236823"/>
              <a:gd name="connsiteY84" fmla="*/ 391886 h 6178731"/>
              <a:gd name="connsiteX85" fmla="*/ 1463040 w 7236823"/>
              <a:gd name="connsiteY85" fmla="*/ 274320 h 6178731"/>
              <a:gd name="connsiteX86" fmla="*/ 1515292 w 7236823"/>
              <a:gd name="connsiteY86" fmla="*/ 117566 h 6178731"/>
              <a:gd name="connsiteX87" fmla="*/ 1567543 w 7236823"/>
              <a:gd name="connsiteY87" fmla="*/ 0 h 6178731"/>
              <a:gd name="connsiteX88" fmla="*/ 1815737 w 7236823"/>
              <a:gd name="connsiteY88" fmla="*/ 130628 h 6178731"/>
              <a:gd name="connsiteX89" fmla="*/ 1959429 w 7236823"/>
              <a:gd name="connsiteY89" fmla="*/ 248194 h 6178731"/>
              <a:gd name="connsiteX90" fmla="*/ 2116183 w 7236823"/>
              <a:gd name="connsiteY90" fmla="*/ 222068 h 6178731"/>
              <a:gd name="connsiteX91" fmla="*/ 2259875 w 7236823"/>
              <a:gd name="connsiteY91" fmla="*/ 287383 h 6178731"/>
              <a:gd name="connsiteX92" fmla="*/ 2442755 w 7236823"/>
              <a:gd name="connsiteY92" fmla="*/ 287383 h 6178731"/>
              <a:gd name="connsiteX93" fmla="*/ 2508069 w 7236823"/>
              <a:gd name="connsiteY93" fmla="*/ 287383 h 6178731"/>
              <a:gd name="connsiteX94" fmla="*/ 2547257 w 7236823"/>
              <a:gd name="connsiteY94" fmla="*/ 365760 h 6178731"/>
              <a:gd name="connsiteX95" fmla="*/ 2416629 w 7236823"/>
              <a:gd name="connsiteY95" fmla="*/ 444137 h 6178731"/>
              <a:gd name="connsiteX96" fmla="*/ 2390503 w 7236823"/>
              <a:gd name="connsiteY96" fmla="*/ 561703 h 6178731"/>
              <a:gd name="connsiteX97" fmla="*/ 2312126 w 7236823"/>
              <a:gd name="connsiteY97" fmla="*/ 666206 h 6178731"/>
              <a:gd name="connsiteX98" fmla="*/ 2377440 w 7236823"/>
              <a:gd name="connsiteY98" fmla="*/ 731520 h 6178731"/>
              <a:gd name="connsiteX99" fmla="*/ 2455817 w 7236823"/>
              <a:gd name="connsiteY99" fmla="*/ 653143 h 6178731"/>
              <a:gd name="connsiteX100" fmla="*/ 2547257 w 7236823"/>
              <a:gd name="connsiteY100" fmla="*/ 600891 h 6178731"/>
              <a:gd name="connsiteX101" fmla="*/ 2664823 w 7236823"/>
              <a:gd name="connsiteY101" fmla="*/ 561703 h 6178731"/>
              <a:gd name="connsiteX102" fmla="*/ 2651760 w 7236823"/>
              <a:gd name="connsiteY102" fmla="*/ 444137 h 6178731"/>
              <a:gd name="connsiteX103" fmla="*/ 2769326 w 7236823"/>
              <a:gd name="connsiteY103" fmla="*/ 535577 h 6178731"/>
              <a:gd name="connsiteX104" fmla="*/ 2886892 w 7236823"/>
              <a:gd name="connsiteY104" fmla="*/ 679268 h 6178731"/>
              <a:gd name="connsiteX105" fmla="*/ 2939143 w 7236823"/>
              <a:gd name="connsiteY105" fmla="*/ 783771 h 6178731"/>
              <a:gd name="connsiteX106" fmla="*/ 2952206 w 7236823"/>
              <a:gd name="connsiteY106" fmla="*/ 705394 h 6178731"/>
              <a:gd name="connsiteX107" fmla="*/ 3043646 w 7236823"/>
              <a:gd name="connsiteY107" fmla="*/ 666206 h 6178731"/>
              <a:gd name="connsiteX108" fmla="*/ 3082835 w 7236823"/>
              <a:gd name="connsiteY108" fmla="*/ 509451 h 6178731"/>
              <a:gd name="connsiteX109" fmla="*/ 3226526 w 7236823"/>
              <a:gd name="connsiteY109" fmla="*/ 574766 h 6178731"/>
              <a:gd name="connsiteX110" fmla="*/ 3213463 w 7236823"/>
              <a:gd name="connsiteY110" fmla="*/ 705394 h 6178731"/>
              <a:gd name="connsiteX111" fmla="*/ 3213463 w 7236823"/>
              <a:gd name="connsiteY111" fmla="*/ 757646 h 6178731"/>
              <a:gd name="connsiteX112" fmla="*/ 3513909 w 7236823"/>
              <a:gd name="connsiteY112" fmla="*/ 783771 h 6178731"/>
              <a:gd name="connsiteX113" fmla="*/ 3448595 w 7236823"/>
              <a:gd name="connsiteY113" fmla="*/ 940526 h 6178731"/>
              <a:gd name="connsiteX114" fmla="*/ 3422469 w 7236823"/>
              <a:gd name="connsiteY114" fmla="*/ 1018903 h 6178731"/>
              <a:gd name="connsiteX115" fmla="*/ 3540035 w 7236823"/>
              <a:gd name="connsiteY115" fmla="*/ 1084217 h 6178731"/>
              <a:gd name="connsiteX116" fmla="*/ 3696789 w 7236823"/>
              <a:gd name="connsiteY116" fmla="*/ 1162594 h 6178731"/>
              <a:gd name="connsiteX117" fmla="*/ 3788229 w 7236823"/>
              <a:gd name="connsiteY117" fmla="*/ 1188720 h 6178731"/>
              <a:gd name="connsiteX118" fmla="*/ 3840480 w 7236823"/>
              <a:gd name="connsiteY118" fmla="*/ 1240971 h 6178731"/>
              <a:gd name="connsiteX119" fmla="*/ 3905795 w 7236823"/>
              <a:gd name="connsiteY119" fmla="*/ 1293223 h 6178731"/>
              <a:gd name="connsiteX120" fmla="*/ 3918857 w 7236823"/>
              <a:gd name="connsiteY120" fmla="*/ 1410788 h 6178731"/>
              <a:gd name="connsiteX121" fmla="*/ 3997235 w 7236823"/>
              <a:gd name="connsiteY121" fmla="*/ 1606731 h 6178731"/>
              <a:gd name="connsiteX122" fmla="*/ 3971109 w 7236823"/>
              <a:gd name="connsiteY122" fmla="*/ 1658983 h 6178731"/>
              <a:gd name="connsiteX123" fmla="*/ 4075612 w 7236823"/>
              <a:gd name="connsiteY123" fmla="*/ 1658983 h 6178731"/>
              <a:gd name="connsiteX124" fmla="*/ 4127863 w 7236823"/>
              <a:gd name="connsiteY124" fmla="*/ 1698171 h 6178731"/>
              <a:gd name="connsiteX125" fmla="*/ 4180115 w 7236823"/>
              <a:gd name="connsiteY125" fmla="*/ 1672046 h 6178731"/>
              <a:gd name="connsiteX126" fmla="*/ 4180115 w 7236823"/>
              <a:gd name="connsiteY126" fmla="*/ 1815737 h 6178731"/>
              <a:gd name="connsiteX127" fmla="*/ 4428309 w 7236823"/>
              <a:gd name="connsiteY127" fmla="*/ 1854926 h 6178731"/>
              <a:gd name="connsiteX128" fmla="*/ 4650377 w 7236823"/>
              <a:gd name="connsiteY128" fmla="*/ 1881051 h 6178731"/>
              <a:gd name="connsiteX129" fmla="*/ 4859383 w 7236823"/>
              <a:gd name="connsiteY129" fmla="*/ 1946366 h 6178731"/>
              <a:gd name="connsiteX130" fmla="*/ 5035324 w 7236823"/>
              <a:gd name="connsiteY130" fmla="*/ 1979295 h 6178731"/>
              <a:gd name="connsiteX131" fmla="*/ 5437959 w 7236823"/>
              <a:gd name="connsiteY131" fmla="*/ 1933847 h 6178731"/>
              <a:gd name="connsiteX132" fmla="*/ 5721532 w 7236823"/>
              <a:gd name="connsiteY132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1290080 w 7236823"/>
              <a:gd name="connsiteY65" fmla="*/ 3873877 h 6178731"/>
              <a:gd name="connsiteX66" fmla="*/ 339635 w 7236823"/>
              <a:gd name="connsiteY66" fmla="*/ 3383280 h 6178731"/>
              <a:gd name="connsiteX67" fmla="*/ 0 w 7236823"/>
              <a:gd name="connsiteY67" fmla="*/ 3200400 h 6178731"/>
              <a:gd name="connsiteX68" fmla="*/ 209006 w 7236823"/>
              <a:gd name="connsiteY68" fmla="*/ 2965268 h 6178731"/>
              <a:gd name="connsiteX69" fmla="*/ 587829 w 7236823"/>
              <a:gd name="connsiteY69" fmla="*/ 2651760 h 6178731"/>
              <a:gd name="connsiteX70" fmla="*/ 783772 w 7236823"/>
              <a:gd name="connsiteY70" fmla="*/ 2416628 h 6178731"/>
              <a:gd name="connsiteX71" fmla="*/ 1110343 w 7236823"/>
              <a:gd name="connsiteY71" fmla="*/ 2024743 h 6178731"/>
              <a:gd name="connsiteX72" fmla="*/ 1306286 w 7236823"/>
              <a:gd name="connsiteY72" fmla="*/ 1789611 h 6178731"/>
              <a:gd name="connsiteX73" fmla="*/ 1410789 w 7236823"/>
              <a:gd name="connsiteY73" fmla="*/ 1528354 h 6178731"/>
              <a:gd name="connsiteX74" fmla="*/ 1384663 w 7236823"/>
              <a:gd name="connsiteY74" fmla="*/ 1410788 h 6178731"/>
              <a:gd name="connsiteX75" fmla="*/ 1227909 w 7236823"/>
              <a:gd name="connsiteY75" fmla="*/ 1227908 h 6178731"/>
              <a:gd name="connsiteX76" fmla="*/ 1267097 w 7236823"/>
              <a:gd name="connsiteY76" fmla="*/ 1110343 h 6178731"/>
              <a:gd name="connsiteX77" fmla="*/ 1280160 w 7236823"/>
              <a:gd name="connsiteY77" fmla="*/ 992777 h 6178731"/>
              <a:gd name="connsiteX78" fmla="*/ 1345475 w 7236823"/>
              <a:gd name="connsiteY78" fmla="*/ 914400 h 6178731"/>
              <a:gd name="connsiteX79" fmla="*/ 1319349 w 7236823"/>
              <a:gd name="connsiteY79" fmla="*/ 809897 h 6178731"/>
              <a:gd name="connsiteX80" fmla="*/ 1358537 w 7236823"/>
              <a:gd name="connsiteY80" fmla="*/ 783771 h 6178731"/>
              <a:gd name="connsiteX81" fmla="*/ 1449977 w 7236823"/>
              <a:gd name="connsiteY81" fmla="*/ 640080 h 6178731"/>
              <a:gd name="connsiteX82" fmla="*/ 1410789 w 7236823"/>
              <a:gd name="connsiteY82" fmla="*/ 587828 h 6178731"/>
              <a:gd name="connsiteX83" fmla="*/ 1463040 w 7236823"/>
              <a:gd name="connsiteY83" fmla="*/ 535577 h 6178731"/>
              <a:gd name="connsiteX84" fmla="*/ 1397726 w 7236823"/>
              <a:gd name="connsiteY84" fmla="*/ 483326 h 6178731"/>
              <a:gd name="connsiteX85" fmla="*/ 1449977 w 7236823"/>
              <a:gd name="connsiteY85" fmla="*/ 391886 h 6178731"/>
              <a:gd name="connsiteX86" fmla="*/ 1463040 w 7236823"/>
              <a:gd name="connsiteY86" fmla="*/ 274320 h 6178731"/>
              <a:gd name="connsiteX87" fmla="*/ 1515292 w 7236823"/>
              <a:gd name="connsiteY87" fmla="*/ 117566 h 6178731"/>
              <a:gd name="connsiteX88" fmla="*/ 1567543 w 7236823"/>
              <a:gd name="connsiteY88" fmla="*/ 0 h 6178731"/>
              <a:gd name="connsiteX89" fmla="*/ 1815737 w 7236823"/>
              <a:gd name="connsiteY89" fmla="*/ 130628 h 6178731"/>
              <a:gd name="connsiteX90" fmla="*/ 1959429 w 7236823"/>
              <a:gd name="connsiteY90" fmla="*/ 248194 h 6178731"/>
              <a:gd name="connsiteX91" fmla="*/ 2116183 w 7236823"/>
              <a:gd name="connsiteY91" fmla="*/ 222068 h 6178731"/>
              <a:gd name="connsiteX92" fmla="*/ 2259875 w 7236823"/>
              <a:gd name="connsiteY92" fmla="*/ 287383 h 6178731"/>
              <a:gd name="connsiteX93" fmla="*/ 2442755 w 7236823"/>
              <a:gd name="connsiteY93" fmla="*/ 287383 h 6178731"/>
              <a:gd name="connsiteX94" fmla="*/ 2508069 w 7236823"/>
              <a:gd name="connsiteY94" fmla="*/ 287383 h 6178731"/>
              <a:gd name="connsiteX95" fmla="*/ 2547257 w 7236823"/>
              <a:gd name="connsiteY95" fmla="*/ 365760 h 6178731"/>
              <a:gd name="connsiteX96" fmla="*/ 2416629 w 7236823"/>
              <a:gd name="connsiteY96" fmla="*/ 444137 h 6178731"/>
              <a:gd name="connsiteX97" fmla="*/ 2390503 w 7236823"/>
              <a:gd name="connsiteY97" fmla="*/ 561703 h 6178731"/>
              <a:gd name="connsiteX98" fmla="*/ 2312126 w 7236823"/>
              <a:gd name="connsiteY98" fmla="*/ 666206 h 6178731"/>
              <a:gd name="connsiteX99" fmla="*/ 2377440 w 7236823"/>
              <a:gd name="connsiteY99" fmla="*/ 731520 h 6178731"/>
              <a:gd name="connsiteX100" fmla="*/ 2455817 w 7236823"/>
              <a:gd name="connsiteY100" fmla="*/ 653143 h 6178731"/>
              <a:gd name="connsiteX101" fmla="*/ 2547257 w 7236823"/>
              <a:gd name="connsiteY101" fmla="*/ 600891 h 6178731"/>
              <a:gd name="connsiteX102" fmla="*/ 2664823 w 7236823"/>
              <a:gd name="connsiteY102" fmla="*/ 561703 h 6178731"/>
              <a:gd name="connsiteX103" fmla="*/ 2651760 w 7236823"/>
              <a:gd name="connsiteY103" fmla="*/ 444137 h 6178731"/>
              <a:gd name="connsiteX104" fmla="*/ 2769326 w 7236823"/>
              <a:gd name="connsiteY104" fmla="*/ 535577 h 6178731"/>
              <a:gd name="connsiteX105" fmla="*/ 2886892 w 7236823"/>
              <a:gd name="connsiteY105" fmla="*/ 679268 h 6178731"/>
              <a:gd name="connsiteX106" fmla="*/ 2939143 w 7236823"/>
              <a:gd name="connsiteY106" fmla="*/ 783771 h 6178731"/>
              <a:gd name="connsiteX107" fmla="*/ 2952206 w 7236823"/>
              <a:gd name="connsiteY107" fmla="*/ 705394 h 6178731"/>
              <a:gd name="connsiteX108" fmla="*/ 3043646 w 7236823"/>
              <a:gd name="connsiteY108" fmla="*/ 666206 h 6178731"/>
              <a:gd name="connsiteX109" fmla="*/ 3082835 w 7236823"/>
              <a:gd name="connsiteY109" fmla="*/ 509451 h 6178731"/>
              <a:gd name="connsiteX110" fmla="*/ 3226526 w 7236823"/>
              <a:gd name="connsiteY110" fmla="*/ 574766 h 6178731"/>
              <a:gd name="connsiteX111" fmla="*/ 3213463 w 7236823"/>
              <a:gd name="connsiteY111" fmla="*/ 705394 h 6178731"/>
              <a:gd name="connsiteX112" fmla="*/ 3213463 w 7236823"/>
              <a:gd name="connsiteY112" fmla="*/ 757646 h 6178731"/>
              <a:gd name="connsiteX113" fmla="*/ 3513909 w 7236823"/>
              <a:gd name="connsiteY113" fmla="*/ 783771 h 6178731"/>
              <a:gd name="connsiteX114" fmla="*/ 3448595 w 7236823"/>
              <a:gd name="connsiteY114" fmla="*/ 940526 h 6178731"/>
              <a:gd name="connsiteX115" fmla="*/ 3422469 w 7236823"/>
              <a:gd name="connsiteY115" fmla="*/ 1018903 h 6178731"/>
              <a:gd name="connsiteX116" fmla="*/ 3540035 w 7236823"/>
              <a:gd name="connsiteY116" fmla="*/ 1084217 h 6178731"/>
              <a:gd name="connsiteX117" fmla="*/ 3696789 w 7236823"/>
              <a:gd name="connsiteY117" fmla="*/ 1162594 h 6178731"/>
              <a:gd name="connsiteX118" fmla="*/ 3788229 w 7236823"/>
              <a:gd name="connsiteY118" fmla="*/ 1188720 h 6178731"/>
              <a:gd name="connsiteX119" fmla="*/ 3840480 w 7236823"/>
              <a:gd name="connsiteY119" fmla="*/ 1240971 h 6178731"/>
              <a:gd name="connsiteX120" fmla="*/ 3905795 w 7236823"/>
              <a:gd name="connsiteY120" fmla="*/ 1293223 h 6178731"/>
              <a:gd name="connsiteX121" fmla="*/ 3918857 w 7236823"/>
              <a:gd name="connsiteY121" fmla="*/ 1410788 h 6178731"/>
              <a:gd name="connsiteX122" fmla="*/ 3997235 w 7236823"/>
              <a:gd name="connsiteY122" fmla="*/ 1606731 h 6178731"/>
              <a:gd name="connsiteX123" fmla="*/ 3971109 w 7236823"/>
              <a:gd name="connsiteY123" fmla="*/ 1658983 h 6178731"/>
              <a:gd name="connsiteX124" fmla="*/ 4075612 w 7236823"/>
              <a:gd name="connsiteY124" fmla="*/ 1658983 h 6178731"/>
              <a:gd name="connsiteX125" fmla="*/ 4127863 w 7236823"/>
              <a:gd name="connsiteY125" fmla="*/ 1698171 h 6178731"/>
              <a:gd name="connsiteX126" fmla="*/ 4180115 w 7236823"/>
              <a:gd name="connsiteY126" fmla="*/ 1672046 h 6178731"/>
              <a:gd name="connsiteX127" fmla="*/ 4180115 w 7236823"/>
              <a:gd name="connsiteY127" fmla="*/ 1815737 h 6178731"/>
              <a:gd name="connsiteX128" fmla="*/ 4428309 w 7236823"/>
              <a:gd name="connsiteY128" fmla="*/ 1854926 h 6178731"/>
              <a:gd name="connsiteX129" fmla="*/ 4650377 w 7236823"/>
              <a:gd name="connsiteY129" fmla="*/ 1881051 h 6178731"/>
              <a:gd name="connsiteX130" fmla="*/ 4859383 w 7236823"/>
              <a:gd name="connsiteY130" fmla="*/ 1946366 h 6178731"/>
              <a:gd name="connsiteX131" fmla="*/ 5035324 w 7236823"/>
              <a:gd name="connsiteY131" fmla="*/ 1979295 h 6178731"/>
              <a:gd name="connsiteX132" fmla="*/ 5437959 w 7236823"/>
              <a:gd name="connsiteY132" fmla="*/ 1933847 h 6178731"/>
              <a:gd name="connsiteX133" fmla="*/ 5721532 w 7236823"/>
              <a:gd name="connsiteY133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611846 w 7236823"/>
              <a:gd name="connsiteY65" fmla="*/ 4736518 h 6178731"/>
              <a:gd name="connsiteX66" fmla="*/ 339635 w 7236823"/>
              <a:gd name="connsiteY66" fmla="*/ 3383280 h 6178731"/>
              <a:gd name="connsiteX67" fmla="*/ 0 w 7236823"/>
              <a:gd name="connsiteY67" fmla="*/ 3200400 h 6178731"/>
              <a:gd name="connsiteX68" fmla="*/ 209006 w 7236823"/>
              <a:gd name="connsiteY68" fmla="*/ 2965268 h 6178731"/>
              <a:gd name="connsiteX69" fmla="*/ 587829 w 7236823"/>
              <a:gd name="connsiteY69" fmla="*/ 2651760 h 6178731"/>
              <a:gd name="connsiteX70" fmla="*/ 783772 w 7236823"/>
              <a:gd name="connsiteY70" fmla="*/ 2416628 h 6178731"/>
              <a:gd name="connsiteX71" fmla="*/ 1110343 w 7236823"/>
              <a:gd name="connsiteY71" fmla="*/ 2024743 h 6178731"/>
              <a:gd name="connsiteX72" fmla="*/ 1306286 w 7236823"/>
              <a:gd name="connsiteY72" fmla="*/ 1789611 h 6178731"/>
              <a:gd name="connsiteX73" fmla="*/ 1410789 w 7236823"/>
              <a:gd name="connsiteY73" fmla="*/ 1528354 h 6178731"/>
              <a:gd name="connsiteX74" fmla="*/ 1384663 w 7236823"/>
              <a:gd name="connsiteY74" fmla="*/ 1410788 h 6178731"/>
              <a:gd name="connsiteX75" fmla="*/ 1227909 w 7236823"/>
              <a:gd name="connsiteY75" fmla="*/ 1227908 h 6178731"/>
              <a:gd name="connsiteX76" fmla="*/ 1267097 w 7236823"/>
              <a:gd name="connsiteY76" fmla="*/ 1110343 h 6178731"/>
              <a:gd name="connsiteX77" fmla="*/ 1280160 w 7236823"/>
              <a:gd name="connsiteY77" fmla="*/ 992777 h 6178731"/>
              <a:gd name="connsiteX78" fmla="*/ 1345475 w 7236823"/>
              <a:gd name="connsiteY78" fmla="*/ 914400 h 6178731"/>
              <a:gd name="connsiteX79" fmla="*/ 1319349 w 7236823"/>
              <a:gd name="connsiteY79" fmla="*/ 809897 h 6178731"/>
              <a:gd name="connsiteX80" fmla="*/ 1358537 w 7236823"/>
              <a:gd name="connsiteY80" fmla="*/ 783771 h 6178731"/>
              <a:gd name="connsiteX81" fmla="*/ 1449977 w 7236823"/>
              <a:gd name="connsiteY81" fmla="*/ 640080 h 6178731"/>
              <a:gd name="connsiteX82" fmla="*/ 1410789 w 7236823"/>
              <a:gd name="connsiteY82" fmla="*/ 587828 h 6178731"/>
              <a:gd name="connsiteX83" fmla="*/ 1463040 w 7236823"/>
              <a:gd name="connsiteY83" fmla="*/ 535577 h 6178731"/>
              <a:gd name="connsiteX84" fmla="*/ 1397726 w 7236823"/>
              <a:gd name="connsiteY84" fmla="*/ 483326 h 6178731"/>
              <a:gd name="connsiteX85" fmla="*/ 1449977 w 7236823"/>
              <a:gd name="connsiteY85" fmla="*/ 391886 h 6178731"/>
              <a:gd name="connsiteX86" fmla="*/ 1463040 w 7236823"/>
              <a:gd name="connsiteY86" fmla="*/ 274320 h 6178731"/>
              <a:gd name="connsiteX87" fmla="*/ 1515292 w 7236823"/>
              <a:gd name="connsiteY87" fmla="*/ 117566 h 6178731"/>
              <a:gd name="connsiteX88" fmla="*/ 1567543 w 7236823"/>
              <a:gd name="connsiteY88" fmla="*/ 0 h 6178731"/>
              <a:gd name="connsiteX89" fmla="*/ 1815737 w 7236823"/>
              <a:gd name="connsiteY89" fmla="*/ 130628 h 6178731"/>
              <a:gd name="connsiteX90" fmla="*/ 1959429 w 7236823"/>
              <a:gd name="connsiteY90" fmla="*/ 248194 h 6178731"/>
              <a:gd name="connsiteX91" fmla="*/ 2116183 w 7236823"/>
              <a:gd name="connsiteY91" fmla="*/ 222068 h 6178731"/>
              <a:gd name="connsiteX92" fmla="*/ 2259875 w 7236823"/>
              <a:gd name="connsiteY92" fmla="*/ 287383 h 6178731"/>
              <a:gd name="connsiteX93" fmla="*/ 2442755 w 7236823"/>
              <a:gd name="connsiteY93" fmla="*/ 287383 h 6178731"/>
              <a:gd name="connsiteX94" fmla="*/ 2508069 w 7236823"/>
              <a:gd name="connsiteY94" fmla="*/ 287383 h 6178731"/>
              <a:gd name="connsiteX95" fmla="*/ 2547257 w 7236823"/>
              <a:gd name="connsiteY95" fmla="*/ 365760 h 6178731"/>
              <a:gd name="connsiteX96" fmla="*/ 2416629 w 7236823"/>
              <a:gd name="connsiteY96" fmla="*/ 444137 h 6178731"/>
              <a:gd name="connsiteX97" fmla="*/ 2390503 w 7236823"/>
              <a:gd name="connsiteY97" fmla="*/ 561703 h 6178731"/>
              <a:gd name="connsiteX98" fmla="*/ 2312126 w 7236823"/>
              <a:gd name="connsiteY98" fmla="*/ 666206 h 6178731"/>
              <a:gd name="connsiteX99" fmla="*/ 2377440 w 7236823"/>
              <a:gd name="connsiteY99" fmla="*/ 731520 h 6178731"/>
              <a:gd name="connsiteX100" fmla="*/ 2455817 w 7236823"/>
              <a:gd name="connsiteY100" fmla="*/ 653143 h 6178731"/>
              <a:gd name="connsiteX101" fmla="*/ 2547257 w 7236823"/>
              <a:gd name="connsiteY101" fmla="*/ 600891 h 6178731"/>
              <a:gd name="connsiteX102" fmla="*/ 2664823 w 7236823"/>
              <a:gd name="connsiteY102" fmla="*/ 561703 h 6178731"/>
              <a:gd name="connsiteX103" fmla="*/ 2651760 w 7236823"/>
              <a:gd name="connsiteY103" fmla="*/ 444137 h 6178731"/>
              <a:gd name="connsiteX104" fmla="*/ 2769326 w 7236823"/>
              <a:gd name="connsiteY104" fmla="*/ 535577 h 6178731"/>
              <a:gd name="connsiteX105" fmla="*/ 2886892 w 7236823"/>
              <a:gd name="connsiteY105" fmla="*/ 679268 h 6178731"/>
              <a:gd name="connsiteX106" fmla="*/ 2939143 w 7236823"/>
              <a:gd name="connsiteY106" fmla="*/ 783771 h 6178731"/>
              <a:gd name="connsiteX107" fmla="*/ 2952206 w 7236823"/>
              <a:gd name="connsiteY107" fmla="*/ 705394 h 6178731"/>
              <a:gd name="connsiteX108" fmla="*/ 3043646 w 7236823"/>
              <a:gd name="connsiteY108" fmla="*/ 666206 h 6178731"/>
              <a:gd name="connsiteX109" fmla="*/ 3082835 w 7236823"/>
              <a:gd name="connsiteY109" fmla="*/ 509451 h 6178731"/>
              <a:gd name="connsiteX110" fmla="*/ 3226526 w 7236823"/>
              <a:gd name="connsiteY110" fmla="*/ 574766 h 6178731"/>
              <a:gd name="connsiteX111" fmla="*/ 3213463 w 7236823"/>
              <a:gd name="connsiteY111" fmla="*/ 705394 h 6178731"/>
              <a:gd name="connsiteX112" fmla="*/ 3213463 w 7236823"/>
              <a:gd name="connsiteY112" fmla="*/ 757646 h 6178731"/>
              <a:gd name="connsiteX113" fmla="*/ 3513909 w 7236823"/>
              <a:gd name="connsiteY113" fmla="*/ 783771 h 6178731"/>
              <a:gd name="connsiteX114" fmla="*/ 3448595 w 7236823"/>
              <a:gd name="connsiteY114" fmla="*/ 940526 h 6178731"/>
              <a:gd name="connsiteX115" fmla="*/ 3422469 w 7236823"/>
              <a:gd name="connsiteY115" fmla="*/ 1018903 h 6178731"/>
              <a:gd name="connsiteX116" fmla="*/ 3540035 w 7236823"/>
              <a:gd name="connsiteY116" fmla="*/ 1084217 h 6178731"/>
              <a:gd name="connsiteX117" fmla="*/ 3696789 w 7236823"/>
              <a:gd name="connsiteY117" fmla="*/ 1162594 h 6178731"/>
              <a:gd name="connsiteX118" fmla="*/ 3788229 w 7236823"/>
              <a:gd name="connsiteY118" fmla="*/ 1188720 h 6178731"/>
              <a:gd name="connsiteX119" fmla="*/ 3840480 w 7236823"/>
              <a:gd name="connsiteY119" fmla="*/ 1240971 h 6178731"/>
              <a:gd name="connsiteX120" fmla="*/ 3905795 w 7236823"/>
              <a:gd name="connsiteY120" fmla="*/ 1293223 h 6178731"/>
              <a:gd name="connsiteX121" fmla="*/ 3918857 w 7236823"/>
              <a:gd name="connsiteY121" fmla="*/ 1410788 h 6178731"/>
              <a:gd name="connsiteX122" fmla="*/ 3997235 w 7236823"/>
              <a:gd name="connsiteY122" fmla="*/ 1606731 h 6178731"/>
              <a:gd name="connsiteX123" fmla="*/ 3971109 w 7236823"/>
              <a:gd name="connsiteY123" fmla="*/ 1658983 h 6178731"/>
              <a:gd name="connsiteX124" fmla="*/ 4075612 w 7236823"/>
              <a:gd name="connsiteY124" fmla="*/ 1658983 h 6178731"/>
              <a:gd name="connsiteX125" fmla="*/ 4127863 w 7236823"/>
              <a:gd name="connsiteY125" fmla="*/ 1698171 h 6178731"/>
              <a:gd name="connsiteX126" fmla="*/ 4180115 w 7236823"/>
              <a:gd name="connsiteY126" fmla="*/ 1672046 h 6178731"/>
              <a:gd name="connsiteX127" fmla="*/ 4180115 w 7236823"/>
              <a:gd name="connsiteY127" fmla="*/ 1815737 h 6178731"/>
              <a:gd name="connsiteX128" fmla="*/ 4428309 w 7236823"/>
              <a:gd name="connsiteY128" fmla="*/ 1854926 h 6178731"/>
              <a:gd name="connsiteX129" fmla="*/ 4650377 w 7236823"/>
              <a:gd name="connsiteY129" fmla="*/ 1881051 h 6178731"/>
              <a:gd name="connsiteX130" fmla="*/ 4859383 w 7236823"/>
              <a:gd name="connsiteY130" fmla="*/ 1946366 h 6178731"/>
              <a:gd name="connsiteX131" fmla="*/ 5035324 w 7236823"/>
              <a:gd name="connsiteY131" fmla="*/ 1979295 h 6178731"/>
              <a:gd name="connsiteX132" fmla="*/ 5437959 w 7236823"/>
              <a:gd name="connsiteY132" fmla="*/ 1933847 h 6178731"/>
              <a:gd name="connsiteX133" fmla="*/ 5721532 w 7236823"/>
              <a:gd name="connsiteY133" fmla="*/ 1397726 h 6178731"/>
              <a:gd name="connsiteX0" fmla="*/ 5721532 w 7236823"/>
              <a:gd name="connsiteY0" fmla="*/ 1397726 h 6178731"/>
              <a:gd name="connsiteX1" fmla="*/ 6609806 w 7236823"/>
              <a:gd name="connsiteY1" fmla="*/ 1920240 h 6178731"/>
              <a:gd name="connsiteX2" fmla="*/ 6152606 w 7236823"/>
              <a:gd name="connsiteY2" fmla="*/ 2717074 h 6178731"/>
              <a:gd name="connsiteX3" fmla="*/ 6557555 w 7236823"/>
              <a:gd name="connsiteY3" fmla="*/ 3122023 h 6178731"/>
              <a:gd name="connsiteX4" fmla="*/ 6596743 w 7236823"/>
              <a:gd name="connsiteY4" fmla="*/ 3500846 h 6178731"/>
              <a:gd name="connsiteX5" fmla="*/ 6714309 w 7236823"/>
              <a:gd name="connsiteY5" fmla="*/ 3853543 h 6178731"/>
              <a:gd name="connsiteX6" fmla="*/ 6897189 w 7236823"/>
              <a:gd name="connsiteY6" fmla="*/ 4180114 h 6178731"/>
              <a:gd name="connsiteX7" fmla="*/ 7027817 w 7236823"/>
              <a:gd name="connsiteY7" fmla="*/ 4611188 h 6178731"/>
              <a:gd name="connsiteX8" fmla="*/ 7119257 w 7236823"/>
              <a:gd name="connsiteY8" fmla="*/ 4937760 h 6178731"/>
              <a:gd name="connsiteX9" fmla="*/ 7053943 w 7236823"/>
              <a:gd name="connsiteY9" fmla="*/ 5199017 h 6178731"/>
              <a:gd name="connsiteX10" fmla="*/ 6988629 w 7236823"/>
              <a:gd name="connsiteY10" fmla="*/ 5421086 h 6178731"/>
              <a:gd name="connsiteX11" fmla="*/ 7119257 w 7236823"/>
              <a:gd name="connsiteY11" fmla="*/ 5525588 h 6178731"/>
              <a:gd name="connsiteX12" fmla="*/ 7106195 w 7236823"/>
              <a:gd name="connsiteY12" fmla="*/ 5682343 h 6178731"/>
              <a:gd name="connsiteX13" fmla="*/ 7093132 w 7236823"/>
              <a:gd name="connsiteY13" fmla="*/ 5786846 h 6178731"/>
              <a:gd name="connsiteX14" fmla="*/ 7171509 w 7236823"/>
              <a:gd name="connsiteY14" fmla="*/ 5891348 h 6178731"/>
              <a:gd name="connsiteX15" fmla="*/ 7197635 w 7236823"/>
              <a:gd name="connsiteY15" fmla="*/ 6035040 h 6178731"/>
              <a:gd name="connsiteX16" fmla="*/ 7236823 w 7236823"/>
              <a:gd name="connsiteY16" fmla="*/ 6113417 h 6178731"/>
              <a:gd name="connsiteX17" fmla="*/ 7053943 w 7236823"/>
              <a:gd name="connsiteY17" fmla="*/ 6178731 h 6178731"/>
              <a:gd name="connsiteX18" fmla="*/ 6923315 w 7236823"/>
              <a:gd name="connsiteY18" fmla="*/ 6139543 h 6178731"/>
              <a:gd name="connsiteX19" fmla="*/ 6923315 w 7236823"/>
              <a:gd name="connsiteY19" fmla="*/ 6139543 h 6178731"/>
              <a:gd name="connsiteX20" fmla="*/ 6753497 w 7236823"/>
              <a:gd name="connsiteY20" fmla="*/ 6165668 h 6178731"/>
              <a:gd name="connsiteX21" fmla="*/ 6701246 w 7236823"/>
              <a:gd name="connsiteY21" fmla="*/ 6048103 h 6178731"/>
              <a:gd name="connsiteX22" fmla="*/ 6609806 w 7236823"/>
              <a:gd name="connsiteY22" fmla="*/ 6021977 h 6178731"/>
              <a:gd name="connsiteX23" fmla="*/ 6557555 w 7236823"/>
              <a:gd name="connsiteY23" fmla="*/ 6087291 h 6178731"/>
              <a:gd name="connsiteX24" fmla="*/ 6413863 w 7236823"/>
              <a:gd name="connsiteY24" fmla="*/ 6152606 h 6178731"/>
              <a:gd name="connsiteX25" fmla="*/ 6322423 w 7236823"/>
              <a:gd name="connsiteY25" fmla="*/ 6139543 h 6178731"/>
              <a:gd name="connsiteX26" fmla="*/ 6217920 w 7236823"/>
              <a:gd name="connsiteY26" fmla="*/ 6074228 h 6178731"/>
              <a:gd name="connsiteX27" fmla="*/ 6113417 w 7236823"/>
              <a:gd name="connsiteY27" fmla="*/ 6126480 h 6178731"/>
              <a:gd name="connsiteX28" fmla="*/ 5995852 w 7236823"/>
              <a:gd name="connsiteY28" fmla="*/ 6126480 h 6178731"/>
              <a:gd name="connsiteX29" fmla="*/ 5917475 w 7236823"/>
              <a:gd name="connsiteY29" fmla="*/ 6100354 h 6178731"/>
              <a:gd name="connsiteX30" fmla="*/ 5826035 w 7236823"/>
              <a:gd name="connsiteY30" fmla="*/ 6061166 h 6178731"/>
              <a:gd name="connsiteX31" fmla="*/ 5826035 w 7236823"/>
              <a:gd name="connsiteY31" fmla="*/ 6035040 h 6178731"/>
              <a:gd name="connsiteX32" fmla="*/ 5682343 w 7236823"/>
              <a:gd name="connsiteY32" fmla="*/ 5995851 h 6178731"/>
              <a:gd name="connsiteX33" fmla="*/ 5630092 w 7236823"/>
              <a:gd name="connsiteY33" fmla="*/ 5982788 h 6178731"/>
              <a:gd name="connsiteX34" fmla="*/ 5590903 w 7236823"/>
              <a:gd name="connsiteY34" fmla="*/ 5930537 h 6178731"/>
              <a:gd name="connsiteX35" fmla="*/ 5590903 w 7236823"/>
              <a:gd name="connsiteY35" fmla="*/ 5826034 h 6178731"/>
              <a:gd name="connsiteX36" fmla="*/ 5499463 w 7236823"/>
              <a:gd name="connsiteY36" fmla="*/ 5773783 h 6178731"/>
              <a:gd name="connsiteX37" fmla="*/ 5512526 w 7236823"/>
              <a:gd name="connsiteY37" fmla="*/ 5708468 h 6178731"/>
              <a:gd name="connsiteX38" fmla="*/ 5421086 w 7236823"/>
              <a:gd name="connsiteY38" fmla="*/ 5643154 h 6178731"/>
              <a:gd name="connsiteX39" fmla="*/ 5199017 w 7236823"/>
              <a:gd name="connsiteY39" fmla="*/ 5812971 h 6178731"/>
              <a:gd name="connsiteX40" fmla="*/ 4872446 w 7236823"/>
              <a:gd name="connsiteY40" fmla="*/ 5865223 h 6178731"/>
              <a:gd name="connsiteX41" fmla="*/ 4754880 w 7236823"/>
              <a:gd name="connsiteY41" fmla="*/ 6008914 h 6178731"/>
              <a:gd name="connsiteX42" fmla="*/ 4258492 w 7236823"/>
              <a:gd name="connsiteY42" fmla="*/ 5460274 h 6178731"/>
              <a:gd name="connsiteX43" fmla="*/ 3801292 w 7236823"/>
              <a:gd name="connsiteY43" fmla="*/ 4924697 h 6178731"/>
              <a:gd name="connsiteX44" fmla="*/ 3866606 w 7236823"/>
              <a:gd name="connsiteY44" fmla="*/ 5199017 h 6178731"/>
              <a:gd name="connsiteX45" fmla="*/ 3827417 w 7236823"/>
              <a:gd name="connsiteY45" fmla="*/ 5199017 h 6178731"/>
              <a:gd name="connsiteX46" fmla="*/ 3801292 w 7236823"/>
              <a:gd name="connsiteY46" fmla="*/ 5303520 h 6178731"/>
              <a:gd name="connsiteX47" fmla="*/ 3801292 w 7236823"/>
              <a:gd name="connsiteY47" fmla="*/ 5381897 h 6178731"/>
              <a:gd name="connsiteX48" fmla="*/ 3709852 w 7236823"/>
              <a:gd name="connsiteY48" fmla="*/ 5081451 h 6178731"/>
              <a:gd name="connsiteX49" fmla="*/ 3631475 w 7236823"/>
              <a:gd name="connsiteY49" fmla="*/ 4885508 h 6178731"/>
              <a:gd name="connsiteX50" fmla="*/ 3461657 w 7236823"/>
              <a:gd name="connsiteY50" fmla="*/ 4702628 h 6178731"/>
              <a:gd name="connsiteX51" fmla="*/ 3265715 w 7236823"/>
              <a:gd name="connsiteY51" fmla="*/ 4572000 h 6178731"/>
              <a:gd name="connsiteX52" fmla="*/ 3082835 w 7236823"/>
              <a:gd name="connsiteY52" fmla="*/ 4467497 h 6178731"/>
              <a:gd name="connsiteX53" fmla="*/ 3043646 w 7236823"/>
              <a:gd name="connsiteY53" fmla="*/ 4558937 h 6178731"/>
              <a:gd name="connsiteX54" fmla="*/ 3043646 w 7236823"/>
              <a:gd name="connsiteY54" fmla="*/ 4715691 h 6178731"/>
              <a:gd name="connsiteX55" fmla="*/ 3030583 w 7236823"/>
              <a:gd name="connsiteY55" fmla="*/ 4794068 h 6178731"/>
              <a:gd name="connsiteX56" fmla="*/ 2638697 w 7236823"/>
              <a:gd name="connsiteY56" fmla="*/ 4715691 h 6178731"/>
              <a:gd name="connsiteX57" fmla="*/ 2246812 w 7236823"/>
              <a:gd name="connsiteY57" fmla="*/ 4715691 h 6178731"/>
              <a:gd name="connsiteX58" fmla="*/ 2181497 w 7236823"/>
              <a:gd name="connsiteY58" fmla="*/ 4728754 h 6178731"/>
              <a:gd name="connsiteX59" fmla="*/ 1985555 w 7236823"/>
              <a:gd name="connsiteY59" fmla="*/ 4728754 h 6178731"/>
              <a:gd name="connsiteX60" fmla="*/ 1789612 w 7236823"/>
              <a:gd name="connsiteY60" fmla="*/ 4741817 h 6178731"/>
              <a:gd name="connsiteX61" fmla="*/ 1711235 w 7236823"/>
              <a:gd name="connsiteY61" fmla="*/ 4689566 h 6178731"/>
              <a:gd name="connsiteX62" fmla="*/ 1593669 w 7236823"/>
              <a:gd name="connsiteY62" fmla="*/ 4297680 h 6178731"/>
              <a:gd name="connsiteX63" fmla="*/ 1463040 w 7236823"/>
              <a:gd name="connsiteY63" fmla="*/ 4258491 h 6178731"/>
              <a:gd name="connsiteX64" fmla="*/ 1515292 w 7236823"/>
              <a:gd name="connsiteY64" fmla="*/ 3997234 h 6178731"/>
              <a:gd name="connsiteX65" fmla="*/ 611846 w 7236823"/>
              <a:gd name="connsiteY65" fmla="*/ 4736518 h 6178731"/>
              <a:gd name="connsiteX66" fmla="*/ 464027 w 7236823"/>
              <a:gd name="connsiteY66" fmla="*/ 4029153 h 6178731"/>
              <a:gd name="connsiteX67" fmla="*/ 339635 w 7236823"/>
              <a:gd name="connsiteY67" fmla="*/ 3383280 h 6178731"/>
              <a:gd name="connsiteX68" fmla="*/ 0 w 7236823"/>
              <a:gd name="connsiteY68" fmla="*/ 3200400 h 6178731"/>
              <a:gd name="connsiteX69" fmla="*/ 209006 w 7236823"/>
              <a:gd name="connsiteY69" fmla="*/ 2965268 h 6178731"/>
              <a:gd name="connsiteX70" fmla="*/ 587829 w 7236823"/>
              <a:gd name="connsiteY70" fmla="*/ 2651760 h 6178731"/>
              <a:gd name="connsiteX71" fmla="*/ 783772 w 7236823"/>
              <a:gd name="connsiteY71" fmla="*/ 2416628 h 6178731"/>
              <a:gd name="connsiteX72" fmla="*/ 1110343 w 7236823"/>
              <a:gd name="connsiteY72" fmla="*/ 2024743 h 6178731"/>
              <a:gd name="connsiteX73" fmla="*/ 1306286 w 7236823"/>
              <a:gd name="connsiteY73" fmla="*/ 1789611 h 6178731"/>
              <a:gd name="connsiteX74" fmla="*/ 1410789 w 7236823"/>
              <a:gd name="connsiteY74" fmla="*/ 1528354 h 6178731"/>
              <a:gd name="connsiteX75" fmla="*/ 1384663 w 7236823"/>
              <a:gd name="connsiteY75" fmla="*/ 1410788 h 6178731"/>
              <a:gd name="connsiteX76" fmla="*/ 1227909 w 7236823"/>
              <a:gd name="connsiteY76" fmla="*/ 1227908 h 6178731"/>
              <a:gd name="connsiteX77" fmla="*/ 1267097 w 7236823"/>
              <a:gd name="connsiteY77" fmla="*/ 1110343 h 6178731"/>
              <a:gd name="connsiteX78" fmla="*/ 1280160 w 7236823"/>
              <a:gd name="connsiteY78" fmla="*/ 992777 h 6178731"/>
              <a:gd name="connsiteX79" fmla="*/ 1345475 w 7236823"/>
              <a:gd name="connsiteY79" fmla="*/ 914400 h 6178731"/>
              <a:gd name="connsiteX80" fmla="*/ 1319349 w 7236823"/>
              <a:gd name="connsiteY80" fmla="*/ 809897 h 6178731"/>
              <a:gd name="connsiteX81" fmla="*/ 1358537 w 7236823"/>
              <a:gd name="connsiteY81" fmla="*/ 783771 h 6178731"/>
              <a:gd name="connsiteX82" fmla="*/ 1449977 w 7236823"/>
              <a:gd name="connsiteY82" fmla="*/ 640080 h 6178731"/>
              <a:gd name="connsiteX83" fmla="*/ 1410789 w 7236823"/>
              <a:gd name="connsiteY83" fmla="*/ 587828 h 6178731"/>
              <a:gd name="connsiteX84" fmla="*/ 1463040 w 7236823"/>
              <a:gd name="connsiteY84" fmla="*/ 535577 h 6178731"/>
              <a:gd name="connsiteX85" fmla="*/ 1397726 w 7236823"/>
              <a:gd name="connsiteY85" fmla="*/ 483326 h 6178731"/>
              <a:gd name="connsiteX86" fmla="*/ 1449977 w 7236823"/>
              <a:gd name="connsiteY86" fmla="*/ 391886 h 6178731"/>
              <a:gd name="connsiteX87" fmla="*/ 1463040 w 7236823"/>
              <a:gd name="connsiteY87" fmla="*/ 274320 h 6178731"/>
              <a:gd name="connsiteX88" fmla="*/ 1515292 w 7236823"/>
              <a:gd name="connsiteY88" fmla="*/ 117566 h 6178731"/>
              <a:gd name="connsiteX89" fmla="*/ 1567543 w 7236823"/>
              <a:gd name="connsiteY89" fmla="*/ 0 h 6178731"/>
              <a:gd name="connsiteX90" fmla="*/ 1815737 w 7236823"/>
              <a:gd name="connsiteY90" fmla="*/ 130628 h 6178731"/>
              <a:gd name="connsiteX91" fmla="*/ 1959429 w 7236823"/>
              <a:gd name="connsiteY91" fmla="*/ 248194 h 6178731"/>
              <a:gd name="connsiteX92" fmla="*/ 2116183 w 7236823"/>
              <a:gd name="connsiteY92" fmla="*/ 222068 h 6178731"/>
              <a:gd name="connsiteX93" fmla="*/ 2259875 w 7236823"/>
              <a:gd name="connsiteY93" fmla="*/ 287383 h 6178731"/>
              <a:gd name="connsiteX94" fmla="*/ 2442755 w 7236823"/>
              <a:gd name="connsiteY94" fmla="*/ 287383 h 6178731"/>
              <a:gd name="connsiteX95" fmla="*/ 2508069 w 7236823"/>
              <a:gd name="connsiteY95" fmla="*/ 287383 h 6178731"/>
              <a:gd name="connsiteX96" fmla="*/ 2547257 w 7236823"/>
              <a:gd name="connsiteY96" fmla="*/ 365760 h 6178731"/>
              <a:gd name="connsiteX97" fmla="*/ 2416629 w 7236823"/>
              <a:gd name="connsiteY97" fmla="*/ 444137 h 6178731"/>
              <a:gd name="connsiteX98" fmla="*/ 2390503 w 7236823"/>
              <a:gd name="connsiteY98" fmla="*/ 561703 h 6178731"/>
              <a:gd name="connsiteX99" fmla="*/ 2312126 w 7236823"/>
              <a:gd name="connsiteY99" fmla="*/ 666206 h 6178731"/>
              <a:gd name="connsiteX100" fmla="*/ 2377440 w 7236823"/>
              <a:gd name="connsiteY100" fmla="*/ 731520 h 6178731"/>
              <a:gd name="connsiteX101" fmla="*/ 2455817 w 7236823"/>
              <a:gd name="connsiteY101" fmla="*/ 653143 h 6178731"/>
              <a:gd name="connsiteX102" fmla="*/ 2547257 w 7236823"/>
              <a:gd name="connsiteY102" fmla="*/ 600891 h 6178731"/>
              <a:gd name="connsiteX103" fmla="*/ 2664823 w 7236823"/>
              <a:gd name="connsiteY103" fmla="*/ 561703 h 6178731"/>
              <a:gd name="connsiteX104" fmla="*/ 2651760 w 7236823"/>
              <a:gd name="connsiteY104" fmla="*/ 444137 h 6178731"/>
              <a:gd name="connsiteX105" fmla="*/ 2769326 w 7236823"/>
              <a:gd name="connsiteY105" fmla="*/ 535577 h 6178731"/>
              <a:gd name="connsiteX106" fmla="*/ 2886892 w 7236823"/>
              <a:gd name="connsiteY106" fmla="*/ 679268 h 6178731"/>
              <a:gd name="connsiteX107" fmla="*/ 2939143 w 7236823"/>
              <a:gd name="connsiteY107" fmla="*/ 783771 h 6178731"/>
              <a:gd name="connsiteX108" fmla="*/ 2952206 w 7236823"/>
              <a:gd name="connsiteY108" fmla="*/ 705394 h 6178731"/>
              <a:gd name="connsiteX109" fmla="*/ 3043646 w 7236823"/>
              <a:gd name="connsiteY109" fmla="*/ 666206 h 6178731"/>
              <a:gd name="connsiteX110" fmla="*/ 3082835 w 7236823"/>
              <a:gd name="connsiteY110" fmla="*/ 509451 h 6178731"/>
              <a:gd name="connsiteX111" fmla="*/ 3226526 w 7236823"/>
              <a:gd name="connsiteY111" fmla="*/ 574766 h 6178731"/>
              <a:gd name="connsiteX112" fmla="*/ 3213463 w 7236823"/>
              <a:gd name="connsiteY112" fmla="*/ 705394 h 6178731"/>
              <a:gd name="connsiteX113" fmla="*/ 3213463 w 7236823"/>
              <a:gd name="connsiteY113" fmla="*/ 757646 h 6178731"/>
              <a:gd name="connsiteX114" fmla="*/ 3513909 w 7236823"/>
              <a:gd name="connsiteY114" fmla="*/ 783771 h 6178731"/>
              <a:gd name="connsiteX115" fmla="*/ 3448595 w 7236823"/>
              <a:gd name="connsiteY115" fmla="*/ 940526 h 6178731"/>
              <a:gd name="connsiteX116" fmla="*/ 3422469 w 7236823"/>
              <a:gd name="connsiteY116" fmla="*/ 1018903 h 6178731"/>
              <a:gd name="connsiteX117" fmla="*/ 3540035 w 7236823"/>
              <a:gd name="connsiteY117" fmla="*/ 1084217 h 6178731"/>
              <a:gd name="connsiteX118" fmla="*/ 3696789 w 7236823"/>
              <a:gd name="connsiteY118" fmla="*/ 1162594 h 6178731"/>
              <a:gd name="connsiteX119" fmla="*/ 3788229 w 7236823"/>
              <a:gd name="connsiteY119" fmla="*/ 1188720 h 6178731"/>
              <a:gd name="connsiteX120" fmla="*/ 3840480 w 7236823"/>
              <a:gd name="connsiteY120" fmla="*/ 1240971 h 6178731"/>
              <a:gd name="connsiteX121" fmla="*/ 3905795 w 7236823"/>
              <a:gd name="connsiteY121" fmla="*/ 1293223 h 6178731"/>
              <a:gd name="connsiteX122" fmla="*/ 3918857 w 7236823"/>
              <a:gd name="connsiteY122" fmla="*/ 1410788 h 6178731"/>
              <a:gd name="connsiteX123" fmla="*/ 3997235 w 7236823"/>
              <a:gd name="connsiteY123" fmla="*/ 1606731 h 6178731"/>
              <a:gd name="connsiteX124" fmla="*/ 3971109 w 7236823"/>
              <a:gd name="connsiteY124" fmla="*/ 1658983 h 6178731"/>
              <a:gd name="connsiteX125" fmla="*/ 4075612 w 7236823"/>
              <a:gd name="connsiteY125" fmla="*/ 1658983 h 6178731"/>
              <a:gd name="connsiteX126" fmla="*/ 4127863 w 7236823"/>
              <a:gd name="connsiteY126" fmla="*/ 1698171 h 6178731"/>
              <a:gd name="connsiteX127" fmla="*/ 4180115 w 7236823"/>
              <a:gd name="connsiteY127" fmla="*/ 1672046 h 6178731"/>
              <a:gd name="connsiteX128" fmla="*/ 4180115 w 7236823"/>
              <a:gd name="connsiteY128" fmla="*/ 1815737 h 6178731"/>
              <a:gd name="connsiteX129" fmla="*/ 4428309 w 7236823"/>
              <a:gd name="connsiteY129" fmla="*/ 1854926 h 6178731"/>
              <a:gd name="connsiteX130" fmla="*/ 4650377 w 7236823"/>
              <a:gd name="connsiteY130" fmla="*/ 1881051 h 6178731"/>
              <a:gd name="connsiteX131" fmla="*/ 4859383 w 7236823"/>
              <a:gd name="connsiteY131" fmla="*/ 1946366 h 6178731"/>
              <a:gd name="connsiteX132" fmla="*/ 5035324 w 7236823"/>
              <a:gd name="connsiteY132" fmla="*/ 1979295 h 6178731"/>
              <a:gd name="connsiteX133" fmla="*/ 5437959 w 7236823"/>
              <a:gd name="connsiteY133" fmla="*/ 1933847 h 6178731"/>
              <a:gd name="connsiteX134" fmla="*/ 5721532 w 7236823"/>
              <a:gd name="connsiteY134" fmla="*/ 1397726 h 6178731"/>
              <a:gd name="connsiteX0" fmla="*/ 5779224 w 7294515"/>
              <a:gd name="connsiteY0" fmla="*/ 1397726 h 6178731"/>
              <a:gd name="connsiteX1" fmla="*/ 6667498 w 7294515"/>
              <a:gd name="connsiteY1" fmla="*/ 1920240 h 6178731"/>
              <a:gd name="connsiteX2" fmla="*/ 6210298 w 7294515"/>
              <a:gd name="connsiteY2" fmla="*/ 2717074 h 6178731"/>
              <a:gd name="connsiteX3" fmla="*/ 6615247 w 7294515"/>
              <a:gd name="connsiteY3" fmla="*/ 3122023 h 6178731"/>
              <a:gd name="connsiteX4" fmla="*/ 6654435 w 7294515"/>
              <a:gd name="connsiteY4" fmla="*/ 3500846 h 6178731"/>
              <a:gd name="connsiteX5" fmla="*/ 6772001 w 7294515"/>
              <a:gd name="connsiteY5" fmla="*/ 3853543 h 6178731"/>
              <a:gd name="connsiteX6" fmla="*/ 6954881 w 7294515"/>
              <a:gd name="connsiteY6" fmla="*/ 4180114 h 6178731"/>
              <a:gd name="connsiteX7" fmla="*/ 7085509 w 7294515"/>
              <a:gd name="connsiteY7" fmla="*/ 4611188 h 6178731"/>
              <a:gd name="connsiteX8" fmla="*/ 7176949 w 7294515"/>
              <a:gd name="connsiteY8" fmla="*/ 4937760 h 6178731"/>
              <a:gd name="connsiteX9" fmla="*/ 7111635 w 7294515"/>
              <a:gd name="connsiteY9" fmla="*/ 5199017 h 6178731"/>
              <a:gd name="connsiteX10" fmla="*/ 7046321 w 7294515"/>
              <a:gd name="connsiteY10" fmla="*/ 5421086 h 6178731"/>
              <a:gd name="connsiteX11" fmla="*/ 7176949 w 7294515"/>
              <a:gd name="connsiteY11" fmla="*/ 5525588 h 6178731"/>
              <a:gd name="connsiteX12" fmla="*/ 7163887 w 7294515"/>
              <a:gd name="connsiteY12" fmla="*/ 5682343 h 6178731"/>
              <a:gd name="connsiteX13" fmla="*/ 7150824 w 7294515"/>
              <a:gd name="connsiteY13" fmla="*/ 5786846 h 6178731"/>
              <a:gd name="connsiteX14" fmla="*/ 7229201 w 7294515"/>
              <a:gd name="connsiteY14" fmla="*/ 5891348 h 6178731"/>
              <a:gd name="connsiteX15" fmla="*/ 7255327 w 7294515"/>
              <a:gd name="connsiteY15" fmla="*/ 6035040 h 6178731"/>
              <a:gd name="connsiteX16" fmla="*/ 7294515 w 7294515"/>
              <a:gd name="connsiteY16" fmla="*/ 6113417 h 6178731"/>
              <a:gd name="connsiteX17" fmla="*/ 7111635 w 7294515"/>
              <a:gd name="connsiteY17" fmla="*/ 6178731 h 6178731"/>
              <a:gd name="connsiteX18" fmla="*/ 6981007 w 7294515"/>
              <a:gd name="connsiteY18" fmla="*/ 6139543 h 6178731"/>
              <a:gd name="connsiteX19" fmla="*/ 6981007 w 7294515"/>
              <a:gd name="connsiteY19" fmla="*/ 6139543 h 6178731"/>
              <a:gd name="connsiteX20" fmla="*/ 6811189 w 7294515"/>
              <a:gd name="connsiteY20" fmla="*/ 6165668 h 6178731"/>
              <a:gd name="connsiteX21" fmla="*/ 6758938 w 7294515"/>
              <a:gd name="connsiteY21" fmla="*/ 6048103 h 6178731"/>
              <a:gd name="connsiteX22" fmla="*/ 6667498 w 7294515"/>
              <a:gd name="connsiteY22" fmla="*/ 6021977 h 6178731"/>
              <a:gd name="connsiteX23" fmla="*/ 6615247 w 7294515"/>
              <a:gd name="connsiteY23" fmla="*/ 6087291 h 6178731"/>
              <a:gd name="connsiteX24" fmla="*/ 6471555 w 7294515"/>
              <a:gd name="connsiteY24" fmla="*/ 6152606 h 6178731"/>
              <a:gd name="connsiteX25" fmla="*/ 6380115 w 7294515"/>
              <a:gd name="connsiteY25" fmla="*/ 6139543 h 6178731"/>
              <a:gd name="connsiteX26" fmla="*/ 6275612 w 7294515"/>
              <a:gd name="connsiteY26" fmla="*/ 6074228 h 6178731"/>
              <a:gd name="connsiteX27" fmla="*/ 6171109 w 7294515"/>
              <a:gd name="connsiteY27" fmla="*/ 6126480 h 6178731"/>
              <a:gd name="connsiteX28" fmla="*/ 6053544 w 7294515"/>
              <a:gd name="connsiteY28" fmla="*/ 6126480 h 6178731"/>
              <a:gd name="connsiteX29" fmla="*/ 5975167 w 7294515"/>
              <a:gd name="connsiteY29" fmla="*/ 6100354 h 6178731"/>
              <a:gd name="connsiteX30" fmla="*/ 5883727 w 7294515"/>
              <a:gd name="connsiteY30" fmla="*/ 6061166 h 6178731"/>
              <a:gd name="connsiteX31" fmla="*/ 5883727 w 7294515"/>
              <a:gd name="connsiteY31" fmla="*/ 6035040 h 6178731"/>
              <a:gd name="connsiteX32" fmla="*/ 5740035 w 7294515"/>
              <a:gd name="connsiteY32" fmla="*/ 5995851 h 6178731"/>
              <a:gd name="connsiteX33" fmla="*/ 5687784 w 7294515"/>
              <a:gd name="connsiteY33" fmla="*/ 5982788 h 6178731"/>
              <a:gd name="connsiteX34" fmla="*/ 5648595 w 7294515"/>
              <a:gd name="connsiteY34" fmla="*/ 5930537 h 6178731"/>
              <a:gd name="connsiteX35" fmla="*/ 5648595 w 7294515"/>
              <a:gd name="connsiteY35" fmla="*/ 5826034 h 6178731"/>
              <a:gd name="connsiteX36" fmla="*/ 5557155 w 7294515"/>
              <a:gd name="connsiteY36" fmla="*/ 5773783 h 6178731"/>
              <a:gd name="connsiteX37" fmla="*/ 5570218 w 7294515"/>
              <a:gd name="connsiteY37" fmla="*/ 5708468 h 6178731"/>
              <a:gd name="connsiteX38" fmla="*/ 5478778 w 7294515"/>
              <a:gd name="connsiteY38" fmla="*/ 5643154 h 6178731"/>
              <a:gd name="connsiteX39" fmla="*/ 5256709 w 7294515"/>
              <a:gd name="connsiteY39" fmla="*/ 5812971 h 6178731"/>
              <a:gd name="connsiteX40" fmla="*/ 4930138 w 7294515"/>
              <a:gd name="connsiteY40" fmla="*/ 5865223 h 6178731"/>
              <a:gd name="connsiteX41" fmla="*/ 4812572 w 7294515"/>
              <a:gd name="connsiteY41" fmla="*/ 6008914 h 6178731"/>
              <a:gd name="connsiteX42" fmla="*/ 4316184 w 7294515"/>
              <a:gd name="connsiteY42" fmla="*/ 5460274 h 6178731"/>
              <a:gd name="connsiteX43" fmla="*/ 3858984 w 7294515"/>
              <a:gd name="connsiteY43" fmla="*/ 4924697 h 6178731"/>
              <a:gd name="connsiteX44" fmla="*/ 3924298 w 7294515"/>
              <a:gd name="connsiteY44" fmla="*/ 5199017 h 6178731"/>
              <a:gd name="connsiteX45" fmla="*/ 3885109 w 7294515"/>
              <a:gd name="connsiteY45" fmla="*/ 5199017 h 6178731"/>
              <a:gd name="connsiteX46" fmla="*/ 3858984 w 7294515"/>
              <a:gd name="connsiteY46" fmla="*/ 5303520 h 6178731"/>
              <a:gd name="connsiteX47" fmla="*/ 3858984 w 7294515"/>
              <a:gd name="connsiteY47" fmla="*/ 5381897 h 6178731"/>
              <a:gd name="connsiteX48" fmla="*/ 3767544 w 7294515"/>
              <a:gd name="connsiteY48" fmla="*/ 5081451 h 6178731"/>
              <a:gd name="connsiteX49" fmla="*/ 3689167 w 7294515"/>
              <a:gd name="connsiteY49" fmla="*/ 4885508 h 6178731"/>
              <a:gd name="connsiteX50" fmla="*/ 3519349 w 7294515"/>
              <a:gd name="connsiteY50" fmla="*/ 4702628 h 6178731"/>
              <a:gd name="connsiteX51" fmla="*/ 3323407 w 7294515"/>
              <a:gd name="connsiteY51" fmla="*/ 4572000 h 6178731"/>
              <a:gd name="connsiteX52" fmla="*/ 3140527 w 7294515"/>
              <a:gd name="connsiteY52" fmla="*/ 4467497 h 6178731"/>
              <a:gd name="connsiteX53" fmla="*/ 3101338 w 7294515"/>
              <a:gd name="connsiteY53" fmla="*/ 4558937 h 6178731"/>
              <a:gd name="connsiteX54" fmla="*/ 3101338 w 7294515"/>
              <a:gd name="connsiteY54" fmla="*/ 4715691 h 6178731"/>
              <a:gd name="connsiteX55" fmla="*/ 3088275 w 7294515"/>
              <a:gd name="connsiteY55" fmla="*/ 4794068 h 6178731"/>
              <a:gd name="connsiteX56" fmla="*/ 2696389 w 7294515"/>
              <a:gd name="connsiteY56" fmla="*/ 4715691 h 6178731"/>
              <a:gd name="connsiteX57" fmla="*/ 2304504 w 7294515"/>
              <a:gd name="connsiteY57" fmla="*/ 4715691 h 6178731"/>
              <a:gd name="connsiteX58" fmla="*/ 2239189 w 7294515"/>
              <a:gd name="connsiteY58" fmla="*/ 4728754 h 6178731"/>
              <a:gd name="connsiteX59" fmla="*/ 2043247 w 7294515"/>
              <a:gd name="connsiteY59" fmla="*/ 4728754 h 6178731"/>
              <a:gd name="connsiteX60" fmla="*/ 1847304 w 7294515"/>
              <a:gd name="connsiteY60" fmla="*/ 4741817 h 6178731"/>
              <a:gd name="connsiteX61" fmla="*/ 1768927 w 7294515"/>
              <a:gd name="connsiteY61" fmla="*/ 4689566 h 6178731"/>
              <a:gd name="connsiteX62" fmla="*/ 1651361 w 7294515"/>
              <a:gd name="connsiteY62" fmla="*/ 4297680 h 6178731"/>
              <a:gd name="connsiteX63" fmla="*/ 1520732 w 7294515"/>
              <a:gd name="connsiteY63" fmla="*/ 4258491 h 6178731"/>
              <a:gd name="connsiteX64" fmla="*/ 1572984 w 7294515"/>
              <a:gd name="connsiteY64" fmla="*/ 3997234 h 6178731"/>
              <a:gd name="connsiteX65" fmla="*/ 669538 w 7294515"/>
              <a:gd name="connsiteY65" fmla="*/ 4736518 h 6178731"/>
              <a:gd name="connsiteX66" fmla="*/ 0 w 7294515"/>
              <a:gd name="connsiteY66" fmla="*/ 4011900 h 6178731"/>
              <a:gd name="connsiteX67" fmla="*/ 397327 w 7294515"/>
              <a:gd name="connsiteY67" fmla="*/ 3383280 h 6178731"/>
              <a:gd name="connsiteX68" fmla="*/ 57692 w 7294515"/>
              <a:gd name="connsiteY68" fmla="*/ 3200400 h 6178731"/>
              <a:gd name="connsiteX69" fmla="*/ 266698 w 7294515"/>
              <a:gd name="connsiteY69" fmla="*/ 2965268 h 6178731"/>
              <a:gd name="connsiteX70" fmla="*/ 645521 w 7294515"/>
              <a:gd name="connsiteY70" fmla="*/ 2651760 h 6178731"/>
              <a:gd name="connsiteX71" fmla="*/ 841464 w 7294515"/>
              <a:gd name="connsiteY71" fmla="*/ 2416628 h 6178731"/>
              <a:gd name="connsiteX72" fmla="*/ 1168035 w 7294515"/>
              <a:gd name="connsiteY72" fmla="*/ 2024743 h 6178731"/>
              <a:gd name="connsiteX73" fmla="*/ 1363978 w 7294515"/>
              <a:gd name="connsiteY73" fmla="*/ 1789611 h 6178731"/>
              <a:gd name="connsiteX74" fmla="*/ 1468481 w 7294515"/>
              <a:gd name="connsiteY74" fmla="*/ 1528354 h 6178731"/>
              <a:gd name="connsiteX75" fmla="*/ 1442355 w 7294515"/>
              <a:gd name="connsiteY75" fmla="*/ 1410788 h 6178731"/>
              <a:gd name="connsiteX76" fmla="*/ 1285601 w 7294515"/>
              <a:gd name="connsiteY76" fmla="*/ 1227908 h 6178731"/>
              <a:gd name="connsiteX77" fmla="*/ 1324789 w 7294515"/>
              <a:gd name="connsiteY77" fmla="*/ 1110343 h 6178731"/>
              <a:gd name="connsiteX78" fmla="*/ 1337852 w 7294515"/>
              <a:gd name="connsiteY78" fmla="*/ 992777 h 6178731"/>
              <a:gd name="connsiteX79" fmla="*/ 1403167 w 7294515"/>
              <a:gd name="connsiteY79" fmla="*/ 914400 h 6178731"/>
              <a:gd name="connsiteX80" fmla="*/ 1377041 w 7294515"/>
              <a:gd name="connsiteY80" fmla="*/ 809897 h 6178731"/>
              <a:gd name="connsiteX81" fmla="*/ 1416229 w 7294515"/>
              <a:gd name="connsiteY81" fmla="*/ 783771 h 6178731"/>
              <a:gd name="connsiteX82" fmla="*/ 1507669 w 7294515"/>
              <a:gd name="connsiteY82" fmla="*/ 640080 h 6178731"/>
              <a:gd name="connsiteX83" fmla="*/ 1468481 w 7294515"/>
              <a:gd name="connsiteY83" fmla="*/ 587828 h 6178731"/>
              <a:gd name="connsiteX84" fmla="*/ 1520732 w 7294515"/>
              <a:gd name="connsiteY84" fmla="*/ 535577 h 6178731"/>
              <a:gd name="connsiteX85" fmla="*/ 1455418 w 7294515"/>
              <a:gd name="connsiteY85" fmla="*/ 483326 h 6178731"/>
              <a:gd name="connsiteX86" fmla="*/ 1507669 w 7294515"/>
              <a:gd name="connsiteY86" fmla="*/ 391886 h 6178731"/>
              <a:gd name="connsiteX87" fmla="*/ 1520732 w 7294515"/>
              <a:gd name="connsiteY87" fmla="*/ 274320 h 6178731"/>
              <a:gd name="connsiteX88" fmla="*/ 1572984 w 7294515"/>
              <a:gd name="connsiteY88" fmla="*/ 117566 h 6178731"/>
              <a:gd name="connsiteX89" fmla="*/ 1625235 w 7294515"/>
              <a:gd name="connsiteY89" fmla="*/ 0 h 6178731"/>
              <a:gd name="connsiteX90" fmla="*/ 1873429 w 7294515"/>
              <a:gd name="connsiteY90" fmla="*/ 130628 h 6178731"/>
              <a:gd name="connsiteX91" fmla="*/ 2017121 w 7294515"/>
              <a:gd name="connsiteY91" fmla="*/ 248194 h 6178731"/>
              <a:gd name="connsiteX92" fmla="*/ 2173875 w 7294515"/>
              <a:gd name="connsiteY92" fmla="*/ 222068 h 6178731"/>
              <a:gd name="connsiteX93" fmla="*/ 2317567 w 7294515"/>
              <a:gd name="connsiteY93" fmla="*/ 287383 h 6178731"/>
              <a:gd name="connsiteX94" fmla="*/ 2500447 w 7294515"/>
              <a:gd name="connsiteY94" fmla="*/ 287383 h 6178731"/>
              <a:gd name="connsiteX95" fmla="*/ 2565761 w 7294515"/>
              <a:gd name="connsiteY95" fmla="*/ 287383 h 6178731"/>
              <a:gd name="connsiteX96" fmla="*/ 2604949 w 7294515"/>
              <a:gd name="connsiteY96" fmla="*/ 365760 h 6178731"/>
              <a:gd name="connsiteX97" fmla="*/ 2474321 w 7294515"/>
              <a:gd name="connsiteY97" fmla="*/ 444137 h 6178731"/>
              <a:gd name="connsiteX98" fmla="*/ 2448195 w 7294515"/>
              <a:gd name="connsiteY98" fmla="*/ 561703 h 6178731"/>
              <a:gd name="connsiteX99" fmla="*/ 2369818 w 7294515"/>
              <a:gd name="connsiteY99" fmla="*/ 666206 h 6178731"/>
              <a:gd name="connsiteX100" fmla="*/ 2435132 w 7294515"/>
              <a:gd name="connsiteY100" fmla="*/ 731520 h 6178731"/>
              <a:gd name="connsiteX101" fmla="*/ 2513509 w 7294515"/>
              <a:gd name="connsiteY101" fmla="*/ 653143 h 6178731"/>
              <a:gd name="connsiteX102" fmla="*/ 2604949 w 7294515"/>
              <a:gd name="connsiteY102" fmla="*/ 600891 h 6178731"/>
              <a:gd name="connsiteX103" fmla="*/ 2722515 w 7294515"/>
              <a:gd name="connsiteY103" fmla="*/ 561703 h 6178731"/>
              <a:gd name="connsiteX104" fmla="*/ 2709452 w 7294515"/>
              <a:gd name="connsiteY104" fmla="*/ 444137 h 6178731"/>
              <a:gd name="connsiteX105" fmla="*/ 2827018 w 7294515"/>
              <a:gd name="connsiteY105" fmla="*/ 535577 h 6178731"/>
              <a:gd name="connsiteX106" fmla="*/ 2944584 w 7294515"/>
              <a:gd name="connsiteY106" fmla="*/ 679268 h 6178731"/>
              <a:gd name="connsiteX107" fmla="*/ 2996835 w 7294515"/>
              <a:gd name="connsiteY107" fmla="*/ 783771 h 6178731"/>
              <a:gd name="connsiteX108" fmla="*/ 3009898 w 7294515"/>
              <a:gd name="connsiteY108" fmla="*/ 705394 h 6178731"/>
              <a:gd name="connsiteX109" fmla="*/ 3101338 w 7294515"/>
              <a:gd name="connsiteY109" fmla="*/ 666206 h 6178731"/>
              <a:gd name="connsiteX110" fmla="*/ 3140527 w 7294515"/>
              <a:gd name="connsiteY110" fmla="*/ 509451 h 6178731"/>
              <a:gd name="connsiteX111" fmla="*/ 3284218 w 7294515"/>
              <a:gd name="connsiteY111" fmla="*/ 574766 h 6178731"/>
              <a:gd name="connsiteX112" fmla="*/ 3271155 w 7294515"/>
              <a:gd name="connsiteY112" fmla="*/ 705394 h 6178731"/>
              <a:gd name="connsiteX113" fmla="*/ 3271155 w 7294515"/>
              <a:gd name="connsiteY113" fmla="*/ 757646 h 6178731"/>
              <a:gd name="connsiteX114" fmla="*/ 3571601 w 7294515"/>
              <a:gd name="connsiteY114" fmla="*/ 783771 h 6178731"/>
              <a:gd name="connsiteX115" fmla="*/ 3506287 w 7294515"/>
              <a:gd name="connsiteY115" fmla="*/ 940526 h 6178731"/>
              <a:gd name="connsiteX116" fmla="*/ 3480161 w 7294515"/>
              <a:gd name="connsiteY116" fmla="*/ 1018903 h 6178731"/>
              <a:gd name="connsiteX117" fmla="*/ 3597727 w 7294515"/>
              <a:gd name="connsiteY117" fmla="*/ 1084217 h 6178731"/>
              <a:gd name="connsiteX118" fmla="*/ 3754481 w 7294515"/>
              <a:gd name="connsiteY118" fmla="*/ 1162594 h 6178731"/>
              <a:gd name="connsiteX119" fmla="*/ 3845921 w 7294515"/>
              <a:gd name="connsiteY119" fmla="*/ 1188720 h 6178731"/>
              <a:gd name="connsiteX120" fmla="*/ 3898172 w 7294515"/>
              <a:gd name="connsiteY120" fmla="*/ 1240971 h 6178731"/>
              <a:gd name="connsiteX121" fmla="*/ 3963487 w 7294515"/>
              <a:gd name="connsiteY121" fmla="*/ 1293223 h 6178731"/>
              <a:gd name="connsiteX122" fmla="*/ 3976549 w 7294515"/>
              <a:gd name="connsiteY122" fmla="*/ 1410788 h 6178731"/>
              <a:gd name="connsiteX123" fmla="*/ 4054927 w 7294515"/>
              <a:gd name="connsiteY123" fmla="*/ 1606731 h 6178731"/>
              <a:gd name="connsiteX124" fmla="*/ 4028801 w 7294515"/>
              <a:gd name="connsiteY124" fmla="*/ 1658983 h 6178731"/>
              <a:gd name="connsiteX125" fmla="*/ 4133304 w 7294515"/>
              <a:gd name="connsiteY125" fmla="*/ 1658983 h 6178731"/>
              <a:gd name="connsiteX126" fmla="*/ 4185555 w 7294515"/>
              <a:gd name="connsiteY126" fmla="*/ 1698171 h 6178731"/>
              <a:gd name="connsiteX127" fmla="*/ 4237807 w 7294515"/>
              <a:gd name="connsiteY127" fmla="*/ 1672046 h 6178731"/>
              <a:gd name="connsiteX128" fmla="*/ 4237807 w 7294515"/>
              <a:gd name="connsiteY128" fmla="*/ 1815737 h 6178731"/>
              <a:gd name="connsiteX129" fmla="*/ 4486001 w 7294515"/>
              <a:gd name="connsiteY129" fmla="*/ 1854926 h 6178731"/>
              <a:gd name="connsiteX130" fmla="*/ 4708069 w 7294515"/>
              <a:gd name="connsiteY130" fmla="*/ 1881051 h 6178731"/>
              <a:gd name="connsiteX131" fmla="*/ 4917075 w 7294515"/>
              <a:gd name="connsiteY131" fmla="*/ 1946366 h 6178731"/>
              <a:gd name="connsiteX132" fmla="*/ 5093016 w 7294515"/>
              <a:gd name="connsiteY132" fmla="*/ 1979295 h 6178731"/>
              <a:gd name="connsiteX133" fmla="*/ 5495651 w 7294515"/>
              <a:gd name="connsiteY133" fmla="*/ 1933847 h 6178731"/>
              <a:gd name="connsiteX134" fmla="*/ 5779224 w 7294515"/>
              <a:gd name="connsiteY134" fmla="*/ 1397726 h 6178731"/>
              <a:gd name="connsiteX0" fmla="*/ 5779224 w 7294515"/>
              <a:gd name="connsiteY0" fmla="*/ 1397726 h 6178731"/>
              <a:gd name="connsiteX1" fmla="*/ 6667498 w 7294515"/>
              <a:gd name="connsiteY1" fmla="*/ 1920240 h 6178731"/>
              <a:gd name="connsiteX2" fmla="*/ 6210298 w 7294515"/>
              <a:gd name="connsiteY2" fmla="*/ 2717074 h 6178731"/>
              <a:gd name="connsiteX3" fmla="*/ 6615247 w 7294515"/>
              <a:gd name="connsiteY3" fmla="*/ 3122023 h 6178731"/>
              <a:gd name="connsiteX4" fmla="*/ 6654435 w 7294515"/>
              <a:gd name="connsiteY4" fmla="*/ 3500846 h 6178731"/>
              <a:gd name="connsiteX5" fmla="*/ 6772001 w 7294515"/>
              <a:gd name="connsiteY5" fmla="*/ 3853543 h 6178731"/>
              <a:gd name="connsiteX6" fmla="*/ 6954881 w 7294515"/>
              <a:gd name="connsiteY6" fmla="*/ 4180114 h 6178731"/>
              <a:gd name="connsiteX7" fmla="*/ 7085509 w 7294515"/>
              <a:gd name="connsiteY7" fmla="*/ 4611188 h 6178731"/>
              <a:gd name="connsiteX8" fmla="*/ 7176949 w 7294515"/>
              <a:gd name="connsiteY8" fmla="*/ 4937760 h 6178731"/>
              <a:gd name="connsiteX9" fmla="*/ 7111635 w 7294515"/>
              <a:gd name="connsiteY9" fmla="*/ 5199017 h 6178731"/>
              <a:gd name="connsiteX10" fmla="*/ 7046321 w 7294515"/>
              <a:gd name="connsiteY10" fmla="*/ 5421086 h 6178731"/>
              <a:gd name="connsiteX11" fmla="*/ 7176949 w 7294515"/>
              <a:gd name="connsiteY11" fmla="*/ 5525588 h 6178731"/>
              <a:gd name="connsiteX12" fmla="*/ 7163887 w 7294515"/>
              <a:gd name="connsiteY12" fmla="*/ 5682343 h 6178731"/>
              <a:gd name="connsiteX13" fmla="*/ 7150824 w 7294515"/>
              <a:gd name="connsiteY13" fmla="*/ 5786846 h 6178731"/>
              <a:gd name="connsiteX14" fmla="*/ 7229201 w 7294515"/>
              <a:gd name="connsiteY14" fmla="*/ 5891348 h 6178731"/>
              <a:gd name="connsiteX15" fmla="*/ 7255327 w 7294515"/>
              <a:gd name="connsiteY15" fmla="*/ 6035040 h 6178731"/>
              <a:gd name="connsiteX16" fmla="*/ 7294515 w 7294515"/>
              <a:gd name="connsiteY16" fmla="*/ 6113417 h 6178731"/>
              <a:gd name="connsiteX17" fmla="*/ 7111635 w 7294515"/>
              <a:gd name="connsiteY17" fmla="*/ 6178731 h 6178731"/>
              <a:gd name="connsiteX18" fmla="*/ 6981007 w 7294515"/>
              <a:gd name="connsiteY18" fmla="*/ 6139543 h 6178731"/>
              <a:gd name="connsiteX19" fmla="*/ 6981007 w 7294515"/>
              <a:gd name="connsiteY19" fmla="*/ 6139543 h 6178731"/>
              <a:gd name="connsiteX20" fmla="*/ 6811189 w 7294515"/>
              <a:gd name="connsiteY20" fmla="*/ 6165668 h 6178731"/>
              <a:gd name="connsiteX21" fmla="*/ 6758938 w 7294515"/>
              <a:gd name="connsiteY21" fmla="*/ 6048103 h 6178731"/>
              <a:gd name="connsiteX22" fmla="*/ 6667498 w 7294515"/>
              <a:gd name="connsiteY22" fmla="*/ 6021977 h 6178731"/>
              <a:gd name="connsiteX23" fmla="*/ 6615247 w 7294515"/>
              <a:gd name="connsiteY23" fmla="*/ 6087291 h 6178731"/>
              <a:gd name="connsiteX24" fmla="*/ 6471555 w 7294515"/>
              <a:gd name="connsiteY24" fmla="*/ 6152606 h 6178731"/>
              <a:gd name="connsiteX25" fmla="*/ 6380115 w 7294515"/>
              <a:gd name="connsiteY25" fmla="*/ 6139543 h 6178731"/>
              <a:gd name="connsiteX26" fmla="*/ 6275612 w 7294515"/>
              <a:gd name="connsiteY26" fmla="*/ 6074228 h 6178731"/>
              <a:gd name="connsiteX27" fmla="*/ 6171109 w 7294515"/>
              <a:gd name="connsiteY27" fmla="*/ 6126480 h 6178731"/>
              <a:gd name="connsiteX28" fmla="*/ 6053544 w 7294515"/>
              <a:gd name="connsiteY28" fmla="*/ 6126480 h 6178731"/>
              <a:gd name="connsiteX29" fmla="*/ 5975167 w 7294515"/>
              <a:gd name="connsiteY29" fmla="*/ 6100354 h 6178731"/>
              <a:gd name="connsiteX30" fmla="*/ 5883727 w 7294515"/>
              <a:gd name="connsiteY30" fmla="*/ 6061166 h 6178731"/>
              <a:gd name="connsiteX31" fmla="*/ 5883727 w 7294515"/>
              <a:gd name="connsiteY31" fmla="*/ 6035040 h 6178731"/>
              <a:gd name="connsiteX32" fmla="*/ 5740035 w 7294515"/>
              <a:gd name="connsiteY32" fmla="*/ 5995851 h 6178731"/>
              <a:gd name="connsiteX33" fmla="*/ 5687784 w 7294515"/>
              <a:gd name="connsiteY33" fmla="*/ 5982788 h 6178731"/>
              <a:gd name="connsiteX34" fmla="*/ 5648595 w 7294515"/>
              <a:gd name="connsiteY34" fmla="*/ 5930537 h 6178731"/>
              <a:gd name="connsiteX35" fmla="*/ 5648595 w 7294515"/>
              <a:gd name="connsiteY35" fmla="*/ 5826034 h 6178731"/>
              <a:gd name="connsiteX36" fmla="*/ 5557155 w 7294515"/>
              <a:gd name="connsiteY36" fmla="*/ 5773783 h 6178731"/>
              <a:gd name="connsiteX37" fmla="*/ 5570218 w 7294515"/>
              <a:gd name="connsiteY37" fmla="*/ 5708468 h 6178731"/>
              <a:gd name="connsiteX38" fmla="*/ 5478778 w 7294515"/>
              <a:gd name="connsiteY38" fmla="*/ 5643154 h 6178731"/>
              <a:gd name="connsiteX39" fmla="*/ 5256709 w 7294515"/>
              <a:gd name="connsiteY39" fmla="*/ 5812971 h 6178731"/>
              <a:gd name="connsiteX40" fmla="*/ 4930138 w 7294515"/>
              <a:gd name="connsiteY40" fmla="*/ 5865223 h 6178731"/>
              <a:gd name="connsiteX41" fmla="*/ 4812572 w 7294515"/>
              <a:gd name="connsiteY41" fmla="*/ 6008914 h 6178731"/>
              <a:gd name="connsiteX42" fmla="*/ 4316184 w 7294515"/>
              <a:gd name="connsiteY42" fmla="*/ 5460274 h 6178731"/>
              <a:gd name="connsiteX43" fmla="*/ 3858984 w 7294515"/>
              <a:gd name="connsiteY43" fmla="*/ 4924697 h 6178731"/>
              <a:gd name="connsiteX44" fmla="*/ 3924298 w 7294515"/>
              <a:gd name="connsiteY44" fmla="*/ 5199017 h 6178731"/>
              <a:gd name="connsiteX45" fmla="*/ 3885109 w 7294515"/>
              <a:gd name="connsiteY45" fmla="*/ 5199017 h 6178731"/>
              <a:gd name="connsiteX46" fmla="*/ 3858984 w 7294515"/>
              <a:gd name="connsiteY46" fmla="*/ 5303520 h 6178731"/>
              <a:gd name="connsiteX47" fmla="*/ 3858984 w 7294515"/>
              <a:gd name="connsiteY47" fmla="*/ 5381897 h 6178731"/>
              <a:gd name="connsiteX48" fmla="*/ 3767544 w 7294515"/>
              <a:gd name="connsiteY48" fmla="*/ 5081451 h 6178731"/>
              <a:gd name="connsiteX49" fmla="*/ 3689167 w 7294515"/>
              <a:gd name="connsiteY49" fmla="*/ 4885508 h 6178731"/>
              <a:gd name="connsiteX50" fmla="*/ 3519349 w 7294515"/>
              <a:gd name="connsiteY50" fmla="*/ 4702628 h 6178731"/>
              <a:gd name="connsiteX51" fmla="*/ 3323407 w 7294515"/>
              <a:gd name="connsiteY51" fmla="*/ 4572000 h 6178731"/>
              <a:gd name="connsiteX52" fmla="*/ 3140527 w 7294515"/>
              <a:gd name="connsiteY52" fmla="*/ 4467497 h 6178731"/>
              <a:gd name="connsiteX53" fmla="*/ 3101338 w 7294515"/>
              <a:gd name="connsiteY53" fmla="*/ 4558937 h 6178731"/>
              <a:gd name="connsiteX54" fmla="*/ 3101338 w 7294515"/>
              <a:gd name="connsiteY54" fmla="*/ 4715691 h 6178731"/>
              <a:gd name="connsiteX55" fmla="*/ 3088275 w 7294515"/>
              <a:gd name="connsiteY55" fmla="*/ 4794068 h 6178731"/>
              <a:gd name="connsiteX56" fmla="*/ 2696389 w 7294515"/>
              <a:gd name="connsiteY56" fmla="*/ 4715691 h 6178731"/>
              <a:gd name="connsiteX57" fmla="*/ 2304504 w 7294515"/>
              <a:gd name="connsiteY57" fmla="*/ 4715691 h 6178731"/>
              <a:gd name="connsiteX58" fmla="*/ 2239189 w 7294515"/>
              <a:gd name="connsiteY58" fmla="*/ 4728754 h 6178731"/>
              <a:gd name="connsiteX59" fmla="*/ 2043247 w 7294515"/>
              <a:gd name="connsiteY59" fmla="*/ 4728754 h 6178731"/>
              <a:gd name="connsiteX60" fmla="*/ 1847304 w 7294515"/>
              <a:gd name="connsiteY60" fmla="*/ 4741817 h 6178731"/>
              <a:gd name="connsiteX61" fmla="*/ 1768927 w 7294515"/>
              <a:gd name="connsiteY61" fmla="*/ 4689566 h 6178731"/>
              <a:gd name="connsiteX62" fmla="*/ 1651361 w 7294515"/>
              <a:gd name="connsiteY62" fmla="*/ 4297680 h 6178731"/>
              <a:gd name="connsiteX63" fmla="*/ 1520732 w 7294515"/>
              <a:gd name="connsiteY63" fmla="*/ 4258491 h 6178731"/>
              <a:gd name="connsiteX64" fmla="*/ 1518578 w 7294515"/>
              <a:gd name="connsiteY64" fmla="*/ 4140109 h 6178731"/>
              <a:gd name="connsiteX65" fmla="*/ 669538 w 7294515"/>
              <a:gd name="connsiteY65" fmla="*/ 4736518 h 6178731"/>
              <a:gd name="connsiteX66" fmla="*/ 0 w 7294515"/>
              <a:gd name="connsiteY66" fmla="*/ 4011900 h 6178731"/>
              <a:gd name="connsiteX67" fmla="*/ 397327 w 7294515"/>
              <a:gd name="connsiteY67" fmla="*/ 3383280 h 6178731"/>
              <a:gd name="connsiteX68" fmla="*/ 57692 w 7294515"/>
              <a:gd name="connsiteY68" fmla="*/ 3200400 h 6178731"/>
              <a:gd name="connsiteX69" fmla="*/ 266698 w 7294515"/>
              <a:gd name="connsiteY69" fmla="*/ 2965268 h 6178731"/>
              <a:gd name="connsiteX70" fmla="*/ 645521 w 7294515"/>
              <a:gd name="connsiteY70" fmla="*/ 2651760 h 6178731"/>
              <a:gd name="connsiteX71" fmla="*/ 841464 w 7294515"/>
              <a:gd name="connsiteY71" fmla="*/ 2416628 h 6178731"/>
              <a:gd name="connsiteX72" fmla="*/ 1168035 w 7294515"/>
              <a:gd name="connsiteY72" fmla="*/ 2024743 h 6178731"/>
              <a:gd name="connsiteX73" fmla="*/ 1363978 w 7294515"/>
              <a:gd name="connsiteY73" fmla="*/ 1789611 h 6178731"/>
              <a:gd name="connsiteX74" fmla="*/ 1468481 w 7294515"/>
              <a:gd name="connsiteY74" fmla="*/ 1528354 h 6178731"/>
              <a:gd name="connsiteX75" fmla="*/ 1442355 w 7294515"/>
              <a:gd name="connsiteY75" fmla="*/ 1410788 h 6178731"/>
              <a:gd name="connsiteX76" fmla="*/ 1285601 w 7294515"/>
              <a:gd name="connsiteY76" fmla="*/ 1227908 h 6178731"/>
              <a:gd name="connsiteX77" fmla="*/ 1324789 w 7294515"/>
              <a:gd name="connsiteY77" fmla="*/ 1110343 h 6178731"/>
              <a:gd name="connsiteX78" fmla="*/ 1337852 w 7294515"/>
              <a:gd name="connsiteY78" fmla="*/ 992777 h 6178731"/>
              <a:gd name="connsiteX79" fmla="*/ 1403167 w 7294515"/>
              <a:gd name="connsiteY79" fmla="*/ 914400 h 6178731"/>
              <a:gd name="connsiteX80" fmla="*/ 1377041 w 7294515"/>
              <a:gd name="connsiteY80" fmla="*/ 809897 h 6178731"/>
              <a:gd name="connsiteX81" fmla="*/ 1416229 w 7294515"/>
              <a:gd name="connsiteY81" fmla="*/ 783771 h 6178731"/>
              <a:gd name="connsiteX82" fmla="*/ 1507669 w 7294515"/>
              <a:gd name="connsiteY82" fmla="*/ 640080 h 6178731"/>
              <a:gd name="connsiteX83" fmla="*/ 1468481 w 7294515"/>
              <a:gd name="connsiteY83" fmla="*/ 587828 h 6178731"/>
              <a:gd name="connsiteX84" fmla="*/ 1520732 w 7294515"/>
              <a:gd name="connsiteY84" fmla="*/ 535577 h 6178731"/>
              <a:gd name="connsiteX85" fmla="*/ 1455418 w 7294515"/>
              <a:gd name="connsiteY85" fmla="*/ 483326 h 6178731"/>
              <a:gd name="connsiteX86" fmla="*/ 1507669 w 7294515"/>
              <a:gd name="connsiteY86" fmla="*/ 391886 h 6178731"/>
              <a:gd name="connsiteX87" fmla="*/ 1520732 w 7294515"/>
              <a:gd name="connsiteY87" fmla="*/ 274320 h 6178731"/>
              <a:gd name="connsiteX88" fmla="*/ 1572984 w 7294515"/>
              <a:gd name="connsiteY88" fmla="*/ 117566 h 6178731"/>
              <a:gd name="connsiteX89" fmla="*/ 1625235 w 7294515"/>
              <a:gd name="connsiteY89" fmla="*/ 0 h 6178731"/>
              <a:gd name="connsiteX90" fmla="*/ 1873429 w 7294515"/>
              <a:gd name="connsiteY90" fmla="*/ 130628 h 6178731"/>
              <a:gd name="connsiteX91" fmla="*/ 2017121 w 7294515"/>
              <a:gd name="connsiteY91" fmla="*/ 248194 h 6178731"/>
              <a:gd name="connsiteX92" fmla="*/ 2173875 w 7294515"/>
              <a:gd name="connsiteY92" fmla="*/ 222068 h 6178731"/>
              <a:gd name="connsiteX93" fmla="*/ 2317567 w 7294515"/>
              <a:gd name="connsiteY93" fmla="*/ 287383 h 6178731"/>
              <a:gd name="connsiteX94" fmla="*/ 2500447 w 7294515"/>
              <a:gd name="connsiteY94" fmla="*/ 287383 h 6178731"/>
              <a:gd name="connsiteX95" fmla="*/ 2565761 w 7294515"/>
              <a:gd name="connsiteY95" fmla="*/ 287383 h 6178731"/>
              <a:gd name="connsiteX96" fmla="*/ 2604949 w 7294515"/>
              <a:gd name="connsiteY96" fmla="*/ 365760 h 6178731"/>
              <a:gd name="connsiteX97" fmla="*/ 2474321 w 7294515"/>
              <a:gd name="connsiteY97" fmla="*/ 444137 h 6178731"/>
              <a:gd name="connsiteX98" fmla="*/ 2448195 w 7294515"/>
              <a:gd name="connsiteY98" fmla="*/ 561703 h 6178731"/>
              <a:gd name="connsiteX99" fmla="*/ 2369818 w 7294515"/>
              <a:gd name="connsiteY99" fmla="*/ 666206 h 6178731"/>
              <a:gd name="connsiteX100" fmla="*/ 2435132 w 7294515"/>
              <a:gd name="connsiteY100" fmla="*/ 731520 h 6178731"/>
              <a:gd name="connsiteX101" fmla="*/ 2513509 w 7294515"/>
              <a:gd name="connsiteY101" fmla="*/ 653143 h 6178731"/>
              <a:gd name="connsiteX102" fmla="*/ 2604949 w 7294515"/>
              <a:gd name="connsiteY102" fmla="*/ 600891 h 6178731"/>
              <a:gd name="connsiteX103" fmla="*/ 2722515 w 7294515"/>
              <a:gd name="connsiteY103" fmla="*/ 561703 h 6178731"/>
              <a:gd name="connsiteX104" fmla="*/ 2709452 w 7294515"/>
              <a:gd name="connsiteY104" fmla="*/ 444137 h 6178731"/>
              <a:gd name="connsiteX105" fmla="*/ 2827018 w 7294515"/>
              <a:gd name="connsiteY105" fmla="*/ 535577 h 6178731"/>
              <a:gd name="connsiteX106" fmla="*/ 2944584 w 7294515"/>
              <a:gd name="connsiteY106" fmla="*/ 679268 h 6178731"/>
              <a:gd name="connsiteX107" fmla="*/ 2996835 w 7294515"/>
              <a:gd name="connsiteY107" fmla="*/ 783771 h 6178731"/>
              <a:gd name="connsiteX108" fmla="*/ 3009898 w 7294515"/>
              <a:gd name="connsiteY108" fmla="*/ 705394 h 6178731"/>
              <a:gd name="connsiteX109" fmla="*/ 3101338 w 7294515"/>
              <a:gd name="connsiteY109" fmla="*/ 666206 h 6178731"/>
              <a:gd name="connsiteX110" fmla="*/ 3140527 w 7294515"/>
              <a:gd name="connsiteY110" fmla="*/ 509451 h 6178731"/>
              <a:gd name="connsiteX111" fmla="*/ 3284218 w 7294515"/>
              <a:gd name="connsiteY111" fmla="*/ 574766 h 6178731"/>
              <a:gd name="connsiteX112" fmla="*/ 3271155 w 7294515"/>
              <a:gd name="connsiteY112" fmla="*/ 705394 h 6178731"/>
              <a:gd name="connsiteX113" fmla="*/ 3271155 w 7294515"/>
              <a:gd name="connsiteY113" fmla="*/ 757646 h 6178731"/>
              <a:gd name="connsiteX114" fmla="*/ 3571601 w 7294515"/>
              <a:gd name="connsiteY114" fmla="*/ 783771 h 6178731"/>
              <a:gd name="connsiteX115" fmla="*/ 3506287 w 7294515"/>
              <a:gd name="connsiteY115" fmla="*/ 940526 h 6178731"/>
              <a:gd name="connsiteX116" fmla="*/ 3480161 w 7294515"/>
              <a:gd name="connsiteY116" fmla="*/ 1018903 h 6178731"/>
              <a:gd name="connsiteX117" fmla="*/ 3597727 w 7294515"/>
              <a:gd name="connsiteY117" fmla="*/ 1084217 h 6178731"/>
              <a:gd name="connsiteX118" fmla="*/ 3754481 w 7294515"/>
              <a:gd name="connsiteY118" fmla="*/ 1162594 h 6178731"/>
              <a:gd name="connsiteX119" fmla="*/ 3845921 w 7294515"/>
              <a:gd name="connsiteY119" fmla="*/ 1188720 h 6178731"/>
              <a:gd name="connsiteX120" fmla="*/ 3898172 w 7294515"/>
              <a:gd name="connsiteY120" fmla="*/ 1240971 h 6178731"/>
              <a:gd name="connsiteX121" fmla="*/ 3963487 w 7294515"/>
              <a:gd name="connsiteY121" fmla="*/ 1293223 h 6178731"/>
              <a:gd name="connsiteX122" fmla="*/ 3976549 w 7294515"/>
              <a:gd name="connsiteY122" fmla="*/ 1410788 h 6178731"/>
              <a:gd name="connsiteX123" fmla="*/ 4054927 w 7294515"/>
              <a:gd name="connsiteY123" fmla="*/ 1606731 h 6178731"/>
              <a:gd name="connsiteX124" fmla="*/ 4028801 w 7294515"/>
              <a:gd name="connsiteY124" fmla="*/ 1658983 h 6178731"/>
              <a:gd name="connsiteX125" fmla="*/ 4133304 w 7294515"/>
              <a:gd name="connsiteY125" fmla="*/ 1658983 h 6178731"/>
              <a:gd name="connsiteX126" fmla="*/ 4185555 w 7294515"/>
              <a:gd name="connsiteY126" fmla="*/ 1698171 h 6178731"/>
              <a:gd name="connsiteX127" fmla="*/ 4237807 w 7294515"/>
              <a:gd name="connsiteY127" fmla="*/ 1672046 h 6178731"/>
              <a:gd name="connsiteX128" fmla="*/ 4237807 w 7294515"/>
              <a:gd name="connsiteY128" fmla="*/ 1815737 h 6178731"/>
              <a:gd name="connsiteX129" fmla="*/ 4486001 w 7294515"/>
              <a:gd name="connsiteY129" fmla="*/ 1854926 h 6178731"/>
              <a:gd name="connsiteX130" fmla="*/ 4708069 w 7294515"/>
              <a:gd name="connsiteY130" fmla="*/ 1881051 h 6178731"/>
              <a:gd name="connsiteX131" fmla="*/ 4917075 w 7294515"/>
              <a:gd name="connsiteY131" fmla="*/ 1946366 h 6178731"/>
              <a:gd name="connsiteX132" fmla="*/ 5093016 w 7294515"/>
              <a:gd name="connsiteY132" fmla="*/ 1979295 h 6178731"/>
              <a:gd name="connsiteX133" fmla="*/ 5495651 w 7294515"/>
              <a:gd name="connsiteY133" fmla="*/ 1933847 h 6178731"/>
              <a:gd name="connsiteX134" fmla="*/ 5779224 w 7294515"/>
              <a:gd name="connsiteY134" fmla="*/ 1397726 h 6178731"/>
              <a:gd name="connsiteX0" fmla="*/ 5779224 w 7294515"/>
              <a:gd name="connsiteY0" fmla="*/ 1397726 h 6178731"/>
              <a:gd name="connsiteX1" fmla="*/ 6667498 w 7294515"/>
              <a:gd name="connsiteY1" fmla="*/ 1920240 h 6178731"/>
              <a:gd name="connsiteX2" fmla="*/ 6210298 w 7294515"/>
              <a:gd name="connsiteY2" fmla="*/ 2717074 h 6178731"/>
              <a:gd name="connsiteX3" fmla="*/ 6615247 w 7294515"/>
              <a:gd name="connsiteY3" fmla="*/ 3122023 h 6178731"/>
              <a:gd name="connsiteX4" fmla="*/ 6654435 w 7294515"/>
              <a:gd name="connsiteY4" fmla="*/ 3500846 h 6178731"/>
              <a:gd name="connsiteX5" fmla="*/ 6772001 w 7294515"/>
              <a:gd name="connsiteY5" fmla="*/ 3853543 h 6178731"/>
              <a:gd name="connsiteX6" fmla="*/ 6954881 w 7294515"/>
              <a:gd name="connsiteY6" fmla="*/ 4180114 h 6178731"/>
              <a:gd name="connsiteX7" fmla="*/ 7085509 w 7294515"/>
              <a:gd name="connsiteY7" fmla="*/ 4611188 h 6178731"/>
              <a:gd name="connsiteX8" fmla="*/ 7176949 w 7294515"/>
              <a:gd name="connsiteY8" fmla="*/ 4937760 h 6178731"/>
              <a:gd name="connsiteX9" fmla="*/ 7111635 w 7294515"/>
              <a:gd name="connsiteY9" fmla="*/ 5199017 h 6178731"/>
              <a:gd name="connsiteX10" fmla="*/ 7046321 w 7294515"/>
              <a:gd name="connsiteY10" fmla="*/ 5421086 h 6178731"/>
              <a:gd name="connsiteX11" fmla="*/ 7176949 w 7294515"/>
              <a:gd name="connsiteY11" fmla="*/ 5525588 h 6178731"/>
              <a:gd name="connsiteX12" fmla="*/ 7163887 w 7294515"/>
              <a:gd name="connsiteY12" fmla="*/ 5682343 h 6178731"/>
              <a:gd name="connsiteX13" fmla="*/ 7150824 w 7294515"/>
              <a:gd name="connsiteY13" fmla="*/ 5786846 h 6178731"/>
              <a:gd name="connsiteX14" fmla="*/ 7229201 w 7294515"/>
              <a:gd name="connsiteY14" fmla="*/ 5891348 h 6178731"/>
              <a:gd name="connsiteX15" fmla="*/ 7255327 w 7294515"/>
              <a:gd name="connsiteY15" fmla="*/ 6035040 h 6178731"/>
              <a:gd name="connsiteX16" fmla="*/ 7294515 w 7294515"/>
              <a:gd name="connsiteY16" fmla="*/ 6113417 h 6178731"/>
              <a:gd name="connsiteX17" fmla="*/ 7111635 w 7294515"/>
              <a:gd name="connsiteY17" fmla="*/ 6178731 h 6178731"/>
              <a:gd name="connsiteX18" fmla="*/ 6981007 w 7294515"/>
              <a:gd name="connsiteY18" fmla="*/ 6139543 h 6178731"/>
              <a:gd name="connsiteX19" fmla="*/ 6981007 w 7294515"/>
              <a:gd name="connsiteY19" fmla="*/ 6139543 h 6178731"/>
              <a:gd name="connsiteX20" fmla="*/ 6811189 w 7294515"/>
              <a:gd name="connsiteY20" fmla="*/ 6165668 h 6178731"/>
              <a:gd name="connsiteX21" fmla="*/ 6758938 w 7294515"/>
              <a:gd name="connsiteY21" fmla="*/ 6048103 h 6178731"/>
              <a:gd name="connsiteX22" fmla="*/ 6667498 w 7294515"/>
              <a:gd name="connsiteY22" fmla="*/ 6021977 h 6178731"/>
              <a:gd name="connsiteX23" fmla="*/ 6615247 w 7294515"/>
              <a:gd name="connsiteY23" fmla="*/ 6087291 h 6178731"/>
              <a:gd name="connsiteX24" fmla="*/ 6471555 w 7294515"/>
              <a:gd name="connsiteY24" fmla="*/ 6152606 h 6178731"/>
              <a:gd name="connsiteX25" fmla="*/ 6380115 w 7294515"/>
              <a:gd name="connsiteY25" fmla="*/ 6139543 h 6178731"/>
              <a:gd name="connsiteX26" fmla="*/ 6275612 w 7294515"/>
              <a:gd name="connsiteY26" fmla="*/ 6074228 h 6178731"/>
              <a:gd name="connsiteX27" fmla="*/ 6171109 w 7294515"/>
              <a:gd name="connsiteY27" fmla="*/ 6126480 h 6178731"/>
              <a:gd name="connsiteX28" fmla="*/ 6053544 w 7294515"/>
              <a:gd name="connsiteY28" fmla="*/ 6126480 h 6178731"/>
              <a:gd name="connsiteX29" fmla="*/ 5975167 w 7294515"/>
              <a:gd name="connsiteY29" fmla="*/ 6100354 h 6178731"/>
              <a:gd name="connsiteX30" fmla="*/ 5883727 w 7294515"/>
              <a:gd name="connsiteY30" fmla="*/ 6061166 h 6178731"/>
              <a:gd name="connsiteX31" fmla="*/ 5883727 w 7294515"/>
              <a:gd name="connsiteY31" fmla="*/ 6035040 h 6178731"/>
              <a:gd name="connsiteX32" fmla="*/ 5740035 w 7294515"/>
              <a:gd name="connsiteY32" fmla="*/ 5995851 h 6178731"/>
              <a:gd name="connsiteX33" fmla="*/ 5687784 w 7294515"/>
              <a:gd name="connsiteY33" fmla="*/ 5982788 h 6178731"/>
              <a:gd name="connsiteX34" fmla="*/ 5648595 w 7294515"/>
              <a:gd name="connsiteY34" fmla="*/ 5930537 h 6178731"/>
              <a:gd name="connsiteX35" fmla="*/ 5648595 w 7294515"/>
              <a:gd name="connsiteY35" fmla="*/ 5826034 h 6178731"/>
              <a:gd name="connsiteX36" fmla="*/ 5557155 w 7294515"/>
              <a:gd name="connsiteY36" fmla="*/ 5773783 h 6178731"/>
              <a:gd name="connsiteX37" fmla="*/ 5570218 w 7294515"/>
              <a:gd name="connsiteY37" fmla="*/ 5708468 h 6178731"/>
              <a:gd name="connsiteX38" fmla="*/ 5478778 w 7294515"/>
              <a:gd name="connsiteY38" fmla="*/ 5643154 h 6178731"/>
              <a:gd name="connsiteX39" fmla="*/ 5256709 w 7294515"/>
              <a:gd name="connsiteY39" fmla="*/ 5812971 h 6178731"/>
              <a:gd name="connsiteX40" fmla="*/ 4930138 w 7294515"/>
              <a:gd name="connsiteY40" fmla="*/ 5865223 h 6178731"/>
              <a:gd name="connsiteX41" fmla="*/ 4812572 w 7294515"/>
              <a:gd name="connsiteY41" fmla="*/ 6008914 h 6178731"/>
              <a:gd name="connsiteX42" fmla="*/ 4316184 w 7294515"/>
              <a:gd name="connsiteY42" fmla="*/ 5460274 h 6178731"/>
              <a:gd name="connsiteX43" fmla="*/ 3858984 w 7294515"/>
              <a:gd name="connsiteY43" fmla="*/ 4924697 h 6178731"/>
              <a:gd name="connsiteX44" fmla="*/ 3924298 w 7294515"/>
              <a:gd name="connsiteY44" fmla="*/ 5199017 h 6178731"/>
              <a:gd name="connsiteX45" fmla="*/ 3885109 w 7294515"/>
              <a:gd name="connsiteY45" fmla="*/ 5199017 h 6178731"/>
              <a:gd name="connsiteX46" fmla="*/ 3858984 w 7294515"/>
              <a:gd name="connsiteY46" fmla="*/ 5303520 h 6178731"/>
              <a:gd name="connsiteX47" fmla="*/ 3858984 w 7294515"/>
              <a:gd name="connsiteY47" fmla="*/ 5381897 h 6178731"/>
              <a:gd name="connsiteX48" fmla="*/ 3767544 w 7294515"/>
              <a:gd name="connsiteY48" fmla="*/ 5081451 h 6178731"/>
              <a:gd name="connsiteX49" fmla="*/ 3689167 w 7294515"/>
              <a:gd name="connsiteY49" fmla="*/ 4885508 h 6178731"/>
              <a:gd name="connsiteX50" fmla="*/ 3519349 w 7294515"/>
              <a:gd name="connsiteY50" fmla="*/ 4702628 h 6178731"/>
              <a:gd name="connsiteX51" fmla="*/ 3323407 w 7294515"/>
              <a:gd name="connsiteY51" fmla="*/ 4572000 h 6178731"/>
              <a:gd name="connsiteX52" fmla="*/ 3140527 w 7294515"/>
              <a:gd name="connsiteY52" fmla="*/ 4467497 h 6178731"/>
              <a:gd name="connsiteX53" fmla="*/ 3101338 w 7294515"/>
              <a:gd name="connsiteY53" fmla="*/ 4558937 h 6178731"/>
              <a:gd name="connsiteX54" fmla="*/ 3101338 w 7294515"/>
              <a:gd name="connsiteY54" fmla="*/ 4715691 h 6178731"/>
              <a:gd name="connsiteX55" fmla="*/ 3088275 w 7294515"/>
              <a:gd name="connsiteY55" fmla="*/ 4794068 h 6178731"/>
              <a:gd name="connsiteX56" fmla="*/ 2696389 w 7294515"/>
              <a:gd name="connsiteY56" fmla="*/ 4715691 h 6178731"/>
              <a:gd name="connsiteX57" fmla="*/ 2304504 w 7294515"/>
              <a:gd name="connsiteY57" fmla="*/ 4715691 h 6178731"/>
              <a:gd name="connsiteX58" fmla="*/ 2239189 w 7294515"/>
              <a:gd name="connsiteY58" fmla="*/ 4728754 h 6178731"/>
              <a:gd name="connsiteX59" fmla="*/ 2043247 w 7294515"/>
              <a:gd name="connsiteY59" fmla="*/ 4728754 h 6178731"/>
              <a:gd name="connsiteX60" fmla="*/ 1847304 w 7294515"/>
              <a:gd name="connsiteY60" fmla="*/ 4741817 h 6178731"/>
              <a:gd name="connsiteX61" fmla="*/ 1768927 w 7294515"/>
              <a:gd name="connsiteY61" fmla="*/ 4689566 h 6178731"/>
              <a:gd name="connsiteX62" fmla="*/ 1651361 w 7294515"/>
              <a:gd name="connsiteY62" fmla="*/ 4297680 h 6178731"/>
              <a:gd name="connsiteX63" fmla="*/ 1520732 w 7294515"/>
              <a:gd name="connsiteY63" fmla="*/ 4258491 h 6178731"/>
              <a:gd name="connsiteX64" fmla="*/ 1518578 w 7294515"/>
              <a:gd name="connsiteY64" fmla="*/ 4140109 h 6178731"/>
              <a:gd name="connsiteX65" fmla="*/ 669538 w 7294515"/>
              <a:gd name="connsiteY65" fmla="*/ 4736518 h 6178731"/>
              <a:gd name="connsiteX66" fmla="*/ 0 w 7294515"/>
              <a:gd name="connsiteY66" fmla="*/ 4011900 h 6178731"/>
              <a:gd name="connsiteX67" fmla="*/ 397327 w 7294515"/>
              <a:gd name="connsiteY67" fmla="*/ 3383280 h 6178731"/>
              <a:gd name="connsiteX68" fmla="*/ 22911 w 7294515"/>
              <a:gd name="connsiteY68" fmla="*/ 3122762 h 6178731"/>
              <a:gd name="connsiteX69" fmla="*/ 266698 w 7294515"/>
              <a:gd name="connsiteY69" fmla="*/ 2965268 h 6178731"/>
              <a:gd name="connsiteX70" fmla="*/ 645521 w 7294515"/>
              <a:gd name="connsiteY70" fmla="*/ 2651760 h 6178731"/>
              <a:gd name="connsiteX71" fmla="*/ 841464 w 7294515"/>
              <a:gd name="connsiteY71" fmla="*/ 2416628 h 6178731"/>
              <a:gd name="connsiteX72" fmla="*/ 1168035 w 7294515"/>
              <a:gd name="connsiteY72" fmla="*/ 2024743 h 6178731"/>
              <a:gd name="connsiteX73" fmla="*/ 1363978 w 7294515"/>
              <a:gd name="connsiteY73" fmla="*/ 1789611 h 6178731"/>
              <a:gd name="connsiteX74" fmla="*/ 1468481 w 7294515"/>
              <a:gd name="connsiteY74" fmla="*/ 1528354 h 6178731"/>
              <a:gd name="connsiteX75" fmla="*/ 1442355 w 7294515"/>
              <a:gd name="connsiteY75" fmla="*/ 1410788 h 6178731"/>
              <a:gd name="connsiteX76" fmla="*/ 1285601 w 7294515"/>
              <a:gd name="connsiteY76" fmla="*/ 1227908 h 6178731"/>
              <a:gd name="connsiteX77" fmla="*/ 1324789 w 7294515"/>
              <a:gd name="connsiteY77" fmla="*/ 1110343 h 6178731"/>
              <a:gd name="connsiteX78" fmla="*/ 1337852 w 7294515"/>
              <a:gd name="connsiteY78" fmla="*/ 992777 h 6178731"/>
              <a:gd name="connsiteX79" fmla="*/ 1403167 w 7294515"/>
              <a:gd name="connsiteY79" fmla="*/ 914400 h 6178731"/>
              <a:gd name="connsiteX80" fmla="*/ 1377041 w 7294515"/>
              <a:gd name="connsiteY80" fmla="*/ 809897 h 6178731"/>
              <a:gd name="connsiteX81" fmla="*/ 1416229 w 7294515"/>
              <a:gd name="connsiteY81" fmla="*/ 783771 h 6178731"/>
              <a:gd name="connsiteX82" fmla="*/ 1507669 w 7294515"/>
              <a:gd name="connsiteY82" fmla="*/ 640080 h 6178731"/>
              <a:gd name="connsiteX83" fmla="*/ 1468481 w 7294515"/>
              <a:gd name="connsiteY83" fmla="*/ 587828 h 6178731"/>
              <a:gd name="connsiteX84" fmla="*/ 1520732 w 7294515"/>
              <a:gd name="connsiteY84" fmla="*/ 535577 h 6178731"/>
              <a:gd name="connsiteX85" fmla="*/ 1455418 w 7294515"/>
              <a:gd name="connsiteY85" fmla="*/ 483326 h 6178731"/>
              <a:gd name="connsiteX86" fmla="*/ 1507669 w 7294515"/>
              <a:gd name="connsiteY86" fmla="*/ 391886 h 6178731"/>
              <a:gd name="connsiteX87" fmla="*/ 1520732 w 7294515"/>
              <a:gd name="connsiteY87" fmla="*/ 274320 h 6178731"/>
              <a:gd name="connsiteX88" fmla="*/ 1572984 w 7294515"/>
              <a:gd name="connsiteY88" fmla="*/ 117566 h 6178731"/>
              <a:gd name="connsiteX89" fmla="*/ 1625235 w 7294515"/>
              <a:gd name="connsiteY89" fmla="*/ 0 h 6178731"/>
              <a:gd name="connsiteX90" fmla="*/ 1873429 w 7294515"/>
              <a:gd name="connsiteY90" fmla="*/ 130628 h 6178731"/>
              <a:gd name="connsiteX91" fmla="*/ 2017121 w 7294515"/>
              <a:gd name="connsiteY91" fmla="*/ 248194 h 6178731"/>
              <a:gd name="connsiteX92" fmla="*/ 2173875 w 7294515"/>
              <a:gd name="connsiteY92" fmla="*/ 222068 h 6178731"/>
              <a:gd name="connsiteX93" fmla="*/ 2317567 w 7294515"/>
              <a:gd name="connsiteY93" fmla="*/ 287383 h 6178731"/>
              <a:gd name="connsiteX94" fmla="*/ 2500447 w 7294515"/>
              <a:gd name="connsiteY94" fmla="*/ 287383 h 6178731"/>
              <a:gd name="connsiteX95" fmla="*/ 2565761 w 7294515"/>
              <a:gd name="connsiteY95" fmla="*/ 287383 h 6178731"/>
              <a:gd name="connsiteX96" fmla="*/ 2604949 w 7294515"/>
              <a:gd name="connsiteY96" fmla="*/ 365760 h 6178731"/>
              <a:gd name="connsiteX97" fmla="*/ 2474321 w 7294515"/>
              <a:gd name="connsiteY97" fmla="*/ 444137 h 6178731"/>
              <a:gd name="connsiteX98" fmla="*/ 2448195 w 7294515"/>
              <a:gd name="connsiteY98" fmla="*/ 561703 h 6178731"/>
              <a:gd name="connsiteX99" fmla="*/ 2369818 w 7294515"/>
              <a:gd name="connsiteY99" fmla="*/ 666206 h 6178731"/>
              <a:gd name="connsiteX100" fmla="*/ 2435132 w 7294515"/>
              <a:gd name="connsiteY100" fmla="*/ 731520 h 6178731"/>
              <a:gd name="connsiteX101" fmla="*/ 2513509 w 7294515"/>
              <a:gd name="connsiteY101" fmla="*/ 653143 h 6178731"/>
              <a:gd name="connsiteX102" fmla="*/ 2604949 w 7294515"/>
              <a:gd name="connsiteY102" fmla="*/ 600891 h 6178731"/>
              <a:gd name="connsiteX103" fmla="*/ 2722515 w 7294515"/>
              <a:gd name="connsiteY103" fmla="*/ 561703 h 6178731"/>
              <a:gd name="connsiteX104" fmla="*/ 2709452 w 7294515"/>
              <a:gd name="connsiteY104" fmla="*/ 444137 h 6178731"/>
              <a:gd name="connsiteX105" fmla="*/ 2827018 w 7294515"/>
              <a:gd name="connsiteY105" fmla="*/ 535577 h 6178731"/>
              <a:gd name="connsiteX106" fmla="*/ 2944584 w 7294515"/>
              <a:gd name="connsiteY106" fmla="*/ 679268 h 6178731"/>
              <a:gd name="connsiteX107" fmla="*/ 2996835 w 7294515"/>
              <a:gd name="connsiteY107" fmla="*/ 783771 h 6178731"/>
              <a:gd name="connsiteX108" fmla="*/ 3009898 w 7294515"/>
              <a:gd name="connsiteY108" fmla="*/ 705394 h 6178731"/>
              <a:gd name="connsiteX109" fmla="*/ 3101338 w 7294515"/>
              <a:gd name="connsiteY109" fmla="*/ 666206 h 6178731"/>
              <a:gd name="connsiteX110" fmla="*/ 3140527 w 7294515"/>
              <a:gd name="connsiteY110" fmla="*/ 509451 h 6178731"/>
              <a:gd name="connsiteX111" fmla="*/ 3284218 w 7294515"/>
              <a:gd name="connsiteY111" fmla="*/ 574766 h 6178731"/>
              <a:gd name="connsiteX112" fmla="*/ 3271155 w 7294515"/>
              <a:gd name="connsiteY112" fmla="*/ 705394 h 6178731"/>
              <a:gd name="connsiteX113" fmla="*/ 3271155 w 7294515"/>
              <a:gd name="connsiteY113" fmla="*/ 757646 h 6178731"/>
              <a:gd name="connsiteX114" fmla="*/ 3571601 w 7294515"/>
              <a:gd name="connsiteY114" fmla="*/ 783771 h 6178731"/>
              <a:gd name="connsiteX115" fmla="*/ 3506287 w 7294515"/>
              <a:gd name="connsiteY115" fmla="*/ 940526 h 6178731"/>
              <a:gd name="connsiteX116" fmla="*/ 3480161 w 7294515"/>
              <a:gd name="connsiteY116" fmla="*/ 1018903 h 6178731"/>
              <a:gd name="connsiteX117" fmla="*/ 3597727 w 7294515"/>
              <a:gd name="connsiteY117" fmla="*/ 1084217 h 6178731"/>
              <a:gd name="connsiteX118" fmla="*/ 3754481 w 7294515"/>
              <a:gd name="connsiteY118" fmla="*/ 1162594 h 6178731"/>
              <a:gd name="connsiteX119" fmla="*/ 3845921 w 7294515"/>
              <a:gd name="connsiteY119" fmla="*/ 1188720 h 6178731"/>
              <a:gd name="connsiteX120" fmla="*/ 3898172 w 7294515"/>
              <a:gd name="connsiteY120" fmla="*/ 1240971 h 6178731"/>
              <a:gd name="connsiteX121" fmla="*/ 3963487 w 7294515"/>
              <a:gd name="connsiteY121" fmla="*/ 1293223 h 6178731"/>
              <a:gd name="connsiteX122" fmla="*/ 3976549 w 7294515"/>
              <a:gd name="connsiteY122" fmla="*/ 1410788 h 6178731"/>
              <a:gd name="connsiteX123" fmla="*/ 4054927 w 7294515"/>
              <a:gd name="connsiteY123" fmla="*/ 1606731 h 6178731"/>
              <a:gd name="connsiteX124" fmla="*/ 4028801 w 7294515"/>
              <a:gd name="connsiteY124" fmla="*/ 1658983 h 6178731"/>
              <a:gd name="connsiteX125" fmla="*/ 4133304 w 7294515"/>
              <a:gd name="connsiteY125" fmla="*/ 1658983 h 6178731"/>
              <a:gd name="connsiteX126" fmla="*/ 4185555 w 7294515"/>
              <a:gd name="connsiteY126" fmla="*/ 1698171 h 6178731"/>
              <a:gd name="connsiteX127" fmla="*/ 4237807 w 7294515"/>
              <a:gd name="connsiteY127" fmla="*/ 1672046 h 6178731"/>
              <a:gd name="connsiteX128" fmla="*/ 4237807 w 7294515"/>
              <a:gd name="connsiteY128" fmla="*/ 1815737 h 6178731"/>
              <a:gd name="connsiteX129" fmla="*/ 4486001 w 7294515"/>
              <a:gd name="connsiteY129" fmla="*/ 1854926 h 6178731"/>
              <a:gd name="connsiteX130" fmla="*/ 4708069 w 7294515"/>
              <a:gd name="connsiteY130" fmla="*/ 1881051 h 6178731"/>
              <a:gd name="connsiteX131" fmla="*/ 4917075 w 7294515"/>
              <a:gd name="connsiteY131" fmla="*/ 1946366 h 6178731"/>
              <a:gd name="connsiteX132" fmla="*/ 5093016 w 7294515"/>
              <a:gd name="connsiteY132" fmla="*/ 1979295 h 6178731"/>
              <a:gd name="connsiteX133" fmla="*/ 5495651 w 7294515"/>
              <a:gd name="connsiteY133" fmla="*/ 1933847 h 6178731"/>
              <a:gd name="connsiteX134" fmla="*/ 5779224 w 7294515"/>
              <a:gd name="connsiteY134" fmla="*/ 1397726 h 6178731"/>
              <a:gd name="connsiteX0" fmla="*/ 5779224 w 7294515"/>
              <a:gd name="connsiteY0" fmla="*/ 1397726 h 6178731"/>
              <a:gd name="connsiteX1" fmla="*/ 6667498 w 7294515"/>
              <a:gd name="connsiteY1" fmla="*/ 1920240 h 6178731"/>
              <a:gd name="connsiteX2" fmla="*/ 6210298 w 7294515"/>
              <a:gd name="connsiteY2" fmla="*/ 2717074 h 6178731"/>
              <a:gd name="connsiteX3" fmla="*/ 6615247 w 7294515"/>
              <a:gd name="connsiteY3" fmla="*/ 3122023 h 6178731"/>
              <a:gd name="connsiteX4" fmla="*/ 6654435 w 7294515"/>
              <a:gd name="connsiteY4" fmla="*/ 3500846 h 6178731"/>
              <a:gd name="connsiteX5" fmla="*/ 6772001 w 7294515"/>
              <a:gd name="connsiteY5" fmla="*/ 3853543 h 6178731"/>
              <a:gd name="connsiteX6" fmla="*/ 6954881 w 7294515"/>
              <a:gd name="connsiteY6" fmla="*/ 4180114 h 6178731"/>
              <a:gd name="connsiteX7" fmla="*/ 7085509 w 7294515"/>
              <a:gd name="connsiteY7" fmla="*/ 4611188 h 6178731"/>
              <a:gd name="connsiteX8" fmla="*/ 7176949 w 7294515"/>
              <a:gd name="connsiteY8" fmla="*/ 4937760 h 6178731"/>
              <a:gd name="connsiteX9" fmla="*/ 7111635 w 7294515"/>
              <a:gd name="connsiteY9" fmla="*/ 5199017 h 6178731"/>
              <a:gd name="connsiteX10" fmla="*/ 7046321 w 7294515"/>
              <a:gd name="connsiteY10" fmla="*/ 5421086 h 6178731"/>
              <a:gd name="connsiteX11" fmla="*/ 7176949 w 7294515"/>
              <a:gd name="connsiteY11" fmla="*/ 5525588 h 6178731"/>
              <a:gd name="connsiteX12" fmla="*/ 7163887 w 7294515"/>
              <a:gd name="connsiteY12" fmla="*/ 5682343 h 6178731"/>
              <a:gd name="connsiteX13" fmla="*/ 7150824 w 7294515"/>
              <a:gd name="connsiteY13" fmla="*/ 5786846 h 6178731"/>
              <a:gd name="connsiteX14" fmla="*/ 7229201 w 7294515"/>
              <a:gd name="connsiteY14" fmla="*/ 5891348 h 6178731"/>
              <a:gd name="connsiteX15" fmla="*/ 7255327 w 7294515"/>
              <a:gd name="connsiteY15" fmla="*/ 6035040 h 6178731"/>
              <a:gd name="connsiteX16" fmla="*/ 7294515 w 7294515"/>
              <a:gd name="connsiteY16" fmla="*/ 6113417 h 6178731"/>
              <a:gd name="connsiteX17" fmla="*/ 7111635 w 7294515"/>
              <a:gd name="connsiteY17" fmla="*/ 6178731 h 6178731"/>
              <a:gd name="connsiteX18" fmla="*/ 6981007 w 7294515"/>
              <a:gd name="connsiteY18" fmla="*/ 6139543 h 6178731"/>
              <a:gd name="connsiteX19" fmla="*/ 6981007 w 7294515"/>
              <a:gd name="connsiteY19" fmla="*/ 6139543 h 6178731"/>
              <a:gd name="connsiteX20" fmla="*/ 6811189 w 7294515"/>
              <a:gd name="connsiteY20" fmla="*/ 6165668 h 6178731"/>
              <a:gd name="connsiteX21" fmla="*/ 6758938 w 7294515"/>
              <a:gd name="connsiteY21" fmla="*/ 6048103 h 6178731"/>
              <a:gd name="connsiteX22" fmla="*/ 6667498 w 7294515"/>
              <a:gd name="connsiteY22" fmla="*/ 6021977 h 6178731"/>
              <a:gd name="connsiteX23" fmla="*/ 6615247 w 7294515"/>
              <a:gd name="connsiteY23" fmla="*/ 6087291 h 6178731"/>
              <a:gd name="connsiteX24" fmla="*/ 6471555 w 7294515"/>
              <a:gd name="connsiteY24" fmla="*/ 6152606 h 6178731"/>
              <a:gd name="connsiteX25" fmla="*/ 6380115 w 7294515"/>
              <a:gd name="connsiteY25" fmla="*/ 6139543 h 6178731"/>
              <a:gd name="connsiteX26" fmla="*/ 6275612 w 7294515"/>
              <a:gd name="connsiteY26" fmla="*/ 6074228 h 6178731"/>
              <a:gd name="connsiteX27" fmla="*/ 6171109 w 7294515"/>
              <a:gd name="connsiteY27" fmla="*/ 6126480 h 6178731"/>
              <a:gd name="connsiteX28" fmla="*/ 6053544 w 7294515"/>
              <a:gd name="connsiteY28" fmla="*/ 6126480 h 6178731"/>
              <a:gd name="connsiteX29" fmla="*/ 5975167 w 7294515"/>
              <a:gd name="connsiteY29" fmla="*/ 6100354 h 6178731"/>
              <a:gd name="connsiteX30" fmla="*/ 5883727 w 7294515"/>
              <a:gd name="connsiteY30" fmla="*/ 6061166 h 6178731"/>
              <a:gd name="connsiteX31" fmla="*/ 5883727 w 7294515"/>
              <a:gd name="connsiteY31" fmla="*/ 6035040 h 6178731"/>
              <a:gd name="connsiteX32" fmla="*/ 5740035 w 7294515"/>
              <a:gd name="connsiteY32" fmla="*/ 5995851 h 6178731"/>
              <a:gd name="connsiteX33" fmla="*/ 5687784 w 7294515"/>
              <a:gd name="connsiteY33" fmla="*/ 5982788 h 6178731"/>
              <a:gd name="connsiteX34" fmla="*/ 5648595 w 7294515"/>
              <a:gd name="connsiteY34" fmla="*/ 5930537 h 6178731"/>
              <a:gd name="connsiteX35" fmla="*/ 5648595 w 7294515"/>
              <a:gd name="connsiteY35" fmla="*/ 5826034 h 6178731"/>
              <a:gd name="connsiteX36" fmla="*/ 5557155 w 7294515"/>
              <a:gd name="connsiteY36" fmla="*/ 5773783 h 6178731"/>
              <a:gd name="connsiteX37" fmla="*/ 5570218 w 7294515"/>
              <a:gd name="connsiteY37" fmla="*/ 5708468 h 6178731"/>
              <a:gd name="connsiteX38" fmla="*/ 5478778 w 7294515"/>
              <a:gd name="connsiteY38" fmla="*/ 5643154 h 6178731"/>
              <a:gd name="connsiteX39" fmla="*/ 5256709 w 7294515"/>
              <a:gd name="connsiteY39" fmla="*/ 5812971 h 6178731"/>
              <a:gd name="connsiteX40" fmla="*/ 4930138 w 7294515"/>
              <a:gd name="connsiteY40" fmla="*/ 5865223 h 6178731"/>
              <a:gd name="connsiteX41" fmla="*/ 4812572 w 7294515"/>
              <a:gd name="connsiteY41" fmla="*/ 6008914 h 6178731"/>
              <a:gd name="connsiteX42" fmla="*/ 4316184 w 7294515"/>
              <a:gd name="connsiteY42" fmla="*/ 5460274 h 6178731"/>
              <a:gd name="connsiteX43" fmla="*/ 3858984 w 7294515"/>
              <a:gd name="connsiteY43" fmla="*/ 4924697 h 6178731"/>
              <a:gd name="connsiteX44" fmla="*/ 3924298 w 7294515"/>
              <a:gd name="connsiteY44" fmla="*/ 5199017 h 6178731"/>
              <a:gd name="connsiteX45" fmla="*/ 3885109 w 7294515"/>
              <a:gd name="connsiteY45" fmla="*/ 5199017 h 6178731"/>
              <a:gd name="connsiteX46" fmla="*/ 3858984 w 7294515"/>
              <a:gd name="connsiteY46" fmla="*/ 5303520 h 6178731"/>
              <a:gd name="connsiteX47" fmla="*/ 3858984 w 7294515"/>
              <a:gd name="connsiteY47" fmla="*/ 5381897 h 6178731"/>
              <a:gd name="connsiteX48" fmla="*/ 3767544 w 7294515"/>
              <a:gd name="connsiteY48" fmla="*/ 5081451 h 6178731"/>
              <a:gd name="connsiteX49" fmla="*/ 3689167 w 7294515"/>
              <a:gd name="connsiteY49" fmla="*/ 4885508 h 6178731"/>
              <a:gd name="connsiteX50" fmla="*/ 3519349 w 7294515"/>
              <a:gd name="connsiteY50" fmla="*/ 4702628 h 6178731"/>
              <a:gd name="connsiteX51" fmla="*/ 3323407 w 7294515"/>
              <a:gd name="connsiteY51" fmla="*/ 4572000 h 6178731"/>
              <a:gd name="connsiteX52" fmla="*/ 3140527 w 7294515"/>
              <a:gd name="connsiteY52" fmla="*/ 4467497 h 6178731"/>
              <a:gd name="connsiteX53" fmla="*/ 3101338 w 7294515"/>
              <a:gd name="connsiteY53" fmla="*/ 4558937 h 6178731"/>
              <a:gd name="connsiteX54" fmla="*/ 3101338 w 7294515"/>
              <a:gd name="connsiteY54" fmla="*/ 4715691 h 6178731"/>
              <a:gd name="connsiteX55" fmla="*/ 3088275 w 7294515"/>
              <a:gd name="connsiteY55" fmla="*/ 4794068 h 6178731"/>
              <a:gd name="connsiteX56" fmla="*/ 2696389 w 7294515"/>
              <a:gd name="connsiteY56" fmla="*/ 4715691 h 6178731"/>
              <a:gd name="connsiteX57" fmla="*/ 2304504 w 7294515"/>
              <a:gd name="connsiteY57" fmla="*/ 4715691 h 6178731"/>
              <a:gd name="connsiteX58" fmla="*/ 2239189 w 7294515"/>
              <a:gd name="connsiteY58" fmla="*/ 4728754 h 6178731"/>
              <a:gd name="connsiteX59" fmla="*/ 2043247 w 7294515"/>
              <a:gd name="connsiteY59" fmla="*/ 4728754 h 6178731"/>
              <a:gd name="connsiteX60" fmla="*/ 1847304 w 7294515"/>
              <a:gd name="connsiteY60" fmla="*/ 4741817 h 6178731"/>
              <a:gd name="connsiteX61" fmla="*/ 1768927 w 7294515"/>
              <a:gd name="connsiteY61" fmla="*/ 4689566 h 6178731"/>
              <a:gd name="connsiteX62" fmla="*/ 1651361 w 7294515"/>
              <a:gd name="connsiteY62" fmla="*/ 4297680 h 6178731"/>
              <a:gd name="connsiteX63" fmla="*/ 1520732 w 7294515"/>
              <a:gd name="connsiteY63" fmla="*/ 4258491 h 6178731"/>
              <a:gd name="connsiteX64" fmla="*/ 1518578 w 7294515"/>
              <a:gd name="connsiteY64" fmla="*/ 4140109 h 6178731"/>
              <a:gd name="connsiteX65" fmla="*/ 669538 w 7294515"/>
              <a:gd name="connsiteY65" fmla="*/ 4736518 h 6178731"/>
              <a:gd name="connsiteX66" fmla="*/ 0 w 7294515"/>
              <a:gd name="connsiteY66" fmla="*/ 4011900 h 6178731"/>
              <a:gd name="connsiteX67" fmla="*/ 397327 w 7294515"/>
              <a:gd name="connsiteY67" fmla="*/ 3383280 h 6178731"/>
              <a:gd name="connsiteX68" fmla="*/ 305624 w 7294515"/>
              <a:gd name="connsiteY68" fmla="*/ 3325981 h 6178731"/>
              <a:gd name="connsiteX69" fmla="*/ 22911 w 7294515"/>
              <a:gd name="connsiteY69" fmla="*/ 3122762 h 6178731"/>
              <a:gd name="connsiteX70" fmla="*/ 266698 w 7294515"/>
              <a:gd name="connsiteY70" fmla="*/ 2965268 h 6178731"/>
              <a:gd name="connsiteX71" fmla="*/ 645521 w 7294515"/>
              <a:gd name="connsiteY71" fmla="*/ 2651760 h 6178731"/>
              <a:gd name="connsiteX72" fmla="*/ 841464 w 7294515"/>
              <a:gd name="connsiteY72" fmla="*/ 2416628 h 6178731"/>
              <a:gd name="connsiteX73" fmla="*/ 1168035 w 7294515"/>
              <a:gd name="connsiteY73" fmla="*/ 2024743 h 6178731"/>
              <a:gd name="connsiteX74" fmla="*/ 1363978 w 7294515"/>
              <a:gd name="connsiteY74" fmla="*/ 1789611 h 6178731"/>
              <a:gd name="connsiteX75" fmla="*/ 1468481 w 7294515"/>
              <a:gd name="connsiteY75" fmla="*/ 1528354 h 6178731"/>
              <a:gd name="connsiteX76" fmla="*/ 1442355 w 7294515"/>
              <a:gd name="connsiteY76" fmla="*/ 1410788 h 6178731"/>
              <a:gd name="connsiteX77" fmla="*/ 1285601 w 7294515"/>
              <a:gd name="connsiteY77" fmla="*/ 1227908 h 6178731"/>
              <a:gd name="connsiteX78" fmla="*/ 1324789 w 7294515"/>
              <a:gd name="connsiteY78" fmla="*/ 1110343 h 6178731"/>
              <a:gd name="connsiteX79" fmla="*/ 1337852 w 7294515"/>
              <a:gd name="connsiteY79" fmla="*/ 992777 h 6178731"/>
              <a:gd name="connsiteX80" fmla="*/ 1403167 w 7294515"/>
              <a:gd name="connsiteY80" fmla="*/ 914400 h 6178731"/>
              <a:gd name="connsiteX81" fmla="*/ 1377041 w 7294515"/>
              <a:gd name="connsiteY81" fmla="*/ 809897 h 6178731"/>
              <a:gd name="connsiteX82" fmla="*/ 1416229 w 7294515"/>
              <a:gd name="connsiteY82" fmla="*/ 783771 h 6178731"/>
              <a:gd name="connsiteX83" fmla="*/ 1507669 w 7294515"/>
              <a:gd name="connsiteY83" fmla="*/ 640080 h 6178731"/>
              <a:gd name="connsiteX84" fmla="*/ 1468481 w 7294515"/>
              <a:gd name="connsiteY84" fmla="*/ 587828 h 6178731"/>
              <a:gd name="connsiteX85" fmla="*/ 1520732 w 7294515"/>
              <a:gd name="connsiteY85" fmla="*/ 535577 h 6178731"/>
              <a:gd name="connsiteX86" fmla="*/ 1455418 w 7294515"/>
              <a:gd name="connsiteY86" fmla="*/ 483326 h 6178731"/>
              <a:gd name="connsiteX87" fmla="*/ 1507669 w 7294515"/>
              <a:gd name="connsiteY87" fmla="*/ 391886 h 6178731"/>
              <a:gd name="connsiteX88" fmla="*/ 1520732 w 7294515"/>
              <a:gd name="connsiteY88" fmla="*/ 274320 h 6178731"/>
              <a:gd name="connsiteX89" fmla="*/ 1572984 w 7294515"/>
              <a:gd name="connsiteY89" fmla="*/ 117566 h 6178731"/>
              <a:gd name="connsiteX90" fmla="*/ 1625235 w 7294515"/>
              <a:gd name="connsiteY90" fmla="*/ 0 h 6178731"/>
              <a:gd name="connsiteX91" fmla="*/ 1873429 w 7294515"/>
              <a:gd name="connsiteY91" fmla="*/ 130628 h 6178731"/>
              <a:gd name="connsiteX92" fmla="*/ 2017121 w 7294515"/>
              <a:gd name="connsiteY92" fmla="*/ 248194 h 6178731"/>
              <a:gd name="connsiteX93" fmla="*/ 2173875 w 7294515"/>
              <a:gd name="connsiteY93" fmla="*/ 222068 h 6178731"/>
              <a:gd name="connsiteX94" fmla="*/ 2317567 w 7294515"/>
              <a:gd name="connsiteY94" fmla="*/ 287383 h 6178731"/>
              <a:gd name="connsiteX95" fmla="*/ 2500447 w 7294515"/>
              <a:gd name="connsiteY95" fmla="*/ 287383 h 6178731"/>
              <a:gd name="connsiteX96" fmla="*/ 2565761 w 7294515"/>
              <a:gd name="connsiteY96" fmla="*/ 287383 h 6178731"/>
              <a:gd name="connsiteX97" fmla="*/ 2604949 w 7294515"/>
              <a:gd name="connsiteY97" fmla="*/ 365760 h 6178731"/>
              <a:gd name="connsiteX98" fmla="*/ 2474321 w 7294515"/>
              <a:gd name="connsiteY98" fmla="*/ 444137 h 6178731"/>
              <a:gd name="connsiteX99" fmla="*/ 2448195 w 7294515"/>
              <a:gd name="connsiteY99" fmla="*/ 561703 h 6178731"/>
              <a:gd name="connsiteX100" fmla="*/ 2369818 w 7294515"/>
              <a:gd name="connsiteY100" fmla="*/ 666206 h 6178731"/>
              <a:gd name="connsiteX101" fmla="*/ 2435132 w 7294515"/>
              <a:gd name="connsiteY101" fmla="*/ 731520 h 6178731"/>
              <a:gd name="connsiteX102" fmla="*/ 2513509 w 7294515"/>
              <a:gd name="connsiteY102" fmla="*/ 653143 h 6178731"/>
              <a:gd name="connsiteX103" fmla="*/ 2604949 w 7294515"/>
              <a:gd name="connsiteY103" fmla="*/ 600891 h 6178731"/>
              <a:gd name="connsiteX104" fmla="*/ 2722515 w 7294515"/>
              <a:gd name="connsiteY104" fmla="*/ 561703 h 6178731"/>
              <a:gd name="connsiteX105" fmla="*/ 2709452 w 7294515"/>
              <a:gd name="connsiteY105" fmla="*/ 444137 h 6178731"/>
              <a:gd name="connsiteX106" fmla="*/ 2827018 w 7294515"/>
              <a:gd name="connsiteY106" fmla="*/ 535577 h 6178731"/>
              <a:gd name="connsiteX107" fmla="*/ 2944584 w 7294515"/>
              <a:gd name="connsiteY107" fmla="*/ 679268 h 6178731"/>
              <a:gd name="connsiteX108" fmla="*/ 2996835 w 7294515"/>
              <a:gd name="connsiteY108" fmla="*/ 783771 h 6178731"/>
              <a:gd name="connsiteX109" fmla="*/ 3009898 w 7294515"/>
              <a:gd name="connsiteY109" fmla="*/ 705394 h 6178731"/>
              <a:gd name="connsiteX110" fmla="*/ 3101338 w 7294515"/>
              <a:gd name="connsiteY110" fmla="*/ 666206 h 6178731"/>
              <a:gd name="connsiteX111" fmla="*/ 3140527 w 7294515"/>
              <a:gd name="connsiteY111" fmla="*/ 509451 h 6178731"/>
              <a:gd name="connsiteX112" fmla="*/ 3284218 w 7294515"/>
              <a:gd name="connsiteY112" fmla="*/ 574766 h 6178731"/>
              <a:gd name="connsiteX113" fmla="*/ 3271155 w 7294515"/>
              <a:gd name="connsiteY113" fmla="*/ 705394 h 6178731"/>
              <a:gd name="connsiteX114" fmla="*/ 3271155 w 7294515"/>
              <a:gd name="connsiteY114" fmla="*/ 757646 h 6178731"/>
              <a:gd name="connsiteX115" fmla="*/ 3571601 w 7294515"/>
              <a:gd name="connsiteY115" fmla="*/ 783771 h 6178731"/>
              <a:gd name="connsiteX116" fmla="*/ 3506287 w 7294515"/>
              <a:gd name="connsiteY116" fmla="*/ 940526 h 6178731"/>
              <a:gd name="connsiteX117" fmla="*/ 3480161 w 7294515"/>
              <a:gd name="connsiteY117" fmla="*/ 1018903 h 6178731"/>
              <a:gd name="connsiteX118" fmla="*/ 3597727 w 7294515"/>
              <a:gd name="connsiteY118" fmla="*/ 1084217 h 6178731"/>
              <a:gd name="connsiteX119" fmla="*/ 3754481 w 7294515"/>
              <a:gd name="connsiteY119" fmla="*/ 1162594 h 6178731"/>
              <a:gd name="connsiteX120" fmla="*/ 3845921 w 7294515"/>
              <a:gd name="connsiteY120" fmla="*/ 1188720 h 6178731"/>
              <a:gd name="connsiteX121" fmla="*/ 3898172 w 7294515"/>
              <a:gd name="connsiteY121" fmla="*/ 1240971 h 6178731"/>
              <a:gd name="connsiteX122" fmla="*/ 3963487 w 7294515"/>
              <a:gd name="connsiteY122" fmla="*/ 1293223 h 6178731"/>
              <a:gd name="connsiteX123" fmla="*/ 3976549 w 7294515"/>
              <a:gd name="connsiteY123" fmla="*/ 1410788 h 6178731"/>
              <a:gd name="connsiteX124" fmla="*/ 4054927 w 7294515"/>
              <a:gd name="connsiteY124" fmla="*/ 1606731 h 6178731"/>
              <a:gd name="connsiteX125" fmla="*/ 4028801 w 7294515"/>
              <a:gd name="connsiteY125" fmla="*/ 1658983 h 6178731"/>
              <a:gd name="connsiteX126" fmla="*/ 4133304 w 7294515"/>
              <a:gd name="connsiteY126" fmla="*/ 1658983 h 6178731"/>
              <a:gd name="connsiteX127" fmla="*/ 4185555 w 7294515"/>
              <a:gd name="connsiteY127" fmla="*/ 1698171 h 6178731"/>
              <a:gd name="connsiteX128" fmla="*/ 4237807 w 7294515"/>
              <a:gd name="connsiteY128" fmla="*/ 1672046 h 6178731"/>
              <a:gd name="connsiteX129" fmla="*/ 4237807 w 7294515"/>
              <a:gd name="connsiteY129" fmla="*/ 1815737 h 6178731"/>
              <a:gd name="connsiteX130" fmla="*/ 4486001 w 7294515"/>
              <a:gd name="connsiteY130" fmla="*/ 1854926 h 6178731"/>
              <a:gd name="connsiteX131" fmla="*/ 4708069 w 7294515"/>
              <a:gd name="connsiteY131" fmla="*/ 1881051 h 6178731"/>
              <a:gd name="connsiteX132" fmla="*/ 4917075 w 7294515"/>
              <a:gd name="connsiteY132" fmla="*/ 1946366 h 6178731"/>
              <a:gd name="connsiteX133" fmla="*/ 5093016 w 7294515"/>
              <a:gd name="connsiteY133" fmla="*/ 1979295 h 6178731"/>
              <a:gd name="connsiteX134" fmla="*/ 5495651 w 7294515"/>
              <a:gd name="connsiteY134" fmla="*/ 1933847 h 6178731"/>
              <a:gd name="connsiteX135" fmla="*/ 5779224 w 7294515"/>
              <a:gd name="connsiteY135" fmla="*/ 1397726 h 6178731"/>
              <a:gd name="connsiteX0" fmla="*/ 5779224 w 7294515"/>
              <a:gd name="connsiteY0" fmla="*/ 1397726 h 6178731"/>
              <a:gd name="connsiteX1" fmla="*/ 6667498 w 7294515"/>
              <a:gd name="connsiteY1" fmla="*/ 1920240 h 6178731"/>
              <a:gd name="connsiteX2" fmla="*/ 6210298 w 7294515"/>
              <a:gd name="connsiteY2" fmla="*/ 2717074 h 6178731"/>
              <a:gd name="connsiteX3" fmla="*/ 6615247 w 7294515"/>
              <a:gd name="connsiteY3" fmla="*/ 3122023 h 6178731"/>
              <a:gd name="connsiteX4" fmla="*/ 6654435 w 7294515"/>
              <a:gd name="connsiteY4" fmla="*/ 3500846 h 6178731"/>
              <a:gd name="connsiteX5" fmla="*/ 6772001 w 7294515"/>
              <a:gd name="connsiteY5" fmla="*/ 3853543 h 6178731"/>
              <a:gd name="connsiteX6" fmla="*/ 6954881 w 7294515"/>
              <a:gd name="connsiteY6" fmla="*/ 4180114 h 6178731"/>
              <a:gd name="connsiteX7" fmla="*/ 7085509 w 7294515"/>
              <a:gd name="connsiteY7" fmla="*/ 4611188 h 6178731"/>
              <a:gd name="connsiteX8" fmla="*/ 7176949 w 7294515"/>
              <a:gd name="connsiteY8" fmla="*/ 4937760 h 6178731"/>
              <a:gd name="connsiteX9" fmla="*/ 7111635 w 7294515"/>
              <a:gd name="connsiteY9" fmla="*/ 5199017 h 6178731"/>
              <a:gd name="connsiteX10" fmla="*/ 7046321 w 7294515"/>
              <a:gd name="connsiteY10" fmla="*/ 5421086 h 6178731"/>
              <a:gd name="connsiteX11" fmla="*/ 7176949 w 7294515"/>
              <a:gd name="connsiteY11" fmla="*/ 5525588 h 6178731"/>
              <a:gd name="connsiteX12" fmla="*/ 7163887 w 7294515"/>
              <a:gd name="connsiteY12" fmla="*/ 5682343 h 6178731"/>
              <a:gd name="connsiteX13" fmla="*/ 7150824 w 7294515"/>
              <a:gd name="connsiteY13" fmla="*/ 5786846 h 6178731"/>
              <a:gd name="connsiteX14" fmla="*/ 7229201 w 7294515"/>
              <a:gd name="connsiteY14" fmla="*/ 5891348 h 6178731"/>
              <a:gd name="connsiteX15" fmla="*/ 7255327 w 7294515"/>
              <a:gd name="connsiteY15" fmla="*/ 6035040 h 6178731"/>
              <a:gd name="connsiteX16" fmla="*/ 7294515 w 7294515"/>
              <a:gd name="connsiteY16" fmla="*/ 6113417 h 6178731"/>
              <a:gd name="connsiteX17" fmla="*/ 7111635 w 7294515"/>
              <a:gd name="connsiteY17" fmla="*/ 6178731 h 6178731"/>
              <a:gd name="connsiteX18" fmla="*/ 6981007 w 7294515"/>
              <a:gd name="connsiteY18" fmla="*/ 6139543 h 6178731"/>
              <a:gd name="connsiteX19" fmla="*/ 6981007 w 7294515"/>
              <a:gd name="connsiteY19" fmla="*/ 6139543 h 6178731"/>
              <a:gd name="connsiteX20" fmla="*/ 6811189 w 7294515"/>
              <a:gd name="connsiteY20" fmla="*/ 6165668 h 6178731"/>
              <a:gd name="connsiteX21" fmla="*/ 6758938 w 7294515"/>
              <a:gd name="connsiteY21" fmla="*/ 6048103 h 6178731"/>
              <a:gd name="connsiteX22" fmla="*/ 6667498 w 7294515"/>
              <a:gd name="connsiteY22" fmla="*/ 6021977 h 6178731"/>
              <a:gd name="connsiteX23" fmla="*/ 6615247 w 7294515"/>
              <a:gd name="connsiteY23" fmla="*/ 6087291 h 6178731"/>
              <a:gd name="connsiteX24" fmla="*/ 6471555 w 7294515"/>
              <a:gd name="connsiteY24" fmla="*/ 6152606 h 6178731"/>
              <a:gd name="connsiteX25" fmla="*/ 6380115 w 7294515"/>
              <a:gd name="connsiteY25" fmla="*/ 6139543 h 6178731"/>
              <a:gd name="connsiteX26" fmla="*/ 6275612 w 7294515"/>
              <a:gd name="connsiteY26" fmla="*/ 6074228 h 6178731"/>
              <a:gd name="connsiteX27" fmla="*/ 6171109 w 7294515"/>
              <a:gd name="connsiteY27" fmla="*/ 6126480 h 6178731"/>
              <a:gd name="connsiteX28" fmla="*/ 6053544 w 7294515"/>
              <a:gd name="connsiteY28" fmla="*/ 6126480 h 6178731"/>
              <a:gd name="connsiteX29" fmla="*/ 5975167 w 7294515"/>
              <a:gd name="connsiteY29" fmla="*/ 6100354 h 6178731"/>
              <a:gd name="connsiteX30" fmla="*/ 5883727 w 7294515"/>
              <a:gd name="connsiteY30" fmla="*/ 6061166 h 6178731"/>
              <a:gd name="connsiteX31" fmla="*/ 5883727 w 7294515"/>
              <a:gd name="connsiteY31" fmla="*/ 6035040 h 6178731"/>
              <a:gd name="connsiteX32" fmla="*/ 5740035 w 7294515"/>
              <a:gd name="connsiteY32" fmla="*/ 5995851 h 6178731"/>
              <a:gd name="connsiteX33" fmla="*/ 5687784 w 7294515"/>
              <a:gd name="connsiteY33" fmla="*/ 5982788 h 6178731"/>
              <a:gd name="connsiteX34" fmla="*/ 5648595 w 7294515"/>
              <a:gd name="connsiteY34" fmla="*/ 5930537 h 6178731"/>
              <a:gd name="connsiteX35" fmla="*/ 5648595 w 7294515"/>
              <a:gd name="connsiteY35" fmla="*/ 5826034 h 6178731"/>
              <a:gd name="connsiteX36" fmla="*/ 5557155 w 7294515"/>
              <a:gd name="connsiteY36" fmla="*/ 5773783 h 6178731"/>
              <a:gd name="connsiteX37" fmla="*/ 5570218 w 7294515"/>
              <a:gd name="connsiteY37" fmla="*/ 5708468 h 6178731"/>
              <a:gd name="connsiteX38" fmla="*/ 5478778 w 7294515"/>
              <a:gd name="connsiteY38" fmla="*/ 5643154 h 6178731"/>
              <a:gd name="connsiteX39" fmla="*/ 5256709 w 7294515"/>
              <a:gd name="connsiteY39" fmla="*/ 5812971 h 6178731"/>
              <a:gd name="connsiteX40" fmla="*/ 4930138 w 7294515"/>
              <a:gd name="connsiteY40" fmla="*/ 5865223 h 6178731"/>
              <a:gd name="connsiteX41" fmla="*/ 4812572 w 7294515"/>
              <a:gd name="connsiteY41" fmla="*/ 6008914 h 6178731"/>
              <a:gd name="connsiteX42" fmla="*/ 4316184 w 7294515"/>
              <a:gd name="connsiteY42" fmla="*/ 5460274 h 6178731"/>
              <a:gd name="connsiteX43" fmla="*/ 3858984 w 7294515"/>
              <a:gd name="connsiteY43" fmla="*/ 4924697 h 6178731"/>
              <a:gd name="connsiteX44" fmla="*/ 3924298 w 7294515"/>
              <a:gd name="connsiteY44" fmla="*/ 5199017 h 6178731"/>
              <a:gd name="connsiteX45" fmla="*/ 3885109 w 7294515"/>
              <a:gd name="connsiteY45" fmla="*/ 5199017 h 6178731"/>
              <a:gd name="connsiteX46" fmla="*/ 3858984 w 7294515"/>
              <a:gd name="connsiteY46" fmla="*/ 5303520 h 6178731"/>
              <a:gd name="connsiteX47" fmla="*/ 3858984 w 7294515"/>
              <a:gd name="connsiteY47" fmla="*/ 5381897 h 6178731"/>
              <a:gd name="connsiteX48" fmla="*/ 3767544 w 7294515"/>
              <a:gd name="connsiteY48" fmla="*/ 5081451 h 6178731"/>
              <a:gd name="connsiteX49" fmla="*/ 3689167 w 7294515"/>
              <a:gd name="connsiteY49" fmla="*/ 4885508 h 6178731"/>
              <a:gd name="connsiteX50" fmla="*/ 3519349 w 7294515"/>
              <a:gd name="connsiteY50" fmla="*/ 4702628 h 6178731"/>
              <a:gd name="connsiteX51" fmla="*/ 3323407 w 7294515"/>
              <a:gd name="connsiteY51" fmla="*/ 4572000 h 6178731"/>
              <a:gd name="connsiteX52" fmla="*/ 3140527 w 7294515"/>
              <a:gd name="connsiteY52" fmla="*/ 4467497 h 6178731"/>
              <a:gd name="connsiteX53" fmla="*/ 3101338 w 7294515"/>
              <a:gd name="connsiteY53" fmla="*/ 4558937 h 6178731"/>
              <a:gd name="connsiteX54" fmla="*/ 3101338 w 7294515"/>
              <a:gd name="connsiteY54" fmla="*/ 4715691 h 6178731"/>
              <a:gd name="connsiteX55" fmla="*/ 3088275 w 7294515"/>
              <a:gd name="connsiteY55" fmla="*/ 4794068 h 6178731"/>
              <a:gd name="connsiteX56" fmla="*/ 2696389 w 7294515"/>
              <a:gd name="connsiteY56" fmla="*/ 4715691 h 6178731"/>
              <a:gd name="connsiteX57" fmla="*/ 2304504 w 7294515"/>
              <a:gd name="connsiteY57" fmla="*/ 4715691 h 6178731"/>
              <a:gd name="connsiteX58" fmla="*/ 2239189 w 7294515"/>
              <a:gd name="connsiteY58" fmla="*/ 4728754 h 6178731"/>
              <a:gd name="connsiteX59" fmla="*/ 2043247 w 7294515"/>
              <a:gd name="connsiteY59" fmla="*/ 4728754 h 6178731"/>
              <a:gd name="connsiteX60" fmla="*/ 1847304 w 7294515"/>
              <a:gd name="connsiteY60" fmla="*/ 4741817 h 6178731"/>
              <a:gd name="connsiteX61" fmla="*/ 1768927 w 7294515"/>
              <a:gd name="connsiteY61" fmla="*/ 4689566 h 6178731"/>
              <a:gd name="connsiteX62" fmla="*/ 1651361 w 7294515"/>
              <a:gd name="connsiteY62" fmla="*/ 4297680 h 6178731"/>
              <a:gd name="connsiteX63" fmla="*/ 1520732 w 7294515"/>
              <a:gd name="connsiteY63" fmla="*/ 4258491 h 6178731"/>
              <a:gd name="connsiteX64" fmla="*/ 1518578 w 7294515"/>
              <a:gd name="connsiteY64" fmla="*/ 4140109 h 6178731"/>
              <a:gd name="connsiteX65" fmla="*/ 669538 w 7294515"/>
              <a:gd name="connsiteY65" fmla="*/ 4736518 h 6178731"/>
              <a:gd name="connsiteX66" fmla="*/ 0 w 7294515"/>
              <a:gd name="connsiteY66" fmla="*/ 4011900 h 6178731"/>
              <a:gd name="connsiteX67" fmla="*/ 362545 w 7294515"/>
              <a:gd name="connsiteY67" fmla="*/ 3435038 h 6178731"/>
              <a:gd name="connsiteX68" fmla="*/ 305624 w 7294515"/>
              <a:gd name="connsiteY68" fmla="*/ 3325981 h 6178731"/>
              <a:gd name="connsiteX69" fmla="*/ 22911 w 7294515"/>
              <a:gd name="connsiteY69" fmla="*/ 3122762 h 6178731"/>
              <a:gd name="connsiteX70" fmla="*/ 266698 w 7294515"/>
              <a:gd name="connsiteY70" fmla="*/ 2965268 h 6178731"/>
              <a:gd name="connsiteX71" fmla="*/ 645521 w 7294515"/>
              <a:gd name="connsiteY71" fmla="*/ 2651760 h 6178731"/>
              <a:gd name="connsiteX72" fmla="*/ 841464 w 7294515"/>
              <a:gd name="connsiteY72" fmla="*/ 2416628 h 6178731"/>
              <a:gd name="connsiteX73" fmla="*/ 1168035 w 7294515"/>
              <a:gd name="connsiteY73" fmla="*/ 2024743 h 6178731"/>
              <a:gd name="connsiteX74" fmla="*/ 1363978 w 7294515"/>
              <a:gd name="connsiteY74" fmla="*/ 1789611 h 6178731"/>
              <a:gd name="connsiteX75" fmla="*/ 1468481 w 7294515"/>
              <a:gd name="connsiteY75" fmla="*/ 1528354 h 6178731"/>
              <a:gd name="connsiteX76" fmla="*/ 1442355 w 7294515"/>
              <a:gd name="connsiteY76" fmla="*/ 1410788 h 6178731"/>
              <a:gd name="connsiteX77" fmla="*/ 1285601 w 7294515"/>
              <a:gd name="connsiteY77" fmla="*/ 1227908 h 6178731"/>
              <a:gd name="connsiteX78" fmla="*/ 1324789 w 7294515"/>
              <a:gd name="connsiteY78" fmla="*/ 1110343 h 6178731"/>
              <a:gd name="connsiteX79" fmla="*/ 1337852 w 7294515"/>
              <a:gd name="connsiteY79" fmla="*/ 992777 h 6178731"/>
              <a:gd name="connsiteX80" fmla="*/ 1403167 w 7294515"/>
              <a:gd name="connsiteY80" fmla="*/ 914400 h 6178731"/>
              <a:gd name="connsiteX81" fmla="*/ 1377041 w 7294515"/>
              <a:gd name="connsiteY81" fmla="*/ 809897 h 6178731"/>
              <a:gd name="connsiteX82" fmla="*/ 1416229 w 7294515"/>
              <a:gd name="connsiteY82" fmla="*/ 783771 h 6178731"/>
              <a:gd name="connsiteX83" fmla="*/ 1507669 w 7294515"/>
              <a:gd name="connsiteY83" fmla="*/ 640080 h 6178731"/>
              <a:gd name="connsiteX84" fmla="*/ 1468481 w 7294515"/>
              <a:gd name="connsiteY84" fmla="*/ 587828 h 6178731"/>
              <a:gd name="connsiteX85" fmla="*/ 1520732 w 7294515"/>
              <a:gd name="connsiteY85" fmla="*/ 535577 h 6178731"/>
              <a:gd name="connsiteX86" fmla="*/ 1455418 w 7294515"/>
              <a:gd name="connsiteY86" fmla="*/ 483326 h 6178731"/>
              <a:gd name="connsiteX87" fmla="*/ 1507669 w 7294515"/>
              <a:gd name="connsiteY87" fmla="*/ 391886 h 6178731"/>
              <a:gd name="connsiteX88" fmla="*/ 1520732 w 7294515"/>
              <a:gd name="connsiteY88" fmla="*/ 274320 h 6178731"/>
              <a:gd name="connsiteX89" fmla="*/ 1572984 w 7294515"/>
              <a:gd name="connsiteY89" fmla="*/ 117566 h 6178731"/>
              <a:gd name="connsiteX90" fmla="*/ 1625235 w 7294515"/>
              <a:gd name="connsiteY90" fmla="*/ 0 h 6178731"/>
              <a:gd name="connsiteX91" fmla="*/ 1873429 w 7294515"/>
              <a:gd name="connsiteY91" fmla="*/ 130628 h 6178731"/>
              <a:gd name="connsiteX92" fmla="*/ 2017121 w 7294515"/>
              <a:gd name="connsiteY92" fmla="*/ 248194 h 6178731"/>
              <a:gd name="connsiteX93" fmla="*/ 2173875 w 7294515"/>
              <a:gd name="connsiteY93" fmla="*/ 222068 h 6178731"/>
              <a:gd name="connsiteX94" fmla="*/ 2317567 w 7294515"/>
              <a:gd name="connsiteY94" fmla="*/ 287383 h 6178731"/>
              <a:gd name="connsiteX95" fmla="*/ 2500447 w 7294515"/>
              <a:gd name="connsiteY95" fmla="*/ 287383 h 6178731"/>
              <a:gd name="connsiteX96" fmla="*/ 2565761 w 7294515"/>
              <a:gd name="connsiteY96" fmla="*/ 287383 h 6178731"/>
              <a:gd name="connsiteX97" fmla="*/ 2604949 w 7294515"/>
              <a:gd name="connsiteY97" fmla="*/ 365760 h 6178731"/>
              <a:gd name="connsiteX98" fmla="*/ 2474321 w 7294515"/>
              <a:gd name="connsiteY98" fmla="*/ 444137 h 6178731"/>
              <a:gd name="connsiteX99" fmla="*/ 2448195 w 7294515"/>
              <a:gd name="connsiteY99" fmla="*/ 561703 h 6178731"/>
              <a:gd name="connsiteX100" fmla="*/ 2369818 w 7294515"/>
              <a:gd name="connsiteY100" fmla="*/ 666206 h 6178731"/>
              <a:gd name="connsiteX101" fmla="*/ 2435132 w 7294515"/>
              <a:gd name="connsiteY101" fmla="*/ 731520 h 6178731"/>
              <a:gd name="connsiteX102" fmla="*/ 2513509 w 7294515"/>
              <a:gd name="connsiteY102" fmla="*/ 653143 h 6178731"/>
              <a:gd name="connsiteX103" fmla="*/ 2604949 w 7294515"/>
              <a:gd name="connsiteY103" fmla="*/ 600891 h 6178731"/>
              <a:gd name="connsiteX104" fmla="*/ 2722515 w 7294515"/>
              <a:gd name="connsiteY104" fmla="*/ 561703 h 6178731"/>
              <a:gd name="connsiteX105" fmla="*/ 2709452 w 7294515"/>
              <a:gd name="connsiteY105" fmla="*/ 444137 h 6178731"/>
              <a:gd name="connsiteX106" fmla="*/ 2827018 w 7294515"/>
              <a:gd name="connsiteY106" fmla="*/ 535577 h 6178731"/>
              <a:gd name="connsiteX107" fmla="*/ 2944584 w 7294515"/>
              <a:gd name="connsiteY107" fmla="*/ 679268 h 6178731"/>
              <a:gd name="connsiteX108" fmla="*/ 2996835 w 7294515"/>
              <a:gd name="connsiteY108" fmla="*/ 783771 h 6178731"/>
              <a:gd name="connsiteX109" fmla="*/ 3009898 w 7294515"/>
              <a:gd name="connsiteY109" fmla="*/ 705394 h 6178731"/>
              <a:gd name="connsiteX110" fmla="*/ 3101338 w 7294515"/>
              <a:gd name="connsiteY110" fmla="*/ 666206 h 6178731"/>
              <a:gd name="connsiteX111" fmla="*/ 3140527 w 7294515"/>
              <a:gd name="connsiteY111" fmla="*/ 509451 h 6178731"/>
              <a:gd name="connsiteX112" fmla="*/ 3284218 w 7294515"/>
              <a:gd name="connsiteY112" fmla="*/ 574766 h 6178731"/>
              <a:gd name="connsiteX113" fmla="*/ 3271155 w 7294515"/>
              <a:gd name="connsiteY113" fmla="*/ 705394 h 6178731"/>
              <a:gd name="connsiteX114" fmla="*/ 3271155 w 7294515"/>
              <a:gd name="connsiteY114" fmla="*/ 757646 h 6178731"/>
              <a:gd name="connsiteX115" fmla="*/ 3571601 w 7294515"/>
              <a:gd name="connsiteY115" fmla="*/ 783771 h 6178731"/>
              <a:gd name="connsiteX116" fmla="*/ 3506287 w 7294515"/>
              <a:gd name="connsiteY116" fmla="*/ 940526 h 6178731"/>
              <a:gd name="connsiteX117" fmla="*/ 3480161 w 7294515"/>
              <a:gd name="connsiteY117" fmla="*/ 1018903 h 6178731"/>
              <a:gd name="connsiteX118" fmla="*/ 3597727 w 7294515"/>
              <a:gd name="connsiteY118" fmla="*/ 1084217 h 6178731"/>
              <a:gd name="connsiteX119" fmla="*/ 3754481 w 7294515"/>
              <a:gd name="connsiteY119" fmla="*/ 1162594 h 6178731"/>
              <a:gd name="connsiteX120" fmla="*/ 3845921 w 7294515"/>
              <a:gd name="connsiteY120" fmla="*/ 1188720 h 6178731"/>
              <a:gd name="connsiteX121" fmla="*/ 3898172 w 7294515"/>
              <a:gd name="connsiteY121" fmla="*/ 1240971 h 6178731"/>
              <a:gd name="connsiteX122" fmla="*/ 3963487 w 7294515"/>
              <a:gd name="connsiteY122" fmla="*/ 1293223 h 6178731"/>
              <a:gd name="connsiteX123" fmla="*/ 3976549 w 7294515"/>
              <a:gd name="connsiteY123" fmla="*/ 1410788 h 6178731"/>
              <a:gd name="connsiteX124" fmla="*/ 4054927 w 7294515"/>
              <a:gd name="connsiteY124" fmla="*/ 1606731 h 6178731"/>
              <a:gd name="connsiteX125" fmla="*/ 4028801 w 7294515"/>
              <a:gd name="connsiteY125" fmla="*/ 1658983 h 6178731"/>
              <a:gd name="connsiteX126" fmla="*/ 4133304 w 7294515"/>
              <a:gd name="connsiteY126" fmla="*/ 1658983 h 6178731"/>
              <a:gd name="connsiteX127" fmla="*/ 4185555 w 7294515"/>
              <a:gd name="connsiteY127" fmla="*/ 1698171 h 6178731"/>
              <a:gd name="connsiteX128" fmla="*/ 4237807 w 7294515"/>
              <a:gd name="connsiteY128" fmla="*/ 1672046 h 6178731"/>
              <a:gd name="connsiteX129" fmla="*/ 4237807 w 7294515"/>
              <a:gd name="connsiteY129" fmla="*/ 1815737 h 6178731"/>
              <a:gd name="connsiteX130" fmla="*/ 4486001 w 7294515"/>
              <a:gd name="connsiteY130" fmla="*/ 1854926 h 6178731"/>
              <a:gd name="connsiteX131" fmla="*/ 4708069 w 7294515"/>
              <a:gd name="connsiteY131" fmla="*/ 1881051 h 6178731"/>
              <a:gd name="connsiteX132" fmla="*/ 4917075 w 7294515"/>
              <a:gd name="connsiteY132" fmla="*/ 1946366 h 6178731"/>
              <a:gd name="connsiteX133" fmla="*/ 5093016 w 7294515"/>
              <a:gd name="connsiteY133" fmla="*/ 1979295 h 6178731"/>
              <a:gd name="connsiteX134" fmla="*/ 5495651 w 7294515"/>
              <a:gd name="connsiteY134" fmla="*/ 1933847 h 6178731"/>
              <a:gd name="connsiteX135" fmla="*/ 5779224 w 7294515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5 w 7320601"/>
              <a:gd name="connsiteY56" fmla="*/ 47156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873390 w 7320601"/>
              <a:gd name="connsiteY60" fmla="*/ 4741817 h 6178731"/>
              <a:gd name="connsiteX61" fmla="*/ 1795013 w 7320601"/>
              <a:gd name="connsiteY61" fmla="*/ 4689566 h 6178731"/>
              <a:gd name="connsiteX62" fmla="*/ 1677447 w 7320601"/>
              <a:gd name="connsiteY62" fmla="*/ 4297680 h 6178731"/>
              <a:gd name="connsiteX63" fmla="*/ 1546818 w 7320601"/>
              <a:gd name="connsiteY63" fmla="*/ 4258491 h 6178731"/>
              <a:gd name="connsiteX64" fmla="*/ 1544664 w 7320601"/>
              <a:gd name="connsiteY64" fmla="*/ 4140109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5 w 7320601"/>
              <a:gd name="connsiteY56" fmla="*/ 47156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873390 w 7320601"/>
              <a:gd name="connsiteY60" fmla="*/ 4741817 h 6178731"/>
              <a:gd name="connsiteX61" fmla="*/ 1795013 w 7320601"/>
              <a:gd name="connsiteY61" fmla="*/ 4689566 h 6178731"/>
              <a:gd name="connsiteX62" fmla="*/ 1677447 w 7320601"/>
              <a:gd name="connsiteY62" fmla="*/ 4297680 h 6178731"/>
              <a:gd name="connsiteX63" fmla="*/ 1537217 w 7320601"/>
              <a:gd name="connsiteY63" fmla="*/ 4334691 h 6178731"/>
              <a:gd name="connsiteX64" fmla="*/ 1544664 w 7320601"/>
              <a:gd name="connsiteY64" fmla="*/ 4140109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5 w 7320601"/>
              <a:gd name="connsiteY56" fmla="*/ 47156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873390 w 7320601"/>
              <a:gd name="connsiteY60" fmla="*/ 4741817 h 6178731"/>
              <a:gd name="connsiteX61" fmla="*/ 1795013 w 7320601"/>
              <a:gd name="connsiteY61" fmla="*/ 4689566 h 6178731"/>
              <a:gd name="connsiteX62" fmla="*/ 1677447 w 7320601"/>
              <a:gd name="connsiteY62" fmla="*/ 429768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5 w 7320601"/>
              <a:gd name="connsiteY56" fmla="*/ 47156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873390 w 7320601"/>
              <a:gd name="connsiteY60" fmla="*/ 4741817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5 w 7320601"/>
              <a:gd name="connsiteY56" fmla="*/ 47156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0 w 7320601"/>
              <a:gd name="connsiteY57" fmla="*/ 471569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65275 w 7320601"/>
              <a:gd name="connsiteY58" fmla="*/ 4728754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27424 w 7320601"/>
              <a:gd name="connsiteY54" fmla="*/ 4715691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98879 w 7320601"/>
              <a:gd name="connsiteY58" fmla="*/ 4738279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715253 w 7320601"/>
              <a:gd name="connsiteY49" fmla="*/ 4885508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56227 w 7320601"/>
              <a:gd name="connsiteY54" fmla="*/ 4701403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98879 w 7320601"/>
              <a:gd name="connsiteY58" fmla="*/ 4738279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85070 w 7320601"/>
              <a:gd name="connsiteY47" fmla="*/ 5381897 h 6178731"/>
              <a:gd name="connsiteX48" fmla="*/ 3793630 w 7320601"/>
              <a:gd name="connsiteY48" fmla="*/ 5081451 h 6178731"/>
              <a:gd name="connsiteX49" fmla="*/ 3672048 w 7320601"/>
              <a:gd name="connsiteY49" fmla="*/ 4914083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56227 w 7320601"/>
              <a:gd name="connsiteY54" fmla="*/ 4701403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98879 w 7320601"/>
              <a:gd name="connsiteY58" fmla="*/ 4738279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911195 w 7320601"/>
              <a:gd name="connsiteY45" fmla="*/ 5199017 h 6178731"/>
              <a:gd name="connsiteX46" fmla="*/ 3885070 w 7320601"/>
              <a:gd name="connsiteY46" fmla="*/ 5303520 h 6178731"/>
              <a:gd name="connsiteX47" fmla="*/ 3814662 w 7320601"/>
              <a:gd name="connsiteY47" fmla="*/ 5273947 h 6178731"/>
              <a:gd name="connsiteX48" fmla="*/ 3793630 w 7320601"/>
              <a:gd name="connsiteY48" fmla="*/ 5081451 h 6178731"/>
              <a:gd name="connsiteX49" fmla="*/ 3672048 w 7320601"/>
              <a:gd name="connsiteY49" fmla="*/ 4914083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56227 w 7320601"/>
              <a:gd name="connsiteY54" fmla="*/ 4701403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98879 w 7320601"/>
              <a:gd name="connsiteY58" fmla="*/ 4738279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884792 w 7320601"/>
              <a:gd name="connsiteY45" fmla="*/ 5265692 h 6178731"/>
              <a:gd name="connsiteX46" fmla="*/ 3885070 w 7320601"/>
              <a:gd name="connsiteY46" fmla="*/ 5303520 h 6178731"/>
              <a:gd name="connsiteX47" fmla="*/ 3814662 w 7320601"/>
              <a:gd name="connsiteY47" fmla="*/ 5273947 h 6178731"/>
              <a:gd name="connsiteX48" fmla="*/ 3793630 w 7320601"/>
              <a:gd name="connsiteY48" fmla="*/ 5081451 h 6178731"/>
              <a:gd name="connsiteX49" fmla="*/ 3672048 w 7320601"/>
              <a:gd name="connsiteY49" fmla="*/ 4914083 h 6178731"/>
              <a:gd name="connsiteX50" fmla="*/ 3545435 w 7320601"/>
              <a:gd name="connsiteY50" fmla="*/ 4702628 h 6178731"/>
              <a:gd name="connsiteX51" fmla="*/ 3349493 w 7320601"/>
              <a:gd name="connsiteY51" fmla="*/ 4572000 h 6178731"/>
              <a:gd name="connsiteX52" fmla="*/ 3166613 w 7320601"/>
              <a:gd name="connsiteY52" fmla="*/ 4467497 h 6178731"/>
              <a:gd name="connsiteX53" fmla="*/ 3127424 w 7320601"/>
              <a:gd name="connsiteY53" fmla="*/ 4558937 h 6178731"/>
              <a:gd name="connsiteX54" fmla="*/ 3156227 w 7320601"/>
              <a:gd name="connsiteY54" fmla="*/ 4701403 h 6178731"/>
              <a:gd name="connsiteX55" fmla="*/ 3114361 w 7320601"/>
              <a:gd name="connsiteY55" fmla="*/ 4794068 h 6178731"/>
              <a:gd name="connsiteX56" fmla="*/ 2722476 w 7320601"/>
              <a:gd name="connsiteY56" fmla="*/ 4753791 h 6178731"/>
              <a:gd name="connsiteX57" fmla="*/ 2330591 w 7320601"/>
              <a:gd name="connsiteY57" fmla="*/ 4696641 h 6178731"/>
              <a:gd name="connsiteX58" fmla="*/ 2298879 w 7320601"/>
              <a:gd name="connsiteY58" fmla="*/ 4738279 h 6178731"/>
              <a:gd name="connsiteX59" fmla="*/ 2069333 w 7320601"/>
              <a:gd name="connsiteY59" fmla="*/ 4728754 h 6178731"/>
              <a:gd name="connsiteX60" fmla="*/ 1796582 w 7320601"/>
              <a:gd name="connsiteY60" fmla="*/ 4789442 h 6178731"/>
              <a:gd name="connsiteX61" fmla="*/ 1795013 w 7320601"/>
              <a:gd name="connsiteY61" fmla="*/ 4689566 h 6178731"/>
              <a:gd name="connsiteX62" fmla="*/ 1706250 w 7320601"/>
              <a:gd name="connsiteY62" fmla="*/ 4278630 h 6178731"/>
              <a:gd name="connsiteX63" fmla="*/ 1537217 w 7320601"/>
              <a:gd name="connsiteY63" fmla="*/ 4334691 h 6178731"/>
              <a:gd name="connsiteX64" fmla="*/ 1515861 w 7320601"/>
              <a:gd name="connsiteY64" fmla="*/ 4244884 h 6178731"/>
              <a:gd name="connsiteX65" fmla="*/ 695624 w 7320601"/>
              <a:gd name="connsiteY65" fmla="*/ 4736518 h 6178731"/>
              <a:gd name="connsiteX66" fmla="*/ 0 w 7320601"/>
              <a:gd name="connsiteY66" fmla="*/ 4011900 h 6178731"/>
              <a:gd name="connsiteX67" fmla="*/ 388631 w 7320601"/>
              <a:gd name="connsiteY67" fmla="*/ 3435038 h 6178731"/>
              <a:gd name="connsiteX68" fmla="*/ 331710 w 7320601"/>
              <a:gd name="connsiteY68" fmla="*/ 3325981 h 6178731"/>
              <a:gd name="connsiteX69" fmla="*/ 48997 w 7320601"/>
              <a:gd name="connsiteY69" fmla="*/ 3122762 h 6178731"/>
              <a:gd name="connsiteX70" fmla="*/ 292784 w 7320601"/>
              <a:gd name="connsiteY70" fmla="*/ 2965268 h 6178731"/>
              <a:gd name="connsiteX71" fmla="*/ 671607 w 7320601"/>
              <a:gd name="connsiteY71" fmla="*/ 2651760 h 6178731"/>
              <a:gd name="connsiteX72" fmla="*/ 867550 w 7320601"/>
              <a:gd name="connsiteY72" fmla="*/ 2416628 h 6178731"/>
              <a:gd name="connsiteX73" fmla="*/ 1194121 w 7320601"/>
              <a:gd name="connsiteY73" fmla="*/ 2024743 h 6178731"/>
              <a:gd name="connsiteX74" fmla="*/ 1390064 w 7320601"/>
              <a:gd name="connsiteY74" fmla="*/ 1789611 h 6178731"/>
              <a:gd name="connsiteX75" fmla="*/ 1494567 w 7320601"/>
              <a:gd name="connsiteY75" fmla="*/ 1528354 h 6178731"/>
              <a:gd name="connsiteX76" fmla="*/ 1468441 w 7320601"/>
              <a:gd name="connsiteY76" fmla="*/ 1410788 h 6178731"/>
              <a:gd name="connsiteX77" fmla="*/ 1311687 w 7320601"/>
              <a:gd name="connsiteY77" fmla="*/ 1227908 h 6178731"/>
              <a:gd name="connsiteX78" fmla="*/ 1350875 w 7320601"/>
              <a:gd name="connsiteY78" fmla="*/ 1110343 h 6178731"/>
              <a:gd name="connsiteX79" fmla="*/ 1363938 w 7320601"/>
              <a:gd name="connsiteY79" fmla="*/ 992777 h 6178731"/>
              <a:gd name="connsiteX80" fmla="*/ 1429253 w 7320601"/>
              <a:gd name="connsiteY80" fmla="*/ 914400 h 6178731"/>
              <a:gd name="connsiteX81" fmla="*/ 1403127 w 7320601"/>
              <a:gd name="connsiteY81" fmla="*/ 809897 h 6178731"/>
              <a:gd name="connsiteX82" fmla="*/ 1442315 w 7320601"/>
              <a:gd name="connsiteY82" fmla="*/ 783771 h 6178731"/>
              <a:gd name="connsiteX83" fmla="*/ 1533755 w 7320601"/>
              <a:gd name="connsiteY83" fmla="*/ 640080 h 6178731"/>
              <a:gd name="connsiteX84" fmla="*/ 1494567 w 7320601"/>
              <a:gd name="connsiteY84" fmla="*/ 587828 h 6178731"/>
              <a:gd name="connsiteX85" fmla="*/ 1546818 w 7320601"/>
              <a:gd name="connsiteY85" fmla="*/ 535577 h 6178731"/>
              <a:gd name="connsiteX86" fmla="*/ 1481504 w 7320601"/>
              <a:gd name="connsiteY86" fmla="*/ 483326 h 6178731"/>
              <a:gd name="connsiteX87" fmla="*/ 1533755 w 7320601"/>
              <a:gd name="connsiteY87" fmla="*/ 391886 h 6178731"/>
              <a:gd name="connsiteX88" fmla="*/ 1546818 w 7320601"/>
              <a:gd name="connsiteY88" fmla="*/ 274320 h 6178731"/>
              <a:gd name="connsiteX89" fmla="*/ 1599070 w 7320601"/>
              <a:gd name="connsiteY89" fmla="*/ 117566 h 6178731"/>
              <a:gd name="connsiteX90" fmla="*/ 1651321 w 7320601"/>
              <a:gd name="connsiteY90" fmla="*/ 0 h 6178731"/>
              <a:gd name="connsiteX91" fmla="*/ 1899515 w 7320601"/>
              <a:gd name="connsiteY91" fmla="*/ 130628 h 6178731"/>
              <a:gd name="connsiteX92" fmla="*/ 2043207 w 7320601"/>
              <a:gd name="connsiteY92" fmla="*/ 248194 h 6178731"/>
              <a:gd name="connsiteX93" fmla="*/ 2199961 w 7320601"/>
              <a:gd name="connsiteY93" fmla="*/ 222068 h 6178731"/>
              <a:gd name="connsiteX94" fmla="*/ 2343653 w 7320601"/>
              <a:gd name="connsiteY94" fmla="*/ 287383 h 6178731"/>
              <a:gd name="connsiteX95" fmla="*/ 2526533 w 7320601"/>
              <a:gd name="connsiteY95" fmla="*/ 287383 h 6178731"/>
              <a:gd name="connsiteX96" fmla="*/ 2591847 w 7320601"/>
              <a:gd name="connsiteY96" fmla="*/ 287383 h 6178731"/>
              <a:gd name="connsiteX97" fmla="*/ 2631035 w 7320601"/>
              <a:gd name="connsiteY97" fmla="*/ 365760 h 6178731"/>
              <a:gd name="connsiteX98" fmla="*/ 2500407 w 7320601"/>
              <a:gd name="connsiteY98" fmla="*/ 444137 h 6178731"/>
              <a:gd name="connsiteX99" fmla="*/ 2474281 w 7320601"/>
              <a:gd name="connsiteY99" fmla="*/ 561703 h 6178731"/>
              <a:gd name="connsiteX100" fmla="*/ 2395904 w 7320601"/>
              <a:gd name="connsiteY100" fmla="*/ 666206 h 6178731"/>
              <a:gd name="connsiteX101" fmla="*/ 2461218 w 7320601"/>
              <a:gd name="connsiteY101" fmla="*/ 731520 h 6178731"/>
              <a:gd name="connsiteX102" fmla="*/ 2539595 w 7320601"/>
              <a:gd name="connsiteY102" fmla="*/ 653143 h 6178731"/>
              <a:gd name="connsiteX103" fmla="*/ 2631035 w 7320601"/>
              <a:gd name="connsiteY103" fmla="*/ 600891 h 6178731"/>
              <a:gd name="connsiteX104" fmla="*/ 2748601 w 7320601"/>
              <a:gd name="connsiteY104" fmla="*/ 561703 h 6178731"/>
              <a:gd name="connsiteX105" fmla="*/ 2735538 w 7320601"/>
              <a:gd name="connsiteY105" fmla="*/ 444137 h 6178731"/>
              <a:gd name="connsiteX106" fmla="*/ 2853104 w 7320601"/>
              <a:gd name="connsiteY106" fmla="*/ 535577 h 6178731"/>
              <a:gd name="connsiteX107" fmla="*/ 2970670 w 7320601"/>
              <a:gd name="connsiteY107" fmla="*/ 679268 h 6178731"/>
              <a:gd name="connsiteX108" fmla="*/ 3022921 w 7320601"/>
              <a:gd name="connsiteY108" fmla="*/ 783771 h 6178731"/>
              <a:gd name="connsiteX109" fmla="*/ 3035984 w 7320601"/>
              <a:gd name="connsiteY109" fmla="*/ 705394 h 6178731"/>
              <a:gd name="connsiteX110" fmla="*/ 3127424 w 7320601"/>
              <a:gd name="connsiteY110" fmla="*/ 666206 h 6178731"/>
              <a:gd name="connsiteX111" fmla="*/ 3166613 w 7320601"/>
              <a:gd name="connsiteY111" fmla="*/ 509451 h 6178731"/>
              <a:gd name="connsiteX112" fmla="*/ 3310304 w 7320601"/>
              <a:gd name="connsiteY112" fmla="*/ 574766 h 6178731"/>
              <a:gd name="connsiteX113" fmla="*/ 3297241 w 7320601"/>
              <a:gd name="connsiteY113" fmla="*/ 705394 h 6178731"/>
              <a:gd name="connsiteX114" fmla="*/ 3297241 w 7320601"/>
              <a:gd name="connsiteY114" fmla="*/ 757646 h 6178731"/>
              <a:gd name="connsiteX115" fmla="*/ 3597687 w 7320601"/>
              <a:gd name="connsiteY115" fmla="*/ 783771 h 6178731"/>
              <a:gd name="connsiteX116" fmla="*/ 3532373 w 7320601"/>
              <a:gd name="connsiteY116" fmla="*/ 940526 h 6178731"/>
              <a:gd name="connsiteX117" fmla="*/ 3506247 w 7320601"/>
              <a:gd name="connsiteY117" fmla="*/ 1018903 h 6178731"/>
              <a:gd name="connsiteX118" fmla="*/ 3623813 w 7320601"/>
              <a:gd name="connsiteY118" fmla="*/ 1084217 h 6178731"/>
              <a:gd name="connsiteX119" fmla="*/ 3780567 w 7320601"/>
              <a:gd name="connsiteY119" fmla="*/ 1162594 h 6178731"/>
              <a:gd name="connsiteX120" fmla="*/ 3872007 w 7320601"/>
              <a:gd name="connsiteY120" fmla="*/ 1188720 h 6178731"/>
              <a:gd name="connsiteX121" fmla="*/ 3924258 w 7320601"/>
              <a:gd name="connsiteY121" fmla="*/ 1240971 h 6178731"/>
              <a:gd name="connsiteX122" fmla="*/ 3989573 w 7320601"/>
              <a:gd name="connsiteY122" fmla="*/ 1293223 h 6178731"/>
              <a:gd name="connsiteX123" fmla="*/ 4002635 w 7320601"/>
              <a:gd name="connsiteY123" fmla="*/ 1410788 h 6178731"/>
              <a:gd name="connsiteX124" fmla="*/ 4081013 w 7320601"/>
              <a:gd name="connsiteY124" fmla="*/ 1606731 h 6178731"/>
              <a:gd name="connsiteX125" fmla="*/ 4054887 w 7320601"/>
              <a:gd name="connsiteY125" fmla="*/ 1658983 h 6178731"/>
              <a:gd name="connsiteX126" fmla="*/ 4159390 w 7320601"/>
              <a:gd name="connsiteY126" fmla="*/ 1658983 h 6178731"/>
              <a:gd name="connsiteX127" fmla="*/ 4211641 w 7320601"/>
              <a:gd name="connsiteY127" fmla="*/ 1698171 h 6178731"/>
              <a:gd name="connsiteX128" fmla="*/ 4263893 w 7320601"/>
              <a:gd name="connsiteY128" fmla="*/ 1672046 h 6178731"/>
              <a:gd name="connsiteX129" fmla="*/ 4263893 w 7320601"/>
              <a:gd name="connsiteY129" fmla="*/ 1815737 h 6178731"/>
              <a:gd name="connsiteX130" fmla="*/ 4512087 w 7320601"/>
              <a:gd name="connsiteY130" fmla="*/ 1854926 h 6178731"/>
              <a:gd name="connsiteX131" fmla="*/ 4734155 w 7320601"/>
              <a:gd name="connsiteY131" fmla="*/ 1881051 h 6178731"/>
              <a:gd name="connsiteX132" fmla="*/ 4943161 w 7320601"/>
              <a:gd name="connsiteY132" fmla="*/ 1946366 h 6178731"/>
              <a:gd name="connsiteX133" fmla="*/ 5119102 w 7320601"/>
              <a:gd name="connsiteY133" fmla="*/ 1979295 h 6178731"/>
              <a:gd name="connsiteX134" fmla="*/ 5521737 w 7320601"/>
              <a:gd name="connsiteY134" fmla="*/ 1933847 h 6178731"/>
              <a:gd name="connsiteX135" fmla="*/ 5805310 w 7320601"/>
              <a:gd name="connsiteY135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884792 w 7320601"/>
              <a:gd name="connsiteY45" fmla="*/ 5265692 h 6178731"/>
              <a:gd name="connsiteX46" fmla="*/ 3885070 w 7320601"/>
              <a:gd name="connsiteY46" fmla="*/ 5303520 h 6178731"/>
              <a:gd name="connsiteX47" fmla="*/ 3814662 w 7320601"/>
              <a:gd name="connsiteY47" fmla="*/ 5273947 h 6178731"/>
              <a:gd name="connsiteX48" fmla="*/ 3804537 w 7320601"/>
              <a:gd name="connsiteY48" fmla="*/ 5216424 h 6178731"/>
              <a:gd name="connsiteX49" fmla="*/ 3793630 w 7320601"/>
              <a:gd name="connsiteY49" fmla="*/ 5081451 h 6178731"/>
              <a:gd name="connsiteX50" fmla="*/ 3672048 w 7320601"/>
              <a:gd name="connsiteY50" fmla="*/ 4914083 h 6178731"/>
              <a:gd name="connsiteX51" fmla="*/ 3545435 w 7320601"/>
              <a:gd name="connsiteY51" fmla="*/ 4702628 h 6178731"/>
              <a:gd name="connsiteX52" fmla="*/ 3349493 w 7320601"/>
              <a:gd name="connsiteY52" fmla="*/ 4572000 h 6178731"/>
              <a:gd name="connsiteX53" fmla="*/ 3166613 w 7320601"/>
              <a:gd name="connsiteY53" fmla="*/ 4467497 h 6178731"/>
              <a:gd name="connsiteX54" fmla="*/ 3127424 w 7320601"/>
              <a:gd name="connsiteY54" fmla="*/ 4558937 h 6178731"/>
              <a:gd name="connsiteX55" fmla="*/ 3156227 w 7320601"/>
              <a:gd name="connsiteY55" fmla="*/ 4701403 h 6178731"/>
              <a:gd name="connsiteX56" fmla="*/ 3114361 w 7320601"/>
              <a:gd name="connsiteY56" fmla="*/ 4794068 h 6178731"/>
              <a:gd name="connsiteX57" fmla="*/ 2722476 w 7320601"/>
              <a:gd name="connsiteY57" fmla="*/ 4753791 h 6178731"/>
              <a:gd name="connsiteX58" fmla="*/ 2330591 w 7320601"/>
              <a:gd name="connsiteY58" fmla="*/ 4696641 h 6178731"/>
              <a:gd name="connsiteX59" fmla="*/ 2298879 w 7320601"/>
              <a:gd name="connsiteY59" fmla="*/ 4738279 h 6178731"/>
              <a:gd name="connsiteX60" fmla="*/ 2069333 w 7320601"/>
              <a:gd name="connsiteY60" fmla="*/ 4728754 h 6178731"/>
              <a:gd name="connsiteX61" fmla="*/ 1796582 w 7320601"/>
              <a:gd name="connsiteY61" fmla="*/ 4789442 h 6178731"/>
              <a:gd name="connsiteX62" fmla="*/ 1795013 w 7320601"/>
              <a:gd name="connsiteY62" fmla="*/ 4689566 h 6178731"/>
              <a:gd name="connsiteX63" fmla="*/ 1706250 w 7320601"/>
              <a:gd name="connsiteY63" fmla="*/ 4278630 h 6178731"/>
              <a:gd name="connsiteX64" fmla="*/ 1537217 w 7320601"/>
              <a:gd name="connsiteY64" fmla="*/ 4334691 h 6178731"/>
              <a:gd name="connsiteX65" fmla="*/ 1515861 w 7320601"/>
              <a:gd name="connsiteY65" fmla="*/ 4244884 h 6178731"/>
              <a:gd name="connsiteX66" fmla="*/ 695624 w 7320601"/>
              <a:gd name="connsiteY66" fmla="*/ 4736518 h 6178731"/>
              <a:gd name="connsiteX67" fmla="*/ 0 w 7320601"/>
              <a:gd name="connsiteY67" fmla="*/ 4011900 h 6178731"/>
              <a:gd name="connsiteX68" fmla="*/ 388631 w 7320601"/>
              <a:gd name="connsiteY68" fmla="*/ 3435038 h 6178731"/>
              <a:gd name="connsiteX69" fmla="*/ 331710 w 7320601"/>
              <a:gd name="connsiteY69" fmla="*/ 3325981 h 6178731"/>
              <a:gd name="connsiteX70" fmla="*/ 48997 w 7320601"/>
              <a:gd name="connsiteY70" fmla="*/ 3122762 h 6178731"/>
              <a:gd name="connsiteX71" fmla="*/ 292784 w 7320601"/>
              <a:gd name="connsiteY71" fmla="*/ 2965268 h 6178731"/>
              <a:gd name="connsiteX72" fmla="*/ 671607 w 7320601"/>
              <a:gd name="connsiteY72" fmla="*/ 2651760 h 6178731"/>
              <a:gd name="connsiteX73" fmla="*/ 867550 w 7320601"/>
              <a:gd name="connsiteY73" fmla="*/ 2416628 h 6178731"/>
              <a:gd name="connsiteX74" fmla="*/ 1194121 w 7320601"/>
              <a:gd name="connsiteY74" fmla="*/ 2024743 h 6178731"/>
              <a:gd name="connsiteX75" fmla="*/ 1390064 w 7320601"/>
              <a:gd name="connsiteY75" fmla="*/ 1789611 h 6178731"/>
              <a:gd name="connsiteX76" fmla="*/ 1494567 w 7320601"/>
              <a:gd name="connsiteY76" fmla="*/ 1528354 h 6178731"/>
              <a:gd name="connsiteX77" fmla="*/ 1468441 w 7320601"/>
              <a:gd name="connsiteY77" fmla="*/ 1410788 h 6178731"/>
              <a:gd name="connsiteX78" fmla="*/ 1311687 w 7320601"/>
              <a:gd name="connsiteY78" fmla="*/ 1227908 h 6178731"/>
              <a:gd name="connsiteX79" fmla="*/ 1350875 w 7320601"/>
              <a:gd name="connsiteY79" fmla="*/ 1110343 h 6178731"/>
              <a:gd name="connsiteX80" fmla="*/ 1363938 w 7320601"/>
              <a:gd name="connsiteY80" fmla="*/ 992777 h 6178731"/>
              <a:gd name="connsiteX81" fmla="*/ 1429253 w 7320601"/>
              <a:gd name="connsiteY81" fmla="*/ 914400 h 6178731"/>
              <a:gd name="connsiteX82" fmla="*/ 1403127 w 7320601"/>
              <a:gd name="connsiteY82" fmla="*/ 809897 h 6178731"/>
              <a:gd name="connsiteX83" fmla="*/ 1442315 w 7320601"/>
              <a:gd name="connsiteY83" fmla="*/ 783771 h 6178731"/>
              <a:gd name="connsiteX84" fmla="*/ 1533755 w 7320601"/>
              <a:gd name="connsiteY84" fmla="*/ 640080 h 6178731"/>
              <a:gd name="connsiteX85" fmla="*/ 1494567 w 7320601"/>
              <a:gd name="connsiteY85" fmla="*/ 587828 h 6178731"/>
              <a:gd name="connsiteX86" fmla="*/ 1546818 w 7320601"/>
              <a:gd name="connsiteY86" fmla="*/ 535577 h 6178731"/>
              <a:gd name="connsiteX87" fmla="*/ 1481504 w 7320601"/>
              <a:gd name="connsiteY87" fmla="*/ 483326 h 6178731"/>
              <a:gd name="connsiteX88" fmla="*/ 1533755 w 7320601"/>
              <a:gd name="connsiteY88" fmla="*/ 391886 h 6178731"/>
              <a:gd name="connsiteX89" fmla="*/ 1546818 w 7320601"/>
              <a:gd name="connsiteY89" fmla="*/ 274320 h 6178731"/>
              <a:gd name="connsiteX90" fmla="*/ 1599070 w 7320601"/>
              <a:gd name="connsiteY90" fmla="*/ 117566 h 6178731"/>
              <a:gd name="connsiteX91" fmla="*/ 1651321 w 7320601"/>
              <a:gd name="connsiteY91" fmla="*/ 0 h 6178731"/>
              <a:gd name="connsiteX92" fmla="*/ 1899515 w 7320601"/>
              <a:gd name="connsiteY92" fmla="*/ 130628 h 6178731"/>
              <a:gd name="connsiteX93" fmla="*/ 2043207 w 7320601"/>
              <a:gd name="connsiteY93" fmla="*/ 248194 h 6178731"/>
              <a:gd name="connsiteX94" fmla="*/ 2199961 w 7320601"/>
              <a:gd name="connsiteY94" fmla="*/ 222068 h 6178731"/>
              <a:gd name="connsiteX95" fmla="*/ 2343653 w 7320601"/>
              <a:gd name="connsiteY95" fmla="*/ 287383 h 6178731"/>
              <a:gd name="connsiteX96" fmla="*/ 2526533 w 7320601"/>
              <a:gd name="connsiteY96" fmla="*/ 287383 h 6178731"/>
              <a:gd name="connsiteX97" fmla="*/ 2591847 w 7320601"/>
              <a:gd name="connsiteY97" fmla="*/ 287383 h 6178731"/>
              <a:gd name="connsiteX98" fmla="*/ 2631035 w 7320601"/>
              <a:gd name="connsiteY98" fmla="*/ 365760 h 6178731"/>
              <a:gd name="connsiteX99" fmla="*/ 2500407 w 7320601"/>
              <a:gd name="connsiteY99" fmla="*/ 444137 h 6178731"/>
              <a:gd name="connsiteX100" fmla="*/ 2474281 w 7320601"/>
              <a:gd name="connsiteY100" fmla="*/ 561703 h 6178731"/>
              <a:gd name="connsiteX101" fmla="*/ 2395904 w 7320601"/>
              <a:gd name="connsiteY101" fmla="*/ 666206 h 6178731"/>
              <a:gd name="connsiteX102" fmla="*/ 2461218 w 7320601"/>
              <a:gd name="connsiteY102" fmla="*/ 731520 h 6178731"/>
              <a:gd name="connsiteX103" fmla="*/ 2539595 w 7320601"/>
              <a:gd name="connsiteY103" fmla="*/ 653143 h 6178731"/>
              <a:gd name="connsiteX104" fmla="*/ 2631035 w 7320601"/>
              <a:gd name="connsiteY104" fmla="*/ 600891 h 6178731"/>
              <a:gd name="connsiteX105" fmla="*/ 2748601 w 7320601"/>
              <a:gd name="connsiteY105" fmla="*/ 561703 h 6178731"/>
              <a:gd name="connsiteX106" fmla="*/ 2735538 w 7320601"/>
              <a:gd name="connsiteY106" fmla="*/ 444137 h 6178731"/>
              <a:gd name="connsiteX107" fmla="*/ 2853104 w 7320601"/>
              <a:gd name="connsiteY107" fmla="*/ 535577 h 6178731"/>
              <a:gd name="connsiteX108" fmla="*/ 2970670 w 7320601"/>
              <a:gd name="connsiteY108" fmla="*/ 679268 h 6178731"/>
              <a:gd name="connsiteX109" fmla="*/ 3022921 w 7320601"/>
              <a:gd name="connsiteY109" fmla="*/ 783771 h 6178731"/>
              <a:gd name="connsiteX110" fmla="*/ 3035984 w 7320601"/>
              <a:gd name="connsiteY110" fmla="*/ 705394 h 6178731"/>
              <a:gd name="connsiteX111" fmla="*/ 3127424 w 7320601"/>
              <a:gd name="connsiteY111" fmla="*/ 666206 h 6178731"/>
              <a:gd name="connsiteX112" fmla="*/ 3166613 w 7320601"/>
              <a:gd name="connsiteY112" fmla="*/ 509451 h 6178731"/>
              <a:gd name="connsiteX113" fmla="*/ 3310304 w 7320601"/>
              <a:gd name="connsiteY113" fmla="*/ 574766 h 6178731"/>
              <a:gd name="connsiteX114" fmla="*/ 3297241 w 7320601"/>
              <a:gd name="connsiteY114" fmla="*/ 705394 h 6178731"/>
              <a:gd name="connsiteX115" fmla="*/ 3297241 w 7320601"/>
              <a:gd name="connsiteY115" fmla="*/ 757646 h 6178731"/>
              <a:gd name="connsiteX116" fmla="*/ 3597687 w 7320601"/>
              <a:gd name="connsiteY116" fmla="*/ 783771 h 6178731"/>
              <a:gd name="connsiteX117" fmla="*/ 3532373 w 7320601"/>
              <a:gd name="connsiteY117" fmla="*/ 940526 h 6178731"/>
              <a:gd name="connsiteX118" fmla="*/ 3506247 w 7320601"/>
              <a:gd name="connsiteY118" fmla="*/ 1018903 h 6178731"/>
              <a:gd name="connsiteX119" fmla="*/ 3623813 w 7320601"/>
              <a:gd name="connsiteY119" fmla="*/ 1084217 h 6178731"/>
              <a:gd name="connsiteX120" fmla="*/ 3780567 w 7320601"/>
              <a:gd name="connsiteY120" fmla="*/ 1162594 h 6178731"/>
              <a:gd name="connsiteX121" fmla="*/ 3872007 w 7320601"/>
              <a:gd name="connsiteY121" fmla="*/ 1188720 h 6178731"/>
              <a:gd name="connsiteX122" fmla="*/ 3924258 w 7320601"/>
              <a:gd name="connsiteY122" fmla="*/ 1240971 h 6178731"/>
              <a:gd name="connsiteX123" fmla="*/ 3989573 w 7320601"/>
              <a:gd name="connsiteY123" fmla="*/ 1293223 h 6178731"/>
              <a:gd name="connsiteX124" fmla="*/ 4002635 w 7320601"/>
              <a:gd name="connsiteY124" fmla="*/ 1410788 h 6178731"/>
              <a:gd name="connsiteX125" fmla="*/ 4081013 w 7320601"/>
              <a:gd name="connsiteY125" fmla="*/ 1606731 h 6178731"/>
              <a:gd name="connsiteX126" fmla="*/ 4054887 w 7320601"/>
              <a:gd name="connsiteY126" fmla="*/ 1658983 h 6178731"/>
              <a:gd name="connsiteX127" fmla="*/ 4159390 w 7320601"/>
              <a:gd name="connsiteY127" fmla="*/ 1658983 h 6178731"/>
              <a:gd name="connsiteX128" fmla="*/ 4211641 w 7320601"/>
              <a:gd name="connsiteY128" fmla="*/ 1698171 h 6178731"/>
              <a:gd name="connsiteX129" fmla="*/ 4263893 w 7320601"/>
              <a:gd name="connsiteY129" fmla="*/ 1672046 h 6178731"/>
              <a:gd name="connsiteX130" fmla="*/ 4263893 w 7320601"/>
              <a:gd name="connsiteY130" fmla="*/ 1815737 h 6178731"/>
              <a:gd name="connsiteX131" fmla="*/ 4512087 w 7320601"/>
              <a:gd name="connsiteY131" fmla="*/ 1854926 h 6178731"/>
              <a:gd name="connsiteX132" fmla="*/ 4734155 w 7320601"/>
              <a:gd name="connsiteY132" fmla="*/ 1881051 h 6178731"/>
              <a:gd name="connsiteX133" fmla="*/ 4943161 w 7320601"/>
              <a:gd name="connsiteY133" fmla="*/ 1946366 h 6178731"/>
              <a:gd name="connsiteX134" fmla="*/ 5119102 w 7320601"/>
              <a:gd name="connsiteY134" fmla="*/ 1979295 h 6178731"/>
              <a:gd name="connsiteX135" fmla="*/ 5521737 w 7320601"/>
              <a:gd name="connsiteY135" fmla="*/ 1933847 h 6178731"/>
              <a:gd name="connsiteX136" fmla="*/ 5805310 w 7320601"/>
              <a:gd name="connsiteY136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884792 w 7320601"/>
              <a:gd name="connsiteY45" fmla="*/ 5265692 h 6178731"/>
              <a:gd name="connsiteX46" fmla="*/ 3885070 w 7320601"/>
              <a:gd name="connsiteY46" fmla="*/ 5303520 h 6178731"/>
              <a:gd name="connsiteX47" fmla="*/ 3814662 w 7320601"/>
              <a:gd name="connsiteY47" fmla="*/ 5273947 h 6178731"/>
              <a:gd name="connsiteX48" fmla="*/ 3826139 w 7320601"/>
              <a:gd name="connsiteY48" fmla="*/ 5221186 h 6178731"/>
              <a:gd name="connsiteX49" fmla="*/ 3793630 w 7320601"/>
              <a:gd name="connsiteY49" fmla="*/ 5081451 h 6178731"/>
              <a:gd name="connsiteX50" fmla="*/ 3672048 w 7320601"/>
              <a:gd name="connsiteY50" fmla="*/ 4914083 h 6178731"/>
              <a:gd name="connsiteX51" fmla="*/ 3545435 w 7320601"/>
              <a:gd name="connsiteY51" fmla="*/ 4702628 h 6178731"/>
              <a:gd name="connsiteX52" fmla="*/ 3349493 w 7320601"/>
              <a:gd name="connsiteY52" fmla="*/ 4572000 h 6178731"/>
              <a:gd name="connsiteX53" fmla="*/ 3166613 w 7320601"/>
              <a:gd name="connsiteY53" fmla="*/ 4467497 h 6178731"/>
              <a:gd name="connsiteX54" fmla="*/ 3127424 w 7320601"/>
              <a:gd name="connsiteY54" fmla="*/ 4558937 h 6178731"/>
              <a:gd name="connsiteX55" fmla="*/ 3156227 w 7320601"/>
              <a:gd name="connsiteY55" fmla="*/ 4701403 h 6178731"/>
              <a:gd name="connsiteX56" fmla="*/ 3114361 w 7320601"/>
              <a:gd name="connsiteY56" fmla="*/ 4794068 h 6178731"/>
              <a:gd name="connsiteX57" fmla="*/ 2722476 w 7320601"/>
              <a:gd name="connsiteY57" fmla="*/ 4753791 h 6178731"/>
              <a:gd name="connsiteX58" fmla="*/ 2330591 w 7320601"/>
              <a:gd name="connsiteY58" fmla="*/ 4696641 h 6178731"/>
              <a:gd name="connsiteX59" fmla="*/ 2298879 w 7320601"/>
              <a:gd name="connsiteY59" fmla="*/ 4738279 h 6178731"/>
              <a:gd name="connsiteX60" fmla="*/ 2069333 w 7320601"/>
              <a:gd name="connsiteY60" fmla="*/ 4728754 h 6178731"/>
              <a:gd name="connsiteX61" fmla="*/ 1796582 w 7320601"/>
              <a:gd name="connsiteY61" fmla="*/ 4789442 h 6178731"/>
              <a:gd name="connsiteX62" fmla="*/ 1795013 w 7320601"/>
              <a:gd name="connsiteY62" fmla="*/ 4689566 h 6178731"/>
              <a:gd name="connsiteX63" fmla="*/ 1706250 w 7320601"/>
              <a:gd name="connsiteY63" fmla="*/ 4278630 h 6178731"/>
              <a:gd name="connsiteX64" fmla="*/ 1537217 w 7320601"/>
              <a:gd name="connsiteY64" fmla="*/ 4334691 h 6178731"/>
              <a:gd name="connsiteX65" fmla="*/ 1515861 w 7320601"/>
              <a:gd name="connsiteY65" fmla="*/ 4244884 h 6178731"/>
              <a:gd name="connsiteX66" fmla="*/ 695624 w 7320601"/>
              <a:gd name="connsiteY66" fmla="*/ 4736518 h 6178731"/>
              <a:gd name="connsiteX67" fmla="*/ 0 w 7320601"/>
              <a:gd name="connsiteY67" fmla="*/ 4011900 h 6178731"/>
              <a:gd name="connsiteX68" fmla="*/ 388631 w 7320601"/>
              <a:gd name="connsiteY68" fmla="*/ 3435038 h 6178731"/>
              <a:gd name="connsiteX69" fmla="*/ 331710 w 7320601"/>
              <a:gd name="connsiteY69" fmla="*/ 3325981 h 6178731"/>
              <a:gd name="connsiteX70" fmla="*/ 48997 w 7320601"/>
              <a:gd name="connsiteY70" fmla="*/ 3122762 h 6178731"/>
              <a:gd name="connsiteX71" fmla="*/ 292784 w 7320601"/>
              <a:gd name="connsiteY71" fmla="*/ 2965268 h 6178731"/>
              <a:gd name="connsiteX72" fmla="*/ 671607 w 7320601"/>
              <a:gd name="connsiteY72" fmla="*/ 2651760 h 6178731"/>
              <a:gd name="connsiteX73" fmla="*/ 867550 w 7320601"/>
              <a:gd name="connsiteY73" fmla="*/ 2416628 h 6178731"/>
              <a:gd name="connsiteX74" fmla="*/ 1194121 w 7320601"/>
              <a:gd name="connsiteY74" fmla="*/ 2024743 h 6178731"/>
              <a:gd name="connsiteX75" fmla="*/ 1390064 w 7320601"/>
              <a:gd name="connsiteY75" fmla="*/ 1789611 h 6178731"/>
              <a:gd name="connsiteX76" fmla="*/ 1494567 w 7320601"/>
              <a:gd name="connsiteY76" fmla="*/ 1528354 h 6178731"/>
              <a:gd name="connsiteX77" fmla="*/ 1468441 w 7320601"/>
              <a:gd name="connsiteY77" fmla="*/ 1410788 h 6178731"/>
              <a:gd name="connsiteX78" fmla="*/ 1311687 w 7320601"/>
              <a:gd name="connsiteY78" fmla="*/ 1227908 h 6178731"/>
              <a:gd name="connsiteX79" fmla="*/ 1350875 w 7320601"/>
              <a:gd name="connsiteY79" fmla="*/ 1110343 h 6178731"/>
              <a:gd name="connsiteX80" fmla="*/ 1363938 w 7320601"/>
              <a:gd name="connsiteY80" fmla="*/ 992777 h 6178731"/>
              <a:gd name="connsiteX81" fmla="*/ 1429253 w 7320601"/>
              <a:gd name="connsiteY81" fmla="*/ 914400 h 6178731"/>
              <a:gd name="connsiteX82" fmla="*/ 1403127 w 7320601"/>
              <a:gd name="connsiteY82" fmla="*/ 809897 h 6178731"/>
              <a:gd name="connsiteX83" fmla="*/ 1442315 w 7320601"/>
              <a:gd name="connsiteY83" fmla="*/ 783771 h 6178731"/>
              <a:gd name="connsiteX84" fmla="*/ 1533755 w 7320601"/>
              <a:gd name="connsiteY84" fmla="*/ 640080 h 6178731"/>
              <a:gd name="connsiteX85" fmla="*/ 1494567 w 7320601"/>
              <a:gd name="connsiteY85" fmla="*/ 587828 h 6178731"/>
              <a:gd name="connsiteX86" fmla="*/ 1546818 w 7320601"/>
              <a:gd name="connsiteY86" fmla="*/ 535577 h 6178731"/>
              <a:gd name="connsiteX87" fmla="*/ 1481504 w 7320601"/>
              <a:gd name="connsiteY87" fmla="*/ 483326 h 6178731"/>
              <a:gd name="connsiteX88" fmla="*/ 1533755 w 7320601"/>
              <a:gd name="connsiteY88" fmla="*/ 391886 h 6178731"/>
              <a:gd name="connsiteX89" fmla="*/ 1546818 w 7320601"/>
              <a:gd name="connsiteY89" fmla="*/ 274320 h 6178731"/>
              <a:gd name="connsiteX90" fmla="*/ 1599070 w 7320601"/>
              <a:gd name="connsiteY90" fmla="*/ 117566 h 6178731"/>
              <a:gd name="connsiteX91" fmla="*/ 1651321 w 7320601"/>
              <a:gd name="connsiteY91" fmla="*/ 0 h 6178731"/>
              <a:gd name="connsiteX92" fmla="*/ 1899515 w 7320601"/>
              <a:gd name="connsiteY92" fmla="*/ 130628 h 6178731"/>
              <a:gd name="connsiteX93" fmla="*/ 2043207 w 7320601"/>
              <a:gd name="connsiteY93" fmla="*/ 248194 h 6178731"/>
              <a:gd name="connsiteX94" fmla="*/ 2199961 w 7320601"/>
              <a:gd name="connsiteY94" fmla="*/ 222068 h 6178731"/>
              <a:gd name="connsiteX95" fmla="*/ 2343653 w 7320601"/>
              <a:gd name="connsiteY95" fmla="*/ 287383 h 6178731"/>
              <a:gd name="connsiteX96" fmla="*/ 2526533 w 7320601"/>
              <a:gd name="connsiteY96" fmla="*/ 287383 h 6178731"/>
              <a:gd name="connsiteX97" fmla="*/ 2591847 w 7320601"/>
              <a:gd name="connsiteY97" fmla="*/ 287383 h 6178731"/>
              <a:gd name="connsiteX98" fmla="*/ 2631035 w 7320601"/>
              <a:gd name="connsiteY98" fmla="*/ 365760 h 6178731"/>
              <a:gd name="connsiteX99" fmla="*/ 2500407 w 7320601"/>
              <a:gd name="connsiteY99" fmla="*/ 444137 h 6178731"/>
              <a:gd name="connsiteX100" fmla="*/ 2474281 w 7320601"/>
              <a:gd name="connsiteY100" fmla="*/ 561703 h 6178731"/>
              <a:gd name="connsiteX101" fmla="*/ 2395904 w 7320601"/>
              <a:gd name="connsiteY101" fmla="*/ 666206 h 6178731"/>
              <a:gd name="connsiteX102" fmla="*/ 2461218 w 7320601"/>
              <a:gd name="connsiteY102" fmla="*/ 731520 h 6178731"/>
              <a:gd name="connsiteX103" fmla="*/ 2539595 w 7320601"/>
              <a:gd name="connsiteY103" fmla="*/ 653143 h 6178731"/>
              <a:gd name="connsiteX104" fmla="*/ 2631035 w 7320601"/>
              <a:gd name="connsiteY104" fmla="*/ 600891 h 6178731"/>
              <a:gd name="connsiteX105" fmla="*/ 2748601 w 7320601"/>
              <a:gd name="connsiteY105" fmla="*/ 561703 h 6178731"/>
              <a:gd name="connsiteX106" fmla="*/ 2735538 w 7320601"/>
              <a:gd name="connsiteY106" fmla="*/ 444137 h 6178731"/>
              <a:gd name="connsiteX107" fmla="*/ 2853104 w 7320601"/>
              <a:gd name="connsiteY107" fmla="*/ 535577 h 6178731"/>
              <a:gd name="connsiteX108" fmla="*/ 2970670 w 7320601"/>
              <a:gd name="connsiteY108" fmla="*/ 679268 h 6178731"/>
              <a:gd name="connsiteX109" fmla="*/ 3022921 w 7320601"/>
              <a:gd name="connsiteY109" fmla="*/ 783771 h 6178731"/>
              <a:gd name="connsiteX110" fmla="*/ 3035984 w 7320601"/>
              <a:gd name="connsiteY110" fmla="*/ 705394 h 6178731"/>
              <a:gd name="connsiteX111" fmla="*/ 3127424 w 7320601"/>
              <a:gd name="connsiteY111" fmla="*/ 666206 h 6178731"/>
              <a:gd name="connsiteX112" fmla="*/ 3166613 w 7320601"/>
              <a:gd name="connsiteY112" fmla="*/ 509451 h 6178731"/>
              <a:gd name="connsiteX113" fmla="*/ 3310304 w 7320601"/>
              <a:gd name="connsiteY113" fmla="*/ 574766 h 6178731"/>
              <a:gd name="connsiteX114" fmla="*/ 3297241 w 7320601"/>
              <a:gd name="connsiteY114" fmla="*/ 705394 h 6178731"/>
              <a:gd name="connsiteX115" fmla="*/ 3297241 w 7320601"/>
              <a:gd name="connsiteY115" fmla="*/ 757646 h 6178731"/>
              <a:gd name="connsiteX116" fmla="*/ 3597687 w 7320601"/>
              <a:gd name="connsiteY116" fmla="*/ 783771 h 6178731"/>
              <a:gd name="connsiteX117" fmla="*/ 3532373 w 7320601"/>
              <a:gd name="connsiteY117" fmla="*/ 940526 h 6178731"/>
              <a:gd name="connsiteX118" fmla="*/ 3506247 w 7320601"/>
              <a:gd name="connsiteY118" fmla="*/ 1018903 h 6178731"/>
              <a:gd name="connsiteX119" fmla="*/ 3623813 w 7320601"/>
              <a:gd name="connsiteY119" fmla="*/ 1084217 h 6178731"/>
              <a:gd name="connsiteX120" fmla="*/ 3780567 w 7320601"/>
              <a:gd name="connsiteY120" fmla="*/ 1162594 h 6178731"/>
              <a:gd name="connsiteX121" fmla="*/ 3872007 w 7320601"/>
              <a:gd name="connsiteY121" fmla="*/ 1188720 h 6178731"/>
              <a:gd name="connsiteX122" fmla="*/ 3924258 w 7320601"/>
              <a:gd name="connsiteY122" fmla="*/ 1240971 h 6178731"/>
              <a:gd name="connsiteX123" fmla="*/ 3989573 w 7320601"/>
              <a:gd name="connsiteY123" fmla="*/ 1293223 h 6178731"/>
              <a:gd name="connsiteX124" fmla="*/ 4002635 w 7320601"/>
              <a:gd name="connsiteY124" fmla="*/ 1410788 h 6178731"/>
              <a:gd name="connsiteX125" fmla="*/ 4081013 w 7320601"/>
              <a:gd name="connsiteY125" fmla="*/ 1606731 h 6178731"/>
              <a:gd name="connsiteX126" fmla="*/ 4054887 w 7320601"/>
              <a:gd name="connsiteY126" fmla="*/ 1658983 h 6178731"/>
              <a:gd name="connsiteX127" fmla="*/ 4159390 w 7320601"/>
              <a:gd name="connsiteY127" fmla="*/ 1658983 h 6178731"/>
              <a:gd name="connsiteX128" fmla="*/ 4211641 w 7320601"/>
              <a:gd name="connsiteY128" fmla="*/ 1698171 h 6178731"/>
              <a:gd name="connsiteX129" fmla="*/ 4263893 w 7320601"/>
              <a:gd name="connsiteY129" fmla="*/ 1672046 h 6178731"/>
              <a:gd name="connsiteX130" fmla="*/ 4263893 w 7320601"/>
              <a:gd name="connsiteY130" fmla="*/ 1815737 h 6178731"/>
              <a:gd name="connsiteX131" fmla="*/ 4512087 w 7320601"/>
              <a:gd name="connsiteY131" fmla="*/ 1854926 h 6178731"/>
              <a:gd name="connsiteX132" fmla="*/ 4734155 w 7320601"/>
              <a:gd name="connsiteY132" fmla="*/ 1881051 h 6178731"/>
              <a:gd name="connsiteX133" fmla="*/ 4943161 w 7320601"/>
              <a:gd name="connsiteY133" fmla="*/ 1946366 h 6178731"/>
              <a:gd name="connsiteX134" fmla="*/ 5119102 w 7320601"/>
              <a:gd name="connsiteY134" fmla="*/ 1979295 h 6178731"/>
              <a:gd name="connsiteX135" fmla="*/ 5521737 w 7320601"/>
              <a:gd name="connsiteY135" fmla="*/ 1933847 h 6178731"/>
              <a:gd name="connsiteX136" fmla="*/ 5805310 w 7320601"/>
              <a:gd name="connsiteY136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0384 w 7320601"/>
              <a:gd name="connsiteY44" fmla="*/ 5199017 h 6178731"/>
              <a:gd name="connsiteX45" fmla="*/ 3884792 w 7320601"/>
              <a:gd name="connsiteY45" fmla="*/ 5265692 h 6178731"/>
              <a:gd name="connsiteX46" fmla="*/ 3885070 w 7320601"/>
              <a:gd name="connsiteY46" fmla="*/ 5303520 h 6178731"/>
              <a:gd name="connsiteX47" fmla="*/ 3800260 w 7320601"/>
              <a:gd name="connsiteY47" fmla="*/ 5321572 h 6178731"/>
              <a:gd name="connsiteX48" fmla="*/ 3826139 w 7320601"/>
              <a:gd name="connsiteY48" fmla="*/ 5221186 h 6178731"/>
              <a:gd name="connsiteX49" fmla="*/ 3793630 w 7320601"/>
              <a:gd name="connsiteY49" fmla="*/ 5081451 h 6178731"/>
              <a:gd name="connsiteX50" fmla="*/ 3672048 w 7320601"/>
              <a:gd name="connsiteY50" fmla="*/ 4914083 h 6178731"/>
              <a:gd name="connsiteX51" fmla="*/ 3545435 w 7320601"/>
              <a:gd name="connsiteY51" fmla="*/ 4702628 h 6178731"/>
              <a:gd name="connsiteX52" fmla="*/ 3349493 w 7320601"/>
              <a:gd name="connsiteY52" fmla="*/ 4572000 h 6178731"/>
              <a:gd name="connsiteX53" fmla="*/ 3166613 w 7320601"/>
              <a:gd name="connsiteY53" fmla="*/ 4467497 h 6178731"/>
              <a:gd name="connsiteX54" fmla="*/ 3127424 w 7320601"/>
              <a:gd name="connsiteY54" fmla="*/ 4558937 h 6178731"/>
              <a:gd name="connsiteX55" fmla="*/ 3156227 w 7320601"/>
              <a:gd name="connsiteY55" fmla="*/ 4701403 h 6178731"/>
              <a:gd name="connsiteX56" fmla="*/ 3114361 w 7320601"/>
              <a:gd name="connsiteY56" fmla="*/ 4794068 h 6178731"/>
              <a:gd name="connsiteX57" fmla="*/ 2722476 w 7320601"/>
              <a:gd name="connsiteY57" fmla="*/ 4753791 h 6178731"/>
              <a:gd name="connsiteX58" fmla="*/ 2330591 w 7320601"/>
              <a:gd name="connsiteY58" fmla="*/ 4696641 h 6178731"/>
              <a:gd name="connsiteX59" fmla="*/ 2298879 w 7320601"/>
              <a:gd name="connsiteY59" fmla="*/ 4738279 h 6178731"/>
              <a:gd name="connsiteX60" fmla="*/ 2069333 w 7320601"/>
              <a:gd name="connsiteY60" fmla="*/ 4728754 h 6178731"/>
              <a:gd name="connsiteX61" fmla="*/ 1796582 w 7320601"/>
              <a:gd name="connsiteY61" fmla="*/ 4789442 h 6178731"/>
              <a:gd name="connsiteX62" fmla="*/ 1795013 w 7320601"/>
              <a:gd name="connsiteY62" fmla="*/ 4689566 h 6178731"/>
              <a:gd name="connsiteX63" fmla="*/ 1706250 w 7320601"/>
              <a:gd name="connsiteY63" fmla="*/ 4278630 h 6178731"/>
              <a:gd name="connsiteX64" fmla="*/ 1537217 w 7320601"/>
              <a:gd name="connsiteY64" fmla="*/ 4334691 h 6178731"/>
              <a:gd name="connsiteX65" fmla="*/ 1515861 w 7320601"/>
              <a:gd name="connsiteY65" fmla="*/ 4244884 h 6178731"/>
              <a:gd name="connsiteX66" fmla="*/ 695624 w 7320601"/>
              <a:gd name="connsiteY66" fmla="*/ 4736518 h 6178731"/>
              <a:gd name="connsiteX67" fmla="*/ 0 w 7320601"/>
              <a:gd name="connsiteY67" fmla="*/ 4011900 h 6178731"/>
              <a:gd name="connsiteX68" fmla="*/ 388631 w 7320601"/>
              <a:gd name="connsiteY68" fmla="*/ 3435038 h 6178731"/>
              <a:gd name="connsiteX69" fmla="*/ 331710 w 7320601"/>
              <a:gd name="connsiteY69" fmla="*/ 3325981 h 6178731"/>
              <a:gd name="connsiteX70" fmla="*/ 48997 w 7320601"/>
              <a:gd name="connsiteY70" fmla="*/ 3122762 h 6178731"/>
              <a:gd name="connsiteX71" fmla="*/ 292784 w 7320601"/>
              <a:gd name="connsiteY71" fmla="*/ 2965268 h 6178731"/>
              <a:gd name="connsiteX72" fmla="*/ 671607 w 7320601"/>
              <a:gd name="connsiteY72" fmla="*/ 2651760 h 6178731"/>
              <a:gd name="connsiteX73" fmla="*/ 867550 w 7320601"/>
              <a:gd name="connsiteY73" fmla="*/ 2416628 h 6178731"/>
              <a:gd name="connsiteX74" fmla="*/ 1194121 w 7320601"/>
              <a:gd name="connsiteY74" fmla="*/ 2024743 h 6178731"/>
              <a:gd name="connsiteX75" fmla="*/ 1390064 w 7320601"/>
              <a:gd name="connsiteY75" fmla="*/ 1789611 h 6178731"/>
              <a:gd name="connsiteX76" fmla="*/ 1494567 w 7320601"/>
              <a:gd name="connsiteY76" fmla="*/ 1528354 h 6178731"/>
              <a:gd name="connsiteX77" fmla="*/ 1468441 w 7320601"/>
              <a:gd name="connsiteY77" fmla="*/ 1410788 h 6178731"/>
              <a:gd name="connsiteX78" fmla="*/ 1311687 w 7320601"/>
              <a:gd name="connsiteY78" fmla="*/ 1227908 h 6178731"/>
              <a:gd name="connsiteX79" fmla="*/ 1350875 w 7320601"/>
              <a:gd name="connsiteY79" fmla="*/ 1110343 h 6178731"/>
              <a:gd name="connsiteX80" fmla="*/ 1363938 w 7320601"/>
              <a:gd name="connsiteY80" fmla="*/ 992777 h 6178731"/>
              <a:gd name="connsiteX81" fmla="*/ 1429253 w 7320601"/>
              <a:gd name="connsiteY81" fmla="*/ 914400 h 6178731"/>
              <a:gd name="connsiteX82" fmla="*/ 1403127 w 7320601"/>
              <a:gd name="connsiteY82" fmla="*/ 809897 h 6178731"/>
              <a:gd name="connsiteX83" fmla="*/ 1442315 w 7320601"/>
              <a:gd name="connsiteY83" fmla="*/ 783771 h 6178731"/>
              <a:gd name="connsiteX84" fmla="*/ 1533755 w 7320601"/>
              <a:gd name="connsiteY84" fmla="*/ 640080 h 6178731"/>
              <a:gd name="connsiteX85" fmla="*/ 1494567 w 7320601"/>
              <a:gd name="connsiteY85" fmla="*/ 587828 h 6178731"/>
              <a:gd name="connsiteX86" fmla="*/ 1546818 w 7320601"/>
              <a:gd name="connsiteY86" fmla="*/ 535577 h 6178731"/>
              <a:gd name="connsiteX87" fmla="*/ 1481504 w 7320601"/>
              <a:gd name="connsiteY87" fmla="*/ 483326 h 6178731"/>
              <a:gd name="connsiteX88" fmla="*/ 1533755 w 7320601"/>
              <a:gd name="connsiteY88" fmla="*/ 391886 h 6178731"/>
              <a:gd name="connsiteX89" fmla="*/ 1546818 w 7320601"/>
              <a:gd name="connsiteY89" fmla="*/ 274320 h 6178731"/>
              <a:gd name="connsiteX90" fmla="*/ 1599070 w 7320601"/>
              <a:gd name="connsiteY90" fmla="*/ 117566 h 6178731"/>
              <a:gd name="connsiteX91" fmla="*/ 1651321 w 7320601"/>
              <a:gd name="connsiteY91" fmla="*/ 0 h 6178731"/>
              <a:gd name="connsiteX92" fmla="*/ 1899515 w 7320601"/>
              <a:gd name="connsiteY92" fmla="*/ 130628 h 6178731"/>
              <a:gd name="connsiteX93" fmla="*/ 2043207 w 7320601"/>
              <a:gd name="connsiteY93" fmla="*/ 248194 h 6178731"/>
              <a:gd name="connsiteX94" fmla="*/ 2199961 w 7320601"/>
              <a:gd name="connsiteY94" fmla="*/ 222068 h 6178731"/>
              <a:gd name="connsiteX95" fmla="*/ 2343653 w 7320601"/>
              <a:gd name="connsiteY95" fmla="*/ 287383 h 6178731"/>
              <a:gd name="connsiteX96" fmla="*/ 2526533 w 7320601"/>
              <a:gd name="connsiteY96" fmla="*/ 287383 h 6178731"/>
              <a:gd name="connsiteX97" fmla="*/ 2591847 w 7320601"/>
              <a:gd name="connsiteY97" fmla="*/ 287383 h 6178731"/>
              <a:gd name="connsiteX98" fmla="*/ 2631035 w 7320601"/>
              <a:gd name="connsiteY98" fmla="*/ 365760 h 6178731"/>
              <a:gd name="connsiteX99" fmla="*/ 2500407 w 7320601"/>
              <a:gd name="connsiteY99" fmla="*/ 444137 h 6178731"/>
              <a:gd name="connsiteX100" fmla="*/ 2474281 w 7320601"/>
              <a:gd name="connsiteY100" fmla="*/ 561703 h 6178731"/>
              <a:gd name="connsiteX101" fmla="*/ 2395904 w 7320601"/>
              <a:gd name="connsiteY101" fmla="*/ 666206 h 6178731"/>
              <a:gd name="connsiteX102" fmla="*/ 2461218 w 7320601"/>
              <a:gd name="connsiteY102" fmla="*/ 731520 h 6178731"/>
              <a:gd name="connsiteX103" fmla="*/ 2539595 w 7320601"/>
              <a:gd name="connsiteY103" fmla="*/ 653143 h 6178731"/>
              <a:gd name="connsiteX104" fmla="*/ 2631035 w 7320601"/>
              <a:gd name="connsiteY104" fmla="*/ 600891 h 6178731"/>
              <a:gd name="connsiteX105" fmla="*/ 2748601 w 7320601"/>
              <a:gd name="connsiteY105" fmla="*/ 561703 h 6178731"/>
              <a:gd name="connsiteX106" fmla="*/ 2735538 w 7320601"/>
              <a:gd name="connsiteY106" fmla="*/ 444137 h 6178731"/>
              <a:gd name="connsiteX107" fmla="*/ 2853104 w 7320601"/>
              <a:gd name="connsiteY107" fmla="*/ 535577 h 6178731"/>
              <a:gd name="connsiteX108" fmla="*/ 2970670 w 7320601"/>
              <a:gd name="connsiteY108" fmla="*/ 679268 h 6178731"/>
              <a:gd name="connsiteX109" fmla="*/ 3022921 w 7320601"/>
              <a:gd name="connsiteY109" fmla="*/ 783771 h 6178731"/>
              <a:gd name="connsiteX110" fmla="*/ 3035984 w 7320601"/>
              <a:gd name="connsiteY110" fmla="*/ 705394 h 6178731"/>
              <a:gd name="connsiteX111" fmla="*/ 3127424 w 7320601"/>
              <a:gd name="connsiteY111" fmla="*/ 666206 h 6178731"/>
              <a:gd name="connsiteX112" fmla="*/ 3166613 w 7320601"/>
              <a:gd name="connsiteY112" fmla="*/ 509451 h 6178731"/>
              <a:gd name="connsiteX113" fmla="*/ 3310304 w 7320601"/>
              <a:gd name="connsiteY113" fmla="*/ 574766 h 6178731"/>
              <a:gd name="connsiteX114" fmla="*/ 3297241 w 7320601"/>
              <a:gd name="connsiteY114" fmla="*/ 705394 h 6178731"/>
              <a:gd name="connsiteX115" fmla="*/ 3297241 w 7320601"/>
              <a:gd name="connsiteY115" fmla="*/ 757646 h 6178731"/>
              <a:gd name="connsiteX116" fmla="*/ 3597687 w 7320601"/>
              <a:gd name="connsiteY116" fmla="*/ 783771 h 6178731"/>
              <a:gd name="connsiteX117" fmla="*/ 3532373 w 7320601"/>
              <a:gd name="connsiteY117" fmla="*/ 940526 h 6178731"/>
              <a:gd name="connsiteX118" fmla="*/ 3506247 w 7320601"/>
              <a:gd name="connsiteY118" fmla="*/ 1018903 h 6178731"/>
              <a:gd name="connsiteX119" fmla="*/ 3623813 w 7320601"/>
              <a:gd name="connsiteY119" fmla="*/ 1084217 h 6178731"/>
              <a:gd name="connsiteX120" fmla="*/ 3780567 w 7320601"/>
              <a:gd name="connsiteY120" fmla="*/ 1162594 h 6178731"/>
              <a:gd name="connsiteX121" fmla="*/ 3872007 w 7320601"/>
              <a:gd name="connsiteY121" fmla="*/ 1188720 h 6178731"/>
              <a:gd name="connsiteX122" fmla="*/ 3924258 w 7320601"/>
              <a:gd name="connsiteY122" fmla="*/ 1240971 h 6178731"/>
              <a:gd name="connsiteX123" fmla="*/ 3989573 w 7320601"/>
              <a:gd name="connsiteY123" fmla="*/ 1293223 h 6178731"/>
              <a:gd name="connsiteX124" fmla="*/ 4002635 w 7320601"/>
              <a:gd name="connsiteY124" fmla="*/ 1410788 h 6178731"/>
              <a:gd name="connsiteX125" fmla="*/ 4081013 w 7320601"/>
              <a:gd name="connsiteY125" fmla="*/ 1606731 h 6178731"/>
              <a:gd name="connsiteX126" fmla="*/ 4054887 w 7320601"/>
              <a:gd name="connsiteY126" fmla="*/ 1658983 h 6178731"/>
              <a:gd name="connsiteX127" fmla="*/ 4159390 w 7320601"/>
              <a:gd name="connsiteY127" fmla="*/ 1658983 h 6178731"/>
              <a:gd name="connsiteX128" fmla="*/ 4211641 w 7320601"/>
              <a:gd name="connsiteY128" fmla="*/ 1698171 h 6178731"/>
              <a:gd name="connsiteX129" fmla="*/ 4263893 w 7320601"/>
              <a:gd name="connsiteY129" fmla="*/ 1672046 h 6178731"/>
              <a:gd name="connsiteX130" fmla="*/ 4263893 w 7320601"/>
              <a:gd name="connsiteY130" fmla="*/ 1815737 h 6178731"/>
              <a:gd name="connsiteX131" fmla="*/ 4512087 w 7320601"/>
              <a:gd name="connsiteY131" fmla="*/ 1854926 h 6178731"/>
              <a:gd name="connsiteX132" fmla="*/ 4734155 w 7320601"/>
              <a:gd name="connsiteY132" fmla="*/ 1881051 h 6178731"/>
              <a:gd name="connsiteX133" fmla="*/ 4943161 w 7320601"/>
              <a:gd name="connsiteY133" fmla="*/ 1946366 h 6178731"/>
              <a:gd name="connsiteX134" fmla="*/ 5119102 w 7320601"/>
              <a:gd name="connsiteY134" fmla="*/ 1979295 h 6178731"/>
              <a:gd name="connsiteX135" fmla="*/ 5521737 w 7320601"/>
              <a:gd name="connsiteY135" fmla="*/ 1933847 h 6178731"/>
              <a:gd name="connsiteX136" fmla="*/ 5805310 w 7320601"/>
              <a:gd name="connsiteY136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59985 w 7320601"/>
              <a:gd name="connsiteY44" fmla="*/ 5239498 h 6178731"/>
              <a:gd name="connsiteX45" fmla="*/ 3884792 w 7320601"/>
              <a:gd name="connsiteY45" fmla="*/ 5265692 h 6178731"/>
              <a:gd name="connsiteX46" fmla="*/ 3885070 w 7320601"/>
              <a:gd name="connsiteY46" fmla="*/ 5303520 h 6178731"/>
              <a:gd name="connsiteX47" fmla="*/ 3800260 w 7320601"/>
              <a:gd name="connsiteY47" fmla="*/ 5321572 h 6178731"/>
              <a:gd name="connsiteX48" fmla="*/ 3826139 w 7320601"/>
              <a:gd name="connsiteY48" fmla="*/ 5221186 h 6178731"/>
              <a:gd name="connsiteX49" fmla="*/ 3793630 w 7320601"/>
              <a:gd name="connsiteY49" fmla="*/ 5081451 h 6178731"/>
              <a:gd name="connsiteX50" fmla="*/ 3672048 w 7320601"/>
              <a:gd name="connsiteY50" fmla="*/ 4914083 h 6178731"/>
              <a:gd name="connsiteX51" fmla="*/ 3545435 w 7320601"/>
              <a:gd name="connsiteY51" fmla="*/ 4702628 h 6178731"/>
              <a:gd name="connsiteX52" fmla="*/ 3349493 w 7320601"/>
              <a:gd name="connsiteY52" fmla="*/ 4572000 h 6178731"/>
              <a:gd name="connsiteX53" fmla="*/ 3166613 w 7320601"/>
              <a:gd name="connsiteY53" fmla="*/ 4467497 h 6178731"/>
              <a:gd name="connsiteX54" fmla="*/ 3127424 w 7320601"/>
              <a:gd name="connsiteY54" fmla="*/ 4558937 h 6178731"/>
              <a:gd name="connsiteX55" fmla="*/ 3156227 w 7320601"/>
              <a:gd name="connsiteY55" fmla="*/ 4701403 h 6178731"/>
              <a:gd name="connsiteX56" fmla="*/ 3114361 w 7320601"/>
              <a:gd name="connsiteY56" fmla="*/ 4794068 h 6178731"/>
              <a:gd name="connsiteX57" fmla="*/ 2722476 w 7320601"/>
              <a:gd name="connsiteY57" fmla="*/ 4753791 h 6178731"/>
              <a:gd name="connsiteX58" fmla="*/ 2330591 w 7320601"/>
              <a:gd name="connsiteY58" fmla="*/ 4696641 h 6178731"/>
              <a:gd name="connsiteX59" fmla="*/ 2298879 w 7320601"/>
              <a:gd name="connsiteY59" fmla="*/ 4738279 h 6178731"/>
              <a:gd name="connsiteX60" fmla="*/ 2069333 w 7320601"/>
              <a:gd name="connsiteY60" fmla="*/ 4728754 h 6178731"/>
              <a:gd name="connsiteX61" fmla="*/ 1796582 w 7320601"/>
              <a:gd name="connsiteY61" fmla="*/ 4789442 h 6178731"/>
              <a:gd name="connsiteX62" fmla="*/ 1795013 w 7320601"/>
              <a:gd name="connsiteY62" fmla="*/ 4689566 h 6178731"/>
              <a:gd name="connsiteX63" fmla="*/ 1706250 w 7320601"/>
              <a:gd name="connsiteY63" fmla="*/ 4278630 h 6178731"/>
              <a:gd name="connsiteX64" fmla="*/ 1537217 w 7320601"/>
              <a:gd name="connsiteY64" fmla="*/ 4334691 h 6178731"/>
              <a:gd name="connsiteX65" fmla="*/ 1515861 w 7320601"/>
              <a:gd name="connsiteY65" fmla="*/ 4244884 h 6178731"/>
              <a:gd name="connsiteX66" fmla="*/ 695624 w 7320601"/>
              <a:gd name="connsiteY66" fmla="*/ 4736518 h 6178731"/>
              <a:gd name="connsiteX67" fmla="*/ 0 w 7320601"/>
              <a:gd name="connsiteY67" fmla="*/ 4011900 h 6178731"/>
              <a:gd name="connsiteX68" fmla="*/ 388631 w 7320601"/>
              <a:gd name="connsiteY68" fmla="*/ 3435038 h 6178731"/>
              <a:gd name="connsiteX69" fmla="*/ 331710 w 7320601"/>
              <a:gd name="connsiteY69" fmla="*/ 3325981 h 6178731"/>
              <a:gd name="connsiteX70" fmla="*/ 48997 w 7320601"/>
              <a:gd name="connsiteY70" fmla="*/ 3122762 h 6178731"/>
              <a:gd name="connsiteX71" fmla="*/ 292784 w 7320601"/>
              <a:gd name="connsiteY71" fmla="*/ 2965268 h 6178731"/>
              <a:gd name="connsiteX72" fmla="*/ 671607 w 7320601"/>
              <a:gd name="connsiteY72" fmla="*/ 2651760 h 6178731"/>
              <a:gd name="connsiteX73" fmla="*/ 867550 w 7320601"/>
              <a:gd name="connsiteY73" fmla="*/ 2416628 h 6178731"/>
              <a:gd name="connsiteX74" fmla="*/ 1194121 w 7320601"/>
              <a:gd name="connsiteY74" fmla="*/ 2024743 h 6178731"/>
              <a:gd name="connsiteX75" fmla="*/ 1390064 w 7320601"/>
              <a:gd name="connsiteY75" fmla="*/ 1789611 h 6178731"/>
              <a:gd name="connsiteX76" fmla="*/ 1494567 w 7320601"/>
              <a:gd name="connsiteY76" fmla="*/ 1528354 h 6178731"/>
              <a:gd name="connsiteX77" fmla="*/ 1468441 w 7320601"/>
              <a:gd name="connsiteY77" fmla="*/ 1410788 h 6178731"/>
              <a:gd name="connsiteX78" fmla="*/ 1311687 w 7320601"/>
              <a:gd name="connsiteY78" fmla="*/ 1227908 h 6178731"/>
              <a:gd name="connsiteX79" fmla="*/ 1350875 w 7320601"/>
              <a:gd name="connsiteY79" fmla="*/ 1110343 h 6178731"/>
              <a:gd name="connsiteX80" fmla="*/ 1363938 w 7320601"/>
              <a:gd name="connsiteY80" fmla="*/ 992777 h 6178731"/>
              <a:gd name="connsiteX81" fmla="*/ 1429253 w 7320601"/>
              <a:gd name="connsiteY81" fmla="*/ 914400 h 6178731"/>
              <a:gd name="connsiteX82" fmla="*/ 1403127 w 7320601"/>
              <a:gd name="connsiteY82" fmla="*/ 809897 h 6178731"/>
              <a:gd name="connsiteX83" fmla="*/ 1442315 w 7320601"/>
              <a:gd name="connsiteY83" fmla="*/ 783771 h 6178731"/>
              <a:gd name="connsiteX84" fmla="*/ 1533755 w 7320601"/>
              <a:gd name="connsiteY84" fmla="*/ 640080 h 6178731"/>
              <a:gd name="connsiteX85" fmla="*/ 1494567 w 7320601"/>
              <a:gd name="connsiteY85" fmla="*/ 587828 h 6178731"/>
              <a:gd name="connsiteX86" fmla="*/ 1546818 w 7320601"/>
              <a:gd name="connsiteY86" fmla="*/ 535577 h 6178731"/>
              <a:gd name="connsiteX87" fmla="*/ 1481504 w 7320601"/>
              <a:gd name="connsiteY87" fmla="*/ 483326 h 6178731"/>
              <a:gd name="connsiteX88" fmla="*/ 1533755 w 7320601"/>
              <a:gd name="connsiteY88" fmla="*/ 391886 h 6178731"/>
              <a:gd name="connsiteX89" fmla="*/ 1546818 w 7320601"/>
              <a:gd name="connsiteY89" fmla="*/ 274320 h 6178731"/>
              <a:gd name="connsiteX90" fmla="*/ 1599070 w 7320601"/>
              <a:gd name="connsiteY90" fmla="*/ 117566 h 6178731"/>
              <a:gd name="connsiteX91" fmla="*/ 1651321 w 7320601"/>
              <a:gd name="connsiteY91" fmla="*/ 0 h 6178731"/>
              <a:gd name="connsiteX92" fmla="*/ 1899515 w 7320601"/>
              <a:gd name="connsiteY92" fmla="*/ 130628 h 6178731"/>
              <a:gd name="connsiteX93" fmla="*/ 2043207 w 7320601"/>
              <a:gd name="connsiteY93" fmla="*/ 248194 h 6178731"/>
              <a:gd name="connsiteX94" fmla="*/ 2199961 w 7320601"/>
              <a:gd name="connsiteY94" fmla="*/ 222068 h 6178731"/>
              <a:gd name="connsiteX95" fmla="*/ 2343653 w 7320601"/>
              <a:gd name="connsiteY95" fmla="*/ 287383 h 6178731"/>
              <a:gd name="connsiteX96" fmla="*/ 2526533 w 7320601"/>
              <a:gd name="connsiteY96" fmla="*/ 287383 h 6178731"/>
              <a:gd name="connsiteX97" fmla="*/ 2591847 w 7320601"/>
              <a:gd name="connsiteY97" fmla="*/ 287383 h 6178731"/>
              <a:gd name="connsiteX98" fmla="*/ 2631035 w 7320601"/>
              <a:gd name="connsiteY98" fmla="*/ 365760 h 6178731"/>
              <a:gd name="connsiteX99" fmla="*/ 2500407 w 7320601"/>
              <a:gd name="connsiteY99" fmla="*/ 444137 h 6178731"/>
              <a:gd name="connsiteX100" fmla="*/ 2474281 w 7320601"/>
              <a:gd name="connsiteY100" fmla="*/ 561703 h 6178731"/>
              <a:gd name="connsiteX101" fmla="*/ 2395904 w 7320601"/>
              <a:gd name="connsiteY101" fmla="*/ 666206 h 6178731"/>
              <a:gd name="connsiteX102" fmla="*/ 2461218 w 7320601"/>
              <a:gd name="connsiteY102" fmla="*/ 731520 h 6178731"/>
              <a:gd name="connsiteX103" fmla="*/ 2539595 w 7320601"/>
              <a:gd name="connsiteY103" fmla="*/ 653143 h 6178731"/>
              <a:gd name="connsiteX104" fmla="*/ 2631035 w 7320601"/>
              <a:gd name="connsiteY104" fmla="*/ 600891 h 6178731"/>
              <a:gd name="connsiteX105" fmla="*/ 2748601 w 7320601"/>
              <a:gd name="connsiteY105" fmla="*/ 561703 h 6178731"/>
              <a:gd name="connsiteX106" fmla="*/ 2735538 w 7320601"/>
              <a:gd name="connsiteY106" fmla="*/ 444137 h 6178731"/>
              <a:gd name="connsiteX107" fmla="*/ 2853104 w 7320601"/>
              <a:gd name="connsiteY107" fmla="*/ 535577 h 6178731"/>
              <a:gd name="connsiteX108" fmla="*/ 2970670 w 7320601"/>
              <a:gd name="connsiteY108" fmla="*/ 679268 h 6178731"/>
              <a:gd name="connsiteX109" fmla="*/ 3022921 w 7320601"/>
              <a:gd name="connsiteY109" fmla="*/ 783771 h 6178731"/>
              <a:gd name="connsiteX110" fmla="*/ 3035984 w 7320601"/>
              <a:gd name="connsiteY110" fmla="*/ 705394 h 6178731"/>
              <a:gd name="connsiteX111" fmla="*/ 3127424 w 7320601"/>
              <a:gd name="connsiteY111" fmla="*/ 666206 h 6178731"/>
              <a:gd name="connsiteX112" fmla="*/ 3166613 w 7320601"/>
              <a:gd name="connsiteY112" fmla="*/ 509451 h 6178731"/>
              <a:gd name="connsiteX113" fmla="*/ 3310304 w 7320601"/>
              <a:gd name="connsiteY113" fmla="*/ 574766 h 6178731"/>
              <a:gd name="connsiteX114" fmla="*/ 3297241 w 7320601"/>
              <a:gd name="connsiteY114" fmla="*/ 705394 h 6178731"/>
              <a:gd name="connsiteX115" fmla="*/ 3297241 w 7320601"/>
              <a:gd name="connsiteY115" fmla="*/ 757646 h 6178731"/>
              <a:gd name="connsiteX116" fmla="*/ 3597687 w 7320601"/>
              <a:gd name="connsiteY116" fmla="*/ 783771 h 6178731"/>
              <a:gd name="connsiteX117" fmla="*/ 3532373 w 7320601"/>
              <a:gd name="connsiteY117" fmla="*/ 940526 h 6178731"/>
              <a:gd name="connsiteX118" fmla="*/ 3506247 w 7320601"/>
              <a:gd name="connsiteY118" fmla="*/ 1018903 h 6178731"/>
              <a:gd name="connsiteX119" fmla="*/ 3623813 w 7320601"/>
              <a:gd name="connsiteY119" fmla="*/ 1084217 h 6178731"/>
              <a:gd name="connsiteX120" fmla="*/ 3780567 w 7320601"/>
              <a:gd name="connsiteY120" fmla="*/ 1162594 h 6178731"/>
              <a:gd name="connsiteX121" fmla="*/ 3872007 w 7320601"/>
              <a:gd name="connsiteY121" fmla="*/ 1188720 h 6178731"/>
              <a:gd name="connsiteX122" fmla="*/ 3924258 w 7320601"/>
              <a:gd name="connsiteY122" fmla="*/ 1240971 h 6178731"/>
              <a:gd name="connsiteX123" fmla="*/ 3989573 w 7320601"/>
              <a:gd name="connsiteY123" fmla="*/ 1293223 h 6178731"/>
              <a:gd name="connsiteX124" fmla="*/ 4002635 w 7320601"/>
              <a:gd name="connsiteY124" fmla="*/ 1410788 h 6178731"/>
              <a:gd name="connsiteX125" fmla="*/ 4081013 w 7320601"/>
              <a:gd name="connsiteY125" fmla="*/ 1606731 h 6178731"/>
              <a:gd name="connsiteX126" fmla="*/ 4054887 w 7320601"/>
              <a:gd name="connsiteY126" fmla="*/ 1658983 h 6178731"/>
              <a:gd name="connsiteX127" fmla="*/ 4159390 w 7320601"/>
              <a:gd name="connsiteY127" fmla="*/ 1658983 h 6178731"/>
              <a:gd name="connsiteX128" fmla="*/ 4211641 w 7320601"/>
              <a:gd name="connsiteY128" fmla="*/ 1698171 h 6178731"/>
              <a:gd name="connsiteX129" fmla="*/ 4263893 w 7320601"/>
              <a:gd name="connsiteY129" fmla="*/ 1672046 h 6178731"/>
              <a:gd name="connsiteX130" fmla="*/ 4263893 w 7320601"/>
              <a:gd name="connsiteY130" fmla="*/ 1815737 h 6178731"/>
              <a:gd name="connsiteX131" fmla="*/ 4512087 w 7320601"/>
              <a:gd name="connsiteY131" fmla="*/ 1854926 h 6178731"/>
              <a:gd name="connsiteX132" fmla="*/ 4734155 w 7320601"/>
              <a:gd name="connsiteY132" fmla="*/ 1881051 h 6178731"/>
              <a:gd name="connsiteX133" fmla="*/ 4943161 w 7320601"/>
              <a:gd name="connsiteY133" fmla="*/ 1946366 h 6178731"/>
              <a:gd name="connsiteX134" fmla="*/ 5119102 w 7320601"/>
              <a:gd name="connsiteY134" fmla="*/ 1979295 h 6178731"/>
              <a:gd name="connsiteX135" fmla="*/ 5521737 w 7320601"/>
              <a:gd name="connsiteY135" fmla="*/ 1933847 h 6178731"/>
              <a:gd name="connsiteX136" fmla="*/ 5805310 w 7320601"/>
              <a:gd name="connsiteY136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41352 w 7320601"/>
              <a:gd name="connsiteY44" fmla="*/ 5192612 h 6178731"/>
              <a:gd name="connsiteX45" fmla="*/ 3959985 w 7320601"/>
              <a:gd name="connsiteY45" fmla="*/ 5239498 h 6178731"/>
              <a:gd name="connsiteX46" fmla="*/ 3884792 w 7320601"/>
              <a:gd name="connsiteY46" fmla="*/ 5265692 h 6178731"/>
              <a:gd name="connsiteX47" fmla="*/ 3885070 w 7320601"/>
              <a:gd name="connsiteY47" fmla="*/ 5303520 h 6178731"/>
              <a:gd name="connsiteX48" fmla="*/ 3800260 w 7320601"/>
              <a:gd name="connsiteY48" fmla="*/ 5321572 h 6178731"/>
              <a:gd name="connsiteX49" fmla="*/ 3826139 w 7320601"/>
              <a:gd name="connsiteY49" fmla="*/ 5221186 h 6178731"/>
              <a:gd name="connsiteX50" fmla="*/ 3793630 w 7320601"/>
              <a:gd name="connsiteY50" fmla="*/ 5081451 h 6178731"/>
              <a:gd name="connsiteX51" fmla="*/ 3672048 w 7320601"/>
              <a:gd name="connsiteY51" fmla="*/ 4914083 h 6178731"/>
              <a:gd name="connsiteX52" fmla="*/ 3545435 w 7320601"/>
              <a:gd name="connsiteY52" fmla="*/ 4702628 h 6178731"/>
              <a:gd name="connsiteX53" fmla="*/ 3349493 w 7320601"/>
              <a:gd name="connsiteY53" fmla="*/ 4572000 h 6178731"/>
              <a:gd name="connsiteX54" fmla="*/ 3166613 w 7320601"/>
              <a:gd name="connsiteY54" fmla="*/ 4467497 h 6178731"/>
              <a:gd name="connsiteX55" fmla="*/ 3127424 w 7320601"/>
              <a:gd name="connsiteY55" fmla="*/ 4558937 h 6178731"/>
              <a:gd name="connsiteX56" fmla="*/ 3156227 w 7320601"/>
              <a:gd name="connsiteY56" fmla="*/ 4701403 h 6178731"/>
              <a:gd name="connsiteX57" fmla="*/ 3114361 w 7320601"/>
              <a:gd name="connsiteY57" fmla="*/ 4794068 h 6178731"/>
              <a:gd name="connsiteX58" fmla="*/ 2722476 w 7320601"/>
              <a:gd name="connsiteY58" fmla="*/ 4753791 h 6178731"/>
              <a:gd name="connsiteX59" fmla="*/ 2330591 w 7320601"/>
              <a:gd name="connsiteY59" fmla="*/ 4696641 h 6178731"/>
              <a:gd name="connsiteX60" fmla="*/ 2298879 w 7320601"/>
              <a:gd name="connsiteY60" fmla="*/ 4738279 h 6178731"/>
              <a:gd name="connsiteX61" fmla="*/ 2069333 w 7320601"/>
              <a:gd name="connsiteY61" fmla="*/ 4728754 h 6178731"/>
              <a:gd name="connsiteX62" fmla="*/ 1796582 w 7320601"/>
              <a:gd name="connsiteY62" fmla="*/ 4789442 h 6178731"/>
              <a:gd name="connsiteX63" fmla="*/ 1795013 w 7320601"/>
              <a:gd name="connsiteY63" fmla="*/ 4689566 h 6178731"/>
              <a:gd name="connsiteX64" fmla="*/ 1706250 w 7320601"/>
              <a:gd name="connsiteY64" fmla="*/ 4278630 h 6178731"/>
              <a:gd name="connsiteX65" fmla="*/ 1537217 w 7320601"/>
              <a:gd name="connsiteY65" fmla="*/ 4334691 h 6178731"/>
              <a:gd name="connsiteX66" fmla="*/ 1515861 w 7320601"/>
              <a:gd name="connsiteY66" fmla="*/ 4244884 h 6178731"/>
              <a:gd name="connsiteX67" fmla="*/ 695624 w 7320601"/>
              <a:gd name="connsiteY67" fmla="*/ 4736518 h 6178731"/>
              <a:gd name="connsiteX68" fmla="*/ 0 w 7320601"/>
              <a:gd name="connsiteY68" fmla="*/ 4011900 h 6178731"/>
              <a:gd name="connsiteX69" fmla="*/ 388631 w 7320601"/>
              <a:gd name="connsiteY69" fmla="*/ 3435038 h 6178731"/>
              <a:gd name="connsiteX70" fmla="*/ 331710 w 7320601"/>
              <a:gd name="connsiteY70" fmla="*/ 3325981 h 6178731"/>
              <a:gd name="connsiteX71" fmla="*/ 48997 w 7320601"/>
              <a:gd name="connsiteY71" fmla="*/ 3122762 h 6178731"/>
              <a:gd name="connsiteX72" fmla="*/ 292784 w 7320601"/>
              <a:gd name="connsiteY72" fmla="*/ 2965268 h 6178731"/>
              <a:gd name="connsiteX73" fmla="*/ 671607 w 7320601"/>
              <a:gd name="connsiteY73" fmla="*/ 2651760 h 6178731"/>
              <a:gd name="connsiteX74" fmla="*/ 867550 w 7320601"/>
              <a:gd name="connsiteY74" fmla="*/ 2416628 h 6178731"/>
              <a:gd name="connsiteX75" fmla="*/ 1194121 w 7320601"/>
              <a:gd name="connsiteY75" fmla="*/ 2024743 h 6178731"/>
              <a:gd name="connsiteX76" fmla="*/ 1390064 w 7320601"/>
              <a:gd name="connsiteY76" fmla="*/ 1789611 h 6178731"/>
              <a:gd name="connsiteX77" fmla="*/ 1494567 w 7320601"/>
              <a:gd name="connsiteY77" fmla="*/ 1528354 h 6178731"/>
              <a:gd name="connsiteX78" fmla="*/ 1468441 w 7320601"/>
              <a:gd name="connsiteY78" fmla="*/ 1410788 h 6178731"/>
              <a:gd name="connsiteX79" fmla="*/ 1311687 w 7320601"/>
              <a:gd name="connsiteY79" fmla="*/ 1227908 h 6178731"/>
              <a:gd name="connsiteX80" fmla="*/ 1350875 w 7320601"/>
              <a:gd name="connsiteY80" fmla="*/ 1110343 h 6178731"/>
              <a:gd name="connsiteX81" fmla="*/ 1363938 w 7320601"/>
              <a:gd name="connsiteY81" fmla="*/ 992777 h 6178731"/>
              <a:gd name="connsiteX82" fmla="*/ 1429253 w 7320601"/>
              <a:gd name="connsiteY82" fmla="*/ 914400 h 6178731"/>
              <a:gd name="connsiteX83" fmla="*/ 1403127 w 7320601"/>
              <a:gd name="connsiteY83" fmla="*/ 809897 h 6178731"/>
              <a:gd name="connsiteX84" fmla="*/ 1442315 w 7320601"/>
              <a:gd name="connsiteY84" fmla="*/ 783771 h 6178731"/>
              <a:gd name="connsiteX85" fmla="*/ 1533755 w 7320601"/>
              <a:gd name="connsiteY85" fmla="*/ 640080 h 6178731"/>
              <a:gd name="connsiteX86" fmla="*/ 1494567 w 7320601"/>
              <a:gd name="connsiteY86" fmla="*/ 587828 h 6178731"/>
              <a:gd name="connsiteX87" fmla="*/ 1546818 w 7320601"/>
              <a:gd name="connsiteY87" fmla="*/ 535577 h 6178731"/>
              <a:gd name="connsiteX88" fmla="*/ 1481504 w 7320601"/>
              <a:gd name="connsiteY88" fmla="*/ 483326 h 6178731"/>
              <a:gd name="connsiteX89" fmla="*/ 1533755 w 7320601"/>
              <a:gd name="connsiteY89" fmla="*/ 391886 h 6178731"/>
              <a:gd name="connsiteX90" fmla="*/ 1546818 w 7320601"/>
              <a:gd name="connsiteY90" fmla="*/ 274320 h 6178731"/>
              <a:gd name="connsiteX91" fmla="*/ 1599070 w 7320601"/>
              <a:gd name="connsiteY91" fmla="*/ 117566 h 6178731"/>
              <a:gd name="connsiteX92" fmla="*/ 1651321 w 7320601"/>
              <a:gd name="connsiteY92" fmla="*/ 0 h 6178731"/>
              <a:gd name="connsiteX93" fmla="*/ 1899515 w 7320601"/>
              <a:gd name="connsiteY93" fmla="*/ 130628 h 6178731"/>
              <a:gd name="connsiteX94" fmla="*/ 2043207 w 7320601"/>
              <a:gd name="connsiteY94" fmla="*/ 248194 h 6178731"/>
              <a:gd name="connsiteX95" fmla="*/ 2199961 w 7320601"/>
              <a:gd name="connsiteY95" fmla="*/ 222068 h 6178731"/>
              <a:gd name="connsiteX96" fmla="*/ 2343653 w 7320601"/>
              <a:gd name="connsiteY96" fmla="*/ 287383 h 6178731"/>
              <a:gd name="connsiteX97" fmla="*/ 2526533 w 7320601"/>
              <a:gd name="connsiteY97" fmla="*/ 287383 h 6178731"/>
              <a:gd name="connsiteX98" fmla="*/ 2591847 w 7320601"/>
              <a:gd name="connsiteY98" fmla="*/ 287383 h 6178731"/>
              <a:gd name="connsiteX99" fmla="*/ 2631035 w 7320601"/>
              <a:gd name="connsiteY99" fmla="*/ 365760 h 6178731"/>
              <a:gd name="connsiteX100" fmla="*/ 2500407 w 7320601"/>
              <a:gd name="connsiteY100" fmla="*/ 444137 h 6178731"/>
              <a:gd name="connsiteX101" fmla="*/ 2474281 w 7320601"/>
              <a:gd name="connsiteY101" fmla="*/ 561703 h 6178731"/>
              <a:gd name="connsiteX102" fmla="*/ 2395904 w 7320601"/>
              <a:gd name="connsiteY102" fmla="*/ 666206 h 6178731"/>
              <a:gd name="connsiteX103" fmla="*/ 2461218 w 7320601"/>
              <a:gd name="connsiteY103" fmla="*/ 731520 h 6178731"/>
              <a:gd name="connsiteX104" fmla="*/ 2539595 w 7320601"/>
              <a:gd name="connsiteY104" fmla="*/ 653143 h 6178731"/>
              <a:gd name="connsiteX105" fmla="*/ 2631035 w 7320601"/>
              <a:gd name="connsiteY105" fmla="*/ 600891 h 6178731"/>
              <a:gd name="connsiteX106" fmla="*/ 2748601 w 7320601"/>
              <a:gd name="connsiteY106" fmla="*/ 561703 h 6178731"/>
              <a:gd name="connsiteX107" fmla="*/ 2735538 w 7320601"/>
              <a:gd name="connsiteY107" fmla="*/ 444137 h 6178731"/>
              <a:gd name="connsiteX108" fmla="*/ 2853104 w 7320601"/>
              <a:gd name="connsiteY108" fmla="*/ 535577 h 6178731"/>
              <a:gd name="connsiteX109" fmla="*/ 2970670 w 7320601"/>
              <a:gd name="connsiteY109" fmla="*/ 679268 h 6178731"/>
              <a:gd name="connsiteX110" fmla="*/ 3022921 w 7320601"/>
              <a:gd name="connsiteY110" fmla="*/ 783771 h 6178731"/>
              <a:gd name="connsiteX111" fmla="*/ 3035984 w 7320601"/>
              <a:gd name="connsiteY111" fmla="*/ 705394 h 6178731"/>
              <a:gd name="connsiteX112" fmla="*/ 3127424 w 7320601"/>
              <a:gd name="connsiteY112" fmla="*/ 666206 h 6178731"/>
              <a:gd name="connsiteX113" fmla="*/ 3166613 w 7320601"/>
              <a:gd name="connsiteY113" fmla="*/ 509451 h 6178731"/>
              <a:gd name="connsiteX114" fmla="*/ 3310304 w 7320601"/>
              <a:gd name="connsiteY114" fmla="*/ 574766 h 6178731"/>
              <a:gd name="connsiteX115" fmla="*/ 3297241 w 7320601"/>
              <a:gd name="connsiteY115" fmla="*/ 705394 h 6178731"/>
              <a:gd name="connsiteX116" fmla="*/ 3297241 w 7320601"/>
              <a:gd name="connsiteY116" fmla="*/ 757646 h 6178731"/>
              <a:gd name="connsiteX117" fmla="*/ 3597687 w 7320601"/>
              <a:gd name="connsiteY117" fmla="*/ 783771 h 6178731"/>
              <a:gd name="connsiteX118" fmla="*/ 3532373 w 7320601"/>
              <a:gd name="connsiteY118" fmla="*/ 940526 h 6178731"/>
              <a:gd name="connsiteX119" fmla="*/ 3506247 w 7320601"/>
              <a:gd name="connsiteY119" fmla="*/ 1018903 h 6178731"/>
              <a:gd name="connsiteX120" fmla="*/ 3623813 w 7320601"/>
              <a:gd name="connsiteY120" fmla="*/ 1084217 h 6178731"/>
              <a:gd name="connsiteX121" fmla="*/ 3780567 w 7320601"/>
              <a:gd name="connsiteY121" fmla="*/ 1162594 h 6178731"/>
              <a:gd name="connsiteX122" fmla="*/ 3872007 w 7320601"/>
              <a:gd name="connsiteY122" fmla="*/ 1188720 h 6178731"/>
              <a:gd name="connsiteX123" fmla="*/ 3924258 w 7320601"/>
              <a:gd name="connsiteY123" fmla="*/ 1240971 h 6178731"/>
              <a:gd name="connsiteX124" fmla="*/ 3989573 w 7320601"/>
              <a:gd name="connsiteY124" fmla="*/ 1293223 h 6178731"/>
              <a:gd name="connsiteX125" fmla="*/ 4002635 w 7320601"/>
              <a:gd name="connsiteY125" fmla="*/ 1410788 h 6178731"/>
              <a:gd name="connsiteX126" fmla="*/ 4081013 w 7320601"/>
              <a:gd name="connsiteY126" fmla="*/ 1606731 h 6178731"/>
              <a:gd name="connsiteX127" fmla="*/ 4054887 w 7320601"/>
              <a:gd name="connsiteY127" fmla="*/ 1658983 h 6178731"/>
              <a:gd name="connsiteX128" fmla="*/ 4159390 w 7320601"/>
              <a:gd name="connsiteY128" fmla="*/ 1658983 h 6178731"/>
              <a:gd name="connsiteX129" fmla="*/ 4211641 w 7320601"/>
              <a:gd name="connsiteY129" fmla="*/ 1698171 h 6178731"/>
              <a:gd name="connsiteX130" fmla="*/ 4263893 w 7320601"/>
              <a:gd name="connsiteY130" fmla="*/ 1672046 h 6178731"/>
              <a:gd name="connsiteX131" fmla="*/ 4263893 w 7320601"/>
              <a:gd name="connsiteY131" fmla="*/ 1815737 h 6178731"/>
              <a:gd name="connsiteX132" fmla="*/ 4512087 w 7320601"/>
              <a:gd name="connsiteY132" fmla="*/ 1854926 h 6178731"/>
              <a:gd name="connsiteX133" fmla="*/ 4734155 w 7320601"/>
              <a:gd name="connsiteY133" fmla="*/ 1881051 h 6178731"/>
              <a:gd name="connsiteX134" fmla="*/ 4943161 w 7320601"/>
              <a:gd name="connsiteY134" fmla="*/ 1946366 h 6178731"/>
              <a:gd name="connsiteX135" fmla="*/ 5119102 w 7320601"/>
              <a:gd name="connsiteY135" fmla="*/ 1979295 h 6178731"/>
              <a:gd name="connsiteX136" fmla="*/ 5521737 w 7320601"/>
              <a:gd name="connsiteY136" fmla="*/ 1933847 h 6178731"/>
              <a:gd name="connsiteX137" fmla="*/ 5805310 w 7320601"/>
              <a:gd name="connsiteY137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10149 w 7320601"/>
              <a:gd name="connsiteY44" fmla="*/ 5059262 h 6178731"/>
              <a:gd name="connsiteX45" fmla="*/ 3941352 w 7320601"/>
              <a:gd name="connsiteY45" fmla="*/ 5192612 h 6178731"/>
              <a:gd name="connsiteX46" fmla="*/ 3959985 w 7320601"/>
              <a:gd name="connsiteY46" fmla="*/ 5239498 h 6178731"/>
              <a:gd name="connsiteX47" fmla="*/ 3884792 w 7320601"/>
              <a:gd name="connsiteY47" fmla="*/ 5265692 h 6178731"/>
              <a:gd name="connsiteX48" fmla="*/ 3885070 w 7320601"/>
              <a:gd name="connsiteY48" fmla="*/ 5303520 h 6178731"/>
              <a:gd name="connsiteX49" fmla="*/ 3800260 w 7320601"/>
              <a:gd name="connsiteY49" fmla="*/ 5321572 h 6178731"/>
              <a:gd name="connsiteX50" fmla="*/ 3826139 w 7320601"/>
              <a:gd name="connsiteY50" fmla="*/ 5221186 h 6178731"/>
              <a:gd name="connsiteX51" fmla="*/ 3793630 w 7320601"/>
              <a:gd name="connsiteY51" fmla="*/ 5081451 h 6178731"/>
              <a:gd name="connsiteX52" fmla="*/ 3672048 w 7320601"/>
              <a:gd name="connsiteY52" fmla="*/ 4914083 h 6178731"/>
              <a:gd name="connsiteX53" fmla="*/ 3545435 w 7320601"/>
              <a:gd name="connsiteY53" fmla="*/ 4702628 h 6178731"/>
              <a:gd name="connsiteX54" fmla="*/ 3349493 w 7320601"/>
              <a:gd name="connsiteY54" fmla="*/ 4572000 h 6178731"/>
              <a:gd name="connsiteX55" fmla="*/ 3166613 w 7320601"/>
              <a:gd name="connsiteY55" fmla="*/ 4467497 h 6178731"/>
              <a:gd name="connsiteX56" fmla="*/ 3127424 w 7320601"/>
              <a:gd name="connsiteY56" fmla="*/ 4558937 h 6178731"/>
              <a:gd name="connsiteX57" fmla="*/ 3156227 w 7320601"/>
              <a:gd name="connsiteY57" fmla="*/ 4701403 h 6178731"/>
              <a:gd name="connsiteX58" fmla="*/ 3114361 w 7320601"/>
              <a:gd name="connsiteY58" fmla="*/ 4794068 h 6178731"/>
              <a:gd name="connsiteX59" fmla="*/ 2722476 w 7320601"/>
              <a:gd name="connsiteY59" fmla="*/ 4753791 h 6178731"/>
              <a:gd name="connsiteX60" fmla="*/ 2330591 w 7320601"/>
              <a:gd name="connsiteY60" fmla="*/ 4696641 h 6178731"/>
              <a:gd name="connsiteX61" fmla="*/ 2298879 w 7320601"/>
              <a:gd name="connsiteY61" fmla="*/ 4738279 h 6178731"/>
              <a:gd name="connsiteX62" fmla="*/ 2069333 w 7320601"/>
              <a:gd name="connsiteY62" fmla="*/ 4728754 h 6178731"/>
              <a:gd name="connsiteX63" fmla="*/ 1796582 w 7320601"/>
              <a:gd name="connsiteY63" fmla="*/ 4789442 h 6178731"/>
              <a:gd name="connsiteX64" fmla="*/ 1795013 w 7320601"/>
              <a:gd name="connsiteY64" fmla="*/ 4689566 h 6178731"/>
              <a:gd name="connsiteX65" fmla="*/ 1706250 w 7320601"/>
              <a:gd name="connsiteY65" fmla="*/ 4278630 h 6178731"/>
              <a:gd name="connsiteX66" fmla="*/ 1537217 w 7320601"/>
              <a:gd name="connsiteY66" fmla="*/ 4334691 h 6178731"/>
              <a:gd name="connsiteX67" fmla="*/ 1515861 w 7320601"/>
              <a:gd name="connsiteY67" fmla="*/ 4244884 h 6178731"/>
              <a:gd name="connsiteX68" fmla="*/ 695624 w 7320601"/>
              <a:gd name="connsiteY68" fmla="*/ 4736518 h 6178731"/>
              <a:gd name="connsiteX69" fmla="*/ 0 w 7320601"/>
              <a:gd name="connsiteY69" fmla="*/ 4011900 h 6178731"/>
              <a:gd name="connsiteX70" fmla="*/ 388631 w 7320601"/>
              <a:gd name="connsiteY70" fmla="*/ 3435038 h 6178731"/>
              <a:gd name="connsiteX71" fmla="*/ 331710 w 7320601"/>
              <a:gd name="connsiteY71" fmla="*/ 3325981 h 6178731"/>
              <a:gd name="connsiteX72" fmla="*/ 48997 w 7320601"/>
              <a:gd name="connsiteY72" fmla="*/ 3122762 h 6178731"/>
              <a:gd name="connsiteX73" fmla="*/ 292784 w 7320601"/>
              <a:gd name="connsiteY73" fmla="*/ 2965268 h 6178731"/>
              <a:gd name="connsiteX74" fmla="*/ 671607 w 7320601"/>
              <a:gd name="connsiteY74" fmla="*/ 2651760 h 6178731"/>
              <a:gd name="connsiteX75" fmla="*/ 867550 w 7320601"/>
              <a:gd name="connsiteY75" fmla="*/ 2416628 h 6178731"/>
              <a:gd name="connsiteX76" fmla="*/ 1194121 w 7320601"/>
              <a:gd name="connsiteY76" fmla="*/ 2024743 h 6178731"/>
              <a:gd name="connsiteX77" fmla="*/ 1390064 w 7320601"/>
              <a:gd name="connsiteY77" fmla="*/ 1789611 h 6178731"/>
              <a:gd name="connsiteX78" fmla="*/ 1494567 w 7320601"/>
              <a:gd name="connsiteY78" fmla="*/ 1528354 h 6178731"/>
              <a:gd name="connsiteX79" fmla="*/ 1468441 w 7320601"/>
              <a:gd name="connsiteY79" fmla="*/ 1410788 h 6178731"/>
              <a:gd name="connsiteX80" fmla="*/ 1311687 w 7320601"/>
              <a:gd name="connsiteY80" fmla="*/ 1227908 h 6178731"/>
              <a:gd name="connsiteX81" fmla="*/ 1350875 w 7320601"/>
              <a:gd name="connsiteY81" fmla="*/ 1110343 h 6178731"/>
              <a:gd name="connsiteX82" fmla="*/ 1363938 w 7320601"/>
              <a:gd name="connsiteY82" fmla="*/ 992777 h 6178731"/>
              <a:gd name="connsiteX83" fmla="*/ 1429253 w 7320601"/>
              <a:gd name="connsiteY83" fmla="*/ 914400 h 6178731"/>
              <a:gd name="connsiteX84" fmla="*/ 1403127 w 7320601"/>
              <a:gd name="connsiteY84" fmla="*/ 809897 h 6178731"/>
              <a:gd name="connsiteX85" fmla="*/ 1442315 w 7320601"/>
              <a:gd name="connsiteY85" fmla="*/ 783771 h 6178731"/>
              <a:gd name="connsiteX86" fmla="*/ 1533755 w 7320601"/>
              <a:gd name="connsiteY86" fmla="*/ 640080 h 6178731"/>
              <a:gd name="connsiteX87" fmla="*/ 1494567 w 7320601"/>
              <a:gd name="connsiteY87" fmla="*/ 587828 h 6178731"/>
              <a:gd name="connsiteX88" fmla="*/ 1546818 w 7320601"/>
              <a:gd name="connsiteY88" fmla="*/ 535577 h 6178731"/>
              <a:gd name="connsiteX89" fmla="*/ 1481504 w 7320601"/>
              <a:gd name="connsiteY89" fmla="*/ 483326 h 6178731"/>
              <a:gd name="connsiteX90" fmla="*/ 1533755 w 7320601"/>
              <a:gd name="connsiteY90" fmla="*/ 391886 h 6178731"/>
              <a:gd name="connsiteX91" fmla="*/ 1546818 w 7320601"/>
              <a:gd name="connsiteY91" fmla="*/ 274320 h 6178731"/>
              <a:gd name="connsiteX92" fmla="*/ 1599070 w 7320601"/>
              <a:gd name="connsiteY92" fmla="*/ 117566 h 6178731"/>
              <a:gd name="connsiteX93" fmla="*/ 1651321 w 7320601"/>
              <a:gd name="connsiteY93" fmla="*/ 0 h 6178731"/>
              <a:gd name="connsiteX94" fmla="*/ 1899515 w 7320601"/>
              <a:gd name="connsiteY94" fmla="*/ 130628 h 6178731"/>
              <a:gd name="connsiteX95" fmla="*/ 2043207 w 7320601"/>
              <a:gd name="connsiteY95" fmla="*/ 248194 h 6178731"/>
              <a:gd name="connsiteX96" fmla="*/ 2199961 w 7320601"/>
              <a:gd name="connsiteY96" fmla="*/ 222068 h 6178731"/>
              <a:gd name="connsiteX97" fmla="*/ 2343653 w 7320601"/>
              <a:gd name="connsiteY97" fmla="*/ 287383 h 6178731"/>
              <a:gd name="connsiteX98" fmla="*/ 2526533 w 7320601"/>
              <a:gd name="connsiteY98" fmla="*/ 287383 h 6178731"/>
              <a:gd name="connsiteX99" fmla="*/ 2591847 w 7320601"/>
              <a:gd name="connsiteY99" fmla="*/ 287383 h 6178731"/>
              <a:gd name="connsiteX100" fmla="*/ 2631035 w 7320601"/>
              <a:gd name="connsiteY100" fmla="*/ 365760 h 6178731"/>
              <a:gd name="connsiteX101" fmla="*/ 2500407 w 7320601"/>
              <a:gd name="connsiteY101" fmla="*/ 444137 h 6178731"/>
              <a:gd name="connsiteX102" fmla="*/ 2474281 w 7320601"/>
              <a:gd name="connsiteY102" fmla="*/ 561703 h 6178731"/>
              <a:gd name="connsiteX103" fmla="*/ 2395904 w 7320601"/>
              <a:gd name="connsiteY103" fmla="*/ 666206 h 6178731"/>
              <a:gd name="connsiteX104" fmla="*/ 2461218 w 7320601"/>
              <a:gd name="connsiteY104" fmla="*/ 731520 h 6178731"/>
              <a:gd name="connsiteX105" fmla="*/ 2539595 w 7320601"/>
              <a:gd name="connsiteY105" fmla="*/ 653143 h 6178731"/>
              <a:gd name="connsiteX106" fmla="*/ 2631035 w 7320601"/>
              <a:gd name="connsiteY106" fmla="*/ 600891 h 6178731"/>
              <a:gd name="connsiteX107" fmla="*/ 2748601 w 7320601"/>
              <a:gd name="connsiteY107" fmla="*/ 561703 h 6178731"/>
              <a:gd name="connsiteX108" fmla="*/ 2735538 w 7320601"/>
              <a:gd name="connsiteY108" fmla="*/ 444137 h 6178731"/>
              <a:gd name="connsiteX109" fmla="*/ 2853104 w 7320601"/>
              <a:gd name="connsiteY109" fmla="*/ 535577 h 6178731"/>
              <a:gd name="connsiteX110" fmla="*/ 2970670 w 7320601"/>
              <a:gd name="connsiteY110" fmla="*/ 679268 h 6178731"/>
              <a:gd name="connsiteX111" fmla="*/ 3022921 w 7320601"/>
              <a:gd name="connsiteY111" fmla="*/ 783771 h 6178731"/>
              <a:gd name="connsiteX112" fmla="*/ 3035984 w 7320601"/>
              <a:gd name="connsiteY112" fmla="*/ 705394 h 6178731"/>
              <a:gd name="connsiteX113" fmla="*/ 3127424 w 7320601"/>
              <a:gd name="connsiteY113" fmla="*/ 666206 h 6178731"/>
              <a:gd name="connsiteX114" fmla="*/ 3166613 w 7320601"/>
              <a:gd name="connsiteY114" fmla="*/ 509451 h 6178731"/>
              <a:gd name="connsiteX115" fmla="*/ 3310304 w 7320601"/>
              <a:gd name="connsiteY115" fmla="*/ 574766 h 6178731"/>
              <a:gd name="connsiteX116" fmla="*/ 3297241 w 7320601"/>
              <a:gd name="connsiteY116" fmla="*/ 705394 h 6178731"/>
              <a:gd name="connsiteX117" fmla="*/ 3297241 w 7320601"/>
              <a:gd name="connsiteY117" fmla="*/ 757646 h 6178731"/>
              <a:gd name="connsiteX118" fmla="*/ 3597687 w 7320601"/>
              <a:gd name="connsiteY118" fmla="*/ 783771 h 6178731"/>
              <a:gd name="connsiteX119" fmla="*/ 3532373 w 7320601"/>
              <a:gd name="connsiteY119" fmla="*/ 940526 h 6178731"/>
              <a:gd name="connsiteX120" fmla="*/ 3506247 w 7320601"/>
              <a:gd name="connsiteY120" fmla="*/ 1018903 h 6178731"/>
              <a:gd name="connsiteX121" fmla="*/ 3623813 w 7320601"/>
              <a:gd name="connsiteY121" fmla="*/ 1084217 h 6178731"/>
              <a:gd name="connsiteX122" fmla="*/ 3780567 w 7320601"/>
              <a:gd name="connsiteY122" fmla="*/ 1162594 h 6178731"/>
              <a:gd name="connsiteX123" fmla="*/ 3872007 w 7320601"/>
              <a:gd name="connsiteY123" fmla="*/ 1188720 h 6178731"/>
              <a:gd name="connsiteX124" fmla="*/ 3924258 w 7320601"/>
              <a:gd name="connsiteY124" fmla="*/ 1240971 h 6178731"/>
              <a:gd name="connsiteX125" fmla="*/ 3989573 w 7320601"/>
              <a:gd name="connsiteY125" fmla="*/ 1293223 h 6178731"/>
              <a:gd name="connsiteX126" fmla="*/ 4002635 w 7320601"/>
              <a:gd name="connsiteY126" fmla="*/ 1410788 h 6178731"/>
              <a:gd name="connsiteX127" fmla="*/ 4081013 w 7320601"/>
              <a:gd name="connsiteY127" fmla="*/ 1606731 h 6178731"/>
              <a:gd name="connsiteX128" fmla="*/ 4054887 w 7320601"/>
              <a:gd name="connsiteY128" fmla="*/ 1658983 h 6178731"/>
              <a:gd name="connsiteX129" fmla="*/ 4159390 w 7320601"/>
              <a:gd name="connsiteY129" fmla="*/ 1658983 h 6178731"/>
              <a:gd name="connsiteX130" fmla="*/ 4211641 w 7320601"/>
              <a:gd name="connsiteY130" fmla="*/ 1698171 h 6178731"/>
              <a:gd name="connsiteX131" fmla="*/ 4263893 w 7320601"/>
              <a:gd name="connsiteY131" fmla="*/ 1672046 h 6178731"/>
              <a:gd name="connsiteX132" fmla="*/ 4263893 w 7320601"/>
              <a:gd name="connsiteY132" fmla="*/ 1815737 h 6178731"/>
              <a:gd name="connsiteX133" fmla="*/ 4512087 w 7320601"/>
              <a:gd name="connsiteY133" fmla="*/ 1854926 h 6178731"/>
              <a:gd name="connsiteX134" fmla="*/ 4734155 w 7320601"/>
              <a:gd name="connsiteY134" fmla="*/ 1881051 h 6178731"/>
              <a:gd name="connsiteX135" fmla="*/ 4943161 w 7320601"/>
              <a:gd name="connsiteY135" fmla="*/ 1946366 h 6178731"/>
              <a:gd name="connsiteX136" fmla="*/ 5119102 w 7320601"/>
              <a:gd name="connsiteY136" fmla="*/ 1979295 h 6178731"/>
              <a:gd name="connsiteX137" fmla="*/ 5521737 w 7320601"/>
              <a:gd name="connsiteY137" fmla="*/ 1933847 h 6178731"/>
              <a:gd name="connsiteX138" fmla="*/ 5805310 w 7320601"/>
              <a:gd name="connsiteY138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98959 w 7320601"/>
              <a:gd name="connsiteY44" fmla="*/ 5197374 h 6178731"/>
              <a:gd name="connsiteX45" fmla="*/ 3941352 w 7320601"/>
              <a:gd name="connsiteY45" fmla="*/ 5192612 h 6178731"/>
              <a:gd name="connsiteX46" fmla="*/ 3959985 w 7320601"/>
              <a:gd name="connsiteY46" fmla="*/ 5239498 h 6178731"/>
              <a:gd name="connsiteX47" fmla="*/ 3884792 w 7320601"/>
              <a:gd name="connsiteY47" fmla="*/ 5265692 h 6178731"/>
              <a:gd name="connsiteX48" fmla="*/ 3885070 w 7320601"/>
              <a:gd name="connsiteY48" fmla="*/ 5303520 h 6178731"/>
              <a:gd name="connsiteX49" fmla="*/ 3800260 w 7320601"/>
              <a:gd name="connsiteY49" fmla="*/ 5321572 h 6178731"/>
              <a:gd name="connsiteX50" fmla="*/ 3826139 w 7320601"/>
              <a:gd name="connsiteY50" fmla="*/ 5221186 h 6178731"/>
              <a:gd name="connsiteX51" fmla="*/ 3793630 w 7320601"/>
              <a:gd name="connsiteY51" fmla="*/ 5081451 h 6178731"/>
              <a:gd name="connsiteX52" fmla="*/ 3672048 w 7320601"/>
              <a:gd name="connsiteY52" fmla="*/ 4914083 h 6178731"/>
              <a:gd name="connsiteX53" fmla="*/ 3545435 w 7320601"/>
              <a:gd name="connsiteY53" fmla="*/ 4702628 h 6178731"/>
              <a:gd name="connsiteX54" fmla="*/ 3349493 w 7320601"/>
              <a:gd name="connsiteY54" fmla="*/ 4572000 h 6178731"/>
              <a:gd name="connsiteX55" fmla="*/ 3166613 w 7320601"/>
              <a:gd name="connsiteY55" fmla="*/ 4467497 h 6178731"/>
              <a:gd name="connsiteX56" fmla="*/ 3127424 w 7320601"/>
              <a:gd name="connsiteY56" fmla="*/ 4558937 h 6178731"/>
              <a:gd name="connsiteX57" fmla="*/ 3156227 w 7320601"/>
              <a:gd name="connsiteY57" fmla="*/ 4701403 h 6178731"/>
              <a:gd name="connsiteX58" fmla="*/ 3114361 w 7320601"/>
              <a:gd name="connsiteY58" fmla="*/ 4794068 h 6178731"/>
              <a:gd name="connsiteX59" fmla="*/ 2722476 w 7320601"/>
              <a:gd name="connsiteY59" fmla="*/ 4753791 h 6178731"/>
              <a:gd name="connsiteX60" fmla="*/ 2330591 w 7320601"/>
              <a:gd name="connsiteY60" fmla="*/ 4696641 h 6178731"/>
              <a:gd name="connsiteX61" fmla="*/ 2298879 w 7320601"/>
              <a:gd name="connsiteY61" fmla="*/ 4738279 h 6178731"/>
              <a:gd name="connsiteX62" fmla="*/ 2069333 w 7320601"/>
              <a:gd name="connsiteY62" fmla="*/ 4728754 h 6178731"/>
              <a:gd name="connsiteX63" fmla="*/ 1796582 w 7320601"/>
              <a:gd name="connsiteY63" fmla="*/ 4789442 h 6178731"/>
              <a:gd name="connsiteX64" fmla="*/ 1795013 w 7320601"/>
              <a:gd name="connsiteY64" fmla="*/ 4689566 h 6178731"/>
              <a:gd name="connsiteX65" fmla="*/ 1706250 w 7320601"/>
              <a:gd name="connsiteY65" fmla="*/ 4278630 h 6178731"/>
              <a:gd name="connsiteX66" fmla="*/ 1537217 w 7320601"/>
              <a:gd name="connsiteY66" fmla="*/ 4334691 h 6178731"/>
              <a:gd name="connsiteX67" fmla="*/ 1515861 w 7320601"/>
              <a:gd name="connsiteY67" fmla="*/ 4244884 h 6178731"/>
              <a:gd name="connsiteX68" fmla="*/ 695624 w 7320601"/>
              <a:gd name="connsiteY68" fmla="*/ 4736518 h 6178731"/>
              <a:gd name="connsiteX69" fmla="*/ 0 w 7320601"/>
              <a:gd name="connsiteY69" fmla="*/ 4011900 h 6178731"/>
              <a:gd name="connsiteX70" fmla="*/ 388631 w 7320601"/>
              <a:gd name="connsiteY70" fmla="*/ 3435038 h 6178731"/>
              <a:gd name="connsiteX71" fmla="*/ 331710 w 7320601"/>
              <a:gd name="connsiteY71" fmla="*/ 3325981 h 6178731"/>
              <a:gd name="connsiteX72" fmla="*/ 48997 w 7320601"/>
              <a:gd name="connsiteY72" fmla="*/ 3122762 h 6178731"/>
              <a:gd name="connsiteX73" fmla="*/ 292784 w 7320601"/>
              <a:gd name="connsiteY73" fmla="*/ 2965268 h 6178731"/>
              <a:gd name="connsiteX74" fmla="*/ 671607 w 7320601"/>
              <a:gd name="connsiteY74" fmla="*/ 2651760 h 6178731"/>
              <a:gd name="connsiteX75" fmla="*/ 867550 w 7320601"/>
              <a:gd name="connsiteY75" fmla="*/ 2416628 h 6178731"/>
              <a:gd name="connsiteX76" fmla="*/ 1194121 w 7320601"/>
              <a:gd name="connsiteY76" fmla="*/ 2024743 h 6178731"/>
              <a:gd name="connsiteX77" fmla="*/ 1390064 w 7320601"/>
              <a:gd name="connsiteY77" fmla="*/ 1789611 h 6178731"/>
              <a:gd name="connsiteX78" fmla="*/ 1494567 w 7320601"/>
              <a:gd name="connsiteY78" fmla="*/ 1528354 h 6178731"/>
              <a:gd name="connsiteX79" fmla="*/ 1468441 w 7320601"/>
              <a:gd name="connsiteY79" fmla="*/ 1410788 h 6178731"/>
              <a:gd name="connsiteX80" fmla="*/ 1311687 w 7320601"/>
              <a:gd name="connsiteY80" fmla="*/ 1227908 h 6178731"/>
              <a:gd name="connsiteX81" fmla="*/ 1350875 w 7320601"/>
              <a:gd name="connsiteY81" fmla="*/ 1110343 h 6178731"/>
              <a:gd name="connsiteX82" fmla="*/ 1363938 w 7320601"/>
              <a:gd name="connsiteY82" fmla="*/ 992777 h 6178731"/>
              <a:gd name="connsiteX83" fmla="*/ 1429253 w 7320601"/>
              <a:gd name="connsiteY83" fmla="*/ 914400 h 6178731"/>
              <a:gd name="connsiteX84" fmla="*/ 1403127 w 7320601"/>
              <a:gd name="connsiteY84" fmla="*/ 809897 h 6178731"/>
              <a:gd name="connsiteX85" fmla="*/ 1442315 w 7320601"/>
              <a:gd name="connsiteY85" fmla="*/ 783771 h 6178731"/>
              <a:gd name="connsiteX86" fmla="*/ 1533755 w 7320601"/>
              <a:gd name="connsiteY86" fmla="*/ 640080 h 6178731"/>
              <a:gd name="connsiteX87" fmla="*/ 1494567 w 7320601"/>
              <a:gd name="connsiteY87" fmla="*/ 587828 h 6178731"/>
              <a:gd name="connsiteX88" fmla="*/ 1546818 w 7320601"/>
              <a:gd name="connsiteY88" fmla="*/ 535577 h 6178731"/>
              <a:gd name="connsiteX89" fmla="*/ 1481504 w 7320601"/>
              <a:gd name="connsiteY89" fmla="*/ 483326 h 6178731"/>
              <a:gd name="connsiteX90" fmla="*/ 1533755 w 7320601"/>
              <a:gd name="connsiteY90" fmla="*/ 391886 h 6178731"/>
              <a:gd name="connsiteX91" fmla="*/ 1546818 w 7320601"/>
              <a:gd name="connsiteY91" fmla="*/ 274320 h 6178731"/>
              <a:gd name="connsiteX92" fmla="*/ 1599070 w 7320601"/>
              <a:gd name="connsiteY92" fmla="*/ 117566 h 6178731"/>
              <a:gd name="connsiteX93" fmla="*/ 1651321 w 7320601"/>
              <a:gd name="connsiteY93" fmla="*/ 0 h 6178731"/>
              <a:gd name="connsiteX94" fmla="*/ 1899515 w 7320601"/>
              <a:gd name="connsiteY94" fmla="*/ 130628 h 6178731"/>
              <a:gd name="connsiteX95" fmla="*/ 2043207 w 7320601"/>
              <a:gd name="connsiteY95" fmla="*/ 248194 h 6178731"/>
              <a:gd name="connsiteX96" fmla="*/ 2199961 w 7320601"/>
              <a:gd name="connsiteY96" fmla="*/ 222068 h 6178731"/>
              <a:gd name="connsiteX97" fmla="*/ 2343653 w 7320601"/>
              <a:gd name="connsiteY97" fmla="*/ 287383 h 6178731"/>
              <a:gd name="connsiteX98" fmla="*/ 2526533 w 7320601"/>
              <a:gd name="connsiteY98" fmla="*/ 287383 h 6178731"/>
              <a:gd name="connsiteX99" fmla="*/ 2591847 w 7320601"/>
              <a:gd name="connsiteY99" fmla="*/ 287383 h 6178731"/>
              <a:gd name="connsiteX100" fmla="*/ 2631035 w 7320601"/>
              <a:gd name="connsiteY100" fmla="*/ 365760 h 6178731"/>
              <a:gd name="connsiteX101" fmla="*/ 2500407 w 7320601"/>
              <a:gd name="connsiteY101" fmla="*/ 444137 h 6178731"/>
              <a:gd name="connsiteX102" fmla="*/ 2474281 w 7320601"/>
              <a:gd name="connsiteY102" fmla="*/ 561703 h 6178731"/>
              <a:gd name="connsiteX103" fmla="*/ 2395904 w 7320601"/>
              <a:gd name="connsiteY103" fmla="*/ 666206 h 6178731"/>
              <a:gd name="connsiteX104" fmla="*/ 2461218 w 7320601"/>
              <a:gd name="connsiteY104" fmla="*/ 731520 h 6178731"/>
              <a:gd name="connsiteX105" fmla="*/ 2539595 w 7320601"/>
              <a:gd name="connsiteY105" fmla="*/ 653143 h 6178731"/>
              <a:gd name="connsiteX106" fmla="*/ 2631035 w 7320601"/>
              <a:gd name="connsiteY106" fmla="*/ 600891 h 6178731"/>
              <a:gd name="connsiteX107" fmla="*/ 2748601 w 7320601"/>
              <a:gd name="connsiteY107" fmla="*/ 561703 h 6178731"/>
              <a:gd name="connsiteX108" fmla="*/ 2735538 w 7320601"/>
              <a:gd name="connsiteY108" fmla="*/ 444137 h 6178731"/>
              <a:gd name="connsiteX109" fmla="*/ 2853104 w 7320601"/>
              <a:gd name="connsiteY109" fmla="*/ 535577 h 6178731"/>
              <a:gd name="connsiteX110" fmla="*/ 2970670 w 7320601"/>
              <a:gd name="connsiteY110" fmla="*/ 679268 h 6178731"/>
              <a:gd name="connsiteX111" fmla="*/ 3022921 w 7320601"/>
              <a:gd name="connsiteY111" fmla="*/ 783771 h 6178731"/>
              <a:gd name="connsiteX112" fmla="*/ 3035984 w 7320601"/>
              <a:gd name="connsiteY112" fmla="*/ 705394 h 6178731"/>
              <a:gd name="connsiteX113" fmla="*/ 3127424 w 7320601"/>
              <a:gd name="connsiteY113" fmla="*/ 666206 h 6178731"/>
              <a:gd name="connsiteX114" fmla="*/ 3166613 w 7320601"/>
              <a:gd name="connsiteY114" fmla="*/ 509451 h 6178731"/>
              <a:gd name="connsiteX115" fmla="*/ 3310304 w 7320601"/>
              <a:gd name="connsiteY115" fmla="*/ 574766 h 6178731"/>
              <a:gd name="connsiteX116" fmla="*/ 3297241 w 7320601"/>
              <a:gd name="connsiteY116" fmla="*/ 705394 h 6178731"/>
              <a:gd name="connsiteX117" fmla="*/ 3297241 w 7320601"/>
              <a:gd name="connsiteY117" fmla="*/ 757646 h 6178731"/>
              <a:gd name="connsiteX118" fmla="*/ 3597687 w 7320601"/>
              <a:gd name="connsiteY118" fmla="*/ 783771 h 6178731"/>
              <a:gd name="connsiteX119" fmla="*/ 3532373 w 7320601"/>
              <a:gd name="connsiteY119" fmla="*/ 940526 h 6178731"/>
              <a:gd name="connsiteX120" fmla="*/ 3506247 w 7320601"/>
              <a:gd name="connsiteY120" fmla="*/ 1018903 h 6178731"/>
              <a:gd name="connsiteX121" fmla="*/ 3623813 w 7320601"/>
              <a:gd name="connsiteY121" fmla="*/ 1084217 h 6178731"/>
              <a:gd name="connsiteX122" fmla="*/ 3780567 w 7320601"/>
              <a:gd name="connsiteY122" fmla="*/ 1162594 h 6178731"/>
              <a:gd name="connsiteX123" fmla="*/ 3872007 w 7320601"/>
              <a:gd name="connsiteY123" fmla="*/ 1188720 h 6178731"/>
              <a:gd name="connsiteX124" fmla="*/ 3924258 w 7320601"/>
              <a:gd name="connsiteY124" fmla="*/ 1240971 h 6178731"/>
              <a:gd name="connsiteX125" fmla="*/ 3989573 w 7320601"/>
              <a:gd name="connsiteY125" fmla="*/ 1293223 h 6178731"/>
              <a:gd name="connsiteX126" fmla="*/ 4002635 w 7320601"/>
              <a:gd name="connsiteY126" fmla="*/ 1410788 h 6178731"/>
              <a:gd name="connsiteX127" fmla="*/ 4081013 w 7320601"/>
              <a:gd name="connsiteY127" fmla="*/ 1606731 h 6178731"/>
              <a:gd name="connsiteX128" fmla="*/ 4054887 w 7320601"/>
              <a:gd name="connsiteY128" fmla="*/ 1658983 h 6178731"/>
              <a:gd name="connsiteX129" fmla="*/ 4159390 w 7320601"/>
              <a:gd name="connsiteY129" fmla="*/ 1658983 h 6178731"/>
              <a:gd name="connsiteX130" fmla="*/ 4211641 w 7320601"/>
              <a:gd name="connsiteY130" fmla="*/ 1698171 h 6178731"/>
              <a:gd name="connsiteX131" fmla="*/ 4263893 w 7320601"/>
              <a:gd name="connsiteY131" fmla="*/ 1672046 h 6178731"/>
              <a:gd name="connsiteX132" fmla="*/ 4263893 w 7320601"/>
              <a:gd name="connsiteY132" fmla="*/ 1815737 h 6178731"/>
              <a:gd name="connsiteX133" fmla="*/ 4512087 w 7320601"/>
              <a:gd name="connsiteY133" fmla="*/ 1854926 h 6178731"/>
              <a:gd name="connsiteX134" fmla="*/ 4734155 w 7320601"/>
              <a:gd name="connsiteY134" fmla="*/ 1881051 h 6178731"/>
              <a:gd name="connsiteX135" fmla="*/ 4943161 w 7320601"/>
              <a:gd name="connsiteY135" fmla="*/ 1946366 h 6178731"/>
              <a:gd name="connsiteX136" fmla="*/ 5119102 w 7320601"/>
              <a:gd name="connsiteY136" fmla="*/ 1979295 h 6178731"/>
              <a:gd name="connsiteX137" fmla="*/ 5521737 w 7320601"/>
              <a:gd name="connsiteY137" fmla="*/ 1933847 h 6178731"/>
              <a:gd name="connsiteX138" fmla="*/ 5805310 w 7320601"/>
              <a:gd name="connsiteY138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838658 w 7320601"/>
              <a:gd name="connsiteY41" fmla="*/ 6008914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98959 w 7320601"/>
              <a:gd name="connsiteY44" fmla="*/ 5187849 h 6178731"/>
              <a:gd name="connsiteX45" fmla="*/ 3941352 w 7320601"/>
              <a:gd name="connsiteY45" fmla="*/ 5192612 h 6178731"/>
              <a:gd name="connsiteX46" fmla="*/ 3959985 w 7320601"/>
              <a:gd name="connsiteY46" fmla="*/ 5239498 h 6178731"/>
              <a:gd name="connsiteX47" fmla="*/ 3884792 w 7320601"/>
              <a:gd name="connsiteY47" fmla="*/ 5265692 h 6178731"/>
              <a:gd name="connsiteX48" fmla="*/ 3885070 w 7320601"/>
              <a:gd name="connsiteY48" fmla="*/ 5303520 h 6178731"/>
              <a:gd name="connsiteX49" fmla="*/ 3800260 w 7320601"/>
              <a:gd name="connsiteY49" fmla="*/ 5321572 h 6178731"/>
              <a:gd name="connsiteX50" fmla="*/ 3826139 w 7320601"/>
              <a:gd name="connsiteY50" fmla="*/ 5221186 h 6178731"/>
              <a:gd name="connsiteX51" fmla="*/ 3793630 w 7320601"/>
              <a:gd name="connsiteY51" fmla="*/ 5081451 h 6178731"/>
              <a:gd name="connsiteX52" fmla="*/ 3672048 w 7320601"/>
              <a:gd name="connsiteY52" fmla="*/ 4914083 h 6178731"/>
              <a:gd name="connsiteX53" fmla="*/ 3545435 w 7320601"/>
              <a:gd name="connsiteY53" fmla="*/ 4702628 h 6178731"/>
              <a:gd name="connsiteX54" fmla="*/ 3349493 w 7320601"/>
              <a:gd name="connsiteY54" fmla="*/ 4572000 h 6178731"/>
              <a:gd name="connsiteX55" fmla="*/ 3166613 w 7320601"/>
              <a:gd name="connsiteY55" fmla="*/ 4467497 h 6178731"/>
              <a:gd name="connsiteX56" fmla="*/ 3127424 w 7320601"/>
              <a:gd name="connsiteY56" fmla="*/ 4558937 h 6178731"/>
              <a:gd name="connsiteX57" fmla="*/ 3156227 w 7320601"/>
              <a:gd name="connsiteY57" fmla="*/ 4701403 h 6178731"/>
              <a:gd name="connsiteX58" fmla="*/ 3114361 w 7320601"/>
              <a:gd name="connsiteY58" fmla="*/ 4794068 h 6178731"/>
              <a:gd name="connsiteX59" fmla="*/ 2722476 w 7320601"/>
              <a:gd name="connsiteY59" fmla="*/ 4753791 h 6178731"/>
              <a:gd name="connsiteX60" fmla="*/ 2330591 w 7320601"/>
              <a:gd name="connsiteY60" fmla="*/ 4696641 h 6178731"/>
              <a:gd name="connsiteX61" fmla="*/ 2298879 w 7320601"/>
              <a:gd name="connsiteY61" fmla="*/ 4738279 h 6178731"/>
              <a:gd name="connsiteX62" fmla="*/ 2069333 w 7320601"/>
              <a:gd name="connsiteY62" fmla="*/ 4728754 h 6178731"/>
              <a:gd name="connsiteX63" fmla="*/ 1796582 w 7320601"/>
              <a:gd name="connsiteY63" fmla="*/ 4789442 h 6178731"/>
              <a:gd name="connsiteX64" fmla="*/ 1795013 w 7320601"/>
              <a:gd name="connsiteY64" fmla="*/ 4689566 h 6178731"/>
              <a:gd name="connsiteX65" fmla="*/ 1706250 w 7320601"/>
              <a:gd name="connsiteY65" fmla="*/ 4278630 h 6178731"/>
              <a:gd name="connsiteX66" fmla="*/ 1537217 w 7320601"/>
              <a:gd name="connsiteY66" fmla="*/ 4334691 h 6178731"/>
              <a:gd name="connsiteX67" fmla="*/ 1515861 w 7320601"/>
              <a:gd name="connsiteY67" fmla="*/ 4244884 h 6178731"/>
              <a:gd name="connsiteX68" fmla="*/ 695624 w 7320601"/>
              <a:gd name="connsiteY68" fmla="*/ 4736518 h 6178731"/>
              <a:gd name="connsiteX69" fmla="*/ 0 w 7320601"/>
              <a:gd name="connsiteY69" fmla="*/ 4011900 h 6178731"/>
              <a:gd name="connsiteX70" fmla="*/ 388631 w 7320601"/>
              <a:gd name="connsiteY70" fmla="*/ 3435038 h 6178731"/>
              <a:gd name="connsiteX71" fmla="*/ 331710 w 7320601"/>
              <a:gd name="connsiteY71" fmla="*/ 3325981 h 6178731"/>
              <a:gd name="connsiteX72" fmla="*/ 48997 w 7320601"/>
              <a:gd name="connsiteY72" fmla="*/ 3122762 h 6178731"/>
              <a:gd name="connsiteX73" fmla="*/ 292784 w 7320601"/>
              <a:gd name="connsiteY73" fmla="*/ 2965268 h 6178731"/>
              <a:gd name="connsiteX74" fmla="*/ 671607 w 7320601"/>
              <a:gd name="connsiteY74" fmla="*/ 2651760 h 6178731"/>
              <a:gd name="connsiteX75" fmla="*/ 867550 w 7320601"/>
              <a:gd name="connsiteY75" fmla="*/ 2416628 h 6178731"/>
              <a:gd name="connsiteX76" fmla="*/ 1194121 w 7320601"/>
              <a:gd name="connsiteY76" fmla="*/ 2024743 h 6178731"/>
              <a:gd name="connsiteX77" fmla="*/ 1390064 w 7320601"/>
              <a:gd name="connsiteY77" fmla="*/ 1789611 h 6178731"/>
              <a:gd name="connsiteX78" fmla="*/ 1494567 w 7320601"/>
              <a:gd name="connsiteY78" fmla="*/ 1528354 h 6178731"/>
              <a:gd name="connsiteX79" fmla="*/ 1468441 w 7320601"/>
              <a:gd name="connsiteY79" fmla="*/ 1410788 h 6178731"/>
              <a:gd name="connsiteX80" fmla="*/ 1311687 w 7320601"/>
              <a:gd name="connsiteY80" fmla="*/ 1227908 h 6178731"/>
              <a:gd name="connsiteX81" fmla="*/ 1350875 w 7320601"/>
              <a:gd name="connsiteY81" fmla="*/ 1110343 h 6178731"/>
              <a:gd name="connsiteX82" fmla="*/ 1363938 w 7320601"/>
              <a:gd name="connsiteY82" fmla="*/ 992777 h 6178731"/>
              <a:gd name="connsiteX83" fmla="*/ 1429253 w 7320601"/>
              <a:gd name="connsiteY83" fmla="*/ 914400 h 6178731"/>
              <a:gd name="connsiteX84" fmla="*/ 1403127 w 7320601"/>
              <a:gd name="connsiteY84" fmla="*/ 809897 h 6178731"/>
              <a:gd name="connsiteX85" fmla="*/ 1442315 w 7320601"/>
              <a:gd name="connsiteY85" fmla="*/ 783771 h 6178731"/>
              <a:gd name="connsiteX86" fmla="*/ 1533755 w 7320601"/>
              <a:gd name="connsiteY86" fmla="*/ 640080 h 6178731"/>
              <a:gd name="connsiteX87" fmla="*/ 1494567 w 7320601"/>
              <a:gd name="connsiteY87" fmla="*/ 587828 h 6178731"/>
              <a:gd name="connsiteX88" fmla="*/ 1546818 w 7320601"/>
              <a:gd name="connsiteY88" fmla="*/ 535577 h 6178731"/>
              <a:gd name="connsiteX89" fmla="*/ 1481504 w 7320601"/>
              <a:gd name="connsiteY89" fmla="*/ 483326 h 6178731"/>
              <a:gd name="connsiteX90" fmla="*/ 1533755 w 7320601"/>
              <a:gd name="connsiteY90" fmla="*/ 391886 h 6178731"/>
              <a:gd name="connsiteX91" fmla="*/ 1546818 w 7320601"/>
              <a:gd name="connsiteY91" fmla="*/ 274320 h 6178731"/>
              <a:gd name="connsiteX92" fmla="*/ 1599070 w 7320601"/>
              <a:gd name="connsiteY92" fmla="*/ 117566 h 6178731"/>
              <a:gd name="connsiteX93" fmla="*/ 1651321 w 7320601"/>
              <a:gd name="connsiteY93" fmla="*/ 0 h 6178731"/>
              <a:gd name="connsiteX94" fmla="*/ 1899515 w 7320601"/>
              <a:gd name="connsiteY94" fmla="*/ 130628 h 6178731"/>
              <a:gd name="connsiteX95" fmla="*/ 2043207 w 7320601"/>
              <a:gd name="connsiteY95" fmla="*/ 248194 h 6178731"/>
              <a:gd name="connsiteX96" fmla="*/ 2199961 w 7320601"/>
              <a:gd name="connsiteY96" fmla="*/ 222068 h 6178731"/>
              <a:gd name="connsiteX97" fmla="*/ 2343653 w 7320601"/>
              <a:gd name="connsiteY97" fmla="*/ 287383 h 6178731"/>
              <a:gd name="connsiteX98" fmla="*/ 2526533 w 7320601"/>
              <a:gd name="connsiteY98" fmla="*/ 287383 h 6178731"/>
              <a:gd name="connsiteX99" fmla="*/ 2591847 w 7320601"/>
              <a:gd name="connsiteY99" fmla="*/ 287383 h 6178731"/>
              <a:gd name="connsiteX100" fmla="*/ 2631035 w 7320601"/>
              <a:gd name="connsiteY100" fmla="*/ 365760 h 6178731"/>
              <a:gd name="connsiteX101" fmla="*/ 2500407 w 7320601"/>
              <a:gd name="connsiteY101" fmla="*/ 444137 h 6178731"/>
              <a:gd name="connsiteX102" fmla="*/ 2474281 w 7320601"/>
              <a:gd name="connsiteY102" fmla="*/ 561703 h 6178731"/>
              <a:gd name="connsiteX103" fmla="*/ 2395904 w 7320601"/>
              <a:gd name="connsiteY103" fmla="*/ 666206 h 6178731"/>
              <a:gd name="connsiteX104" fmla="*/ 2461218 w 7320601"/>
              <a:gd name="connsiteY104" fmla="*/ 731520 h 6178731"/>
              <a:gd name="connsiteX105" fmla="*/ 2539595 w 7320601"/>
              <a:gd name="connsiteY105" fmla="*/ 653143 h 6178731"/>
              <a:gd name="connsiteX106" fmla="*/ 2631035 w 7320601"/>
              <a:gd name="connsiteY106" fmla="*/ 600891 h 6178731"/>
              <a:gd name="connsiteX107" fmla="*/ 2748601 w 7320601"/>
              <a:gd name="connsiteY107" fmla="*/ 561703 h 6178731"/>
              <a:gd name="connsiteX108" fmla="*/ 2735538 w 7320601"/>
              <a:gd name="connsiteY108" fmla="*/ 444137 h 6178731"/>
              <a:gd name="connsiteX109" fmla="*/ 2853104 w 7320601"/>
              <a:gd name="connsiteY109" fmla="*/ 535577 h 6178731"/>
              <a:gd name="connsiteX110" fmla="*/ 2970670 w 7320601"/>
              <a:gd name="connsiteY110" fmla="*/ 679268 h 6178731"/>
              <a:gd name="connsiteX111" fmla="*/ 3022921 w 7320601"/>
              <a:gd name="connsiteY111" fmla="*/ 783771 h 6178731"/>
              <a:gd name="connsiteX112" fmla="*/ 3035984 w 7320601"/>
              <a:gd name="connsiteY112" fmla="*/ 705394 h 6178731"/>
              <a:gd name="connsiteX113" fmla="*/ 3127424 w 7320601"/>
              <a:gd name="connsiteY113" fmla="*/ 666206 h 6178731"/>
              <a:gd name="connsiteX114" fmla="*/ 3166613 w 7320601"/>
              <a:gd name="connsiteY114" fmla="*/ 509451 h 6178731"/>
              <a:gd name="connsiteX115" fmla="*/ 3310304 w 7320601"/>
              <a:gd name="connsiteY115" fmla="*/ 574766 h 6178731"/>
              <a:gd name="connsiteX116" fmla="*/ 3297241 w 7320601"/>
              <a:gd name="connsiteY116" fmla="*/ 705394 h 6178731"/>
              <a:gd name="connsiteX117" fmla="*/ 3297241 w 7320601"/>
              <a:gd name="connsiteY117" fmla="*/ 757646 h 6178731"/>
              <a:gd name="connsiteX118" fmla="*/ 3597687 w 7320601"/>
              <a:gd name="connsiteY118" fmla="*/ 783771 h 6178731"/>
              <a:gd name="connsiteX119" fmla="*/ 3532373 w 7320601"/>
              <a:gd name="connsiteY119" fmla="*/ 940526 h 6178731"/>
              <a:gd name="connsiteX120" fmla="*/ 3506247 w 7320601"/>
              <a:gd name="connsiteY120" fmla="*/ 1018903 h 6178731"/>
              <a:gd name="connsiteX121" fmla="*/ 3623813 w 7320601"/>
              <a:gd name="connsiteY121" fmla="*/ 1084217 h 6178731"/>
              <a:gd name="connsiteX122" fmla="*/ 3780567 w 7320601"/>
              <a:gd name="connsiteY122" fmla="*/ 1162594 h 6178731"/>
              <a:gd name="connsiteX123" fmla="*/ 3872007 w 7320601"/>
              <a:gd name="connsiteY123" fmla="*/ 1188720 h 6178731"/>
              <a:gd name="connsiteX124" fmla="*/ 3924258 w 7320601"/>
              <a:gd name="connsiteY124" fmla="*/ 1240971 h 6178731"/>
              <a:gd name="connsiteX125" fmla="*/ 3989573 w 7320601"/>
              <a:gd name="connsiteY125" fmla="*/ 1293223 h 6178731"/>
              <a:gd name="connsiteX126" fmla="*/ 4002635 w 7320601"/>
              <a:gd name="connsiteY126" fmla="*/ 1410788 h 6178731"/>
              <a:gd name="connsiteX127" fmla="*/ 4081013 w 7320601"/>
              <a:gd name="connsiteY127" fmla="*/ 1606731 h 6178731"/>
              <a:gd name="connsiteX128" fmla="*/ 4054887 w 7320601"/>
              <a:gd name="connsiteY128" fmla="*/ 1658983 h 6178731"/>
              <a:gd name="connsiteX129" fmla="*/ 4159390 w 7320601"/>
              <a:gd name="connsiteY129" fmla="*/ 1658983 h 6178731"/>
              <a:gd name="connsiteX130" fmla="*/ 4211641 w 7320601"/>
              <a:gd name="connsiteY130" fmla="*/ 1698171 h 6178731"/>
              <a:gd name="connsiteX131" fmla="*/ 4263893 w 7320601"/>
              <a:gd name="connsiteY131" fmla="*/ 1672046 h 6178731"/>
              <a:gd name="connsiteX132" fmla="*/ 4263893 w 7320601"/>
              <a:gd name="connsiteY132" fmla="*/ 1815737 h 6178731"/>
              <a:gd name="connsiteX133" fmla="*/ 4512087 w 7320601"/>
              <a:gd name="connsiteY133" fmla="*/ 1854926 h 6178731"/>
              <a:gd name="connsiteX134" fmla="*/ 4734155 w 7320601"/>
              <a:gd name="connsiteY134" fmla="*/ 1881051 h 6178731"/>
              <a:gd name="connsiteX135" fmla="*/ 4943161 w 7320601"/>
              <a:gd name="connsiteY135" fmla="*/ 1946366 h 6178731"/>
              <a:gd name="connsiteX136" fmla="*/ 5119102 w 7320601"/>
              <a:gd name="connsiteY136" fmla="*/ 1979295 h 6178731"/>
              <a:gd name="connsiteX137" fmla="*/ 5521737 w 7320601"/>
              <a:gd name="connsiteY137" fmla="*/ 1933847 h 6178731"/>
              <a:gd name="connsiteX138" fmla="*/ 5805310 w 7320601"/>
              <a:gd name="connsiteY138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956224 w 7320601"/>
              <a:gd name="connsiteY40" fmla="*/ 5865223 h 6178731"/>
              <a:gd name="connsiteX41" fmla="*/ 4708228 w 7320601"/>
              <a:gd name="connsiteY41" fmla="*/ 5974409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98959 w 7320601"/>
              <a:gd name="connsiteY44" fmla="*/ 5187849 h 6178731"/>
              <a:gd name="connsiteX45" fmla="*/ 3941352 w 7320601"/>
              <a:gd name="connsiteY45" fmla="*/ 5192612 h 6178731"/>
              <a:gd name="connsiteX46" fmla="*/ 3959985 w 7320601"/>
              <a:gd name="connsiteY46" fmla="*/ 5239498 h 6178731"/>
              <a:gd name="connsiteX47" fmla="*/ 3884792 w 7320601"/>
              <a:gd name="connsiteY47" fmla="*/ 5265692 h 6178731"/>
              <a:gd name="connsiteX48" fmla="*/ 3885070 w 7320601"/>
              <a:gd name="connsiteY48" fmla="*/ 5303520 h 6178731"/>
              <a:gd name="connsiteX49" fmla="*/ 3800260 w 7320601"/>
              <a:gd name="connsiteY49" fmla="*/ 5321572 h 6178731"/>
              <a:gd name="connsiteX50" fmla="*/ 3826139 w 7320601"/>
              <a:gd name="connsiteY50" fmla="*/ 5221186 h 6178731"/>
              <a:gd name="connsiteX51" fmla="*/ 3793630 w 7320601"/>
              <a:gd name="connsiteY51" fmla="*/ 5081451 h 6178731"/>
              <a:gd name="connsiteX52" fmla="*/ 3672048 w 7320601"/>
              <a:gd name="connsiteY52" fmla="*/ 4914083 h 6178731"/>
              <a:gd name="connsiteX53" fmla="*/ 3545435 w 7320601"/>
              <a:gd name="connsiteY53" fmla="*/ 4702628 h 6178731"/>
              <a:gd name="connsiteX54" fmla="*/ 3349493 w 7320601"/>
              <a:gd name="connsiteY54" fmla="*/ 4572000 h 6178731"/>
              <a:gd name="connsiteX55" fmla="*/ 3166613 w 7320601"/>
              <a:gd name="connsiteY55" fmla="*/ 4467497 h 6178731"/>
              <a:gd name="connsiteX56" fmla="*/ 3127424 w 7320601"/>
              <a:gd name="connsiteY56" fmla="*/ 4558937 h 6178731"/>
              <a:gd name="connsiteX57" fmla="*/ 3156227 w 7320601"/>
              <a:gd name="connsiteY57" fmla="*/ 4701403 h 6178731"/>
              <a:gd name="connsiteX58" fmla="*/ 3114361 w 7320601"/>
              <a:gd name="connsiteY58" fmla="*/ 4794068 h 6178731"/>
              <a:gd name="connsiteX59" fmla="*/ 2722476 w 7320601"/>
              <a:gd name="connsiteY59" fmla="*/ 4753791 h 6178731"/>
              <a:gd name="connsiteX60" fmla="*/ 2330591 w 7320601"/>
              <a:gd name="connsiteY60" fmla="*/ 4696641 h 6178731"/>
              <a:gd name="connsiteX61" fmla="*/ 2298879 w 7320601"/>
              <a:gd name="connsiteY61" fmla="*/ 4738279 h 6178731"/>
              <a:gd name="connsiteX62" fmla="*/ 2069333 w 7320601"/>
              <a:gd name="connsiteY62" fmla="*/ 4728754 h 6178731"/>
              <a:gd name="connsiteX63" fmla="*/ 1796582 w 7320601"/>
              <a:gd name="connsiteY63" fmla="*/ 4789442 h 6178731"/>
              <a:gd name="connsiteX64" fmla="*/ 1795013 w 7320601"/>
              <a:gd name="connsiteY64" fmla="*/ 4689566 h 6178731"/>
              <a:gd name="connsiteX65" fmla="*/ 1706250 w 7320601"/>
              <a:gd name="connsiteY65" fmla="*/ 4278630 h 6178731"/>
              <a:gd name="connsiteX66" fmla="*/ 1537217 w 7320601"/>
              <a:gd name="connsiteY66" fmla="*/ 4334691 h 6178731"/>
              <a:gd name="connsiteX67" fmla="*/ 1515861 w 7320601"/>
              <a:gd name="connsiteY67" fmla="*/ 4244884 h 6178731"/>
              <a:gd name="connsiteX68" fmla="*/ 695624 w 7320601"/>
              <a:gd name="connsiteY68" fmla="*/ 4736518 h 6178731"/>
              <a:gd name="connsiteX69" fmla="*/ 0 w 7320601"/>
              <a:gd name="connsiteY69" fmla="*/ 4011900 h 6178731"/>
              <a:gd name="connsiteX70" fmla="*/ 388631 w 7320601"/>
              <a:gd name="connsiteY70" fmla="*/ 3435038 h 6178731"/>
              <a:gd name="connsiteX71" fmla="*/ 331710 w 7320601"/>
              <a:gd name="connsiteY71" fmla="*/ 3325981 h 6178731"/>
              <a:gd name="connsiteX72" fmla="*/ 48997 w 7320601"/>
              <a:gd name="connsiteY72" fmla="*/ 3122762 h 6178731"/>
              <a:gd name="connsiteX73" fmla="*/ 292784 w 7320601"/>
              <a:gd name="connsiteY73" fmla="*/ 2965268 h 6178731"/>
              <a:gd name="connsiteX74" fmla="*/ 671607 w 7320601"/>
              <a:gd name="connsiteY74" fmla="*/ 2651760 h 6178731"/>
              <a:gd name="connsiteX75" fmla="*/ 867550 w 7320601"/>
              <a:gd name="connsiteY75" fmla="*/ 2416628 h 6178731"/>
              <a:gd name="connsiteX76" fmla="*/ 1194121 w 7320601"/>
              <a:gd name="connsiteY76" fmla="*/ 2024743 h 6178731"/>
              <a:gd name="connsiteX77" fmla="*/ 1390064 w 7320601"/>
              <a:gd name="connsiteY77" fmla="*/ 1789611 h 6178731"/>
              <a:gd name="connsiteX78" fmla="*/ 1494567 w 7320601"/>
              <a:gd name="connsiteY78" fmla="*/ 1528354 h 6178731"/>
              <a:gd name="connsiteX79" fmla="*/ 1468441 w 7320601"/>
              <a:gd name="connsiteY79" fmla="*/ 1410788 h 6178731"/>
              <a:gd name="connsiteX80" fmla="*/ 1311687 w 7320601"/>
              <a:gd name="connsiteY80" fmla="*/ 1227908 h 6178731"/>
              <a:gd name="connsiteX81" fmla="*/ 1350875 w 7320601"/>
              <a:gd name="connsiteY81" fmla="*/ 1110343 h 6178731"/>
              <a:gd name="connsiteX82" fmla="*/ 1363938 w 7320601"/>
              <a:gd name="connsiteY82" fmla="*/ 992777 h 6178731"/>
              <a:gd name="connsiteX83" fmla="*/ 1429253 w 7320601"/>
              <a:gd name="connsiteY83" fmla="*/ 914400 h 6178731"/>
              <a:gd name="connsiteX84" fmla="*/ 1403127 w 7320601"/>
              <a:gd name="connsiteY84" fmla="*/ 809897 h 6178731"/>
              <a:gd name="connsiteX85" fmla="*/ 1442315 w 7320601"/>
              <a:gd name="connsiteY85" fmla="*/ 783771 h 6178731"/>
              <a:gd name="connsiteX86" fmla="*/ 1533755 w 7320601"/>
              <a:gd name="connsiteY86" fmla="*/ 640080 h 6178731"/>
              <a:gd name="connsiteX87" fmla="*/ 1494567 w 7320601"/>
              <a:gd name="connsiteY87" fmla="*/ 587828 h 6178731"/>
              <a:gd name="connsiteX88" fmla="*/ 1546818 w 7320601"/>
              <a:gd name="connsiteY88" fmla="*/ 535577 h 6178731"/>
              <a:gd name="connsiteX89" fmla="*/ 1481504 w 7320601"/>
              <a:gd name="connsiteY89" fmla="*/ 483326 h 6178731"/>
              <a:gd name="connsiteX90" fmla="*/ 1533755 w 7320601"/>
              <a:gd name="connsiteY90" fmla="*/ 391886 h 6178731"/>
              <a:gd name="connsiteX91" fmla="*/ 1546818 w 7320601"/>
              <a:gd name="connsiteY91" fmla="*/ 274320 h 6178731"/>
              <a:gd name="connsiteX92" fmla="*/ 1599070 w 7320601"/>
              <a:gd name="connsiteY92" fmla="*/ 117566 h 6178731"/>
              <a:gd name="connsiteX93" fmla="*/ 1651321 w 7320601"/>
              <a:gd name="connsiteY93" fmla="*/ 0 h 6178731"/>
              <a:gd name="connsiteX94" fmla="*/ 1899515 w 7320601"/>
              <a:gd name="connsiteY94" fmla="*/ 130628 h 6178731"/>
              <a:gd name="connsiteX95" fmla="*/ 2043207 w 7320601"/>
              <a:gd name="connsiteY95" fmla="*/ 248194 h 6178731"/>
              <a:gd name="connsiteX96" fmla="*/ 2199961 w 7320601"/>
              <a:gd name="connsiteY96" fmla="*/ 222068 h 6178731"/>
              <a:gd name="connsiteX97" fmla="*/ 2343653 w 7320601"/>
              <a:gd name="connsiteY97" fmla="*/ 287383 h 6178731"/>
              <a:gd name="connsiteX98" fmla="*/ 2526533 w 7320601"/>
              <a:gd name="connsiteY98" fmla="*/ 287383 h 6178731"/>
              <a:gd name="connsiteX99" fmla="*/ 2591847 w 7320601"/>
              <a:gd name="connsiteY99" fmla="*/ 287383 h 6178731"/>
              <a:gd name="connsiteX100" fmla="*/ 2631035 w 7320601"/>
              <a:gd name="connsiteY100" fmla="*/ 365760 h 6178731"/>
              <a:gd name="connsiteX101" fmla="*/ 2500407 w 7320601"/>
              <a:gd name="connsiteY101" fmla="*/ 444137 h 6178731"/>
              <a:gd name="connsiteX102" fmla="*/ 2474281 w 7320601"/>
              <a:gd name="connsiteY102" fmla="*/ 561703 h 6178731"/>
              <a:gd name="connsiteX103" fmla="*/ 2395904 w 7320601"/>
              <a:gd name="connsiteY103" fmla="*/ 666206 h 6178731"/>
              <a:gd name="connsiteX104" fmla="*/ 2461218 w 7320601"/>
              <a:gd name="connsiteY104" fmla="*/ 731520 h 6178731"/>
              <a:gd name="connsiteX105" fmla="*/ 2539595 w 7320601"/>
              <a:gd name="connsiteY105" fmla="*/ 653143 h 6178731"/>
              <a:gd name="connsiteX106" fmla="*/ 2631035 w 7320601"/>
              <a:gd name="connsiteY106" fmla="*/ 600891 h 6178731"/>
              <a:gd name="connsiteX107" fmla="*/ 2748601 w 7320601"/>
              <a:gd name="connsiteY107" fmla="*/ 561703 h 6178731"/>
              <a:gd name="connsiteX108" fmla="*/ 2735538 w 7320601"/>
              <a:gd name="connsiteY108" fmla="*/ 444137 h 6178731"/>
              <a:gd name="connsiteX109" fmla="*/ 2853104 w 7320601"/>
              <a:gd name="connsiteY109" fmla="*/ 535577 h 6178731"/>
              <a:gd name="connsiteX110" fmla="*/ 2970670 w 7320601"/>
              <a:gd name="connsiteY110" fmla="*/ 679268 h 6178731"/>
              <a:gd name="connsiteX111" fmla="*/ 3022921 w 7320601"/>
              <a:gd name="connsiteY111" fmla="*/ 783771 h 6178731"/>
              <a:gd name="connsiteX112" fmla="*/ 3035984 w 7320601"/>
              <a:gd name="connsiteY112" fmla="*/ 705394 h 6178731"/>
              <a:gd name="connsiteX113" fmla="*/ 3127424 w 7320601"/>
              <a:gd name="connsiteY113" fmla="*/ 666206 h 6178731"/>
              <a:gd name="connsiteX114" fmla="*/ 3166613 w 7320601"/>
              <a:gd name="connsiteY114" fmla="*/ 509451 h 6178731"/>
              <a:gd name="connsiteX115" fmla="*/ 3310304 w 7320601"/>
              <a:gd name="connsiteY115" fmla="*/ 574766 h 6178731"/>
              <a:gd name="connsiteX116" fmla="*/ 3297241 w 7320601"/>
              <a:gd name="connsiteY116" fmla="*/ 705394 h 6178731"/>
              <a:gd name="connsiteX117" fmla="*/ 3297241 w 7320601"/>
              <a:gd name="connsiteY117" fmla="*/ 757646 h 6178731"/>
              <a:gd name="connsiteX118" fmla="*/ 3597687 w 7320601"/>
              <a:gd name="connsiteY118" fmla="*/ 783771 h 6178731"/>
              <a:gd name="connsiteX119" fmla="*/ 3532373 w 7320601"/>
              <a:gd name="connsiteY119" fmla="*/ 940526 h 6178731"/>
              <a:gd name="connsiteX120" fmla="*/ 3506247 w 7320601"/>
              <a:gd name="connsiteY120" fmla="*/ 1018903 h 6178731"/>
              <a:gd name="connsiteX121" fmla="*/ 3623813 w 7320601"/>
              <a:gd name="connsiteY121" fmla="*/ 1084217 h 6178731"/>
              <a:gd name="connsiteX122" fmla="*/ 3780567 w 7320601"/>
              <a:gd name="connsiteY122" fmla="*/ 1162594 h 6178731"/>
              <a:gd name="connsiteX123" fmla="*/ 3872007 w 7320601"/>
              <a:gd name="connsiteY123" fmla="*/ 1188720 h 6178731"/>
              <a:gd name="connsiteX124" fmla="*/ 3924258 w 7320601"/>
              <a:gd name="connsiteY124" fmla="*/ 1240971 h 6178731"/>
              <a:gd name="connsiteX125" fmla="*/ 3989573 w 7320601"/>
              <a:gd name="connsiteY125" fmla="*/ 1293223 h 6178731"/>
              <a:gd name="connsiteX126" fmla="*/ 4002635 w 7320601"/>
              <a:gd name="connsiteY126" fmla="*/ 1410788 h 6178731"/>
              <a:gd name="connsiteX127" fmla="*/ 4081013 w 7320601"/>
              <a:gd name="connsiteY127" fmla="*/ 1606731 h 6178731"/>
              <a:gd name="connsiteX128" fmla="*/ 4054887 w 7320601"/>
              <a:gd name="connsiteY128" fmla="*/ 1658983 h 6178731"/>
              <a:gd name="connsiteX129" fmla="*/ 4159390 w 7320601"/>
              <a:gd name="connsiteY129" fmla="*/ 1658983 h 6178731"/>
              <a:gd name="connsiteX130" fmla="*/ 4211641 w 7320601"/>
              <a:gd name="connsiteY130" fmla="*/ 1698171 h 6178731"/>
              <a:gd name="connsiteX131" fmla="*/ 4263893 w 7320601"/>
              <a:gd name="connsiteY131" fmla="*/ 1672046 h 6178731"/>
              <a:gd name="connsiteX132" fmla="*/ 4263893 w 7320601"/>
              <a:gd name="connsiteY132" fmla="*/ 1815737 h 6178731"/>
              <a:gd name="connsiteX133" fmla="*/ 4512087 w 7320601"/>
              <a:gd name="connsiteY133" fmla="*/ 1854926 h 6178731"/>
              <a:gd name="connsiteX134" fmla="*/ 4734155 w 7320601"/>
              <a:gd name="connsiteY134" fmla="*/ 1881051 h 6178731"/>
              <a:gd name="connsiteX135" fmla="*/ 4943161 w 7320601"/>
              <a:gd name="connsiteY135" fmla="*/ 1946366 h 6178731"/>
              <a:gd name="connsiteX136" fmla="*/ 5119102 w 7320601"/>
              <a:gd name="connsiteY136" fmla="*/ 1979295 h 6178731"/>
              <a:gd name="connsiteX137" fmla="*/ 5521737 w 7320601"/>
              <a:gd name="connsiteY137" fmla="*/ 1933847 h 6178731"/>
              <a:gd name="connsiteX138" fmla="*/ 5805310 w 7320601"/>
              <a:gd name="connsiteY138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4789805 w 7320601"/>
              <a:gd name="connsiteY40" fmla="*/ 6004923 h 6178731"/>
              <a:gd name="connsiteX41" fmla="*/ 4708228 w 7320601"/>
              <a:gd name="connsiteY41" fmla="*/ 5974409 h 6178731"/>
              <a:gd name="connsiteX42" fmla="*/ 4342270 w 7320601"/>
              <a:gd name="connsiteY42" fmla="*/ 5460274 h 6178731"/>
              <a:gd name="connsiteX43" fmla="*/ 3885070 w 7320601"/>
              <a:gd name="connsiteY43" fmla="*/ 4924697 h 6178731"/>
              <a:gd name="connsiteX44" fmla="*/ 3998959 w 7320601"/>
              <a:gd name="connsiteY44" fmla="*/ 5187849 h 6178731"/>
              <a:gd name="connsiteX45" fmla="*/ 3941352 w 7320601"/>
              <a:gd name="connsiteY45" fmla="*/ 5192612 h 6178731"/>
              <a:gd name="connsiteX46" fmla="*/ 3959985 w 7320601"/>
              <a:gd name="connsiteY46" fmla="*/ 5239498 h 6178731"/>
              <a:gd name="connsiteX47" fmla="*/ 3884792 w 7320601"/>
              <a:gd name="connsiteY47" fmla="*/ 5265692 h 6178731"/>
              <a:gd name="connsiteX48" fmla="*/ 3885070 w 7320601"/>
              <a:gd name="connsiteY48" fmla="*/ 5303520 h 6178731"/>
              <a:gd name="connsiteX49" fmla="*/ 3800260 w 7320601"/>
              <a:gd name="connsiteY49" fmla="*/ 5321572 h 6178731"/>
              <a:gd name="connsiteX50" fmla="*/ 3826139 w 7320601"/>
              <a:gd name="connsiteY50" fmla="*/ 5221186 h 6178731"/>
              <a:gd name="connsiteX51" fmla="*/ 3793630 w 7320601"/>
              <a:gd name="connsiteY51" fmla="*/ 5081451 h 6178731"/>
              <a:gd name="connsiteX52" fmla="*/ 3672048 w 7320601"/>
              <a:gd name="connsiteY52" fmla="*/ 4914083 h 6178731"/>
              <a:gd name="connsiteX53" fmla="*/ 3545435 w 7320601"/>
              <a:gd name="connsiteY53" fmla="*/ 4702628 h 6178731"/>
              <a:gd name="connsiteX54" fmla="*/ 3349493 w 7320601"/>
              <a:gd name="connsiteY54" fmla="*/ 4572000 h 6178731"/>
              <a:gd name="connsiteX55" fmla="*/ 3166613 w 7320601"/>
              <a:gd name="connsiteY55" fmla="*/ 4467497 h 6178731"/>
              <a:gd name="connsiteX56" fmla="*/ 3127424 w 7320601"/>
              <a:gd name="connsiteY56" fmla="*/ 4558937 h 6178731"/>
              <a:gd name="connsiteX57" fmla="*/ 3156227 w 7320601"/>
              <a:gd name="connsiteY57" fmla="*/ 4701403 h 6178731"/>
              <a:gd name="connsiteX58" fmla="*/ 3114361 w 7320601"/>
              <a:gd name="connsiteY58" fmla="*/ 4794068 h 6178731"/>
              <a:gd name="connsiteX59" fmla="*/ 2722476 w 7320601"/>
              <a:gd name="connsiteY59" fmla="*/ 4753791 h 6178731"/>
              <a:gd name="connsiteX60" fmla="*/ 2330591 w 7320601"/>
              <a:gd name="connsiteY60" fmla="*/ 4696641 h 6178731"/>
              <a:gd name="connsiteX61" fmla="*/ 2298879 w 7320601"/>
              <a:gd name="connsiteY61" fmla="*/ 4738279 h 6178731"/>
              <a:gd name="connsiteX62" fmla="*/ 2069333 w 7320601"/>
              <a:gd name="connsiteY62" fmla="*/ 4728754 h 6178731"/>
              <a:gd name="connsiteX63" fmla="*/ 1796582 w 7320601"/>
              <a:gd name="connsiteY63" fmla="*/ 4789442 h 6178731"/>
              <a:gd name="connsiteX64" fmla="*/ 1795013 w 7320601"/>
              <a:gd name="connsiteY64" fmla="*/ 4689566 h 6178731"/>
              <a:gd name="connsiteX65" fmla="*/ 1706250 w 7320601"/>
              <a:gd name="connsiteY65" fmla="*/ 4278630 h 6178731"/>
              <a:gd name="connsiteX66" fmla="*/ 1537217 w 7320601"/>
              <a:gd name="connsiteY66" fmla="*/ 4334691 h 6178731"/>
              <a:gd name="connsiteX67" fmla="*/ 1515861 w 7320601"/>
              <a:gd name="connsiteY67" fmla="*/ 4244884 h 6178731"/>
              <a:gd name="connsiteX68" fmla="*/ 695624 w 7320601"/>
              <a:gd name="connsiteY68" fmla="*/ 4736518 h 6178731"/>
              <a:gd name="connsiteX69" fmla="*/ 0 w 7320601"/>
              <a:gd name="connsiteY69" fmla="*/ 4011900 h 6178731"/>
              <a:gd name="connsiteX70" fmla="*/ 388631 w 7320601"/>
              <a:gd name="connsiteY70" fmla="*/ 3435038 h 6178731"/>
              <a:gd name="connsiteX71" fmla="*/ 331710 w 7320601"/>
              <a:gd name="connsiteY71" fmla="*/ 3325981 h 6178731"/>
              <a:gd name="connsiteX72" fmla="*/ 48997 w 7320601"/>
              <a:gd name="connsiteY72" fmla="*/ 3122762 h 6178731"/>
              <a:gd name="connsiteX73" fmla="*/ 292784 w 7320601"/>
              <a:gd name="connsiteY73" fmla="*/ 2965268 h 6178731"/>
              <a:gd name="connsiteX74" fmla="*/ 671607 w 7320601"/>
              <a:gd name="connsiteY74" fmla="*/ 2651760 h 6178731"/>
              <a:gd name="connsiteX75" fmla="*/ 867550 w 7320601"/>
              <a:gd name="connsiteY75" fmla="*/ 2416628 h 6178731"/>
              <a:gd name="connsiteX76" fmla="*/ 1194121 w 7320601"/>
              <a:gd name="connsiteY76" fmla="*/ 2024743 h 6178731"/>
              <a:gd name="connsiteX77" fmla="*/ 1390064 w 7320601"/>
              <a:gd name="connsiteY77" fmla="*/ 1789611 h 6178731"/>
              <a:gd name="connsiteX78" fmla="*/ 1494567 w 7320601"/>
              <a:gd name="connsiteY78" fmla="*/ 1528354 h 6178731"/>
              <a:gd name="connsiteX79" fmla="*/ 1468441 w 7320601"/>
              <a:gd name="connsiteY79" fmla="*/ 1410788 h 6178731"/>
              <a:gd name="connsiteX80" fmla="*/ 1311687 w 7320601"/>
              <a:gd name="connsiteY80" fmla="*/ 1227908 h 6178731"/>
              <a:gd name="connsiteX81" fmla="*/ 1350875 w 7320601"/>
              <a:gd name="connsiteY81" fmla="*/ 1110343 h 6178731"/>
              <a:gd name="connsiteX82" fmla="*/ 1363938 w 7320601"/>
              <a:gd name="connsiteY82" fmla="*/ 992777 h 6178731"/>
              <a:gd name="connsiteX83" fmla="*/ 1429253 w 7320601"/>
              <a:gd name="connsiteY83" fmla="*/ 914400 h 6178731"/>
              <a:gd name="connsiteX84" fmla="*/ 1403127 w 7320601"/>
              <a:gd name="connsiteY84" fmla="*/ 809897 h 6178731"/>
              <a:gd name="connsiteX85" fmla="*/ 1442315 w 7320601"/>
              <a:gd name="connsiteY85" fmla="*/ 783771 h 6178731"/>
              <a:gd name="connsiteX86" fmla="*/ 1533755 w 7320601"/>
              <a:gd name="connsiteY86" fmla="*/ 640080 h 6178731"/>
              <a:gd name="connsiteX87" fmla="*/ 1494567 w 7320601"/>
              <a:gd name="connsiteY87" fmla="*/ 587828 h 6178731"/>
              <a:gd name="connsiteX88" fmla="*/ 1546818 w 7320601"/>
              <a:gd name="connsiteY88" fmla="*/ 535577 h 6178731"/>
              <a:gd name="connsiteX89" fmla="*/ 1481504 w 7320601"/>
              <a:gd name="connsiteY89" fmla="*/ 483326 h 6178731"/>
              <a:gd name="connsiteX90" fmla="*/ 1533755 w 7320601"/>
              <a:gd name="connsiteY90" fmla="*/ 391886 h 6178731"/>
              <a:gd name="connsiteX91" fmla="*/ 1546818 w 7320601"/>
              <a:gd name="connsiteY91" fmla="*/ 274320 h 6178731"/>
              <a:gd name="connsiteX92" fmla="*/ 1599070 w 7320601"/>
              <a:gd name="connsiteY92" fmla="*/ 117566 h 6178731"/>
              <a:gd name="connsiteX93" fmla="*/ 1651321 w 7320601"/>
              <a:gd name="connsiteY93" fmla="*/ 0 h 6178731"/>
              <a:gd name="connsiteX94" fmla="*/ 1899515 w 7320601"/>
              <a:gd name="connsiteY94" fmla="*/ 130628 h 6178731"/>
              <a:gd name="connsiteX95" fmla="*/ 2043207 w 7320601"/>
              <a:gd name="connsiteY95" fmla="*/ 248194 h 6178731"/>
              <a:gd name="connsiteX96" fmla="*/ 2199961 w 7320601"/>
              <a:gd name="connsiteY96" fmla="*/ 222068 h 6178731"/>
              <a:gd name="connsiteX97" fmla="*/ 2343653 w 7320601"/>
              <a:gd name="connsiteY97" fmla="*/ 287383 h 6178731"/>
              <a:gd name="connsiteX98" fmla="*/ 2526533 w 7320601"/>
              <a:gd name="connsiteY98" fmla="*/ 287383 h 6178731"/>
              <a:gd name="connsiteX99" fmla="*/ 2591847 w 7320601"/>
              <a:gd name="connsiteY99" fmla="*/ 287383 h 6178731"/>
              <a:gd name="connsiteX100" fmla="*/ 2631035 w 7320601"/>
              <a:gd name="connsiteY100" fmla="*/ 365760 h 6178731"/>
              <a:gd name="connsiteX101" fmla="*/ 2500407 w 7320601"/>
              <a:gd name="connsiteY101" fmla="*/ 444137 h 6178731"/>
              <a:gd name="connsiteX102" fmla="*/ 2474281 w 7320601"/>
              <a:gd name="connsiteY102" fmla="*/ 561703 h 6178731"/>
              <a:gd name="connsiteX103" fmla="*/ 2395904 w 7320601"/>
              <a:gd name="connsiteY103" fmla="*/ 666206 h 6178731"/>
              <a:gd name="connsiteX104" fmla="*/ 2461218 w 7320601"/>
              <a:gd name="connsiteY104" fmla="*/ 731520 h 6178731"/>
              <a:gd name="connsiteX105" fmla="*/ 2539595 w 7320601"/>
              <a:gd name="connsiteY105" fmla="*/ 653143 h 6178731"/>
              <a:gd name="connsiteX106" fmla="*/ 2631035 w 7320601"/>
              <a:gd name="connsiteY106" fmla="*/ 600891 h 6178731"/>
              <a:gd name="connsiteX107" fmla="*/ 2748601 w 7320601"/>
              <a:gd name="connsiteY107" fmla="*/ 561703 h 6178731"/>
              <a:gd name="connsiteX108" fmla="*/ 2735538 w 7320601"/>
              <a:gd name="connsiteY108" fmla="*/ 444137 h 6178731"/>
              <a:gd name="connsiteX109" fmla="*/ 2853104 w 7320601"/>
              <a:gd name="connsiteY109" fmla="*/ 535577 h 6178731"/>
              <a:gd name="connsiteX110" fmla="*/ 2970670 w 7320601"/>
              <a:gd name="connsiteY110" fmla="*/ 679268 h 6178731"/>
              <a:gd name="connsiteX111" fmla="*/ 3022921 w 7320601"/>
              <a:gd name="connsiteY111" fmla="*/ 783771 h 6178731"/>
              <a:gd name="connsiteX112" fmla="*/ 3035984 w 7320601"/>
              <a:gd name="connsiteY112" fmla="*/ 705394 h 6178731"/>
              <a:gd name="connsiteX113" fmla="*/ 3127424 w 7320601"/>
              <a:gd name="connsiteY113" fmla="*/ 666206 h 6178731"/>
              <a:gd name="connsiteX114" fmla="*/ 3166613 w 7320601"/>
              <a:gd name="connsiteY114" fmla="*/ 509451 h 6178731"/>
              <a:gd name="connsiteX115" fmla="*/ 3310304 w 7320601"/>
              <a:gd name="connsiteY115" fmla="*/ 574766 h 6178731"/>
              <a:gd name="connsiteX116" fmla="*/ 3297241 w 7320601"/>
              <a:gd name="connsiteY116" fmla="*/ 705394 h 6178731"/>
              <a:gd name="connsiteX117" fmla="*/ 3297241 w 7320601"/>
              <a:gd name="connsiteY117" fmla="*/ 757646 h 6178731"/>
              <a:gd name="connsiteX118" fmla="*/ 3597687 w 7320601"/>
              <a:gd name="connsiteY118" fmla="*/ 783771 h 6178731"/>
              <a:gd name="connsiteX119" fmla="*/ 3532373 w 7320601"/>
              <a:gd name="connsiteY119" fmla="*/ 940526 h 6178731"/>
              <a:gd name="connsiteX120" fmla="*/ 3506247 w 7320601"/>
              <a:gd name="connsiteY120" fmla="*/ 1018903 h 6178731"/>
              <a:gd name="connsiteX121" fmla="*/ 3623813 w 7320601"/>
              <a:gd name="connsiteY121" fmla="*/ 1084217 h 6178731"/>
              <a:gd name="connsiteX122" fmla="*/ 3780567 w 7320601"/>
              <a:gd name="connsiteY122" fmla="*/ 1162594 h 6178731"/>
              <a:gd name="connsiteX123" fmla="*/ 3872007 w 7320601"/>
              <a:gd name="connsiteY123" fmla="*/ 1188720 h 6178731"/>
              <a:gd name="connsiteX124" fmla="*/ 3924258 w 7320601"/>
              <a:gd name="connsiteY124" fmla="*/ 1240971 h 6178731"/>
              <a:gd name="connsiteX125" fmla="*/ 3989573 w 7320601"/>
              <a:gd name="connsiteY125" fmla="*/ 1293223 h 6178731"/>
              <a:gd name="connsiteX126" fmla="*/ 4002635 w 7320601"/>
              <a:gd name="connsiteY126" fmla="*/ 1410788 h 6178731"/>
              <a:gd name="connsiteX127" fmla="*/ 4081013 w 7320601"/>
              <a:gd name="connsiteY127" fmla="*/ 1606731 h 6178731"/>
              <a:gd name="connsiteX128" fmla="*/ 4054887 w 7320601"/>
              <a:gd name="connsiteY128" fmla="*/ 1658983 h 6178731"/>
              <a:gd name="connsiteX129" fmla="*/ 4159390 w 7320601"/>
              <a:gd name="connsiteY129" fmla="*/ 1658983 h 6178731"/>
              <a:gd name="connsiteX130" fmla="*/ 4211641 w 7320601"/>
              <a:gd name="connsiteY130" fmla="*/ 1698171 h 6178731"/>
              <a:gd name="connsiteX131" fmla="*/ 4263893 w 7320601"/>
              <a:gd name="connsiteY131" fmla="*/ 1672046 h 6178731"/>
              <a:gd name="connsiteX132" fmla="*/ 4263893 w 7320601"/>
              <a:gd name="connsiteY132" fmla="*/ 1815737 h 6178731"/>
              <a:gd name="connsiteX133" fmla="*/ 4512087 w 7320601"/>
              <a:gd name="connsiteY133" fmla="*/ 1854926 h 6178731"/>
              <a:gd name="connsiteX134" fmla="*/ 4734155 w 7320601"/>
              <a:gd name="connsiteY134" fmla="*/ 1881051 h 6178731"/>
              <a:gd name="connsiteX135" fmla="*/ 4943161 w 7320601"/>
              <a:gd name="connsiteY135" fmla="*/ 1946366 h 6178731"/>
              <a:gd name="connsiteX136" fmla="*/ 5119102 w 7320601"/>
              <a:gd name="connsiteY136" fmla="*/ 1979295 h 6178731"/>
              <a:gd name="connsiteX137" fmla="*/ 5521737 w 7320601"/>
              <a:gd name="connsiteY137" fmla="*/ 1933847 h 6178731"/>
              <a:gd name="connsiteX138" fmla="*/ 5805310 w 7320601"/>
              <a:gd name="connsiteY138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66597 w 7320601"/>
              <a:gd name="connsiteY40" fmla="*/ 588126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74681 w 7320601"/>
              <a:gd name="connsiteY34" fmla="*/ 59305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13870 w 7320601"/>
              <a:gd name="connsiteY33" fmla="*/ 5982788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766121 w 7320601"/>
              <a:gd name="connsiteY32" fmla="*/ 59958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909813 w 7320601"/>
              <a:gd name="connsiteY31" fmla="*/ 6035040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9813 w 7320601"/>
              <a:gd name="connsiteY30" fmla="*/ 60611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01253 w 7320601"/>
              <a:gd name="connsiteY29" fmla="*/ 61003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693584 w 7320601"/>
              <a:gd name="connsiteY22" fmla="*/ 6021977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785024 w 7320601"/>
              <a:gd name="connsiteY21" fmla="*/ 6048103 h 6178731"/>
              <a:gd name="connsiteX22" fmla="*/ 6735189 w 7320601"/>
              <a:gd name="connsiteY22" fmla="*/ 5999752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37275 w 7320601"/>
              <a:gd name="connsiteY20" fmla="*/ 6165668 h 6178731"/>
              <a:gd name="connsiteX21" fmla="*/ 6810627 w 7320601"/>
              <a:gd name="connsiteY21" fmla="*/ 6044928 h 6178731"/>
              <a:gd name="connsiteX22" fmla="*/ 6735189 w 7320601"/>
              <a:gd name="connsiteY22" fmla="*/ 5999752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7007093 w 7320601"/>
              <a:gd name="connsiteY19" fmla="*/ 6139543 h 6178731"/>
              <a:gd name="connsiteX20" fmla="*/ 6843676 w 7320601"/>
              <a:gd name="connsiteY20" fmla="*/ 6137093 h 6178731"/>
              <a:gd name="connsiteX21" fmla="*/ 6810627 w 7320601"/>
              <a:gd name="connsiteY21" fmla="*/ 6044928 h 6178731"/>
              <a:gd name="connsiteX22" fmla="*/ 6735189 w 7320601"/>
              <a:gd name="connsiteY22" fmla="*/ 5999752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07093 w 7320601"/>
              <a:gd name="connsiteY18" fmla="*/ 6139543 h 6178731"/>
              <a:gd name="connsiteX19" fmla="*/ 6955887 w 7320601"/>
              <a:gd name="connsiteY19" fmla="*/ 6088743 h 6178731"/>
              <a:gd name="connsiteX20" fmla="*/ 6843676 w 7320601"/>
              <a:gd name="connsiteY20" fmla="*/ 6137093 h 6178731"/>
              <a:gd name="connsiteX21" fmla="*/ 6810627 w 7320601"/>
              <a:gd name="connsiteY21" fmla="*/ 6044928 h 6178731"/>
              <a:gd name="connsiteX22" fmla="*/ 6735189 w 7320601"/>
              <a:gd name="connsiteY22" fmla="*/ 5999752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78731"/>
              <a:gd name="connsiteX1" fmla="*/ 6693584 w 7320601"/>
              <a:gd name="connsiteY1" fmla="*/ 1920240 h 6178731"/>
              <a:gd name="connsiteX2" fmla="*/ 6236384 w 7320601"/>
              <a:gd name="connsiteY2" fmla="*/ 2717074 h 6178731"/>
              <a:gd name="connsiteX3" fmla="*/ 6641333 w 7320601"/>
              <a:gd name="connsiteY3" fmla="*/ 3122023 h 6178731"/>
              <a:gd name="connsiteX4" fmla="*/ 6680521 w 7320601"/>
              <a:gd name="connsiteY4" fmla="*/ 3500846 h 6178731"/>
              <a:gd name="connsiteX5" fmla="*/ 6798087 w 7320601"/>
              <a:gd name="connsiteY5" fmla="*/ 3853543 h 6178731"/>
              <a:gd name="connsiteX6" fmla="*/ 6980967 w 7320601"/>
              <a:gd name="connsiteY6" fmla="*/ 4180114 h 6178731"/>
              <a:gd name="connsiteX7" fmla="*/ 7111595 w 7320601"/>
              <a:gd name="connsiteY7" fmla="*/ 4611188 h 6178731"/>
              <a:gd name="connsiteX8" fmla="*/ 7203035 w 7320601"/>
              <a:gd name="connsiteY8" fmla="*/ 4937760 h 6178731"/>
              <a:gd name="connsiteX9" fmla="*/ 7137721 w 7320601"/>
              <a:gd name="connsiteY9" fmla="*/ 5199017 h 6178731"/>
              <a:gd name="connsiteX10" fmla="*/ 7072407 w 7320601"/>
              <a:gd name="connsiteY10" fmla="*/ 5421086 h 6178731"/>
              <a:gd name="connsiteX11" fmla="*/ 7203035 w 7320601"/>
              <a:gd name="connsiteY11" fmla="*/ 5525588 h 6178731"/>
              <a:gd name="connsiteX12" fmla="*/ 7189973 w 7320601"/>
              <a:gd name="connsiteY12" fmla="*/ 5682343 h 6178731"/>
              <a:gd name="connsiteX13" fmla="*/ 7176910 w 7320601"/>
              <a:gd name="connsiteY13" fmla="*/ 5786846 h 6178731"/>
              <a:gd name="connsiteX14" fmla="*/ 7255287 w 7320601"/>
              <a:gd name="connsiteY14" fmla="*/ 5891348 h 6178731"/>
              <a:gd name="connsiteX15" fmla="*/ 7281413 w 7320601"/>
              <a:gd name="connsiteY15" fmla="*/ 6035040 h 6178731"/>
              <a:gd name="connsiteX16" fmla="*/ 7320601 w 7320601"/>
              <a:gd name="connsiteY16" fmla="*/ 6113417 h 6178731"/>
              <a:gd name="connsiteX17" fmla="*/ 7137721 w 7320601"/>
              <a:gd name="connsiteY17" fmla="*/ 6178731 h 6178731"/>
              <a:gd name="connsiteX18" fmla="*/ 7016694 w 7320601"/>
              <a:gd name="connsiteY18" fmla="*/ 6130018 h 6178731"/>
              <a:gd name="connsiteX19" fmla="*/ 6955887 w 7320601"/>
              <a:gd name="connsiteY19" fmla="*/ 6088743 h 6178731"/>
              <a:gd name="connsiteX20" fmla="*/ 6843676 w 7320601"/>
              <a:gd name="connsiteY20" fmla="*/ 6137093 h 6178731"/>
              <a:gd name="connsiteX21" fmla="*/ 6810627 w 7320601"/>
              <a:gd name="connsiteY21" fmla="*/ 6044928 h 6178731"/>
              <a:gd name="connsiteX22" fmla="*/ 6735189 w 7320601"/>
              <a:gd name="connsiteY22" fmla="*/ 5999752 h 6178731"/>
              <a:gd name="connsiteX23" fmla="*/ 6641333 w 7320601"/>
              <a:gd name="connsiteY23" fmla="*/ 6087291 h 6178731"/>
              <a:gd name="connsiteX24" fmla="*/ 6497641 w 7320601"/>
              <a:gd name="connsiteY24" fmla="*/ 6152606 h 6178731"/>
              <a:gd name="connsiteX25" fmla="*/ 6406201 w 7320601"/>
              <a:gd name="connsiteY25" fmla="*/ 6139543 h 6178731"/>
              <a:gd name="connsiteX26" fmla="*/ 6301698 w 7320601"/>
              <a:gd name="connsiteY26" fmla="*/ 6074228 h 6178731"/>
              <a:gd name="connsiteX27" fmla="*/ 6197195 w 7320601"/>
              <a:gd name="connsiteY27" fmla="*/ 6126480 h 6178731"/>
              <a:gd name="connsiteX28" fmla="*/ 6079630 w 7320601"/>
              <a:gd name="connsiteY28" fmla="*/ 6126480 h 6178731"/>
              <a:gd name="connsiteX29" fmla="*/ 6026857 w 7320601"/>
              <a:gd name="connsiteY29" fmla="*/ 6087654 h 6178731"/>
              <a:gd name="connsiteX30" fmla="*/ 5903412 w 7320601"/>
              <a:gd name="connsiteY30" fmla="*/ 6010366 h 6178731"/>
              <a:gd name="connsiteX31" fmla="*/ 5868209 w 7320601"/>
              <a:gd name="connsiteY31" fmla="*/ 6019165 h 6178731"/>
              <a:gd name="connsiteX32" fmla="*/ 5817327 w 7320601"/>
              <a:gd name="connsiteY32" fmla="*/ 5970451 h 6178731"/>
              <a:gd name="connsiteX33" fmla="*/ 5733073 w 7320601"/>
              <a:gd name="connsiteY33" fmla="*/ 5966913 h 6178731"/>
              <a:gd name="connsiteX34" fmla="*/ 5697084 w 7320601"/>
              <a:gd name="connsiteY34" fmla="*/ 5917837 h 6178731"/>
              <a:gd name="connsiteX35" fmla="*/ 5674681 w 7320601"/>
              <a:gd name="connsiteY35" fmla="*/ 5826034 h 6178731"/>
              <a:gd name="connsiteX36" fmla="*/ 5583241 w 7320601"/>
              <a:gd name="connsiteY36" fmla="*/ 5773783 h 6178731"/>
              <a:gd name="connsiteX37" fmla="*/ 5596304 w 7320601"/>
              <a:gd name="connsiteY37" fmla="*/ 5708468 h 6178731"/>
              <a:gd name="connsiteX38" fmla="*/ 5504864 w 7320601"/>
              <a:gd name="connsiteY38" fmla="*/ 5643154 h 6178731"/>
              <a:gd name="connsiteX39" fmla="*/ 5282795 w 7320601"/>
              <a:gd name="connsiteY39" fmla="*/ 5812971 h 6178731"/>
              <a:gd name="connsiteX40" fmla="*/ 5020512 w 7320601"/>
              <a:gd name="connsiteY40" fmla="*/ 5873649 h 6178731"/>
              <a:gd name="connsiteX41" fmla="*/ 4789805 w 7320601"/>
              <a:gd name="connsiteY41" fmla="*/ 6004923 h 6178731"/>
              <a:gd name="connsiteX42" fmla="*/ 4708228 w 7320601"/>
              <a:gd name="connsiteY42" fmla="*/ 5974409 h 6178731"/>
              <a:gd name="connsiteX43" fmla="*/ 4342270 w 7320601"/>
              <a:gd name="connsiteY43" fmla="*/ 5460274 h 6178731"/>
              <a:gd name="connsiteX44" fmla="*/ 3885070 w 7320601"/>
              <a:gd name="connsiteY44" fmla="*/ 4924697 h 6178731"/>
              <a:gd name="connsiteX45" fmla="*/ 3998959 w 7320601"/>
              <a:gd name="connsiteY45" fmla="*/ 5187849 h 6178731"/>
              <a:gd name="connsiteX46" fmla="*/ 3941352 w 7320601"/>
              <a:gd name="connsiteY46" fmla="*/ 5192612 h 6178731"/>
              <a:gd name="connsiteX47" fmla="*/ 3959985 w 7320601"/>
              <a:gd name="connsiteY47" fmla="*/ 5239498 h 6178731"/>
              <a:gd name="connsiteX48" fmla="*/ 3884792 w 7320601"/>
              <a:gd name="connsiteY48" fmla="*/ 5265692 h 6178731"/>
              <a:gd name="connsiteX49" fmla="*/ 3885070 w 7320601"/>
              <a:gd name="connsiteY49" fmla="*/ 5303520 h 6178731"/>
              <a:gd name="connsiteX50" fmla="*/ 3800260 w 7320601"/>
              <a:gd name="connsiteY50" fmla="*/ 5321572 h 6178731"/>
              <a:gd name="connsiteX51" fmla="*/ 3826139 w 7320601"/>
              <a:gd name="connsiteY51" fmla="*/ 5221186 h 6178731"/>
              <a:gd name="connsiteX52" fmla="*/ 3793630 w 7320601"/>
              <a:gd name="connsiteY52" fmla="*/ 5081451 h 6178731"/>
              <a:gd name="connsiteX53" fmla="*/ 3672048 w 7320601"/>
              <a:gd name="connsiteY53" fmla="*/ 4914083 h 6178731"/>
              <a:gd name="connsiteX54" fmla="*/ 3545435 w 7320601"/>
              <a:gd name="connsiteY54" fmla="*/ 4702628 h 6178731"/>
              <a:gd name="connsiteX55" fmla="*/ 3349493 w 7320601"/>
              <a:gd name="connsiteY55" fmla="*/ 4572000 h 6178731"/>
              <a:gd name="connsiteX56" fmla="*/ 3166613 w 7320601"/>
              <a:gd name="connsiteY56" fmla="*/ 4467497 h 6178731"/>
              <a:gd name="connsiteX57" fmla="*/ 3127424 w 7320601"/>
              <a:gd name="connsiteY57" fmla="*/ 4558937 h 6178731"/>
              <a:gd name="connsiteX58" fmla="*/ 3156227 w 7320601"/>
              <a:gd name="connsiteY58" fmla="*/ 4701403 h 6178731"/>
              <a:gd name="connsiteX59" fmla="*/ 3114361 w 7320601"/>
              <a:gd name="connsiteY59" fmla="*/ 4794068 h 6178731"/>
              <a:gd name="connsiteX60" fmla="*/ 2722476 w 7320601"/>
              <a:gd name="connsiteY60" fmla="*/ 4753791 h 6178731"/>
              <a:gd name="connsiteX61" fmla="*/ 2330591 w 7320601"/>
              <a:gd name="connsiteY61" fmla="*/ 4696641 h 6178731"/>
              <a:gd name="connsiteX62" fmla="*/ 2298879 w 7320601"/>
              <a:gd name="connsiteY62" fmla="*/ 4738279 h 6178731"/>
              <a:gd name="connsiteX63" fmla="*/ 2069333 w 7320601"/>
              <a:gd name="connsiteY63" fmla="*/ 4728754 h 6178731"/>
              <a:gd name="connsiteX64" fmla="*/ 1796582 w 7320601"/>
              <a:gd name="connsiteY64" fmla="*/ 4789442 h 6178731"/>
              <a:gd name="connsiteX65" fmla="*/ 1795013 w 7320601"/>
              <a:gd name="connsiteY65" fmla="*/ 4689566 h 6178731"/>
              <a:gd name="connsiteX66" fmla="*/ 1706250 w 7320601"/>
              <a:gd name="connsiteY66" fmla="*/ 4278630 h 6178731"/>
              <a:gd name="connsiteX67" fmla="*/ 1537217 w 7320601"/>
              <a:gd name="connsiteY67" fmla="*/ 4334691 h 6178731"/>
              <a:gd name="connsiteX68" fmla="*/ 1515861 w 7320601"/>
              <a:gd name="connsiteY68" fmla="*/ 4244884 h 6178731"/>
              <a:gd name="connsiteX69" fmla="*/ 695624 w 7320601"/>
              <a:gd name="connsiteY69" fmla="*/ 4736518 h 6178731"/>
              <a:gd name="connsiteX70" fmla="*/ 0 w 7320601"/>
              <a:gd name="connsiteY70" fmla="*/ 4011900 h 6178731"/>
              <a:gd name="connsiteX71" fmla="*/ 388631 w 7320601"/>
              <a:gd name="connsiteY71" fmla="*/ 3435038 h 6178731"/>
              <a:gd name="connsiteX72" fmla="*/ 331710 w 7320601"/>
              <a:gd name="connsiteY72" fmla="*/ 3325981 h 6178731"/>
              <a:gd name="connsiteX73" fmla="*/ 48997 w 7320601"/>
              <a:gd name="connsiteY73" fmla="*/ 3122762 h 6178731"/>
              <a:gd name="connsiteX74" fmla="*/ 292784 w 7320601"/>
              <a:gd name="connsiteY74" fmla="*/ 2965268 h 6178731"/>
              <a:gd name="connsiteX75" fmla="*/ 671607 w 7320601"/>
              <a:gd name="connsiteY75" fmla="*/ 2651760 h 6178731"/>
              <a:gd name="connsiteX76" fmla="*/ 867550 w 7320601"/>
              <a:gd name="connsiteY76" fmla="*/ 2416628 h 6178731"/>
              <a:gd name="connsiteX77" fmla="*/ 1194121 w 7320601"/>
              <a:gd name="connsiteY77" fmla="*/ 2024743 h 6178731"/>
              <a:gd name="connsiteX78" fmla="*/ 1390064 w 7320601"/>
              <a:gd name="connsiteY78" fmla="*/ 1789611 h 6178731"/>
              <a:gd name="connsiteX79" fmla="*/ 1494567 w 7320601"/>
              <a:gd name="connsiteY79" fmla="*/ 1528354 h 6178731"/>
              <a:gd name="connsiteX80" fmla="*/ 1468441 w 7320601"/>
              <a:gd name="connsiteY80" fmla="*/ 1410788 h 6178731"/>
              <a:gd name="connsiteX81" fmla="*/ 1311687 w 7320601"/>
              <a:gd name="connsiteY81" fmla="*/ 1227908 h 6178731"/>
              <a:gd name="connsiteX82" fmla="*/ 1350875 w 7320601"/>
              <a:gd name="connsiteY82" fmla="*/ 1110343 h 6178731"/>
              <a:gd name="connsiteX83" fmla="*/ 1363938 w 7320601"/>
              <a:gd name="connsiteY83" fmla="*/ 992777 h 6178731"/>
              <a:gd name="connsiteX84" fmla="*/ 1429253 w 7320601"/>
              <a:gd name="connsiteY84" fmla="*/ 914400 h 6178731"/>
              <a:gd name="connsiteX85" fmla="*/ 1403127 w 7320601"/>
              <a:gd name="connsiteY85" fmla="*/ 809897 h 6178731"/>
              <a:gd name="connsiteX86" fmla="*/ 1442315 w 7320601"/>
              <a:gd name="connsiteY86" fmla="*/ 783771 h 6178731"/>
              <a:gd name="connsiteX87" fmla="*/ 1533755 w 7320601"/>
              <a:gd name="connsiteY87" fmla="*/ 640080 h 6178731"/>
              <a:gd name="connsiteX88" fmla="*/ 1494567 w 7320601"/>
              <a:gd name="connsiteY88" fmla="*/ 587828 h 6178731"/>
              <a:gd name="connsiteX89" fmla="*/ 1546818 w 7320601"/>
              <a:gd name="connsiteY89" fmla="*/ 535577 h 6178731"/>
              <a:gd name="connsiteX90" fmla="*/ 1481504 w 7320601"/>
              <a:gd name="connsiteY90" fmla="*/ 483326 h 6178731"/>
              <a:gd name="connsiteX91" fmla="*/ 1533755 w 7320601"/>
              <a:gd name="connsiteY91" fmla="*/ 391886 h 6178731"/>
              <a:gd name="connsiteX92" fmla="*/ 1546818 w 7320601"/>
              <a:gd name="connsiteY92" fmla="*/ 274320 h 6178731"/>
              <a:gd name="connsiteX93" fmla="*/ 1599070 w 7320601"/>
              <a:gd name="connsiteY93" fmla="*/ 117566 h 6178731"/>
              <a:gd name="connsiteX94" fmla="*/ 1651321 w 7320601"/>
              <a:gd name="connsiteY94" fmla="*/ 0 h 6178731"/>
              <a:gd name="connsiteX95" fmla="*/ 1899515 w 7320601"/>
              <a:gd name="connsiteY95" fmla="*/ 130628 h 6178731"/>
              <a:gd name="connsiteX96" fmla="*/ 2043207 w 7320601"/>
              <a:gd name="connsiteY96" fmla="*/ 248194 h 6178731"/>
              <a:gd name="connsiteX97" fmla="*/ 2199961 w 7320601"/>
              <a:gd name="connsiteY97" fmla="*/ 222068 h 6178731"/>
              <a:gd name="connsiteX98" fmla="*/ 2343653 w 7320601"/>
              <a:gd name="connsiteY98" fmla="*/ 287383 h 6178731"/>
              <a:gd name="connsiteX99" fmla="*/ 2526533 w 7320601"/>
              <a:gd name="connsiteY99" fmla="*/ 287383 h 6178731"/>
              <a:gd name="connsiteX100" fmla="*/ 2591847 w 7320601"/>
              <a:gd name="connsiteY100" fmla="*/ 287383 h 6178731"/>
              <a:gd name="connsiteX101" fmla="*/ 2631035 w 7320601"/>
              <a:gd name="connsiteY101" fmla="*/ 365760 h 6178731"/>
              <a:gd name="connsiteX102" fmla="*/ 2500407 w 7320601"/>
              <a:gd name="connsiteY102" fmla="*/ 444137 h 6178731"/>
              <a:gd name="connsiteX103" fmla="*/ 2474281 w 7320601"/>
              <a:gd name="connsiteY103" fmla="*/ 561703 h 6178731"/>
              <a:gd name="connsiteX104" fmla="*/ 2395904 w 7320601"/>
              <a:gd name="connsiteY104" fmla="*/ 666206 h 6178731"/>
              <a:gd name="connsiteX105" fmla="*/ 2461218 w 7320601"/>
              <a:gd name="connsiteY105" fmla="*/ 731520 h 6178731"/>
              <a:gd name="connsiteX106" fmla="*/ 2539595 w 7320601"/>
              <a:gd name="connsiteY106" fmla="*/ 653143 h 6178731"/>
              <a:gd name="connsiteX107" fmla="*/ 2631035 w 7320601"/>
              <a:gd name="connsiteY107" fmla="*/ 600891 h 6178731"/>
              <a:gd name="connsiteX108" fmla="*/ 2748601 w 7320601"/>
              <a:gd name="connsiteY108" fmla="*/ 561703 h 6178731"/>
              <a:gd name="connsiteX109" fmla="*/ 2735538 w 7320601"/>
              <a:gd name="connsiteY109" fmla="*/ 444137 h 6178731"/>
              <a:gd name="connsiteX110" fmla="*/ 2853104 w 7320601"/>
              <a:gd name="connsiteY110" fmla="*/ 535577 h 6178731"/>
              <a:gd name="connsiteX111" fmla="*/ 2970670 w 7320601"/>
              <a:gd name="connsiteY111" fmla="*/ 679268 h 6178731"/>
              <a:gd name="connsiteX112" fmla="*/ 3022921 w 7320601"/>
              <a:gd name="connsiteY112" fmla="*/ 783771 h 6178731"/>
              <a:gd name="connsiteX113" fmla="*/ 3035984 w 7320601"/>
              <a:gd name="connsiteY113" fmla="*/ 705394 h 6178731"/>
              <a:gd name="connsiteX114" fmla="*/ 3127424 w 7320601"/>
              <a:gd name="connsiteY114" fmla="*/ 666206 h 6178731"/>
              <a:gd name="connsiteX115" fmla="*/ 3166613 w 7320601"/>
              <a:gd name="connsiteY115" fmla="*/ 509451 h 6178731"/>
              <a:gd name="connsiteX116" fmla="*/ 3310304 w 7320601"/>
              <a:gd name="connsiteY116" fmla="*/ 574766 h 6178731"/>
              <a:gd name="connsiteX117" fmla="*/ 3297241 w 7320601"/>
              <a:gd name="connsiteY117" fmla="*/ 705394 h 6178731"/>
              <a:gd name="connsiteX118" fmla="*/ 3297241 w 7320601"/>
              <a:gd name="connsiteY118" fmla="*/ 757646 h 6178731"/>
              <a:gd name="connsiteX119" fmla="*/ 3597687 w 7320601"/>
              <a:gd name="connsiteY119" fmla="*/ 783771 h 6178731"/>
              <a:gd name="connsiteX120" fmla="*/ 3532373 w 7320601"/>
              <a:gd name="connsiteY120" fmla="*/ 940526 h 6178731"/>
              <a:gd name="connsiteX121" fmla="*/ 3506247 w 7320601"/>
              <a:gd name="connsiteY121" fmla="*/ 1018903 h 6178731"/>
              <a:gd name="connsiteX122" fmla="*/ 3623813 w 7320601"/>
              <a:gd name="connsiteY122" fmla="*/ 1084217 h 6178731"/>
              <a:gd name="connsiteX123" fmla="*/ 3780567 w 7320601"/>
              <a:gd name="connsiteY123" fmla="*/ 1162594 h 6178731"/>
              <a:gd name="connsiteX124" fmla="*/ 3872007 w 7320601"/>
              <a:gd name="connsiteY124" fmla="*/ 1188720 h 6178731"/>
              <a:gd name="connsiteX125" fmla="*/ 3924258 w 7320601"/>
              <a:gd name="connsiteY125" fmla="*/ 1240971 h 6178731"/>
              <a:gd name="connsiteX126" fmla="*/ 3989573 w 7320601"/>
              <a:gd name="connsiteY126" fmla="*/ 1293223 h 6178731"/>
              <a:gd name="connsiteX127" fmla="*/ 4002635 w 7320601"/>
              <a:gd name="connsiteY127" fmla="*/ 1410788 h 6178731"/>
              <a:gd name="connsiteX128" fmla="*/ 4081013 w 7320601"/>
              <a:gd name="connsiteY128" fmla="*/ 1606731 h 6178731"/>
              <a:gd name="connsiteX129" fmla="*/ 4054887 w 7320601"/>
              <a:gd name="connsiteY129" fmla="*/ 1658983 h 6178731"/>
              <a:gd name="connsiteX130" fmla="*/ 4159390 w 7320601"/>
              <a:gd name="connsiteY130" fmla="*/ 1658983 h 6178731"/>
              <a:gd name="connsiteX131" fmla="*/ 4211641 w 7320601"/>
              <a:gd name="connsiteY131" fmla="*/ 1698171 h 6178731"/>
              <a:gd name="connsiteX132" fmla="*/ 4263893 w 7320601"/>
              <a:gd name="connsiteY132" fmla="*/ 1672046 h 6178731"/>
              <a:gd name="connsiteX133" fmla="*/ 4263893 w 7320601"/>
              <a:gd name="connsiteY133" fmla="*/ 1815737 h 6178731"/>
              <a:gd name="connsiteX134" fmla="*/ 4512087 w 7320601"/>
              <a:gd name="connsiteY134" fmla="*/ 1854926 h 6178731"/>
              <a:gd name="connsiteX135" fmla="*/ 4734155 w 7320601"/>
              <a:gd name="connsiteY135" fmla="*/ 1881051 h 6178731"/>
              <a:gd name="connsiteX136" fmla="*/ 4943161 w 7320601"/>
              <a:gd name="connsiteY136" fmla="*/ 1946366 h 6178731"/>
              <a:gd name="connsiteX137" fmla="*/ 5119102 w 7320601"/>
              <a:gd name="connsiteY137" fmla="*/ 1979295 h 6178731"/>
              <a:gd name="connsiteX138" fmla="*/ 5521737 w 7320601"/>
              <a:gd name="connsiteY138" fmla="*/ 1933847 h 6178731"/>
              <a:gd name="connsiteX139" fmla="*/ 5805310 w 7320601"/>
              <a:gd name="connsiteY139" fmla="*/ 1397726 h 6178731"/>
              <a:gd name="connsiteX0" fmla="*/ 5805310 w 7320601"/>
              <a:gd name="connsiteY0" fmla="*/ 1397726 h 6152606"/>
              <a:gd name="connsiteX1" fmla="*/ 6693584 w 7320601"/>
              <a:gd name="connsiteY1" fmla="*/ 1920240 h 6152606"/>
              <a:gd name="connsiteX2" fmla="*/ 6236384 w 7320601"/>
              <a:gd name="connsiteY2" fmla="*/ 2717074 h 6152606"/>
              <a:gd name="connsiteX3" fmla="*/ 6641333 w 7320601"/>
              <a:gd name="connsiteY3" fmla="*/ 3122023 h 6152606"/>
              <a:gd name="connsiteX4" fmla="*/ 6680521 w 7320601"/>
              <a:gd name="connsiteY4" fmla="*/ 3500846 h 6152606"/>
              <a:gd name="connsiteX5" fmla="*/ 6798087 w 7320601"/>
              <a:gd name="connsiteY5" fmla="*/ 3853543 h 6152606"/>
              <a:gd name="connsiteX6" fmla="*/ 6980967 w 7320601"/>
              <a:gd name="connsiteY6" fmla="*/ 4180114 h 6152606"/>
              <a:gd name="connsiteX7" fmla="*/ 7111595 w 7320601"/>
              <a:gd name="connsiteY7" fmla="*/ 4611188 h 6152606"/>
              <a:gd name="connsiteX8" fmla="*/ 7203035 w 7320601"/>
              <a:gd name="connsiteY8" fmla="*/ 4937760 h 6152606"/>
              <a:gd name="connsiteX9" fmla="*/ 7137721 w 7320601"/>
              <a:gd name="connsiteY9" fmla="*/ 5199017 h 6152606"/>
              <a:gd name="connsiteX10" fmla="*/ 7072407 w 7320601"/>
              <a:gd name="connsiteY10" fmla="*/ 5421086 h 6152606"/>
              <a:gd name="connsiteX11" fmla="*/ 7203035 w 7320601"/>
              <a:gd name="connsiteY11" fmla="*/ 5525588 h 6152606"/>
              <a:gd name="connsiteX12" fmla="*/ 7189973 w 7320601"/>
              <a:gd name="connsiteY12" fmla="*/ 5682343 h 6152606"/>
              <a:gd name="connsiteX13" fmla="*/ 7176910 w 7320601"/>
              <a:gd name="connsiteY13" fmla="*/ 5786846 h 6152606"/>
              <a:gd name="connsiteX14" fmla="*/ 7255287 w 7320601"/>
              <a:gd name="connsiteY14" fmla="*/ 5891348 h 6152606"/>
              <a:gd name="connsiteX15" fmla="*/ 7281413 w 7320601"/>
              <a:gd name="connsiteY15" fmla="*/ 6035040 h 6152606"/>
              <a:gd name="connsiteX16" fmla="*/ 7320601 w 7320601"/>
              <a:gd name="connsiteY16" fmla="*/ 6113417 h 6152606"/>
              <a:gd name="connsiteX17" fmla="*/ 7118519 w 7320601"/>
              <a:gd name="connsiteY17" fmla="*/ 6146981 h 6152606"/>
              <a:gd name="connsiteX18" fmla="*/ 7016694 w 7320601"/>
              <a:gd name="connsiteY18" fmla="*/ 6130018 h 6152606"/>
              <a:gd name="connsiteX19" fmla="*/ 6955887 w 7320601"/>
              <a:gd name="connsiteY19" fmla="*/ 6088743 h 6152606"/>
              <a:gd name="connsiteX20" fmla="*/ 6843676 w 7320601"/>
              <a:gd name="connsiteY20" fmla="*/ 6137093 h 6152606"/>
              <a:gd name="connsiteX21" fmla="*/ 6810627 w 7320601"/>
              <a:gd name="connsiteY21" fmla="*/ 6044928 h 6152606"/>
              <a:gd name="connsiteX22" fmla="*/ 6735189 w 7320601"/>
              <a:gd name="connsiteY22" fmla="*/ 5999752 h 6152606"/>
              <a:gd name="connsiteX23" fmla="*/ 6641333 w 7320601"/>
              <a:gd name="connsiteY23" fmla="*/ 6087291 h 6152606"/>
              <a:gd name="connsiteX24" fmla="*/ 6497641 w 7320601"/>
              <a:gd name="connsiteY24" fmla="*/ 6152606 h 6152606"/>
              <a:gd name="connsiteX25" fmla="*/ 6406201 w 7320601"/>
              <a:gd name="connsiteY25" fmla="*/ 6139543 h 6152606"/>
              <a:gd name="connsiteX26" fmla="*/ 6301698 w 7320601"/>
              <a:gd name="connsiteY26" fmla="*/ 6074228 h 6152606"/>
              <a:gd name="connsiteX27" fmla="*/ 6197195 w 7320601"/>
              <a:gd name="connsiteY27" fmla="*/ 6126480 h 6152606"/>
              <a:gd name="connsiteX28" fmla="*/ 6079630 w 7320601"/>
              <a:gd name="connsiteY28" fmla="*/ 6126480 h 6152606"/>
              <a:gd name="connsiteX29" fmla="*/ 6026857 w 7320601"/>
              <a:gd name="connsiteY29" fmla="*/ 6087654 h 6152606"/>
              <a:gd name="connsiteX30" fmla="*/ 5903412 w 7320601"/>
              <a:gd name="connsiteY30" fmla="*/ 6010366 h 6152606"/>
              <a:gd name="connsiteX31" fmla="*/ 5868209 w 7320601"/>
              <a:gd name="connsiteY31" fmla="*/ 6019165 h 6152606"/>
              <a:gd name="connsiteX32" fmla="*/ 5817327 w 7320601"/>
              <a:gd name="connsiteY32" fmla="*/ 5970451 h 6152606"/>
              <a:gd name="connsiteX33" fmla="*/ 5733073 w 7320601"/>
              <a:gd name="connsiteY33" fmla="*/ 5966913 h 6152606"/>
              <a:gd name="connsiteX34" fmla="*/ 5697084 w 7320601"/>
              <a:gd name="connsiteY34" fmla="*/ 5917837 h 6152606"/>
              <a:gd name="connsiteX35" fmla="*/ 5674681 w 7320601"/>
              <a:gd name="connsiteY35" fmla="*/ 5826034 h 6152606"/>
              <a:gd name="connsiteX36" fmla="*/ 5583241 w 7320601"/>
              <a:gd name="connsiteY36" fmla="*/ 5773783 h 6152606"/>
              <a:gd name="connsiteX37" fmla="*/ 5596304 w 7320601"/>
              <a:gd name="connsiteY37" fmla="*/ 5708468 h 6152606"/>
              <a:gd name="connsiteX38" fmla="*/ 5504864 w 7320601"/>
              <a:gd name="connsiteY38" fmla="*/ 5643154 h 6152606"/>
              <a:gd name="connsiteX39" fmla="*/ 5282795 w 7320601"/>
              <a:gd name="connsiteY39" fmla="*/ 5812971 h 6152606"/>
              <a:gd name="connsiteX40" fmla="*/ 5020512 w 7320601"/>
              <a:gd name="connsiteY40" fmla="*/ 5873649 h 6152606"/>
              <a:gd name="connsiteX41" fmla="*/ 4789805 w 7320601"/>
              <a:gd name="connsiteY41" fmla="*/ 6004923 h 6152606"/>
              <a:gd name="connsiteX42" fmla="*/ 4708228 w 7320601"/>
              <a:gd name="connsiteY42" fmla="*/ 5974409 h 6152606"/>
              <a:gd name="connsiteX43" fmla="*/ 4342270 w 7320601"/>
              <a:gd name="connsiteY43" fmla="*/ 5460274 h 6152606"/>
              <a:gd name="connsiteX44" fmla="*/ 3885070 w 7320601"/>
              <a:gd name="connsiteY44" fmla="*/ 4924697 h 6152606"/>
              <a:gd name="connsiteX45" fmla="*/ 3998959 w 7320601"/>
              <a:gd name="connsiteY45" fmla="*/ 5187849 h 6152606"/>
              <a:gd name="connsiteX46" fmla="*/ 3941352 w 7320601"/>
              <a:gd name="connsiteY46" fmla="*/ 5192612 h 6152606"/>
              <a:gd name="connsiteX47" fmla="*/ 3959985 w 7320601"/>
              <a:gd name="connsiteY47" fmla="*/ 5239498 h 6152606"/>
              <a:gd name="connsiteX48" fmla="*/ 3884792 w 7320601"/>
              <a:gd name="connsiteY48" fmla="*/ 5265692 h 6152606"/>
              <a:gd name="connsiteX49" fmla="*/ 3885070 w 7320601"/>
              <a:gd name="connsiteY49" fmla="*/ 5303520 h 6152606"/>
              <a:gd name="connsiteX50" fmla="*/ 3800260 w 7320601"/>
              <a:gd name="connsiteY50" fmla="*/ 5321572 h 6152606"/>
              <a:gd name="connsiteX51" fmla="*/ 3826139 w 7320601"/>
              <a:gd name="connsiteY51" fmla="*/ 5221186 h 6152606"/>
              <a:gd name="connsiteX52" fmla="*/ 3793630 w 7320601"/>
              <a:gd name="connsiteY52" fmla="*/ 5081451 h 6152606"/>
              <a:gd name="connsiteX53" fmla="*/ 3672048 w 7320601"/>
              <a:gd name="connsiteY53" fmla="*/ 4914083 h 6152606"/>
              <a:gd name="connsiteX54" fmla="*/ 3545435 w 7320601"/>
              <a:gd name="connsiteY54" fmla="*/ 4702628 h 6152606"/>
              <a:gd name="connsiteX55" fmla="*/ 3349493 w 7320601"/>
              <a:gd name="connsiteY55" fmla="*/ 4572000 h 6152606"/>
              <a:gd name="connsiteX56" fmla="*/ 3166613 w 7320601"/>
              <a:gd name="connsiteY56" fmla="*/ 4467497 h 6152606"/>
              <a:gd name="connsiteX57" fmla="*/ 3127424 w 7320601"/>
              <a:gd name="connsiteY57" fmla="*/ 4558937 h 6152606"/>
              <a:gd name="connsiteX58" fmla="*/ 3156227 w 7320601"/>
              <a:gd name="connsiteY58" fmla="*/ 4701403 h 6152606"/>
              <a:gd name="connsiteX59" fmla="*/ 3114361 w 7320601"/>
              <a:gd name="connsiteY59" fmla="*/ 4794068 h 6152606"/>
              <a:gd name="connsiteX60" fmla="*/ 2722476 w 7320601"/>
              <a:gd name="connsiteY60" fmla="*/ 4753791 h 6152606"/>
              <a:gd name="connsiteX61" fmla="*/ 2330591 w 7320601"/>
              <a:gd name="connsiteY61" fmla="*/ 4696641 h 6152606"/>
              <a:gd name="connsiteX62" fmla="*/ 2298879 w 7320601"/>
              <a:gd name="connsiteY62" fmla="*/ 4738279 h 6152606"/>
              <a:gd name="connsiteX63" fmla="*/ 2069333 w 7320601"/>
              <a:gd name="connsiteY63" fmla="*/ 4728754 h 6152606"/>
              <a:gd name="connsiteX64" fmla="*/ 1796582 w 7320601"/>
              <a:gd name="connsiteY64" fmla="*/ 4789442 h 6152606"/>
              <a:gd name="connsiteX65" fmla="*/ 1795013 w 7320601"/>
              <a:gd name="connsiteY65" fmla="*/ 4689566 h 6152606"/>
              <a:gd name="connsiteX66" fmla="*/ 1706250 w 7320601"/>
              <a:gd name="connsiteY66" fmla="*/ 4278630 h 6152606"/>
              <a:gd name="connsiteX67" fmla="*/ 1537217 w 7320601"/>
              <a:gd name="connsiteY67" fmla="*/ 4334691 h 6152606"/>
              <a:gd name="connsiteX68" fmla="*/ 1515861 w 7320601"/>
              <a:gd name="connsiteY68" fmla="*/ 4244884 h 6152606"/>
              <a:gd name="connsiteX69" fmla="*/ 695624 w 7320601"/>
              <a:gd name="connsiteY69" fmla="*/ 4736518 h 6152606"/>
              <a:gd name="connsiteX70" fmla="*/ 0 w 7320601"/>
              <a:gd name="connsiteY70" fmla="*/ 4011900 h 6152606"/>
              <a:gd name="connsiteX71" fmla="*/ 388631 w 7320601"/>
              <a:gd name="connsiteY71" fmla="*/ 3435038 h 6152606"/>
              <a:gd name="connsiteX72" fmla="*/ 331710 w 7320601"/>
              <a:gd name="connsiteY72" fmla="*/ 3325981 h 6152606"/>
              <a:gd name="connsiteX73" fmla="*/ 48997 w 7320601"/>
              <a:gd name="connsiteY73" fmla="*/ 3122762 h 6152606"/>
              <a:gd name="connsiteX74" fmla="*/ 292784 w 7320601"/>
              <a:gd name="connsiteY74" fmla="*/ 2965268 h 6152606"/>
              <a:gd name="connsiteX75" fmla="*/ 671607 w 7320601"/>
              <a:gd name="connsiteY75" fmla="*/ 2651760 h 6152606"/>
              <a:gd name="connsiteX76" fmla="*/ 867550 w 7320601"/>
              <a:gd name="connsiteY76" fmla="*/ 2416628 h 6152606"/>
              <a:gd name="connsiteX77" fmla="*/ 1194121 w 7320601"/>
              <a:gd name="connsiteY77" fmla="*/ 2024743 h 6152606"/>
              <a:gd name="connsiteX78" fmla="*/ 1390064 w 7320601"/>
              <a:gd name="connsiteY78" fmla="*/ 1789611 h 6152606"/>
              <a:gd name="connsiteX79" fmla="*/ 1494567 w 7320601"/>
              <a:gd name="connsiteY79" fmla="*/ 1528354 h 6152606"/>
              <a:gd name="connsiteX80" fmla="*/ 1468441 w 7320601"/>
              <a:gd name="connsiteY80" fmla="*/ 1410788 h 6152606"/>
              <a:gd name="connsiteX81" fmla="*/ 1311687 w 7320601"/>
              <a:gd name="connsiteY81" fmla="*/ 1227908 h 6152606"/>
              <a:gd name="connsiteX82" fmla="*/ 1350875 w 7320601"/>
              <a:gd name="connsiteY82" fmla="*/ 1110343 h 6152606"/>
              <a:gd name="connsiteX83" fmla="*/ 1363938 w 7320601"/>
              <a:gd name="connsiteY83" fmla="*/ 992777 h 6152606"/>
              <a:gd name="connsiteX84" fmla="*/ 1429253 w 7320601"/>
              <a:gd name="connsiteY84" fmla="*/ 914400 h 6152606"/>
              <a:gd name="connsiteX85" fmla="*/ 1403127 w 7320601"/>
              <a:gd name="connsiteY85" fmla="*/ 809897 h 6152606"/>
              <a:gd name="connsiteX86" fmla="*/ 1442315 w 7320601"/>
              <a:gd name="connsiteY86" fmla="*/ 783771 h 6152606"/>
              <a:gd name="connsiteX87" fmla="*/ 1533755 w 7320601"/>
              <a:gd name="connsiteY87" fmla="*/ 640080 h 6152606"/>
              <a:gd name="connsiteX88" fmla="*/ 1494567 w 7320601"/>
              <a:gd name="connsiteY88" fmla="*/ 587828 h 6152606"/>
              <a:gd name="connsiteX89" fmla="*/ 1546818 w 7320601"/>
              <a:gd name="connsiteY89" fmla="*/ 535577 h 6152606"/>
              <a:gd name="connsiteX90" fmla="*/ 1481504 w 7320601"/>
              <a:gd name="connsiteY90" fmla="*/ 483326 h 6152606"/>
              <a:gd name="connsiteX91" fmla="*/ 1533755 w 7320601"/>
              <a:gd name="connsiteY91" fmla="*/ 391886 h 6152606"/>
              <a:gd name="connsiteX92" fmla="*/ 1546818 w 7320601"/>
              <a:gd name="connsiteY92" fmla="*/ 274320 h 6152606"/>
              <a:gd name="connsiteX93" fmla="*/ 1599070 w 7320601"/>
              <a:gd name="connsiteY93" fmla="*/ 117566 h 6152606"/>
              <a:gd name="connsiteX94" fmla="*/ 1651321 w 7320601"/>
              <a:gd name="connsiteY94" fmla="*/ 0 h 6152606"/>
              <a:gd name="connsiteX95" fmla="*/ 1899515 w 7320601"/>
              <a:gd name="connsiteY95" fmla="*/ 130628 h 6152606"/>
              <a:gd name="connsiteX96" fmla="*/ 2043207 w 7320601"/>
              <a:gd name="connsiteY96" fmla="*/ 248194 h 6152606"/>
              <a:gd name="connsiteX97" fmla="*/ 2199961 w 7320601"/>
              <a:gd name="connsiteY97" fmla="*/ 222068 h 6152606"/>
              <a:gd name="connsiteX98" fmla="*/ 2343653 w 7320601"/>
              <a:gd name="connsiteY98" fmla="*/ 287383 h 6152606"/>
              <a:gd name="connsiteX99" fmla="*/ 2526533 w 7320601"/>
              <a:gd name="connsiteY99" fmla="*/ 287383 h 6152606"/>
              <a:gd name="connsiteX100" fmla="*/ 2591847 w 7320601"/>
              <a:gd name="connsiteY100" fmla="*/ 287383 h 6152606"/>
              <a:gd name="connsiteX101" fmla="*/ 2631035 w 7320601"/>
              <a:gd name="connsiteY101" fmla="*/ 365760 h 6152606"/>
              <a:gd name="connsiteX102" fmla="*/ 2500407 w 7320601"/>
              <a:gd name="connsiteY102" fmla="*/ 444137 h 6152606"/>
              <a:gd name="connsiteX103" fmla="*/ 2474281 w 7320601"/>
              <a:gd name="connsiteY103" fmla="*/ 561703 h 6152606"/>
              <a:gd name="connsiteX104" fmla="*/ 2395904 w 7320601"/>
              <a:gd name="connsiteY104" fmla="*/ 666206 h 6152606"/>
              <a:gd name="connsiteX105" fmla="*/ 2461218 w 7320601"/>
              <a:gd name="connsiteY105" fmla="*/ 731520 h 6152606"/>
              <a:gd name="connsiteX106" fmla="*/ 2539595 w 7320601"/>
              <a:gd name="connsiteY106" fmla="*/ 653143 h 6152606"/>
              <a:gd name="connsiteX107" fmla="*/ 2631035 w 7320601"/>
              <a:gd name="connsiteY107" fmla="*/ 600891 h 6152606"/>
              <a:gd name="connsiteX108" fmla="*/ 2748601 w 7320601"/>
              <a:gd name="connsiteY108" fmla="*/ 561703 h 6152606"/>
              <a:gd name="connsiteX109" fmla="*/ 2735538 w 7320601"/>
              <a:gd name="connsiteY109" fmla="*/ 444137 h 6152606"/>
              <a:gd name="connsiteX110" fmla="*/ 2853104 w 7320601"/>
              <a:gd name="connsiteY110" fmla="*/ 535577 h 6152606"/>
              <a:gd name="connsiteX111" fmla="*/ 2970670 w 7320601"/>
              <a:gd name="connsiteY111" fmla="*/ 679268 h 6152606"/>
              <a:gd name="connsiteX112" fmla="*/ 3022921 w 7320601"/>
              <a:gd name="connsiteY112" fmla="*/ 783771 h 6152606"/>
              <a:gd name="connsiteX113" fmla="*/ 3035984 w 7320601"/>
              <a:gd name="connsiteY113" fmla="*/ 705394 h 6152606"/>
              <a:gd name="connsiteX114" fmla="*/ 3127424 w 7320601"/>
              <a:gd name="connsiteY114" fmla="*/ 666206 h 6152606"/>
              <a:gd name="connsiteX115" fmla="*/ 3166613 w 7320601"/>
              <a:gd name="connsiteY115" fmla="*/ 509451 h 6152606"/>
              <a:gd name="connsiteX116" fmla="*/ 3310304 w 7320601"/>
              <a:gd name="connsiteY116" fmla="*/ 574766 h 6152606"/>
              <a:gd name="connsiteX117" fmla="*/ 3297241 w 7320601"/>
              <a:gd name="connsiteY117" fmla="*/ 705394 h 6152606"/>
              <a:gd name="connsiteX118" fmla="*/ 3297241 w 7320601"/>
              <a:gd name="connsiteY118" fmla="*/ 757646 h 6152606"/>
              <a:gd name="connsiteX119" fmla="*/ 3597687 w 7320601"/>
              <a:gd name="connsiteY119" fmla="*/ 783771 h 6152606"/>
              <a:gd name="connsiteX120" fmla="*/ 3532373 w 7320601"/>
              <a:gd name="connsiteY120" fmla="*/ 940526 h 6152606"/>
              <a:gd name="connsiteX121" fmla="*/ 3506247 w 7320601"/>
              <a:gd name="connsiteY121" fmla="*/ 1018903 h 6152606"/>
              <a:gd name="connsiteX122" fmla="*/ 3623813 w 7320601"/>
              <a:gd name="connsiteY122" fmla="*/ 1084217 h 6152606"/>
              <a:gd name="connsiteX123" fmla="*/ 3780567 w 7320601"/>
              <a:gd name="connsiteY123" fmla="*/ 1162594 h 6152606"/>
              <a:gd name="connsiteX124" fmla="*/ 3872007 w 7320601"/>
              <a:gd name="connsiteY124" fmla="*/ 1188720 h 6152606"/>
              <a:gd name="connsiteX125" fmla="*/ 3924258 w 7320601"/>
              <a:gd name="connsiteY125" fmla="*/ 1240971 h 6152606"/>
              <a:gd name="connsiteX126" fmla="*/ 3989573 w 7320601"/>
              <a:gd name="connsiteY126" fmla="*/ 1293223 h 6152606"/>
              <a:gd name="connsiteX127" fmla="*/ 4002635 w 7320601"/>
              <a:gd name="connsiteY127" fmla="*/ 1410788 h 6152606"/>
              <a:gd name="connsiteX128" fmla="*/ 4081013 w 7320601"/>
              <a:gd name="connsiteY128" fmla="*/ 1606731 h 6152606"/>
              <a:gd name="connsiteX129" fmla="*/ 4054887 w 7320601"/>
              <a:gd name="connsiteY129" fmla="*/ 1658983 h 6152606"/>
              <a:gd name="connsiteX130" fmla="*/ 4159390 w 7320601"/>
              <a:gd name="connsiteY130" fmla="*/ 1658983 h 6152606"/>
              <a:gd name="connsiteX131" fmla="*/ 4211641 w 7320601"/>
              <a:gd name="connsiteY131" fmla="*/ 1698171 h 6152606"/>
              <a:gd name="connsiteX132" fmla="*/ 4263893 w 7320601"/>
              <a:gd name="connsiteY132" fmla="*/ 1672046 h 6152606"/>
              <a:gd name="connsiteX133" fmla="*/ 4263893 w 7320601"/>
              <a:gd name="connsiteY133" fmla="*/ 1815737 h 6152606"/>
              <a:gd name="connsiteX134" fmla="*/ 4512087 w 7320601"/>
              <a:gd name="connsiteY134" fmla="*/ 1854926 h 6152606"/>
              <a:gd name="connsiteX135" fmla="*/ 4734155 w 7320601"/>
              <a:gd name="connsiteY135" fmla="*/ 1881051 h 6152606"/>
              <a:gd name="connsiteX136" fmla="*/ 4943161 w 7320601"/>
              <a:gd name="connsiteY136" fmla="*/ 1946366 h 6152606"/>
              <a:gd name="connsiteX137" fmla="*/ 5119102 w 7320601"/>
              <a:gd name="connsiteY137" fmla="*/ 1979295 h 6152606"/>
              <a:gd name="connsiteX138" fmla="*/ 5521737 w 7320601"/>
              <a:gd name="connsiteY138" fmla="*/ 1933847 h 6152606"/>
              <a:gd name="connsiteX139" fmla="*/ 5805310 w 73206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72407 w 7323801"/>
              <a:gd name="connsiteY10" fmla="*/ 5421086 h 6152606"/>
              <a:gd name="connsiteX11" fmla="*/ 7203035 w 7323801"/>
              <a:gd name="connsiteY11" fmla="*/ 5525588 h 6152606"/>
              <a:gd name="connsiteX12" fmla="*/ 7189973 w 7323801"/>
              <a:gd name="connsiteY12" fmla="*/ 5682343 h 6152606"/>
              <a:gd name="connsiteX13" fmla="*/ 7176910 w 7323801"/>
              <a:gd name="connsiteY13" fmla="*/ 5786846 h 6152606"/>
              <a:gd name="connsiteX14" fmla="*/ 7255287 w 7323801"/>
              <a:gd name="connsiteY14" fmla="*/ 5891348 h 6152606"/>
              <a:gd name="connsiteX15" fmla="*/ 7281413 w 7323801"/>
              <a:gd name="connsiteY15" fmla="*/ 6035040 h 6152606"/>
              <a:gd name="connsiteX16" fmla="*/ 7323801 w 7323801"/>
              <a:gd name="connsiteY16" fmla="*/ 6103892 h 6152606"/>
              <a:gd name="connsiteX17" fmla="*/ 7118519 w 7323801"/>
              <a:gd name="connsiteY17" fmla="*/ 6146981 h 6152606"/>
              <a:gd name="connsiteX18" fmla="*/ 7016694 w 7323801"/>
              <a:gd name="connsiteY18" fmla="*/ 6130018 h 6152606"/>
              <a:gd name="connsiteX19" fmla="*/ 6955887 w 7323801"/>
              <a:gd name="connsiteY19" fmla="*/ 6088743 h 6152606"/>
              <a:gd name="connsiteX20" fmla="*/ 6843676 w 7323801"/>
              <a:gd name="connsiteY20" fmla="*/ 6137093 h 6152606"/>
              <a:gd name="connsiteX21" fmla="*/ 6810627 w 7323801"/>
              <a:gd name="connsiteY21" fmla="*/ 6044928 h 6152606"/>
              <a:gd name="connsiteX22" fmla="*/ 6735189 w 7323801"/>
              <a:gd name="connsiteY22" fmla="*/ 5999752 h 6152606"/>
              <a:gd name="connsiteX23" fmla="*/ 6641333 w 7323801"/>
              <a:gd name="connsiteY23" fmla="*/ 6087291 h 6152606"/>
              <a:gd name="connsiteX24" fmla="*/ 6497641 w 7323801"/>
              <a:gd name="connsiteY24" fmla="*/ 6152606 h 6152606"/>
              <a:gd name="connsiteX25" fmla="*/ 6406201 w 7323801"/>
              <a:gd name="connsiteY25" fmla="*/ 6139543 h 6152606"/>
              <a:gd name="connsiteX26" fmla="*/ 6301698 w 7323801"/>
              <a:gd name="connsiteY26" fmla="*/ 6074228 h 6152606"/>
              <a:gd name="connsiteX27" fmla="*/ 6197195 w 7323801"/>
              <a:gd name="connsiteY27" fmla="*/ 6126480 h 6152606"/>
              <a:gd name="connsiteX28" fmla="*/ 6079630 w 7323801"/>
              <a:gd name="connsiteY28" fmla="*/ 6126480 h 6152606"/>
              <a:gd name="connsiteX29" fmla="*/ 6026857 w 7323801"/>
              <a:gd name="connsiteY29" fmla="*/ 6087654 h 6152606"/>
              <a:gd name="connsiteX30" fmla="*/ 5903412 w 7323801"/>
              <a:gd name="connsiteY30" fmla="*/ 6010366 h 6152606"/>
              <a:gd name="connsiteX31" fmla="*/ 5868209 w 7323801"/>
              <a:gd name="connsiteY31" fmla="*/ 6019165 h 6152606"/>
              <a:gd name="connsiteX32" fmla="*/ 5817327 w 7323801"/>
              <a:gd name="connsiteY32" fmla="*/ 5970451 h 6152606"/>
              <a:gd name="connsiteX33" fmla="*/ 5733073 w 7323801"/>
              <a:gd name="connsiteY33" fmla="*/ 5966913 h 6152606"/>
              <a:gd name="connsiteX34" fmla="*/ 5697084 w 7323801"/>
              <a:gd name="connsiteY34" fmla="*/ 5917837 h 6152606"/>
              <a:gd name="connsiteX35" fmla="*/ 5674681 w 7323801"/>
              <a:gd name="connsiteY35" fmla="*/ 5826034 h 6152606"/>
              <a:gd name="connsiteX36" fmla="*/ 5583241 w 7323801"/>
              <a:gd name="connsiteY36" fmla="*/ 5773783 h 6152606"/>
              <a:gd name="connsiteX37" fmla="*/ 5596304 w 7323801"/>
              <a:gd name="connsiteY37" fmla="*/ 5708468 h 6152606"/>
              <a:gd name="connsiteX38" fmla="*/ 5504864 w 7323801"/>
              <a:gd name="connsiteY38" fmla="*/ 5643154 h 6152606"/>
              <a:gd name="connsiteX39" fmla="*/ 5282795 w 7323801"/>
              <a:gd name="connsiteY39" fmla="*/ 5812971 h 6152606"/>
              <a:gd name="connsiteX40" fmla="*/ 5020512 w 7323801"/>
              <a:gd name="connsiteY40" fmla="*/ 5873649 h 6152606"/>
              <a:gd name="connsiteX41" fmla="*/ 4789805 w 7323801"/>
              <a:gd name="connsiteY41" fmla="*/ 6004923 h 6152606"/>
              <a:gd name="connsiteX42" fmla="*/ 4708228 w 7323801"/>
              <a:gd name="connsiteY42" fmla="*/ 5974409 h 6152606"/>
              <a:gd name="connsiteX43" fmla="*/ 4342270 w 7323801"/>
              <a:gd name="connsiteY43" fmla="*/ 5460274 h 6152606"/>
              <a:gd name="connsiteX44" fmla="*/ 3885070 w 7323801"/>
              <a:gd name="connsiteY44" fmla="*/ 4924697 h 6152606"/>
              <a:gd name="connsiteX45" fmla="*/ 3998959 w 7323801"/>
              <a:gd name="connsiteY45" fmla="*/ 5187849 h 6152606"/>
              <a:gd name="connsiteX46" fmla="*/ 3941352 w 7323801"/>
              <a:gd name="connsiteY46" fmla="*/ 5192612 h 6152606"/>
              <a:gd name="connsiteX47" fmla="*/ 3959985 w 7323801"/>
              <a:gd name="connsiteY47" fmla="*/ 5239498 h 6152606"/>
              <a:gd name="connsiteX48" fmla="*/ 3884792 w 7323801"/>
              <a:gd name="connsiteY48" fmla="*/ 5265692 h 6152606"/>
              <a:gd name="connsiteX49" fmla="*/ 3885070 w 7323801"/>
              <a:gd name="connsiteY49" fmla="*/ 5303520 h 6152606"/>
              <a:gd name="connsiteX50" fmla="*/ 3800260 w 7323801"/>
              <a:gd name="connsiteY50" fmla="*/ 5321572 h 6152606"/>
              <a:gd name="connsiteX51" fmla="*/ 3826139 w 7323801"/>
              <a:gd name="connsiteY51" fmla="*/ 5221186 h 6152606"/>
              <a:gd name="connsiteX52" fmla="*/ 3793630 w 7323801"/>
              <a:gd name="connsiteY52" fmla="*/ 5081451 h 6152606"/>
              <a:gd name="connsiteX53" fmla="*/ 3672048 w 7323801"/>
              <a:gd name="connsiteY53" fmla="*/ 4914083 h 6152606"/>
              <a:gd name="connsiteX54" fmla="*/ 3545435 w 7323801"/>
              <a:gd name="connsiteY54" fmla="*/ 4702628 h 6152606"/>
              <a:gd name="connsiteX55" fmla="*/ 3349493 w 7323801"/>
              <a:gd name="connsiteY55" fmla="*/ 4572000 h 6152606"/>
              <a:gd name="connsiteX56" fmla="*/ 3166613 w 7323801"/>
              <a:gd name="connsiteY56" fmla="*/ 4467497 h 6152606"/>
              <a:gd name="connsiteX57" fmla="*/ 3127424 w 7323801"/>
              <a:gd name="connsiteY57" fmla="*/ 4558937 h 6152606"/>
              <a:gd name="connsiteX58" fmla="*/ 3156227 w 7323801"/>
              <a:gd name="connsiteY58" fmla="*/ 4701403 h 6152606"/>
              <a:gd name="connsiteX59" fmla="*/ 3114361 w 7323801"/>
              <a:gd name="connsiteY59" fmla="*/ 4794068 h 6152606"/>
              <a:gd name="connsiteX60" fmla="*/ 2722476 w 7323801"/>
              <a:gd name="connsiteY60" fmla="*/ 4753791 h 6152606"/>
              <a:gd name="connsiteX61" fmla="*/ 2330591 w 7323801"/>
              <a:gd name="connsiteY61" fmla="*/ 4696641 h 6152606"/>
              <a:gd name="connsiteX62" fmla="*/ 2298879 w 7323801"/>
              <a:gd name="connsiteY62" fmla="*/ 4738279 h 6152606"/>
              <a:gd name="connsiteX63" fmla="*/ 2069333 w 7323801"/>
              <a:gd name="connsiteY63" fmla="*/ 4728754 h 6152606"/>
              <a:gd name="connsiteX64" fmla="*/ 1796582 w 7323801"/>
              <a:gd name="connsiteY64" fmla="*/ 4789442 h 6152606"/>
              <a:gd name="connsiteX65" fmla="*/ 1795013 w 7323801"/>
              <a:gd name="connsiteY65" fmla="*/ 4689566 h 6152606"/>
              <a:gd name="connsiteX66" fmla="*/ 1706250 w 7323801"/>
              <a:gd name="connsiteY66" fmla="*/ 4278630 h 6152606"/>
              <a:gd name="connsiteX67" fmla="*/ 1537217 w 7323801"/>
              <a:gd name="connsiteY67" fmla="*/ 4334691 h 6152606"/>
              <a:gd name="connsiteX68" fmla="*/ 1515861 w 7323801"/>
              <a:gd name="connsiteY68" fmla="*/ 4244884 h 6152606"/>
              <a:gd name="connsiteX69" fmla="*/ 695624 w 7323801"/>
              <a:gd name="connsiteY69" fmla="*/ 4736518 h 6152606"/>
              <a:gd name="connsiteX70" fmla="*/ 0 w 7323801"/>
              <a:gd name="connsiteY70" fmla="*/ 4011900 h 6152606"/>
              <a:gd name="connsiteX71" fmla="*/ 388631 w 7323801"/>
              <a:gd name="connsiteY71" fmla="*/ 3435038 h 6152606"/>
              <a:gd name="connsiteX72" fmla="*/ 331710 w 7323801"/>
              <a:gd name="connsiteY72" fmla="*/ 3325981 h 6152606"/>
              <a:gd name="connsiteX73" fmla="*/ 48997 w 7323801"/>
              <a:gd name="connsiteY73" fmla="*/ 3122762 h 6152606"/>
              <a:gd name="connsiteX74" fmla="*/ 292784 w 7323801"/>
              <a:gd name="connsiteY74" fmla="*/ 2965268 h 6152606"/>
              <a:gd name="connsiteX75" fmla="*/ 671607 w 7323801"/>
              <a:gd name="connsiteY75" fmla="*/ 2651760 h 6152606"/>
              <a:gd name="connsiteX76" fmla="*/ 867550 w 7323801"/>
              <a:gd name="connsiteY76" fmla="*/ 2416628 h 6152606"/>
              <a:gd name="connsiteX77" fmla="*/ 1194121 w 7323801"/>
              <a:gd name="connsiteY77" fmla="*/ 2024743 h 6152606"/>
              <a:gd name="connsiteX78" fmla="*/ 1390064 w 7323801"/>
              <a:gd name="connsiteY78" fmla="*/ 1789611 h 6152606"/>
              <a:gd name="connsiteX79" fmla="*/ 1494567 w 7323801"/>
              <a:gd name="connsiteY79" fmla="*/ 1528354 h 6152606"/>
              <a:gd name="connsiteX80" fmla="*/ 1468441 w 7323801"/>
              <a:gd name="connsiteY80" fmla="*/ 1410788 h 6152606"/>
              <a:gd name="connsiteX81" fmla="*/ 1311687 w 7323801"/>
              <a:gd name="connsiteY81" fmla="*/ 1227908 h 6152606"/>
              <a:gd name="connsiteX82" fmla="*/ 1350875 w 7323801"/>
              <a:gd name="connsiteY82" fmla="*/ 1110343 h 6152606"/>
              <a:gd name="connsiteX83" fmla="*/ 1363938 w 7323801"/>
              <a:gd name="connsiteY83" fmla="*/ 992777 h 6152606"/>
              <a:gd name="connsiteX84" fmla="*/ 1429253 w 7323801"/>
              <a:gd name="connsiteY84" fmla="*/ 914400 h 6152606"/>
              <a:gd name="connsiteX85" fmla="*/ 1403127 w 7323801"/>
              <a:gd name="connsiteY85" fmla="*/ 809897 h 6152606"/>
              <a:gd name="connsiteX86" fmla="*/ 1442315 w 7323801"/>
              <a:gd name="connsiteY86" fmla="*/ 783771 h 6152606"/>
              <a:gd name="connsiteX87" fmla="*/ 1533755 w 7323801"/>
              <a:gd name="connsiteY87" fmla="*/ 640080 h 6152606"/>
              <a:gd name="connsiteX88" fmla="*/ 1494567 w 7323801"/>
              <a:gd name="connsiteY88" fmla="*/ 587828 h 6152606"/>
              <a:gd name="connsiteX89" fmla="*/ 1546818 w 7323801"/>
              <a:gd name="connsiteY89" fmla="*/ 535577 h 6152606"/>
              <a:gd name="connsiteX90" fmla="*/ 1481504 w 7323801"/>
              <a:gd name="connsiteY90" fmla="*/ 483326 h 6152606"/>
              <a:gd name="connsiteX91" fmla="*/ 1533755 w 7323801"/>
              <a:gd name="connsiteY91" fmla="*/ 391886 h 6152606"/>
              <a:gd name="connsiteX92" fmla="*/ 1546818 w 7323801"/>
              <a:gd name="connsiteY92" fmla="*/ 274320 h 6152606"/>
              <a:gd name="connsiteX93" fmla="*/ 1599070 w 7323801"/>
              <a:gd name="connsiteY93" fmla="*/ 117566 h 6152606"/>
              <a:gd name="connsiteX94" fmla="*/ 1651321 w 7323801"/>
              <a:gd name="connsiteY94" fmla="*/ 0 h 6152606"/>
              <a:gd name="connsiteX95" fmla="*/ 1899515 w 7323801"/>
              <a:gd name="connsiteY95" fmla="*/ 130628 h 6152606"/>
              <a:gd name="connsiteX96" fmla="*/ 2043207 w 7323801"/>
              <a:gd name="connsiteY96" fmla="*/ 248194 h 6152606"/>
              <a:gd name="connsiteX97" fmla="*/ 2199961 w 7323801"/>
              <a:gd name="connsiteY97" fmla="*/ 222068 h 6152606"/>
              <a:gd name="connsiteX98" fmla="*/ 2343653 w 7323801"/>
              <a:gd name="connsiteY98" fmla="*/ 287383 h 6152606"/>
              <a:gd name="connsiteX99" fmla="*/ 2526533 w 7323801"/>
              <a:gd name="connsiteY99" fmla="*/ 287383 h 6152606"/>
              <a:gd name="connsiteX100" fmla="*/ 2591847 w 7323801"/>
              <a:gd name="connsiteY100" fmla="*/ 287383 h 6152606"/>
              <a:gd name="connsiteX101" fmla="*/ 2631035 w 7323801"/>
              <a:gd name="connsiteY101" fmla="*/ 365760 h 6152606"/>
              <a:gd name="connsiteX102" fmla="*/ 2500407 w 7323801"/>
              <a:gd name="connsiteY102" fmla="*/ 444137 h 6152606"/>
              <a:gd name="connsiteX103" fmla="*/ 2474281 w 7323801"/>
              <a:gd name="connsiteY103" fmla="*/ 561703 h 6152606"/>
              <a:gd name="connsiteX104" fmla="*/ 2395904 w 7323801"/>
              <a:gd name="connsiteY104" fmla="*/ 666206 h 6152606"/>
              <a:gd name="connsiteX105" fmla="*/ 2461218 w 7323801"/>
              <a:gd name="connsiteY105" fmla="*/ 731520 h 6152606"/>
              <a:gd name="connsiteX106" fmla="*/ 2539595 w 7323801"/>
              <a:gd name="connsiteY106" fmla="*/ 653143 h 6152606"/>
              <a:gd name="connsiteX107" fmla="*/ 2631035 w 7323801"/>
              <a:gd name="connsiteY107" fmla="*/ 600891 h 6152606"/>
              <a:gd name="connsiteX108" fmla="*/ 2748601 w 7323801"/>
              <a:gd name="connsiteY108" fmla="*/ 561703 h 6152606"/>
              <a:gd name="connsiteX109" fmla="*/ 2735538 w 7323801"/>
              <a:gd name="connsiteY109" fmla="*/ 444137 h 6152606"/>
              <a:gd name="connsiteX110" fmla="*/ 2853104 w 7323801"/>
              <a:gd name="connsiteY110" fmla="*/ 535577 h 6152606"/>
              <a:gd name="connsiteX111" fmla="*/ 2970670 w 7323801"/>
              <a:gd name="connsiteY111" fmla="*/ 679268 h 6152606"/>
              <a:gd name="connsiteX112" fmla="*/ 3022921 w 7323801"/>
              <a:gd name="connsiteY112" fmla="*/ 783771 h 6152606"/>
              <a:gd name="connsiteX113" fmla="*/ 3035984 w 7323801"/>
              <a:gd name="connsiteY113" fmla="*/ 705394 h 6152606"/>
              <a:gd name="connsiteX114" fmla="*/ 3127424 w 7323801"/>
              <a:gd name="connsiteY114" fmla="*/ 666206 h 6152606"/>
              <a:gd name="connsiteX115" fmla="*/ 3166613 w 7323801"/>
              <a:gd name="connsiteY115" fmla="*/ 509451 h 6152606"/>
              <a:gd name="connsiteX116" fmla="*/ 3310304 w 7323801"/>
              <a:gd name="connsiteY116" fmla="*/ 574766 h 6152606"/>
              <a:gd name="connsiteX117" fmla="*/ 3297241 w 7323801"/>
              <a:gd name="connsiteY117" fmla="*/ 705394 h 6152606"/>
              <a:gd name="connsiteX118" fmla="*/ 3297241 w 7323801"/>
              <a:gd name="connsiteY118" fmla="*/ 757646 h 6152606"/>
              <a:gd name="connsiteX119" fmla="*/ 3597687 w 7323801"/>
              <a:gd name="connsiteY119" fmla="*/ 783771 h 6152606"/>
              <a:gd name="connsiteX120" fmla="*/ 3532373 w 7323801"/>
              <a:gd name="connsiteY120" fmla="*/ 940526 h 6152606"/>
              <a:gd name="connsiteX121" fmla="*/ 3506247 w 7323801"/>
              <a:gd name="connsiteY121" fmla="*/ 1018903 h 6152606"/>
              <a:gd name="connsiteX122" fmla="*/ 3623813 w 7323801"/>
              <a:gd name="connsiteY122" fmla="*/ 1084217 h 6152606"/>
              <a:gd name="connsiteX123" fmla="*/ 3780567 w 7323801"/>
              <a:gd name="connsiteY123" fmla="*/ 1162594 h 6152606"/>
              <a:gd name="connsiteX124" fmla="*/ 3872007 w 7323801"/>
              <a:gd name="connsiteY124" fmla="*/ 1188720 h 6152606"/>
              <a:gd name="connsiteX125" fmla="*/ 3924258 w 7323801"/>
              <a:gd name="connsiteY125" fmla="*/ 1240971 h 6152606"/>
              <a:gd name="connsiteX126" fmla="*/ 3989573 w 7323801"/>
              <a:gd name="connsiteY126" fmla="*/ 1293223 h 6152606"/>
              <a:gd name="connsiteX127" fmla="*/ 4002635 w 7323801"/>
              <a:gd name="connsiteY127" fmla="*/ 1410788 h 6152606"/>
              <a:gd name="connsiteX128" fmla="*/ 4081013 w 7323801"/>
              <a:gd name="connsiteY128" fmla="*/ 1606731 h 6152606"/>
              <a:gd name="connsiteX129" fmla="*/ 4054887 w 7323801"/>
              <a:gd name="connsiteY129" fmla="*/ 1658983 h 6152606"/>
              <a:gd name="connsiteX130" fmla="*/ 4159390 w 7323801"/>
              <a:gd name="connsiteY130" fmla="*/ 1658983 h 6152606"/>
              <a:gd name="connsiteX131" fmla="*/ 4211641 w 7323801"/>
              <a:gd name="connsiteY131" fmla="*/ 1698171 h 6152606"/>
              <a:gd name="connsiteX132" fmla="*/ 4263893 w 7323801"/>
              <a:gd name="connsiteY132" fmla="*/ 1672046 h 6152606"/>
              <a:gd name="connsiteX133" fmla="*/ 4263893 w 7323801"/>
              <a:gd name="connsiteY133" fmla="*/ 1815737 h 6152606"/>
              <a:gd name="connsiteX134" fmla="*/ 4512087 w 7323801"/>
              <a:gd name="connsiteY134" fmla="*/ 1854926 h 6152606"/>
              <a:gd name="connsiteX135" fmla="*/ 4734155 w 7323801"/>
              <a:gd name="connsiteY135" fmla="*/ 1881051 h 6152606"/>
              <a:gd name="connsiteX136" fmla="*/ 4943161 w 7323801"/>
              <a:gd name="connsiteY136" fmla="*/ 1946366 h 6152606"/>
              <a:gd name="connsiteX137" fmla="*/ 5119102 w 7323801"/>
              <a:gd name="connsiteY137" fmla="*/ 1979295 h 6152606"/>
              <a:gd name="connsiteX138" fmla="*/ 5521737 w 7323801"/>
              <a:gd name="connsiteY138" fmla="*/ 1933847 h 6152606"/>
              <a:gd name="connsiteX139" fmla="*/ 5805310 w 73238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72407 w 7323801"/>
              <a:gd name="connsiteY10" fmla="*/ 5421086 h 6152606"/>
              <a:gd name="connsiteX11" fmla="*/ 7203035 w 7323801"/>
              <a:gd name="connsiteY11" fmla="*/ 5525588 h 6152606"/>
              <a:gd name="connsiteX12" fmla="*/ 7189973 w 7323801"/>
              <a:gd name="connsiteY12" fmla="*/ 5682343 h 6152606"/>
              <a:gd name="connsiteX13" fmla="*/ 7176910 w 7323801"/>
              <a:gd name="connsiteY13" fmla="*/ 5786846 h 6152606"/>
              <a:gd name="connsiteX14" fmla="*/ 7268089 w 7323801"/>
              <a:gd name="connsiteY14" fmla="*/ 5891348 h 6152606"/>
              <a:gd name="connsiteX15" fmla="*/ 7281413 w 7323801"/>
              <a:gd name="connsiteY15" fmla="*/ 6035040 h 6152606"/>
              <a:gd name="connsiteX16" fmla="*/ 7323801 w 7323801"/>
              <a:gd name="connsiteY16" fmla="*/ 6103892 h 6152606"/>
              <a:gd name="connsiteX17" fmla="*/ 7118519 w 7323801"/>
              <a:gd name="connsiteY17" fmla="*/ 6146981 h 6152606"/>
              <a:gd name="connsiteX18" fmla="*/ 7016694 w 7323801"/>
              <a:gd name="connsiteY18" fmla="*/ 6130018 h 6152606"/>
              <a:gd name="connsiteX19" fmla="*/ 6955887 w 7323801"/>
              <a:gd name="connsiteY19" fmla="*/ 6088743 h 6152606"/>
              <a:gd name="connsiteX20" fmla="*/ 6843676 w 7323801"/>
              <a:gd name="connsiteY20" fmla="*/ 6137093 h 6152606"/>
              <a:gd name="connsiteX21" fmla="*/ 6810627 w 7323801"/>
              <a:gd name="connsiteY21" fmla="*/ 6044928 h 6152606"/>
              <a:gd name="connsiteX22" fmla="*/ 6735189 w 7323801"/>
              <a:gd name="connsiteY22" fmla="*/ 5999752 h 6152606"/>
              <a:gd name="connsiteX23" fmla="*/ 6641333 w 7323801"/>
              <a:gd name="connsiteY23" fmla="*/ 6087291 h 6152606"/>
              <a:gd name="connsiteX24" fmla="*/ 6497641 w 7323801"/>
              <a:gd name="connsiteY24" fmla="*/ 6152606 h 6152606"/>
              <a:gd name="connsiteX25" fmla="*/ 6406201 w 7323801"/>
              <a:gd name="connsiteY25" fmla="*/ 6139543 h 6152606"/>
              <a:gd name="connsiteX26" fmla="*/ 6301698 w 7323801"/>
              <a:gd name="connsiteY26" fmla="*/ 6074228 h 6152606"/>
              <a:gd name="connsiteX27" fmla="*/ 6197195 w 7323801"/>
              <a:gd name="connsiteY27" fmla="*/ 6126480 h 6152606"/>
              <a:gd name="connsiteX28" fmla="*/ 6079630 w 7323801"/>
              <a:gd name="connsiteY28" fmla="*/ 6126480 h 6152606"/>
              <a:gd name="connsiteX29" fmla="*/ 6026857 w 7323801"/>
              <a:gd name="connsiteY29" fmla="*/ 6087654 h 6152606"/>
              <a:gd name="connsiteX30" fmla="*/ 5903412 w 7323801"/>
              <a:gd name="connsiteY30" fmla="*/ 6010366 h 6152606"/>
              <a:gd name="connsiteX31" fmla="*/ 5868209 w 7323801"/>
              <a:gd name="connsiteY31" fmla="*/ 6019165 h 6152606"/>
              <a:gd name="connsiteX32" fmla="*/ 5817327 w 7323801"/>
              <a:gd name="connsiteY32" fmla="*/ 5970451 h 6152606"/>
              <a:gd name="connsiteX33" fmla="*/ 5733073 w 7323801"/>
              <a:gd name="connsiteY33" fmla="*/ 5966913 h 6152606"/>
              <a:gd name="connsiteX34" fmla="*/ 5697084 w 7323801"/>
              <a:gd name="connsiteY34" fmla="*/ 5917837 h 6152606"/>
              <a:gd name="connsiteX35" fmla="*/ 5674681 w 7323801"/>
              <a:gd name="connsiteY35" fmla="*/ 5826034 h 6152606"/>
              <a:gd name="connsiteX36" fmla="*/ 5583241 w 7323801"/>
              <a:gd name="connsiteY36" fmla="*/ 5773783 h 6152606"/>
              <a:gd name="connsiteX37" fmla="*/ 5596304 w 7323801"/>
              <a:gd name="connsiteY37" fmla="*/ 5708468 h 6152606"/>
              <a:gd name="connsiteX38" fmla="*/ 5504864 w 7323801"/>
              <a:gd name="connsiteY38" fmla="*/ 5643154 h 6152606"/>
              <a:gd name="connsiteX39" fmla="*/ 5282795 w 7323801"/>
              <a:gd name="connsiteY39" fmla="*/ 5812971 h 6152606"/>
              <a:gd name="connsiteX40" fmla="*/ 5020512 w 7323801"/>
              <a:gd name="connsiteY40" fmla="*/ 5873649 h 6152606"/>
              <a:gd name="connsiteX41" fmla="*/ 4789805 w 7323801"/>
              <a:gd name="connsiteY41" fmla="*/ 6004923 h 6152606"/>
              <a:gd name="connsiteX42" fmla="*/ 4708228 w 7323801"/>
              <a:gd name="connsiteY42" fmla="*/ 5974409 h 6152606"/>
              <a:gd name="connsiteX43" fmla="*/ 4342270 w 7323801"/>
              <a:gd name="connsiteY43" fmla="*/ 5460274 h 6152606"/>
              <a:gd name="connsiteX44" fmla="*/ 3885070 w 7323801"/>
              <a:gd name="connsiteY44" fmla="*/ 4924697 h 6152606"/>
              <a:gd name="connsiteX45" fmla="*/ 3998959 w 7323801"/>
              <a:gd name="connsiteY45" fmla="*/ 5187849 h 6152606"/>
              <a:gd name="connsiteX46" fmla="*/ 3941352 w 7323801"/>
              <a:gd name="connsiteY46" fmla="*/ 5192612 h 6152606"/>
              <a:gd name="connsiteX47" fmla="*/ 3959985 w 7323801"/>
              <a:gd name="connsiteY47" fmla="*/ 5239498 h 6152606"/>
              <a:gd name="connsiteX48" fmla="*/ 3884792 w 7323801"/>
              <a:gd name="connsiteY48" fmla="*/ 5265692 h 6152606"/>
              <a:gd name="connsiteX49" fmla="*/ 3885070 w 7323801"/>
              <a:gd name="connsiteY49" fmla="*/ 5303520 h 6152606"/>
              <a:gd name="connsiteX50" fmla="*/ 3800260 w 7323801"/>
              <a:gd name="connsiteY50" fmla="*/ 5321572 h 6152606"/>
              <a:gd name="connsiteX51" fmla="*/ 3826139 w 7323801"/>
              <a:gd name="connsiteY51" fmla="*/ 5221186 h 6152606"/>
              <a:gd name="connsiteX52" fmla="*/ 3793630 w 7323801"/>
              <a:gd name="connsiteY52" fmla="*/ 5081451 h 6152606"/>
              <a:gd name="connsiteX53" fmla="*/ 3672048 w 7323801"/>
              <a:gd name="connsiteY53" fmla="*/ 4914083 h 6152606"/>
              <a:gd name="connsiteX54" fmla="*/ 3545435 w 7323801"/>
              <a:gd name="connsiteY54" fmla="*/ 4702628 h 6152606"/>
              <a:gd name="connsiteX55" fmla="*/ 3349493 w 7323801"/>
              <a:gd name="connsiteY55" fmla="*/ 4572000 h 6152606"/>
              <a:gd name="connsiteX56" fmla="*/ 3166613 w 7323801"/>
              <a:gd name="connsiteY56" fmla="*/ 4467497 h 6152606"/>
              <a:gd name="connsiteX57" fmla="*/ 3127424 w 7323801"/>
              <a:gd name="connsiteY57" fmla="*/ 4558937 h 6152606"/>
              <a:gd name="connsiteX58" fmla="*/ 3156227 w 7323801"/>
              <a:gd name="connsiteY58" fmla="*/ 4701403 h 6152606"/>
              <a:gd name="connsiteX59" fmla="*/ 3114361 w 7323801"/>
              <a:gd name="connsiteY59" fmla="*/ 4794068 h 6152606"/>
              <a:gd name="connsiteX60" fmla="*/ 2722476 w 7323801"/>
              <a:gd name="connsiteY60" fmla="*/ 4753791 h 6152606"/>
              <a:gd name="connsiteX61" fmla="*/ 2330591 w 7323801"/>
              <a:gd name="connsiteY61" fmla="*/ 4696641 h 6152606"/>
              <a:gd name="connsiteX62" fmla="*/ 2298879 w 7323801"/>
              <a:gd name="connsiteY62" fmla="*/ 4738279 h 6152606"/>
              <a:gd name="connsiteX63" fmla="*/ 2069333 w 7323801"/>
              <a:gd name="connsiteY63" fmla="*/ 4728754 h 6152606"/>
              <a:gd name="connsiteX64" fmla="*/ 1796582 w 7323801"/>
              <a:gd name="connsiteY64" fmla="*/ 4789442 h 6152606"/>
              <a:gd name="connsiteX65" fmla="*/ 1795013 w 7323801"/>
              <a:gd name="connsiteY65" fmla="*/ 4689566 h 6152606"/>
              <a:gd name="connsiteX66" fmla="*/ 1706250 w 7323801"/>
              <a:gd name="connsiteY66" fmla="*/ 4278630 h 6152606"/>
              <a:gd name="connsiteX67" fmla="*/ 1537217 w 7323801"/>
              <a:gd name="connsiteY67" fmla="*/ 4334691 h 6152606"/>
              <a:gd name="connsiteX68" fmla="*/ 1515861 w 7323801"/>
              <a:gd name="connsiteY68" fmla="*/ 4244884 h 6152606"/>
              <a:gd name="connsiteX69" fmla="*/ 695624 w 7323801"/>
              <a:gd name="connsiteY69" fmla="*/ 4736518 h 6152606"/>
              <a:gd name="connsiteX70" fmla="*/ 0 w 7323801"/>
              <a:gd name="connsiteY70" fmla="*/ 4011900 h 6152606"/>
              <a:gd name="connsiteX71" fmla="*/ 388631 w 7323801"/>
              <a:gd name="connsiteY71" fmla="*/ 3435038 h 6152606"/>
              <a:gd name="connsiteX72" fmla="*/ 331710 w 7323801"/>
              <a:gd name="connsiteY72" fmla="*/ 3325981 h 6152606"/>
              <a:gd name="connsiteX73" fmla="*/ 48997 w 7323801"/>
              <a:gd name="connsiteY73" fmla="*/ 3122762 h 6152606"/>
              <a:gd name="connsiteX74" fmla="*/ 292784 w 7323801"/>
              <a:gd name="connsiteY74" fmla="*/ 2965268 h 6152606"/>
              <a:gd name="connsiteX75" fmla="*/ 671607 w 7323801"/>
              <a:gd name="connsiteY75" fmla="*/ 2651760 h 6152606"/>
              <a:gd name="connsiteX76" fmla="*/ 867550 w 7323801"/>
              <a:gd name="connsiteY76" fmla="*/ 2416628 h 6152606"/>
              <a:gd name="connsiteX77" fmla="*/ 1194121 w 7323801"/>
              <a:gd name="connsiteY77" fmla="*/ 2024743 h 6152606"/>
              <a:gd name="connsiteX78" fmla="*/ 1390064 w 7323801"/>
              <a:gd name="connsiteY78" fmla="*/ 1789611 h 6152606"/>
              <a:gd name="connsiteX79" fmla="*/ 1494567 w 7323801"/>
              <a:gd name="connsiteY79" fmla="*/ 1528354 h 6152606"/>
              <a:gd name="connsiteX80" fmla="*/ 1468441 w 7323801"/>
              <a:gd name="connsiteY80" fmla="*/ 1410788 h 6152606"/>
              <a:gd name="connsiteX81" fmla="*/ 1311687 w 7323801"/>
              <a:gd name="connsiteY81" fmla="*/ 1227908 h 6152606"/>
              <a:gd name="connsiteX82" fmla="*/ 1350875 w 7323801"/>
              <a:gd name="connsiteY82" fmla="*/ 1110343 h 6152606"/>
              <a:gd name="connsiteX83" fmla="*/ 1363938 w 7323801"/>
              <a:gd name="connsiteY83" fmla="*/ 992777 h 6152606"/>
              <a:gd name="connsiteX84" fmla="*/ 1429253 w 7323801"/>
              <a:gd name="connsiteY84" fmla="*/ 914400 h 6152606"/>
              <a:gd name="connsiteX85" fmla="*/ 1403127 w 7323801"/>
              <a:gd name="connsiteY85" fmla="*/ 809897 h 6152606"/>
              <a:gd name="connsiteX86" fmla="*/ 1442315 w 7323801"/>
              <a:gd name="connsiteY86" fmla="*/ 783771 h 6152606"/>
              <a:gd name="connsiteX87" fmla="*/ 1533755 w 7323801"/>
              <a:gd name="connsiteY87" fmla="*/ 640080 h 6152606"/>
              <a:gd name="connsiteX88" fmla="*/ 1494567 w 7323801"/>
              <a:gd name="connsiteY88" fmla="*/ 587828 h 6152606"/>
              <a:gd name="connsiteX89" fmla="*/ 1546818 w 7323801"/>
              <a:gd name="connsiteY89" fmla="*/ 535577 h 6152606"/>
              <a:gd name="connsiteX90" fmla="*/ 1481504 w 7323801"/>
              <a:gd name="connsiteY90" fmla="*/ 483326 h 6152606"/>
              <a:gd name="connsiteX91" fmla="*/ 1533755 w 7323801"/>
              <a:gd name="connsiteY91" fmla="*/ 391886 h 6152606"/>
              <a:gd name="connsiteX92" fmla="*/ 1546818 w 7323801"/>
              <a:gd name="connsiteY92" fmla="*/ 274320 h 6152606"/>
              <a:gd name="connsiteX93" fmla="*/ 1599070 w 7323801"/>
              <a:gd name="connsiteY93" fmla="*/ 117566 h 6152606"/>
              <a:gd name="connsiteX94" fmla="*/ 1651321 w 7323801"/>
              <a:gd name="connsiteY94" fmla="*/ 0 h 6152606"/>
              <a:gd name="connsiteX95" fmla="*/ 1899515 w 7323801"/>
              <a:gd name="connsiteY95" fmla="*/ 130628 h 6152606"/>
              <a:gd name="connsiteX96" fmla="*/ 2043207 w 7323801"/>
              <a:gd name="connsiteY96" fmla="*/ 248194 h 6152606"/>
              <a:gd name="connsiteX97" fmla="*/ 2199961 w 7323801"/>
              <a:gd name="connsiteY97" fmla="*/ 222068 h 6152606"/>
              <a:gd name="connsiteX98" fmla="*/ 2343653 w 7323801"/>
              <a:gd name="connsiteY98" fmla="*/ 287383 h 6152606"/>
              <a:gd name="connsiteX99" fmla="*/ 2526533 w 7323801"/>
              <a:gd name="connsiteY99" fmla="*/ 287383 h 6152606"/>
              <a:gd name="connsiteX100" fmla="*/ 2591847 w 7323801"/>
              <a:gd name="connsiteY100" fmla="*/ 287383 h 6152606"/>
              <a:gd name="connsiteX101" fmla="*/ 2631035 w 7323801"/>
              <a:gd name="connsiteY101" fmla="*/ 365760 h 6152606"/>
              <a:gd name="connsiteX102" fmla="*/ 2500407 w 7323801"/>
              <a:gd name="connsiteY102" fmla="*/ 444137 h 6152606"/>
              <a:gd name="connsiteX103" fmla="*/ 2474281 w 7323801"/>
              <a:gd name="connsiteY103" fmla="*/ 561703 h 6152606"/>
              <a:gd name="connsiteX104" fmla="*/ 2395904 w 7323801"/>
              <a:gd name="connsiteY104" fmla="*/ 666206 h 6152606"/>
              <a:gd name="connsiteX105" fmla="*/ 2461218 w 7323801"/>
              <a:gd name="connsiteY105" fmla="*/ 731520 h 6152606"/>
              <a:gd name="connsiteX106" fmla="*/ 2539595 w 7323801"/>
              <a:gd name="connsiteY106" fmla="*/ 653143 h 6152606"/>
              <a:gd name="connsiteX107" fmla="*/ 2631035 w 7323801"/>
              <a:gd name="connsiteY107" fmla="*/ 600891 h 6152606"/>
              <a:gd name="connsiteX108" fmla="*/ 2748601 w 7323801"/>
              <a:gd name="connsiteY108" fmla="*/ 561703 h 6152606"/>
              <a:gd name="connsiteX109" fmla="*/ 2735538 w 7323801"/>
              <a:gd name="connsiteY109" fmla="*/ 444137 h 6152606"/>
              <a:gd name="connsiteX110" fmla="*/ 2853104 w 7323801"/>
              <a:gd name="connsiteY110" fmla="*/ 535577 h 6152606"/>
              <a:gd name="connsiteX111" fmla="*/ 2970670 w 7323801"/>
              <a:gd name="connsiteY111" fmla="*/ 679268 h 6152606"/>
              <a:gd name="connsiteX112" fmla="*/ 3022921 w 7323801"/>
              <a:gd name="connsiteY112" fmla="*/ 783771 h 6152606"/>
              <a:gd name="connsiteX113" fmla="*/ 3035984 w 7323801"/>
              <a:gd name="connsiteY113" fmla="*/ 705394 h 6152606"/>
              <a:gd name="connsiteX114" fmla="*/ 3127424 w 7323801"/>
              <a:gd name="connsiteY114" fmla="*/ 666206 h 6152606"/>
              <a:gd name="connsiteX115" fmla="*/ 3166613 w 7323801"/>
              <a:gd name="connsiteY115" fmla="*/ 509451 h 6152606"/>
              <a:gd name="connsiteX116" fmla="*/ 3310304 w 7323801"/>
              <a:gd name="connsiteY116" fmla="*/ 574766 h 6152606"/>
              <a:gd name="connsiteX117" fmla="*/ 3297241 w 7323801"/>
              <a:gd name="connsiteY117" fmla="*/ 705394 h 6152606"/>
              <a:gd name="connsiteX118" fmla="*/ 3297241 w 7323801"/>
              <a:gd name="connsiteY118" fmla="*/ 757646 h 6152606"/>
              <a:gd name="connsiteX119" fmla="*/ 3597687 w 7323801"/>
              <a:gd name="connsiteY119" fmla="*/ 783771 h 6152606"/>
              <a:gd name="connsiteX120" fmla="*/ 3532373 w 7323801"/>
              <a:gd name="connsiteY120" fmla="*/ 940526 h 6152606"/>
              <a:gd name="connsiteX121" fmla="*/ 3506247 w 7323801"/>
              <a:gd name="connsiteY121" fmla="*/ 1018903 h 6152606"/>
              <a:gd name="connsiteX122" fmla="*/ 3623813 w 7323801"/>
              <a:gd name="connsiteY122" fmla="*/ 1084217 h 6152606"/>
              <a:gd name="connsiteX123" fmla="*/ 3780567 w 7323801"/>
              <a:gd name="connsiteY123" fmla="*/ 1162594 h 6152606"/>
              <a:gd name="connsiteX124" fmla="*/ 3872007 w 7323801"/>
              <a:gd name="connsiteY124" fmla="*/ 1188720 h 6152606"/>
              <a:gd name="connsiteX125" fmla="*/ 3924258 w 7323801"/>
              <a:gd name="connsiteY125" fmla="*/ 1240971 h 6152606"/>
              <a:gd name="connsiteX126" fmla="*/ 3989573 w 7323801"/>
              <a:gd name="connsiteY126" fmla="*/ 1293223 h 6152606"/>
              <a:gd name="connsiteX127" fmla="*/ 4002635 w 7323801"/>
              <a:gd name="connsiteY127" fmla="*/ 1410788 h 6152606"/>
              <a:gd name="connsiteX128" fmla="*/ 4081013 w 7323801"/>
              <a:gd name="connsiteY128" fmla="*/ 1606731 h 6152606"/>
              <a:gd name="connsiteX129" fmla="*/ 4054887 w 7323801"/>
              <a:gd name="connsiteY129" fmla="*/ 1658983 h 6152606"/>
              <a:gd name="connsiteX130" fmla="*/ 4159390 w 7323801"/>
              <a:gd name="connsiteY130" fmla="*/ 1658983 h 6152606"/>
              <a:gd name="connsiteX131" fmla="*/ 4211641 w 7323801"/>
              <a:gd name="connsiteY131" fmla="*/ 1698171 h 6152606"/>
              <a:gd name="connsiteX132" fmla="*/ 4263893 w 7323801"/>
              <a:gd name="connsiteY132" fmla="*/ 1672046 h 6152606"/>
              <a:gd name="connsiteX133" fmla="*/ 4263893 w 7323801"/>
              <a:gd name="connsiteY133" fmla="*/ 1815737 h 6152606"/>
              <a:gd name="connsiteX134" fmla="*/ 4512087 w 7323801"/>
              <a:gd name="connsiteY134" fmla="*/ 1854926 h 6152606"/>
              <a:gd name="connsiteX135" fmla="*/ 4734155 w 7323801"/>
              <a:gd name="connsiteY135" fmla="*/ 1881051 h 6152606"/>
              <a:gd name="connsiteX136" fmla="*/ 4943161 w 7323801"/>
              <a:gd name="connsiteY136" fmla="*/ 1946366 h 6152606"/>
              <a:gd name="connsiteX137" fmla="*/ 5119102 w 7323801"/>
              <a:gd name="connsiteY137" fmla="*/ 1979295 h 6152606"/>
              <a:gd name="connsiteX138" fmla="*/ 5521737 w 7323801"/>
              <a:gd name="connsiteY138" fmla="*/ 1933847 h 6152606"/>
              <a:gd name="connsiteX139" fmla="*/ 5805310 w 73238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72407 w 7323801"/>
              <a:gd name="connsiteY10" fmla="*/ 5421086 h 6152606"/>
              <a:gd name="connsiteX11" fmla="*/ 7203035 w 7323801"/>
              <a:gd name="connsiteY11" fmla="*/ 5525588 h 6152606"/>
              <a:gd name="connsiteX12" fmla="*/ 7234779 w 7323801"/>
              <a:gd name="connsiteY12" fmla="*/ 5644243 h 6152606"/>
              <a:gd name="connsiteX13" fmla="*/ 7176910 w 7323801"/>
              <a:gd name="connsiteY13" fmla="*/ 5786846 h 6152606"/>
              <a:gd name="connsiteX14" fmla="*/ 7268089 w 7323801"/>
              <a:gd name="connsiteY14" fmla="*/ 5891348 h 6152606"/>
              <a:gd name="connsiteX15" fmla="*/ 7281413 w 7323801"/>
              <a:gd name="connsiteY15" fmla="*/ 6035040 h 6152606"/>
              <a:gd name="connsiteX16" fmla="*/ 7323801 w 7323801"/>
              <a:gd name="connsiteY16" fmla="*/ 6103892 h 6152606"/>
              <a:gd name="connsiteX17" fmla="*/ 7118519 w 7323801"/>
              <a:gd name="connsiteY17" fmla="*/ 6146981 h 6152606"/>
              <a:gd name="connsiteX18" fmla="*/ 7016694 w 7323801"/>
              <a:gd name="connsiteY18" fmla="*/ 6130018 h 6152606"/>
              <a:gd name="connsiteX19" fmla="*/ 6955887 w 7323801"/>
              <a:gd name="connsiteY19" fmla="*/ 6088743 h 6152606"/>
              <a:gd name="connsiteX20" fmla="*/ 6843676 w 7323801"/>
              <a:gd name="connsiteY20" fmla="*/ 6137093 h 6152606"/>
              <a:gd name="connsiteX21" fmla="*/ 6810627 w 7323801"/>
              <a:gd name="connsiteY21" fmla="*/ 6044928 h 6152606"/>
              <a:gd name="connsiteX22" fmla="*/ 6735189 w 7323801"/>
              <a:gd name="connsiteY22" fmla="*/ 5999752 h 6152606"/>
              <a:gd name="connsiteX23" fmla="*/ 6641333 w 7323801"/>
              <a:gd name="connsiteY23" fmla="*/ 6087291 h 6152606"/>
              <a:gd name="connsiteX24" fmla="*/ 6497641 w 7323801"/>
              <a:gd name="connsiteY24" fmla="*/ 6152606 h 6152606"/>
              <a:gd name="connsiteX25" fmla="*/ 6406201 w 7323801"/>
              <a:gd name="connsiteY25" fmla="*/ 6139543 h 6152606"/>
              <a:gd name="connsiteX26" fmla="*/ 6301698 w 7323801"/>
              <a:gd name="connsiteY26" fmla="*/ 6074228 h 6152606"/>
              <a:gd name="connsiteX27" fmla="*/ 6197195 w 7323801"/>
              <a:gd name="connsiteY27" fmla="*/ 6126480 h 6152606"/>
              <a:gd name="connsiteX28" fmla="*/ 6079630 w 7323801"/>
              <a:gd name="connsiteY28" fmla="*/ 6126480 h 6152606"/>
              <a:gd name="connsiteX29" fmla="*/ 6026857 w 7323801"/>
              <a:gd name="connsiteY29" fmla="*/ 6087654 h 6152606"/>
              <a:gd name="connsiteX30" fmla="*/ 5903412 w 7323801"/>
              <a:gd name="connsiteY30" fmla="*/ 6010366 h 6152606"/>
              <a:gd name="connsiteX31" fmla="*/ 5868209 w 7323801"/>
              <a:gd name="connsiteY31" fmla="*/ 6019165 h 6152606"/>
              <a:gd name="connsiteX32" fmla="*/ 5817327 w 7323801"/>
              <a:gd name="connsiteY32" fmla="*/ 5970451 h 6152606"/>
              <a:gd name="connsiteX33" fmla="*/ 5733073 w 7323801"/>
              <a:gd name="connsiteY33" fmla="*/ 5966913 h 6152606"/>
              <a:gd name="connsiteX34" fmla="*/ 5697084 w 7323801"/>
              <a:gd name="connsiteY34" fmla="*/ 5917837 h 6152606"/>
              <a:gd name="connsiteX35" fmla="*/ 5674681 w 7323801"/>
              <a:gd name="connsiteY35" fmla="*/ 5826034 h 6152606"/>
              <a:gd name="connsiteX36" fmla="*/ 5583241 w 7323801"/>
              <a:gd name="connsiteY36" fmla="*/ 5773783 h 6152606"/>
              <a:gd name="connsiteX37" fmla="*/ 5596304 w 7323801"/>
              <a:gd name="connsiteY37" fmla="*/ 5708468 h 6152606"/>
              <a:gd name="connsiteX38" fmla="*/ 5504864 w 7323801"/>
              <a:gd name="connsiteY38" fmla="*/ 5643154 h 6152606"/>
              <a:gd name="connsiteX39" fmla="*/ 5282795 w 7323801"/>
              <a:gd name="connsiteY39" fmla="*/ 5812971 h 6152606"/>
              <a:gd name="connsiteX40" fmla="*/ 5020512 w 7323801"/>
              <a:gd name="connsiteY40" fmla="*/ 5873649 h 6152606"/>
              <a:gd name="connsiteX41" fmla="*/ 4789805 w 7323801"/>
              <a:gd name="connsiteY41" fmla="*/ 6004923 h 6152606"/>
              <a:gd name="connsiteX42" fmla="*/ 4708228 w 7323801"/>
              <a:gd name="connsiteY42" fmla="*/ 5974409 h 6152606"/>
              <a:gd name="connsiteX43" fmla="*/ 4342270 w 7323801"/>
              <a:gd name="connsiteY43" fmla="*/ 5460274 h 6152606"/>
              <a:gd name="connsiteX44" fmla="*/ 3885070 w 7323801"/>
              <a:gd name="connsiteY44" fmla="*/ 4924697 h 6152606"/>
              <a:gd name="connsiteX45" fmla="*/ 3998959 w 7323801"/>
              <a:gd name="connsiteY45" fmla="*/ 5187849 h 6152606"/>
              <a:gd name="connsiteX46" fmla="*/ 3941352 w 7323801"/>
              <a:gd name="connsiteY46" fmla="*/ 5192612 h 6152606"/>
              <a:gd name="connsiteX47" fmla="*/ 3959985 w 7323801"/>
              <a:gd name="connsiteY47" fmla="*/ 5239498 h 6152606"/>
              <a:gd name="connsiteX48" fmla="*/ 3884792 w 7323801"/>
              <a:gd name="connsiteY48" fmla="*/ 5265692 h 6152606"/>
              <a:gd name="connsiteX49" fmla="*/ 3885070 w 7323801"/>
              <a:gd name="connsiteY49" fmla="*/ 5303520 h 6152606"/>
              <a:gd name="connsiteX50" fmla="*/ 3800260 w 7323801"/>
              <a:gd name="connsiteY50" fmla="*/ 5321572 h 6152606"/>
              <a:gd name="connsiteX51" fmla="*/ 3826139 w 7323801"/>
              <a:gd name="connsiteY51" fmla="*/ 5221186 h 6152606"/>
              <a:gd name="connsiteX52" fmla="*/ 3793630 w 7323801"/>
              <a:gd name="connsiteY52" fmla="*/ 5081451 h 6152606"/>
              <a:gd name="connsiteX53" fmla="*/ 3672048 w 7323801"/>
              <a:gd name="connsiteY53" fmla="*/ 4914083 h 6152606"/>
              <a:gd name="connsiteX54" fmla="*/ 3545435 w 7323801"/>
              <a:gd name="connsiteY54" fmla="*/ 4702628 h 6152606"/>
              <a:gd name="connsiteX55" fmla="*/ 3349493 w 7323801"/>
              <a:gd name="connsiteY55" fmla="*/ 4572000 h 6152606"/>
              <a:gd name="connsiteX56" fmla="*/ 3166613 w 7323801"/>
              <a:gd name="connsiteY56" fmla="*/ 4467497 h 6152606"/>
              <a:gd name="connsiteX57" fmla="*/ 3127424 w 7323801"/>
              <a:gd name="connsiteY57" fmla="*/ 4558937 h 6152606"/>
              <a:gd name="connsiteX58" fmla="*/ 3156227 w 7323801"/>
              <a:gd name="connsiteY58" fmla="*/ 4701403 h 6152606"/>
              <a:gd name="connsiteX59" fmla="*/ 3114361 w 7323801"/>
              <a:gd name="connsiteY59" fmla="*/ 4794068 h 6152606"/>
              <a:gd name="connsiteX60" fmla="*/ 2722476 w 7323801"/>
              <a:gd name="connsiteY60" fmla="*/ 4753791 h 6152606"/>
              <a:gd name="connsiteX61" fmla="*/ 2330591 w 7323801"/>
              <a:gd name="connsiteY61" fmla="*/ 4696641 h 6152606"/>
              <a:gd name="connsiteX62" fmla="*/ 2298879 w 7323801"/>
              <a:gd name="connsiteY62" fmla="*/ 4738279 h 6152606"/>
              <a:gd name="connsiteX63" fmla="*/ 2069333 w 7323801"/>
              <a:gd name="connsiteY63" fmla="*/ 4728754 h 6152606"/>
              <a:gd name="connsiteX64" fmla="*/ 1796582 w 7323801"/>
              <a:gd name="connsiteY64" fmla="*/ 4789442 h 6152606"/>
              <a:gd name="connsiteX65" fmla="*/ 1795013 w 7323801"/>
              <a:gd name="connsiteY65" fmla="*/ 4689566 h 6152606"/>
              <a:gd name="connsiteX66" fmla="*/ 1706250 w 7323801"/>
              <a:gd name="connsiteY66" fmla="*/ 4278630 h 6152606"/>
              <a:gd name="connsiteX67" fmla="*/ 1537217 w 7323801"/>
              <a:gd name="connsiteY67" fmla="*/ 4334691 h 6152606"/>
              <a:gd name="connsiteX68" fmla="*/ 1515861 w 7323801"/>
              <a:gd name="connsiteY68" fmla="*/ 4244884 h 6152606"/>
              <a:gd name="connsiteX69" fmla="*/ 695624 w 7323801"/>
              <a:gd name="connsiteY69" fmla="*/ 4736518 h 6152606"/>
              <a:gd name="connsiteX70" fmla="*/ 0 w 7323801"/>
              <a:gd name="connsiteY70" fmla="*/ 4011900 h 6152606"/>
              <a:gd name="connsiteX71" fmla="*/ 388631 w 7323801"/>
              <a:gd name="connsiteY71" fmla="*/ 3435038 h 6152606"/>
              <a:gd name="connsiteX72" fmla="*/ 331710 w 7323801"/>
              <a:gd name="connsiteY72" fmla="*/ 3325981 h 6152606"/>
              <a:gd name="connsiteX73" fmla="*/ 48997 w 7323801"/>
              <a:gd name="connsiteY73" fmla="*/ 3122762 h 6152606"/>
              <a:gd name="connsiteX74" fmla="*/ 292784 w 7323801"/>
              <a:gd name="connsiteY74" fmla="*/ 2965268 h 6152606"/>
              <a:gd name="connsiteX75" fmla="*/ 671607 w 7323801"/>
              <a:gd name="connsiteY75" fmla="*/ 2651760 h 6152606"/>
              <a:gd name="connsiteX76" fmla="*/ 867550 w 7323801"/>
              <a:gd name="connsiteY76" fmla="*/ 2416628 h 6152606"/>
              <a:gd name="connsiteX77" fmla="*/ 1194121 w 7323801"/>
              <a:gd name="connsiteY77" fmla="*/ 2024743 h 6152606"/>
              <a:gd name="connsiteX78" fmla="*/ 1390064 w 7323801"/>
              <a:gd name="connsiteY78" fmla="*/ 1789611 h 6152606"/>
              <a:gd name="connsiteX79" fmla="*/ 1494567 w 7323801"/>
              <a:gd name="connsiteY79" fmla="*/ 1528354 h 6152606"/>
              <a:gd name="connsiteX80" fmla="*/ 1468441 w 7323801"/>
              <a:gd name="connsiteY80" fmla="*/ 1410788 h 6152606"/>
              <a:gd name="connsiteX81" fmla="*/ 1311687 w 7323801"/>
              <a:gd name="connsiteY81" fmla="*/ 1227908 h 6152606"/>
              <a:gd name="connsiteX82" fmla="*/ 1350875 w 7323801"/>
              <a:gd name="connsiteY82" fmla="*/ 1110343 h 6152606"/>
              <a:gd name="connsiteX83" fmla="*/ 1363938 w 7323801"/>
              <a:gd name="connsiteY83" fmla="*/ 992777 h 6152606"/>
              <a:gd name="connsiteX84" fmla="*/ 1429253 w 7323801"/>
              <a:gd name="connsiteY84" fmla="*/ 914400 h 6152606"/>
              <a:gd name="connsiteX85" fmla="*/ 1403127 w 7323801"/>
              <a:gd name="connsiteY85" fmla="*/ 809897 h 6152606"/>
              <a:gd name="connsiteX86" fmla="*/ 1442315 w 7323801"/>
              <a:gd name="connsiteY86" fmla="*/ 783771 h 6152606"/>
              <a:gd name="connsiteX87" fmla="*/ 1533755 w 7323801"/>
              <a:gd name="connsiteY87" fmla="*/ 640080 h 6152606"/>
              <a:gd name="connsiteX88" fmla="*/ 1494567 w 7323801"/>
              <a:gd name="connsiteY88" fmla="*/ 587828 h 6152606"/>
              <a:gd name="connsiteX89" fmla="*/ 1546818 w 7323801"/>
              <a:gd name="connsiteY89" fmla="*/ 535577 h 6152606"/>
              <a:gd name="connsiteX90" fmla="*/ 1481504 w 7323801"/>
              <a:gd name="connsiteY90" fmla="*/ 483326 h 6152606"/>
              <a:gd name="connsiteX91" fmla="*/ 1533755 w 7323801"/>
              <a:gd name="connsiteY91" fmla="*/ 391886 h 6152606"/>
              <a:gd name="connsiteX92" fmla="*/ 1546818 w 7323801"/>
              <a:gd name="connsiteY92" fmla="*/ 274320 h 6152606"/>
              <a:gd name="connsiteX93" fmla="*/ 1599070 w 7323801"/>
              <a:gd name="connsiteY93" fmla="*/ 117566 h 6152606"/>
              <a:gd name="connsiteX94" fmla="*/ 1651321 w 7323801"/>
              <a:gd name="connsiteY94" fmla="*/ 0 h 6152606"/>
              <a:gd name="connsiteX95" fmla="*/ 1899515 w 7323801"/>
              <a:gd name="connsiteY95" fmla="*/ 130628 h 6152606"/>
              <a:gd name="connsiteX96" fmla="*/ 2043207 w 7323801"/>
              <a:gd name="connsiteY96" fmla="*/ 248194 h 6152606"/>
              <a:gd name="connsiteX97" fmla="*/ 2199961 w 7323801"/>
              <a:gd name="connsiteY97" fmla="*/ 222068 h 6152606"/>
              <a:gd name="connsiteX98" fmla="*/ 2343653 w 7323801"/>
              <a:gd name="connsiteY98" fmla="*/ 287383 h 6152606"/>
              <a:gd name="connsiteX99" fmla="*/ 2526533 w 7323801"/>
              <a:gd name="connsiteY99" fmla="*/ 287383 h 6152606"/>
              <a:gd name="connsiteX100" fmla="*/ 2591847 w 7323801"/>
              <a:gd name="connsiteY100" fmla="*/ 287383 h 6152606"/>
              <a:gd name="connsiteX101" fmla="*/ 2631035 w 7323801"/>
              <a:gd name="connsiteY101" fmla="*/ 365760 h 6152606"/>
              <a:gd name="connsiteX102" fmla="*/ 2500407 w 7323801"/>
              <a:gd name="connsiteY102" fmla="*/ 444137 h 6152606"/>
              <a:gd name="connsiteX103" fmla="*/ 2474281 w 7323801"/>
              <a:gd name="connsiteY103" fmla="*/ 561703 h 6152606"/>
              <a:gd name="connsiteX104" fmla="*/ 2395904 w 7323801"/>
              <a:gd name="connsiteY104" fmla="*/ 666206 h 6152606"/>
              <a:gd name="connsiteX105" fmla="*/ 2461218 w 7323801"/>
              <a:gd name="connsiteY105" fmla="*/ 731520 h 6152606"/>
              <a:gd name="connsiteX106" fmla="*/ 2539595 w 7323801"/>
              <a:gd name="connsiteY106" fmla="*/ 653143 h 6152606"/>
              <a:gd name="connsiteX107" fmla="*/ 2631035 w 7323801"/>
              <a:gd name="connsiteY107" fmla="*/ 600891 h 6152606"/>
              <a:gd name="connsiteX108" fmla="*/ 2748601 w 7323801"/>
              <a:gd name="connsiteY108" fmla="*/ 561703 h 6152606"/>
              <a:gd name="connsiteX109" fmla="*/ 2735538 w 7323801"/>
              <a:gd name="connsiteY109" fmla="*/ 444137 h 6152606"/>
              <a:gd name="connsiteX110" fmla="*/ 2853104 w 7323801"/>
              <a:gd name="connsiteY110" fmla="*/ 535577 h 6152606"/>
              <a:gd name="connsiteX111" fmla="*/ 2970670 w 7323801"/>
              <a:gd name="connsiteY111" fmla="*/ 679268 h 6152606"/>
              <a:gd name="connsiteX112" fmla="*/ 3022921 w 7323801"/>
              <a:gd name="connsiteY112" fmla="*/ 783771 h 6152606"/>
              <a:gd name="connsiteX113" fmla="*/ 3035984 w 7323801"/>
              <a:gd name="connsiteY113" fmla="*/ 705394 h 6152606"/>
              <a:gd name="connsiteX114" fmla="*/ 3127424 w 7323801"/>
              <a:gd name="connsiteY114" fmla="*/ 666206 h 6152606"/>
              <a:gd name="connsiteX115" fmla="*/ 3166613 w 7323801"/>
              <a:gd name="connsiteY115" fmla="*/ 509451 h 6152606"/>
              <a:gd name="connsiteX116" fmla="*/ 3310304 w 7323801"/>
              <a:gd name="connsiteY116" fmla="*/ 574766 h 6152606"/>
              <a:gd name="connsiteX117" fmla="*/ 3297241 w 7323801"/>
              <a:gd name="connsiteY117" fmla="*/ 705394 h 6152606"/>
              <a:gd name="connsiteX118" fmla="*/ 3297241 w 7323801"/>
              <a:gd name="connsiteY118" fmla="*/ 757646 h 6152606"/>
              <a:gd name="connsiteX119" fmla="*/ 3597687 w 7323801"/>
              <a:gd name="connsiteY119" fmla="*/ 783771 h 6152606"/>
              <a:gd name="connsiteX120" fmla="*/ 3532373 w 7323801"/>
              <a:gd name="connsiteY120" fmla="*/ 940526 h 6152606"/>
              <a:gd name="connsiteX121" fmla="*/ 3506247 w 7323801"/>
              <a:gd name="connsiteY121" fmla="*/ 1018903 h 6152606"/>
              <a:gd name="connsiteX122" fmla="*/ 3623813 w 7323801"/>
              <a:gd name="connsiteY122" fmla="*/ 1084217 h 6152606"/>
              <a:gd name="connsiteX123" fmla="*/ 3780567 w 7323801"/>
              <a:gd name="connsiteY123" fmla="*/ 1162594 h 6152606"/>
              <a:gd name="connsiteX124" fmla="*/ 3872007 w 7323801"/>
              <a:gd name="connsiteY124" fmla="*/ 1188720 h 6152606"/>
              <a:gd name="connsiteX125" fmla="*/ 3924258 w 7323801"/>
              <a:gd name="connsiteY125" fmla="*/ 1240971 h 6152606"/>
              <a:gd name="connsiteX126" fmla="*/ 3989573 w 7323801"/>
              <a:gd name="connsiteY126" fmla="*/ 1293223 h 6152606"/>
              <a:gd name="connsiteX127" fmla="*/ 4002635 w 7323801"/>
              <a:gd name="connsiteY127" fmla="*/ 1410788 h 6152606"/>
              <a:gd name="connsiteX128" fmla="*/ 4081013 w 7323801"/>
              <a:gd name="connsiteY128" fmla="*/ 1606731 h 6152606"/>
              <a:gd name="connsiteX129" fmla="*/ 4054887 w 7323801"/>
              <a:gd name="connsiteY129" fmla="*/ 1658983 h 6152606"/>
              <a:gd name="connsiteX130" fmla="*/ 4159390 w 7323801"/>
              <a:gd name="connsiteY130" fmla="*/ 1658983 h 6152606"/>
              <a:gd name="connsiteX131" fmla="*/ 4211641 w 7323801"/>
              <a:gd name="connsiteY131" fmla="*/ 1698171 h 6152606"/>
              <a:gd name="connsiteX132" fmla="*/ 4263893 w 7323801"/>
              <a:gd name="connsiteY132" fmla="*/ 1672046 h 6152606"/>
              <a:gd name="connsiteX133" fmla="*/ 4263893 w 7323801"/>
              <a:gd name="connsiteY133" fmla="*/ 1815737 h 6152606"/>
              <a:gd name="connsiteX134" fmla="*/ 4512087 w 7323801"/>
              <a:gd name="connsiteY134" fmla="*/ 1854926 h 6152606"/>
              <a:gd name="connsiteX135" fmla="*/ 4734155 w 7323801"/>
              <a:gd name="connsiteY135" fmla="*/ 1881051 h 6152606"/>
              <a:gd name="connsiteX136" fmla="*/ 4943161 w 7323801"/>
              <a:gd name="connsiteY136" fmla="*/ 1946366 h 6152606"/>
              <a:gd name="connsiteX137" fmla="*/ 5119102 w 7323801"/>
              <a:gd name="connsiteY137" fmla="*/ 1979295 h 6152606"/>
              <a:gd name="connsiteX138" fmla="*/ 5521737 w 7323801"/>
              <a:gd name="connsiteY138" fmla="*/ 1933847 h 6152606"/>
              <a:gd name="connsiteX139" fmla="*/ 5805310 w 73238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46804 w 7323801"/>
              <a:gd name="connsiteY10" fmla="*/ 5411561 h 6152606"/>
              <a:gd name="connsiteX11" fmla="*/ 7203035 w 7323801"/>
              <a:gd name="connsiteY11" fmla="*/ 5525588 h 6152606"/>
              <a:gd name="connsiteX12" fmla="*/ 7234779 w 7323801"/>
              <a:gd name="connsiteY12" fmla="*/ 5644243 h 6152606"/>
              <a:gd name="connsiteX13" fmla="*/ 7176910 w 7323801"/>
              <a:gd name="connsiteY13" fmla="*/ 5786846 h 6152606"/>
              <a:gd name="connsiteX14" fmla="*/ 7268089 w 7323801"/>
              <a:gd name="connsiteY14" fmla="*/ 5891348 h 6152606"/>
              <a:gd name="connsiteX15" fmla="*/ 7281413 w 7323801"/>
              <a:gd name="connsiteY15" fmla="*/ 6035040 h 6152606"/>
              <a:gd name="connsiteX16" fmla="*/ 7323801 w 7323801"/>
              <a:gd name="connsiteY16" fmla="*/ 6103892 h 6152606"/>
              <a:gd name="connsiteX17" fmla="*/ 7118519 w 7323801"/>
              <a:gd name="connsiteY17" fmla="*/ 6146981 h 6152606"/>
              <a:gd name="connsiteX18" fmla="*/ 7016694 w 7323801"/>
              <a:gd name="connsiteY18" fmla="*/ 6130018 h 6152606"/>
              <a:gd name="connsiteX19" fmla="*/ 6955887 w 7323801"/>
              <a:gd name="connsiteY19" fmla="*/ 6088743 h 6152606"/>
              <a:gd name="connsiteX20" fmla="*/ 6843676 w 7323801"/>
              <a:gd name="connsiteY20" fmla="*/ 6137093 h 6152606"/>
              <a:gd name="connsiteX21" fmla="*/ 6810627 w 7323801"/>
              <a:gd name="connsiteY21" fmla="*/ 6044928 h 6152606"/>
              <a:gd name="connsiteX22" fmla="*/ 6735189 w 7323801"/>
              <a:gd name="connsiteY22" fmla="*/ 5999752 h 6152606"/>
              <a:gd name="connsiteX23" fmla="*/ 6641333 w 7323801"/>
              <a:gd name="connsiteY23" fmla="*/ 6087291 h 6152606"/>
              <a:gd name="connsiteX24" fmla="*/ 6497641 w 7323801"/>
              <a:gd name="connsiteY24" fmla="*/ 6152606 h 6152606"/>
              <a:gd name="connsiteX25" fmla="*/ 6406201 w 7323801"/>
              <a:gd name="connsiteY25" fmla="*/ 6139543 h 6152606"/>
              <a:gd name="connsiteX26" fmla="*/ 6301698 w 7323801"/>
              <a:gd name="connsiteY26" fmla="*/ 6074228 h 6152606"/>
              <a:gd name="connsiteX27" fmla="*/ 6197195 w 7323801"/>
              <a:gd name="connsiteY27" fmla="*/ 6126480 h 6152606"/>
              <a:gd name="connsiteX28" fmla="*/ 6079630 w 7323801"/>
              <a:gd name="connsiteY28" fmla="*/ 6126480 h 6152606"/>
              <a:gd name="connsiteX29" fmla="*/ 6026857 w 7323801"/>
              <a:gd name="connsiteY29" fmla="*/ 6087654 h 6152606"/>
              <a:gd name="connsiteX30" fmla="*/ 5903412 w 7323801"/>
              <a:gd name="connsiteY30" fmla="*/ 6010366 h 6152606"/>
              <a:gd name="connsiteX31" fmla="*/ 5868209 w 7323801"/>
              <a:gd name="connsiteY31" fmla="*/ 6019165 h 6152606"/>
              <a:gd name="connsiteX32" fmla="*/ 5817327 w 7323801"/>
              <a:gd name="connsiteY32" fmla="*/ 5970451 h 6152606"/>
              <a:gd name="connsiteX33" fmla="*/ 5733073 w 7323801"/>
              <a:gd name="connsiteY33" fmla="*/ 5966913 h 6152606"/>
              <a:gd name="connsiteX34" fmla="*/ 5697084 w 7323801"/>
              <a:gd name="connsiteY34" fmla="*/ 5917837 h 6152606"/>
              <a:gd name="connsiteX35" fmla="*/ 5674681 w 7323801"/>
              <a:gd name="connsiteY35" fmla="*/ 5826034 h 6152606"/>
              <a:gd name="connsiteX36" fmla="*/ 5583241 w 7323801"/>
              <a:gd name="connsiteY36" fmla="*/ 5773783 h 6152606"/>
              <a:gd name="connsiteX37" fmla="*/ 5596304 w 7323801"/>
              <a:gd name="connsiteY37" fmla="*/ 5708468 h 6152606"/>
              <a:gd name="connsiteX38" fmla="*/ 5504864 w 7323801"/>
              <a:gd name="connsiteY38" fmla="*/ 5643154 h 6152606"/>
              <a:gd name="connsiteX39" fmla="*/ 5282795 w 7323801"/>
              <a:gd name="connsiteY39" fmla="*/ 5812971 h 6152606"/>
              <a:gd name="connsiteX40" fmla="*/ 5020512 w 7323801"/>
              <a:gd name="connsiteY40" fmla="*/ 5873649 h 6152606"/>
              <a:gd name="connsiteX41" fmla="*/ 4789805 w 7323801"/>
              <a:gd name="connsiteY41" fmla="*/ 6004923 h 6152606"/>
              <a:gd name="connsiteX42" fmla="*/ 4708228 w 7323801"/>
              <a:gd name="connsiteY42" fmla="*/ 5974409 h 6152606"/>
              <a:gd name="connsiteX43" fmla="*/ 4342270 w 7323801"/>
              <a:gd name="connsiteY43" fmla="*/ 5460274 h 6152606"/>
              <a:gd name="connsiteX44" fmla="*/ 3885070 w 7323801"/>
              <a:gd name="connsiteY44" fmla="*/ 4924697 h 6152606"/>
              <a:gd name="connsiteX45" fmla="*/ 3998959 w 7323801"/>
              <a:gd name="connsiteY45" fmla="*/ 5187849 h 6152606"/>
              <a:gd name="connsiteX46" fmla="*/ 3941352 w 7323801"/>
              <a:gd name="connsiteY46" fmla="*/ 5192612 h 6152606"/>
              <a:gd name="connsiteX47" fmla="*/ 3959985 w 7323801"/>
              <a:gd name="connsiteY47" fmla="*/ 5239498 h 6152606"/>
              <a:gd name="connsiteX48" fmla="*/ 3884792 w 7323801"/>
              <a:gd name="connsiteY48" fmla="*/ 5265692 h 6152606"/>
              <a:gd name="connsiteX49" fmla="*/ 3885070 w 7323801"/>
              <a:gd name="connsiteY49" fmla="*/ 5303520 h 6152606"/>
              <a:gd name="connsiteX50" fmla="*/ 3800260 w 7323801"/>
              <a:gd name="connsiteY50" fmla="*/ 5321572 h 6152606"/>
              <a:gd name="connsiteX51" fmla="*/ 3826139 w 7323801"/>
              <a:gd name="connsiteY51" fmla="*/ 5221186 h 6152606"/>
              <a:gd name="connsiteX52" fmla="*/ 3793630 w 7323801"/>
              <a:gd name="connsiteY52" fmla="*/ 5081451 h 6152606"/>
              <a:gd name="connsiteX53" fmla="*/ 3672048 w 7323801"/>
              <a:gd name="connsiteY53" fmla="*/ 4914083 h 6152606"/>
              <a:gd name="connsiteX54" fmla="*/ 3545435 w 7323801"/>
              <a:gd name="connsiteY54" fmla="*/ 4702628 h 6152606"/>
              <a:gd name="connsiteX55" fmla="*/ 3349493 w 7323801"/>
              <a:gd name="connsiteY55" fmla="*/ 4572000 h 6152606"/>
              <a:gd name="connsiteX56" fmla="*/ 3166613 w 7323801"/>
              <a:gd name="connsiteY56" fmla="*/ 4467497 h 6152606"/>
              <a:gd name="connsiteX57" fmla="*/ 3127424 w 7323801"/>
              <a:gd name="connsiteY57" fmla="*/ 4558937 h 6152606"/>
              <a:gd name="connsiteX58" fmla="*/ 3156227 w 7323801"/>
              <a:gd name="connsiteY58" fmla="*/ 4701403 h 6152606"/>
              <a:gd name="connsiteX59" fmla="*/ 3114361 w 7323801"/>
              <a:gd name="connsiteY59" fmla="*/ 4794068 h 6152606"/>
              <a:gd name="connsiteX60" fmla="*/ 2722476 w 7323801"/>
              <a:gd name="connsiteY60" fmla="*/ 4753791 h 6152606"/>
              <a:gd name="connsiteX61" fmla="*/ 2330591 w 7323801"/>
              <a:gd name="connsiteY61" fmla="*/ 4696641 h 6152606"/>
              <a:gd name="connsiteX62" fmla="*/ 2298879 w 7323801"/>
              <a:gd name="connsiteY62" fmla="*/ 4738279 h 6152606"/>
              <a:gd name="connsiteX63" fmla="*/ 2069333 w 7323801"/>
              <a:gd name="connsiteY63" fmla="*/ 4728754 h 6152606"/>
              <a:gd name="connsiteX64" fmla="*/ 1796582 w 7323801"/>
              <a:gd name="connsiteY64" fmla="*/ 4789442 h 6152606"/>
              <a:gd name="connsiteX65" fmla="*/ 1795013 w 7323801"/>
              <a:gd name="connsiteY65" fmla="*/ 4689566 h 6152606"/>
              <a:gd name="connsiteX66" fmla="*/ 1706250 w 7323801"/>
              <a:gd name="connsiteY66" fmla="*/ 4278630 h 6152606"/>
              <a:gd name="connsiteX67" fmla="*/ 1537217 w 7323801"/>
              <a:gd name="connsiteY67" fmla="*/ 4334691 h 6152606"/>
              <a:gd name="connsiteX68" fmla="*/ 1515861 w 7323801"/>
              <a:gd name="connsiteY68" fmla="*/ 4244884 h 6152606"/>
              <a:gd name="connsiteX69" fmla="*/ 695624 w 7323801"/>
              <a:gd name="connsiteY69" fmla="*/ 4736518 h 6152606"/>
              <a:gd name="connsiteX70" fmla="*/ 0 w 7323801"/>
              <a:gd name="connsiteY70" fmla="*/ 4011900 h 6152606"/>
              <a:gd name="connsiteX71" fmla="*/ 388631 w 7323801"/>
              <a:gd name="connsiteY71" fmla="*/ 3435038 h 6152606"/>
              <a:gd name="connsiteX72" fmla="*/ 331710 w 7323801"/>
              <a:gd name="connsiteY72" fmla="*/ 3325981 h 6152606"/>
              <a:gd name="connsiteX73" fmla="*/ 48997 w 7323801"/>
              <a:gd name="connsiteY73" fmla="*/ 3122762 h 6152606"/>
              <a:gd name="connsiteX74" fmla="*/ 292784 w 7323801"/>
              <a:gd name="connsiteY74" fmla="*/ 2965268 h 6152606"/>
              <a:gd name="connsiteX75" fmla="*/ 671607 w 7323801"/>
              <a:gd name="connsiteY75" fmla="*/ 2651760 h 6152606"/>
              <a:gd name="connsiteX76" fmla="*/ 867550 w 7323801"/>
              <a:gd name="connsiteY76" fmla="*/ 2416628 h 6152606"/>
              <a:gd name="connsiteX77" fmla="*/ 1194121 w 7323801"/>
              <a:gd name="connsiteY77" fmla="*/ 2024743 h 6152606"/>
              <a:gd name="connsiteX78" fmla="*/ 1390064 w 7323801"/>
              <a:gd name="connsiteY78" fmla="*/ 1789611 h 6152606"/>
              <a:gd name="connsiteX79" fmla="*/ 1494567 w 7323801"/>
              <a:gd name="connsiteY79" fmla="*/ 1528354 h 6152606"/>
              <a:gd name="connsiteX80" fmla="*/ 1468441 w 7323801"/>
              <a:gd name="connsiteY80" fmla="*/ 1410788 h 6152606"/>
              <a:gd name="connsiteX81" fmla="*/ 1311687 w 7323801"/>
              <a:gd name="connsiteY81" fmla="*/ 1227908 h 6152606"/>
              <a:gd name="connsiteX82" fmla="*/ 1350875 w 7323801"/>
              <a:gd name="connsiteY82" fmla="*/ 1110343 h 6152606"/>
              <a:gd name="connsiteX83" fmla="*/ 1363938 w 7323801"/>
              <a:gd name="connsiteY83" fmla="*/ 992777 h 6152606"/>
              <a:gd name="connsiteX84" fmla="*/ 1429253 w 7323801"/>
              <a:gd name="connsiteY84" fmla="*/ 914400 h 6152606"/>
              <a:gd name="connsiteX85" fmla="*/ 1403127 w 7323801"/>
              <a:gd name="connsiteY85" fmla="*/ 809897 h 6152606"/>
              <a:gd name="connsiteX86" fmla="*/ 1442315 w 7323801"/>
              <a:gd name="connsiteY86" fmla="*/ 783771 h 6152606"/>
              <a:gd name="connsiteX87" fmla="*/ 1533755 w 7323801"/>
              <a:gd name="connsiteY87" fmla="*/ 640080 h 6152606"/>
              <a:gd name="connsiteX88" fmla="*/ 1494567 w 7323801"/>
              <a:gd name="connsiteY88" fmla="*/ 587828 h 6152606"/>
              <a:gd name="connsiteX89" fmla="*/ 1546818 w 7323801"/>
              <a:gd name="connsiteY89" fmla="*/ 535577 h 6152606"/>
              <a:gd name="connsiteX90" fmla="*/ 1481504 w 7323801"/>
              <a:gd name="connsiteY90" fmla="*/ 483326 h 6152606"/>
              <a:gd name="connsiteX91" fmla="*/ 1533755 w 7323801"/>
              <a:gd name="connsiteY91" fmla="*/ 391886 h 6152606"/>
              <a:gd name="connsiteX92" fmla="*/ 1546818 w 7323801"/>
              <a:gd name="connsiteY92" fmla="*/ 274320 h 6152606"/>
              <a:gd name="connsiteX93" fmla="*/ 1599070 w 7323801"/>
              <a:gd name="connsiteY93" fmla="*/ 117566 h 6152606"/>
              <a:gd name="connsiteX94" fmla="*/ 1651321 w 7323801"/>
              <a:gd name="connsiteY94" fmla="*/ 0 h 6152606"/>
              <a:gd name="connsiteX95" fmla="*/ 1899515 w 7323801"/>
              <a:gd name="connsiteY95" fmla="*/ 130628 h 6152606"/>
              <a:gd name="connsiteX96" fmla="*/ 2043207 w 7323801"/>
              <a:gd name="connsiteY96" fmla="*/ 248194 h 6152606"/>
              <a:gd name="connsiteX97" fmla="*/ 2199961 w 7323801"/>
              <a:gd name="connsiteY97" fmla="*/ 222068 h 6152606"/>
              <a:gd name="connsiteX98" fmla="*/ 2343653 w 7323801"/>
              <a:gd name="connsiteY98" fmla="*/ 287383 h 6152606"/>
              <a:gd name="connsiteX99" fmla="*/ 2526533 w 7323801"/>
              <a:gd name="connsiteY99" fmla="*/ 287383 h 6152606"/>
              <a:gd name="connsiteX100" fmla="*/ 2591847 w 7323801"/>
              <a:gd name="connsiteY100" fmla="*/ 287383 h 6152606"/>
              <a:gd name="connsiteX101" fmla="*/ 2631035 w 7323801"/>
              <a:gd name="connsiteY101" fmla="*/ 365760 h 6152606"/>
              <a:gd name="connsiteX102" fmla="*/ 2500407 w 7323801"/>
              <a:gd name="connsiteY102" fmla="*/ 444137 h 6152606"/>
              <a:gd name="connsiteX103" fmla="*/ 2474281 w 7323801"/>
              <a:gd name="connsiteY103" fmla="*/ 561703 h 6152606"/>
              <a:gd name="connsiteX104" fmla="*/ 2395904 w 7323801"/>
              <a:gd name="connsiteY104" fmla="*/ 666206 h 6152606"/>
              <a:gd name="connsiteX105" fmla="*/ 2461218 w 7323801"/>
              <a:gd name="connsiteY105" fmla="*/ 731520 h 6152606"/>
              <a:gd name="connsiteX106" fmla="*/ 2539595 w 7323801"/>
              <a:gd name="connsiteY106" fmla="*/ 653143 h 6152606"/>
              <a:gd name="connsiteX107" fmla="*/ 2631035 w 7323801"/>
              <a:gd name="connsiteY107" fmla="*/ 600891 h 6152606"/>
              <a:gd name="connsiteX108" fmla="*/ 2748601 w 7323801"/>
              <a:gd name="connsiteY108" fmla="*/ 561703 h 6152606"/>
              <a:gd name="connsiteX109" fmla="*/ 2735538 w 7323801"/>
              <a:gd name="connsiteY109" fmla="*/ 444137 h 6152606"/>
              <a:gd name="connsiteX110" fmla="*/ 2853104 w 7323801"/>
              <a:gd name="connsiteY110" fmla="*/ 535577 h 6152606"/>
              <a:gd name="connsiteX111" fmla="*/ 2970670 w 7323801"/>
              <a:gd name="connsiteY111" fmla="*/ 679268 h 6152606"/>
              <a:gd name="connsiteX112" fmla="*/ 3022921 w 7323801"/>
              <a:gd name="connsiteY112" fmla="*/ 783771 h 6152606"/>
              <a:gd name="connsiteX113" fmla="*/ 3035984 w 7323801"/>
              <a:gd name="connsiteY113" fmla="*/ 705394 h 6152606"/>
              <a:gd name="connsiteX114" fmla="*/ 3127424 w 7323801"/>
              <a:gd name="connsiteY114" fmla="*/ 666206 h 6152606"/>
              <a:gd name="connsiteX115" fmla="*/ 3166613 w 7323801"/>
              <a:gd name="connsiteY115" fmla="*/ 509451 h 6152606"/>
              <a:gd name="connsiteX116" fmla="*/ 3310304 w 7323801"/>
              <a:gd name="connsiteY116" fmla="*/ 574766 h 6152606"/>
              <a:gd name="connsiteX117" fmla="*/ 3297241 w 7323801"/>
              <a:gd name="connsiteY117" fmla="*/ 705394 h 6152606"/>
              <a:gd name="connsiteX118" fmla="*/ 3297241 w 7323801"/>
              <a:gd name="connsiteY118" fmla="*/ 757646 h 6152606"/>
              <a:gd name="connsiteX119" fmla="*/ 3597687 w 7323801"/>
              <a:gd name="connsiteY119" fmla="*/ 783771 h 6152606"/>
              <a:gd name="connsiteX120" fmla="*/ 3532373 w 7323801"/>
              <a:gd name="connsiteY120" fmla="*/ 940526 h 6152606"/>
              <a:gd name="connsiteX121" fmla="*/ 3506247 w 7323801"/>
              <a:gd name="connsiteY121" fmla="*/ 1018903 h 6152606"/>
              <a:gd name="connsiteX122" fmla="*/ 3623813 w 7323801"/>
              <a:gd name="connsiteY122" fmla="*/ 1084217 h 6152606"/>
              <a:gd name="connsiteX123" fmla="*/ 3780567 w 7323801"/>
              <a:gd name="connsiteY123" fmla="*/ 1162594 h 6152606"/>
              <a:gd name="connsiteX124" fmla="*/ 3872007 w 7323801"/>
              <a:gd name="connsiteY124" fmla="*/ 1188720 h 6152606"/>
              <a:gd name="connsiteX125" fmla="*/ 3924258 w 7323801"/>
              <a:gd name="connsiteY125" fmla="*/ 1240971 h 6152606"/>
              <a:gd name="connsiteX126" fmla="*/ 3989573 w 7323801"/>
              <a:gd name="connsiteY126" fmla="*/ 1293223 h 6152606"/>
              <a:gd name="connsiteX127" fmla="*/ 4002635 w 7323801"/>
              <a:gd name="connsiteY127" fmla="*/ 1410788 h 6152606"/>
              <a:gd name="connsiteX128" fmla="*/ 4081013 w 7323801"/>
              <a:gd name="connsiteY128" fmla="*/ 1606731 h 6152606"/>
              <a:gd name="connsiteX129" fmla="*/ 4054887 w 7323801"/>
              <a:gd name="connsiteY129" fmla="*/ 1658983 h 6152606"/>
              <a:gd name="connsiteX130" fmla="*/ 4159390 w 7323801"/>
              <a:gd name="connsiteY130" fmla="*/ 1658983 h 6152606"/>
              <a:gd name="connsiteX131" fmla="*/ 4211641 w 7323801"/>
              <a:gd name="connsiteY131" fmla="*/ 1698171 h 6152606"/>
              <a:gd name="connsiteX132" fmla="*/ 4263893 w 7323801"/>
              <a:gd name="connsiteY132" fmla="*/ 1672046 h 6152606"/>
              <a:gd name="connsiteX133" fmla="*/ 4263893 w 7323801"/>
              <a:gd name="connsiteY133" fmla="*/ 1815737 h 6152606"/>
              <a:gd name="connsiteX134" fmla="*/ 4512087 w 7323801"/>
              <a:gd name="connsiteY134" fmla="*/ 1854926 h 6152606"/>
              <a:gd name="connsiteX135" fmla="*/ 4734155 w 7323801"/>
              <a:gd name="connsiteY135" fmla="*/ 1881051 h 6152606"/>
              <a:gd name="connsiteX136" fmla="*/ 4943161 w 7323801"/>
              <a:gd name="connsiteY136" fmla="*/ 1946366 h 6152606"/>
              <a:gd name="connsiteX137" fmla="*/ 5119102 w 7323801"/>
              <a:gd name="connsiteY137" fmla="*/ 1979295 h 6152606"/>
              <a:gd name="connsiteX138" fmla="*/ 5521737 w 7323801"/>
              <a:gd name="connsiteY138" fmla="*/ 1933847 h 6152606"/>
              <a:gd name="connsiteX139" fmla="*/ 5805310 w 73238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46804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512087 w 7323801"/>
              <a:gd name="connsiteY135" fmla="*/ 1854926 h 6152606"/>
              <a:gd name="connsiteX136" fmla="*/ 4734155 w 7323801"/>
              <a:gd name="connsiteY136" fmla="*/ 1881051 h 6152606"/>
              <a:gd name="connsiteX137" fmla="*/ 4943161 w 7323801"/>
              <a:gd name="connsiteY137" fmla="*/ 1946366 h 6152606"/>
              <a:gd name="connsiteX138" fmla="*/ 5119102 w 7323801"/>
              <a:gd name="connsiteY138" fmla="*/ 1979295 h 6152606"/>
              <a:gd name="connsiteX139" fmla="*/ 5521737 w 7323801"/>
              <a:gd name="connsiteY139" fmla="*/ 1933847 h 6152606"/>
              <a:gd name="connsiteX140" fmla="*/ 5805310 w 7323801"/>
              <a:gd name="connsiteY140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512087 w 7323801"/>
              <a:gd name="connsiteY135" fmla="*/ 1854926 h 6152606"/>
              <a:gd name="connsiteX136" fmla="*/ 4734155 w 7323801"/>
              <a:gd name="connsiteY136" fmla="*/ 1881051 h 6152606"/>
              <a:gd name="connsiteX137" fmla="*/ 4943161 w 7323801"/>
              <a:gd name="connsiteY137" fmla="*/ 1946366 h 6152606"/>
              <a:gd name="connsiteX138" fmla="*/ 5119102 w 7323801"/>
              <a:gd name="connsiteY138" fmla="*/ 1979295 h 6152606"/>
              <a:gd name="connsiteX139" fmla="*/ 5521737 w 7323801"/>
              <a:gd name="connsiteY139" fmla="*/ 1933847 h 6152606"/>
              <a:gd name="connsiteX140" fmla="*/ 5805310 w 7323801"/>
              <a:gd name="connsiteY140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512087 w 7323801"/>
              <a:gd name="connsiteY135" fmla="*/ 1854926 h 6152606"/>
              <a:gd name="connsiteX136" fmla="*/ 4734155 w 7323801"/>
              <a:gd name="connsiteY136" fmla="*/ 1881051 h 6152606"/>
              <a:gd name="connsiteX137" fmla="*/ 4779844 w 7323801"/>
              <a:gd name="connsiteY137" fmla="*/ 1914424 h 6152606"/>
              <a:gd name="connsiteX138" fmla="*/ 4943161 w 7323801"/>
              <a:gd name="connsiteY138" fmla="*/ 1946366 h 6152606"/>
              <a:gd name="connsiteX139" fmla="*/ 5119102 w 7323801"/>
              <a:gd name="connsiteY139" fmla="*/ 1979295 h 6152606"/>
              <a:gd name="connsiteX140" fmla="*/ 5521737 w 7323801"/>
              <a:gd name="connsiteY140" fmla="*/ 1933847 h 6152606"/>
              <a:gd name="connsiteX141" fmla="*/ 5805310 w 7323801"/>
              <a:gd name="connsiteY141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512087 w 7323801"/>
              <a:gd name="connsiteY135" fmla="*/ 1854926 h 6152606"/>
              <a:gd name="connsiteX136" fmla="*/ 4632628 w 7323801"/>
              <a:gd name="connsiteY136" fmla="*/ 1866799 h 6152606"/>
              <a:gd name="connsiteX137" fmla="*/ 4734155 w 7323801"/>
              <a:gd name="connsiteY137" fmla="*/ 1881051 h 6152606"/>
              <a:gd name="connsiteX138" fmla="*/ 4779844 w 7323801"/>
              <a:gd name="connsiteY138" fmla="*/ 1914424 h 6152606"/>
              <a:gd name="connsiteX139" fmla="*/ 4943161 w 7323801"/>
              <a:gd name="connsiteY139" fmla="*/ 1946366 h 6152606"/>
              <a:gd name="connsiteX140" fmla="*/ 5119102 w 7323801"/>
              <a:gd name="connsiteY140" fmla="*/ 1979295 h 6152606"/>
              <a:gd name="connsiteX141" fmla="*/ 5521737 w 7323801"/>
              <a:gd name="connsiteY141" fmla="*/ 1933847 h 6152606"/>
              <a:gd name="connsiteX142" fmla="*/ 5805310 w 7323801"/>
              <a:gd name="connsiteY14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492885 w 7323801"/>
              <a:gd name="connsiteY135" fmla="*/ 1886676 h 6152606"/>
              <a:gd name="connsiteX136" fmla="*/ 4632628 w 7323801"/>
              <a:gd name="connsiteY136" fmla="*/ 1866799 h 6152606"/>
              <a:gd name="connsiteX137" fmla="*/ 4734155 w 7323801"/>
              <a:gd name="connsiteY137" fmla="*/ 1881051 h 6152606"/>
              <a:gd name="connsiteX138" fmla="*/ 4779844 w 7323801"/>
              <a:gd name="connsiteY138" fmla="*/ 1914424 h 6152606"/>
              <a:gd name="connsiteX139" fmla="*/ 4943161 w 7323801"/>
              <a:gd name="connsiteY139" fmla="*/ 1946366 h 6152606"/>
              <a:gd name="connsiteX140" fmla="*/ 5119102 w 7323801"/>
              <a:gd name="connsiteY140" fmla="*/ 1979295 h 6152606"/>
              <a:gd name="connsiteX141" fmla="*/ 5521737 w 7323801"/>
              <a:gd name="connsiteY141" fmla="*/ 1933847 h 6152606"/>
              <a:gd name="connsiteX142" fmla="*/ 5805310 w 7323801"/>
              <a:gd name="connsiteY14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376599 w 7323801"/>
              <a:gd name="connsiteY135" fmla="*/ 1850924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3893 w 7323801"/>
              <a:gd name="connsiteY134" fmla="*/ 18157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67787 w 7323801"/>
              <a:gd name="connsiteY134" fmla="*/ 1720749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63893 w 7323801"/>
              <a:gd name="connsiteY133" fmla="*/ 167204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11641 w 7323801"/>
              <a:gd name="connsiteY132" fmla="*/ 1698171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59390 w 7323801"/>
              <a:gd name="connsiteY131" fmla="*/ 165898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81013 w 7323801"/>
              <a:gd name="connsiteY129" fmla="*/ 1606731 h 6152606"/>
              <a:gd name="connsiteX130" fmla="*/ 4054887 w 7323801"/>
              <a:gd name="connsiteY130" fmla="*/ 1658983 h 6152606"/>
              <a:gd name="connsiteX131" fmla="*/ 4146589 w 7323801"/>
              <a:gd name="connsiteY131" fmla="*/ 166533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52210 w 7323801"/>
              <a:gd name="connsiteY129" fmla="*/ 1574981 h 6152606"/>
              <a:gd name="connsiteX130" fmla="*/ 4054887 w 7323801"/>
              <a:gd name="connsiteY130" fmla="*/ 1658983 h 6152606"/>
              <a:gd name="connsiteX131" fmla="*/ 4146589 w 7323801"/>
              <a:gd name="connsiteY131" fmla="*/ 166533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52210 w 7323801"/>
              <a:gd name="connsiteY129" fmla="*/ 1574981 h 6152606"/>
              <a:gd name="connsiteX130" fmla="*/ 4112494 w 7323801"/>
              <a:gd name="connsiteY130" fmla="*/ 1636758 h 6152606"/>
              <a:gd name="connsiteX131" fmla="*/ 4146589 w 7323801"/>
              <a:gd name="connsiteY131" fmla="*/ 166533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29807 w 7323801"/>
              <a:gd name="connsiteY129" fmla="*/ 1654356 h 6152606"/>
              <a:gd name="connsiteX130" fmla="*/ 4112494 w 7323801"/>
              <a:gd name="connsiteY130" fmla="*/ 1636758 h 6152606"/>
              <a:gd name="connsiteX131" fmla="*/ 4146589 w 7323801"/>
              <a:gd name="connsiteY131" fmla="*/ 166533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26607 w 7323801"/>
              <a:gd name="connsiteY129" fmla="*/ 1619431 h 6152606"/>
              <a:gd name="connsiteX130" fmla="*/ 4112494 w 7323801"/>
              <a:gd name="connsiteY130" fmla="*/ 1636758 h 6152606"/>
              <a:gd name="connsiteX131" fmla="*/ 4146589 w 7323801"/>
              <a:gd name="connsiteY131" fmla="*/ 1665333 h 6152606"/>
              <a:gd name="connsiteX132" fmla="*/ 4256446 w 7323801"/>
              <a:gd name="connsiteY132" fmla="*/ 1694996 h 6152606"/>
              <a:gd name="connsiteX133" fmla="*/ 4222982 w 7323801"/>
              <a:gd name="connsiteY133" fmla="*/ 1742974 h 6152606"/>
              <a:gd name="connsiteX134" fmla="*/ 4276695 w 7323801"/>
              <a:gd name="connsiteY134" fmla="*/ 1803037 h 6152606"/>
              <a:gd name="connsiteX135" fmla="*/ 4379799 w 7323801"/>
              <a:gd name="connsiteY135" fmla="*/ 1796949 h 6152606"/>
              <a:gd name="connsiteX136" fmla="*/ 4492885 w 7323801"/>
              <a:gd name="connsiteY136" fmla="*/ 1886676 h 6152606"/>
              <a:gd name="connsiteX137" fmla="*/ 4632628 w 7323801"/>
              <a:gd name="connsiteY137" fmla="*/ 1866799 h 6152606"/>
              <a:gd name="connsiteX138" fmla="*/ 4734155 w 7323801"/>
              <a:gd name="connsiteY138" fmla="*/ 1881051 h 6152606"/>
              <a:gd name="connsiteX139" fmla="*/ 4779844 w 7323801"/>
              <a:gd name="connsiteY139" fmla="*/ 1914424 h 6152606"/>
              <a:gd name="connsiteX140" fmla="*/ 4943161 w 7323801"/>
              <a:gd name="connsiteY140" fmla="*/ 1946366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18159 w 7323801"/>
              <a:gd name="connsiteY129" fmla="*/ 15080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9573 w 7323801"/>
              <a:gd name="connsiteY127" fmla="*/ 1293223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924258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72007 w 7323801"/>
              <a:gd name="connsiteY125" fmla="*/ 1188720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80567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32373 w 7323801"/>
              <a:gd name="connsiteY121" fmla="*/ 94052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97687 w 7323801"/>
              <a:gd name="connsiteY120" fmla="*/ 783771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97241 w 7323801"/>
              <a:gd name="connsiteY119" fmla="*/ 7576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97241 w 7323801"/>
              <a:gd name="connsiteY118" fmla="*/ 705394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43161 w 7323801"/>
              <a:gd name="connsiteY141" fmla="*/ 1946366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914424 h 6152606"/>
              <a:gd name="connsiteX141" fmla="*/ 4938361 w 7323801"/>
              <a:gd name="connsiteY141" fmla="*/ 1917791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34155 w 7323801"/>
              <a:gd name="connsiteY139" fmla="*/ 1881051 h 6152606"/>
              <a:gd name="connsiteX140" fmla="*/ 4779844 w 7323801"/>
              <a:gd name="connsiteY140" fmla="*/ 1833462 h 6152606"/>
              <a:gd name="connsiteX141" fmla="*/ 4938361 w 7323801"/>
              <a:gd name="connsiteY141" fmla="*/ 1917791 h 6152606"/>
              <a:gd name="connsiteX142" fmla="*/ 5119102 w 7323801"/>
              <a:gd name="connsiteY142" fmla="*/ 1979295 h 6152606"/>
              <a:gd name="connsiteX143" fmla="*/ 5521737 w 7323801"/>
              <a:gd name="connsiteY143" fmla="*/ 1933847 h 6152606"/>
              <a:gd name="connsiteX144" fmla="*/ 5805310 w 7323801"/>
              <a:gd name="connsiteY14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632628 w 7323801"/>
              <a:gd name="connsiteY138" fmla="*/ 1866799 h 6152606"/>
              <a:gd name="connsiteX139" fmla="*/ 4779844 w 7323801"/>
              <a:gd name="connsiteY139" fmla="*/ 1833462 h 6152606"/>
              <a:gd name="connsiteX140" fmla="*/ 4938361 w 7323801"/>
              <a:gd name="connsiteY140" fmla="*/ 1917791 h 6152606"/>
              <a:gd name="connsiteX141" fmla="*/ 5119102 w 7323801"/>
              <a:gd name="connsiteY141" fmla="*/ 1979295 h 6152606"/>
              <a:gd name="connsiteX142" fmla="*/ 5521737 w 7323801"/>
              <a:gd name="connsiteY142" fmla="*/ 1933847 h 6152606"/>
              <a:gd name="connsiteX143" fmla="*/ 5805310 w 7323801"/>
              <a:gd name="connsiteY14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492885 w 7323801"/>
              <a:gd name="connsiteY137" fmla="*/ 1886676 h 6152606"/>
              <a:gd name="connsiteX138" fmla="*/ 4779844 w 7323801"/>
              <a:gd name="connsiteY138" fmla="*/ 1833462 h 6152606"/>
              <a:gd name="connsiteX139" fmla="*/ 4938361 w 7323801"/>
              <a:gd name="connsiteY139" fmla="*/ 1917791 h 6152606"/>
              <a:gd name="connsiteX140" fmla="*/ 5119102 w 7323801"/>
              <a:gd name="connsiteY140" fmla="*/ 1979295 h 6152606"/>
              <a:gd name="connsiteX141" fmla="*/ 5521737 w 7323801"/>
              <a:gd name="connsiteY141" fmla="*/ 1933847 h 6152606"/>
              <a:gd name="connsiteX142" fmla="*/ 5805310 w 7323801"/>
              <a:gd name="connsiteY14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379799 w 7323801"/>
              <a:gd name="connsiteY136" fmla="*/ 1796949 h 6152606"/>
              <a:gd name="connsiteX137" fmla="*/ 4779844 w 7323801"/>
              <a:gd name="connsiteY137" fmla="*/ 1833462 h 6152606"/>
              <a:gd name="connsiteX138" fmla="*/ 4938361 w 7323801"/>
              <a:gd name="connsiteY138" fmla="*/ 1917791 h 6152606"/>
              <a:gd name="connsiteX139" fmla="*/ 5119102 w 7323801"/>
              <a:gd name="connsiteY139" fmla="*/ 1979295 h 6152606"/>
              <a:gd name="connsiteX140" fmla="*/ 5521737 w 7323801"/>
              <a:gd name="connsiteY140" fmla="*/ 1933847 h 6152606"/>
              <a:gd name="connsiteX141" fmla="*/ 5805310 w 7323801"/>
              <a:gd name="connsiteY141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276695 w 7323801"/>
              <a:gd name="connsiteY135" fmla="*/ 1803037 h 6152606"/>
              <a:gd name="connsiteX136" fmla="*/ 4779844 w 7323801"/>
              <a:gd name="connsiteY136" fmla="*/ 1833462 h 6152606"/>
              <a:gd name="connsiteX137" fmla="*/ 4938361 w 7323801"/>
              <a:gd name="connsiteY137" fmla="*/ 1917791 h 6152606"/>
              <a:gd name="connsiteX138" fmla="*/ 5119102 w 7323801"/>
              <a:gd name="connsiteY138" fmla="*/ 1979295 h 6152606"/>
              <a:gd name="connsiteX139" fmla="*/ 5521737 w 7323801"/>
              <a:gd name="connsiteY139" fmla="*/ 1933847 h 6152606"/>
              <a:gd name="connsiteX140" fmla="*/ 5805310 w 7323801"/>
              <a:gd name="connsiteY140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222982 w 7323801"/>
              <a:gd name="connsiteY134" fmla="*/ 1742974 h 6152606"/>
              <a:gd name="connsiteX135" fmla="*/ 4779844 w 7323801"/>
              <a:gd name="connsiteY135" fmla="*/ 1833462 h 6152606"/>
              <a:gd name="connsiteX136" fmla="*/ 4938361 w 7323801"/>
              <a:gd name="connsiteY136" fmla="*/ 1917791 h 6152606"/>
              <a:gd name="connsiteX137" fmla="*/ 5119102 w 7323801"/>
              <a:gd name="connsiteY137" fmla="*/ 1979295 h 6152606"/>
              <a:gd name="connsiteX138" fmla="*/ 5521737 w 7323801"/>
              <a:gd name="connsiteY138" fmla="*/ 1933847 h 6152606"/>
              <a:gd name="connsiteX139" fmla="*/ 5805310 w 7323801"/>
              <a:gd name="connsiteY139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256446 w 7323801"/>
              <a:gd name="connsiteY133" fmla="*/ 1694996 h 6152606"/>
              <a:gd name="connsiteX134" fmla="*/ 4779844 w 7323801"/>
              <a:gd name="connsiteY134" fmla="*/ 1833462 h 6152606"/>
              <a:gd name="connsiteX135" fmla="*/ 4938361 w 7323801"/>
              <a:gd name="connsiteY135" fmla="*/ 1917791 h 6152606"/>
              <a:gd name="connsiteX136" fmla="*/ 5119102 w 7323801"/>
              <a:gd name="connsiteY136" fmla="*/ 1979295 h 6152606"/>
              <a:gd name="connsiteX137" fmla="*/ 5521737 w 7323801"/>
              <a:gd name="connsiteY137" fmla="*/ 1933847 h 6152606"/>
              <a:gd name="connsiteX138" fmla="*/ 5805310 w 7323801"/>
              <a:gd name="connsiteY138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146589 w 7323801"/>
              <a:gd name="connsiteY132" fmla="*/ 1665333 h 6152606"/>
              <a:gd name="connsiteX133" fmla="*/ 4779844 w 7323801"/>
              <a:gd name="connsiteY133" fmla="*/ 1833462 h 6152606"/>
              <a:gd name="connsiteX134" fmla="*/ 4938361 w 7323801"/>
              <a:gd name="connsiteY134" fmla="*/ 1917791 h 6152606"/>
              <a:gd name="connsiteX135" fmla="*/ 5119102 w 7323801"/>
              <a:gd name="connsiteY135" fmla="*/ 1979295 h 6152606"/>
              <a:gd name="connsiteX136" fmla="*/ 5521737 w 7323801"/>
              <a:gd name="connsiteY136" fmla="*/ 1933847 h 6152606"/>
              <a:gd name="connsiteX137" fmla="*/ 5805310 w 7323801"/>
              <a:gd name="connsiteY137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112494 w 7323801"/>
              <a:gd name="connsiteY131" fmla="*/ 1636758 h 6152606"/>
              <a:gd name="connsiteX132" fmla="*/ 4779844 w 7323801"/>
              <a:gd name="connsiteY132" fmla="*/ 1833462 h 6152606"/>
              <a:gd name="connsiteX133" fmla="*/ 4938361 w 7323801"/>
              <a:gd name="connsiteY133" fmla="*/ 1917791 h 6152606"/>
              <a:gd name="connsiteX134" fmla="*/ 5119102 w 7323801"/>
              <a:gd name="connsiteY134" fmla="*/ 1979295 h 6152606"/>
              <a:gd name="connsiteX135" fmla="*/ 5521737 w 7323801"/>
              <a:gd name="connsiteY135" fmla="*/ 1933847 h 6152606"/>
              <a:gd name="connsiteX136" fmla="*/ 5805310 w 7323801"/>
              <a:gd name="connsiteY136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026607 w 7323801"/>
              <a:gd name="connsiteY130" fmla="*/ 1619431 h 6152606"/>
              <a:gd name="connsiteX131" fmla="*/ 4779844 w 7323801"/>
              <a:gd name="connsiteY131" fmla="*/ 1833462 h 6152606"/>
              <a:gd name="connsiteX132" fmla="*/ 4938361 w 7323801"/>
              <a:gd name="connsiteY132" fmla="*/ 1917791 h 6152606"/>
              <a:gd name="connsiteX133" fmla="*/ 5119102 w 7323801"/>
              <a:gd name="connsiteY133" fmla="*/ 1979295 h 6152606"/>
              <a:gd name="connsiteX134" fmla="*/ 5521737 w 7323801"/>
              <a:gd name="connsiteY134" fmla="*/ 1933847 h 6152606"/>
              <a:gd name="connsiteX135" fmla="*/ 5805310 w 7323801"/>
              <a:gd name="connsiteY135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2565 w 7323801"/>
              <a:gd name="connsiteY129" fmla="*/ 1520724 h 6152606"/>
              <a:gd name="connsiteX130" fmla="*/ 4779844 w 7323801"/>
              <a:gd name="connsiteY130" fmla="*/ 1833462 h 6152606"/>
              <a:gd name="connsiteX131" fmla="*/ 4938361 w 7323801"/>
              <a:gd name="connsiteY131" fmla="*/ 1917791 h 6152606"/>
              <a:gd name="connsiteX132" fmla="*/ 5119102 w 7323801"/>
              <a:gd name="connsiteY132" fmla="*/ 1979295 h 6152606"/>
              <a:gd name="connsiteX133" fmla="*/ 5521737 w 7323801"/>
              <a:gd name="connsiteY133" fmla="*/ 1933847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077365 w 7323801"/>
              <a:gd name="connsiteY129" fmla="*/ 1487386 h 6152606"/>
              <a:gd name="connsiteX130" fmla="*/ 4779844 w 7323801"/>
              <a:gd name="connsiteY130" fmla="*/ 1833462 h 6152606"/>
              <a:gd name="connsiteX131" fmla="*/ 4938361 w 7323801"/>
              <a:gd name="connsiteY131" fmla="*/ 1917791 h 6152606"/>
              <a:gd name="connsiteX132" fmla="*/ 5119102 w 7323801"/>
              <a:gd name="connsiteY132" fmla="*/ 1979295 h 6152606"/>
              <a:gd name="connsiteX133" fmla="*/ 5521737 w 7323801"/>
              <a:gd name="connsiteY133" fmla="*/ 1933847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002635 w 7323801"/>
              <a:gd name="connsiteY128" fmla="*/ 1410788 h 6152606"/>
              <a:gd name="connsiteX129" fmla="*/ 4779844 w 7323801"/>
              <a:gd name="connsiteY129" fmla="*/ 1833462 h 6152606"/>
              <a:gd name="connsiteX130" fmla="*/ 4938361 w 7323801"/>
              <a:gd name="connsiteY130" fmla="*/ 1917791 h 6152606"/>
              <a:gd name="connsiteX131" fmla="*/ 5119102 w 7323801"/>
              <a:gd name="connsiteY131" fmla="*/ 1979295 h 6152606"/>
              <a:gd name="connsiteX132" fmla="*/ 5521737 w 7323801"/>
              <a:gd name="connsiteY132" fmla="*/ 1933847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86372 w 7323801"/>
              <a:gd name="connsiteY127" fmla="*/ 1264648 h 6152606"/>
              <a:gd name="connsiteX128" fmla="*/ 4779844 w 7323801"/>
              <a:gd name="connsiteY128" fmla="*/ 1833462 h 6152606"/>
              <a:gd name="connsiteX129" fmla="*/ 4938361 w 7323801"/>
              <a:gd name="connsiteY129" fmla="*/ 1917791 h 6152606"/>
              <a:gd name="connsiteX130" fmla="*/ 5119102 w 7323801"/>
              <a:gd name="connsiteY130" fmla="*/ 1979295 h 6152606"/>
              <a:gd name="connsiteX131" fmla="*/ 5521737 w 7323801"/>
              <a:gd name="connsiteY131" fmla="*/ 1933847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57569 w 7323801"/>
              <a:gd name="connsiteY127" fmla="*/ 1264648 h 6152606"/>
              <a:gd name="connsiteX128" fmla="*/ 4779844 w 7323801"/>
              <a:gd name="connsiteY128" fmla="*/ 1833462 h 6152606"/>
              <a:gd name="connsiteX129" fmla="*/ 4938361 w 7323801"/>
              <a:gd name="connsiteY129" fmla="*/ 1917791 h 6152606"/>
              <a:gd name="connsiteX130" fmla="*/ 5119102 w 7323801"/>
              <a:gd name="connsiteY130" fmla="*/ 1979295 h 6152606"/>
              <a:gd name="connsiteX131" fmla="*/ 5521737 w 7323801"/>
              <a:gd name="connsiteY131" fmla="*/ 1933847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57569 w 7323801"/>
              <a:gd name="connsiteY127" fmla="*/ 1264648 h 6152606"/>
              <a:gd name="connsiteX128" fmla="*/ 4779844 w 7323801"/>
              <a:gd name="connsiteY128" fmla="*/ 1833462 h 6152606"/>
              <a:gd name="connsiteX129" fmla="*/ 4957563 w 7323801"/>
              <a:gd name="connsiteY129" fmla="*/ 1903504 h 6152606"/>
              <a:gd name="connsiteX130" fmla="*/ 5119102 w 7323801"/>
              <a:gd name="connsiteY130" fmla="*/ 1979295 h 6152606"/>
              <a:gd name="connsiteX131" fmla="*/ 5521737 w 7323801"/>
              <a:gd name="connsiteY131" fmla="*/ 1933847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57569 w 7323801"/>
              <a:gd name="connsiteY127" fmla="*/ 1264648 h 6152606"/>
              <a:gd name="connsiteX128" fmla="*/ 4779844 w 7323801"/>
              <a:gd name="connsiteY128" fmla="*/ 1833462 h 6152606"/>
              <a:gd name="connsiteX129" fmla="*/ 4957563 w 7323801"/>
              <a:gd name="connsiteY129" fmla="*/ 1903504 h 6152606"/>
              <a:gd name="connsiteX130" fmla="*/ 5147905 w 7323801"/>
              <a:gd name="connsiteY130" fmla="*/ 1960245 h 6152606"/>
              <a:gd name="connsiteX131" fmla="*/ 5521737 w 7323801"/>
              <a:gd name="connsiteY131" fmla="*/ 1933847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57569 w 7323801"/>
              <a:gd name="connsiteY127" fmla="*/ 1264648 h 6152606"/>
              <a:gd name="connsiteX128" fmla="*/ 4779844 w 7323801"/>
              <a:gd name="connsiteY128" fmla="*/ 1833462 h 6152606"/>
              <a:gd name="connsiteX129" fmla="*/ 4957563 w 7323801"/>
              <a:gd name="connsiteY129" fmla="*/ 1903504 h 6152606"/>
              <a:gd name="connsiteX130" fmla="*/ 5147905 w 7323801"/>
              <a:gd name="connsiteY130" fmla="*/ 1960245 h 6152606"/>
              <a:gd name="connsiteX131" fmla="*/ 5516936 w 7323801"/>
              <a:gd name="connsiteY131" fmla="*/ 1900509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5574 w 7323801"/>
              <a:gd name="connsiteY127" fmla="*/ 1359898 h 6152606"/>
              <a:gd name="connsiteX128" fmla="*/ 4779844 w 7323801"/>
              <a:gd name="connsiteY128" fmla="*/ 1833462 h 6152606"/>
              <a:gd name="connsiteX129" fmla="*/ 4957563 w 7323801"/>
              <a:gd name="connsiteY129" fmla="*/ 1903504 h 6152606"/>
              <a:gd name="connsiteX130" fmla="*/ 5147905 w 7323801"/>
              <a:gd name="connsiteY130" fmla="*/ 1960245 h 6152606"/>
              <a:gd name="connsiteX131" fmla="*/ 5516936 w 7323801"/>
              <a:gd name="connsiteY131" fmla="*/ 1900509 h 6152606"/>
              <a:gd name="connsiteX132" fmla="*/ 5805310 w 7323801"/>
              <a:gd name="connsiteY132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3922148 w 7323801"/>
              <a:gd name="connsiteY127" fmla="*/ 1287362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27424 w 7323801"/>
              <a:gd name="connsiteY115" fmla="*/ 666206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3758 w 7323801"/>
              <a:gd name="connsiteY127" fmla="*/ 1244499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35984 w 7323801"/>
              <a:gd name="connsiteY114" fmla="*/ 705394 h 6152606"/>
              <a:gd name="connsiteX115" fmla="*/ 3113022 w 7323801"/>
              <a:gd name="connsiteY115" fmla="*/ 661443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3758 w 7323801"/>
              <a:gd name="connsiteY127" fmla="*/ 1244499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3022921 w 7323801"/>
              <a:gd name="connsiteY113" fmla="*/ 783771 h 6152606"/>
              <a:gd name="connsiteX114" fmla="*/ 3021582 w 7323801"/>
              <a:gd name="connsiteY114" fmla="*/ 672057 h 6152606"/>
              <a:gd name="connsiteX115" fmla="*/ 3113022 w 7323801"/>
              <a:gd name="connsiteY115" fmla="*/ 661443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3758 w 7323801"/>
              <a:gd name="connsiteY127" fmla="*/ 1244499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70670 w 7323801"/>
              <a:gd name="connsiteY112" fmla="*/ 679268 h 6152606"/>
              <a:gd name="connsiteX113" fmla="*/ 2984517 w 7323801"/>
              <a:gd name="connsiteY113" fmla="*/ 783771 h 6152606"/>
              <a:gd name="connsiteX114" fmla="*/ 3021582 w 7323801"/>
              <a:gd name="connsiteY114" fmla="*/ 672057 h 6152606"/>
              <a:gd name="connsiteX115" fmla="*/ 3113022 w 7323801"/>
              <a:gd name="connsiteY115" fmla="*/ 661443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3758 w 7323801"/>
              <a:gd name="connsiteY127" fmla="*/ 1244499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884260 w 7323801"/>
              <a:gd name="connsiteY112" fmla="*/ 736418 h 6152606"/>
              <a:gd name="connsiteX113" fmla="*/ 2984517 w 7323801"/>
              <a:gd name="connsiteY113" fmla="*/ 783771 h 6152606"/>
              <a:gd name="connsiteX114" fmla="*/ 3021582 w 7323801"/>
              <a:gd name="connsiteY114" fmla="*/ 672057 h 6152606"/>
              <a:gd name="connsiteX115" fmla="*/ 3113022 w 7323801"/>
              <a:gd name="connsiteY115" fmla="*/ 661443 h 6152606"/>
              <a:gd name="connsiteX116" fmla="*/ 3166613 w 7323801"/>
              <a:gd name="connsiteY116" fmla="*/ 509451 h 6152606"/>
              <a:gd name="connsiteX117" fmla="*/ 3310304 w 7323801"/>
              <a:gd name="connsiteY117" fmla="*/ 574766 h 6152606"/>
              <a:gd name="connsiteX118" fmla="*/ 3262037 w 7323801"/>
              <a:gd name="connsiteY118" fmla="*/ 689519 h 6152606"/>
              <a:gd name="connsiteX119" fmla="*/ 3265238 w 7323801"/>
              <a:gd name="connsiteY119" fmla="*/ 770346 h 6152606"/>
              <a:gd name="connsiteX120" fmla="*/ 3568884 w 7323801"/>
              <a:gd name="connsiteY120" fmla="*/ 774246 h 6152606"/>
              <a:gd name="connsiteX121" fmla="*/ 3557976 w 7323801"/>
              <a:gd name="connsiteY121" fmla="*/ 946876 h 6152606"/>
              <a:gd name="connsiteX122" fmla="*/ 3506247 w 7323801"/>
              <a:gd name="connsiteY122" fmla="*/ 1018903 h 6152606"/>
              <a:gd name="connsiteX123" fmla="*/ 3623813 w 7323801"/>
              <a:gd name="connsiteY123" fmla="*/ 1084217 h 6152606"/>
              <a:gd name="connsiteX124" fmla="*/ 3713359 w 7323801"/>
              <a:gd name="connsiteY124" fmla="*/ 1162594 h 6152606"/>
              <a:gd name="connsiteX125" fmla="*/ 3833603 w 7323801"/>
              <a:gd name="connsiteY125" fmla="*/ 1147445 h 6152606"/>
              <a:gd name="connsiteX126" fmla="*/ 3892255 w 7323801"/>
              <a:gd name="connsiteY126" fmla="*/ 1240971 h 6152606"/>
              <a:gd name="connsiteX127" fmla="*/ 4003758 w 7323801"/>
              <a:gd name="connsiteY127" fmla="*/ 1244499 h 6152606"/>
              <a:gd name="connsiteX128" fmla="*/ 4005574 w 7323801"/>
              <a:gd name="connsiteY128" fmla="*/ 1359898 h 6152606"/>
              <a:gd name="connsiteX129" fmla="*/ 4779844 w 7323801"/>
              <a:gd name="connsiteY129" fmla="*/ 1833462 h 6152606"/>
              <a:gd name="connsiteX130" fmla="*/ 4957563 w 7323801"/>
              <a:gd name="connsiteY130" fmla="*/ 1903504 h 6152606"/>
              <a:gd name="connsiteX131" fmla="*/ 5147905 w 7323801"/>
              <a:gd name="connsiteY131" fmla="*/ 1960245 h 6152606"/>
              <a:gd name="connsiteX132" fmla="*/ 5516936 w 7323801"/>
              <a:gd name="connsiteY132" fmla="*/ 1900509 h 6152606"/>
              <a:gd name="connsiteX133" fmla="*/ 5805310 w 7323801"/>
              <a:gd name="connsiteY133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868431 w 7323801"/>
              <a:gd name="connsiteY112" fmla="*/ 653949 h 6152606"/>
              <a:gd name="connsiteX113" fmla="*/ 2884260 w 7323801"/>
              <a:gd name="connsiteY113" fmla="*/ 736418 h 6152606"/>
              <a:gd name="connsiteX114" fmla="*/ 2984517 w 7323801"/>
              <a:gd name="connsiteY114" fmla="*/ 783771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84260 w 7323801"/>
              <a:gd name="connsiteY113" fmla="*/ 736418 h 6152606"/>
              <a:gd name="connsiteX114" fmla="*/ 2984517 w 7323801"/>
              <a:gd name="connsiteY114" fmla="*/ 783771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84260 w 7323801"/>
              <a:gd name="connsiteY113" fmla="*/ 736418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48601 w 7323801"/>
              <a:gd name="connsiteY109" fmla="*/ 561703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22198 w 7323801"/>
              <a:gd name="connsiteY109" fmla="*/ 628378 h 6152606"/>
              <a:gd name="connsiteX110" fmla="*/ 2735538 w 7323801"/>
              <a:gd name="connsiteY110" fmla="*/ 444137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1035 w 7323801"/>
              <a:gd name="connsiteY108" fmla="*/ 600891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00407 w 7323801"/>
              <a:gd name="connsiteY103" fmla="*/ 444137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631035 w 7323801"/>
              <a:gd name="connsiteY102" fmla="*/ 365760 h 6152606"/>
              <a:gd name="connsiteX103" fmla="*/ 2538811 w 7323801"/>
              <a:gd name="connsiteY103" fmla="*/ 510812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591847 w 7323801"/>
              <a:gd name="connsiteY101" fmla="*/ 287383 h 6152606"/>
              <a:gd name="connsiteX102" fmla="*/ 2523023 w 7323801"/>
              <a:gd name="connsiteY102" fmla="*/ 432435 h 6152606"/>
              <a:gd name="connsiteX103" fmla="*/ 2538811 w 7323801"/>
              <a:gd name="connsiteY103" fmla="*/ 510812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526533 w 7323801"/>
              <a:gd name="connsiteY100" fmla="*/ 287383 h 6152606"/>
              <a:gd name="connsiteX101" fmla="*/ 2613450 w 7323801"/>
              <a:gd name="connsiteY101" fmla="*/ 289764 h 6152606"/>
              <a:gd name="connsiteX102" fmla="*/ 2523023 w 7323801"/>
              <a:gd name="connsiteY102" fmla="*/ 432435 h 6152606"/>
              <a:gd name="connsiteX103" fmla="*/ 2538811 w 7323801"/>
              <a:gd name="connsiteY103" fmla="*/ 510812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43653 w 7323801"/>
              <a:gd name="connsiteY99" fmla="*/ 287383 h 6152606"/>
              <a:gd name="connsiteX100" fmla="*/ 2492930 w 7323801"/>
              <a:gd name="connsiteY100" fmla="*/ 265952 h 6152606"/>
              <a:gd name="connsiteX101" fmla="*/ 2613450 w 7323801"/>
              <a:gd name="connsiteY101" fmla="*/ 289764 h 6152606"/>
              <a:gd name="connsiteX102" fmla="*/ 2523023 w 7323801"/>
              <a:gd name="connsiteY102" fmla="*/ 432435 h 6152606"/>
              <a:gd name="connsiteX103" fmla="*/ 2538811 w 7323801"/>
              <a:gd name="connsiteY103" fmla="*/ 510812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430063 w 7323801"/>
              <a:gd name="connsiteY99" fmla="*/ 239758 h 6152606"/>
              <a:gd name="connsiteX100" fmla="*/ 2492930 w 7323801"/>
              <a:gd name="connsiteY100" fmla="*/ 265952 h 6152606"/>
              <a:gd name="connsiteX101" fmla="*/ 2613450 w 7323801"/>
              <a:gd name="connsiteY101" fmla="*/ 289764 h 6152606"/>
              <a:gd name="connsiteX102" fmla="*/ 2523023 w 7323801"/>
              <a:gd name="connsiteY102" fmla="*/ 432435 h 6152606"/>
              <a:gd name="connsiteX103" fmla="*/ 2538811 w 7323801"/>
              <a:gd name="connsiteY103" fmla="*/ 510812 h 6152606"/>
              <a:gd name="connsiteX104" fmla="*/ 2474281 w 7323801"/>
              <a:gd name="connsiteY104" fmla="*/ 561703 h 6152606"/>
              <a:gd name="connsiteX105" fmla="*/ 2395904 w 7323801"/>
              <a:gd name="connsiteY105" fmla="*/ 666206 h 6152606"/>
              <a:gd name="connsiteX106" fmla="*/ 2461218 w 7323801"/>
              <a:gd name="connsiteY106" fmla="*/ 731520 h 6152606"/>
              <a:gd name="connsiteX107" fmla="*/ 2539595 w 7323801"/>
              <a:gd name="connsiteY107" fmla="*/ 653143 h 6152606"/>
              <a:gd name="connsiteX108" fmla="*/ 2633435 w 7323801"/>
              <a:gd name="connsiteY108" fmla="*/ 660422 h 6152606"/>
              <a:gd name="connsiteX109" fmla="*/ 2722198 w 7323801"/>
              <a:gd name="connsiteY109" fmla="*/ 628378 h 6152606"/>
              <a:gd name="connsiteX110" fmla="*/ 2733137 w 7323801"/>
              <a:gd name="connsiteY110" fmla="*/ 460806 h 6152606"/>
              <a:gd name="connsiteX111" fmla="*/ 2853104 w 7323801"/>
              <a:gd name="connsiteY111" fmla="*/ 535577 h 6152606"/>
              <a:gd name="connsiteX112" fmla="*/ 2923637 w 7323801"/>
              <a:gd name="connsiteY112" fmla="*/ 668237 h 6152606"/>
              <a:gd name="connsiteX113" fmla="*/ 2898661 w 7323801"/>
              <a:gd name="connsiteY113" fmla="*/ 734037 h 6152606"/>
              <a:gd name="connsiteX114" fmla="*/ 3025322 w 7323801"/>
              <a:gd name="connsiteY114" fmla="*/ 781390 h 6152606"/>
              <a:gd name="connsiteX115" fmla="*/ 3021582 w 7323801"/>
              <a:gd name="connsiteY115" fmla="*/ 672057 h 6152606"/>
              <a:gd name="connsiteX116" fmla="*/ 3113022 w 7323801"/>
              <a:gd name="connsiteY116" fmla="*/ 661443 h 6152606"/>
              <a:gd name="connsiteX117" fmla="*/ 3166613 w 7323801"/>
              <a:gd name="connsiteY117" fmla="*/ 509451 h 6152606"/>
              <a:gd name="connsiteX118" fmla="*/ 3310304 w 7323801"/>
              <a:gd name="connsiteY118" fmla="*/ 574766 h 6152606"/>
              <a:gd name="connsiteX119" fmla="*/ 3262037 w 7323801"/>
              <a:gd name="connsiteY119" fmla="*/ 689519 h 6152606"/>
              <a:gd name="connsiteX120" fmla="*/ 3265238 w 7323801"/>
              <a:gd name="connsiteY120" fmla="*/ 770346 h 6152606"/>
              <a:gd name="connsiteX121" fmla="*/ 3568884 w 7323801"/>
              <a:gd name="connsiteY121" fmla="*/ 774246 h 6152606"/>
              <a:gd name="connsiteX122" fmla="*/ 3557976 w 7323801"/>
              <a:gd name="connsiteY122" fmla="*/ 946876 h 6152606"/>
              <a:gd name="connsiteX123" fmla="*/ 3506247 w 7323801"/>
              <a:gd name="connsiteY123" fmla="*/ 1018903 h 6152606"/>
              <a:gd name="connsiteX124" fmla="*/ 3623813 w 7323801"/>
              <a:gd name="connsiteY124" fmla="*/ 1084217 h 6152606"/>
              <a:gd name="connsiteX125" fmla="*/ 3713359 w 7323801"/>
              <a:gd name="connsiteY125" fmla="*/ 1162594 h 6152606"/>
              <a:gd name="connsiteX126" fmla="*/ 3833603 w 7323801"/>
              <a:gd name="connsiteY126" fmla="*/ 1147445 h 6152606"/>
              <a:gd name="connsiteX127" fmla="*/ 3892255 w 7323801"/>
              <a:gd name="connsiteY127" fmla="*/ 1240971 h 6152606"/>
              <a:gd name="connsiteX128" fmla="*/ 4003758 w 7323801"/>
              <a:gd name="connsiteY128" fmla="*/ 1244499 h 6152606"/>
              <a:gd name="connsiteX129" fmla="*/ 4005574 w 7323801"/>
              <a:gd name="connsiteY129" fmla="*/ 1359898 h 6152606"/>
              <a:gd name="connsiteX130" fmla="*/ 4779844 w 7323801"/>
              <a:gd name="connsiteY130" fmla="*/ 1833462 h 6152606"/>
              <a:gd name="connsiteX131" fmla="*/ 4957563 w 7323801"/>
              <a:gd name="connsiteY131" fmla="*/ 1903504 h 6152606"/>
              <a:gd name="connsiteX132" fmla="*/ 5147905 w 7323801"/>
              <a:gd name="connsiteY132" fmla="*/ 1960245 h 6152606"/>
              <a:gd name="connsiteX133" fmla="*/ 5516936 w 7323801"/>
              <a:gd name="connsiteY133" fmla="*/ 1900509 h 6152606"/>
              <a:gd name="connsiteX134" fmla="*/ 5805310 w 7323801"/>
              <a:gd name="connsiteY134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11569 w 7323801"/>
              <a:gd name="connsiteY99" fmla="*/ 230087 h 6152606"/>
              <a:gd name="connsiteX100" fmla="*/ 2430063 w 7323801"/>
              <a:gd name="connsiteY100" fmla="*/ 239758 h 6152606"/>
              <a:gd name="connsiteX101" fmla="*/ 2492930 w 7323801"/>
              <a:gd name="connsiteY101" fmla="*/ 265952 h 6152606"/>
              <a:gd name="connsiteX102" fmla="*/ 2613450 w 7323801"/>
              <a:gd name="connsiteY102" fmla="*/ 289764 h 6152606"/>
              <a:gd name="connsiteX103" fmla="*/ 2523023 w 7323801"/>
              <a:gd name="connsiteY103" fmla="*/ 432435 h 6152606"/>
              <a:gd name="connsiteX104" fmla="*/ 2538811 w 7323801"/>
              <a:gd name="connsiteY104" fmla="*/ 510812 h 6152606"/>
              <a:gd name="connsiteX105" fmla="*/ 2474281 w 7323801"/>
              <a:gd name="connsiteY105" fmla="*/ 561703 h 6152606"/>
              <a:gd name="connsiteX106" fmla="*/ 2395904 w 7323801"/>
              <a:gd name="connsiteY106" fmla="*/ 666206 h 6152606"/>
              <a:gd name="connsiteX107" fmla="*/ 2461218 w 7323801"/>
              <a:gd name="connsiteY107" fmla="*/ 731520 h 6152606"/>
              <a:gd name="connsiteX108" fmla="*/ 2539595 w 7323801"/>
              <a:gd name="connsiteY108" fmla="*/ 653143 h 6152606"/>
              <a:gd name="connsiteX109" fmla="*/ 2633435 w 7323801"/>
              <a:gd name="connsiteY109" fmla="*/ 660422 h 6152606"/>
              <a:gd name="connsiteX110" fmla="*/ 2722198 w 7323801"/>
              <a:gd name="connsiteY110" fmla="*/ 628378 h 6152606"/>
              <a:gd name="connsiteX111" fmla="*/ 2733137 w 7323801"/>
              <a:gd name="connsiteY111" fmla="*/ 460806 h 6152606"/>
              <a:gd name="connsiteX112" fmla="*/ 2853104 w 7323801"/>
              <a:gd name="connsiteY112" fmla="*/ 535577 h 6152606"/>
              <a:gd name="connsiteX113" fmla="*/ 2923637 w 7323801"/>
              <a:gd name="connsiteY113" fmla="*/ 668237 h 6152606"/>
              <a:gd name="connsiteX114" fmla="*/ 2898661 w 7323801"/>
              <a:gd name="connsiteY114" fmla="*/ 734037 h 6152606"/>
              <a:gd name="connsiteX115" fmla="*/ 3025322 w 7323801"/>
              <a:gd name="connsiteY115" fmla="*/ 781390 h 6152606"/>
              <a:gd name="connsiteX116" fmla="*/ 3021582 w 7323801"/>
              <a:gd name="connsiteY116" fmla="*/ 672057 h 6152606"/>
              <a:gd name="connsiteX117" fmla="*/ 3113022 w 7323801"/>
              <a:gd name="connsiteY117" fmla="*/ 661443 h 6152606"/>
              <a:gd name="connsiteX118" fmla="*/ 3166613 w 7323801"/>
              <a:gd name="connsiteY118" fmla="*/ 509451 h 6152606"/>
              <a:gd name="connsiteX119" fmla="*/ 3310304 w 7323801"/>
              <a:gd name="connsiteY119" fmla="*/ 574766 h 6152606"/>
              <a:gd name="connsiteX120" fmla="*/ 3262037 w 7323801"/>
              <a:gd name="connsiteY120" fmla="*/ 689519 h 6152606"/>
              <a:gd name="connsiteX121" fmla="*/ 3265238 w 7323801"/>
              <a:gd name="connsiteY121" fmla="*/ 770346 h 6152606"/>
              <a:gd name="connsiteX122" fmla="*/ 3568884 w 7323801"/>
              <a:gd name="connsiteY122" fmla="*/ 774246 h 6152606"/>
              <a:gd name="connsiteX123" fmla="*/ 3557976 w 7323801"/>
              <a:gd name="connsiteY123" fmla="*/ 946876 h 6152606"/>
              <a:gd name="connsiteX124" fmla="*/ 3506247 w 7323801"/>
              <a:gd name="connsiteY124" fmla="*/ 1018903 h 6152606"/>
              <a:gd name="connsiteX125" fmla="*/ 3623813 w 7323801"/>
              <a:gd name="connsiteY125" fmla="*/ 1084217 h 6152606"/>
              <a:gd name="connsiteX126" fmla="*/ 3713359 w 7323801"/>
              <a:gd name="connsiteY126" fmla="*/ 1162594 h 6152606"/>
              <a:gd name="connsiteX127" fmla="*/ 3833603 w 7323801"/>
              <a:gd name="connsiteY127" fmla="*/ 1147445 h 6152606"/>
              <a:gd name="connsiteX128" fmla="*/ 3892255 w 7323801"/>
              <a:gd name="connsiteY128" fmla="*/ 1240971 h 6152606"/>
              <a:gd name="connsiteX129" fmla="*/ 4003758 w 7323801"/>
              <a:gd name="connsiteY129" fmla="*/ 1244499 h 6152606"/>
              <a:gd name="connsiteX130" fmla="*/ 4005574 w 7323801"/>
              <a:gd name="connsiteY130" fmla="*/ 1359898 h 6152606"/>
              <a:gd name="connsiteX131" fmla="*/ 4779844 w 7323801"/>
              <a:gd name="connsiteY131" fmla="*/ 1833462 h 6152606"/>
              <a:gd name="connsiteX132" fmla="*/ 4957563 w 7323801"/>
              <a:gd name="connsiteY132" fmla="*/ 1903504 h 6152606"/>
              <a:gd name="connsiteX133" fmla="*/ 5147905 w 7323801"/>
              <a:gd name="connsiteY133" fmla="*/ 1960245 h 6152606"/>
              <a:gd name="connsiteX134" fmla="*/ 5516936 w 7323801"/>
              <a:gd name="connsiteY134" fmla="*/ 1900509 h 6152606"/>
              <a:gd name="connsiteX135" fmla="*/ 5805310 w 7323801"/>
              <a:gd name="connsiteY135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99961 w 7323801"/>
              <a:gd name="connsiteY98" fmla="*/ 222068 h 6152606"/>
              <a:gd name="connsiteX99" fmla="*/ 2373976 w 7323801"/>
              <a:gd name="connsiteY99" fmla="*/ 265805 h 6152606"/>
              <a:gd name="connsiteX100" fmla="*/ 2430063 w 7323801"/>
              <a:gd name="connsiteY100" fmla="*/ 239758 h 6152606"/>
              <a:gd name="connsiteX101" fmla="*/ 2492930 w 7323801"/>
              <a:gd name="connsiteY101" fmla="*/ 265952 h 6152606"/>
              <a:gd name="connsiteX102" fmla="*/ 2613450 w 7323801"/>
              <a:gd name="connsiteY102" fmla="*/ 289764 h 6152606"/>
              <a:gd name="connsiteX103" fmla="*/ 2523023 w 7323801"/>
              <a:gd name="connsiteY103" fmla="*/ 432435 h 6152606"/>
              <a:gd name="connsiteX104" fmla="*/ 2538811 w 7323801"/>
              <a:gd name="connsiteY104" fmla="*/ 510812 h 6152606"/>
              <a:gd name="connsiteX105" fmla="*/ 2474281 w 7323801"/>
              <a:gd name="connsiteY105" fmla="*/ 561703 h 6152606"/>
              <a:gd name="connsiteX106" fmla="*/ 2395904 w 7323801"/>
              <a:gd name="connsiteY106" fmla="*/ 666206 h 6152606"/>
              <a:gd name="connsiteX107" fmla="*/ 2461218 w 7323801"/>
              <a:gd name="connsiteY107" fmla="*/ 731520 h 6152606"/>
              <a:gd name="connsiteX108" fmla="*/ 2539595 w 7323801"/>
              <a:gd name="connsiteY108" fmla="*/ 653143 h 6152606"/>
              <a:gd name="connsiteX109" fmla="*/ 2633435 w 7323801"/>
              <a:gd name="connsiteY109" fmla="*/ 660422 h 6152606"/>
              <a:gd name="connsiteX110" fmla="*/ 2722198 w 7323801"/>
              <a:gd name="connsiteY110" fmla="*/ 628378 h 6152606"/>
              <a:gd name="connsiteX111" fmla="*/ 2733137 w 7323801"/>
              <a:gd name="connsiteY111" fmla="*/ 460806 h 6152606"/>
              <a:gd name="connsiteX112" fmla="*/ 2853104 w 7323801"/>
              <a:gd name="connsiteY112" fmla="*/ 535577 h 6152606"/>
              <a:gd name="connsiteX113" fmla="*/ 2923637 w 7323801"/>
              <a:gd name="connsiteY113" fmla="*/ 668237 h 6152606"/>
              <a:gd name="connsiteX114" fmla="*/ 2898661 w 7323801"/>
              <a:gd name="connsiteY114" fmla="*/ 734037 h 6152606"/>
              <a:gd name="connsiteX115" fmla="*/ 3025322 w 7323801"/>
              <a:gd name="connsiteY115" fmla="*/ 781390 h 6152606"/>
              <a:gd name="connsiteX116" fmla="*/ 3021582 w 7323801"/>
              <a:gd name="connsiteY116" fmla="*/ 672057 h 6152606"/>
              <a:gd name="connsiteX117" fmla="*/ 3113022 w 7323801"/>
              <a:gd name="connsiteY117" fmla="*/ 661443 h 6152606"/>
              <a:gd name="connsiteX118" fmla="*/ 3166613 w 7323801"/>
              <a:gd name="connsiteY118" fmla="*/ 509451 h 6152606"/>
              <a:gd name="connsiteX119" fmla="*/ 3310304 w 7323801"/>
              <a:gd name="connsiteY119" fmla="*/ 574766 h 6152606"/>
              <a:gd name="connsiteX120" fmla="*/ 3262037 w 7323801"/>
              <a:gd name="connsiteY120" fmla="*/ 689519 h 6152606"/>
              <a:gd name="connsiteX121" fmla="*/ 3265238 w 7323801"/>
              <a:gd name="connsiteY121" fmla="*/ 770346 h 6152606"/>
              <a:gd name="connsiteX122" fmla="*/ 3568884 w 7323801"/>
              <a:gd name="connsiteY122" fmla="*/ 774246 h 6152606"/>
              <a:gd name="connsiteX123" fmla="*/ 3557976 w 7323801"/>
              <a:gd name="connsiteY123" fmla="*/ 946876 h 6152606"/>
              <a:gd name="connsiteX124" fmla="*/ 3506247 w 7323801"/>
              <a:gd name="connsiteY124" fmla="*/ 1018903 h 6152606"/>
              <a:gd name="connsiteX125" fmla="*/ 3623813 w 7323801"/>
              <a:gd name="connsiteY125" fmla="*/ 1084217 h 6152606"/>
              <a:gd name="connsiteX126" fmla="*/ 3713359 w 7323801"/>
              <a:gd name="connsiteY126" fmla="*/ 1162594 h 6152606"/>
              <a:gd name="connsiteX127" fmla="*/ 3833603 w 7323801"/>
              <a:gd name="connsiteY127" fmla="*/ 1147445 h 6152606"/>
              <a:gd name="connsiteX128" fmla="*/ 3892255 w 7323801"/>
              <a:gd name="connsiteY128" fmla="*/ 1240971 h 6152606"/>
              <a:gd name="connsiteX129" fmla="*/ 4003758 w 7323801"/>
              <a:gd name="connsiteY129" fmla="*/ 1244499 h 6152606"/>
              <a:gd name="connsiteX130" fmla="*/ 4005574 w 7323801"/>
              <a:gd name="connsiteY130" fmla="*/ 1359898 h 6152606"/>
              <a:gd name="connsiteX131" fmla="*/ 4779844 w 7323801"/>
              <a:gd name="connsiteY131" fmla="*/ 1833462 h 6152606"/>
              <a:gd name="connsiteX132" fmla="*/ 4957563 w 7323801"/>
              <a:gd name="connsiteY132" fmla="*/ 1903504 h 6152606"/>
              <a:gd name="connsiteX133" fmla="*/ 5147905 w 7323801"/>
              <a:gd name="connsiteY133" fmla="*/ 1960245 h 6152606"/>
              <a:gd name="connsiteX134" fmla="*/ 5516936 w 7323801"/>
              <a:gd name="connsiteY134" fmla="*/ 1900509 h 6152606"/>
              <a:gd name="connsiteX135" fmla="*/ 5805310 w 7323801"/>
              <a:gd name="connsiteY135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2043207 w 7323801"/>
              <a:gd name="connsiteY97" fmla="*/ 248194 h 6152606"/>
              <a:gd name="connsiteX98" fmla="*/ 2135154 w 7323801"/>
              <a:gd name="connsiteY98" fmla="*/ 207780 h 6152606"/>
              <a:gd name="connsiteX99" fmla="*/ 2373976 w 7323801"/>
              <a:gd name="connsiteY99" fmla="*/ 265805 h 6152606"/>
              <a:gd name="connsiteX100" fmla="*/ 2430063 w 7323801"/>
              <a:gd name="connsiteY100" fmla="*/ 239758 h 6152606"/>
              <a:gd name="connsiteX101" fmla="*/ 2492930 w 7323801"/>
              <a:gd name="connsiteY101" fmla="*/ 265952 h 6152606"/>
              <a:gd name="connsiteX102" fmla="*/ 2613450 w 7323801"/>
              <a:gd name="connsiteY102" fmla="*/ 289764 h 6152606"/>
              <a:gd name="connsiteX103" fmla="*/ 2523023 w 7323801"/>
              <a:gd name="connsiteY103" fmla="*/ 432435 h 6152606"/>
              <a:gd name="connsiteX104" fmla="*/ 2538811 w 7323801"/>
              <a:gd name="connsiteY104" fmla="*/ 510812 h 6152606"/>
              <a:gd name="connsiteX105" fmla="*/ 2474281 w 7323801"/>
              <a:gd name="connsiteY105" fmla="*/ 561703 h 6152606"/>
              <a:gd name="connsiteX106" fmla="*/ 2395904 w 7323801"/>
              <a:gd name="connsiteY106" fmla="*/ 666206 h 6152606"/>
              <a:gd name="connsiteX107" fmla="*/ 2461218 w 7323801"/>
              <a:gd name="connsiteY107" fmla="*/ 731520 h 6152606"/>
              <a:gd name="connsiteX108" fmla="*/ 2539595 w 7323801"/>
              <a:gd name="connsiteY108" fmla="*/ 653143 h 6152606"/>
              <a:gd name="connsiteX109" fmla="*/ 2633435 w 7323801"/>
              <a:gd name="connsiteY109" fmla="*/ 660422 h 6152606"/>
              <a:gd name="connsiteX110" fmla="*/ 2722198 w 7323801"/>
              <a:gd name="connsiteY110" fmla="*/ 628378 h 6152606"/>
              <a:gd name="connsiteX111" fmla="*/ 2733137 w 7323801"/>
              <a:gd name="connsiteY111" fmla="*/ 460806 h 6152606"/>
              <a:gd name="connsiteX112" fmla="*/ 2853104 w 7323801"/>
              <a:gd name="connsiteY112" fmla="*/ 535577 h 6152606"/>
              <a:gd name="connsiteX113" fmla="*/ 2923637 w 7323801"/>
              <a:gd name="connsiteY113" fmla="*/ 668237 h 6152606"/>
              <a:gd name="connsiteX114" fmla="*/ 2898661 w 7323801"/>
              <a:gd name="connsiteY114" fmla="*/ 734037 h 6152606"/>
              <a:gd name="connsiteX115" fmla="*/ 3025322 w 7323801"/>
              <a:gd name="connsiteY115" fmla="*/ 781390 h 6152606"/>
              <a:gd name="connsiteX116" fmla="*/ 3021582 w 7323801"/>
              <a:gd name="connsiteY116" fmla="*/ 672057 h 6152606"/>
              <a:gd name="connsiteX117" fmla="*/ 3113022 w 7323801"/>
              <a:gd name="connsiteY117" fmla="*/ 661443 h 6152606"/>
              <a:gd name="connsiteX118" fmla="*/ 3166613 w 7323801"/>
              <a:gd name="connsiteY118" fmla="*/ 509451 h 6152606"/>
              <a:gd name="connsiteX119" fmla="*/ 3310304 w 7323801"/>
              <a:gd name="connsiteY119" fmla="*/ 574766 h 6152606"/>
              <a:gd name="connsiteX120" fmla="*/ 3262037 w 7323801"/>
              <a:gd name="connsiteY120" fmla="*/ 689519 h 6152606"/>
              <a:gd name="connsiteX121" fmla="*/ 3265238 w 7323801"/>
              <a:gd name="connsiteY121" fmla="*/ 770346 h 6152606"/>
              <a:gd name="connsiteX122" fmla="*/ 3568884 w 7323801"/>
              <a:gd name="connsiteY122" fmla="*/ 774246 h 6152606"/>
              <a:gd name="connsiteX123" fmla="*/ 3557976 w 7323801"/>
              <a:gd name="connsiteY123" fmla="*/ 946876 h 6152606"/>
              <a:gd name="connsiteX124" fmla="*/ 3506247 w 7323801"/>
              <a:gd name="connsiteY124" fmla="*/ 1018903 h 6152606"/>
              <a:gd name="connsiteX125" fmla="*/ 3623813 w 7323801"/>
              <a:gd name="connsiteY125" fmla="*/ 1084217 h 6152606"/>
              <a:gd name="connsiteX126" fmla="*/ 3713359 w 7323801"/>
              <a:gd name="connsiteY126" fmla="*/ 1162594 h 6152606"/>
              <a:gd name="connsiteX127" fmla="*/ 3833603 w 7323801"/>
              <a:gd name="connsiteY127" fmla="*/ 1147445 h 6152606"/>
              <a:gd name="connsiteX128" fmla="*/ 3892255 w 7323801"/>
              <a:gd name="connsiteY128" fmla="*/ 1240971 h 6152606"/>
              <a:gd name="connsiteX129" fmla="*/ 4003758 w 7323801"/>
              <a:gd name="connsiteY129" fmla="*/ 1244499 h 6152606"/>
              <a:gd name="connsiteX130" fmla="*/ 4005574 w 7323801"/>
              <a:gd name="connsiteY130" fmla="*/ 1359898 h 6152606"/>
              <a:gd name="connsiteX131" fmla="*/ 4779844 w 7323801"/>
              <a:gd name="connsiteY131" fmla="*/ 1833462 h 6152606"/>
              <a:gd name="connsiteX132" fmla="*/ 4957563 w 7323801"/>
              <a:gd name="connsiteY132" fmla="*/ 1903504 h 6152606"/>
              <a:gd name="connsiteX133" fmla="*/ 5147905 w 7323801"/>
              <a:gd name="connsiteY133" fmla="*/ 1960245 h 6152606"/>
              <a:gd name="connsiteX134" fmla="*/ 5516936 w 7323801"/>
              <a:gd name="connsiteY134" fmla="*/ 1900509 h 6152606"/>
              <a:gd name="connsiteX135" fmla="*/ 5805310 w 7323801"/>
              <a:gd name="connsiteY135" fmla="*/ 1397726 h 6152606"/>
              <a:gd name="connsiteX0" fmla="*/ 5805310 w 7323801"/>
              <a:gd name="connsiteY0" fmla="*/ 1397726 h 6152606"/>
              <a:gd name="connsiteX1" fmla="*/ 6693584 w 7323801"/>
              <a:gd name="connsiteY1" fmla="*/ 1920240 h 6152606"/>
              <a:gd name="connsiteX2" fmla="*/ 6236384 w 7323801"/>
              <a:gd name="connsiteY2" fmla="*/ 2717074 h 6152606"/>
              <a:gd name="connsiteX3" fmla="*/ 6641333 w 7323801"/>
              <a:gd name="connsiteY3" fmla="*/ 3122023 h 6152606"/>
              <a:gd name="connsiteX4" fmla="*/ 6680521 w 7323801"/>
              <a:gd name="connsiteY4" fmla="*/ 3500846 h 6152606"/>
              <a:gd name="connsiteX5" fmla="*/ 6798087 w 7323801"/>
              <a:gd name="connsiteY5" fmla="*/ 3853543 h 6152606"/>
              <a:gd name="connsiteX6" fmla="*/ 6980967 w 7323801"/>
              <a:gd name="connsiteY6" fmla="*/ 4180114 h 6152606"/>
              <a:gd name="connsiteX7" fmla="*/ 7111595 w 7323801"/>
              <a:gd name="connsiteY7" fmla="*/ 4611188 h 6152606"/>
              <a:gd name="connsiteX8" fmla="*/ 7203035 w 7323801"/>
              <a:gd name="connsiteY8" fmla="*/ 4937760 h 6152606"/>
              <a:gd name="connsiteX9" fmla="*/ 7137721 w 7323801"/>
              <a:gd name="connsiteY9" fmla="*/ 5199017 h 6152606"/>
              <a:gd name="connsiteX10" fmla="*/ 7085209 w 7323801"/>
              <a:gd name="connsiteY10" fmla="*/ 5411561 h 6152606"/>
              <a:gd name="connsiteX11" fmla="*/ 7125705 w 7323801"/>
              <a:gd name="connsiteY11" fmla="*/ 5470424 h 6152606"/>
              <a:gd name="connsiteX12" fmla="*/ 7203035 w 7323801"/>
              <a:gd name="connsiteY12" fmla="*/ 5525588 h 6152606"/>
              <a:gd name="connsiteX13" fmla="*/ 7234779 w 7323801"/>
              <a:gd name="connsiteY13" fmla="*/ 5644243 h 6152606"/>
              <a:gd name="connsiteX14" fmla="*/ 7176910 w 7323801"/>
              <a:gd name="connsiteY14" fmla="*/ 5786846 h 6152606"/>
              <a:gd name="connsiteX15" fmla="*/ 7268089 w 7323801"/>
              <a:gd name="connsiteY15" fmla="*/ 5891348 h 6152606"/>
              <a:gd name="connsiteX16" fmla="*/ 7281413 w 7323801"/>
              <a:gd name="connsiteY16" fmla="*/ 6035040 h 6152606"/>
              <a:gd name="connsiteX17" fmla="*/ 7323801 w 7323801"/>
              <a:gd name="connsiteY17" fmla="*/ 6103892 h 6152606"/>
              <a:gd name="connsiteX18" fmla="*/ 7118519 w 7323801"/>
              <a:gd name="connsiteY18" fmla="*/ 6146981 h 6152606"/>
              <a:gd name="connsiteX19" fmla="*/ 7016694 w 7323801"/>
              <a:gd name="connsiteY19" fmla="*/ 6130018 h 6152606"/>
              <a:gd name="connsiteX20" fmla="*/ 6955887 w 7323801"/>
              <a:gd name="connsiteY20" fmla="*/ 6088743 h 6152606"/>
              <a:gd name="connsiteX21" fmla="*/ 6843676 w 7323801"/>
              <a:gd name="connsiteY21" fmla="*/ 6137093 h 6152606"/>
              <a:gd name="connsiteX22" fmla="*/ 6810627 w 7323801"/>
              <a:gd name="connsiteY22" fmla="*/ 6044928 h 6152606"/>
              <a:gd name="connsiteX23" fmla="*/ 6735189 w 7323801"/>
              <a:gd name="connsiteY23" fmla="*/ 5999752 h 6152606"/>
              <a:gd name="connsiteX24" fmla="*/ 6641333 w 7323801"/>
              <a:gd name="connsiteY24" fmla="*/ 6087291 h 6152606"/>
              <a:gd name="connsiteX25" fmla="*/ 6497641 w 7323801"/>
              <a:gd name="connsiteY25" fmla="*/ 6152606 h 6152606"/>
              <a:gd name="connsiteX26" fmla="*/ 6406201 w 7323801"/>
              <a:gd name="connsiteY26" fmla="*/ 6139543 h 6152606"/>
              <a:gd name="connsiteX27" fmla="*/ 6301698 w 7323801"/>
              <a:gd name="connsiteY27" fmla="*/ 6074228 h 6152606"/>
              <a:gd name="connsiteX28" fmla="*/ 6197195 w 7323801"/>
              <a:gd name="connsiteY28" fmla="*/ 6126480 h 6152606"/>
              <a:gd name="connsiteX29" fmla="*/ 6079630 w 7323801"/>
              <a:gd name="connsiteY29" fmla="*/ 6126480 h 6152606"/>
              <a:gd name="connsiteX30" fmla="*/ 6026857 w 7323801"/>
              <a:gd name="connsiteY30" fmla="*/ 6087654 h 6152606"/>
              <a:gd name="connsiteX31" fmla="*/ 5903412 w 7323801"/>
              <a:gd name="connsiteY31" fmla="*/ 6010366 h 6152606"/>
              <a:gd name="connsiteX32" fmla="*/ 5868209 w 7323801"/>
              <a:gd name="connsiteY32" fmla="*/ 6019165 h 6152606"/>
              <a:gd name="connsiteX33" fmla="*/ 5817327 w 7323801"/>
              <a:gd name="connsiteY33" fmla="*/ 5970451 h 6152606"/>
              <a:gd name="connsiteX34" fmla="*/ 5733073 w 7323801"/>
              <a:gd name="connsiteY34" fmla="*/ 5966913 h 6152606"/>
              <a:gd name="connsiteX35" fmla="*/ 5697084 w 7323801"/>
              <a:gd name="connsiteY35" fmla="*/ 5917837 h 6152606"/>
              <a:gd name="connsiteX36" fmla="*/ 5674681 w 7323801"/>
              <a:gd name="connsiteY36" fmla="*/ 5826034 h 6152606"/>
              <a:gd name="connsiteX37" fmla="*/ 5583241 w 7323801"/>
              <a:gd name="connsiteY37" fmla="*/ 5773783 h 6152606"/>
              <a:gd name="connsiteX38" fmla="*/ 5596304 w 7323801"/>
              <a:gd name="connsiteY38" fmla="*/ 5708468 h 6152606"/>
              <a:gd name="connsiteX39" fmla="*/ 5504864 w 7323801"/>
              <a:gd name="connsiteY39" fmla="*/ 5643154 h 6152606"/>
              <a:gd name="connsiteX40" fmla="*/ 5282795 w 7323801"/>
              <a:gd name="connsiteY40" fmla="*/ 5812971 h 6152606"/>
              <a:gd name="connsiteX41" fmla="*/ 5020512 w 7323801"/>
              <a:gd name="connsiteY41" fmla="*/ 5873649 h 6152606"/>
              <a:gd name="connsiteX42" fmla="*/ 4789805 w 7323801"/>
              <a:gd name="connsiteY42" fmla="*/ 6004923 h 6152606"/>
              <a:gd name="connsiteX43" fmla="*/ 4708228 w 7323801"/>
              <a:gd name="connsiteY43" fmla="*/ 5974409 h 6152606"/>
              <a:gd name="connsiteX44" fmla="*/ 4342270 w 7323801"/>
              <a:gd name="connsiteY44" fmla="*/ 5460274 h 6152606"/>
              <a:gd name="connsiteX45" fmla="*/ 3885070 w 7323801"/>
              <a:gd name="connsiteY45" fmla="*/ 4924697 h 6152606"/>
              <a:gd name="connsiteX46" fmla="*/ 3998959 w 7323801"/>
              <a:gd name="connsiteY46" fmla="*/ 5187849 h 6152606"/>
              <a:gd name="connsiteX47" fmla="*/ 3941352 w 7323801"/>
              <a:gd name="connsiteY47" fmla="*/ 5192612 h 6152606"/>
              <a:gd name="connsiteX48" fmla="*/ 3959985 w 7323801"/>
              <a:gd name="connsiteY48" fmla="*/ 5239498 h 6152606"/>
              <a:gd name="connsiteX49" fmla="*/ 3884792 w 7323801"/>
              <a:gd name="connsiteY49" fmla="*/ 5265692 h 6152606"/>
              <a:gd name="connsiteX50" fmla="*/ 3885070 w 7323801"/>
              <a:gd name="connsiteY50" fmla="*/ 5303520 h 6152606"/>
              <a:gd name="connsiteX51" fmla="*/ 3800260 w 7323801"/>
              <a:gd name="connsiteY51" fmla="*/ 5321572 h 6152606"/>
              <a:gd name="connsiteX52" fmla="*/ 3826139 w 7323801"/>
              <a:gd name="connsiteY52" fmla="*/ 5221186 h 6152606"/>
              <a:gd name="connsiteX53" fmla="*/ 3793630 w 7323801"/>
              <a:gd name="connsiteY53" fmla="*/ 5081451 h 6152606"/>
              <a:gd name="connsiteX54" fmla="*/ 3672048 w 7323801"/>
              <a:gd name="connsiteY54" fmla="*/ 4914083 h 6152606"/>
              <a:gd name="connsiteX55" fmla="*/ 3545435 w 7323801"/>
              <a:gd name="connsiteY55" fmla="*/ 4702628 h 6152606"/>
              <a:gd name="connsiteX56" fmla="*/ 3349493 w 7323801"/>
              <a:gd name="connsiteY56" fmla="*/ 4572000 h 6152606"/>
              <a:gd name="connsiteX57" fmla="*/ 3166613 w 7323801"/>
              <a:gd name="connsiteY57" fmla="*/ 4467497 h 6152606"/>
              <a:gd name="connsiteX58" fmla="*/ 3127424 w 7323801"/>
              <a:gd name="connsiteY58" fmla="*/ 4558937 h 6152606"/>
              <a:gd name="connsiteX59" fmla="*/ 3156227 w 7323801"/>
              <a:gd name="connsiteY59" fmla="*/ 4701403 h 6152606"/>
              <a:gd name="connsiteX60" fmla="*/ 3114361 w 7323801"/>
              <a:gd name="connsiteY60" fmla="*/ 4794068 h 6152606"/>
              <a:gd name="connsiteX61" fmla="*/ 2722476 w 7323801"/>
              <a:gd name="connsiteY61" fmla="*/ 4753791 h 6152606"/>
              <a:gd name="connsiteX62" fmla="*/ 2330591 w 7323801"/>
              <a:gd name="connsiteY62" fmla="*/ 4696641 h 6152606"/>
              <a:gd name="connsiteX63" fmla="*/ 2298879 w 7323801"/>
              <a:gd name="connsiteY63" fmla="*/ 4738279 h 6152606"/>
              <a:gd name="connsiteX64" fmla="*/ 2069333 w 7323801"/>
              <a:gd name="connsiteY64" fmla="*/ 4728754 h 6152606"/>
              <a:gd name="connsiteX65" fmla="*/ 1796582 w 7323801"/>
              <a:gd name="connsiteY65" fmla="*/ 4789442 h 6152606"/>
              <a:gd name="connsiteX66" fmla="*/ 1795013 w 7323801"/>
              <a:gd name="connsiteY66" fmla="*/ 4689566 h 6152606"/>
              <a:gd name="connsiteX67" fmla="*/ 1706250 w 7323801"/>
              <a:gd name="connsiteY67" fmla="*/ 4278630 h 6152606"/>
              <a:gd name="connsiteX68" fmla="*/ 1537217 w 7323801"/>
              <a:gd name="connsiteY68" fmla="*/ 4334691 h 6152606"/>
              <a:gd name="connsiteX69" fmla="*/ 1515861 w 7323801"/>
              <a:gd name="connsiteY69" fmla="*/ 4244884 h 6152606"/>
              <a:gd name="connsiteX70" fmla="*/ 695624 w 7323801"/>
              <a:gd name="connsiteY70" fmla="*/ 4736518 h 6152606"/>
              <a:gd name="connsiteX71" fmla="*/ 0 w 7323801"/>
              <a:gd name="connsiteY71" fmla="*/ 4011900 h 6152606"/>
              <a:gd name="connsiteX72" fmla="*/ 388631 w 7323801"/>
              <a:gd name="connsiteY72" fmla="*/ 3435038 h 6152606"/>
              <a:gd name="connsiteX73" fmla="*/ 331710 w 7323801"/>
              <a:gd name="connsiteY73" fmla="*/ 3325981 h 6152606"/>
              <a:gd name="connsiteX74" fmla="*/ 48997 w 7323801"/>
              <a:gd name="connsiteY74" fmla="*/ 3122762 h 6152606"/>
              <a:gd name="connsiteX75" fmla="*/ 292784 w 7323801"/>
              <a:gd name="connsiteY75" fmla="*/ 2965268 h 6152606"/>
              <a:gd name="connsiteX76" fmla="*/ 671607 w 7323801"/>
              <a:gd name="connsiteY76" fmla="*/ 2651760 h 6152606"/>
              <a:gd name="connsiteX77" fmla="*/ 867550 w 7323801"/>
              <a:gd name="connsiteY77" fmla="*/ 2416628 h 6152606"/>
              <a:gd name="connsiteX78" fmla="*/ 1194121 w 7323801"/>
              <a:gd name="connsiteY78" fmla="*/ 2024743 h 6152606"/>
              <a:gd name="connsiteX79" fmla="*/ 1390064 w 7323801"/>
              <a:gd name="connsiteY79" fmla="*/ 1789611 h 6152606"/>
              <a:gd name="connsiteX80" fmla="*/ 1494567 w 7323801"/>
              <a:gd name="connsiteY80" fmla="*/ 1528354 h 6152606"/>
              <a:gd name="connsiteX81" fmla="*/ 1468441 w 7323801"/>
              <a:gd name="connsiteY81" fmla="*/ 1410788 h 6152606"/>
              <a:gd name="connsiteX82" fmla="*/ 1311687 w 7323801"/>
              <a:gd name="connsiteY82" fmla="*/ 1227908 h 6152606"/>
              <a:gd name="connsiteX83" fmla="*/ 1350875 w 7323801"/>
              <a:gd name="connsiteY83" fmla="*/ 1110343 h 6152606"/>
              <a:gd name="connsiteX84" fmla="*/ 1363938 w 7323801"/>
              <a:gd name="connsiteY84" fmla="*/ 992777 h 6152606"/>
              <a:gd name="connsiteX85" fmla="*/ 1429253 w 7323801"/>
              <a:gd name="connsiteY85" fmla="*/ 914400 h 6152606"/>
              <a:gd name="connsiteX86" fmla="*/ 1403127 w 7323801"/>
              <a:gd name="connsiteY86" fmla="*/ 809897 h 6152606"/>
              <a:gd name="connsiteX87" fmla="*/ 1442315 w 7323801"/>
              <a:gd name="connsiteY87" fmla="*/ 783771 h 6152606"/>
              <a:gd name="connsiteX88" fmla="*/ 1533755 w 7323801"/>
              <a:gd name="connsiteY88" fmla="*/ 640080 h 6152606"/>
              <a:gd name="connsiteX89" fmla="*/ 1494567 w 7323801"/>
              <a:gd name="connsiteY89" fmla="*/ 587828 h 6152606"/>
              <a:gd name="connsiteX90" fmla="*/ 1546818 w 7323801"/>
              <a:gd name="connsiteY90" fmla="*/ 535577 h 6152606"/>
              <a:gd name="connsiteX91" fmla="*/ 1481504 w 7323801"/>
              <a:gd name="connsiteY91" fmla="*/ 483326 h 6152606"/>
              <a:gd name="connsiteX92" fmla="*/ 1533755 w 7323801"/>
              <a:gd name="connsiteY92" fmla="*/ 391886 h 6152606"/>
              <a:gd name="connsiteX93" fmla="*/ 1546818 w 7323801"/>
              <a:gd name="connsiteY93" fmla="*/ 274320 h 6152606"/>
              <a:gd name="connsiteX94" fmla="*/ 1599070 w 7323801"/>
              <a:gd name="connsiteY94" fmla="*/ 117566 h 6152606"/>
              <a:gd name="connsiteX95" fmla="*/ 1651321 w 7323801"/>
              <a:gd name="connsiteY95" fmla="*/ 0 h 6152606"/>
              <a:gd name="connsiteX96" fmla="*/ 1899515 w 7323801"/>
              <a:gd name="connsiteY96" fmla="*/ 130628 h 6152606"/>
              <a:gd name="connsiteX97" fmla="*/ 1968800 w 7323801"/>
              <a:gd name="connsiteY97" fmla="*/ 229144 h 6152606"/>
              <a:gd name="connsiteX98" fmla="*/ 2135154 w 7323801"/>
              <a:gd name="connsiteY98" fmla="*/ 207780 h 6152606"/>
              <a:gd name="connsiteX99" fmla="*/ 2373976 w 7323801"/>
              <a:gd name="connsiteY99" fmla="*/ 265805 h 6152606"/>
              <a:gd name="connsiteX100" fmla="*/ 2430063 w 7323801"/>
              <a:gd name="connsiteY100" fmla="*/ 239758 h 6152606"/>
              <a:gd name="connsiteX101" fmla="*/ 2492930 w 7323801"/>
              <a:gd name="connsiteY101" fmla="*/ 265952 h 6152606"/>
              <a:gd name="connsiteX102" fmla="*/ 2613450 w 7323801"/>
              <a:gd name="connsiteY102" fmla="*/ 289764 h 6152606"/>
              <a:gd name="connsiteX103" fmla="*/ 2523023 w 7323801"/>
              <a:gd name="connsiteY103" fmla="*/ 432435 h 6152606"/>
              <a:gd name="connsiteX104" fmla="*/ 2538811 w 7323801"/>
              <a:gd name="connsiteY104" fmla="*/ 510812 h 6152606"/>
              <a:gd name="connsiteX105" fmla="*/ 2474281 w 7323801"/>
              <a:gd name="connsiteY105" fmla="*/ 561703 h 6152606"/>
              <a:gd name="connsiteX106" fmla="*/ 2395904 w 7323801"/>
              <a:gd name="connsiteY106" fmla="*/ 666206 h 6152606"/>
              <a:gd name="connsiteX107" fmla="*/ 2461218 w 7323801"/>
              <a:gd name="connsiteY107" fmla="*/ 731520 h 6152606"/>
              <a:gd name="connsiteX108" fmla="*/ 2539595 w 7323801"/>
              <a:gd name="connsiteY108" fmla="*/ 653143 h 6152606"/>
              <a:gd name="connsiteX109" fmla="*/ 2633435 w 7323801"/>
              <a:gd name="connsiteY109" fmla="*/ 660422 h 6152606"/>
              <a:gd name="connsiteX110" fmla="*/ 2722198 w 7323801"/>
              <a:gd name="connsiteY110" fmla="*/ 628378 h 6152606"/>
              <a:gd name="connsiteX111" fmla="*/ 2733137 w 7323801"/>
              <a:gd name="connsiteY111" fmla="*/ 460806 h 6152606"/>
              <a:gd name="connsiteX112" fmla="*/ 2853104 w 7323801"/>
              <a:gd name="connsiteY112" fmla="*/ 535577 h 6152606"/>
              <a:gd name="connsiteX113" fmla="*/ 2923637 w 7323801"/>
              <a:gd name="connsiteY113" fmla="*/ 668237 h 6152606"/>
              <a:gd name="connsiteX114" fmla="*/ 2898661 w 7323801"/>
              <a:gd name="connsiteY114" fmla="*/ 734037 h 6152606"/>
              <a:gd name="connsiteX115" fmla="*/ 3025322 w 7323801"/>
              <a:gd name="connsiteY115" fmla="*/ 781390 h 6152606"/>
              <a:gd name="connsiteX116" fmla="*/ 3021582 w 7323801"/>
              <a:gd name="connsiteY116" fmla="*/ 672057 h 6152606"/>
              <a:gd name="connsiteX117" fmla="*/ 3113022 w 7323801"/>
              <a:gd name="connsiteY117" fmla="*/ 661443 h 6152606"/>
              <a:gd name="connsiteX118" fmla="*/ 3166613 w 7323801"/>
              <a:gd name="connsiteY118" fmla="*/ 509451 h 6152606"/>
              <a:gd name="connsiteX119" fmla="*/ 3310304 w 7323801"/>
              <a:gd name="connsiteY119" fmla="*/ 574766 h 6152606"/>
              <a:gd name="connsiteX120" fmla="*/ 3262037 w 7323801"/>
              <a:gd name="connsiteY120" fmla="*/ 689519 h 6152606"/>
              <a:gd name="connsiteX121" fmla="*/ 3265238 w 7323801"/>
              <a:gd name="connsiteY121" fmla="*/ 770346 h 6152606"/>
              <a:gd name="connsiteX122" fmla="*/ 3568884 w 7323801"/>
              <a:gd name="connsiteY122" fmla="*/ 774246 h 6152606"/>
              <a:gd name="connsiteX123" fmla="*/ 3557976 w 7323801"/>
              <a:gd name="connsiteY123" fmla="*/ 946876 h 6152606"/>
              <a:gd name="connsiteX124" fmla="*/ 3506247 w 7323801"/>
              <a:gd name="connsiteY124" fmla="*/ 1018903 h 6152606"/>
              <a:gd name="connsiteX125" fmla="*/ 3623813 w 7323801"/>
              <a:gd name="connsiteY125" fmla="*/ 1084217 h 6152606"/>
              <a:gd name="connsiteX126" fmla="*/ 3713359 w 7323801"/>
              <a:gd name="connsiteY126" fmla="*/ 1162594 h 6152606"/>
              <a:gd name="connsiteX127" fmla="*/ 3833603 w 7323801"/>
              <a:gd name="connsiteY127" fmla="*/ 1147445 h 6152606"/>
              <a:gd name="connsiteX128" fmla="*/ 3892255 w 7323801"/>
              <a:gd name="connsiteY128" fmla="*/ 1240971 h 6152606"/>
              <a:gd name="connsiteX129" fmla="*/ 4003758 w 7323801"/>
              <a:gd name="connsiteY129" fmla="*/ 1244499 h 6152606"/>
              <a:gd name="connsiteX130" fmla="*/ 4005574 w 7323801"/>
              <a:gd name="connsiteY130" fmla="*/ 1359898 h 6152606"/>
              <a:gd name="connsiteX131" fmla="*/ 4779844 w 7323801"/>
              <a:gd name="connsiteY131" fmla="*/ 1833462 h 6152606"/>
              <a:gd name="connsiteX132" fmla="*/ 4957563 w 7323801"/>
              <a:gd name="connsiteY132" fmla="*/ 1903504 h 6152606"/>
              <a:gd name="connsiteX133" fmla="*/ 5147905 w 7323801"/>
              <a:gd name="connsiteY133" fmla="*/ 1960245 h 6152606"/>
              <a:gd name="connsiteX134" fmla="*/ 5516936 w 7323801"/>
              <a:gd name="connsiteY134" fmla="*/ 1900509 h 6152606"/>
              <a:gd name="connsiteX135" fmla="*/ 5805310 w 7323801"/>
              <a:gd name="connsiteY135" fmla="*/ 1397726 h 615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23801" h="6152606">
                <a:moveTo>
                  <a:pt x="5805310" y="1397726"/>
                </a:moveTo>
                <a:lnTo>
                  <a:pt x="6693584" y="1920240"/>
                </a:lnTo>
                <a:lnTo>
                  <a:pt x="6236384" y="2717074"/>
                </a:lnTo>
                <a:lnTo>
                  <a:pt x="6641333" y="3122023"/>
                </a:lnTo>
                <a:lnTo>
                  <a:pt x="6680521" y="3500846"/>
                </a:lnTo>
                <a:lnTo>
                  <a:pt x="6798087" y="3853543"/>
                </a:lnTo>
                <a:lnTo>
                  <a:pt x="6980967" y="4180114"/>
                </a:lnTo>
                <a:lnTo>
                  <a:pt x="7111595" y="4611188"/>
                </a:lnTo>
                <a:lnTo>
                  <a:pt x="7203035" y="4937760"/>
                </a:lnTo>
                <a:lnTo>
                  <a:pt x="7137721" y="5199017"/>
                </a:lnTo>
                <a:lnTo>
                  <a:pt x="7085209" y="5411561"/>
                </a:lnTo>
                <a:lnTo>
                  <a:pt x="7125705" y="5470424"/>
                </a:lnTo>
                <a:lnTo>
                  <a:pt x="7203035" y="5525588"/>
                </a:lnTo>
                <a:lnTo>
                  <a:pt x="7234779" y="5644243"/>
                </a:lnTo>
                <a:lnTo>
                  <a:pt x="7176910" y="5786846"/>
                </a:lnTo>
                <a:lnTo>
                  <a:pt x="7268089" y="5891348"/>
                </a:lnTo>
                <a:lnTo>
                  <a:pt x="7281413" y="6035040"/>
                </a:lnTo>
                <a:lnTo>
                  <a:pt x="7323801" y="6103892"/>
                </a:lnTo>
                <a:lnTo>
                  <a:pt x="7118519" y="6146981"/>
                </a:lnTo>
                <a:lnTo>
                  <a:pt x="7016694" y="6130018"/>
                </a:lnTo>
                <a:lnTo>
                  <a:pt x="6955887" y="6088743"/>
                </a:lnTo>
                <a:lnTo>
                  <a:pt x="6843676" y="6137093"/>
                </a:lnTo>
                <a:lnTo>
                  <a:pt x="6810627" y="6044928"/>
                </a:lnTo>
                <a:lnTo>
                  <a:pt x="6735189" y="5999752"/>
                </a:lnTo>
                <a:lnTo>
                  <a:pt x="6641333" y="6087291"/>
                </a:lnTo>
                <a:lnTo>
                  <a:pt x="6497641" y="6152606"/>
                </a:lnTo>
                <a:lnTo>
                  <a:pt x="6406201" y="6139543"/>
                </a:lnTo>
                <a:lnTo>
                  <a:pt x="6301698" y="6074228"/>
                </a:lnTo>
                <a:lnTo>
                  <a:pt x="6197195" y="6126480"/>
                </a:lnTo>
                <a:lnTo>
                  <a:pt x="6079630" y="6126480"/>
                </a:lnTo>
                <a:lnTo>
                  <a:pt x="6026857" y="6087654"/>
                </a:lnTo>
                <a:lnTo>
                  <a:pt x="5903412" y="6010366"/>
                </a:lnTo>
                <a:lnTo>
                  <a:pt x="5868209" y="6019165"/>
                </a:lnTo>
                <a:lnTo>
                  <a:pt x="5817327" y="5970451"/>
                </a:lnTo>
                <a:lnTo>
                  <a:pt x="5733073" y="5966913"/>
                </a:lnTo>
                <a:lnTo>
                  <a:pt x="5697084" y="5917837"/>
                </a:lnTo>
                <a:lnTo>
                  <a:pt x="5674681" y="5826034"/>
                </a:lnTo>
                <a:lnTo>
                  <a:pt x="5583241" y="5773783"/>
                </a:lnTo>
                <a:lnTo>
                  <a:pt x="5596304" y="5708468"/>
                </a:lnTo>
                <a:lnTo>
                  <a:pt x="5504864" y="5643154"/>
                </a:lnTo>
                <a:lnTo>
                  <a:pt x="5282795" y="5812971"/>
                </a:lnTo>
                <a:lnTo>
                  <a:pt x="5020512" y="5873649"/>
                </a:lnTo>
                <a:lnTo>
                  <a:pt x="4789805" y="6004923"/>
                </a:lnTo>
                <a:lnTo>
                  <a:pt x="4708228" y="5974409"/>
                </a:lnTo>
                <a:lnTo>
                  <a:pt x="4342270" y="5460274"/>
                </a:lnTo>
                <a:lnTo>
                  <a:pt x="3885070" y="4924697"/>
                </a:lnTo>
                <a:lnTo>
                  <a:pt x="3998959" y="5187849"/>
                </a:lnTo>
                <a:lnTo>
                  <a:pt x="3941352" y="5192612"/>
                </a:lnTo>
                <a:lnTo>
                  <a:pt x="3959985" y="5239498"/>
                </a:lnTo>
                <a:lnTo>
                  <a:pt x="3884792" y="5265692"/>
                </a:lnTo>
                <a:cubicBezTo>
                  <a:pt x="3884885" y="5278301"/>
                  <a:pt x="3884977" y="5290911"/>
                  <a:pt x="3885070" y="5303520"/>
                </a:cubicBezTo>
                <a:lnTo>
                  <a:pt x="3800260" y="5321572"/>
                </a:lnTo>
                <a:lnTo>
                  <a:pt x="3826139" y="5221186"/>
                </a:lnTo>
                <a:lnTo>
                  <a:pt x="3793630" y="5081451"/>
                </a:lnTo>
                <a:lnTo>
                  <a:pt x="3672048" y="4914083"/>
                </a:lnTo>
                <a:lnTo>
                  <a:pt x="3545435" y="4702628"/>
                </a:lnTo>
                <a:lnTo>
                  <a:pt x="3349493" y="4572000"/>
                </a:lnTo>
                <a:lnTo>
                  <a:pt x="3166613" y="4467497"/>
                </a:lnTo>
                <a:lnTo>
                  <a:pt x="3127424" y="4558937"/>
                </a:lnTo>
                <a:lnTo>
                  <a:pt x="3156227" y="4701403"/>
                </a:lnTo>
                <a:lnTo>
                  <a:pt x="3114361" y="4794068"/>
                </a:lnTo>
                <a:lnTo>
                  <a:pt x="2722476" y="4753791"/>
                </a:lnTo>
                <a:lnTo>
                  <a:pt x="2330591" y="4696641"/>
                </a:lnTo>
                <a:lnTo>
                  <a:pt x="2298879" y="4738279"/>
                </a:lnTo>
                <a:lnTo>
                  <a:pt x="2069333" y="4728754"/>
                </a:lnTo>
                <a:lnTo>
                  <a:pt x="1796582" y="4789442"/>
                </a:lnTo>
                <a:lnTo>
                  <a:pt x="1795013" y="4689566"/>
                </a:lnTo>
                <a:lnTo>
                  <a:pt x="1706250" y="4278630"/>
                </a:lnTo>
                <a:lnTo>
                  <a:pt x="1537217" y="4334691"/>
                </a:lnTo>
                <a:lnTo>
                  <a:pt x="1515861" y="4244884"/>
                </a:lnTo>
                <a:lnTo>
                  <a:pt x="695624" y="4736518"/>
                </a:lnTo>
                <a:lnTo>
                  <a:pt x="0" y="4011900"/>
                </a:lnTo>
                <a:lnTo>
                  <a:pt x="388631" y="3435038"/>
                </a:lnTo>
                <a:lnTo>
                  <a:pt x="331710" y="3325981"/>
                </a:lnTo>
                <a:lnTo>
                  <a:pt x="48997" y="3122762"/>
                </a:lnTo>
                <a:lnTo>
                  <a:pt x="292784" y="2965268"/>
                </a:lnTo>
                <a:lnTo>
                  <a:pt x="671607" y="2651760"/>
                </a:lnTo>
                <a:lnTo>
                  <a:pt x="867550" y="2416628"/>
                </a:lnTo>
                <a:lnTo>
                  <a:pt x="1194121" y="2024743"/>
                </a:lnTo>
                <a:lnTo>
                  <a:pt x="1390064" y="1789611"/>
                </a:lnTo>
                <a:lnTo>
                  <a:pt x="1494567" y="1528354"/>
                </a:lnTo>
                <a:lnTo>
                  <a:pt x="1468441" y="1410788"/>
                </a:lnTo>
                <a:lnTo>
                  <a:pt x="1311687" y="1227908"/>
                </a:lnTo>
                <a:lnTo>
                  <a:pt x="1350875" y="1110343"/>
                </a:lnTo>
                <a:lnTo>
                  <a:pt x="1363938" y="992777"/>
                </a:lnTo>
                <a:lnTo>
                  <a:pt x="1429253" y="914400"/>
                </a:lnTo>
                <a:lnTo>
                  <a:pt x="1403127" y="809897"/>
                </a:lnTo>
                <a:lnTo>
                  <a:pt x="1442315" y="783771"/>
                </a:lnTo>
                <a:lnTo>
                  <a:pt x="1533755" y="640080"/>
                </a:lnTo>
                <a:lnTo>
                  <a:pt x="1494567" y="587828"/>
                </a:lnTo>
                <a:lnTo>
                  <a:pt x="1546818" y="535577"/>
                </a:lnTo>
                <a:lnTo>
                  <a:pt x="1481504" y="483326"/>
                </a:lnTo>
                <a:lnTo>
                  <a:pt x="1533755" y="391886"/>
                </a:lnTo>
                <a:lnTo>
                  <a:pt x="1546818" y="274320"/>
                </a:lnTo>
                <a:lnTo>
                  <a:pt x="1599070" y="117566"/>
                </a:lnTo>
                <a:lnTo>
                  <a:pt x="1651321" y="0"/>
                </a:lnTo>
                <a:lnTo>
                  <a:pt x="1899515" y="130628"/>
                </a:lnTo>
                <a:lnTo>
                  <a:pt x="1968800" y="229144"/>
                </a:lnTo>
                <a:lnTo>
                  <a:pt x="2135154" y="207780"/>
                </a:lnTo>
                <a:lnTo>
                  <a:pt x="2373976" y="265805"/>
                </a:lnTo>
                <a:lnTo>
                  <a:pt x="2430063" y="239758"/>
                </a:lnTo>
                <a:lnTo>
                  <a:pt x="2492930" y="265952"/>
                </a:lnTo>
                <a:lnTo>
                  <a:pt x="2613450" y="289764"/>
                </a:lnTo>
                <a:lnTo>
                  <a:pt x="2523023" y="432435"/>
                </a:lnTo>
                <a:lnTo>
                  <a:pt x="2538811" y="510812"/>
                </a:lnTo>
                <a:lnTo>
                  <a:pt x="2474281" y="561703"/>
                </a:lnTo>
                <a:lnTo>
                  <a:pt x="2395904" y="666206"/>
                </a:lnTo>
                <a:lnTo>
                  <a:pt x="2461218" y="731520"/>
                </a:lnTo>
                <a:lnTo>
                  <a:pt x="2539595" y="653143"/>
                </a:lnTo>
                <a:lnTo>
                  <a:pt x="2633435" y="660422"/>
                </a:lnTo>
                <a:lnTo>
                  <a:pt x="2722198" y="628378"/>
                </a:lnTo>
                <a:lnTo>
                  <a:pt x="2733137" y="460806"/>
                </a:lnTo>
                <a:lnTo>
                  <a:pt x="2853104" y="535577"/>
                </a:lnTo>
                <a:lnTo>
                  <a:pt x="2923637" y="668237"/>
                </a:lnTo>
                <a:lnTo>
                  <a:pt x="2898661" y="734037"/>
                </a:lnTo>
                <a:lnTo>
                  <a:pt x="3025322" y="781390"/>
                </a:lnTo>
                <a:cubicBezTo>
                  <a:pt x="3024876" y="744152"/>
                  <a:pt x="3022028" y="709295"/>
                  <a:pt x="3021582" y="672057"/>
                </a:cubicBezTo>
                <a:lnTo>
                  <a:pt x="3113022" y="661443"/>
                </a:lnTo>
                <a:lnTo>
                  <a:pt x="3166613" y="509451"/>
                </a:lnTo>
                <a:lnTo>
                  <a:pt x="3310304" y="574766"/>
                </a:lnTo>
                <a:lnTo>
                  <a:pt x="3262037" y="689519"/>
                </a:lnTo>
                <a:lnTo>
                  <a:pt x="3265238" y="770346"/>
                </a:lnTo>
                <a:lnTo>
                  <a:pt x="3568884" y="774246"/>
                </a:lnTo>
                <a:lnTo>
                  <a:pt x="3557976" y="946876"/>
                </a:lnTo>
                <a:lnTo>
                  <a:pt x="3506247" y="1018903"/>
                </a:lnTo>
                <a:lnTo>
                  <a:pt x="3623813" y="1084217"/>
                </a:lnTo>
                <a:lnTo>
                  <a:pt x="3713359" y="1162594"/>
                </a:lnTo>
                <a:cubicBezTo>
                  <a:pt x="3705434" y="1148019"/>
                  <a:pt x="3793522" y="1152495"/>
                  <a:pt x="3833603" y="1147445"/>
                </a:cubicBezTo>
                <a:lnTo>
                  <a:pt x="3892255" y="1240971"/>
                </a:lnTo>
                <a:lnTo>
                  <a:pt x="4003758" y="1244499"/>
                </a:lnTo>
                <a:cubicBezTo>
                  <a:pt x="4004363" y="1282965"/>
                  <a:pt x="4004969" y="1321432"/>
                  <a:pt x="4005574" y="1359898"/>
                </a:cubicBezTo>
                <a:lnTo>
                  <a:pt x="4779844" y="1833462"/>
                </a:lnTo>
                <a:lnTo>
                  <a:pt x="4957563" y="1903504"/>
                </a:lnTo>
                <a:lnTo>
                  <a:pt x="5147905" y="1960245"/>
                </a:lnTo>
                <a:lnTo>
                  <a:pt x="5516936" y="1900509"/>
                </a:lnTo>
                <a:lnTo>
                  <a:pt x="5805310" y="139772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1161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https://webmap.city.fukuoka.lg.jp/fukuoka/Portal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5D3D37-937E-4609-F3BF-62E7BD921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488504" y="985715"/>
            <a:ext cx="430807" cy="6051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179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エリア①東区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7E315E0-A605-C3C0-0F56-2FFA3A26E462}"/>
              </a:ext>
            </a:extLst>
          </p:cNvPr>
          <p:cNvGrpSpPr/>
          <p:nvPr/>
        </p:nvGrpSpPr>
        <p:grpSpPr>
          <a:xfrm>
            <a:off x="7187563" y="1090538"/>
            <a:ext cx="2740648" cy="1028712"/>
            <a:chOff x="6968919" y="516019"/>
            <a:chExt cx="3489855" cy="130993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D0387DD-4828-E207-0025-C29489783DC9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90FF3FB4-0505-A51F-E608-8D703609372F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2997C5F-A91A-01DA-1535-6BD94A614C1F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B6CE25E-CB40-4BE3-3258-BE52C5B730D2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9E151D3-39AC-A8A7-698E-2F140F8002FE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5FE9307D-E678-9C89-7FA9-23CCD4DC4D3E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64F83F5-0E8B-ED84-E65D-C3C084EEC55E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97E33EF9-4DE6-116B-1FAA-5B86B829FDCD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</p:spTree>
    <p:extLst>
      <p:ext uri="{BB962C8B-B14F-4D97-AF65-F5344CB8AC3E}">
        <p14:creationId xmlns:p14="http://schemas.microsoft.com/office/powerpoint/2010/main" val="19220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48282" y="623544"/>
            <a:ext cx="179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エリア①東区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6" name="グループ化 545">
            <a:extLst>
              <a:ext uri="{FF2B5EF4-FFF2-40B4-BE49-F238E27FC236}">
                <a16:creationId xmlns:a16="http://schemas.microsoft.com/office/drawing/2014/main" id="{5D00B0CD-EC7A-803B-8443-3D69B1BA71FF}"/>
              </a:ext>
            </a:extLst>
          </p:cNvPr>
          <p:cNvGrpSpPr/>
          <p:nvPr/>
        </p:nvGrpSpPr>
        <p:grpSpPr>
          <a:xfrm>
            <a:off x="7329264" y="873074"/>
            <a:ext cx="2740648" cy="1028712"/>
            <a:chOff x="6968919" y="516019"/>
            <a:chExt cx="3489855" cy="1309930"/>
          </a:xfrm>
        </p:grpSpPr>
        <p:sp>
          <p:nvSpPr>
            <p:cNvPr id="547" name="正方形/長方形 546">
              <a:extLst>
                <a:ext uri="{FF2B5EF4-FFF2-40B4-BE49-F238E27FC236}">
                  <a16:creationId xmlns:a16="http://schemas.microsoft.com/office/drawing/2014/main" id="{997B74B9-8503-0D7D-BD0A-14FE4E1E4084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>
              <a:extLst>
                <a:ext uri="{FF2B5EF4-FFF2-40B4-BE49-F238E27FC236}">
                  <a16:creationId xmlns:a16="http://schemas.microsoft.com/office/drawing/2014/main" id="{5FB31A32-0FF4-CFD6-70F4-341197959398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テキスト ボックス 548">
              <a:extLst>
                <a:ext uri="{FF2B5EF4-FFF2-40B4-BE49-F238E27FC236}">
                  <a16:creationId xmlns:a16="http://schemas.microsoft.com/office/drawing/2014/main" id="{02BA8584-620A-39E5-E737-89200D51B290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0" name="正方形/長方形 549">
              <a:extLst>
                <a:ext uri="{FF2B5EF4-FFF2-40B4-BE49-F238E27FC236}">
                  <a16:creationId xmlns:a16="http://schemas.microsoft.com/office/drawing/2014/main" id="{685F9810-E6FE-8DF5-57ED-151FA618D8B5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正方形/長方形 550">
              <a:extLst>
                <a:ext uri="{FF2B5EF4-FFF2-40B4-BE49-F238E27FC236}">
                  <a16:creationId xmlns:a16="http://schemas.microsoft.com/office/drawing/2014/main" id="{F3A50249-E1AD-E97A-5FF5-7EBC2CF5D4A9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552" name="楕円 551">
              <a:extLst>
                <a:ext uri="{FF2B5EF4-FFF2-40B4-BE49-F238E27FC236}">
                  <a16:creationId xmlns:a16="http://schemas.microsoft.com/office/drawing/2014/main" id="{AE24B63E-6613-2A8E-05EA-3C1F6D204BAC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553" name="正方形/長方形 552">
              <a:extLst>
                <a:ext uri="{FF2B5EF4-FFF2-40B4-BE49-F238E27FC236}">
                  <a16:creationId xmlns:a16="http://schemas.microsoft.com/office/drawing/2014/main" id="{10AE04E4-7864-FA30-AE52-D279322F6C91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>
              <a:extLst>
                <a:ext uri="{FF2B5EF4-FFF2-40B4-BE49-F238E27FC236}">
                  <a16:creationId xmlns:a16="http://schemas.microsoft.com/office/drawing/2014/main" id="{ED6B2FDA-FA19-CF5A-BE08-4C444569DDD0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5CB8A4-59AD-965E-B70F-559407FBB029}"/>
              </a:ext>
            </a:extLst>
          </p:cNvPr>
          <p:cNvSpPr txBox="1"/>
          <p:nvPr/>
        </p:nvSpPr>
        <p:spPr>
          <a:xfrm>
            <a:off x="6321152" y="775792"/>
            <a:ext cx="1006814" cy="25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R7.10.1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5D3D37-937E-4609-F3BF-62E7BD921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488504" y="1074788"/>
            <a:ext cx="450575" cy="632879"/>
          </a:xfrm>
          <a:prstGeom prst="rect">
            <a:avLst/>
          </a:prstGeom>
        </p:spPr>
      </p:pic>
      <p:sp>
        <p:nvSpPr>
          <p:cNvPr id="6" name="Rectangle 67">
            <a:extLst>
              <a:ext uri="{FF2B5EF4-FFF2-40B4-BE49-F238E27FC236}">
                <a16:creationId xmlns:a16="http://schemas.microsoft.com/office/drawing/2014/main" id="{214ECFAB-A460-6934-35C6-930D257A45CE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既存取組み状況（停留所配置図）</a:t>
            </a:r>
          </a:p>
        </p:txBody>
      </p:sp>
      <p:sp>
        <p:nvSpPr>
          <p:cNvPr id="7" name="テキスト 751">
            <a:extLst>
              <a:ext uri="{FF2B5EF4-FFF2-40B4-BE49-F238E27FC236}">
                <a16:creationId xmlns:a16="http://schemas.microsoft.com/office/drawing/2014/main" id="{A14C7DB6-CA8E-ECC0-B016-D173B63FEFA7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766E7F-D6A1-6537-8D3F-D6156F2F7222}"/>
              </a:ext>
            </a:extLst>
          </p:cNvPr>
          <p:cNvGrpSpPr/>
          <p:nvPr/>
        </p:nvGrpSpPr>
        <p:grpSpPr>
          <a:xfrm>
            <a:off x="429710" y="1028233"/>
            <a:ext cx="6681143" cy="5597186"/>
            <a:chOff x="395536" y="99085"/>
            <a:chExt cx="7949580" cy="665983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D1C8C40-4866-150B-93B6-D772A680B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0" r="27940" b="3136"/>
            <a:stretch/>
          </p:blipFill>
          <p:spPr>
            <a:xfrm>
              <a:off x="395536" y="99085"/>
              <a:ext cx="7949580" cy="6659830"/>
            </a:xfrm>
            <a:prstGeom prst="rect">
              <a:avLst/>
            </a:prstGeom>
            <a:ln>
              <a:noFill/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sp>
          <p:nvSpPr>
            <p:cNvPr id="11" name="楕円 34">
              <a:extLst>
                <a:ext uri="{FF2B5EF4-FFF2-40B4-BE49-F238E27FC236}">
                  <a16:creationId xmlns:a16="http://schemas.microsoft.com/office/drawing/2014/main" id="{F1CAF04A-9794-7A7F-03A8-136D2B05B6AE}"/>
                </a:ext>
              </a:extLst>
            </p:cNvPr>
            <p:cNvSpPr/>
            <p:nvPr/>
          </p:nvSpPr>
          <p:spPr>
            <a:xfrm>
              <a:off x="4103084" y="2403041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34">
              <a:extLst>
                <a:ext uri="{FF2B5EF4-FFF2-40B4-BE49-F238E27FC236}">
                  <a16:creationId xmlns:a16="http://schemas.microsoft.com/office/drawing/2014/main" id="{7EB768F3-7F21-9321-216D-0F6004B62E6D}"/>
                </a:ext>
              </a:extLst>
            </p:cNvPr>
            <p:cNvSpPr/>
            <p:nvPr/>
          </p:nvSpPr>
          <p:spPr>
            <a:xfrm>
              <a:off x="4405700" y="2445447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34">
              <a:extLst>
                <a:ext uri="{FF2B5EF4-FFF2-40B4-BE49-F238E27FC236}">
                  <a16:creationId xmlns:a16="http://schemas.microsoft.com/office/drawing/2014/main" id="{B5BEFBE4-93B6-2BFD-77C1-529D81BCBF9E}"/>
                </a:ext>
              </a:extLst>
            </p:cNvPr>
            <p:cNvSpPr/>
            <p:nvPr/>
          </p:nvSpPr>
          <p:spPr>
            <a:xfrm>
              <a:off x="4661436" y="2195541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34">
              <a:extLst>
                <a:ext uri="{FF2B5EF4-FFF2-40B4-BE49-F238E27FC236}">
                  <a16:creationId xmlns:a16="http://schemas.microsoft.com/office/drawing/2014/main" id="{F8C03463-88B1-09ED-CEF1-2A9BB909FADF}"/>
                </a:ext>
              </a:extLst>
            </p:cNvPr>
            <p:cNvSpPr/>
            <p:nvPr/>
          </p:nvSpPr>
          <p:spPr>
            <a:xfrm>
              <a:off x="5080747" y="2705288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34">
              <a:extLst>
                <a:ext uri="{FF2B5EF4-FFF2-40B4-BE49-F238E27FC236}">
                  <a16:creationId xmlns:a16="http://schemas.microsoft.com/office/drawing/2014/main" id="{08C4220A-A8AF-803B-4406-380938A2503C}"/>
                </a:ext>
              </a:extLst>
            </p:cNvPr>
            <p:cNvSpPr/>
            <p:nvPr/>
          </p:nvSpPr>
          <p:spPr>
            <a:xfrm>
              <a:off x="5388459" y="2842164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34">
              <a:extLst>
                <a:ext uri="{FF2B5EF4-FFF2-40B4-BE49-F238E27FC236}">
                  <a16:creationId xmlns:a16="http://schemas.microsoft.com/office/drawing/2014/main" id="{13431B64-3740-D960-7A3B-B8C21A80F1D4}"/>
                </a:ext>
              </a:extLst>
            </p:cNvPr>
            <p:cNvSpPr/>
            <p:nvPr/>
          </p:nvSpPr>
          <p:spPr>
            <a:xfrm>
              <a:off x="4939587" y="4451661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34">
              <a:extLst>
                <a:ext uri="{FF2B5EF4-FFF2-40B4-BE49-F238E27FC236}">
                  <a16:creationId xmlns:a16="http://schemas.microsoft.com/office/drawing/2014/main" id="{3AC0BF45-A793-251A-56AC-A7B9A9FD6DE7}"/>
                </a:ext>
              </a:extLst>
            </p:cNvPr>
            <p:cNvSpPr/>
            <p:nvPr/>
          </p:nvSpPr>
          <p:spPr>
            <a:xfrm>
              <a:off x="4275424" y="4324244"/>
              <a:ext cx="82736" cy="8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34">
              <a:extLst>
                <a:ext uri="{FF2B5EF4-FFF2-40B4-BE49-F238E27FC236}">
                  <a16:creationId xmlns:a16="http://schemas.microsoft.com/office/drawing/2014/main" id="{EDCB454A-4EB1-5B36-D7DA-464974D21B6B}"/>
                </a:ext>
              </a:extLst>
            </p:cNvPr>
            <p:cNvSpPr/>
            <p:nvPr/>
          </p:nvSpPr>
          <p:spPr>
            <a:xfrm flipV="1">
              <a:off x="3125609" y="2190236"/>
              <a:ext cx="129575" cy="11539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6">
              <a:extLst>
                <a:ext uri="{FF2B5EF4-FFF2-40B4-BE49-F238E27FC236}">
                  <a16:creationId xmlns:a16="http://schemas.microsoft.com/office/drawing/2014/main" id="{0A185000-B815-3752-DDA2-6A71A68F2B2A}"/>
                </a:ext>
              </a:extLst>
            </p:cNvPr>
            <p:cNvSpPr/>
            <p:nvPr/>
          </p:nvSpPr>
          <p:spPr>
            <a:xfrm rot="10800000" flipV="1">
              <a:off x="2578430" y="2725089"/>
              <a:ext cx="109964" cy="10490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45" name="楕円 43">
              <a:extLst>
                <a:ext uri="{FF2B5EF4-FFF2-40B4-BE49-F238E27FC236}">
                  <a16:creationId xmlns:a16="http://schemas.microsoft.com/office/drawing/2014/main" id="{272E6C30-38C3-5241-BE3B-87FEA22B7BA4}"/>
                </a:ext>
              </a:extLst>
            </p:cNvPr>
            <p:cNvSpPr/>
            <p:nvPr/>
          </p:nvSpPr>
          <p:spPr>
            <a:xfrm rot="10635325" flipV="1">
              <a:off x="1936383" y="3484768"/>
              <a:ext cx="118501" cy="102031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57" name="楕円 6">
              <a:extLst>
                <a:ext uri="{FF2B5EF4-FFF2-40B4-BE49-F238E27FC236}">
                  <a16:creationId xmlns:a16="http://schemas.microsoft.com/office/drawing/2014/main" id="{F40C7DF6-47C3-E8AC-E69B-7E71F1332D44}"/>
                </a:ext>
              </a:extLst>
            </p:cNvPr>
            <p:cNvSpPr/>
            <p:nvPr/>
          </p:nvSpPr>
          <p:spPr>
            <a:xfrm>
              <a:off x="6581715" y="3652901"/>
              <a:ext cx="122759" cy="12275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楕円 6">
              <a:extLst>
                <a:ext uri="{FF2B5EF4-FFF2-40B4-BE49-F238E27FC236}">
                  <a16:creationId xmlns:a16="http://schemas.microsoft.com/office/drawing/2014/main" id="{2BF9A09E-4FB3-DAC3-0C9B-4F62B3D78876}"/>
                </a:ext>
              </a:extLst>
            </p:cNvPr>
            <p:cNvSpPr/>
            <p:nvPr/>
          </p:nvSpPr>
          <p:spPr>
            <a:xfrm>
              <a:off x="6581715" y="5127647"/>
              <a:ext cx="133638" cy="13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楕円 65">
              <a:extLst>
                <a:ext uri="{FF2B5EF4-FFF2-40B4-BE49-F238E27FC236}">
                  <a16:creationId xmlns:a16="http://schemas.microsoft.com/office/drawing/2014/main" id="{27EB6AEE-5876-C729-9C53-93E018964520}"/>
                </a:ext>
              </a:extLst>
            </p:cNvPr>
            <p:cNvSpPr/>
            <p:nvPr/>
          </p:nvSpPr>
          <p:spPr>
            <a:xfrm>
              <a:off x="5826747" y="2962697"/>
              <a:ext cx="132287" cy="1322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楕円 34">
              <a:extLst>
                <a:ext uri="{FF2B5EF4-FFF2-40B4-BE49-F238E27FC236}">
                  <a16:creationId xmlns:a16="http://schemas.microsoft.com/office/drawing/2014/main" id="{B5E230C5-069F-A3BA-7F05-054F2DB5C34D}"/>
                </a:ext>
              </a:extLst>
            </p:cNvPr>
            <p:cNvSpPr/>
            <p:nvPr/>
          </p:nvSpPr>
          <p:spPr>
            <a:xfrm>
              <a:off x="7022764" y="3101598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楕円 34">
              <a:extLst>
                <a:ext uri="{FF2B5EF4-FFF2-40B4-BE49-F238E27FC236}">
                  <a16:creationId xmlns:a16="http://schemas.microsoft.com/office/drawing/2014/main" id="{8B7F22B6-8DCA-C947-9989-FFCED28EFAB2}"/>
                </a:ext>
              </a:extLst>
            </p:cNvPr>
            <p:cNvSpPr/>
            <p:nvPr/>
          </p:nvSpPr>
          <p:spPr>
            <a:xfrm>
              <a:off x="7041316" y="3670186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楕円 34">
              <a:extLst>
                <a:ext uri="{FF2B5EF4-FFF2-40B4-BE49-F238E27FC236}">
                  <a16:creationId xmlns:a16="http://schemas.microsoft.com/office/drawing/2014/main" id="{81EEFF51-BAE5-F6A4-48F5-38381DC82E74}"/>
                </a:ext>
              </a:extLst>
            </p:cNvPr>
            <p:cNvSpPr/>
            <p:nvPr/>
          </p:nvSpPr>
          <p:spPr>
            <a:xfrm>
              <a:off x="6144898" y="4458872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楕円 34">
              <a:extLst>
                <a:ext uri="{FF2B5EF4-FFF2-40B4-BE49-F238E27FC236}">
                  <a16:creationId xmlns:a16="http://schemas.microsoft.com/office/drawing/2014/main" id="{5D49CAB0-786B-3779-706D-A6D910467B5B}"/>
                </a:ext>
              </a:extLst>
            </p:cNvPr>
            <p:cNvSpPr/>
            <p:nvPr/>
          </p:nvSpPr>
          <p:spPr>
            <a:xfrm>
              <a:off x="6370790" y="4604279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楕円 34">
              <a:extLst>
                <a:ext uri="{FF2B5EF4-FFF2-40B4-BE49-F238E27FC236}">
                  <a16:creationId xmlns:a16="http://schemas.microsoft.com/office/drawing/2014/main" id="{1167DB15-F66E-4C71-1B39-2B5EE773CE90}"/>
                </a:ext>
              </a:extLst>
            </p:cNvPr>
            <p:cNvSpPr/>
            <p:nvPr/>
          </p:nvSpPr>
          <p:spPr>
            <a:xfrm>
              <a:off x="5905298" y="4385504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楕円 34">
              <a:extLst>
                <a:ext uri="{FF2B5EF4-FFF2-40B4-BE49-F238E27FC236}">
                  <a16:creationId xmlns:a16="http://schemas.microsoft.com/office/drawing/2014/main" id="{5356145E-5572-02A1-3E51-E71F697C4890}"/>
                </a:ext>
              </a:extLst>
            </p:cNvPr>
            <p:cNvSpPr/>
            <p:nvPr/>
          </p:nvSpPr>
          <p:spPr>
            <a:xfrm>
              <a:off x="5701589" y="4563100"/>
              <a:ext cx="88191" cy="88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楕円 65">
              <a:extLst>
                <a:ext uri="{FF2B5EF4-FFF2-40B4-BE49-F238E27FC236}">
                  <a16:creationId xmlns:a16="http://schemas.microsoft.com/office/drawing/2014/main" id="{3919C400-B991-ADE7-B09F-78FE2711CFCD}"/>
                </a:ext>
              </a:extLst>
            </p:cNvPr>
            <p:cNvSpPr/>
            <p:nvPr/>
          </p:nvSpPr>
          <p:spPr>
            <a:xfrm>
              <a:off x="4349962" y="4563100"/>
              <a:ext cx="115774" cy="11577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楕円 34">
              <a:extLst>
                <a:ext uri="{FF2B5EF4-FFF2-40B4-BE49-F238E27FC236}">
                  <a16:creationId xmlns:a16="http://schemas.microsoft.com/office/drawing/2014/main" id="{294A0C51-52C0-1535-6248-040A754D0BA6}"/>
                </a:ext>
              </a:extLst>
            </p:cNvPr>
            <p:cNvSpPr/>
            <p:nvPr/>
          </p:nvSpPr>
          <p:spPr>
            <a:xfrm>
              <a:off x="4969940" y="4865846"/>
              <a:ext cx="87590" cy="87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 325">
              <a:extLst>
                <a:ext uri="{FF2B5EF4-FFF2-40B4-BE49-F238E27FC236}">
                  <a16:creationId xmlns:a16="http://schemas.microsoft.com/office/drawing/2014/main" id="{FAA51A75-C2F3-8418-50E0-720CA60260BB}"/>
                </a:ext>
              </a:extLst>
            </p:cNvPr>
            <p:cNvSpPr/>
            <p:nvPr/>
          </p:nvSpPr>
          <p:spPr>
            <a:xfrm>
              <a:off x="961355" y="347591"/>
              <a:ext cx="3760597" cy="5370638"/>
            </a:xfrm>
            <a:custGeom>
              <a:avLst/>
              <a:gdLst>
                <a:gd name="connsiteX0" fmla="*/ 1750422 w 4271554"/>
                <a:gd name="connsiteY0" fmla="*/ 0 h 6100354"/>
                <a:gd name="connsiteX1" fmla="*/ 1658982 w 4271554"/>
                <a:gd name="connsiteY1" fmla="*/ 274320 h 6100354"/>
                <a:gd name="connsiteX2" fmla="*/ 1593668 w 4271554"/>
                <a:gd name="connsiteY2" fmla="*/ 548640 h 6100354"/>
                <a:gd name="connsiteX3" fmla="*/ 1528354 w 4271554"/>
                <a:gd name="connsiteY3" fmla="*/ 888274 h 6100354"/>
                <a:gd name="connsiteX4" fmla="*/ 1463040 w 4271554"/>
                <a:gd name="connsiteY4" fmla="*/ 966651 h 6100354"/>
                <a:gd name="connsiteX5" fmla="*/ 1463040 w 4271554"/>
                <a:gd name="connsiteY5" fmla="*/ 1084217 h 6100354"/>
                <a:gd name="connsiteX6" fmla="*/ 1436914 w 4271554"/>
                <a:gd name="connsiteY6" fmla="*/ 1267097 h 6100354"/>
                <a:gd name="connsiteX7" fmla="*/ 1423851 w 4271554"/>
                <a:gd name="connsiteY7" fmla="*/ 1410789 h 6100354"/>
                <a:gd name="connsiteX8" fmla="*/ 1423851 w 4271554"/>
                <a:gd name="connsiteY8" fmla="*/ 1463040 h 6100354"/>
                <a:gd name="connsiteX9" fmla="*/ 1567542 w 4271554"/>
                <a:gd name="connsiteY9" fmla="*/ 1619794 h 6100354"/>
                <a:gd name="connsiteX10" fmla="*/ 1567542 w 4271554"/>
                <a:gd name="connsiteY10" fmla="*/ 1828800 h 6100354"/>
                <a:gd name="connsiteX11" fmla="*/ 1436914 w 4271554"/>
                <a:gd name="connsiteY11" fmla="*/ 2168434 h 6100354"/>
                <a:gd name="connsiteX12" fmla="*/ 1227908 w 4271554"/>
                <a:gd name="connsiteY12" fmla="*/ 2390503 h 6100354"/>
                <a:gd name="connsiteX13" fmla="*/ 1045028 w 4271554"/>
                <a:gd name="connsiteY13" fmla="*/ 2534194 h 6100354"/>
                <a:gd name="connsiteX14" fmla="*/ 849085 w 4271554"/>
                <a:gd name="connsiteY14" fmla="*/ 2808514 h 6100354"/>
                <a:gd name="connsiteX15" fmla="*/ 496388 w 4271554"/>
                <a:gd name="connsiteY15" fmla="*/ 3200400 h 6100354"/>
                <a:gd name="connsiteX16" fmla="*/ 104502 w 4271554"/>
                <a:gd name="connsiteY16" fmla="*/ 3566160 h 6100354"/>
                <a:gd name="connsiteX17" fmla="*/ 0 w 4271554"/>
                <a:gd name="connsiteY17" fmla="*/ 3670663 h 6100354"/>
                <a:gd name="connsiteX18" fmla="*/ 391885 w 4271554"/>
                <a:gd name="connsiteY18" fmla="*/ 3905794 h 6100354"/>
                <a:gd name="connsiteX19" fmla="*/ 666205 w 4271554"/>
                <a:gd name="connsiteY19" fmla="*/ 3657600 h 6100354"/>
                <a:gd name="connsiteX20" fmla="*/ 718457 w 4271554"/>
                <a:gd name="connsiteY20" fmla="*/ 3918857 h 6100354"/>
                <a:gd name="connsiteX21" fmla="*/ 627017 w 4271554"/>
                <a:gd name="connsiteY21" fmla="*/ 4206240 h 6100354"/>
                <a:gd name="connsiteX22" fmla="*/ 613954 w 4271554"/>
                <a:gd name="connsiteY22" fmla="*/ 4349931 h 6100354"/>
                <a:gd name="connsiteX23" fmla="*/ 613954 w 4271554"/>
                <a:gd name="connsiteY23" fmla="*/ 4349931 h 6100354"/>
                <a:gd name="connsiteX24" fmla="*/ 822960 w 4271554"/>
                <a:gd name="connsiteY24" fmla="*/ 4441371 h 6100354"/>
                <a:gd name="connsiteX25" fmla="*/ 992777 w 4271554"/>
                <a:gd name="connsiteY25" fmla="*/ 4402183 h 6100354"/>
                <a:gd name="connsiteX26" fmla="*/ 1254034 w 4271554"/>
                <a:gd name="connsiteY26" fmla="*/ 4349931 h 6100354"/>
                <a:gd name="connsiteX27" fmla="*/ 1254034 w 4271554"/>
                <a:gd name="connsiteY27" fmla="*/ 4349931 h 6100354"/>
                <a:gd name="connsiteX28" fmla="*/ 1358537 w 4271554"/>
                <a:gd name="connsiteY28" fmla="*/ 4362994 h 6100354"/>
                <a:gd name="connsiteX29" fmla="*/ 1436914 w 4271554"/>
                <a:gd name="connsiteY29" fmla="*/ 4049486 h 6100354"/>
                <a:gd name="connsiteX30" fmla="*/ 1567542 w 4271554"/>
                <a:gd name="connsiteY30" fmla="*/ 4167051 h 6100354"/>
                <a:gd name="connsiteX31" fmla="*/ 1528354 w 4271554"/>
                <a:gd name="connsiteY31" fmla="*/ 4206240 h 6100354"/>
                <a:gd name="connsiteX32" fmla="*/ 1645920 w 4271554"/>
                <a:gd name="connsiteY32" fmla="*/ 4310743 h 6100354"/>
                <a:gd name="connsiteX33" fmla="*/ 1593668 w 4271554"/>
                <a:gd name="connsiteY33" fmla="*/ 4402183 h 6100354"/>
                <a:gd name="connsiteX34" fmla="*/ 1685108 w 4271554"/>
                <a:gd name="connsiteY34" fmla="*/ 4558937 h 6100354"/>
                <a:gd name="connsiteX35" fmla="*/ 1593668 w 4271554"/>
                <a:gd name="connsiteY35" fmla="*/ 4924697 h 6100354"/>
                <a:gd name="connsiteX36" fmla="*/ 1828800 w 4271554"/>
                <a:gd name="connsiteY36" fmla="*/ 4898571 h 6100354"/>
                <a:gd name="connsiteX37" fmla="*/ 1972491 w 4271554"/>
                <a:gd name="connsiteY37" fmla="*/ 5447211 h 6100354"/>
                <a:gd name="connsiteX38" fmla="*/ 2325188 w 4271554"/>
                <a:gd name="connsiteY38" fmla="*/ 5381897 h 6100354"/>
                <a:gd name="connsiteX39" fmla="*/ 2508068 w 4271554"/>
                <a:gd name="connsiteY39" fmla="*/ 5421086 h 6100354"/>
                <a:gd name="connsiteX40" fmla="*/ 2599508 w 4271554"/>
                <a:gd name="connsiteY40" fmla="*/ 5342709 h 6100354"/>
                <a:gd name="connsiteX41" fmla="*/ 3435531 w 4271554"/>
                <a:gd name="connsiteY41" fmla="*/ 5473337 h 6100354"/>
                <a:gd name="connsiteX42" fmla="*/ 3461657 w 4271554"/>
                <a:gd name="connsiteY42" fmla="*/ 5408023 h 6100354"/>
                <a:gd name="connsiteX43" fmla="*/ 3461657 w 4271554"/>
                <a:gd name="connsiteY43" fmla="*/ 5290457 h 6100354"/>
                <a:gd name="connsiteX44" fmla="*/ 3448594 w 4271554"/>
                <a:gd name="connsiteY44" fmla="*/ 5107577 h 6100354"/>
                <a:gd name="connsiteX45" fmla="*/ 3775165 w 4271554"/>
                <a:gd name="connsiteY45" fmla="*/ 5303520 h 6100354"/>
                <a:gd name="connsiteX46" fmla="*/ 4010297 w 4271554"/>
                <a:gd name="connsiteY46" fmla="*/ 5473337 h 6100354"/>
                <a:gd name="connsiteX47" fmla="*/ 4140925 w 4271554"/>
                <a:gd name="connsiteY47" fmla="*/ 5656217 h 6100354"/>
                <a:gd name="connsiteX48" fmla="*/ 4140925 w 4271554"/>
                <a:gd name="connsiteY48" fmla="*/ 5826034 h 6100354"/>
                <a:gd name="connsiteX49" fmla="*/ 4271554 w 4271554"/>
                <a:gd name="connsiteY49" fmla="*/ 5995851 h 6100354"/>
                <a:gd name="connsiteX50" fmla="*/ 4271554 w 4271554"/>
                <a:gd name="connsiteY50" fmla="*/ 6100354 h 61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271554" h="6100354">
                  <a:moveTo>
                    <a:pt x="1750422" y="0"/>
                  </a:moveTo>
                  <a:lnTo>
                    <a:pt x="1658982" y="274320"/>
                  </a:lnTo>
                  <a:lnTo>
                    <a:pt x="1593668" y="548640"/>
                  </a:lnTo>
                  <a:lnTo>
                    <a:pt x="1528354" y="888274"/>
                  </a:lnTo>
                  <a:lnTo>
                    <a:pt x="1463040" y="966651"/>
                  </a:lnTo>
                  <a:lnTo>
                    <a:pt x="1463040" y="1084217"/>
                  </a:lnTo>
                  <a:lnTo>
                    <a:pt x="1436914" y="1267097"/>
                  </a:lnTo>
                  <a:lnTo>
                    <a:pt x="1423851" y="1410789"/>
                  </a:lnTo>
                  <a:lnTo>
                    <a:pt x="1423851" y="1463040"/>
                  </a:lnTo>
                  <a:lnTo>
                    <a:pt x="1567542" y="1619794"/>
                  </a:lnTo>
                  <a:lnTo>
                    <a:pt x="1567542" y="1828800"/>
                  </a:lnTo>
                  <a:lnTo>
                    <a:pt x="1436914" y="2168434"/>
                  </a:lnTo>
                  <a:lnTo>
                    <a:pt x="1227908" y="2390503"/>
                  </a:lnTo>
                  <a:lnTo>
                    <a:pt x="1045028" y="2534194"/>
                  </a:lnTo>
                  <a:lnTo>
                    <a:pt x="849085" y="2808514"/>
                  </a:lnTo>
                  <a:lnTo>
                    <a:pt x="496388" y="3200400"/>
                  </a:lnTo>
                  <a:lnTo>
                    <a:pt x="104502" y="3566160"/>
                  </a:lnTo>
                  <a:lnTo>
                    <a:pt x="0" y="3670663"/>
                  </a:lnTo>
                  <a:lnTo>
                    <a:pt x="391885" y="3905794"/>
                  </a:lnTo>
                  <a:lnTo>
                    <a:pt x="666205" y="3657600"/>
                  </a:lnTo>
                  <a:lnTo>
                    <a:pt x="718457" y="3918857"/>
                  </a:lnTo>
                  <a:lnTo>
                    <a:pt x="627017" y="4206240"/>
                  </a:lnTo>
                  <a:lnTo>
                    <a:pt x="613954" y="4349931"/>
                  </a:lnTo>
                  <a:lnTo>
                    <a:pt x="613954" y="4349931"/>
                  </a:lnTo>
                  <a:lnTo>
                    <a:pt x="822960" y="4441371"/>
                  </a:lnTo>
                  <a:lnTo>
                    <a:pt x="992777" y="4402183"/>
                  </a:lnTo>
                  <a:lnTo>
                    <a:pt x="1254034" y="4349931"/>
                  </a:lnTo>
                  <a:lnTo>
                    <a:pt x="1254034" y="4349931"/>
                  </a:lnTo>
                  <a:lnTo>
                    <a:pt x="1358537" y="4362994"/>
                  </a:lnTo>
                  <a:lnTo>
                    <a:pt x="1436914" y="4049486"/>
                  </a:lnTo>
                  <a:lnTo>
                    <a:pt x="1567542" y="4167051"/>
                  </a:lnTo>
                  <a:lnTo>
                    <a:pt x="1528354" y="4206240"/>
                  </a:lnTo>
                  <a:lnTo>
                    <a:pt x="1645920" y="4310743"/>
                  </a:lnTo>
                  <a:lnTo>
                    <a:pt x="1593668" y="4402183"/>
                  </a:lnTo>
                  <a:lnTo>
                    <a:pt x="1685108" y="4558937"/>
                  </a:lnTo>
                  <a:lnTo>
                    <a:pt x="1593668" y="4924697"/>
                  </a:lnTo>
                  <a:lnTo>
                    <a:pt x="1828800" y="4898571"/>
                  </a:lnTo>
                  <a:lnTo>
                    <a:pt x="1972491" y="5447211"/>
                  </a:lnTo>
                  <a:lnTo>
                    <a:pt x="2325188" y="5381897"/>
                  </a:lnTo>
                  <a:lnTo>
                    <a:pt x="2508068" y="5421086"/>
                  </a:lnTo>
                  <a:lnTo>
                    <a:pt x="2599508" y="5342709"/>
                  </a:lnTo>
                  <a:lnTo>
                    <a:pt x="3435531" y="5473337"/>
                  </a:lnTo>
                  <a:lnTo>
                    <a:pt x="3461657" y="5408023"/>
                  </a:lnTo>
                  <a:lnTo>
                    <a:pt x="3461657" y="5290457"/>
                  </a:lnTo>
                  <a:lnTo>
                    <a:pt x="3448594" y="5107577"/>
                  </a:lnTo>
                  <a:lnTo>
                    <a:pt x="3775165" y="5303520"/>
                  </a:lnTo>
                  <a:lnTo>
                    <a:pt x="4010297" y="5473337"/>
                  </a:lnTo>
                  <a:lnTo>
                    <a:pt x="4140925" y="5656217"/>
                  </a:lnTo>
                  <a:lnTo>
                    <a:pt x="4140925" y="5826034"/>
                  </a:lnTo>
                  <a:lnTo>
                    <a:pt x="4271554" y="5995851"/>
                  </a:lnTo>
                  <a:lnTo>
                    <a:pt x="4271554" y="610035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 346">
              <a:extLst>
                <a:ext uri="{FF2B5EF4-FFF2-40B4-BE49-F238E27FC236}">
                  <a16:creationId xmlns:a16="http://schemas.microsoft.com/office/drawing/2014/main" id="{E1609F5C-F734-8756-181F-1D092AE907B5}"/>
                </a:ext>
              </a:extLst>
            </p:cNvPr>
            <p:cNvSpPr/>
            <p:nvPr/>
          </p:nvSpPr>
          <p:spPr>
            <a:xfrm>
              <a:off x="947627" y="374751"/>
              <a:ext cx="7265774" cy="6152606"/>
            </a:xfrm>
            <a:custGeom>
              <a:avLst/>
              <a:gdLst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574766 w 7236823"/>
                <a:gd name="connsiteY75" fmla="*/ 3422468 h 6178731"/>
                <a:gd name="connsiteX76" fmla="*/ 574766 w 7236823"/>
                <a:gd name="connsiteY76" fmla="*/ 3226526 h 6178731"/>
                <a:gd name="connsiteX77" fmla="*/ 339635 w 7236823"/>
                <a:gd name="connsiteY77" fmla="*/ 3383280 h 6178731"/>
                <a:gd name="connsiteX78" fmla="*/ 0 w 7236823"/>
                <a:gd name="connsiteY78" fmla="*/ 3200400 h 6178731"/>
                <a:gd name="connsiteX79" fmla="*/ 209006 w 7236823"/>
                <a:gd name="connsiteY79" fmla="*/ 2965268 h 6178731"/>
                <a:gd name="connsiteX80" fmla="*/ 587829 w 7236823"/>
                <a:gd name="connsiteY80" fmla="*/ 2651760 h 6178731"/>
                <a:gd name="connsiteX81" fmla="*/ 783772 w 7236823"/>
                <a:gd name="connsiteY81" fmla="*/ 2416628 h 6178731"/>
                <a:gd name="connsiteX82" fmla="*/ 1110343 w 7236823"/>
                <a:gd name="connsiteY82" fmla="*/ 2024743 h 6178731"/>
                <a:gd name="connsiteX83" fmla="*/ 1306286 w 7236823"/>
                <a:gd name="connsiteY83" fmla="*/ 1789611 h 6178731"/>
                <a:gd name="connsiteX84" fmla="*/ 1410789 w 7236823"/>
                <a:gd name="connsiteY84" fmla="*/ 1528354 h 6178731"/>
                <a:gd name="connsiteX85" fmla="*/ 1384663 w 7236823"/>
                <a:gd name="connsiteY85" fmla="*/ 1410788 h 6178731"/>
                <a:gd name="connsiteX86" fmla="*/ 1227909 w 7236823"/>
                <a:gd name="connsiteY86" fmla="*/ 1227908 h 6178731"/>
                <a:gd name="connsiteX87" fmla="*/ 1267097 w 7236823"/>
                <a:gd name="connsiteY87" fmla="*/ 1110343 h 6178731"/>
                <a:gd name="connsiteX88" fmla="*/ 1280160 w 7236823"/>
                <a:gd name="connsiteY88" fmla="*/ 992777 h 6178731"/>
                <a:gd name="connsiteX89" fmla="*/ 1345475 w 7236823"/>
                <a:gd name="connsiteY89" fmla="*/ 914400 h 6178731"/>
                <a:gd name="connsiteX90" fmla="*/ 1319349 w 7236823"/>
                <a:gd name="connsiteY90" fmla="*/ 809897 h 6178731"/>
                <a:gd name="connsiteX91" fmla="*/ 1358537 w 7236823"/>
                <a:gd name="connsiteY91" fmla="*/ 783771 h 6178731"/>
                <a:gd name="connsiteX92" fmla="*/ 1449977 w 7236823"/>
                <a:gd name="connsiteY92" fmla="*/ 640080 h 6178731"/>
                <a:gd name="connsiteX93" fmla="*/ 1410789 w 7236823"/>
                <a:gd name="connsiteY93" fmla="*/ 587828 h 6178731"/>
                <a:gd name="connsiteX94" fmla="*/ 1463040 w 7236823"/>
                <a:gd name="connsiteY94" fmla="*/ 535577 h 6178731"/>
                <a:gd name="connsiteX95" fmla="*/ 1397726 w 7236823"/>
                <a:gd name="connsiteY95" fmla="*/ 483326 h 6178731"/>
                <a:gd name="connsiteX96" fmla="*/ 1449977 w 7236823"/>
                <a:gd name="connsiteY96" fmla="*/ 391886 h 6178731"/>
                <a:gd name="connsiteX97" fmla="*/ 1463040 w 7236823"/>
                <a:gd name="connsiteY97" fmla="*/ 274320 h 6178731"/>
                <a:gd name="connsiteX98" fmla="*/ 1515292 w 7236823"/>
                <a:gd name="connsiteY98" fmla="*/ 117566 h 6178731"/>
                <a:gd name="connsiteX99" fmla="*/ 1567543 w 7236823"/>
                <a:gd name="connsiteY99" fmla="*/ 0 h 6178731"/>
                <a:gd name="connsiteX100" fmla="*/ 1815737 w 7236823"/>
                <a:gd name="connsiteY100" fmla="*/ 130628 h 6178731"/>
                <a:gd name="connsiteX101" fmla="*/ 1959429 w 7236823"/>
                <a:gd name="connsiteY101" fmla="*/ 248194 h 6178731"/>
                <a:gd name="connsiteX102" fmla="*/ 2116183 w 7236823"/>
                <a:gd name="connsiteY102" fmla="*/ 222068 h 6178731"/>
                <a:gd name="connsiteX103" fmla="*/ 2259875 w 7236823"/>
                <a:gd name="connsiteY103" fmla="*/ 287383 h 6178731"/>
                <a:gd name="connsiteX104" fmla="*/ 2442755 w 7236823"/>
                <a:gd name="connsiteY104" fmla="*/ 287383 h 6178731"/>
                <a:gd name="connsiteX105" fmla="*/ 2508069 w 7236823"/>
                <a:gd name="connsiteY105" fmla="*/ 287383 h 6178731"/>
                <a:gd name="connsiteX106" fmla="*/ 2547257 w 7236823"/>
                <a:gd name="connsiteY106" fmla="*/ 365760 h 6178731"/>
                <a:gd name="connsiteX107" fmla="*/ 2416629 w 7236823"/>
                <a:gd name="connsiteY107" fmla="*/ 444137 h 6178731"/>
                <a:gd name="connsiteX108" fmla="*/ 2390503 w 7236823"/>
                <a:gd name="connsiteY108" fmla="*/ 561703 h 6178731"/>
                <a:gd name="connsiteX109" fmla="*/ 2312126 w 7236823"/>
                <a:gd name="connsiteY109" fmla="*/ 666206 h 6178731"/>
                <a:gd name="connsiteX110" fmla="*/ 2377440 w 7236823"/>
                <a:gd name="connsiteY110" fmla="*/ 731520 h 6178731"/>
                <a:gd name="connsiteX111" fmla="*/ 2455817 w 7236823"/>
                <a:gd name="connsiteY111" fmla="*/ 653143 h 6178731"/>
                <a:gd name="connsiteX112" fmla="*/ 2547257 w 7236823"/>
                <a:gd name="connsiteY112" fmla="*/ 600891 h 6178731"/>
                <a:gd name="connsiteX113" fmla="*/ 2664823 w 7236823"/>
                <a:gd name="connsiteY113" fmla="*/ 561703 h 6178731"/>
                <a:gd name="connsiteX114" fmla="*/ 2651760 w 7236823"/>
                <a:gd name="connsiteY114" fmla="*/ 444137 h 6178731"/>
                <a:gd name="connsiteX115" fmla="*/ 2769326 w 7236823"/>
                <a:gd name="connsiteY115" fmla="*/ 535577 h 6178731"/>
                <a:gd name="connsiteX116" fmla="*/ 2886892 w 7236823"/>
                <a:gd name="connsiteY116" fmla="*/ 679268 h 6178731"/>
                <a:gd name="connsiteX117" fmla="*/ 2939143 w 7236823"/>
                <a:gd name="connsiteY117" fmla="*/ 783771 h 6178731"/>
                <a:gd name="connsiteX118" fmla="*/ 2952206 w 7236823"/>
                <a:gd name="connsiteY118" fmla="*/ 705394 h 6178731"/>
                <a:gd name="connsiteX119" fmla="*/ 3043646 w 7236823"/>
                <a:gd name="connsiteY119" fmla="*/ 666206 h 6178731"/>
                <a:gd name="connsiteX120" fmla="*/ 3082835 w 7236823"/>
                <a:gd name="connsiteY120" fmla="*/ 509451 h 6178731"/>
                <a:gd name="connsiteX121" fmla="*/ 3226526 w 7236823"/>
                <a:gd name="connsiteY121" fmla="*/ 574766 h 6178731"/>
                <a:gd name="connsiteX122" fmla="*/ 3213463 w 7236823"/>
                <a:gd name="connsiteY122" fmla="*/ 705394 h 6178731"/>
                <a:gd name="connsiteX123" fmla="*/ 3213463 w 7236823"/>
                <a:gd name="connsiteY123" fmla="*/ 757646 h 6178731"/>
                <a:gd name="connsiteX124" fmla="*/ 3513909 w 7236823"/>
                <a:gd name="connsiteY124" fmla="*/ 783771 h 6178731"/>
                <a:gd name="connsiteX125" fmla="*/ 3448595 w 7236823"/>
                <a:gd name="connsiteY125" fmla="*/ 940526 h 6178731"/>
                <a:gd name="connsiteX126" fmla="*/ 3422469 w 7236823"/>
                <a:gd name="connsiteY126" fmla="*/ 1018903 h 6178731"/>
                <a:gd name="connsiteX127" fmla="*/ 3540035 w 7236823"/>
                <a:gd name="connsiteY127" fmla="*/ 1084217 h 6178731"/>
                <a:gd name="connsiteX128" fmla="*/ 3696789 w 7236823"/>
                <a:gd name="connsiteY128" fmla="*/ 1162594 h 6178731"/>
                <a:gd name="connsiteX129" fmla="*/ 3788229 w 7236823"/>
                <a:gd name="connsiteY129" fmla="*/ 1188720 h 6178731"/>
                <a:gd name="connsiteX130" fmla="*/ 3840480 w 7236823"/>
                <a:gd name="connsiteY130" fmla="*/ 1240971 h 6178731"/>
                <a:gd name="connsiteX131" fmla="*/ 3905795 w 7236823"/>
                <a:gd name="connsiteY131" fmla="*/ 1293223 h 6178731"/>
                <a:gd name="connsiteX132" fmla="*/ 3918857 w 7236823"/>
                <a:gd name="connsiteY132" fmla="*/ 1410788 h 6178731"/>
                <a:gd name="connsiteX133" fmla="*/ 3997235 w 7236823"/>
                <a:gd name="connsiteY133" fmla="*/ 1606731 h 6178731"/>
                <a:gd name="connsiteX134" fmla="*/ 3971109 w 7236823"/>
                <a:gd name="connsiteY134" fmla="*/ 1658983 h 6178731"/>
                <a:gd name="connsiteX135" fmla="*/ 4075612 w 7236823"/>
                <a:gd name="connsiteY135" fmla="*/ 1658983 h 6178731"/>
                <a:gd name="connsiteX136" fmla="*/ 4127863 w 7236823"/>
                <a:gd name="connsiteY136" fmla="*/ 1698171 h 6178731"/>
                <a:gd name="connsiteX137" fmla="*/ 4180115 w 7236823"/>
                <a:gd name="connsiteY137" fmla="*/ 1672046 h 6178731"/>
                <a:gd name="connsiteX138" fmla="*/ 4180115 w 7236823"/>
                <a:gd name="connsiteY138" fmla="*/ 1815737 h 6178731"/>
                <a:gd name="connsiteX139" fmla="*/ 4428309 w 7236823"/>
                <a:gd name="connsiteY139" fmla="*/ 1854926 h 6178731"/>
                <a:gd name="connsiteX140" fmla="*/ 4650377 w 7236823"/>
                <a:gd name="connsiteY140" fmla="*/ 1881051 h 6178731"/>
                <a:gd name="connsiteX141" fmla="*/ 4859383 w 7236823"/>
                <a:gd name="connsiteY141" fmla="*/ 1946366 h 6178731"/>
                <a:gd name="connsiteX142" fmla="*/ 4963886 w 7236823"/>
                <a:gd name="connsiteY142" fmla="*/ 2103120 h 6178731"/>
                <a:gd name="connsiteX143" fmla="*/ 5342709 w 7236823"/>
                <a:gd name="connsiteY143" fmla="*/ 2181497 h 6178731"/>
                <a:gd name="connsiteX144" fmla="*/ 5721532 w 7236823"/>
                <a:gd name="connsiteY144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574766 w 7236823"/>
                <a:gd name="connsiteY75" fmla="*/ 3422468 h 6178731"/>
                <a:gd name="connsiteX76" fmla="*/ 574766 w 7236823"/>
                <a:gd name="connsiteY76" fmla="*/ 3226526 h 6178731"/>
                <a:gd name="connsiteX77" fmla="*/ 339635 w 7236823"/>
                <a:gd name="connsiteY77" fmla="*/ 3383280 h 6178731"/>
                <a:gd name="connsiteX78" fmla="*/ 0 w 7236823"/>
                <a:gd name="connsiteY78" fmla="*/ 3200400 h 6178731"/>
                <a:gd name="connsiteX79" fmla="*/ 209006 w 7236823"/>
                <a:gd name="connsiteY79" fmla="*/ 2965268 h 6178731"/>
                <a:gd name="connsiteX80" fmla="*/ 587829 w 7236823"/>
                <a:gd name="connsiteY80" fmla="*/ 2651760 h 6178731"/>
                <a:gd name="connsiteX81" fmla="*/ 783772 w 7236823"/>
                <a:gd name="connsiteY81" fmla="*/ 2416628 h 6178731"/>
                <a:gd name="connsiteX82" fmla="*/ 1110343 w 7236823"/>
                <a:gd name="connsiteY82" fmla="*/ 2024743 h 6178731"/>
                <a:gd name="connsiteX83" fmla="*/ 1306286 w 7236823"/>
                <a:gd name="connsiteY83" fmla="*/ 1789611 h 6178731"/>
                <a:gd name="connsiteX84" fmla="*/ 1410789 w 7236823"/>
                <a:gd name="connsiteY84" fmla="*/ 1528354 h 6178731"/>
                <a:gd name="connsiteX85" fmla="*/ 1384663 w 7236823"/>
                <a:gd name="connsiteY85" fmla="*/ 1410788 h 6178731"/>
                <a:gd name="connsiteX86" fmla="*/ 1227909 w 7236823"/>
                <a:gd name="connsiteY86" fmla="*/ 1227908 h 6178731"/>
                <a:gd name="connsiteX87" fmla="*/ 1267097 w 7236823"/>
                <a:gd name="connsiteY87" fmla="*/ 1110343 h 6178731"/>
                <a:gd name="connsiteX88" fmla="*/ 1280160 w 7236823"/>
                <a:gd name="connsiteY88" fmla="*/ 992777 h 6178731"/>
                <a:gd name="connsiteX89" fmla="*/ 1345475 w 7236823"/>
                <a:gd name="connsiteY89" fmla="*/ 914400 h 6178731"/>
                <a:gd name="connsiteX90" fmla="*/ 1319349 w 7236823"/>
                <a:gd name="connsiteY90" fmla="*/ 809897 h 6178731"/>
                <a:gd name="connsiteX91" fmla="*/ 1358537 w 7236823"/>
                <a:gd name="connsiteY91" fmla="*/ 783771 h 6178731"/>
                <a:gd name="connsiteX92" fmla="*/ 1449977 w 7236823"/>
                <a:gd name="connsiteY92" fmla="*/ 640080 h 6178731"/>
                <a:gd name="connsiteX93" fmla="*/ 1410789 w 7236823"/>
                <a:gd name="connsiteY93" fmla="*/ 587828 h 6178731"/>
                <a:gd name="connsiteX94" fmla="*/ 1463040 w 7236823"/>
                <a:gd name="connsiteY94" fmla="*/ 535577 h 6178731"/>
                <a:gd name="connsiteX95" fmla="*/ 1397726 w 7236823"/>
                <a:gd name="connsiteY95" fmla="*/ 483326 h 6178731"/>
                <a:gd name="connsiteX96" fmla="*/ 1449977 w 7236823"/>
                <a:gd name="connsiteY96" fmla="*/ 391886 h 6178731"/>
                <a:gd name="connsiteX97" fmla="*/ 1463040 w 7236823"/>
                <a:gd name="connsiteY97" fmla="*/ 274320 h 6178731"/>
                <a:gd name="connsiteX98" fmla="*/ 1515292 w 7236823"/>
                <a:gd name="connsiteY98" fmla="*/ 117566 h 6178731"/>
                <a:gd name="connsiteX99" fmla="*/ 1567543 w 7236823"/>
                <a:gd name="connsiteY99" fmla="*/ 0 h 6178731"/>
                <a:gd name="connsiteX100" fmla="*/ 1815737 w 7236823"/>
                <a:gd name="connsiteY100" fmla="*/ 130628 h 6178731"/>
                <a:gd name="connsiteX101" fmla="*/ 1959429 w 7236823"/>
                <a:gd name="connsiteY101" fmla="*/ 248194 h 6178731"/>
                <a:gd name="connsiteX102" fmla="*/ 2116183 w 7236823"/>
                <a:gd name="connsiteY102" fmla="*/ 222068 h 6178731"/>
                <a:gd name="connsiteX103" fmla="*/ 2259875 w 7236823"/>
                <a:gd name="connsiteY103" fmla="*/ 287383 h 6178731"/>
                <a:gd name="connsiteX104" fmla="*/ 2442755 w 7236823"/>
                <a:gd name="connsiteY104" fmla="*/ 287383 h 6178731"/>
                <a:gd name="connsiteX105" fmla="*/ 2508069 w 7236823"/>
                <a:gd name="connsiteY105" fmla="*/ 287383 h 6178731"/>
                <a:gd name="connsiteX106" fmla="*/ 2547257 w 7236823"/>
                <a:gd name="connsiteY106" fmla="*/ 365760 h 6178731"/>
                <a:gd name="connsiteX107" fmla="*/ 2416629 w 7236823"/>
                <a:gd name="connsiteY107" fmla="*/ 444137 h 6178731"/>
                <a:gd name="connsiteX108" fmla="*/ 2390503 w 7236823"/>
                <a:gd name="connsiteY108" fmla="*/ 561703 h 6178731"/>
                <a:gd name="connsiteX109" fmla="*/ 2312126 w 7236823"/>
                <a:gd name="connsiteY109" fmla="*/ 666206 h 6178731"/>
                <a:gd name="connsiteX110" fmla="*/ 2377440 w 7236823"/>
                <a:gd name="connsiteY110" fmla="*/ 731520 h 6178731"/>
                <a:gd name="connsiteX111" fmla="*/ 2455817 w 7236823"/>
                <a:gd name="connsiteY111" fmla="*/ 653143 h 6178731"/>
                <a:gd name="connsiteX112" fmla="*/ 2547257 w 7236823"/>
                <a:gd name="connsiteY112" fmla="*/ 600891 h 6178731"/>
                <a:gd name="connsiteX113" fmla="*/ 2664823 w 7236823"/>
                <a:gd name="connsiteY113" fmla="*/ 561703 h 6178731"/>
                <a:gd name="connsiteX114" fmla="*/ 2651760 w 7236823"/>
                <a:gd name="connsiteY114" fmla="*/ 444137 h 6178731"/>
                <a:gd name="connsiteX115" fmla="*/ 2769326 w 7236823"/>
                <a:gd name="connsiteY115" fmla="*/ 535577 h 6178731"/>
                <a:gd name="connsiteX116" fmla="*/ 2886892 w 7236823"/>
                <a:gd name="connsiteY116" fmla="*/ 679268 h 6178731"/>
                <a:gd name="connsiteX117" fmla="*/ 2939143 w 7236823"/>
                <a:gd name="connsiteY117" fmla="*/ 783771 h 6178731"/>
                <a:gd name="connsiteX118" fmla="*/ 2952206 w 7236823"/>
                <a:gd name="connsiteY118" fmla="*/ 705394 h 6178731"/>
                <a:gd name="connsiteX119" fmla="*/ 3043646 w 7236823"/>
                <a:gd name="connsiteY119" fmla="*/ 666206 h 6178731"/>
                <a:gd name="connsiteX120" fmla="*/ 3082835 w 7236823"/>
                <a:gd name="connsiteY120" fmla="*/ 509451 h 6178731"/>
                <a:gd name="connsiteX121" fmla="*/ 3226526 w 7236823"/>
                <a:gd name="connsiteY121" fmla="*/ 574766 h 6178731"/>
                <a:gd name="connsiteX122" fmla="*/ 3213463 w 7236823"/>
                <a:gd name="connsiteY122" fmla="*/ 705394 h 6178731"/>
                <a:gd name="connsiteX123" fmla="*/ 3213463 w 7236823"/>
                <a:gd name="connsiteY123" fmla="*/ 757646 h 6178731"/>
                <a:gd name="connsiteX124" fmla="*/ 3513909 w 7236823"/>
                <a:gd name="connsiteY124" fmla="*/ 783771 h 6178731"/>
                <a:gd name="connsiteX125" fmla="*/ 3448595 w 7236823"/>
                <a:gd name="connsiteY125" fmla="*/ 940526 h 6178731"/>
                <a:gd name="connsiteX126" fmla="*/ 3422469 w 7236823"/>
                <a:gd name="connsiteY126" fmla="*/ 1018903 h 6178731"/>
                <a:gd name="connsiteX127" fmla="*/ 3540035 w 7236823"/>
                <a:gd name="connsiteY127" fmla="*/ 1084217 h 6178731"/>
                <a:gd name="connsiteX128" fmla="*/ 3696789 w 7236823"/>
                <a:gd name="connsiteY128" fmla="*/ 1162594 h 6178731"/>
                <a:gd name="connsiteX129" fmla="*/ 3788229 w 7236823"/>
                <a:gd name="connsiteY129" fmla="*/ 1188720 h 6178731"/>
                <a:gd name="connsiteX130" fmla="*/ 3840480 w 7236823"/>
                <a:gd name="connsiteY130" fmla="*/ 1240971 h 6178731"/>
                <a:gd name="connsiteX131" fmla="*/ 3905795 w 7236823"/>
                <a:gd name="connsiteY131" fmla="*/ 1293223 h 6178731"/>
                <a:gd name="connsiteX132" fmla="*/ 3918857 w 7236823"/>
                <a:gd name="connsiteY132" fmla="*/ 1410788 h 6178731"/>
                <a:gd name="connsiteX133" fmla="*/ 3997235 w 7236823"/>
                <a:gd name="connsiteY133" fmla="*/ 1606731 h 6178731"/>
                <a:gd name="connsiteX134" fmla="*/ 3971109 w 7236823"/>
                <a:gd name="connsiteY134" fmla="*/ 1658983 h 6178731"/>
                <a:gd name="connsiteX135" fmla="*/ 4075612 w 7236823"/>
                <a:gd name="connsiteY135" fmla="*/ 1658983 h 6178731"/>
                <a:gd name="connsiteX136" fmla="*/ 4127863 w 7236823"/>
                <a:gd name="connsiteY136" fmla="*/ 1698171 h 6178731"/>
                <a:gd name="connsiteX137" fmla="*/ 4180115 w 7236823"/>
                <a:gd name="connsiteY137" fmla="*/ 1672046 h 6178731"/>
                <a:gd name="connsiteX138" fmla="*/ 4180115 w 7236823"/>
                <a:gd name="connsiteY138" fmla="*/ 1815737 h 6178731"/>
                <a:gd name="connsiteX139" fmla="*/ 4428309 w 7236823"/>
                <a:gd name="connsiteY139" fmla="*/ 1854926 h 6178731"/>
                <a:gd name="connsiteX140" fmla="*/ 4650377 w 7236823"/>
                <a:gd name="connsiteY140" fmla="*/ 1881051 h 6178731"/>
                <a:gd name="connsiteX141" fmla="*/ 4859383 w 7236823"/>
                <a:gd name="connsiteY141" fmla="*/ 1946366 h 6178731"/>
                <a:gd name="connsiteX142" fmla="*/ 5035324 w 7236823"/>
                <a:gd name="connsiteY142" fmla="*/ 1979295 h 6178731"/>
                <a:gd name="connsiteX143" fmla="*/ 5342709 w 7236823"/>
                <a:gd name="connsiteY143" fmla="*/ 2181497 h 6178731"/>
                <a:gd name="connsiteX144" fmla="*/ 5721532 w 7236823"/>
                <a:gd name="connsiteY144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574766 w 7236823"/>
                <a:gd name="connsiteY75" fmla="*/ 3422468 h 6178731"/>
                <a:gd name="connsiteX76" fmla="*/ 574766 w 7236823"/>
                <a:gd name="connsiteY76" fmla="*/ 3226526 h 6178731"/>
                <a:gd name="connsiteX77" fmla="*/ 339635 w 7236823"/>
                <a:gd name="connsiteY77" fmla="*/ 3383280 h 6178731"/>
                <a:gd name="connsiteX78" fmla="*/ 0 w 7236823"/>
                <a:gd name="connsiteY78" fmla="*/ 3200400 h 6178731"/>
                <a:gd name="connsiteX79" fmla="*/ 209006 w 7236823"/>
                <a:gd name="connsiteY79" fmla="*/ 2965268 h 6178731"/>
                <a:gd name="connsiteX80" fmla="*/ 587829 w 7236823"/>
                <a:gd name="connsiteY80" fmla="*/ 2651760 h 6178731"/>
                <a:gd name="connsiteX81" fmla="*/ 783772 w 7236823"/>
                <a:gd name="connsiteY81" fmla="*/ 2416628 h 6178731"/>
                <a:gd name="connsiteX82" fmla="*/ 1110343 w 7236823"/>
                <a:gd name="connsiteY82" fmla="*/ 2024743 h 6178731"/>
                <a:gd name="connsiteX83" fmla="*/ 1306286 w 7236823"/>
                <a:gd name="connsiteY83" fmla="*/ 1789611 h 6178731"/>
                <a:gd name="connsiteX84" fmla="*/ 1410789 w 7236823"/>
                <a:gd name="connsiteY84" fmla="*/ 1528354 h 6178731"/>
                <a:gd name="connsiteX85" fmla="*/ 1384663 w 7236823"/>
                <a:gd name="connsiteY85" fmla="*/ 1410788 h 6178731"/>
                <a:gd name="connsiteX86" fmla="*/ 1227909 w 7236823"/>
                <a:gd name="connsiteY86" fmla="*/ 1227908 h 6178731"/>
                <a:gd name="connsiteX87" fmla="*/ 1267097 w 7236823"/>
                <a:gd name="connsiteY87" fmla="*/ 1110343 h 6178731"/>
                <a:gd name="connsiteX88" fmla="*/ 1280160 w 7236823"/>
                <a:gd name="connsiteY88" fmla="*/ 992777 h 6178731"/>
                <a:gd name="connsiteX89" fmla="*/ 1345475 w 7236823"/>
                <a:gd name="connsiteY89" fmla="*/ 914400 h 6178731"/>
                <a:gd name="connsiteX90" fmla="*/ 1319349 w 7236823"/>
                <a:gd name="connsiteY90" fmla="*/ 809897 h 6178731"/>
                <a:gd name="connsiteX91" fmla="*/ 1358537 w 7236823"/>
                <a:gd name="connsiteY91" fmla="*/ 783771 h 6178731"/>
                <a:gd name="connsiteX92" fmla="*/ 1449977 w 7236823"/>
                <a:gd name="connsiteY92" fmla="*/ 640080 h 6178731"/>
                <a:gd name="connsiteX93" fmla="*/ 1410789 w 7236823"/>
                <a:gd name="connsiteY93" fmla="*/ 587828 h 6178731"/>
                <a:gd name="connsiteX94" fmla="*/ 1463040 w 7236823"/>
                <a:gd name="connsiteY94" fmla="*/ 535577 h 6178731"/>
                <a:gd name="connsiteX95" fmla="*/ 1397726 w 7236823"/>
                <a:gd name="connsiteY95" fmla="*/ 483326 h 6178731"/>
                <a:gd name="connsiteX96" fmla="*/ 1449977 w 7236823"/>
                <a:gd name="connsiteY96" fmla="*/ 391886 h 6178731"/>
                <a:gd name="connsiteX97" fmla="*/ 1463040 w 7236823"/>
                <a:gd name="connsiteY97" fmla="*/ 274320 h 6178731"/>
                <a:gd name="connsiteX98" fmla="*/ 1515292 w 7236823"/>
                <a:gd name="connsiteY98" fmla="*/ 117566 h 6178731"/>
                <a:gd name="connsiteX99" fmla="*/ 1567543 w 7236823"/>
                <a:gd name="connsiteY99" fmla="*/ 0 h 6178731"/>
                <a:gd name="connsiteX100" fmla="*/ 1815737 w 7236823"/>
                <a:gd name="connsiteY100" fmla="*/ 130628 h 6178731"/>
                <a:gd name="connsiteX101" fmla="*/ 1959429 w 7236823"/>
                <a:gd name="connsiteY101" fmla="*/ 248194 h 6178731"/>
                <a:gd name="connsiteX102" fmla="*/ 2116183 w 7236823"/>
                <a:gd name="connsiteY102" fmla="*/ 222068 h 6178731"/>
                <a:gd name="connsiteX103" fmla="*/ 2259875 w 7236823"/>
                <a:gd name="connsiteY103" fmla="*/ 287383 h 6178731"/>
                <a:gd name="connsiteX104" fmla="*/ 2442755 w 7236823"/>
                <a:gd name="connsiteY104" fmla="*/ 287383 h 6178731"/>
                <a:gd name="connsiteX105" fmla="*/ 2508069 w 7236823"/>
                <a:gd name="connsiteY105" fmla="*/ 287383 h 6178731"/>
                <a:gd name="connsiteX106" fmla="*/ 2547257 w 7236823"/>
                <a:gd name="connsiteY106" fmla="*/ 365760 h 6178731"/>
                <a:gd name="connsiteX107" fmla="*/ 2416629 w 7236823"/>
                <a:gd name="connsiteY107" fmla="*/ 444137 h 6178731"/>
                <a:gd name="connsiteX108" fmla="*/ 2390503 w 7236823"/>
                <a:gd name="connsiteY108" fmla="*/ 561703 h 6178731"/>
                <a:gd name="connsiteX109" fmla="*/ 2312126 w 7236823"/>
                <a:gd name="connsiteY109" fmla="*/ 666206 h 6178731"/>
                <a:gd name="connsiteX110" fmla="*/ 2377440 w 7236823"/>
                <a:gd name="connsiteY110" fmla="*/ 731520 h 6178731"/>
                <a:gd name="connsiteX111" fmla="*/ 2455817 w 7236823"/>
                <a:gd name="connsiteY111" fmla="*/ 653143 h 6178731"/>
                <a:gd name="connsiteX112" fmla="*/ 2547257 w 7236823"/>
                <a:gd name="connsiteY112" fmla="*/ 600891 h 6178731"/>
                <a:gd name="connsiteX113" fmla="*/ 2664823 w 7236823"/>
                <a:gd name="connsiteY113" fmla="*/ 561703 h 6178731"/>
                <a:gd name="connsiteX114" fmla="*/ 2651760 w 7236823"/>
                <a:gd name="connsiteY114" fmla="*/ 444137 h 6178731"/>
                <a:gd name="connsiteX115" fmla="*/ 2769326 w 7236823"/>
                <a:gd name="connsiteY115" fmla="*/ 535577 h 6178731"/>
                <a:gd name="connsiteX116" fmla="*/ 2886892 w 7236823"/>
                <a:gd name="connsiteY116" fmla="*/ 679268 h 6178731"/>
                <a:gd name="connsiteX117" fmla="*/ 2939143 w 7236823"/>
                <a:gd name="connsiteY117" fmla="*/ 783771 h 6178731"/>
                <a:gd name="connsiteX118" fmla="*/ 2952206 w 7236823"/>
                <a:gd name="connsiteY118" fmla="*/ 705394 h 6178731"/>
                <a:gd name="connsiteX119" fmla="*/ 3043646 w 7236823"/>
                <a:gd name="connsiteY119" fmla="*/ 666206 h 6178731"/>
                <a:gd name="connsiteX120" fmla="*/ 3082835 w 7236823"/>
                <a:gd name="connsiteY120" fmla="*/ 509451 h 6178731"/>
                <a:gd name="connsiteX121" fmla="*/ 3226526 w 7236823"/>
                <a:gd name="connsiteY121" fmla="*/ 574766 h 6178731"/>
                <a:gd name="connsiteX122" fmla="*/ 3213463 w 7236823"/>
                <a:gd name="connsiteY122" fmla="*/ 705394 h 6178731"/>
                <a:gd name="connsiteX123" fmla="*/ 3213463 w 7236823"/>
                <a:gd name="connsiteY123" fmla="*/ 757646 h 6178731"/>
                <a:gd name="connsiteX124" fmla="*/ 3513909 w 7236823"/>
                <a:gd name="connsiteY124" fmla="*/ 783771 h 6178731"/>
                <a:gd name="connsiteX125" fmla="*/ 3448595 w 7236823"/>
                <a:gd name="connsiteY125" fmla="*/ 940526 h 6178731"/>
                <a:gd name="connsiteX126" fmla="*/ 3422469 w 7236823"/>
                <a:gd name="connsiteY126" fmla="*/ 1018903 h 6178731"/>
                <a:gd name="connsiteX127" fmla="*/ 3540035 w 7236823"/>
                <a:gd name="connsiteY127" fmla="*/ 1084217 h 6178731"/>
                <a:gd name="connsiteX128" fmla="*/ 3696789 w 7236823"/>
                <a:gd name="connsiteY128" fmla="*/ 1162594 h 6178731"/>
                <a:gd name="connsiteX129" fmla="*/ 3788229 w 7236823"/>
                <a:gd name="connsiteY129" fmla="*/ 1188720 h 6178731"/>
                <a:gd name="connsiteX130" fmla="*/ 3840480 w 7236823"/>
                <a:gd name="connsiteY130" fmla="*/ 1240971 h 6178731"/>
                <a:gd name="connsiteX131" fmla="*/ 3905795 w 7236823"/>
                <a:gd name="connsiteY131" fmla="*/ 1293223 h 6178731"/>
                <a:gd name="connsiteX132" fmla="*/ 3918857 w 7236823"/>
                <a:gd name="connsiteY132" fmla="*/ 1410788 h 6178731"/>
                <a:gd name="connsiteX133" fmla="*/ 3997235 w 7236823"/>
                <a:gd name="connsiteY133" fmla="*/ 1606731 h 6178731"/>
                <a:gd name="connsiteX134" fmla="*/ 3971109 w 7236823"/>
                <a:gd name="connsiteY134" fmla="*/ 1658983 h 6178731"/>
                <a:gd name="connsiteX135" fmla="*/ 4075612 w 7236823"/>
                <a:gd name="connsiteY135" fmla="*/ 1658983 h 6178731"/>
                <a:gd name="connsiteX136" fmla="*/ 4127863 w 7236823"/>
                <a:gd name="connsiteY136" fmla="*/ 1698171 h 6178731"/>
                <a:gd name="connsiteX137" fmla="*/ 4180115 w 7236823"/>
                <a:gd name="connsiteY137" fmla="*/ 1672046 h 6178731"/>
                <a:gd name="connsiteX138" fmla="*/ 4180115 w 7236823"/>
                <a:gd name="connsiteY138" fmla="*/ 1815737 h 6178731"/>
                <a:gd name="connsiteX139" fmla="*/ 4428309 w 7236823"/>
                <a:gd name="connsiteY139" fmla="*/ 1854926 h 6178731"/>
                <a:gd name="connsiteX140" fmla="*/ 4650377 w 7236823"/>
                <a:gd name="connsiteY140" fmla="*/ 1881051 h 6178731"/>
                <a:gd name="connsiteX141" fmla="*/ 4859383 w 7236823"/>
                <a:gd name="connsiteY141" fmla="*/ 1946366 h 6178731"/>
                <a:gd name="connsiteX142" fmla="*/ 5035324 w 7236823"/>
                <a:gd name="connsiteY142" fmla="*/ 1979295 h 6178731"/>
                <a:gd name="connsiteX143" fmla="*/ 5409384 w 7236823"/>
                <a:gd name="connsiteY143" fmla="*/ 1976709 h 6178731"/>
                <a:gd name="connsiteX144" fmla="*/ 5721532 w 7236823"/>
                <a:gd name="connsiteY144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574766 w 7236823"/>
                <a:gd name="connsiteY75" fmla="*/ 3422468 h 6178731"/>
                <a:gd name="connsiteX76" fmla="*/ 574766 w 7236823"/>
                <a:gd name="connsiteY76" fmla="*/ 3226526 h 6178731"/>
                <a:gd name="connsiteX77" fmla="*/ 339635 w 7236823"/>
                <a:gd name="connsiteY77" fmla="*/ 3383280 h 6178731"/>
                <a:gd name="connsiteX78" fmla="*/ 0 w 7236823"/>
                <a:gd name="connsiteY78" fmla="*/ 3200400 h 6178731"/>
                <a:gd name="connsiteX79" fmla="*/ 209006 w 7236823"/>
                <a:gd name="connsiteY79" fmla="*/ 2965268 h 6178731"/>
                <a:gd name="connsiteX80" fmla="*/ 587829 w 7236823"/>
                <a:gd name="connsiteY80" fmla="*/ 2651760 h 6178731"/>
                <a:gd name="connsiteX81" fmla="*/ 783772 w 7236823"/>
                <a:gd name="connsiteY81" fmla="*/ 2416628 h 6178731"/>
                <a:gd name="connsiteX82" fmla="*/ 1110343 w 7236823"/>
                <a:gd name="connsiteY82" fmla="*/ 2024743 h 6178731"/>
                <a:gd name="connsiteX83" fmla="*/ 1306286 w 7236823"/>
                <a:gd name="connsiteY83" fmla="*/ 1789611 h 6178731"/>
                <a:gd name="connsiteX84" fmla="*/ 1410789 w 7236823"/>
                <a:gd name="connsiteY84" fmla="*/ 1528354 h 6178731"/>
                <a:gd name="connsiteX85" fmla="*/ 1384663 w 7236823"/>
                <a:gd name="connsiteY85" fmla="*/ 1410788 h 6178731"/>
                <a:gd name="connsiteX86" fmla="*/ 1227909 w 7236823"/>
                <a:gd name="connsiteY86" fmla="*/ 1227908 h 6178731"/>
                <a:gd name="connsiteX87" fmla="*/ 1267097 w 7236823"/>
                <a:gd name="connsiteY87" fmla="*/ 1110343 h 6178731"/>
                <a:gd name="connsiteX88" fmla="*/ 1280160 w 7236823"/>
                <a:gd name="connsiteY88" fmla="*/ 992777 h 6178731"/>
                <a:gd name="connsiteX89" fmla="*/ 1345475 w 7236823"/>
                <a:gd name="connsiteY89" fmla="*/ 914400 h 6178731"/>
                <a:gd name="connsiteX90" fmla="*/ 1319349 w 7236823"/>
                <a:gd name="connsiteY90" fmla="*/ 809897 h 6178731"/>
                <a:gd name="connsiteX91" fmla="*/ 1358537 w 7236823"/>
                <a:gd name="connsiteY91" fmla="*/ 783771 h 6178731"/>
                <a:gd name="connsiteX92" fmla="*/ 1449977 w 7236823"/>
                <a:gd name="connsiteY92" fmla="*/ 640080 h 6178731"/>
                <a:gd name="connsiteX93" fmla="*/ 1410789 w 7236823"/>
                <a:gd name="connsiteY93" fmla="*/ 587828 h 6178731"/>
                <a:gd name="connsiteX94" fmla="*/ 1463040 w 7236823"/>
                <a:gd name="connsiteY94" fmla="*/ 535577 h 6178731"/>
                <a:gd name="connsiteX95" fmla="*/ 1397726 w 7236823"/>
                <a:gd name="connsiteY95" fmla="*/ 483326 h 6178731"/>
                <a:gd name="connsiteX96" fmla="*/ 1449977 w 7236823"/>
                <a:gd name="connsiteY96" fmla="*/ 391886 h 6178731"/>
                <a:gd name="connsiteX97" fmla="*/ 1463040 w 7236823"/>
                <a:gd name="connsiteY97" fmla="*/ 274320 h 6178731"/>
                <a:gd name="connsiteX98" fmla="*/ 1515292 w 7236823"/>
                <a:gd name="connsiteY98" fmla="*/ 117566 h 6178731"/>
                <a:gd name="connsiteX99" fmla="*/ 1567543 w 7236823"/>
                <a:gd name="connsiteY99" fmla="*/ 0 h 6178731"/>
                <a:gd name="connsiteX100" fmla="*/ 1815737 w 7236823"/>
                <a:gd name="connsiteY100" fmla="*/ 130628 h 6178731"/>
                <a:gd name="connsiteX101" fmla="*/ 1959429 w 7236823"/>
                <a:gd name="connsiteY101" fmla="*/ 248194 h 6178731"/>
                <a:gd name="connsiteX102" fmla="*/ 2116183 w 7236823"/>
                <a:gd name="connsiteY102" fmla="*/ 222068 h 6178731"/>
                <a:gd name="connsiteX103" fmla="*/ 2259875 w 7236823"/>
                <a:gd name="connsiteY103" fmla="*/ 287383 h 6178731"/>
                <a:gd name="connsiteX104" fmla="*/ 2442755 w 7236823"/>
                <a:gd name="connsiteY104" fmla="*/ 287383 h 6178731"/>
                <a:gd name="connsiteX105" fmla="*/ 2508069 w 7236823"/>
                <a:gd name="connsiteY105" fmla="*/ 287383 h 6178731"/>
                <a:gd name="connsiteX106" fmla="*/ 2547257 w 7236823"/>
                <a:gd name="connsiteY106" fmla="*/ 365760 h 6178731"/>
                <a:gd name="connsiteX107" fmla="*/ 2416629 w 7236823"/>
                <a:gd name="connsiteY107" fmla="*/ 444137 h 6178731"/>
                <a:gd name="connsiteX108" fmla="*/ 2390503 w 7236823"/>
                <a:gd name="connsiteY108" fmla="*/ 561703 h 6178731"/>
                <a:gd name="connsiteX109" fmla="*/ 2312126 w 7236823"/>
                <a:gd name="connsiteY109" fmla="*/ 666206 h 6178731"/>
                <a:gd name="connsiteX110" fmla="*/ 2377440 w 7236823"/>
                <a:gd name="connsiteY110" fmla="*/ 731520 h 6178731"/>
                <a:gd name="connsiteX111" fmla="*/ 2455817 w 7236823"/>
                <a:gd name="connsiteY111" fmla="*/ 653143 h 6178731"/>
                <a:gd name="connsiteX112" fmla="*/ 2547257 w 7236823"/>
                <a:gd name="connsiteY112" fmla="*/ 600891 h 6178731"/>
                <a:gd name="connsiteX113" fmla="*/ 2664823 w 7236823"/>
                <a:gd name="connsiteY113" fmla="*/ 561703 h 6178731"/>
                <a:gd name="connsiteX114" fmla="*/ 2651760 w 7236823"/>
                <a:gd name="connsiteY114" fmla="*/ 444137 h 6178731"/>
                <a:gd name="connsiteX115" fmla="*/ 2769326 w 7236823"/>
                <a:gd name="connsiteY115" fmla="*/ 535577 h 6178731"/>
                <a:gd name="connsiteX116" fmla="*/ 2886892 w 7236823"/>
                <a:gd name="connsiteY116" fmla="*/ 679268 h 6178731"/>
                <a:gd name="connsiteX117" fmla="*/ 2939143 w 7236823"/>
                <a:gd name="connsiteY117" fmla="*/ 783771 h 6178731"/>
                <a:gd name="connsiteX118" fmla="*/ 2952206 w 7236823"/>
                <a:gd name="connsiteY118" fmla="*/ 705394 h 6178731"/>
                <a:gd name="connsiteX119" fmla="*/ 3043646 w 7236823"/>
                <a:gd name="connsiteY119" fmla="*/ 666206 h 6178731"/>
                <a:gd name="connsiteX120" fmla="*/ 3082835 w 7236823"/>
                <a:gd name="connsiteY120" fmla="*/ 509451 h 6178731"/>
                <a:gd name="connsiteX121" fmla="*/ 3226526 w 7236823"/>
                <a:gd name="connsiteY121" fmla="*/ 574766 h 6178731"/>
                <a:gd name="connsiteX122" fmla="*/ 3213463 w 7236823"/>
                <a:gd name="connsiteY122" fmla="*/ 705394 h 6178731"/>
                <a:gd name="connsiteX123" fmla="*/ 3213463 w 7236823"/>
                <a:gd name="connsiteY123" fmla="*/ 757646 h 6178731"/>
                <a:gd name="connsiteX124" fmla="*/ 3513909 w 7236823"/>
                <a:gd name="connsiteY124" fmla="*/ 783771 h 6178731"/>
                <a:gd name="connsiteX125" fmla="*/ 3448595 w 7236823"/>
                <a:gd name="connsiteY125" fmla="*/ 940526 h 6178731"/>
                <a:gd name="connsiteX126" fmla="*/ 3422469 w 7236823"/>
                <a:gd name="connsiteY126" fmla="*/ 1018903 h 6178731"/>
                <a:gd name="connsiteX127" fmla="*/ 3540035 w 7236823"/>
                <a:gd name="connsiteY127" fmla="*/ 1084217 h 6178731"/>
                <a:gd name="connsiteX128" fmla="*/ 3696789 w 7236823"/>
                <a:gd name="connsiteY128" fmla="*/ 1162594 h 6178731"/>
                <a:gd name="connsiteX129" fmla="*/ 3788229 w 7236823"/>
                <a:gd name="connsiteY129" fmla="*/ 1188720 h 6178731"/>
                <a:gd name="connsiteX130" fmla="*/ 3840480 w 7236823"/>
                <a:gd name="connsiteY130" fmla="*/ 1240971 h 6178731"/>
                <a:gd name="connsiteX131" fmla="*/ 3905795 w 7236823"/>
                <a:gd name="connsiteY131" fmla="*/ 1293223 h 6178731"/>
                <a:gd name="connsiteX132" fmla="*/ 3918857 w 7236823"/>
                <a:gd name="connsiteY132" fmla="*/ 1410788 h 6178731"/>
                <a:gd name="connsiteX133" fmla="*/ 3997235 w 7236823"/>
                <a:gd name="connsiteY133" fmla="*/ 1606731 h 6178731"/>
                <a:gd name="connsiteX134" fmla="*/ 3971109 w 7236823"/>
                <a:gd name="connsiteY134" fmla="*/ 1658983 h 6178731"/>
                <a:gd name="connsiteX135" fmla="*/ 4075612 w 7236823"/>
                <a:gd name="connsiteY135" fmla="*/ 1658983 h 6178731"/>
                <a:gd name="connsiteX136" fmla="*/ 4127863 w 7236823"/>
                <a:gd name="connsiteY136" fmla="*/ 1698171 h 6178731"/>
                <a:gd name="connsiteX137" fmla="*/ 4180115 w 7236823"/>
                <a:gd name="connsiteY137" fmla="*/ 1672046 h 6178731"/>
                <a:gd name="connsiteX138" fmla="*/ 4180115 w 7236823"/>
                <a:gd name="connsiteY138" fmla="*/ 1815737 h 6178731"/>
                <a:gd name="connsiteX139" fmla="*/ 4428309 w 7236823"/>
                <a:gd name="connsiteY139" fmla="*/ 1854926 h 6178731"/>
                <a:gd name="connsiteX140" fmla="*/ 4650377 w 7236823"/>
                <a:gd name="connsiteY140" fmla="*/ 1881051 h 6178731"/>
                <a:gd name="connsiteX141" fmla="*/ 4859383 w 7236823"/>
                <a:gd name="connsiteY141" fmla="*/ 1946366 h 6178731"/>
                <a:gd name="connsiteX142" fmla="*/ 5035324 w 7236823"/>
                <a:gd name="connsiteY142" fmla="*/ 1979295 h 6178731"/>
                <a:gd name="connsiteX143" fmla="*/ 5437959 w 7236823"/>
                <a:gd name="connsiteY143" fmla="*/ 1933847 h 6178731"/>
                <a:gd name="connsiteX144" fmla="*/ 5721532 w 7236823"/>
                <a:gd name="connsiteY144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574766 w 7236823"/>
                <a:gd name="connsiteY75" fmla="*/ 3422468 h 6178731"/>
                <a:gd name="connsiteX76" fmla="*/ 339635 w 7236823"/>
                <a:gd name="connsiteY76" fmla="*/ 3383280 h 6178731"/>
                <a:gd name="connsiteX77" fmla="*/ 0 w 7236823"/>
                <a:gd name="connsiteY77" fmla="*/ 3200400 h 6178731"/>
                <a:gd name="connsiteX78" fmla="*/ 209006 w 7236823"/>
                <a:gd name="connsiteY78" fmla="*/ 2965268 h 6178731"/>
                <a:gd name="connsiteX79" fmla="*/ 587829 w 7236823"/>
                <a:gd name="connsiteY79" fmla="*/ 2651760 h 6178731"/>
                <a:gd name="connsiteX80" fmla="*/ 783772 w 7236823"/>
                <a:gd name="connsiteY80" fmla="*/ 2416628 h 6178731"/>
                <a:gd name="connsiteX81" fmla="*/ 1110343 w 7236823"/>
                <a:gd name="connsiteY81" fmla="*/ 2024743 h 6178731"/>
                <a:gd name="connsiteX82" fmla="*/ 1306286 w 7236823"/>
                <a:gd name="connsiteY82" fmla="*/ 1789611 h 6178731"/>
                <a:gd name="connsiteX83" fmla="*/ 1410789 w 7236823"/>
                <a:gd name="connsiteY83" fmla="*/ 1528354 h 6178731"/>
                <a:gd name="connsiteX84" fmla="*/ 1384663 w 7236823"/>
                <a:gd name="connsiteY84" fmla="*/ 1410788 h 6178731"/>
                <a:gd name="connsiteX85" fmla="*/ 1227909 w 7236823"/>
                <a:gd name="connsiteY85" fmla="*/ 1227908 h 6178731"/>
                <a:gd name="connsiteX86" fmla="*/ 1267097 w 7236823"/>
                <a:gd name="connsiteY86" fmla="*/ 1110343 h 6178731"/>
                <a:gd name="connsiteX87" fmla="*/ 1280160 w 7236823"/>
                <a:gd name="connsiteY87" fmla="*/ 992777 h 6178731"/>
                <a:gd name="connsiteX88" fmla="*/ 1345475 w 7236823"/>
                <a:gd name="connsiteY88" fmla="*/ 914400 h 6178731"/>
                <a:gd name="connsiteX89" fmla="*/ 1319349 w 7236823"/>
                <a:gd name="connsiteY89" fmla="*/ 809897 h 6178731"/>
                <a:gd name="connsiteX90" fmla="*/ 1358537 w 7236823"/>
                <a:gd name="connsiteY90" fmla="*/ 783771 h 6178731"/>
                <a:gd name="connsiteX91" fmla="*/ 1449977 w 7236823"/>
                <a:gd name="connsiteY91" fmla="*/ 640080 h 6178731"/>
                <a:gd name="connsiteX92" fmla="*/ 1410789 w 7236823"/>
                <a:gd name="connsiteY92" fmla="*/ 587828 h 6178731"/>
                <a:gd name="connsiteX93" fmla="*/ 1463040 w 7236823"/>
                <a:gd name="connsiteY93" fmla="*/ 535577 h 6178731"/>
                <a:gd name="connsiteX94" fmla="*/ 1397726 w 7236823"/>
                <a:gd name="connsiteY94" fmla="*/ 483326 h 6178731"/>
                <a:gd name="connsiteX95" fmla="*/ 1449977 w 7236823"/>
                <a:gd name="connsiteY95" fmla="*/ 391886 h 6178731"/>
                <a:gd name="connsiteX96" fmla="*/ 1463040 w 7236823"/>
                <a:gd name="connsiteY96" fmla="*/ 274320 h 6178731"/>
                <a:gd name="connsiteX97" fmla="*/ 1515292 w 7236823"/>
                <a:gd name="connsiteY97" fmla="*/ 117566 h 6178731"/>
                <a:gd name="connsiteX98" fmla="*/ 1567543 w 7236823"/>
                <a:gd name="connsiteY98" fmla="*/ 0 h 6178731"/>
                <a:gd name="connsiteX99" fmla="*/ 1815737 w 7236823"/>
                <a:gd name="connsiteY99" fmla="*/ 130628 h 6178731"/>
                <a:gd name="connsiteX100" fmla="*/ 1959429 w 7236823"/>
                <a:gd name="connsiteY100" fmla="*/ 248194 h 6178731"/>
                <a:gd name="connsiteX101" fmla="*/ 2116183 w 7236823"/>
                <a:gd name="connsiteY101" fmla="*/ 222068 h 6178731"/>
                <a:gd name="connsiteX102" fmla="*/ 2259875 w 7236823"/>
                <a:gd name="connsiteY102" fmla="*/ 287383 h 6178731"/>
                <a:gd name="connsiteX103" fmla="*/ 2442755 w 7236823"/>
                <a:gd name="connsiteY103" fmla="*/ 287383 h 6178731"/>
                <a:gd name="connsiteX104" fmla="*/ 2508069 w 7236823"/>
                <a:gd name="connsiteY104" fmla="*/ 287383 h 6178731"/>
                <a:gd name="connsiteX105" fmla="*/ 2547257 w 7236823"/>
                <a:gd name="connsiteY105" fmla="*/ 365760 h 6178731"/>
                <a:gd name="connsiteX106" fmla="*/ 2416629 w 7236823"/>
                <a:gd name="connsiteY106" fmla="*/ 444137 h 6178731"/>
                <a:gd name="connsiteX107" fmla="*/ 2390503 w 7236823"/>
                <a:gd name="connsiteY107" fmla="*/ 561703 h 6178731"/>
                <a:gd name="connsiteX108" fmla="*/ 2312126 w 7236823"/>
                <a:gd name="connsiteY108" fmla="*/ 666206 h 6178731"/>
                <a:gd name="connsiteX109" fmla="*/ 2377440 w 7236823"/>
                <a:gd name="connsiteY109" fmla="*/ 731520 h 6178731"/>
                <a:gd name="connsiteX110" fmla="*/ 2455817 w 7236823"/>
                <a:gd name="connsiteY110" fmla="*/ 653143 h 6178731"/>
                <a:gd name="connsiteX111" fmla="*/ 2547257 w 7236823"/>
                <a:gd name="connsiteY111" fmla="*/ 600891 h 6178731"/>
                <a:gd name="connsiteX112" fmla="*/ 2664823 w 7236823"/>
                <a:gd name="connsiteY112" fmla="*/ 561703 h 6178731"/>
                <a:gd name="connsiteX113" fmla="*/ 2651760 w 7236823"/>
                <a:gd name="connsiteY113" fmla="*/ 444137 h 6178731"/>
                <a:gd name="connsiteX114" fmla="*/ 2769326 w 7236823"/>
                <a:gd name="connsiteY114" fmla="*/ 535577 h 6178731"/>
                <a:gd name="connsiteX115" fmla="*/ 2886892 w 7236823"/>
                <a:gd name="connsiteY115" fmla="*/ 679268 h 6178731"/>
                <a:gd name="connsiteX116" fmla="*/ 2939143 w 7236823"/>
                <a:gd name="connsiteY116" fmla="*/ 783771 h 6178731"/>
                <a:gd name="connsiteX117" fmla="*/ 2952206 w 7236823"/>
                <a:gd name="connsiteY117" fmla="*/ 705394 h 6178731"/>
                <a:gd name="connsiteX118" fmla="*/ 3043646 w 7236823"/>
                <a:gd name="connsiteY118" fmla="*/ 666206 h 6178731"/>
                <a:gd name="connsiteX119" fmla="*/ 3082835 w 7236823"/>
                <a:gd name="connsiteY119" fmla="*/ 509451 h 6178731"/>
                <a:gd name="connsiteX120" fmla="*/ 3226526 w 7236823"/>
                <a:gd name="connsiteY120" fmla="*/ 574766 h 6178731"/>
                <a:gd name="connsiteX121" fmla="*/ 3213463 w 7236823"/>
                <a:gd name="connsiteY121" fmla="*/ 705394 h 6178731"/>
                <a:gd name="connsiteX122" fmla="*/ 3213463 w 7236823"/>
                <a:gd name="connsiteY122" fmla="*/ 757646 h 6178731"/>
                <a:gd name="connsiteX123" fmla="*/ 3513909 w 7236823"/>
                <a:gd name="connsiteY123" fmla="*/ 783771 h 6178731"/>
                <a:gd name="connsiteX124" fmla="*/ 3448595 w 7236823"/>
                <a:gd name="connsiteY124" fmla="*/ 940526 h 6178731"/>
                <a:gd name="connsiteX125" fmla="*/ 3422469 w 7236823"/>
                <a:gd name="connsiteY125" fmla="*/ 1018903 h 6178731"/>
                <a:gd name="connsiteX126" fmla="*/ 3540035 w 7236823"/>
                <a:gd name="connsiteY126" fmla="*/ 1084217 h 6178731"/>
                <a:gd name="connsiteX127" fmla="*/ 3696789 w 7236823"/>
                <a:gd name="connsiteY127" fmla="*/ 1162594 h 6178731"/>
                <a:gd name="connsiteX128" fmla="*/ 3788229 w 7236823"/>
                <a:gd name="connsiteY128" fmla="*/ 1188720 h 6178731"/>
                <a:gd name="connsiteX129" fmla="*/ 3840480 w 7236823"/>
                <a:gd name="connsiteY129" fmla="*/ 1240971 h 6178731"/>
                <a:gd name="connsiteX130" fmla="*/ 3905795 w 7236823"/>
                <a:gd name="connsiteY130" fmla="*/ 1293223 h 6178731"/>
                <a:gd name="connsiteX131" fmla="*/ 3918857 w 7236823"/>
                <a:gd name="connsiteY131" fmla="*/ 1410788 h 6178731"/>
                <a:gd name="connsiteX132" fmla="*/ 3997235 w 7236823"/>
                <a:gd name="connsiteY132" fmla="*/ 1606731 h 6178731"/>
                <a:gd name="connsiteX133" fmla="*/ 3971109 w 7236823"/>
                <a:gd name="connsiteY133" fmla="*/ 1658983 h 6178731"/>
                <a:gd name="connsiteX134" fmla="*/ 4075612 w 7236823"/>
                <a:gd name="connsiteY134" fmla="*/ 1658983 h 6178731"/>
                <a:gd name="connsiteX135" fmla="*/ 4127863 w 7236823"/>
                <a:gd name="connsiteY135" fmla="*/ 1698171 h 6178731"/>
                <a:gd name="connsiteX136" fmla="*/ 4180115 w 7236823"/>
                <a:gd name="connsiteY136" fmla="*/ 1672046 h 6178731"/>
                <a:gd name="connsiteX137" fmla="*/ 4180115 w 7236823"/>
                <a:gd name="connsiteY137" fmla="*/ 1815737 h 6178731"/>
                <a:gd name="connsiteX138" fmla="*/ 4428309 w 7236823"/>
                <a:gd name="connsiteY138" fmla="*/ 1854926 h 6178731"/>
                <a:gd name="connsiteX139" fmla="*/ 4650377 w 7236823"/>
                <a:gd name="connsiteY139" fmla="*/ 1881051 h 6178731"/>
                <a:gd name="connsiteX140" fmla="*/ 4859383 w 7236823"/>
                <a:gd name="connsiteY140" fmla="*/ 1946366 h 6178731"/>
                <a:gd name="connsiteX141" fmla="*/ 5035324 w 7236823"/>
                <a:gd name="connsiteY141" fmla="*/ 1979295 h 6178731"/>
                <a:gd name="connsiteX142" fmla="*/ 5437959 w 7236823"/>
                <a:gd name="connsiteY142" fmla="*/ 1933847 h 6178731"/>
                <a:gd name="connsiteX143" fmla="*/ 5721532 w 7236823"/>
                <a:gd name="connsiteY143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522515 w 7236823"/>
                <a:gd name="connsiteY74" fmla="*/ 3762103 h 6178731"/>
                <a:gd name="connsiteX75" fmla="*/ 339635 w 7236823"/>
                <a:gd name="connsiteY75" fmla="*/ 3383280 h 6178731"/>
                <a:gd name="connsiteX76" fmla="*/ 0 w 7236823"/>
                <a:gd name="connsiteY76" fmla="*/ 3200400 h 6178731"/>
                <a:gd name="connsiteX77" fmla="*/ 209006 w 7236823"/>
                <a:gd name="connsiteY77" fmla="*/ 2965268 h 6178731"/>
                <a:gd name="connsiteX78" fmla="*/ 587829 w 7236823"/>
                <a:gd name="connsiteY78" fmla="*/ 2651760 h 6178731"/>
                <a:gd name="connsiteX79" fmla="*/ 783772 w 7236823"/>
                <a:gd name="connsiteY79" fmla="*/ 2416628 h 6178731"/>
                <a:gd name="connsiteX80" fmla="*/ 1110343 w 7236823"/>
                <a:gd name="connsiteY80" fmla="*/ 2024743 h 6178731"/>
                <a:gd name="connsiteX81" fmla="*/ 1306286 w 7236823"/>
                <a:gd name="connsiteY81" fmla="*/ 1789611 h 6178731"/>
                <a:gd name="connsiteX82" fmla="*/ 1410789 w 7236823"/>
                <a:gd name="connsiteY82" fmla="*/ 1528354 h 6178731"/>
                <a:gd name="connsiteX83" fmla="*/ 1384663 w 7236823"/>
                <a:gd name="connsiteY83" fmla="*/ 1410788 h 6178731"/>
                <a:gd name="connsiteX84" fmla="*/ 1227909 w 7236823"/>
                <a:gd name="connsiteY84" fmla="*/ 1227908 h 6178731"/>
                <a:gd name="connsiteX85" fmla="*/ 1267097 w 7236823"/>
                <a:gd name="connsiteY85" fmla="*/ 1110343 h 6178731"/>
                <a:gd name="connsiteX86" fmla="*/ 1280160 w 7236823"/>
                <a:gd name="connsiteY86" fmla="*/ 992777 h 6178731"/>
                <a:gd name="connsiteX87" fmla="*/ 1345475 w 7236823"/>
                <a:gd name="connsiteY87" fmla="*/ 914400 h 6178731"/>
                <a:gd name="connsiteX88" fmla="*/ 1319349 w 7236823"/>
                <a:gd name="connsiteY88" fmla="*/ 809897 h 6178731"/>
                <a:gd name="connsiteX89" fmla="*/ 1358537 w 7236823"/>
                <a:gd name="connsiteY89" fmla="*/ 783771 h 6178731"/>
                <a:gd name="connsiteX90" fmla="*/ 1449977 w 7236823"/>
                <a:gd name="connsiteY90" fmla="*/ 640080 h 6178731"/>
                <a:gd name="connsiteX91" fmla="*/ 1410789 w 7236823"/>
                <a:gd name="connsiteY91" fmla="*/ 587828 h 6178731"/>
                <a:gd name="connsiteX92" fmla="*/ 1463040 w 7236823"/>
                <a:gd name="connsiteY92" fmla="*/ 535577 h 6178731"/>
                <a:gd name="connsiteX93" fmla="*/ 1397726 w 7236823"/>
                <a:gd name="connsiteY93" fmla="*/ 483326 h 6178731"/>
                <a:gd name="connsiteX94" fmla="*/ 1449977 w 7236823"/>
                <a:gd name="connsiteY94" fmla="*/ 391886 h 6178731"/>
                <a:gd name="connsiteX95" fmla="*/ 1463040 w 7236823"/>
                <a:gd name="connsiteY95" fmla="*/ 274320 h 6178731"/>
                <a:gd name="connsiteX96" fmla="*/ 1515292 w 7236823"/>
                <a:gd name="connsiteY96" fmla="*/ 117566 h 6178731"/>
                <a:gd name="connsiteX97" fmla="*/ 1567543 w 7236823"/>
                <a:gd name="connsiteY97" fmla="*/ 0 h 6178731"/>
                <a:gd name="connsiteX98" fmla="*/ 1815737 w 7236823"/>
                <a:gd name="connsiteY98" fmla="*/ 130628 h 6178731"/>
                <a:gd name="connsiteX99" fmla="*/ 1959429 w 7236823"/>
                <a:gd name="connsiteY99" fmla="*/ 248194 h 6178731"/>
                <a:gd name="connsiteX100" fmla="*/ 2116183 w 7236823"/>
                <a:gd name="connsiteY100" fmla="*/ 222068 h 6178731"/>
                <a:gd name="connsiteX101" fmla="*/ 2259875 w 7236823"/>
                <a:gd name="connsiteY101" fmla="*/ 287383 h 6178731"/>
                <a:gd name="connsiteX102" fmla="*/ 2442755 w 7236823"/>
                <a:gd name="connsiteY102" fmla="*/ 287383 h 6178731"/>
                <a:gd name="connsiteX103" fmla="*/ 2508069 w 7236823"/>
                <a:gd name="connsiteY103" fmla="*/ 287383 h 6178731"/>
                <a:gd name="connsiteX104" fmla="*/ 2547257 w 7236823"/>
                <a:gd name="connsiteY104" fmla="*/ 365760 h 6178731"/>
                <a:gd name="connsiteX105" fmla="*/ 2416629 w 7236823"/>
                <a:gd name="connsiteY105" fmla="*/ 444137 h 6178731"/>
                <a:gd name="connsiteX106" fmla="*/ 2390503 w 7236823"/>
                <a:gd name="connsiteY106" fmla="*/ 561703 h 6178731"/>
                <a:gd name="connsiteX107" fmla="*/ 2312126 w 7236823"/>
                <a:gd name="connsiteY107" fmla="*/ 666206 h 6178731"/>
                <a:gd name="connsiteX108" fmla="*/ 2377440 w 7236823"/>
                <a:gd name="connsiteY108" fmla="*/ 731520 h 6178731"/>
                <a:gd name="connsiteX109" fmla="*/ 2455817 w 7236823"/>
                <a:gd name="connsiteY109" fmla="*/ 653143 h 6178731"/>
                <a:gd name="connsiteX110" fmla="*/ 2547257 w 7236823"/>
                <a:gd name="connsiteY110" fmla="*/ 600891 h 6178731"/>
                <a:gd name="connsiteX111" fmla="*/ 2664823 w 7236823"/>
                <a:gd name="connsiteY111" fmla="*/ 561703 h 6178731"/>
                <a:gd name="connsiteX112" fmla="*/ 2651760 w 7236823"/>
                <a:gd name="connsiteY112" fmla="*/ 444137 h 6178731"/>
                <a:gd name="connsiteX113" fmla="*/ 2769326 w 7236823"/>
                <a:gd name="connsiteY113" fmla="*/ 535577 h 6178731"/>
                <a:gd name="connsiteX114" fmla="*/ 2886892 w 7236823"/>
                <a:gd name="connsiteY114" fmla="*/ 679268 h 6178731"/>
                <a:gd name="connsiteX115" fmla="*/ 2939143 w 7236823"/>
                <a:gd name="connsiteY115" fmla="*/ 783771 h 6178731"/>
                <a:gd name="connsiteX116" fmla="*/ 2952206 w 7236823"/>
                <a:gd name="connsiteY116" fmla="*/ 705394 h 6178731"/>
                <a:gd name="connsiteX117" fmla="*/ 3043646 w 7236823"/>
                <a:gd name="connsiteY117" fmla="*/ 666206 h 6178731"/>
                <a:gd name="connsiteX118" fmla="*/ 3082835 w 7236823"/>
                <a:gd name="connsiteY118" fmla="*/ 509451 h 6178731"/>
                <a:gd name="connsiteX119" fmla="*/ 3226526 w 7236823"/>
                <a:gd name="connsiteY119" fmla="*/ 574766 h 6178731"/>
                <a:gd name="connsiteX120" fmla="*/ 3213463 w 7236823"/>
                <a:gd name="connsiteY120" fmla="*/ 705394 h 6178731"/>
                <a:gd name="connsiteX121" fmla="*/ 3213463 w 7236823"/>
                <a:gd name="connsiteY121" fmla="*/ 757646 h 6178731"/>
                <a:gd name="connsiteX122" fmla="*/ 3513909 w 7236823"/>
                <a:gd name="connsiteY122" fmla="*/ 783771 h 6178731"/>
                <a:gd name="connsiteX123" fmla="*/ 3448595 w 7236823"/>
                <a:gd name="connsiteY123" fmla="*/ 940526 h 6178731"/>
                <a:gd name="connsiteX124" fmla="*/ 3422469 w 7236823"/>
                <a:gd name="connsiteY124" fmla="*/ 1018903 h 6178731"/>
                <a:gd name="connsiteX125" fmla="*/ 3540035 w 7236823"/>
                <a:gd name="connsiteY125" fmla="*/ 1084217 h 6178731"/>
                <a:gd name="connsiteX126" fmla="*/ 3696789 w 7236823"/>
                <a:gd name="connsiteY126" fmla="*/ 1162594 h 6178731"/>
                <a:gd name="connsiteX127" fmla="*/ 3788229 w 7236823"/>
                <a:gd name="connsiteY127" fmla="*/ 1188720 h 6178731"/>
                <a:gd name="connsiteX128" fmla="*/ 3840480 w 7236823"/>
                <a:gd name="connsiteY128" fmla="*/ 1240971 h 6178731"/>
                <a:gd name="connsiteX129" fmla="*/ 3905795 w 7236823"/>
                <a:gd name="connsiteY129" fmla="*/ 1293223 h 6178731"/>
                <a:gd name="connsiteX130" fmla="*/ 3918857 w 7236823"/>
                <a:gd name="connsiteY130" fmla="*/ 1410788 h 6178731"/>
                <a:gd name="connsiteX131" fmla="*/ 3997235 w 7236823"/>
                <a:gd name="connsiteY131" fmla="*/ 1606731 h 6178731"/>
                <a:gd name="connsiteX132" fmla="*/ 3971109 w 7236823"/>
                <a:gd name="connsiteY132" fmla="*/ 1658983 h 6178731"/>
                <a:gd name="connsiteX133" fmla="*/ 4075612 w 7236823"/>
                <a:gd name="connsiteY133" fmla="*/ 1658983 h 6178731"/>
                <a:gd name="connsiteX134" fmla="*/ 4127863 w 7236823"/>
                <a:gd name="connsiteY134" fmla="*/ 1698171 h 6178731"/>
                <a:gd name="connsiteX135" fmla="*/ 4180115 w 7236823"/>
                <a:gd name="connsiteY135" fmla="*/ 1672046 h 6178731"/>
                <a:gd name="connsiteX136" fmla="*/ 4180115 w 7236823"/>
                <a:gd name="connsiteY136" fmla="*/ 1815737 h 6178731"/>
                <a:gd name="connsiteX137" fmla="*/ 4428309 w 7236823"/>
                <a:gd name="connsiteY137" fmla="*/ 1854926 h 6178731"/>
                <a:gd name="connsiteX138" fmla="*/ 4650377 w 7236823"/>
                <a:gd name="connsiteY138" fmla="*/ 1881051 h 6178731"/>
                <a:gd name="connsiteX139" fmla="*/ 4859383 w 7236823"/>
                <a:gd name="connsiteY139" fmla="*/ 1946366 h 6178731"/>
                <a:gd name="connsiteX140" fmla="*/ 5035324 w 7236823"/>
                <a:gd name="connsiteY140" fmla="*/ 1979295 h 6178731"/>
                <a:gd name="connsiteX141" fmla="*/ 5437959 w 7236823"/>
                <a:gd name="connsiteY141" fmla="*/ 1933847 h 6178731"/>
                <a:gd name="connsiteX142" fmla="*/ 5721532 w 7236823"/>
                <a:gd name="connsiteY142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731520 w 7236823"/>
                <a:gd name="connsiteY73" fmla="*/ 3840480 h 6178731"/>
                <a:gd name="connsiteX74" fmla="*/ 339635 w 7236823"/>
                <a:gd name="connsiteY74" fmla="*/ 3383280 h 6178731"/>
                <a:gd name="connsiteX75" fmla="*/ 0 w 7236823"/>
                <a:gd name="connsiteY75" fmla="*/ 3200400 h 6178731"/>
                <a:gd name="connsiteX76" fmla="*/ 209006 w 7236823"/>
                <a:gd name="connsiteY76" fmla="*/ 2965268 h 6178731"/>
                <a:gd name="connsiteX77" fmla="*/ 587829 w 7236823"/>
                <a:gd name="connsiteY77" fmla="*/ 2651760 h 6178731"/>
                <a:gd name="connsiteX78" fmla="*/ 783772 w 7236823"/>
                <a:gd name="connsiteY78" fmla="*/ 2416628 h 6178731"/>
                <a:gd name="connsiteX79" fmla="*/ 1110343 w 7236823"/>
                <a:gd name="connsiteY79" fmla="*/ 2024743 h 6178731"/>
                <a:gd name="connsiteX80" fmla="*/ 1306286 w 7236823"/>
                <a:gd name="connsiteY80" fmla="*/ 1789611 h 6178731"/>
                <a:gd name="connsiteX81" fmla="*/ 1410789 w 7236823"/>
                <a:gd name="connsiteY81" fmla="*/ 1528354 h 6178731"/>
                <a:gd name="connsiteX82" fmla="*/ 1384663 w 7236823"/>
                <a:gd name="connsiteY82" fmla="*/ 1410788 h 6178731"/>
                <a:gd name="connsiteX83" fmla="*/ 1227909 w 7236823"/>
                <a:gd name="connsiteY83" fmla="*/ 1227908 h 6178731"/>
                <a:gd name="connsiteX84" fmla="*/ 1267097 w 7236823"/>
                <a:gd name="connsiteY84" fmla="*/ 1110343 h 6178731"/>
                <a:gd name="connsiteX85" fmla="*/ 1280160 w 7236823"/>
                <a:gd name="connsiteY85" fmla="*/ 992777 h 6178731"/>
                <a:gd name="connsiteX86" fmla="*/ 1345475 w 7236823"/>
                <a:gd name="connsiteY86" fmla="*/ 914400 h 6178731"/>
                <a:gd name="connsiteX87" fmla="*/ 1319349 w 7236823"/>
                <a:gd name="connsiteY87" fmla="*/ 809897 h 6178731"/>
                <a:gd name="connsiteX88" fmla="*/ 1358537 w 7236823"/>
                <a:gd name="connsiteY88" fmla="*/ 783771 h 6178731"/>
                <a:gd name="connsiteX89" fmla="*/ 1449977 w 7236823"/>
                <a:gd name="connsiteY89" fmla="*/ 640080 h 6178731"/>
                <a:gd name="connsiteX90" fmla="*/ 1410789 w 7236823"/>
                <a:gd name="connsiteY90" fmla="*/ 587828 h 6178731"/>
                <a:gd name="connsiteX91" fmla="*/ 1463040 w 7236823"/>
                <a:gd name="connsiteY91" fmla="*/ 535577 h 6178731"/>
                <a:gd name="connsiteX92" fmla="*/ 1397726 w 7236823"/>
                <a:gd name="connsiteY92" fmla="*/ 483326 h 6178731"/>
                <a:gd name="connsiteX93" fmla="*/ 1449977 w 7236823"/>
                <a:gd name="connsiteY93" fmla="*/ 391886 h 6178731"/>
                <a:gd name="connsiteX94" fmla="*/ 1463040 w 7236823"/>
                <a:gd name="connsiteY94" fmla="*/ 274320 h 6178731"/>
                <a:gd name="connsiteX95" fmla="*/ 1515292 w 7236823"/>
                <a:gd name="connsiteY95" fmla="*/ 117566 h 6178731"/>
                <a:gd name="connsiteX96" fmla="*/ 1567543 w 7236823"/>
                <a:gd name="connsiteY96" fmla="*/ 0 h 6178731"/>
                <a:gd name="connsiteX97" fmla="*/ 1815737 w 7236823"/>
                <a:gd name="connsiteY97" fmla="*/ 130628 h 6178731"/>
                <a:gd name="connsiteX98" fmla="*/ 1959429 w 7236823"/>
                <a:gd name="connsiteY98" fmla="*/ 248194 h 6178731"/>
                <a:gd name="connsiteX99" fmla="*/ 2116183 w 7236823"/>
                <a:gd name="connsiteY99" fmla="*/ 222068 h 6178731"/>
                <a:gd name="connsiteX100" fmla="*/ 2259875 w 7236823"/>
                <a:gd name="connsiteY100" fmla="*/ 287383 h 6178731"/>
                <a:gd name="connsiteX101" fmla="*/ 2442755 w 7236823"/>
                <a:gd name="connsiteY101" fmla="*/ 287383 h 6178731"/>
                <a:gd name="connsiteX102" fmla="*/ 2508069 w 7236823"/>
                <a:gd name="connsiteY102" fmla="*/ 287383 h 6178731"/>
                <a:gd name="connsiteX103" fmla="*/ 2547257 w 7236823"/>
                <a:gd name="connsiteY103" fmla="*/ 365760 h 6178731"/>
                <a:gd name="connsiteX104" fmla="*/ 2416629 w 7236823"/>
                <a:gd name="connsiteY104" fmla="*/ 444137 h 6178731"/>
                <a:gd name="connsiteX105" fmla="*/ 2390503 w 7236823"/>
                <a:gd name="connsiteY105" fmla="*/ 561703 h 6178731"/>
                <a:gd name="connsiteX106" fmla="*/ 2312126 w 7236823"/>
                <a:gd name="connsiteY106" fmla="*/ 666206 h 6178731"/>
                <a:gd name="connsiteX107" fmla="*/ 2377440 w 7236823"/>
                <a:gd name="connsiteY107" fmla="*/ 731520 h 6178731"/>
                <a:gd name="connsiteX108" fmla="*/ 2455817 w 7236823"/>
                <a:gd name="connsiteY108" fmla="*/ 653143 h 6178731"/>
                <a:gd name="connsiteX109" fmla="*/ 2547257 w 7236823"/>
                <a:gd name="connsiteY109" fmla="*/ 600891 h 6178731"/>
                <a:gd name="connsiteX110" fmla="*/ 2664823 w 7236823"/>
                <a:gd name="connsiteY110" fmla="*/ 561703 h 6178731"/>
                <a:gd name="connsiteX111" fmla="*/ 2651760 w 7236823"/>
                <a:gd name="connsiteY111" fmla="*/ 444137 h 6178731"/>
                <a:gd name="connsiteX112" fmla="*/ 2769326 w 7236823"/>
                <a:gd name="connsiteY112" fmla="*/ 535577 h 6178731"/>
                <a:gd name="connsiteX113" fmla="*/ 2886892 w 7236823"/>
                <a:gd name="connsiteY113" fmla="*/ 679268 h 6178731"/>
                <a:gd name="connsiteX114" fmla="*/ 2939143 w 7236823"/>
                <a:gd name="connsiteY114" fmla="*/ 783771 h 6178731"/>
                <a:gd name="connsiteX115" fmla="*/ 2952206 w 7236823"/>
                <a:gd name="connsiteY115" fmla="*/ 705394 h 6178731"/>
                <a:gd name="connsiteX116" fmla="*/ 3043646 w 7236823"/>
                <a:gd name="connsiteY116" fmla="*/ 666206 h 6178731"/>
                <a:gd name="connsiteX117" fmla="*/ 3082835 w 7236823"/>
                <a:gd name="connsiteY117" fmla="*/ 509451 h 6178731"/>
                <a:gd name="connsiteX118" fmla="*/ 3226526 w 7236823"/>
                <a:gd name="connsiteY118" fmla="*/ 574766 h 6178731"/>
                <a:gd name="connsiteX119" fmla="*/ 3213463 w 7236823"/>
                <a:gd name="connsiteY119" fmla="*/ 705394 h 6178731"/>
                <a:gd name="connsiteX120" fmla="*/ 3213463 w 7236823"/>
                <a:gd name="connsiteY120" fmla="*/ 757646 h 6178731"/>
                <a:gd name="connsiteX121" fmla="*/ 3513909 w 7236823"/>
                <a:gd name="connsiteY121" fmla="*/ 783771 h 6178731"/>
                <a:gd name="connsiteX122" fmla="*/ 3448595 w 7236823"/>
                <a:gd name="connsiteY122" fmla="*/ 940526 h 6178731"/>
                <a:gd name="connsiteX123" fmla="*/ 3422469 w 7236823"/>
                <a:gd name="connsiteY123" fmla="*/ 1018903 h 6178731"/>
                <a:gd name="connsiteX124" fmla="*/ 3540035 w 7236823"/>
                <a:gd name="connsiteY124" fmla="*/ 1084217 h 6178731"/>
                <a:gd name="connsiteX125" fmla="*/ 3696789 w 7236823"/>
                <a:gd name="connsiteY125" fmla="*/ 1162594 h 6178731"/>
                <a:gd name="connsiteX126" fmla="*/ 3788229 w 7236823"/>
                <a:gd name="connsiteY126" fmla="*/ 1188720 h 6178731"/>
                <a:gd name="connsiteX127" fmla="*/ 3840480 w 7236823"/>
                <a:gd name="connsiteY127" fmla="*/ 1240971 h 6178731"/>
                <a:gd name="connsiteX128" fmla="*/ 3905795 w 7236823"/>
                <a:gd name="connsiteY128" fmla="*/ 1293223 h 6178731"/>
                <a:gd name="connsiteX129" fmla="*/ 3918857 w 7236823"/>
                <a:gd name="connsiteY129" fmla="*/ 1410788 h 6178731"/>
                <a:gd name="connsiteX130" fmla="*/ 3997235 w 7236823"/>
                <a:gd name="connsiteY130" fmla="*/ 1606731 h 6178731"/>
                <a:gd name="connsiteX131" fmla="*/ 3971109 w 7236823"/>
                <a:gd name="connsiteY131" fmla="*/ 1658983 h 6178731"/>
                <a:gd name="connsiteX132" fmla="*/ 4075612 w 7236823"/>
                <a:gd name="connsiteY132" fmla="*/ 1658983 h 6178731"/>
                <a:gd name="connsiteX133" fmla="*/ 4127863 w 7236823"/>
                <a:gd name="connsiteY133" fmla="*/ 1698171 h 6178731"/>
                <a:gd name="connsiteX134" fmla="*/ 4180115 w 7236823"/>
                <a:gd name="connsiteY134" fmla="*/ 1672046 h 6178731"/>
                <a:gd name="connsiteX135" fmla="*/ 4180115 w 7236823"/>
                <a:gd name="connsiteY135" fmla="*/ 1815737 h 6178731"/>
                <a:gd name="connsiteX136" fmla="*/ 4428309 w 7236823"/>
                <a:gd name="connsiteY136" fmla="*/ 1854926 h 6178731"/>
                <a:gd name="connsiteX137" fmla="*/ 4650377 w 7236823"/>
                <a:gd name="connsiteY137" fmla="*/ 1881051 h 6178731"/>
                <a:gd name="connsiteX138" fmla="*/ 4859383 w 7236823"/>
                <a:gd name="connsiteY138" fmla="*/ 1946366 h 6178731"/>
                <a:gd name="connsiteX139" fmla="*/ 5035324 w 7236823"/>
                <a:gd name="connsiteY139" fmla="*/ 1979295 h 6178731"/>
                <a:gd name="connsiteX140" fmla="*/ 5437959 w 7236823"/>
                <a:gd name="connsiteY140" fmla="*/ 1933847 h 6178731"/>
                <a:gd name="connsiteX141" fmla="*/ 5721532 w 7236823"/>
                <a:gd name="connsiteY141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744583 w 7236823"/>
                <a:gd name="connsiteY72" fmla="*/ 3905794 h 6178731"/>
                <a:gd name="connsiteX73" fmla="*/ 339635 w 7236823"/>
                <a:gd name="connsiteY73" fmla="*/ 3383280 h 6178731"/>
                <a:gd name="connsiteX74" fmla="*/ 0 w 7236823"/>
                <a:gd name="connsiteY74" fmla="*/ 3200400 h 6178731"/>
                <a:gd name="connsiteX75" fmla="*/ 209006 w 7236823"/>
                <a:gd name="connsiteY75" fmla="*/ 2965268 h 6178731"/>
                <a:gd name="connsiteX76" fmla="*/ 587829 w 7236823"/>
                <a:gd name="connsiteY76" fmla="*/ 2651760 h 6178731"/>
                <a:gd name="connsiteX77" fmla="*/ 783772 w 7236823"/>
                <a:gd name="connsiteY77" fmla="*/ 2416628 h 6178731"/>
                <a:gd name="connsiteX78" fmla="*/ 1110343 w 7236823"/>
                <a:gd name="connsiteY78" fmla="*/ 2024743 h 6178731"/>
                <a:gd name="connsiteX79" fmla="*/ 1306286 w 7236823"/>
                <a:gd name="connsiteY79" fmla="*/ 1789611 h 6178731"/>
                <a:gd name="connsiteX80" fmla="*/ 1410789 w 7236823"/>
                <a:gd name="connsiteY80" fmla="*/ 1528354 h 6178731"/>
                <a:gd name="connsiteX81" fmla="*/ 1384663 w 7236823"/>
                <a:gd name="connsiteY81" fmla="*/ 1410788 h 6178731"/>
                <a:gd name="connsiteX82" fmla="*/ 1227909 w 7236823"/>
                <a:gd name="connsiteY82" fmla="*/ 1227908 h 6178731"/>
                <a:gd name="connsiteX83" fmla="*/ 1267097 w 7236823"/>
                <a:gd name="connsiteY83" fmla="*/ 1110343 h 6178731"/>
                <a:gd name="connsiteX84" fmla="*/ 1280160 w 7236823"/>
                <a:gd name="connsiteY84" fmla="*/ 992777 h 6178731"/>
                <a:gd name="connsiteX85" fmla="*/ 1345475 w 7236823"/>
                <a:gd name="connsiteY85" fmla="*/ 914400 h 6178731"/>
                <a:gd name="connsiteX86" fmla="*/ 1319349 w 7236823"/>
                <a:gd name="connsiteY86" fmla="*/ 809897 h 6178731"/>
                <a:gd name="connsiteX87" fmla="*/ 1358537 w 7236823"/>
                <a:gd name="connsiteY87" fmla="*/ 783771 h 6178731"/>
                <a:gd name="connsiteX88" fmla="*/ 1449977 w 7236823"/>
                <a:gd name="connsiteY88" fmla="*/ 640080 h 6178731"/>
                <a:gd name="connsiteX89" fmla="*/ 1410789 w 7236823"/>
                <a:gd name="connsiteY89" fmla="*/ 587828 h 6178731"/>
                <a:gd name="connsiteX90" fmla="*/ 1463040 w 7236823"/>
                <a:gd name="connsiteY90" fmla="*/ 535577 h 6178731"/>
                <a:gd name="connsiteX91" fmla="*/ 1397726 w 7236823"/>
                <a:gd name="connsiteY91" fmla="*/ 483326 h 6178731"/>
                <a:gd name="connsiteX92" fmla="*/ 1449977 w 7236823"/>
                <a:gd name="connsiteY92" fmla="*/ 391886 h 6178731"/>
                <a:gd name="connsiteX93" fmla="*/ 1463040 w 7236823"/>
                <a:gd name="connsiteY93" fmla="*/ 274320 h 6178731"/>
                <a:gd name="connsiteX94" fmla="*/ 1515292 w 7236823"/>
                <a:gd name="connsiteY94" fmla="*/ 117566 h 6178731"/>
                <a:gd name="connsiteX95" fmla="*/ 1567543 w 7236823"/>
                <a:gd name="connsiteY95" fmla="*/ 0 h 6178731"/>
                <a:gd name="connsiteX96" fmla="*/ 1815737 w 7236823"/>
                <a:gd name="connsiteY96" fmla="*/ 130628 h 6178731"/>
                <a:gd name="connsiteX97" fmla="*/ 1959429 w 7236823"/>
                <a:gd name="connsiteY97" fmla="*/ 248194 h 6178731"/>
                <a:gd name="connsiteX98" fmla="*/ 2116183 w 7236823"/>
                <a:gd name="connsiteY98" fmla="*/ 222068 h 6178731"/>
                <a:gd name="connsiteX99" fmla="*/ 2259875 w 7236823"/>
                <a:gd name="connsiteY99" fmla="*/ 287383 h 6178731"/>
                <a:gd name="connsiteX100" fmla="*/ 2442755 w 7236823"/>
                <a:gd name="connsiteY100" fmla="*/ 287383 h 6178731"/>
                <a:gd name="connsiteX101" fmla="*/ 2508069 w 7236823"/>
                <a:gd name="connsiteY101" fmla="*/ 287383 h 6178731"/>
                <a:gd name="connsiteX102" fmla="*/ 2547257 w 7236823"/>
                <a:gd name="connsiteY102" fmla="*/ 365760 h 6178731"/>
                <a:gd name="connsiteX103" fmla="*/ 2416629 w 7236823"/>
                <a:gd name="connsiteY103" fmla="*/ 444137 h 6178731"/>
                <a:gd name="connsiteX104" fmla="*/ 2390503 w 7236823"/>
                <a:gd name="connsiteY104" fmla="*/ 561703 h 6178731"/>
                <a:gd name="connsiteX105" fmla="*/ 2312126 w 7236823"/>
                <a:gd name="connsiteY105" fmla="*/ 666206 h 6178731"/>
                <a:gd name="connsiteX106" fmla="*/ 2377440 w 7236823"/>
                <a:gd name="connsiteY106" fmla="*/ 731520 h 6178731"/>
                <a:gd name="connsiteX107" fmla="*/ 2455817 w 7236823"/>
                <a:gd name="connsiteY107" fmla="*/ 653143 h 6178731"/>
                <a:gd name="connsiteX108" fmla="*/ 2547257 w 7236823"/>
                <a:gd name="connsiteY108" fmla="*/ 600891 h 6178731"/>
                <a:gd name="connsiteX109" fmla="*/ 2664823 w 7236823"/>
                <a:gd name="connsiteY109" fmla="*/ 561703 h 6178731"/>
                <a:gd name="connsiteX110" fmla="*/ 2651760 w 7236823"/>
                <a:gd name="connsiteY110" fmla="*/ 444137 h 6178731"/>
                <a:gd name="connsiteX111" fmla="*/ 2769326 w 7236823"/>
                <a:gd name="connsiteY111" fmla="*/ 535577 h 6178731"/>
                <a:gd name="connsiteX112" fmla="*/ 2886892 w 7236823"/>
                <a:gd name="connsiteY112" fmla="*/ 679268 h 6178731"/>
                <a:gd name="connsiteX113" fmla="*/ 2939143 w 7236823"/>
                <a:gd name="connsiteY113" fmla="*/ 783771 h 6178731"/>
                <a:gd name="connsiteX114" fmla="*/ 2952206 w 7236823"/>
                <a:gd name="connsiteY114" fmla="*/ 705394 h 6178731"/>
                <a:gd name="connsiteX115" fmla="*/ 3043646 w 7236823"/>
                <a:gd name="connsiteY115" fmla="*/ 666206 h 6178731"/>
                <a:gd name="connsiteX116" fmla="*/ 3082835 w 7236823"/>
                <a:gd name="connsiteY116" fmla="*/ 509451 h 6178731"/>
                <a:gd name="connsiteX117" fmla="*/ 3226526 w 7236823"/>
                <a:gd name="connsiteY117" fmla="*/ 574766 h 6178731"/>
                <a:gd name="connsiteX118" fmla="*/ 3213463 w 7236823"/>
                <a:gd name="connsiteY118" fmla="*/ 705394 h 6178731"/>
                <a:gd name="connsiteX119" fmla="*/ 3213463 w 7236823"/>
                <a:gd name="connsiteY119" fmla="*/ 757646 h 6178731"/>
                <a:gd name="connsiteX120" fmla="*/ 3513909 w 7236823"/>
                <a:gd name="connsiteY120" fmla="*/ 783771 h 6178731"/>
                <a:gd name="connsiteX121" fmla="*/ 3448595 w 7236823"/>
                <a:gd name="connsiteY121" fmla="*/ 940526 h 6178731"/>
                <a:gd name="connsiteX122" fmla="*/ 3422469 w 7236823"/>
                <a:gd name="connsiteY122" fmla="*/ 1018903 h 6178731"/>
                <a:gd name="connsiteX123" fmla="*/ 3540035 w 7236823"/>
                <a:gd name="connsiteY123" fmla="*/ 1084217 h 6178731"/>
                <a:gd name="connsiteX124" fmla="*/ 3696789 w 7236823"/>
                <a:gd name="connsiteY124" fmla="*/ 1162594 h 6178731"/>
                <a:gd name="connsiteX125" fmla="*/ 3788229 w 7236823"/>
                <a:gd name="connsiteY125" fmla="*/ 1188720 h 6178731"/>
                <a:gd name="connsiteX126" fmla="*/ 3840480 w 7236823"/>
                <a:gd name="connsiteY126" fmla="*/ 1240971 h 6178731"/>
                <a:gd name="connsiteX127" fmla="*/ 3905795 w 7236823"/>
                <a:gd name="connsiteY127" fmla="*/ 1293223 h 6178731"/>
                <a:gd name="connsiteX128" fmla="*/ 3918857 w 7236823"/>
                <a:gd name="connsiteY128" fmla="*/ 1410788 h 6178731"/>
                <a:gd name="connsiteX129" fmla="*/ 3997235 w 7236823"/>
                <a:gd name="connsiteY129" fmla="*/ 1606731 h 6178731"/>
                <a:gd name="connsiteX130" fmla="*/ 3971109 w 7236823"/>
                <a:gd name="connsiteY130" fmla="*/ 1658983 h 6178731"/>
                <a:gd name="connsiteX131" fmla="*/ 4075612 w 7236823"/>
                <a:gd name="connsiteY131" fmla="*/ 1658983 h 6178731"/>
                <a:gd name="connsiteX132" fmla="*/ 4127863 w 7236823"/>
                <a:gd name="connsiteY132" fmla="*/ 1698171 h 6178731"/>
                <a:gd name="connsiteX133" fmla="*/ 4180115 w 7236823"/>
                <a:gd name="connsiteY133" fmla="*/ 1672046 h 6178731"/>
                <a:gd name="connsiteX134" fmla="*/ 4180115 w 7236823"/>
                <a:gd name="connsiteY134" fmla="*/ 1815737 h 6178731"/>
                <a:gd name="connsiteX135" fmla="*/ 4428309 w 7236823"/>
                <a:gd name="connsiteY135" fmla="*/ 1854926 h 6178731"/>
                <a:gd name="connsiteX136" fmla="*/ 4650377 w 7236823"/>
                <a:gd name="connsiteY136" fmla="*/ 1881051 h 6178731"/>
                <a:gd name="connsiteX137" fmla="*/ 4859383 w 7236823"/>
                <a:gd name="connsiteY137" fmla="*/ 1946366 h 6178731"/>
                <a:gd name="connsiteX138" fmla="*/ 5035324 w 7236823"/>
                <a:gd name="connsiteY138" fmla="*/ 1979295 h 6178731"/>
                <a:gd name="connsiteX139" fmla="*/ 5437959 w 7236823"/>
                <a:gd name="connsiteY139" fmla="*/ 1933847 h 6178731"/>
                <a:gd name="connsiteX140" fmla="*/ 5721532 w 7236823"/>
                <a:gd name="connsiteY140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1136469 w 7236823"/>
                <a:gd name="connsiteY70" fmla="*/ 3788228 h 6178731"/>
                <a:gd name="connsiteX71" fmla="*/ 836023 w 7236823"/>
                <a:gd name="connsiteY71" fmla="*/ 3918857 h 6178731"/>
                <a:gd name="connsiteX72" fmla="*/ 339635 w 7236823"/>
                <a:gd name="connsiteY72" fmla="*/ 3383280 h 6178731"/>
                <a:gd name="connsiteX73" fmla="*/ 0 w 7236823"/>
                <a:gd name="connsiteY73" fmla="*/ 3200400 h 6178731"/>
                <a:gd name="connsiteX74" fmla="*/ 209006 w 7236823"/>
                <a:gd name="connsiteY74" fmla="*/ 2965268 h 6178731"/>
                <a:gd name="connsiteX75" fmla="*/ 587829 w 7236823"/>
                <a:gd name="connsiteY75" fmla="*/ 2651760 h 6178731"/>
                <a:gd name="connsiteX76" fmla="*/ 783772 w 7236823"/>
                <a:gd name="connsiteY76" fmla="*/ 2416628 h 6178731"/>
                <a:gd name="connsiteX77" fmla="*/ 1110343 w 7236823"/>
                <a:gd name="connsiteY77" fmla="*/ 2024743 h 6178731"/>
                <a:gd name="connsiteX78" fmla="*/ 1306286 w 7236823"/>
                <a:gd name="connsiteY78" fmla="*/ 1789611 h 6178731"/>
                <a:gd name="connsiteX79" fmla="*/ 1410789 w 7236823"/>
                <a:gd name="connsiteY79" fmla="*/ 1528354 h 6178731"/>
                <a:gd name="connsiteX80" fmla="*/ 1384663 w 7236823"/>
                <a:gd name="connsiteY80" fmla="*/ 1410788 h 6178731"/>
                <a:gd name="connsiteX81" fmla="*/ 1227909 w 7236823"/>
                <a:gd name="connsiteY81" fmla="*/ 1227908 h 6178731"/>
                <a:gd name="connsiteX82" fmla="*/ 1267097 w 7236823"/>
                <a:gd name="connsiteY82" fmla="*/ 1110343 h 6178731"/>
                <a:gd name="connsiteX83" fmla="*/ 1280160 w 7236823"/>
                <a:gd name="connsiteY83" fmla="*/ 992777 h 6178731"/>
                <a:gd name="connsiteX84" fmla="*/ 1345475 w 7236823"/>
                <a:gd name="connsiteY84" fmla="*/ 914400 h 6178731"/>
                <a:gd name="connsiteX85" fmla="*/ 1319349 w 7236823"/>
                <a:gd name="connsiteY85" fmla="*/ 809897 h 6178731"/>
                <a:gd name="connsiteX86" fmla="*/ 1358537 w 7236823"/>
                <a:gd name="connsiteY86" fmla="*/ 783771 h 6178731"/>
                <a:gd name="connsiteX87" fmla="*/ 1449977 w 7236823"/>
                <a:gd name="connsiteY87" fmla="*/ 640080 h 6178731"/>
                <a:gd name="connsiteX88" fmla="*/ 1410789 w 7236823"/>
                <a:gd name="connsiteY88" fmla="*/ 587828 h 6178731"/>
                <a:gd name="connsiteX89" fmla="*/ 1463040 w 7236823"/>
                <a:gd name="connsiteY89" fmla="*/ 535577 h 6178731"/>
                <a:gd name="connsiteX90" fmla="*/ 1397726 w 7236823"/>
                <a:gd name="connsiteY90" fmla="*/ 483326 h 6178731"/>
                <a:gd name="connsiteX91" fmla="*/ 1449977 w 7236823"/>
                <a:gd name="connsiteY91" fmla="*/ 391886 h 6178731"/>
                <a:gd name="connsiteX92" fmla="*/ 1463040 w 7236823"/>
                <a:gd name="connsiteY92" fmla="*/ 274320 h 6178731"/>
                <a:gd name="connsiteX93" fmla="*/ 1515292 w 7236823"/>
                <a:gd name="connsiteY93" fmla="*/ 117566 h 6178731"/>
                <a:gd name="connsiteX94" fmla="*/ 1567543 w 7236823"/>
                <a:gd name="connsiteY94" fmla="*/ 0 h 6178731"/>
                <a:gd name="connsiteX95" fmla="*/ 1815737 w 7236823"/>
                <a:gd name="connsiteY95" fmla="*/ 130628 h 6178731"/>
                <a:gd name="connsiteX96" fmla="*/ 1959429 w 7236823"/>
                <a:gd name="connsiteY96" fmla="*/ 248194 h 6178731"/>
                <a:gd name="connsiteX97" fmla="*/ 2116183 w 7236823"/>
                <a:gd name="connsiteY97" fmla="*/ 222068 h 6178731"/>
                <a:gd name="connsiteX98" fmla="*/ 2259875 w 7236823"/>
                <a:gd name="connsiteY98" fmla="*/ 287383 h 6178731"/>
                <a:gd name="connsiteX99" fmla="*/ 2442755 w 7236823"/>
                <a:gd name="connsiteY99" fmla="*/ 287383 h 6178731"/>
                <a:gd name="connsiteX100" fmla="*/ 2508069 w 7236823"/>
                <a:gd name="connsiteY100" fmla="*/ 287383 h 6178731"/>
                <a:gd name="connsiteX101" fmla="*/ 2547257 w 7236823"/>
                <a:gd name="connsiteY101" fmla="*/ 365760 h 6178731"/>
                <a:gd name="connsiteX102" fmla="*/ 2416629 w 7236823"/>
                <a:gd name="connsiteY102" fmla="*/ 444137 h 6178731"/>
                <a:gd name="connsiteX103" fmla="*/ 2390503 w 7236823"/>
                <a:gd name="connsiteY103" fmla="*/ 561703 h 6178731"/>
                <a:gd name="connsiteX104" fmla="*/ 2312126 w 7236823"/>
                <a:gd name="connsiteY104" fmla="*/ 666206 h 6178731"/>
                <a:gd name="connsiteX105" fmla="*/ 2377440 w 7236823"/>
                <a:gd name="connsiteY105" fmla="*/ 731520 h 6178731"/>
                <a:gd name="connsiteX106" fmla="*/ 2455817 w 7236823"/>
                <a:gd name="connsiteY106" fmla="*/ 653143 h 6178731"/>
                <a:gd name="connsiteX107" fmla="*/ 2547257 w 7236823"/>
                <a:gd name="connsiteY107" fmla="*/ 600891 h 6178731"/>
                <a:gd name="connsiteX108" fmla="*/ 2664823 w 7236823"/>
                <a:gd name="connsiteY108" fmla="*/ 561703 h 6178731"/>
                <a:gd name="connsiteX109" fmla="*/ 2651760 w 7236823"/>
                <a:gd name="connsiteY109" fmla="*/ 444137 h 6178731"/>
                <a:gd name="connsiteX110" fmla="*/ 2769326 w 7236823"/>
                <a:gd name="connsiteY110" fmla="*/ 535577 h 6178731"/>
                <a:gd name="connsiteX111" fmla="*/ 2886892 w 7236823"/>
                <a:gd name="connsiteY111" fmla="*/ 679268 h 6178731"/>
                <a:gd name="connsiteX112" fmla="*/ 2939143 w 7236823"/>
                <a:gd name="connsiteY112" fmla="*/ 783771 h 6178731"/>
                <a:gd name="connsiteX113" fmla="*/ 2952206 w 7236823"/>
                <a:gd name="connsiteY113" fmla="*/ 705394 h 6178731"/>
                <a:gd name="connsiteX114" fmla="*/ 3043646 w 7236823"/>
                <a:gd name="connsiteY114" fmla="*/ 666206 h 6178731"/>
                <a:gd name="connsiteX115" fmla="*/ 3082835 w 7236823"/>
                <a:gd name="connsiteY115" fmla="*/ 509451 h 6178731"/>
                <a:gd name="connsiteX116" fmla="*/ 3226526 w 7236823"/>
                <a:gd name="connsiteY116" fmla="*/ 574766 h 6178731"/>
                <a:gd name="connsiteX117" fmla="*/ 3213463 w 7236823"/>
                <a:gd name="connsiteY117" fmla="*/ 705394 h 6178731"/>
                <a:gd name="connsiteX118" fmla="*/ 3213463 w 7236823"/>
                <a:gd name="connsiteY118" fmla="*/ 757646 h 6178731"/>
                <a:gd name="connsiteX119" fmla="*/ 3513909 w 7236823"/>
                <a:gd name="connsiteY119" fmla="*/ 783771 h 6178731"/>
                <a:gd name="connsiteX120" fmla="*/ 3448595 w 7236823"/>
                <a:gd name="connsiteY120" fmla="*/ 940526 h 6178731"/>
                <a:gd name="connsiteX121" fmla="*/ 3422469 w 7236823"/>
                <a:gd name="connsiteY121" fmla="*/ 1018903 h 6178731"/>
                <a:gd name="connsiteX122" fmla="*/ 3540035 w 7236823"/>
                <a:gd name="connsiteY122" fmla="*/ 1084217 h 6178731"/>
                <a:gd name="connsiteX123" fmla="*/ 3696789 w 7236823"/>
                <a:gd name="connsiteY123" fmla="*/ 1162594 h 6178731"/>
                <a:gd name="connsiteX124" fmla="*/ 3788229 w 7236823"/>
                <a:gd name="connsiteY124" fmla="*/ 1188720 h 6178731"/>
                <a:gd name="connsiteX125" fmla="*/ 3840480 w 7236823"/>
                <a:gd name="connsiteY125" fmla="*/ 1240971 h 6178731"/>
                <a:gd name="connsiteX126" fmla="*/ 3905795 w 7236823"/>
                <a:gd name="connsiteY126" fmla="*/ 1293223 h 6178731"/>
                <a:gd name="connsiteX127" fmla="*/ 3918857 w 7236823"/>
                <a:gd name="connsiteY127" fmla="*/ 1410788 h 6178731"/>
                <a:gd name="connsiteX128" fmla="*/ 3997235 w 7236823"/>
                <a:gd name="connsiteY128" fmla="*/ 1606731 h 6178731"/>
                <a:gd name="connsiteX129" fmla="*/ 3971109 w 7236823"/>
                <a:gd name="connsiteY129" fmla="*/ 1658983 h 6178731"/>
                <a:gd name="connsiteX130" fmla="*/ 4075612 w 7236823"/>
                <a:gd name="connsiteY130" fmla="*/ 1658983 h 6178731"/>
                <a:gd name="connsiteX131" fmla="*/ 4127863 w 7236823"/>
                <a:gd name="connsiteY131" fmla="*/ 1698171 h 6178731"/>
                <a:gd name="connsiteX132" fmla="*/ 4180115 w 7236823"/>
                <a:gd name="connsiteY132" fmla="*/ 1672046 h 6178731"/>
                <a:gd name="connsiteX133" fmla="*/ 4180115 w 7236823"/>
                <a:gd name="connsiteY133" fmla="*/ 1815737 h 6178731"/>
                <a:gd name="connsiteX134" fmla="*/ 4428309 w 7236823"/>
                <a:gd name="connsiteY134" fmla="*/ 1854926 h 6178731"/>
                <a:gd name="connsiteX135" fmla="*/ 4650377 w 7236823"/>
                <a:gd name="connsiteY135" fmla="*/ 1881051 h 6178731"/>
                <a:gd name="connsiteX136" fmla="*/ 4859383 w 7236823"/>
                <a:gd name="connsiteY136" fmla="*/ 1946366 h 6178731"/>
                <a:gd name="connsiteX137" fmla="*/ 5035324 w 7236823"/>
                <a:gd name="connsiteY137" fmla="*/ 1979295 h 6178731"/>
                <a:gd name="connsiteX138" fmla="*/ 5437959 w 7236823"/>
                <a:gd name="connsiteY138" fmla="*/ 1933847 h 6178731"/>
                <a:gd name="connsiteX139" fmla="*/ 5721532 w 7236823"/>
                <a:gd name="connsiteY139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1175657 w 7236823"/>
                <a:gd name="connsiteY69" fmla="*/ 3840480 h 6178731"/>
                <a:gd name="connsiteX70" fmla="*/ 836023 w 7236823"/>
                <a:gd name="connsiteY70" fmla="*/ 3918857 h 6178731"/>
                <a:gd name="connsiteX71" fmla="*/ 339635 w 7236823"/>
                <a:gd name="connsiteY71" fmla="*/ 3383280 h 6178731"/>
                <a:gd name="connsiteX72" fmla="*/ 0 w 7236823"/>
                <a:gd name="connsiteY72" fmla="*/ 3200400 h 6178731"/>
                <a:gd name="connsiteX73" fmla="*/ 209006 w 7236823"/>
                <a:gd name="connsiteY73" fmla="*/ 2965268 h 6178731"/>
                <a:gd name="connsiteX74" fmla="*/ 587829 w 7236823"/>
                <a:gd name="connsiteY74" fmla="*/ 2651760 h 6178731"/>
                <a:gd name="connsiteX75" fmla="*/ 783772 w 7236823"/>
                <a:gd name="connsiteY75" fmla="*/ 2416628 h 6178731"/>
                <a:gd name="connsiteX76" fmla="*/ 1110343 w 7236823"/>
                <a:gd name="connsiteY76" fmla="*/ 2024743 h 6178731"/>
                <a:gd name="connsiteX77" fmla="*/ 1306286 w 7236823"/>
                <a:gd name="connsiteY77" fmla="*/ 1789611 h 6178731"/>
                <a:gd name="connsiteX78" fmla="*/ 1410789 w 7236823"/>
                <a:gd name="connsiteY78" fmla="*/ 1528354 h 6178731"/>
                <a:gd name="connsiteX79" fmla="*/ 1384663 w 7236823"/>
                <a:gd name="connsiteY79" fmla="*/ 1410788 h 6178731"/>
                <a:gd name="connsiteX80" fmla="*/ 1227909 w 7236823"/>
                <a:gd name="connsiteY80" fmla="*/ 1227908 h 6178731"/>
                <a:gd name="connsiteX81" fmla="*/ 1267097 w 7236823"/>
                <a:gd name="connsiteY81" fmla="*/ 1110343 h 6178731"/>
                <a:gd name="connsiteX82" fmla="*/ 1280160 w 7236823"/>
                <a:gd name="connsiteY82" fmla="*/ 992777 h 6178731"/>
                <a:gd name="connsiteX83" fmla="*/ 1345475 w 7236823"/>
                <a:gd name="connsiteY83" fmla="*/ 914400 h 6178731"/>
                <a:gd name="connsiteX84" fmla="*/ 1319349 w 7236823"/>
                <a:gd name="connsiteY84" fmla="*/ 809897 h 6178731"/>
                <a:gd name="connsiteX85" fmla="*/ 1358537 w 7236823"/>
                <a:gd name="connsiteY85" fmla="*/ 783771 h 6178731"/>
                <a:gd name="connsiteX86" fmla="*/ 1449977 w 7236823"/>
                <a:gd name="connsiteY86" fmla="*/ 640080 h 6178731"/>
                <a:gd name="connsiteX87" fmla="*/ 1410789 w 7236823"/>
                <a:gd name="connsiteY87" fmla="*/ 587828 h 6178731"/>
                <a:gd name="connsiteX88" fmla="*/ 1463040 w 7236823"/>
                <a:gd name="connsiteY88" fmla="*/ 535577 h 6178731"/>
                <a:gd name="connsiteX89" fmla="*/ 1397726 w 7236823"/>
                <a:gd name="connsiteY89" fmla="*/ 483326 h 6178731"/>
                <a:gd name="connsiteX90" fmla="*/ 1449977 w 7236823"/>
                <a:gd name="connsiteY90" fmla="*/ 391886 h 6178731"/>
                <a:gd name="connsiteX91" fmla="*/ 1463040 w 7236823"/>
                <a:gd name="connsiteY91" fmla="*/ 274320 h 6178731"/>
                <a:gd name="connsiteX92" fmla="*/ 1515292 w 7236823"/>
                <a:gd name="connsiteY92" fmla="*/ 117566 h 6178731"/>
                <a:gd name="connsiteX93" fmla="*/ 1567543 w 7236823"/>
                <a:gd name="connsiteY93" fmla="*/ 0 h 6178731"/>
                <a:gd name="connsiteX94" fmla="*/ 1815737 w 7236823"/>
                <a:gd name="connsiteY94" fmla="*/ 130628 h 6178731"/>
                <a:gd name="connsiteX95" fmla="*/ 1959429 w 7236823"/>
                <a:gd name="connsiteY95" fmla="*/ 248194 h 6178731"/>
                <a:gd name="connsiteX96" fmla="*/ 2116183 w 7236823"/>
                <a:gd name="connsiteY96" fmla="*/ 222068 h 6178731"/>
                <a:gd name="connsiteX97" fmla="*/ 2259875 w 7236823"/>
                <a:gd name="connsiteY97" fmla="*/ 287383 h 6178731"/>
                <a:gd name="connsiteX98" fmla="*/ 2442755 w 7236823"/>
                <a:gd name="connsiteY98" fmla="*/ 287383 h 6178731"/>
                <a:gd name="connsiteX99" fmla="*/ 2508069 w 7236823"/>
                <a:gd name="connsiteY99" fmla="*/ 287383 h 6178731"/>
                <a:gd name="connsiteX100" fmla="*/ 2547257 w 7236823"/>
                <a:gd name="connsiteY100" fmla="*/ 365760 h 6178731"/>
                <a:gd name="connsiteX101" fmla="*/ 2416629 w 7236823"/>
                <a:gd name="connsiteY101" fmla="*/ 444137 h 6178731"/>
                <a:gd name="connsiteX102" fmla="*/ 2390503 w 7236823"/>
                <a:gd name="connsiteY102" fmla="*/ 561703 h 6178731"/>
                <a:gd name="connsiteX103" fmla="*/ 2312126 w 7236823"/>
                <a:gd name="connsiteY103" fmla="*/ 666206 h 6178731"/>
                <a:gd name="connsiteX104" fmla="*/ 2377440 w 7236823"/>
                <a:gd name="connsiteY104" fmla="*/ 731520 h 6178731"/>
                <a:gd name="connsiteX105" fmla="*/ 2455817 w 7236823"/>
                <a:gd name="connsiteY105" fmla="*/ 653143 h 6178731"/>
                <a:gd name="connsiteX106" fmla="*/ 2547257 w 7236823"/>
                <a:gd name="connsiteY106" fmla="*/ 600891 h 6178731"/>
                <a:gd name="connsiteX107" fmla="*/ 2664823 w 7236823"/>
                <a:gd name="connsiteY107" fmla="*/ 561703 h 6178731"/>
                <a:gd name="connsiteX108" fmla="*/ 2651760 w 7236823"/>
                <a:gd name="connsiteY108" fmla="*/ 444137 h 6178731"/>
                <a:gd name="connsiteX109" fmla="*/ 2769326 w 7236823"/>
                <a:gd name="connsiteY109" fmla="*/ 535577 h 6178731"/>
                <a:gd name="connsiteX110" fmla="*/ 2886892 w 7236823"/>
                <a:gd name="connsiteY110" fmla="*/ 679268 h 6178731"/>
                <a:gd name="connsiteX111" fmla="*/ 2939143 w 7236823"/>
                <a:gd name="connsiteY111" fmla="*/ 783771 h 6178731"/>
                <a:gd name="connsiteX112" fmla="*/ 2952206 w 7236823"/>
                <a:gd name="connsiteY112" fmla="*/ 705394 h 6178731"/>
                <a:gd name="connsiteX113" fmla="*/ 3043646 w 7236823"/>
                <a:gd name="connsiteY113" fmla="*/ 666206 h 6178731"/>
                <a:gd name="connsiteX114" fmla="*/ 3082835 w 7236823"/>
                <a:gd name="connsiteY114" fmla="*/ 509451 h 6178731"/>
                <a:gd name="connsiteX115" fmla="*/ 3226526 w 7236823"/>
                <a:gd name="connsiteY115" fmla="*/ 574766 h 6178731"/>
                <a:gd name="connsiteX116" fmla="*/ 3213463 w 7236823"/>
                <a:gd name="connsiteY116" fmla="*/ 705394 h 6178731"/>
                <a:gd name="connsiteX117" fmla="*/ 3213463 w 7236823"/>
                <a:gd name="connsiteY117" fmla="*/ 757646 h 6178731"/>
                <a:gd name="connsiteX118" fmla="*/ 3513909 w 7236823"/>
                <a:gd name="connsiteY118" fmla="*/ 783771 h 6178731"/>
                <a:gd name="connsiteX119" fmla="*/ 3448595 w 7236823"/>
                <a:gd name="connsiteY119" fmla="*/ 940526 h 6178731"/>
                <a:gd name="connsiteX120" fmla="*/ 3422469 w 7236823"/>
                <a:gd name="connsiteY120" fmla="*/ 1018903 h 6178731"/>
                <a:gd name="connsiteX121" fmla="*/ 3540035 w 7236823"/>
                <a:gd name="connsiteY121" fmla="*/ 1084217 h 6178731"/>
                <a:gd name="connsiteX122" fmla="*/ 3696789 w 7236823"/>
                <a:gd name="connsiteY122" fmla="*/ 1162594 h 6178731"/>
                <a:gd name="connsiteX123" fmla="*/ 3788229 w 7236823"/>
                <a:gd name="connsiteY123" fmla="*/ 1188720 h 6178731"/>
                <a:gd name="connsiteX124" fmla="*/ 3840480 w 7236823"/>
                <a:gd name="connsiteY124" fmla="*/ 1240971 h 6178731"/>
                <a:gd name="connsiteX125" fmla="*/ 3905795 w 7236823"/>
                <a:gd name="connsiteY125" fmla="*/ 1293223 h 6178731"/>
                <a:gd name="connsiteX126" fmla="*/ 3918857 w 7236823"/>
                <a:gd name="connsiteY126" fmla="*/ 1410788 h 6178731"/>
                <a:gd name="connsiteX127" fmla="*/ 3997235 w 7236823"/>
                <a:gd name="connsiteY127" fmla="*/ 1606731 h 6178731"/>
                <a:gd name="connsiteX128" fmla="*/ 3971109 w 7236823"/>
                <a:gd name="connsiteY128" fmla="*/ 1658983 h 6178731"/>
                <a:gd name="connsiteX129" fmla="*/ 4075612 w 7236823"/>
                <a:gd name="connsiteY129" fmla="*/ 1658983 h 6178731"/>
                <a:gd name="connsiteX130" fmla="*/ 4127863 w 7236823"/>
                <a:gd name="connsiteY130" fmla="*/ 1698171 h 6178731"/>
                <a:gd name="connsiteX131" fmla="*/ 4180115 w 7236823"/>
                <a:gd name="connsiteY131" fmla="*/ 1672046 h 6178731"/>
                <a:gd name="connsiteX132" fmla="*/ 4180115 w 7236823"/>
                <a:gd name="connsiteY132" fmla="*/ 1815737 h 6178731"/>
                <a:gd name="connsiteX133" fmla="*/ 4428309 w 7236823"/>
                <a:gd name="connsiteY133" fmla="*/ 1854926 h 6178731"/>
                <a:gd name="connsiteX134" fmla="*/ 4650377 w 7236823"/>
                <a:gd name="connsiteY134" fmla="*/ 1881051 h 6178731"/>
                <a:gd name="connsiteX135" fmla="*/ 4859383 w 7236823"/>
                <a:gd name="connsiteY135" fmla="*/ 1946366 h 6178731"/>
                <a:gd name="connsiteX136" fmla="*/ 5035324 w 7236823"/>
                <a:gd name="connsiteY136" fmla="*/ 1979295 h 6178731"/>
                <a:gd name="connsiteX137" fmla="*/ 5437959 w 7236823"/>
                <a:gd name="connsiteY137" fmla="*/ 1933847 h 6178731"/>
                <a:gd name="connsiteX138" fmla="*/ 5721532 w 7236823"/>
                <a:gd name="connsiteY138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836023 w 7236823"/>
                <a:gd name="connsiteY69" fmla="*/ 3918857 h 6178731"/>
                <a:gd name="connsiteX70" fmla="*/ 339635 w 7236823"/>
                <a:gd name="connsiteY70" fmla="*/ 3383280 h 6178731"/>
                <a:gd name="connsiteX71" fmla="*/ 0 w 7236823"/>
                <a:gd name="connsiteY71" fmla="*/ 3200400 h 6178731"/>
                <a:gd name="connsiteX72" fmla="*/ 209006 w 7236823"/>
                <a:gd name="connsiteY72" fmla="*/ 2965268 h 6178731"/>
                <a:gd name="connsiteX73" fmla="*/ 587829 w 7236823"/>
                <a:gd name="connsiteY73" fmla="*/ 2651760 h 6178731"/>
                <a:gd name="connsiteX74" fmla="*/ 783772 w 7236823"/>
                <a:gd name="connsiteY74" fmla="*/ 2416628 h 6178731"/>
                <a:gd name="connsiteX75" fmla="*/ 1110343 w 7236823"/>
                <a:gd name="connsiteY75" fmla="*/ 2024743 h 6178731"/>
                <a:gd name="connsiteX76" fmla="*/ 1306286 w 7236823"/>
                <a:gd name="connsiteY76" fmla="*/ 1789611 h 6178731"/>
                <a:gd name="connsiteX77" fmla="*/ 1410789 w 7236823"/>
                <a:gd name="connsiteY77" fmla="*/ 1528354 h 6178731"/>
                <a:gd name="connsiteX78" fmla="*/ 1384663 w 7236823"/>
                <a:gd name="connsiteY78" fmla="*/ 1410788 h 6178731"/>
                <a:gd name="connsiteX79" fmla="*/ 1227909 w 7236823"/>
                <a:gd name="connsiteY79" fmla="*/ 1227908 h 6178731"/>
                <a:gd name="connsiteX80" fmla="*/ 1267097 w 7236823"/>
                <a:gd name="connsiteY80" fmla="*/ 1110343 h 6178731"/>
                <a:gd name="connsiteX81" fmla="*/ 1280160 w 7236823"/>
                <a:gd name="connsiteY81" fmla="*/ 992777 h 6178731"/>
                <a:gd name="connsiteX82" fmla="*/ 1345475 w 7236823"/>
                <a:gd name="connsiteY82" fmla="*/ 914400 h 6178731"/>
                <a:gd name="connsiteX83" fmla="*/ 1319349 w 7236823"/>
                <a:gd name="connsiteY83" fmla="*/ 809897 h 6178731"/>
                <a:gd name="connsiteX84" fmla="*/ 1358537 w 7236823"/>
                <a:gd name="connsiteY84" fmla="*/ 783771 h 6178731"/>
                <a:gd name="connsiteX85" fmla="*/ 1449977 w 7236823"/>
                <a:gd name="connsiteY85" fmla="*/ 640080 h 6178731"/>
                <a:gd name="connsiteX86" fmla="*/ 1410789 w 7236823"/>
                <a:gd name="connsiteY86" fmla="*/ 587828 h 6178731"/>
                <a:gd name="connsiteX87" fmla="*/ 1463040 w 7236823"/>
                <a:gd name="connsiteY87" fmla="*/ 535577 h 6178731"/>
                <a:gd name="connsiteX88" fmla="*/ 1397726 w 7236823"/>
                <a:gd name="connsiteY88" fmla="*/ 483326 h 6178731"/>
                <a:gd name="connsiteX89" fmla="*/ 1449977 w 7236823"/>
                <a:gd name="connsiteY89" fmla="*/ 391886 h 6178731"/>
                <a:gd name="connsiteX90" fmla="*/ 1463040 w 7236823"/>
                <a:gd name="connsiteY90" fmla="*/ 274320 h 6178731"/>
                <a:gd name="connsiteX91" fmla="*/ 1515292 w 7236823"/>
                <a:gd name="connsiteY91" fmla="*/ 117566 h 6178731"/>
                <a:gd name="connsiteX92" fmla="*/ 1567543 w 7236823"/>
                <a:gd name="connsiteY92" fmla="*/ 0 h 6178731"/>
                <a:gd name="connsiteX93" fmla="*/ 1815737 w 7236823"/>
                <a:gd name="connsiteY93" fmla="*/ 130628 h 6178731"/>
                <a:gd name="connsiteX94" fmla="*/ 1959429 w 7236823"/>
                <a:gd name="connsiteY94" fmla="*/ 248194 h 6178731"/>
                <a:gd name="connsiteX95" fmla="*/ 2116183 w 7236823"/>
                <a:gd name="connsiteY95" fmla="*/ 222068 h 6178731"/>
                <a:gd name="connsiteX96" fmla="*/ 2259875 w 7236823"/>
                <a:gd name="connsiteY96" fmla="*/ 287383 h 6178731"/>
                <a:gd name="connsiteX97" fmla="*/ 2442755 w 7236823"/>
                <a:gd name="connsiteY97" fmla="*/ 287383 h 6178731"/>
                <a:gd name="connsiteX98" fmla="*/ 2508069 w 7236823"/>
                <a:gd name="connsiteY98" fmla="*/ 287383 h 6178731"/>
                <a:gd name="connsiteX99" fmla="*/ 2547257 w 7236823"/>
                <a:gd name="connsiteY99" fmla="*/ 365760 h 6178731"/>
                <a:gd name="connsiteX100" fmla="*/ 2416629 w 7236823"/>
                <a:gd name="connsiteY100" fmla="*/ 444137 h 6178731"/>
                <a:gd name="connsiteX101" fmla="*/ 2390503 w 7236823"/>
                <a:gd name="connsiteY101" fmla="*/ 561703 h 6178731"/>
                <a:gd name="connsiteX102" fmla="*/ 2312126 w 7236823"/>
                <a:gd name="connsiteY102" fmla="*/ 666206 h 6178731"/>
                <a:gd name="connsiteX103" fmla="*/ 2377440 w 7236823"/>
                <a:gd name="connsiteY103" fmla="*/ 731520 h 6178731"/>
                <a:gd name="connsiteX104" fmla="*/ 2455817 w 7236823"/>
                <a:gd name="connsiteY104" fmla="*/ 653143 h 6178731"/>
                <a:gd name="connsiteX105" fmla="*/ 2547257 w 7236823"/>
                <a:gd name="connsiteY105" fmla="*/ 600891 h 6178731"/>
                <a:gd name="connsiteX106" fmla="*/ 2664823 w 7236823"/>
                <a:gd name="connsiteY106" fmla="*/ 561703 h 6178731"/>
                <a:gd name="connsiteX107" fmla="*/ 2651760 w 7236823"/>
                <a:gd name="connsiteY107" fmla="*/ 444137 h 6178731"/>
                <a:gd name="connsiteX108" fmla="*/ 2769326 w 7236823"/>
                <a:gd name="connsiteY108" fmla="*/ 535577 h 6178731"/>
                <a:gd name="connsiteX109" fmla="*/ 2886892 w 7236823"/>
                <a:gd name="connsiteY109" fmla="*/ 679268 h 6178731"/>
                <a:gd name="connsiteX110" fmla="*/ 2939143 w 7236823"/>
                <a:gd name="connsiteY110" fmla="*/ 783771 h 6178731"/>
                <a:gd name="connsiteX111" fmla="*/ 2952206 w 7236823"/>
                <a:gd name="connsiteY111" fmla="*/ 705394 h 6178731"/>
                <a:gd name="connsiteX112" fmla="*/ 3043646 w 7236823"/>
                <a:gd name="connsiteY112" fmla="*/ 666206 h 6178731"/>
                <a:gd name="connsiteX113" fmla="*/ 3082835 w 7236823"/>
                <a:gd name="connsiteY113" fmla="*/ 509451 h 6178731"/>
                <a:gd name="connsiteX114" fmla="*/ 3226526 w 7236823"/>
                <a:gd name="connsiteY114" fmla="*/ 574766 h 6178731"/>
                <a:gd name="connsiteX115" fmla="*/ 3213463 w 7236823"/>
                <a:gd name="connsiteY115" fmla="*/ 705394 h 6178731"/>
                <a:gd name="connsiteX116" fmla="*/ 3213463 w 7236823"/>
                <a:gd name="connsiteY116" fmla="*/ 757646 h 6178731"/>
                <a:gd name="connsiteX117" fmla="*/ 3513909 w 7236823"/>
                <a:gd name="connsiteY117" fmla="*/ 783771 h 6178731"/>
                <a:gd name="connsiteX118" fmla="*/ 3448595 w 7236823"/>
                <a:gd name="connsiteY118" fmla="*/ 940526 h 6178731"/>
                <a:gd name="connsiteX119" fmla="*/ 3422469 w 7236823"/>
                <a:gd name="connsiteY119" fmla="*/ 1018903 h 6178731"/>
                <a:gd name="connsiteX120" fmla="*/ 3540035 w 7236823"/>
                <a:gd name="connsiteY120" fmla="*/ 1084217 h 6178731"/>
                <a:gd name="connsiteX121" fmla="*/ 3696789 w 7236823"/>
                <a:gd name="connsiteY121" fmla="*/ 1162594 h 6178731"/>
                <a:gd name="connsiteX122" fmla="*/ 3788229 w 7236823"/>
                <a:gd name="connsiteY122" fmla="*/ 1188720 h 6178731"/>
                <a:gd name="connsiteX123" fmla="*/ 3840480 w 7236823"/>
                <a:gd name="connsiteY123" fmla="*/ 1240971 h 6178731"/>
                <a:gd name="connsiteX124" fmla="*/ 3905795 w 7236823"/>
                <a:gd name="connsiteY124" fmla="*/ 1293223 h 6178731"/>
                <a:gd name="connsiteX125" fmla="*/ 3918857 w 7236823"/>
                <a:gd name="connsiteY125" fmla="*/ 1410788 h 6178731"/>
                <a:gd name="connsiteX126" fmla="*/ 3997235 w 7236823"/>
                <a:gd name="connsiteY126" fmla="*/ 1606731 h 6178731"/>
                <a:gd name="connsiteX127" fmla="*/ 3971109 w 7236823"/>
                <a:gd name="connsiteY127" fmla="*/ 1658983 h 6178731"/>
                <a:gd name="connsiteX128" fmla="*/ 4075612 w 7236823"/>
                <a:gd name="connsiteY128" fmla="*/ 1658983 h 6178731"/>
                <a:gd name="connsiteX129" fmla="*/ 4127863 w 7236823"/>
                <a:gd name="connsiteY129" fmla="*/ 1698171 h 6178731"/>
                <a:gd name="connsiteX130" fmla="*/ 4180115 w 7236823"/>
                <a:gd name="connsiteY130" fmla="*/ 1672046 h 6178731"/>
                <a:gd name="connsiteX131" fmla="*/ 4180115 w 7236823"/>
                <a:gd name="connsiteY131" fmla="*/ 1815737 h 6178731"/>
                <a:gd name="connsiteX132" fmla="*/ 4428309 w 7236823"/>
                <a:gd name="connsiteY132" fmla="*/ 1854926 h 6178731"/>
                <a:gd name="connsiteX133" fmla="*/ 4650377 w 7236823"/>
                <a:gd name="connsiteY133" fmla="*/ 1881051 h 6178731"/>
                <a:gd name="connsiteX134" fmla="*/ 4859383 w 7236823"/>
                <a:gd name="connsiteY134" fmla="*/ 1946366 h 6178731"/>
                <a:gd name="connsiteX135" fmla="*/ 5035324 w 7236823"/>
                <a:gd name="connsiteY135" fmla="*/ 1979295 h 6178731"/>
                <a:gd name="connsiteX136" fmla="*/ 5437959 w 7236823"/>
                <a:gd name="connsiteY136" fmla="*/ 1933847 h 6178731"/>
                <a:gd name="connsiteX137" fmla="*/ 5721532 w 7236823"/>
                <a:gd name="connsiteY137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1240972 w 7236823"/>
                <a:gd name="connsiteY68" fmla="*/ 3487783 h 6178731"/>
                <a:gd name="connsiteX69" fmla="*/ 339635 w 7236823"/>
                <a:gd name="connsiteY69" fmla="*/ 3383280 h 6178731"/>
                <a:gd name="connsiteX70" fmla="*/ 0 w 7236823"/>
                <a:gd name="connsiteY70" fmla="*/ 3200400 h 6178731"/>
                <a:gd name="connsiteX71" fmla="*/ 209006 w 7236823"/>
                <a:gd name="connsiteY71" fmla="*/ 2965268 h 6178731"/>
                <a:gd name="connsiteX72" fmla="*/ 587829 w 7236823"/>
                <a:gd name="connsiteY72" fmla="*/ 2651760 h 6178731"/>
                <a:gd name="connsiteX73" fmla="*/ 783772 w 7236823"/>
                <a:gd name="connsiteY73" fmla="*/ 2416628 h 6178731"/>
                <a:gd name="connsiteX74" fmla="*/ 1110343 w 7236823"/>
                <a:gd name="connsiteY74" fmla="*/ 2024743 h 6178731"/>
                <a:gd name="connsiteX75" fmla="*/ 1306286 w 7236823"/>
                <a:gd name="connsiteY75" fmla="*/ 1789611 h 6178731"/>
                <a:gd name="connsiteX76" fmla="*/ 1410789 w 7236823"/>
                <a:gd name="connsiteY76" fmla="*/ 1528354 h 6178731"/>
                <a:gd name="connsiteX77" fmla="*/ 1384663 w 7236823"/>
                <a:gd name="connsiteY77" fmla="*/ 1410788 h 6178731"/>
                <a:gd name="connsiteX78" fmla="*/ 1227909 w 7236823"/>
                <a:gd name="connsiteY78" fmla="*/ 1227908 h 6178731"/>
                <a:gd name="connsiteX79" fmla="*/ 1267097 w 7236823"/>
                <a:gd name="connsiteY79" fmla="*/ 1110343 h 6178731"/>
                <a:gd name="connsiteX80" fmla="*/ 1280160 w 7236823"/>
                <a:gd name="connsiteY80" fmla="*/ 992777 h 6178731"/>
                <a:gd name="connsiteX81" fmla="*/ 1345475 w 7236823"/>
                <a:gd name="connsiteY81" fmla="*/ 914400 h 6178731"/>
                <a:gd name="connsiteX82" fmla="*/ 1319349 w 7236823"/>
                <a:gd name="connsiteY82" fmla="*/ 809897 h 6178731"/>
                <a:gd name="connsiteX83" fmla="*/ 1358537 w 7236823"/>
                <a:gd name="connsiteY83" fmla="*/ 783771 h 6178731"/>
                <a:gd name="connsiteX84" fmla="*/ 1449977 w 7236823"/>
                <a:gd name="connsiteY84" fmla="*/ 640080 h 6178731"/>
                <a:gd name="connsiteX85" fmla="*/ 1410789 w 7236823"/>
                <a:gd name="connsiteY85" fmla="*/ 587828 h 6178731"/>
                <a:gd name="connsiteX86" fmla="*/ 1463040 w 7236823"/>
                <a:gd name="connsiteY86" fmla="*/ 535577 h 6178731"/>
                <a:gd name="connsiteX87" fmla="*/ 1397726 w 7236823"/>
                <a:gd name="connsiteY87" fmla="*/ 483326 h 6178731"/>
                <a:gd name="connsiteX88" fmla="*/ 1449977 w 7236823"/>
                <a:gd name="connsiteY88" fmla="*/ 391886 h 6178731"/>
                <a:gd name="connsiteX89" fmla="*/ 1463040 w 7236823"/>
                <a:gd name="connsiteY89" fmla="*/ 274320 h 6178731"/>
                <a:gd name="connsiteX90" fmla="*/ 1515292 w 7236823"/>
                <a:gd name="connsiteY90" fmla="*/ 117566 h 6178731"/>
                <a:gd name="connsiteX91" fmla="*/ 1567543 w 7236823"/>
                <a:gd name="connsiteY91" fmla="*/ 0 h 6178731"/>
                <a:gd name="connsiteX92" fmla="*/ 1815737 w 7236823"/>
                <a:gd name="connsiteY92" fmla="*/ 130628 h 6178731"/>
                <a:gd name="connsiteX93" fmla="*/ 1959429 w 7236823"/>
                <a:gd name="connsiteY93" fmla="*/ 248194 h 6178731"/>
                <a:gd name="connsiteX94" fmla="*/ 2116183 w 7236823"/>
                <a:gd name="connsiteY94" fmla="*/ 222068 h 6178731"/>
                <a:gd name="connsiteX95" fmla="*/ 2259875 w 7236823"/>
                <a:gd name="connsiteY95" fmla="*/ 287383 h 6178731"/>
                <a:gd name="connsiteX96" fmla="*/ 2442755 w 7236823"/>
                <a:gd name="connsiteY96" fmla="*/ 287383 h 6178731"/>
                <a:gd name="connsiteX97" fmla="*/ 2508069 w 7236823"/>
                <a:gd name="connsiteY97" fmla="*/ 287383 h 6178731"/>
                <a:gd name="connsiteX98" fmla="*/ 2547257 w 7236823"/>
                <a:gd name="connsiteY98" fmla="*/ 365760 h 6178731"/>
                <a:gd name="connsiteX99" fmla="*/ 2416629 w 7236823"/>
                <a:gd name="connsiteY99" fmla="*/ 444137 h 6178731"/>
                <a:gd name="connsiteX100" fmla="*/ 2390503 w 7236823"/>
                <a:gd name="connsiteY100" fmla="*/ 561703 h 6178731"/>
                <a:gd name="connsiteX101" fmla="*/ 2312126 w 7236823"/>
                <a:gd name="connsiteY101" fmla="*/ 666206 h 6178731"/>
                <a:gd name="connsiteX102" fmla="*/ 2377440 w 7236823"/>
                <a:gd name="connsiteY102" fmla="*/ 731520 h 6178731"/>
                <a:gd name="connsiteX103" fmla="*/ 2455817 w 7236823"/>
                <a:gd name="connsiteY103" fmla="*/ 653143 h 6178731"/>
                <a:gd name="connsiteX104" fmla="*/ 2547257 w 7236823"/>
                <a:gd name="connsiteY104" fmla="*/ 600891 h 6178731"/>
                <a:gd name="connsiteX105" fmla="*/ 2664823 w 7236823"/>
                <a:gd name="connsiteY105" fmla="*/ 561703 h 6178731"/>
                <a:gd name="connsiteX106" fmla="*/ 2651760 w 7236823"/>
                <a:gd name="connsiteY106" fmla="*/ 444137 h 6178731"/>
                <a:gd name="connsiteX107" fmla="*/ 2769326 w 7236823"/>
                <a:gd name="connsiteY107" fmla="*/ 535577 h 6178731"/>
                <a:gd name="connsiteX108" fmla="*/ 2886892 w 7236823"/>
                <a:gd name="connsiteY108" fmla="*/ 679268 h 6178731"/>
                <a:gd name="connsiteX109" fmla="*/ 2939143 w 7236823"/>
                <a:gd name="connsiteY109" fmla="*/ 783771 h 6178731"/>
                <a:gd name="connsiteX110" fmla="*/ 2952206 w 7236823"/>
                <a:gd name="connsiteY110" fmla="*/ 705394 h 6178731"/>
                <a:gd name="connsiteX111" fmla="*/ 3043646 w 7236823"/>
                <a:gd name="connsiteY111" fmla="*/ 666206 h 6178731"/>
                <a:gd name="connsiteX112" fmla="*/ 3082835 w 7236823"/>
                <a:gd name="connsiteY112" fmla="*/ 509451 h 6178731"/>
                <a:gd name="connsiteX113" fmla="*/ 3226526 w 7236823"/>
                <a:gd name="connsiteY113" fmla="*/ 574766 h 6178731"/>
                <a:gd name="connsiteX114" fmla="*/ 3213463 w 7236823"/>
                <a:gd name="connsiteY114" fmla="*/ 705394 h 6178731"/>
                <a:gd name="connsiteX115" fmla="*/ 3213463 w 7236823"/>
                <a:gd name="connsiteY115" fmla="*/ 757646 h 6178731"/>
                <a:gd name="connsiteX116" fmla="*/ 3513909 w 7236823"/>
                <a:gd name="connsiteY116" fmla="*/ 783771 h 6178731"/>
                <a:gd name="connsiteX117" fmla="*/ 3448595 w 7236823"/>
                <a:gd name="connsiteY117" fmla="*/ 940526 h 6178731"/>
                <a:gd name="connsiteX118" fmla="*/ 3422469 w 7236823"/>
                <a:gd name="connsiteY118" fmla="*/ 1018903 h 6178731"/>
                <a:gd name="connsiteX119" fmla="*/ 3540035 w 7236823"/>
                <a:gd name="connsiteY119" fmla="*/ 1084217 h 6178731"/>
                <a:gd name="connsiteX120" fmla="*/ 3696789 w 7236823"/>
                <a:gd name="connsiteY120" fmla="*/ 1162594 h 6178731"/>
                <a:gd name="connsiteX121" fmla="*/ 3788229 w 7236823"/>
                <a:gd name="connsiteY121" fmla="*/ 1188720 h 6178731"/>
                <a:gd name="connsiteX122" fmla="*/ 3840480 w 7236823"/>
                <a:gd name="connsiteY122" fmla="*/ 1240971 h 6178731"/>
                <a:gd name="connsiteX123" fmla="*/ 3905795 w 7236823"/>
                <a:gd name="connsiteY123" fmla="*/ 1293223 h 6178731"/>
                <a:gd name="connsiteX124" fmla="*/ 3918857 w 7236823"/>
                <a:gd name="connsiteY124" fmla="*/ 1410788 h 6178731"/>
                <a:gd name="connsiteX125" fmla="*/ 3997235 w 7236823"/>
                <a:gd name="connsiteY125" fmla="*/ 1606731 h 6178731"/>
                <a:gd name="connsiteX126" fmla="*/ 3971109 w 7236823"/>
                <a:gd name="connsiteY126" fmla="*/ 1658983 h 6178731"/>
                <a:gd name="connsiteX127" fmla="*/ 4075612 w 7236823"/>
                <a:gd name="connsiteY127" fmla="*/ 1658983 h 6178731"/>
                <a:gd name="connsiteX128" fmla="*/ 4127863 w 7236823"/>
                <a:gd name="connsiteY128" fmla="*/ 1698171 h 6178731"/>
                <a:gd name="connsiteX129" fmla="*/ 4180115 w 7236823"/>
                <a:gd name="connsiteY129" fmla="*/ 1672046 h 6178731"/>
                <a:gd name="connsiteX130" fmla="*/ 4180115 w 7236823"/>
                <a:gd name="connsiteY130" fmla="*/ 1815737 h 6178731"/>
                <a:gd name="connsiteX131" fmla="*/ 4428309 w 7236823"/>
                <a:gd name="connsiteY131" fmla="*/ 1854926 h 6178731"/>
                <a:gd name="connsiteX132" fmla="*/ 4650377 w 7236823"/>
                <a:gd name="connsiteY132" fmla="*/ 1881051 h 6178731"/>
                <a:gd name="connsiteX133" fmla="*/ 4859383 w 7236823"/>
                <a:gd name="connsiteY133" fmla="*/ 1946366 h 6178731"/>
                <a:gd name="connsiteX134" fmla="*/ 5035324 w 7236823"/>
                <a:gd name="connsiteY134" fmla="*/ 1979295 h 6178731"/>
                <a:gd name="connsiteX135" fmla="*/ 5437959 w 7236823"/>
                <a:gd name="connsiteY135" fmla="*/ 1933847 h 6178731"/>
                <a:gd name="connsiteX136" fmla="*/ 5721532 w 7236823"/>
                <a:gd name="connsiteY136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1397726 w 7236823"/>
                <a:gd name="connsiteY67" fmla="*/ 3683726 h 6178731"/>
                <a:gd name="connsiteX68" fmla="*/ 339635 w 7236823"/>
                <a:gd name="connsiteY68" fmla="*/ 3383280 h 6178731"/>
                <a:gd name="connsiteX69" fmla="*/ 0 w 7236823"/>
                <a:gd name="connsiteY69" fmla="*/ 3200400 h 6178731"/>
                <a:gd name="connsiteX70" fmla="*/ 209006 w 7236823"/>
                <a:gd name="connsiteY70" fmla="*/ 2965268 h 6178731"/>
                <a:gd name="connsiteX71" fmla="*/ 587829 w 7236823"/>
                <a:gd name="connsiteY71" fmla="*/ 2651760 h 6178731"/>
                <a:gd name="connsiteX72" fmla="*/ 783772 w 7236823"/>
                <a:gd name="connsiteY72" fmla="*/ 2416628 h 6178731"/>
                <a:gd name="connsiteX73" fmla="*/ 1110343 w 7236823"/>
                <a:gd name="connsiteY73" fmla="*/ 2024743 h 6178731"/>
                <a:gd name="connsiteX74" fmla="*/ 1306286 w 7236823"/>
                <a:gd name="connsiteY74" fmla="*/ 1789611 h 6178731"/>
                <a:gd name="connsiteX75" fmla="*/ 1410789 w 7236823"/>
                <a:gd name="connsiteY75" fmla="*/ 1528354 h 6178731"/>
                <a:gd name="connsiteX76" fmla="*/ 1384663 w 7236823"/>
                <a:gd name="connsiteY76" fmla="*/ 1410788 h 6178731"/>
                <a:gd name="connsiteX77" fmla="*/ 1227909 w 7236823"/>
                <a:gd name="connsiteY77" fmla="*/ 1227908 h 6178731"/>
                <a:gd name="connsiteX78" fmla="*/ 1267097 w 7236823"/>
                <a:gd name="connsiteY78" fmla="*/ 1110343 h 6178731"/>
                <a:gd name="connsiteX79" fmla="*/ 1280160 w 7236823"/>
                <a:gd name="connsiteY79" fmla="*/ 992777 h 6178731"/>
                <a:gd name="connsiteX80" fmla="*/ 1345475 w 7236823"/>
                <a:gd name="connsiteY80" fmla="*/ 914400 h 6178731"/>
                <a:gd name="connsiteX81" fmla="*/ 1319349 w 7236823"/>
                <a:gd name="connsiteY81" fmla="*/ 809897 h 6178731"/>
                <a:gd name="connsiteX82" fmla="*/ 1358537 w 7236823"/>
                <a:gd name="connsiteY82" fmla="*/ 783771 h 6178731"/>
                <a:gd name="connsiteX83" fmla="*/ 1449977 w 7236823"/>
                <a:gd name="connsiteY83" fmla="*/ 640080 h 6178731"/>
                <a:gd name="connsiteX84" fmla="*/ 1410789 w 7236823"/>
                <a:gd name="connsiteY84" fmla="*/ 587828 h 6178731"/>
                <a:gd name="connsiteX85" fmla="*/ 1463040 w 7236823"/>
                <a:gd name="connsiteY85" fmla="*/ 535577 h 6178731"/>
                <a:gd name="connsiteX86" fmla="*/ 1397726 w 7236823"/>
                <a:gd name="connsiteY86" fmla="*/ 483326 h 6178731"/>
                <a:gd name="connsiteX87" fmla="*/ 1449977 w 7236823"/>
                <a:gd name="connsiteY87" fmla="*/ 391886 h 6178731"/>
                <a:gd name="connsiteX88" fmla="*/ 1463040 w 7236823"/>
                <a:gd name="connsiteY88" fmla="*/ 274320 h 6178731"/>
                <a:gd name="connsiteX89" fmla="*/ 1515292 w 7236823"/>
                <a:gd name="connsiteY89" fmla="*/ 117566 h 6178731"/>
                <a:gd name="connsiteX90" fmla="*/ 1567543 w 7236823"/>
                <a:gd name="connsiteY90" fmla="*/ 0 h 6178731"/>
                <a:gd name="connsiteX91" fmla="*/ 1815737 w 7236823"/>
                <a:gd name="connsiteY91" fmla="*/ 130628 h 6178731"/>
                <a:gd name="connsiteX92" fmla="*/ 1959429 w 7236823"/>
                <a:gd name="connsiteY92" fmla="*/ 248194 h 6178731"/>
                <a:gd name="connsiteX93" fmla="*/ 2116183 w 7236823"/>
                <a:gd name="connsiteY93" fmla="*/ 222068 h 6178731"/>
                <a:gd name="connsiteX94" fmla="*/ 2259875 w 7236823"/>
                <a:gd name="connsiteY94" fmla="*/ 287383 h 6178731"/>
                <a:gd name="connsiteX95" fmla="*/ 2442755 w 7236823"/>
                <a:gd name="connsiteY95" fmla="*/ 287383 h 6178731"/>
                <a:gd name="connsiteX96" fmla="*/ 2508069 w 7236823"/>
                <a:gd name="connsiteY96" fmla="*/ 287383 h 6178731"/>
                <a:gd name="connsiteX97" fmla="*/ 2547257 w 7236823"/>
                <a:gd name="connsiteY97" fmla="*/ 365760 h 6178731"/>
                <a:gd name="connsiteX98" fmla="*/ 2416629 w 7236823"/>
                <a:gd name="connsiteY98" fmla="*/ 444137 h 6178731"/>
                <a:gd name="connsiteX99" fmla="*/ 2390503 w 7236823"/>
                <a:gd name="connsiteY99" fmla="*/ 561703 h 6178731"/>
                <a:gd name="connsiteX100" fmla="*/ 2312126 w 7236823"/>
                <a:gd name="connsiteY100" fmla="*/ 666206 h 6178731"/>
                <a:gd name="connsiteX101" fmla="*/ 2377440 w 7236823"/>
                <a:gd name="connsiteY101" fmla="*/ 731520 h 6178731"/>
                <a:gd name="connsiteX102" fmla="*/ 2455817 w 7236823"/>
                <a:gd name="connsiteY102" fmla="*/ 653143 h 6178731"/>
                <a:gd name="connsiteX103" fmla="*/ 2547257 w 7236823"/>
                <a:gd name="connsiteY103" fmla="*/ 600891 h 6178731"/>
                <a:gd name="connsiteX104" fmla="*/ 2664823 w 7236823"/>
                <a:gd name="connsiteY104" fmla="*/ 561703 h 6178731"/>
                <a:gd name="connsiteX105" fmla="*/ 2651760 w 7236823"/>
                <a:gd name="connsiteY105" fmla="*/ 444137 h 6178731"/>
                <a:gd name="connsiteX106" fmla="*/ 2769326 w 7236823"/>
                <a:gd name="connsiteY106" fmla="*/ 535577 h 6178731"/>
                <a:gd name="connsiteX107" fmla="*/ 2886892 w 7236823"/>
                <a:gd name="connsiteY107" fmla="*/ 679268 h 6178731"/>
                <a:gd name="connsiteX108" fmla="*/ 2939143 w 7236823"/>
                <a:gd name="connsiteY108" fmla="*/ 783771 h 6178731"/>
                <a:gd name="connsiteX109" fmla="*/ 2952206 w 7236823"/>
                <a:gd name="connsiteY109" fmla="*/ 705394 h 6178731"/>
                <a:gd name="connsiteX110" fmla="*/ 3043646 w 7236823"/>
                <a:gd name="connsiteY110" fmla="*/ 666206 h 6178731"/>
                <a:gd name="connsiteX111" fmla="*/ 3082835 w 7236823"/>
                <a:gd name="connsiteY111" fmla="*/ 509451 h 6178731"/>
                <a:gd name="connsiteX112" fmla="*/ 3226526 w 7236823"/>
                <a:gd name="connsiteY112" fmla="*/ 574766 h 6178731"/>
                <a:gd name="connsiteX113" fmla="*/ 3213463 w 7236823"/>
                <a:gd name="connsiteY113" fmla="*/ 705394 h 6178731"/>
                <a:gd name="connsiteX114" fmla="*/ 3213463 w 7236823"/>
                <a:gd name="connsiteY114" fmla="*/ 757646 h 6178731"/>
                <a:gd name="connsiteX115" fmla="*/ 3513909 w 7236823"/>
                <a:gd name="connsiteY115" fmla="*/ 783771 h 6178731"/>
                <a:gd name="connsiteX116" fmla="*/ 3448595 w 7236823"/>
                <a:gd name="connsiteY116" fmla="*/ 940526 h 6178731"/>
                <a:gd name="connsiteX117" fmla="*/ 3422469 w 7236823"/>
                <a:gd name="connsiteY117" fmla="*/ 1018903 h 6178731"/>
                <a:gd name="connsiteX118" fmla="*/ 3540035 w 7236823"/>
                <a:gd name="connsiteY118" fmla="*/ 1084217 h 6178731"/>
                <a:gd name="connsiteX119" fmla="*/ 3696789 w 7236823"/>
                <a:gd name="connsiteY119" fmla="*/ 1162594 h 6178731"/>
                <a:gd name="connsiteX120" fmla="*/ 3788229 w 7236823"/>
                <a:gd name="connsiteY120" fmla="*/ 1188720 h 6178731"/>
                <a:gd name="connsiteX121" fmla="*/ 3840480 w 7236823"/>
                <a:gd name="connsiteY121" fmla="*/ 1240971 h 6178731"/>
                <a:gd name="connsiteX122" fmla="*/ 3905795 w 7236823"/>
                <a:gd name="connsiteY122" fmla="*/ 1293223 h 6178731"/>
                <a:gd name="connsiteX123" fmla="*/ 3918857 w 7236823"/>
                <a:gd name="connsiteY123" fmla="*/ 1410788 h 6178731"/>
                <a:gd name="connsiteX124" fmla="*/ 3997235 w 7236823"/>
                <a:gd name="connsiteY124" fmla="*/ 1606731 h 6178731"/>
                <a:gd name="connsiteX125" fmla="*/ 3971109 w 7236823"/>
                <a:gd name="connsiteY125" fmla="*/ 1658983 h 6178731"/>
                <a:gd name="connsiteX126" fmla="*/ 4075612 w 7236823"/>
                <a:gd name="connsiteY126" fmla="*/ 1658983 h 6178731"/>
                <a:gd name="connsiteX127" fmla="*/ 4127863 w 7236823"/>
                <a:gd name="connsiteY127" fmla="*/ 1698171 h 6178731"/>
                <a:gd name="connsiteX128" fmla="*/ 4180115 w 7236823"/>
                <a:gd name="connsiteY128" fmla="*/ 1672046 h 6178731"/>
                <a:gd name="connsiteX129" fmla="*/ 4180115 w 7236823"/>
                <a:gd name="connsiteY129" fmla="*/ 1815737 h 6178731"/>
                <a:gd name="connsiteX130" fmla="*/ 4428309 w 7236823"/>
                <a:gd name="connsiteY130" fmla="*/ 1854926 h 6178731"/>
                <a:gd name="connsiteX131" fmla="*/ 4650377 w 7236823"/>
                <a:gd name="connsiteY131" fmla="*/ 1881051 h 6178731"/>
                <a:gd name="connsiteX132" fmla="*/ 4859383 w 7236823"/>
                <a:gd name="connsiteY132" fmla="*/ 1946366 h 6178731"/>
                <a:gd name="connsiteX133" fmla="*/ 5035324 w 7236823"/>
                <a:gd name="connsiteY133" fmla="*/ 1979295 h 6178731"/>
                <a:gd name="connsiteX134" fmla="*/ 5437959 w 7236823"/>
                <a:gd name="connsiteY134" fmla="*/ 1933847 h 6178731"/>
                <a:gd name="connsiteX135" fmla="*/ 5721532 w 7236823"/>
                <a:gd name="connsiteY135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1423852 w 7236823"/>
                <a:gd name="connsiteY66" fmla="*/ 3801291 h 6178731"/>
                <a:gd name="connsiteX67" fmla="*/ 339635 w 7236823"/>
                <a:gd name="connsiteY67" fmla="*/ 3383280 h 6178731"/>
                <a:gd name="connsiteX68" fmla="*/ 0 w 7236823"/>
                <a:gd name="connsiteY68" fmla="*/ 3200400 h 6178731"/>
                <a:gd name="connsiteX69" fmla="*/ 209006 w 7236823"/>
                <a:gd name="connsiteY69" fmla="*/ 2965268 h 6178731"/>
                <a:gd name="connsiteX70" fmla="*/ 587829 w 7236823"/>
                <a:gd name="connsiteY70" fmla="*/ 2651760 h 6178731"/>
                <a:gd name="connsiteX71" fmla="*/ 783772 w 7236823"/>
                <a:gd name="connsiteY71" fmla="*/ 2416628 h 6178731"/>
                <a:gd name="connsiteX72" fmla="*/ 1110343 w 7236823"/>
                <a:gd name="connsiteY72" fmla="*/ 2024743 h 6178731"/>
                <a:gd name="connsiteX73" fmla="*/ 1306286 w 7236823"/>
                <a:gd name="connsiteY73" fmla="*/ 1789611 h 6178731"/>
                <a:gd name="connsiteX74" fmla="*/ 1410789 w 7236823"/>
                <a:gd name="connsiteY74" fmla="*/ 1528354 h 6178731"/>
                <a:gd name="connsiteX75" fmla="*/ 1384663 w 7236823"/>
                <a:gd name="connsiteY75" fmla="*/ 1410788 h 6178731"/>
                <a:gd name="connsiteX76" fmla="*/ 1227909 w 7236823"/>
                <a:gd name="connsiteY76" fmla="*/ 1227908 h 6178731"/>
                <a:gd name="connsiteX77" fmla="*/ 1267097 w 7236823"/>
                <a:gd name="connsiteY77" fmla="*/ 1110343 h 6178731"/>
                <a:gd name="connsiteX78" fmla="*/ 1280160 w 7236823"/>
                <a:gd name="connsiteY78" fmla="*/ 992777 h 6178731"/>
                <a:gd name="connsiteX79" fmla="*/ 1345475 w 7236823"/>
                <a:gd name="connsiteY79" fmla="*/ 914400 h 6178731"/>
                <a:gd name="connsiteX80" fmla="*/ 1319349 w 7236823"/>
                <a:gd name="connsiteY80" fmla="*/ 809897 h 6178731"/>
                <a:gd name="connsiteX81" fmla="*/ 1358537 w 7236823"/>
                <a:gd name="connsiteY81" fmla="*/ 783771 h 6178731"/>
                <a:gd name="connsiteX82" fmla="*/ 1449977 w 7236823"/>
                <a:gd name="connsiteY82" fmla="*/ 640080 h 6178731"/>
                <a:gd name="connsiteX83" fmla="*/ 1410789 w 7236823"/>
                <a:gd name="connsiteY83" fmla="*/ 587828 h 6178731"/>
                <a:gd name="connsiteX84" fmla="*/ 1463040 w 7236823"/>
                <a:gd name="connsiteY84" fmla="*/ 535577 h 6178731"/>
                <a:gd name="connsiteX85" fmla="*/ 1397726 w 7236823"/>
                <a:gd name="connsiteY85" fmla="*/ 483326 h 6178731"/>
                <a:gd name="connsiteX86" fmla="*/ 1449977 w 7236823"/>
                <a:gd name="connsiteY86" fmla="*/ 391886 h 6178731"/>
                <a:gd name="connsiteX87" fmla="*/ 1463040 w 7236823"/>
                <a:gd name="connsiteY87" fmla="*/ 274320 h 6178731"/>
                <a:gd name="connsiteX88" fmla="*/ 1515292 w 7236823"/>
                <a:gd name="connsiteY88" fmla="*/ 117566 h 6178731"/>
                <a:gd name="connsiteX89" fmla="*/ 1567543 w 7236823"/>
                <a:gd name="connsiteY89" fmla="*/ 0 h 6178731"/>
                <a:gd name="connsiteX90" fmla="*/ 1815737 w 7236823"/>
                <a:gd name="connsiteY90" fmla="*/ 130628 h 6178731"/>
                <a:gd name="connsiteX91" fmla="*/ 1959429 w 7236823"/>
                <a:gd name="connsiteY91" fmla="*/ 248194 h 6178731"/>
                <a:gd name="connsiteX92" fmla="*/ 2116183 w 7236823"/>
                <a:gd name="connsiteY92" fmla="*/ 222068 h 6178731"/>
                <a:gd name="connsiteX93" fmla="*/ 2259875 w 7236823"/>
                <a:gd name="connsiteY93" fmla="*/ 287383 h 6178731"/>
                <a:gd name="connsiteX94" fmla="*/ 2442755 w 7236823"/>
                <a:gd name="connsiteY94" fmla="*/ 287383 h 6178731"/>
                <a:gd name="connsiteX95" fmla="*/ 2508069 w 7236823"/>
                <a:gd name="connsiteY95" fmla="*/ 287383 h 6178731"/>
                <a:gd name="connsiteX96" fmla="*/ 2547257 w 7236823"/>
                <a:gd name="connsiteY96" fmla="*/ 365760 h 6178731"/>
                <a:gd name="connsiteX97" fmla="*/ 2416629 w 7236823"/>
                <a:gd name="connsiteY97" fmla="*/ 444137 h 6178731"/>
                <a:gd name="connsiteX98" fmla="*/ 2390503 w 7236823"/>
                <a:gd name="connsiteY98" fmla="*/ 561703 h 6178731"/>
                <a:gd name="connsiteX99" fmla="*/ 2312126 w 7236823"/>
                <a:gd name="connsiteY99" fmla="*/ 666206 h 6178731"/>
                <a:gd name="connsiteX100" fmla="*/ 2377440 w 7236823"/>
                <a:gd name="connsiteY100" fmla="*/ 731520 h 6178731"/>
                <a:gd name="connsiteX101" fmla="*/ 2455817 w 7236823"/>
                <a:gd name="connsiteY101" fmla="*/ 653143 h 6178731"/>
                <a:gd name="connsiteX102" fmla="*/ 2547257 w 7236823"/>
                <a:gd name="connsiteY102" fmla="*/ 600891 h 6178731"/>
                <a:gd name="connsiteX103" fmla="*/ 2664823 w 7236823"/>
                <a:gd name="connsiteY103" fmla="*/ 561703 h 6178731"/>
                <a:gd name="connsiteX104" fmla="*/ 2651760 w 7236823"/>
                <a:gd name="connsiteY104" fmla="*/ 444137 h 6178731"/>
                <a:gd name="connsiteX105" fmla="*/ 2769326 w 7236823"/>
                <a:gd name="connsiteY105" fmla="*/ 535577 h 6178731"/>
                <a:gd name="connsiteX106" fmla="*/ 2886892 w 7236823"/>
                <a:gd name="connsiteY106" fmla="*/ 679268 h 6178731"/>
                <a:gd name="connsiteX107" fmla="*/ 2939143 w 7236823"/>
                <a:gd name="connsiteY107" fmla="*/ 783771 h 6178731"/>
                <a:gd name="connsiteX108" fmla="*/ 2952206 w 7236823"/>
                <a:gd name="connsiteY108" fmla="*/ 705394 h 6178731"/>
                <a:gd name="connsiteX109" fmla="*/ 3043646 w 7236823"/>
                <a:gd name="connsiteY109" fmla="*/ 666206 h 6178731"/>
                <a:gd name="connsiteX110" fmla="*/ 3082835 w 7236823"/>
                <a:gd name="connsiteY110" fmla="*/ 509451 h 6178731"/>
                <a:gd name="connsiteX111" fmla="*/ 3226526 w 7236823"/>
                <a:gd name="connsiteY111" fmla="*/ 574766 h 6178731"/>
                <a:gd name="connsiteX112" fmla="*/ 3213463 w 7236823"/>
                <a:gd name="connsiteY112" fmla="*/ 705394 h 6178731"/>
                <a:gd name="connsiteX113" fmla="*/ 3213463 w 7236823"/>
                <a:gd name="connsiteY113" fmla="*/ 757646 h 6178731"/>
                <a:gd name="connsiteX114" fmla="*/ 3513909 w 7236823"/>
                <a:gd name="connsiteY114" fmla="*/ 783771 h 6178731"/>
                <a:gd name="connsiteX115" fmla="*/ 3448595 w 7236823"/>
                <a:gd name="connsiteY115" fmla="*/ 940526 h 6178731"/>
                <a:gd name="connsiteX116" fmla="*/ 3422469 w 7236823"/>
                <a:gd name="connsiteY116" fmla="*/ 1018903 h 6178731"/>
                <a:gd name="connsiteX117" fmla="*/ 3540035 w 7236823"/>
                <a:gd name="connsiteY117" fmla="*/ 1084217 h 6178731"/>
                <a:gd name="connsiteX118" fmla="*/ 3696789 w 7236823"/>
                <a:gd name="connsiteY118" fmla="*/ 1162594 h 6178731"/>
                <a:gd name="connsiteX119" fmla="*/ 3788229 w 7236823"/>
                <a:gd name="connsiteY119" fmla="*/ 1188720 h 6178731"/>
                <a:gd name="connsiteX120" fmla="*/ 3840480 w 7236823"/>
                <a:gd name="connsiteY120" fmla="*/ 1240971 h 6178731"/>
                <a:gd name="connsiteX121" fmla="*/ 3905795 w 7236823"/>
                <a:gd name="connsiteY121" fmla="*/ 1293223 h 6178731"/>
                <a:gd name="connsiteX122" fmla="*/ 3918857 w 7236823"/>
                <a:gd name="connsiteY122" fmla="*/ 1410788 h 6178731"/>
                <a:gd name="connsiteX123" fmla="*/ 3997235 w 7236823"/>
                <a:gd name="connsiteY123" fmla="*/ 1606731 h 6178731"/>
                <a:gd name="connsiteX124" fmla="*/ 3971109 w 7236823"/>
                <a:gd name="connsiteY124" fmla="*/ 1658983 h 6178731"/>
                <a:gd name="connsiteX125" fmla="*/ 4075612 w 7236823"/>
                <a:gd name="connsiteY125" fmla="*/ 1658983 h 6178731"/>
                <a:gd name="connsiteX126" fmla="*/ 4127863 w 7236823"/>
                <a:gd name="connsiteY126" fmla="*/ 1698171 h 6178731"/>
                <a:gd name="connsiteX127" fmla="*/ 4180115 w 7236823"/>
                <a:gd name="connsiteY127" fmla="*/ 1672046 h 6178731"/>
                <a:gd name="connsiteX128" fmla="*/ 4180115 w 7236823"/>
                <a:gd name="connsiteY128" fmla="*/ 1815737 h 6178731"/>
                <a:gd name="connsiteX129" fmla="*/ 4428309 w 7236823"/>
                <a:gd name="connsiteY129" fmla="*/ 1854926 h 6178731"/>
                <a:gd name="connsiteX130" fmla="*/ 4650377 w 7236823"/>
                <a:gd name="connsiteY130" fmla="*/ 1881051 h 6178731"/>
                <a:gd name="connsiteX131" fmla="*/ 4859383 w 7236823"/>
                <a:gd name="connsiteY131" fmla="*/ 1946366 h 6178731"/>
                <a:gd name="connsiteX132" fmla="*/ 5035324 w 7236823"/>
                <a:gd name="connsiteY132" fmla="*/ 1979295 h 6178731"/>
                <a:gd name="connsiteX133" fmla="*/ 5437959 w 7236823"/>
                <a:gd name="connsiteY133" fmla="*/ 1933847 h 6178731"/>
                <a:gd name="connsiteX134" fmla="*/ 5721532 w 7236823"/>
                <a:gd name="connsiteY134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371600 w 7236823"/>
                <a:gd name="connsiteY65" fmla="*/ 3814354 h 6178731"/>
                <a:gd name="connsiteX66" fmla="*/ 339635 w 7236823"/>
                <a:gd name="connsiteY66" fmla="*/ 3383280 h 6178731"/>
                <a:gd name="connsiteX67" fmla="*/ 0 w 7236823"/>
                <a:gd name="connsiteY67" fmla="*/ 3200400 h 6178731"/>
                <a:gd name="connsiteX68" fmla="*/ 209006 w 7236823"/>
                <a:gd name="connsiteY68" fmla="*/ 2965268 h 6178731"/>
                <a:gd name="connsiteX69" fmla="*/ 587829 w 7236823"/>
                <a:gd name="connsiteY69" fmla="*/ 2651760 h 6178731"/>
                <a:gd name="connsiteX70" fmla="*/ 783772 w 7236823"/>
                <a:gd name="connsiteY70" fmla="*/ 2416628 h 6178731"/>
                <a:gd name="connsiteX71" fmla="*/ 1110343 w 7236823"/>
                <a:gd name="connsiteY71" fmla="*/ 2024743 h 6178731"/>
                <a:gd name="connsiteX72" fmla="*/ 1306286 w 7236823"/>
                <a:gd name="connsiteY72" fmla="*/ 1789611 h 6178731"/>
                <a:gd name="connsiteX73" fmla="*/ 1410789 w 7236823"/>
                <a:gd name="connsiteY73" fmla="*/ 1528354 h 6178731"/>
                <a:gd name="connsiteX74" fmla="*/ 1384663 w 7236823"/>
                <a:gd name="connsiteY74" fmla="*/ 1410788 h 6178731"/>
                <a:gd name="connsiteX75" fmla="*/ 1227909 w 7236823"/>
                <a:gd name="connsiteY75" fmla="*/ 1227908 h 6178731"/>
                <a:gd name="connsiteX76" fmla="*/ 1267097 w 7236823"/>
                <a:gd name="connsiteY76" fmla="*/ 1110343 h 6178731"/>
                <a:gd name="connsiteX77" fmla="*/ 1280160 w 7236823"/>
                <a:gd name="connsiteY77" fmla="*/ 992777 h 6178731"/>
                <a:gd name="connsiteX78" fmla="*/ 1345475 w 7236823"/>
                <a:gd name="connsiteY78" fmla="*/ 914400 h 6178731"/>
                <a:gd name="connsiteX79" fmla="*/ 1319349 w 7236823"/>
                <a:gd name="connsiteY79" fmla="*/ 809897 h 6178731"/>
                <a:gd name="connsiteX80" fmla="*/ 1358537 w 7236823"/>
                <a:gd name="connsiteY80" fmla="*/ 783771 h 6178731"/>
                <a:gd name="connsiteX81" fmla="*/ 1449977 w 7236823"/>
                <a:gd name="connsiteY81" fmla="*/ 640080 h 6178731"/>
                <a:gd name="connsiteX82" fmla="*/ 1410789 w 7236823"/>
                <a:gd name="connsiteY82" fmla="*/ 587828 h 6178731"/>
                <a:gd name="connsiteX83" fmla="*/ 1463040 w 7236823"/>
                <a:gd name="connsiteY83" fmla="*/ 535577 h 6178731"/>
                <a:gd name="connsiteX84" fmla="*/ 1397726 w 7236823"/>
                <a:gd name="connsiteY84" fmla="*/ 483326 h 6178731"/>
                <a:gd name="connsiteX85" fmla="*/ 1449977 w 7236823"/>
                <a:gd name="connsiteY85" fmla="*/ 391886 h 6178731"/>
                <a:gd name="connsiteX86" fmla="*/ 1463040 w 7236823"/>
                <a:gd name="connsiteY86" fmla="*/ 274320 h 6178731"/>
                <a:gd name="connsiteX87" fmla="*/ 1515292 w 7236823"/>
                <a:gd name="connsiteY87" fmla="*/ 117566 h 6178731"/>
                <a:gd name="connsiteX88" fmla="*/ 1567543 w 7236823"/>
                <a:gd name="connsiteY88" fmla="*/ 0 h 6178731"/>
                <a:gd name="connsiteX89" fmla="*/ 1815737 w 7236823"/>
                <a:gd name="connsiteY89" fmla="*/ 130628 h 6178731"/>
                <a:gd name="connsiteX90" fmla="*/ 1959429 w 7236823"/>
                <a:gd name="connsiteY90" fmla="*/ 248194 h 6178731"/>
                <a:gd name="connsiteX91" fmla="*/ 2116183 w 7236823"/>
                <a:gd name="connsiteY91" fmla="*/ 222068 h 6178731"/>
                <a:gd name="connsiteX92" fmla="*/ 2259875 w 7236823"/>
                <a:gd name="connsiteY92" fmla="*/ 287383 h 6178731"/>
                <a:gd name="connsiteX93" fmla="*/ 2442755 w 7236823"/>
                <a:gd name="connsiteY93" fmla="*/ 287383 h 6178731"/>
                <a:gd name="connsiteX94" fmla="*/ 2508069 w 7236823"/>
                <a:gd name="connsiteY94" fmla="*/ 287383 h 6178731"/>
                <a:gd name="connsiteX95" fmla="*/ 2547257 w 7236823"/>
                <a:gd name="connsiteY95" fmla="*/ 365760 h 6178731"/>
                <a:gd name="connsiteX96" fmla="*/ 2416629 w 7236823"/>
                <a:gd name="connsiteY96" fmla="*/ 444137 h 6178731"/>
                <a:gd name="connsiteX97" fmla="*/ 2390503 w 7236823"/>
                <a:gd name="connsiteY97" fmla="*/ 561703 h 6178731"/>
                <a:gd name="connsiteX98" fmla="*/ 2312126 w 7236823"/>
                <a:gd name="connsiteY98" fmla="*/ 666206 h 6178731"/>
                <a:gd name="connsiteX99" fmla="*/ 2377440 w 7236823"/>
                <a:gd name="connsiteY99" fmla="*/ 731520 h 6178731"/>
                <a:gd name="connsiteX100" fmla="*/ 2455817 w 7236823"/>
                <a:gd name="connsiteY100" fmla="*/ 653143 h 6178731"/>
                <a:gd name="connsiteX101" fmla="*/ 2547257 w 7236823"/>
                <a:gd name="connsiteY101" fmla="*/ 600891 h 6178731"/>
                <a:gd name="connsiteX102" fmla="*/ 2664823 w 7236823"/>
                <a:gd name="connsiteY102" fmla="*/ 561703 h 6178731"/>
                <a:gd name="connsiteX103" fmla="*/ 2651760 w 7236823"/>
                <a:gd name="connsiteY103" fmla="*/ 444137 h 6178731"/>
                <a:gd name="connsiteX104" fmla="*/ 2769326 w 7236823"/>
                <a:gd name="connsiteY104" fmla="*/ 535577 h 6178731"/>
                <a:gd name="connsiteX105" fmla="*/ 2886892 w 7236823"/>
                <a:gd name="connsiteY105" fmla="*/ 679268 h 6178731"/>
                <a:gd name="connsiteX106" fmla="*/ 2939143 w 7236823"/>
                <a:gd name="connsiteY106" fmla="*/ 783771 h 6178731"/>
                <a:gd name="connsiteX107" fmla="*/ 2952206 w 7236823"/>
                <a:gd name="connsiteY107" fmla="*/ 705394 h 6178731"/>
                <a:gd name="connsiteX108" fmla="*/ 3043646 w 7236823"/>
                <a:gd name="connsiteY108" fmla="*/ 666206 h 6178731"/>
                <a:gd name="connsiteX109" fmla="*/ 3082835 w 7236823"/>
                <a:gd name="connsiteY109" fmla="*/ 509451 h 6178731"/>
                <a:gd name="connsiteX110" fmla="*/ 3226526 w 7236823"/>
                <a:gd name="connsiteY110" fmla="*/ 574766 h 6178731"/>
                <a:gd name="connsiteX111" fmla="*/ 3213463 w 7236823"/>
                <a:gd name="connsiteY111" fmla="*/ 705394 h 6178731"/>
                <a:gd name="connsiteX112" fmla="*/ 3213463 w 7236823"/>
                <a:gd name="connsiteY112" fmla="*/ 757646 h 6178731"/>
                <a:gd name="connsiteX113" fmla="*/ 3513909 w 7236823"/>
                <a:gd name="connsiteY113" fmla="*/ 783771 h 6178731"/>
                <a:gd name="connsiteX114" fmla="*/ 3448595 w 7236823"/>
                <a:gd name="connsiteY114" fmla="*/ 940526 h 6178731"/>
                <a:gd name="connsiteX115" fmla="*/ 3422469 w 7236823"/>
                <a:gd name="connsiteY115" fmla="*/ 1018903 h 6178731"/>
                <a:gd name="connsiteX116" fmla="*/ 3540035 w 7236823"/>
                <a:gd name="connsiteY116" fmla="*/ 1084217 h 6178731"/>
                <a:gd name="connsiteX117" fmla="*/ 3696789 w 7236823"/>
                <a:gd name="connsiteY117" fmla="*/ 1162594 h 6178731"/>
                <a:gd name="connsiteX118" fmla="*/ 3788229 w 7236823"/>
                <a:gd name="connsiteY118" fmla="*/ 1188720 h 6178731"/>
                <a:gd name="connsiteX119" fmla="*/ 3840480 w 7236823"/>
                <a:gd name="connsiteY119" fmla="*/ 1240971 h 6178731"/>
                <a:gd name="connsiteX120" fmla="*/ 3905795 w 7236823"/>
                <a:gd name="connsiteY120" fmla="*/ 1293223 h 6178731"/>
                <a:gd name="connsiteX121" fmla="*/ 3918857 w 7236823"/>
                <a:gd name="connsiteY121" fmla="*/ 1410788 h 6178731"/>
                <a:gd name="connsiteX122" fmla="*/ 3997235 w 7236823"/>
                <a:gd name="connsiteY122" fmla="*/ 1606731 h 6178731"/>
                <a:gd name="connsiteX123" fmla="*/ 3971109 w 7236823"/>
                <a:gd name="connsiteY123" fmla="*/ 1658983 h 6178731"/>
                <a:gd name="connsiteX124" fmla="*/ 4075612 w 7236823"/>
                <a:gd name="connsiteY124" fmla="*/ 1658983 h 6178731"/>
                <a:gd name="connsiteX125" fmla="*/ 4127863 w 7236823"/>
                <a:gd name="connsiteY125" fmla="*/ 1698171 h 6178731"/>
                <a:gd name="connsiteX126" fmla="*/ 4180115 w 7236823"/>
                <a:gd name="connsiteY126" fmla="*/ 1672046 h 6178731"/>
                <a:gd name="connsiteX127" fmla="*/ 4180115 w 7236823"/>
                <a:gd name="connsiteY127" fmla="*/ 1815737 h 6178731"/>
                <a:gd name="connsiteX128" fmla="*/ 4428309 w 7236823"/>
                <a:gd name="connsiteY128" fmla="*/ 1854926 h 6178731"/>
                <a:gd name="connsiteX129" fmla="*/ 4650377 w 7236823"/>
                <a:gd name="connsiteY129" fmla="*/ 1881051 h 6178731"/>
                <a:gd name="connsiteX130" fmla="*/ 4859383 w 7236823"/>
                <a:gd name="connsiteY130" fmla="*/ 1946366 h 6178731"/>
                <a:gd name="connsiteX131" fmla="*/ 5035324 w 7236823"/>
                <a:gd name="connsiteY131" fmla="*/ 1979295 h 6178731"/>
                <a:gd name="connsiteX132" fmla="*/ 5437959 w 7236823"/>
                <a:gd name="connsiteY132" fmla="*/ 1933847 h 6178731"/>
                <a:gd name="connsiteX133" fmla="*/ 5721532 w 7236823"/>
                <a:gd name="connsiteY133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339635 w 7236823"/>
                <a:gd name="connsiteY65" fmla="*/ 3383280 h 6178731"/>
                <a:gd name="connsiteX66" fmla="*/ 0 w 7236823"/>
                <a:gd name="connsiteY66" fmla="*/ 3200400 h 6178731"/>
                <a:gd name="connsiteX67" fmla="*/ 209006 w 7236823"/>
                <a:gd name="connsiteY67" fmla="*/ 2965268 h 6178731"/>
                <a:gd name="connsiteX68" fmla="*/ 587829 w 7236823"/>
                <a:gd name="connsiteY68" fmla="*/ 2651760 h 6178731"/>
                <a:gd name="connsiteX69" fmla="*/ 783772 w 7236823"/>
                <a:gd name="connsiteY69" fmla="*/ 2416628 h 6178731"/>
                <a:gd name="connsiteX70" fmla="*/ 1110343 w 7236823"/>
                <a:gd name="connsiteY70" fmla="*/ 2024743 h 6178731"/>
                <a:gd name="connsiteX71" fmla="*/ 1306286 w 7236823"/>
                <a:gd name="connsiteY71" fmla="*/ 1789611 h 6178731"/>
                <a:gd name="connsiteX72" fmla="*/ 1410789 w 7236823"/>
                <a:gd name="connsiteY72" fmla="*/ 1528354 h 6178731"/>
                <a:gd name="connsiteX73" fmla="*/ 1384663 w 7236823"/>
                <a:gd name="connsiteY73" fmla="*/ 1410788 h 6178731"/>
                <a:gd name="connsiteX74" fmla="*/ 1227909 w 7236823"/>
                <a:gd name="connsiteY74" fmla="*/ 1227908 h 6178731"/>
                <a:gd name="connsiteX75" fmla="*/ 1267097 w 7236823"/>
                <a:gd name="connsiteY75" fmla="*/ 1110343 h 6178731"/>
                <a:gd name="connsiteX76" fmla="*/ 1280160 w 7236823"/>
                <a:gd name="connsiteY76" fmla="*/ 992777 h 6178731"/>
                <a:gd name="connsiteX77" fmla="*/ 1345475 w 7236823"/>
                <a:gd name="connsiteY77" fmla="*/ 914400 h 6178731"/>
                <a:gd name="connsiteX78" fmla="*/ 1319349 w 7236823"/>
                <a:gd name="connsiteY78" fmla="*/ 809897 h 6178731"/>
                <a:gd name="connsiteX79" fmla="*/ 1358537 w 7236823"/>
                <a:gd name="connsiteY79" fmla="*/ 783771 h 6178731"/>
                <a:gd name="connsiteX80" fmla="*/ 1449977 w 7236823"/>
                <a:gd name="connsiteY80" fmla="*/ 640080 h 6178731"/>
                <a:gd name="connsiteX81" fmla="*/ 1410789 w 7236823"/>
                <a:gd name="connsiteY81" fmla="*/ 587828 h 6178731"/>
                <a:gd name="connsiteX82" fmla="*/ 1463040 w 7236823"/>
                <a:gd name="connsiteY82" fmla="*/ 535577 h 6178731"/>
                <a:gd name="connsiteX83" fmla="*/ 1397726 w 7236823"/>
                <a:gd name="connsiteY83" fmla="*/ 483326 h 6178731"/>
                <a:gd name="connsiteX84" fmla="*/ 1449977 w 7236823"/>
                <a:gd name="connsiteY84" fmla="*/ 391886 h 6178731"/>
                <a:gd name="connsiteX85" fmla="*/ 1463040 w 7236823"/>
                <a:gd name="connsiteY85" fmla="*/ 274320 h 6178731"/>
                <a:gd name="connsiteX86" fmla="*/ 1515292 w 7236823"/>
                <a:gd name="connsiteY86" fmla="*/ 117566 h 6178731"/>
                <a:gd name="connsiteX87" fmla="*/ 1567543 w 7236823"/>
                <a:gd name="connsiteY87" fmla="*/ 0 h 6178731"/>
                <a:gd name="connsiteX88" fmla="*/ 1815737 w 7236823"/>
                <a:gd name="connsiteY88" fmla="*/ 130628 h 6178731"/>
                <a:gd name="connsiteX89" fmla="*/ 1959429 w 7236823"/>
                <a:gd name="connsiteY89" fmla="*/ 248194 h 6178731"/>
                <a:gd name="connsiteX90" fmla="*/ 2116183 w 7236823"/>
                <a:gd name="connsiteY90" fmla="*/ 222068 h 6178731"/>
                <a:gd name="connsiteX91" fmla="*/ 2259875 w 7236823"/>
                <a:gd name="connsiteY91" fmla="*/ 287383 h 6178731"/>
                <a:gd name="connsiteX92" fmla="*/ 2442755 w 7236823"/>
                <a:gd name="connsiteY92" fmla="*/ 287383 h 6178731"/>
                <a:gd name="connsiteX93" fmla="*/ 2508069 w 7236823"/>
                <a:gd name="connsiteY93" fmla="*/ 287383 h 6178731"/>
                <a:gd name="connsiteX94" fmla="*/ 2547257 w 7236823"/>
                <a:gd name="connsiteY94" fmla="*/ 365760 h 6178731"/>
                <a:gd name="connsiteX95" fmla="*/ 2416629 w 7236823"/>
                <a:gd name="connsiteY95" fmla="*/ 444137 h 6178731"/>
                <a:gd name="connsiteX96" fmla="*/ 2390503 w 7236823"/>
                <a:gd name="connsiteY96" fmla="*/ 561703 h 6178731"/>
                <a:gd name="connsiteX97" fmla="*/ 2312126 w 7236823"/>
                <a:gd name="connsiteY97" fmla="*/ 666206 h 6178731"/>
                <a:gd name="connsiteX98" fmla="*/ 2377440 w 7236823"/>
                <a:gd name="connsiteY98" fmla="*/ 731520 h 6178731"/>
                <a:gd name="connsiteX99" fmla="*/ 2455817 w 7236823"/>
                <a:gd name="connsiteY99" fmla="*/ 653143 h 6178731"/>
                <a:gd name="connsiteX100" fmla="*/ 2547257 w 7236823"/>
                <a:gd name="connsiteY100" fmla="*/ 600891 h 6178731"/>
                <a:gd name="connsiteX101" fmla="*/ 2664823 w 7236823"/>
                <a:gd name="connsiteY101" fmla="*/ 561703 h 6178731"/>
                <a:gd name="connsiteX102" fmla="*/ 2651760 w 7236823"/>
                <a:gd name="connsiteY102" fmla="*/ 444137 h 6178731"/>
                <a:gd name="connsiteX103" fmla="*/ 2769326 w 7236823"/>
                <a:gd name="connsiteY103" fmla="*/ 535577 h 6178731"/>
                <a:gd name="connsiteX104" fmla="*/ 2886892 w 7236823"/>
                <a:gd name="connsiteY104" fmla="*/ 679268 h 6178731"/>
                <a:gd name="connsiteX105" fmla="*/ 2939143 w 7236823"/>
                <a:gd name="connsiteY105" fmla="*/ 783771 h 6178731"/>
                <a:gd name="connsiteX106" fmla="*/ 2952206 w 7236823"/>
                <a:gd name="connsiteY106" fmla="*/ 705394 h 6178731"/>
                <a:gd name="connsiteX107" fmla="*/ 3043646 w 7236823"/>
                <a:gd name="connsiteY107" fmla="*/ 666206 h 6178731"/>
                <a:gd name="connsiteX108" fmla="*/ 3082835 w 7236823"/>
                <a:gd name="connsiteY108" fmla="*/ 509451 h 6178731"/>
                <a:gd name="connsiteX109" fmla="*/ 3226526 w 7236823"/>
                <a:gd name="connsiteY109" fmla="*/ 574766 h 6178731"/>
                <a:gd name="connsiteX110" fmla="*/ 3213463 w 7236823"/>
                <a:gd name="connsiteY110" fmla="*/ 705394 h 6178731"/>
                <a:gd name="connsiteX111" fmla="*/ 3213463 w 7236823"/>
                <a:gd name="connsiteY111" fmla="*/ 757646 h 6178731"/>
                <a:gd name="connsiteX112" fmla="*/ 3513909 w 7236823"/>
                <a:gd name="connsiteY112" fmla="*/ 783771 h 6178731"/>
                <a:gd name="connsiteX113" fmla="*/ 3448595 w 7236823"/>
                <a:gd name="connsiteY113" fmla="*/ 940526 h 6178731"/>
                <a:gd name="connsiteX114" fmla="*/ 3422469 w 7236823"/>
                <a:gd name="connsiteY114" fmla="*/ 1018903 h 6178731"/>
                <a:gd name="connsiteX115" fmla="*/ 3540035 w 7236823"/>
                <a:gd name="connsiteY115" fmla="*/ 1084217 h 6178731"/>
                <a:gd name="connsiteX116" fmla="*/ 3696789 w 7236823"/>
                <a:gd name="connsiteY116" fmla="*/ 1162594 h 6178731"/>
                <a:gd name="connsiteX117" fmla="*/ 3788229 w 7236823"/>
                <a:gd name="connsiteY117" fmla="*/ 1188720 h 6178731"/>
                <a:gd name="connsiteX118" fmla="*/ 3840480 w 7236823"/>
                <a:gd name="connsiteY118" fmla="*/ 1240971 h 6178731"/>
                <a:gd name="connsiteX119" fmla="*/ 3905795 w 7236823"/>
                <a:gd name="connsiteY119" fmla="*/ 1293223 h 6178731"/>
                <a:gd name="connsiteX120" fmla="*/ 3918857 w 7236823"/>
                <a:gd name="connsiteY120" fmla="*/ 1410788 h 6178731"/>
                <a:gd name="connsiteX121" fmla="*/ 3997235 w 7236823"/>
                <a:gd name="connsiteY121" fmla="*/ 1606731 h 6178731"/>
                <a:gd name="connsiteX122" fmla="*/ 3971109 w 7236823"/>
                <a:gd name="connsiteY122" fmla="*/ 1658983 h 6178731"/>
                <a:gd name="connsiteX123" fmla="*/ 4075612 w 7236823"/>
                <a:gd name="connsiteY123" fmla="*/ 1658983 h 6178731"/>
                <a:gd name="connsiteX124" fmla="*/ 4127863 w 7236823"/>
                <a:gd name="connsiteY124" fmla="*/ 1698171 h 6178731"/>
                <a:gd name="connsiteX125" fmla="*/ 4180115 w 7236823"/>
                <a:gd name="connsiteY125" fmla="*/ 1672046 h 6178731"/>
                <a:gd name="connsiteX126" fmla="*/ 4180115 w 7236823"/>
                <a:gd name="connsiteY126" fmla="*/ 1815737 h 6178731"/>
                <a:gd name="connsiteX127" fmla="*/ 4428309 w 7236823"/>
                <a:gd name="connsiteY127" fmla="*/ 1854926 h 6178731"/>
                <a:gd name="connsiteX128" fmla="*/ 4650377 w 7236823"/>
                <a:gd name="connsiteY128" fmla="*/ 1881051 h 6178731"/>
                <a:gd name="connsiteX129" fmla="*/ 4859383 w 7236823"/>
                <a:gd name="connsiteY129" fmla="*/ 1946366 h 6178731"/>
                <a:gd name="connsiteX130" fmla="*/ 5035324 w 7236823"/>
                <a:gd name="connsiteY130" fmla="*/ 1979295 h 6178731"/>
                <a:gd name="connsiteX131" fmla="*/ 5437959 w 7236823"/>
                <a:gd name="connsiteY131" fmla="*/ 1933847 h 6178731"/>
                <a:gd name="connsiteX132" fmla="*/ 5721532 w 7236823"/>
                <a:gd name="connsiteY132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1290080 w 7236823"/>
                <a:gd name="connsiteY65" fmla="*/ 3873877 h 6178731"/>
                <a:gd name="connsiteX66" fmla="*/ 339635 w 7236823"/>
                <a:gd name="connsiteY66" fmla="*/ 3383280 h 6178731"/>
                <a:gd name="connsiteX67" fmla="*/ 0 w 7236823"/>
                <a:gd name="connsiteY67" fmla="*/ 3200400 h 6178731"/>
                <a:gd name="connsiteX68" fmla="*/ 209006 w 7236823"/>
                <a:gd name="connsiteY68" fmla="*/ 2965268 h 6178731"/>
                <a:gd name="connsiteX69" fmla="*/ 587829 w 7236823"/>
                <a:gd name="connsiteY69" fmla="*/ 2651760 h 6178731"/>
                <a:gd name="connsiteX70" fmla="*/ 783772 w 7236823"/>
                <a:gd name="connsiteY70" fmla="*/ 2416628 h 6178731"/>
                <a:gd name="connsiteX71" fmla="*/ 1110343 w 7236823"/>
                <a:gd name="connsiteY71" fmla="*/ 2024743 h 6178731"/>
                <a:gd name="connsiteX72" fmla="*/ 1306286 w 7236823"/>
                <a:gd name="connsiteY72" fmla="*/ 1789611 h 6178731"/>
                <a:gd name="connsiteX73" fmla="*/ 1410789 w 7236823"/>
                <a:gd name="connsiteY73" fmla="*/ 1528354 h 6178731"/>
                <a:gd name="connsiteX74" fmla="*/ 1384663 w 7236823"/>
                <a:gd name="connsiteY74" fmla="*/ 1410788 h 6178731"/>
                <a:gd name="connsiteX75" fmla="*/ 1227909 w 7236823"/>
                <a:gd name="connsiteY75" fmla="*/ 1227908 h 6178731"/>
                <a:gd name="connsiteX76" fmla="*/ 1267097 w 7236823"/>
                <a:gd name="connsiteY76" fmla="*/ 1110343 h 6178731"/>
                <a:gd name="connsiteX77" fmla="*/ 1280160 w 7236823"/>
                <a:gd name="connsiteY77" fmla="*/ 992777 h 6178731"/>
                <a:gd name="connsiteX78" fmla="*/ 1345475 w 7236823"/>
                <a:gd name="connsiteY78" fmla="*/ 914400 h 6178731"/>
                <a:gd name="connsiteX79" fmla="*/ 1319349 w 7236823"/>
                <a:gd name="connsiteY79" fmla="*/ 809897 h 6178731"/>
                <a:gd name="connsiteX80" fmla="*/ 1358537 w 7236823"/>
                <a:gd name="connsiteY80" fmla="*/ 783771 h 6178731"/>
                <a:gd name="connsiteX81" fmla="*/ 1449977 w 7236823"/>
                <a:gd name="connsiteY81" fmla="*/ 640080 h 6178731"/>
                <a:gd name="connsiteX82" fmla="*/ 1410789 w 7236823"/>
                <a:gd name="connsiteY82" fmla="*/ 587828 h 6178731"/>
                <a:gd name="connsiteX83" fmla="*/ 1463040 w 7236823"/>
                <a:gd name="connsiteY83" fmla="*/ 535577 h 6178731"/>
                <a:gd name="connsiteX84" fmla="*/ 1397726 w 7236823"/>
                <a:gd name="connsiteY84" fmla="*/ 483326 h 6178731"/>
                <a:gd name="connsiteX85" fmla="*/ 1449977 w 7236823"/>
                <a:gd name="connsiteY85" fmla="*/ 391886 h 6178731"/>
                <a:gd name="connsiteX86" fmla="*/ 1463040 w 7236823"/>
                <a:gd name="connsiteY86" fmla="*/ 274320 h 6178731"/>
                <a:gd name="connsiteX87" fmla="*/ 1515292 w 7236823"/>
                <a:gd name="connsiteY87" fmla="*/ 117566 h 6178731"/>
                <a:gd name="connsiteX88" fmla="*/ 1567543 w 7236823"/>
                <a:gd name="connsiteY88" fmla="*/ 0 h 6178731"/>
                <a:gd name="connsiteX89" fmla="*/ 1815737 w 7236823"/>
                <a:gd name="connsiteY89" fmla="*/ 130628 h 6178731"/>
                <a:gd name="connsiteX90" fmla="*/ 1959429 w 7236823"/>
                <a:gd name="connsiteY90" fmla="*/ 248194 h 6178731"/>
                <a:gd name="connsiteX91" fmla="*/ 2116183 w 7236823"/>
                <a:gd name="connsiteY91" fmla="*/ 222068 h 6178731"/>
                <a:gd name="connsiteX92" fmla="*/ 2259875 w 7236823"/>
                <a:gd name="connsiteY92" fmla="*/ 287383 h 6178731"/>
                <a:gd name="connsiteX93" fmla="*/ 2442755 w 7236823"/>
                <a:gd name="connsiteY93" fmla="*/ 287383 h 6178731"/>
                <a:gd name="connsiteX94" fmla="*/ 2508069 w 7236823"/>
                <a:gd name="connsiteY94" fmla="*/ 287383 h 6178731"/>
                <a:gd name="connsiteX95" fmla="*/ 2547257 w 7236823"/>
                <a:gd name="connsiteY95" fmla="*/ 365760 h 6178731"/>
                <a:gd name="connsiteX96" fmla="*/ 2416629 w 7236823"/>
                <a:gd name="connsiteY96" fmla="*/ 444137 h 6178731"/>
                <a:gd name="connsiteX97" fmla="*/ 2390503 w 7236823"/>
                <a:gd name="connsiteY97" fmla="*/ 561703 h 6178731"/>
                <a:gd name="connsiteX98" fmla="*/ 2312126 w 7236823"/>
                <a:gd name="connsiteY98" fmla="*/ 666206 h 6178731"/>
                <a:gd name="connsiteX99" fmla="*/ 2377440 w 7236823"/>
                <a:gd name="connsiteY99" fmla="*/ 731520 h 6178731"/>
                <a:gd name="connsiteX100" fmla="*/ 2455817 w 7236823"/>
                <a:gd name="connsiteY100" fmla="*/ 653143 h 6178731"/>
                <a:gd name="connsiteX101" fmla="*/ 2547257 w 7236823"/>
                <a:gd name="connsiteY101" fmla="*/ 600891 h 6178731"/>
                <a:gd name="connsiteX102" fmla="*/ 2664823 w 7236823"/>
                <a:gd name="connsiteY102" fmla="*/ 561703 h 6178731"/>
                <a:gd name="connsiteX103" fmla="*/ 2651760 w 7236823"/>
                <a:gd name="connsiteY103" fmla="*/ 444137 h 6178731"/>
                <a:gd name="connsiteX104" fmla="*/ 2769326 w 7236823"/>
                <a:gd name="connsiteY104" fmla="*/ 535577 h 6178731"/>
                <a:gd name="connsiteX105" fmla="*/ 2886892 w 7236823"/>
                <a:gd name="connsiteY105" fmla="*/ 679268 h 6178731"/>
                <a:gd name="connsiteX106" fmla="*/ 2939143 w 7236823"/>
                <a:gd name="connsiteY106" fmla="*/ 783771 h 6178731"/>
                <a:gd name="connsiteX107" fmla="*/ 2952206 w 7236823"/>
                <a:gd name="connsiteY107" fmla="*/ 705394 h 6178731"/>
                <a:gd name="connsiteX108" fmla="*/ 3043646 w 7236823"/>
                <a:gd name="connsiteY108" fmla="*/ 666206 h 6178731"/>
                <a:gd name="connsiteX109" fmla="*/ 3082835 w 7236823"/>
                <a:gd name="connsiteY109" fmla="*/ 509451 h 6178731"/>
                <a:gd name="connsiteX110" fmla="*/ 3226526 w 7236823"/>
                <a:gd name="connsiteY110" fmla="*/ 574766 h 6178731"/>
                <a:gd name="connsiteX111" fmla="*/ 3213463 w 7236823"/>
                <a:gd name="connsiteY111" fmla="*/ 705394 h 6178731"/>
                <a:gd name="connsiteX112" fmla="*/ 3213463 w 7236823"/>
                <a:gd name="connsiteY112" fmla="*/ 757646 h 6178731"/>
                <a:gd name="connsiteX113" fmla="*/ 3513909 w 7236823"/>
                <a:gd name="connsiteY113" fmla="*/ 783771 h 6178731"/>
                <a:gd name="connsiteX114" fmla="*/ 3448595 w 7236823"/>
                <a:gd name="connsiteY114" fmla="*/ 940526 h 6178731"/>
                <a:gd name="connsiteX115" fmla="*/ 3422469 w 7236823"/>
                <a:gd name="connsiteY115" fmla="*/ 1018903 h 6178731"/>
                <a:gd name="connsiteX116" fmla="*/ 3540035 w 7236823"/>
                <a:gd name="connsiteY116" fmla="*/ 1084217 h 6178731"/>
                <a:gd name="connsiteX117" fmla="*/ 3696789 w 7236823"/>
                <a:gd name="connsiteY117" fmla="*/ 1162594 h 6178731"/>
                <a:gd name="connsiteX118" fmla="*/ 3788229 w 7236823"/>
                <a:gd name="connsiteY118" fmla="*/ 1188720 h 6178731"/>
                <a:gd name="connsiteX119" fmla="*/ 3840480 w 7236823"/>
                <a:gd name="connsiteY119" fmla="*/ 1240971 h 6178731"/>
                <a:gd name="connsiteX120" fmla="*/ 3905795 w 7236823"/>
                <a:gd name="connsiteY120" fmla="*/ 1293223 h 6178731"/>
                <a:gd name="connsiteX121" fmla="*/ 3918857 w 7236823"/>
                <a:gd name="connsiteY121" fmla="*/ 1410788 h 6178731"/>
                <a:gd name="connsiteX122" fmla="*/ 3997235 w 7236823"/>
                <a:gd name="connsiteY122" fmla="*/ 1606731 h 6178731"/>
                <a:gd name="connsiteX123" fmla="*/ 3971109 w 7236823"/>
                <a:gd name="connsiteY123" fmla="*/ 1658983 h 6178731"/>
                <a:gd name="connsiteX124" fmla="*/ 4075612 w 7236823"/>
                <a:gd name="connsiteY124" fmla="*/ 1658983 h 6178731"/>
                <a:gd name="connsiteX125" fmla="*/ 4127863 w 7236823"/>
                <a:gd name="connsiteY125" fmla="*/ 1698171 h 6178731"/>
                <a:gd name="connsiteX126" fmla="*/ 4180115 w 7236823"/>
                <a:gd name="connsiteY126" fmla="*/ 1672046 h 6178731"/>
                <a:gd name="connsiteX127" fmla="*/ 4180115 w 7236823"/>
                <a:gd name="connsiteY127" fmla="*/ 1815737 h 6178731"/>
                <a:gd name="connsiteX128" fmla="*/ 4428309 w 7236823"/>
                <a:gd name="connsiteY128" fmla="*/ 1854926 h 6178731"/>
                <a:gd name="connsiteX129" fmla="*/ 4650377 w 7236823"/>
                <a:gd name="connsiteY129" fmla="*/ 1881051 h 6178731"/>
                <a:gd name="connsiteX130" fmla="*/ 4859383 w 7236823"/>
                <a:gd name="connsiteY130" fmla="*/ 1946366 h 6178731"/>
                <a:gd name="connsiteX131" fmla="*/ 5035324 w 7236823"/>
                <a:gd name="connsiteY131" fmla="*/ 1979295 h 6178731"/>
                <a:gd name="connsiteX132" fmla="*/ 5437959 w 7236823"/>
                <a:gd name="connsiteY132" fmla="*/ 1933847 h 6178731"/>
                <a:gd name="connsiteX133" fmla="*/ 5721532 w 7236823"/>
                <a:gd name="connsiteY133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611846 w 7236823"/>
                <a:gd name="connsiteY65" fmla="*/ 4736518 h 6178731"/>
                <a:gd name="connsiteX66" fmla="*/ 339635 w 7236823"/>
                <a:gd name="connsiteY66" fmla="*/ 3383280 h 6178731"/>
                <a:gd name="connsiteX67" fmla="*/ 0 w 7236823"/>
                <a:gd name="connsiteY67" fmla="*/ 3200400 h 6178731"/>
                <a:gd name="connsiteX68" fmla="*/ 209006 w 7236823"/>
                <a:gd name="connsiteY68" fmla="*/ 2965268 h 6178731"/>
                <a:gd name="connsiteX69" fmla="*/ 587829 w 7236823"/>
                <a:gd name="connsiteY69" fmla="*/ 2651760 h 6178731"/>
                <a:gd name="connsiteX70" fmla="*/ 783772 w 7236823"/>
                <a:gd name="connsiteY70" fmla="*/ 2416628 h 6178731"/>
                <a:gd name="connsiteX71" fmla="*/ 1110343 w 7236823"/>
                <a:gd name="connsiteY71" fmla="*/ 2024743 h 6178731"/>
                <a:gd name="connsiteX72" fmla="*/ 1306286 w 7236823"/>
                <a:gd name="connsiteY72" fmla="*/ 1789611 h 6178731"/>
                <a:gd name="connsiteX73" fmla="*/ 1410789 w 7236823"/>
                <a:gd name="connsiteY73" fmla="*/ 1528354 h 6178731"/>
                <a:gd name="connsiteX74" fmla="*/ 1384663 w 7236823"/>
                <a:gd name="connsiteY74" fmla="*/ 1410788 h 6178731"/>
                <a:gd name="connsiteX75" fmla="*/ 1227909 w 7236823"/>
                <a:gd name="connsiteY75" fmla="*/ 1227908 h 6178731"/>
                <a:gd name="connsiteX76" fmla="*/ 1267097 w 7236823"/>
                <a:gd name="connsiteY76" fmla="*/ 1110343 h 6178731"/>
                <a:gd name="connsiteX77" fmla="*/ 1280160 w 7236823"/>
                <a:gd name="connsiteY77" fmla="*/ 992777 h 6178731"/>
                <a:gd name="connsiteX78" fmla="*/ 1345475 w 7236823"/>
                <a:gd name="connsiteY78" fmla="*/ 914400 h 6178731"/>
                <a:gd name="connsiteX79" fmla="*/ 1319349 w 7236823"/>
                <a:gd name="connsiteY79" fmla="*/ 809897 h 6178731"/>
                <a:gd name="connsiteX80" fmla="*/ 1358537 w 7236823"/>
                <a:gd name="connsiteY80" fmla="*/ 783771 h 6178731"/>
                <a:gd name="connsiteX81" fmla="*/ 1449977 w 7236823"/>
                <a:gd name="connsiteY81" fmla="*/ 640080 h 6178731"/>
                <a:gd name="connsiteX82" fmla="*/ 1410789 w 7236823"/>
                <a:gd name="connsiteY82" fmla="*/ 587828 h 6178731"/>
                <a:gd name="connsiteX83" fmla="*/ 1463040 w 7236823"/>
                <a:gd name="connsiteY83" fmla="*/ 535577 h 6178731"/>
                <a:gd name="connsiteX84" fmla="*/ 1397726 w 7236823"/>
                <a:gd name="connsiteY84" fmla="*/ 483326 h 6178731"/>
                <a:gd name="connsiteX85" fmla="*/ 1449977 w 7236823"/>
                <a:gd name="connsiteY85" fmla="*/ 391886 h 6178731"/>
                <a:gd name="connsiteX86" fmla="*/ 1463040 w 7236823"/>
                <a:gd name="connsiteY86" fmla="*/ 274320 h 6178731"/>
                <a:gd name="connsiteX87" fmla="*/ 1515292 w 7236823"/>
                <a:gd name="connsiteY87" fmla="*/ 117566 h 6178731"/>
                <a:gd name="connsiteX88" fmla="*/ 1567543 w 7236823"/>
                <a:gd name="connsiteY88" fmla="*/ 0 h 6178731"/>
                <a:gd name="connsiteX89" fmla="*/ 1815737 w 7236823"/>
                <a:gd name="connsiteY89" fmla="*/ 130628 h 6178731"/>
                <a:gd name="connsiteX90" fmla="*/ 1959429 w 7236823"/>
                <a:gd name="connsiteY90" fmla="*/ 248194 h 6178731"/>
                <a:gd name="connsiteX91" fmla="*/ 2116183 w 7236823"/>
                <a:gd name="connsiteY91" fmla="*/ 222068 h 6178731"/>
                <a:gd name="connsiteX92" fmla="*/ 2259875 w 7236823"/>
                <a:gd name="connsiteY92" fmla="*/ 287383 h 6178731"/>
                <a:gd name="connsiteX93" fmla="*/ 2442755 w 7236823"/>
                <a:gd name="connsiteY93" fmla="*/ 287383 h 6178731"/>
                <a:gd name="connsiteX94" fmla="*/ 2508069 w 7236823"/>
                <a:gd name="connsiteY94" fmla="*/ 287383 h 6178731"/>
                <a:gd name="connsiteX95" fmla="*/ 2547257 w 7236823"/>
                <a:gd name="connsiteY95" fmla="*/ 365760 h 6178731"/>
                <a:gd name="connsiteX96" fmla="*/ 2416629 w 7236823"/>
                <a:gd name="connsiteY96" fmla="*/ 444137 h 6178731"/>
                <a:gd name="connsiteX97" fmla="*/ 2390503 w 7236823"/>
                <a:gd name="connsiteY97" fmla="*/ 561703 h 6178731"/>
                <a:gd name="connsiteX98" fmla="*/ 2312126 w 7236823"/>
                <a:gd name="connsiteY98" fmla="*/ 666206 h 6178731"/>
                <a:gd name="connsiteX99" fmla="*/ 2377440 w 7236823"/>
                <a:gd name="connsiteY99" fmla="*/ 731520 h 6178731"/>
                <a:gd name="connsiteX100" fmla="*/ 2455817 w 7236823"/>
                <a:gd name="connsiteY100" fmla="*/ 653143 h 6178731"/>
                <a:gd name="connsiteX101" fmla="*/ 2547257 w 7236823"/>
                <a:gd name="connsiteY101" fmla="*/ 600891 h 6178731"/>
                <a:gd name="connsiteX102" fmla="*/ 2664823 w 7236823"/>
                <a:gd name="connsiteY102" fmla="*/ 561703 h 6178731"/>
                <a:gd name="connsiteX103" fmla="*/ 2651760 w 7236823"/>
                <a:gd name="connsiteY103" fmla="*/ 444137 h 6178731"/>
                <a:gd name="connsiteX104" fmla="*/ 2769326 w 7236823"/>
                <a:gd name="connsiteY104" fmla="*/ 535577 h 6178731"/>
                <a:gd name="connsiteX105" fmla="*/ 2886892 w 7236823"/>
                <a:gd name="connsiteY105" fmla="*/ 679268 h 6178731"/>
                <a:gd name="connsiteX106" fmla="*/ 2939143 w 7236823"/>
                <a:gd name="connsiteY106" fmla="*/ 783771 h 6178731"/>
                <a:gd name="connsiteX107" fmla="*/ 2952206 w 7236823"/>
                <a:gd name="connsiteY107" fmla="*/ 705394 h 6178731"/>
                <a:gd name="connsiteX108" fmla="*/ 3043646 w 7236823"/>
                <a:gd name="connsiteY108" fmla="*/ 666206 h 6178731"/>
                <a:gd name="connsiteX109" fmla="*/ 3082835 w 7236823"/>
                <a:gd name="connsiteY109" fmla="*/ 509451 h 6178731"/>
                <a:gd name="connsiteX110" fmla="*/ 3226526 w 7236823"/>
                <a:gd name="connsiteY110" fmla="*/ 574766 h 6178731"/>
                <a:gd name="connsiteX111" fmla="*/ 3213463 w 7236823"/>
                <a:gd name="connsiteY111" fmla="*/ 705394 h 6178731"/>
                <a:gd name="connsiteX112" fmla="*/ 3213463 w 7236823"/>
                <a:gd name="connsiteY112" fmla="*/ 757646 h 6178731"/>
                <a:gd name="connsiteX113" fmla="*/ 3513909 w 7236823"/>
                <a:gd name="connsiteY113" fmla="*/ 783771 h 6178731"/>
                <a:gd name="connsiteX114" fmla="*/ 3448595 w 7236823"/>
                <a:gd name="connsiteY114" fmla="*/ 940526 h 6178731"/>
                <a:gd name="connsiteX115" fmla="*/ 3422469 w 7236823"/>
                <a:gd name="connsiteY115" fmla="*/ 1018903 h 6178731"/>
                <a:gd name="connsiteX116" fmla="*/ 3540035 w 7236823"/>
                <a:gd name="connsiteY116" fmla="*/ 1084217 h 6178731"/>
                <a:gd name="connsiteX117" fmla="*/ 3696789 w 7236823"/>
                <a:gd name="connsiteY117" fmla="*/ 1162594 h 6178731"/>
                <a:gd name="connsiteX118" fmla="*/ 3788229 w 7236823"/>
                <a:gd name="connsiteY118" fmla="*/ 1188720 h 6178731"/>
                <a:gd name="connsiteX119" fmla="*/ 3840480 w 7236823"/>
                <a:gd name="connsiteY119" fmla="*/ 1240971 h 6178731"/>
                <a:gd name="connsiteX120" fmla="*/ 3905795 w 7236823"/>
                <a:gd name="connsiteY120" fmla="*/ 1293223 h 6178731"/>
                <a:gd name="connsiteX121" fmla="*/ 3918857 w 7236823"/>
                <a:gd name="connsiteY121" fmla="*/ 1410788 h 6178731"/>
                <a:gd name="connsiteX122" fmla="*/ 3997235 w 7236823"/>
                <a:gd name="connsiteY122" fmla="*/ 1606731 h 6178731"/>
                <a:gd name="connsiteX123" fmla="*/ 3971109 w 7236823"/>
                <a:gd name="connsiteY123" fmla="*/ 1658983 h 6178731"/>
                <a:gd name="connsiteX124" fmla="*/ 4075612 w 7236823"/>
                <a:gd name="connsiteY124" fmla="*/ 1658983 h 6178731"/>
                <a:gd name="connsiteX125" fmla="*/ 4127863 w 7236823"/>
                <a:gd name="connsiteY125" fmla="*/ 1698171 h 6178731"/>
                <a:gd name="connsiteX126" fmla="*/ 4180115 w 7236823"/>
                <a:gd name="connsiteY126" fmla="*/ 1672046 h 6178731"/>
                <a:gd name="connsiteX127" fmla="*/ 4180115 w 7236823"/>
                <a:gd name="connsiteY127" fmla="*/ 1815737 h 6178731"/>
                <a:gd name="connsiteX128" fmla="*/ 4428309 w 7236823"/>
                <a:gd name="connsiteY128" fmla="*/ 1854926 h 6178731"/>
                <a:gd name="connsiteX129" fmla="*/ 4650377 w 7236823"/>
                <a:gd name="connsiteY129" fmla="*/ 1881051 h 6178731"/>
                <a:gd name="connsiteX130" fmla="*/ 4859383 w 7236823"/>
                <a:gd name="connsiteY130" fmla="*/ 1946366 h 6178731"/>
                <a:gd name="connsiteX131" fmla="*/ 5035324 w 7236823"/>
                <a:gd name="connsiteY131" fmla="*/ 1979295 h 6178731"/>
                <a:gd name="connsiteX132" fmla="*/ 5437959 w 7236823"/>
                <a:gd name="connsiteY132" fmla="*/ 1933847 h 6178731"/>
                <a:gd name="connsiteX133" fmla="*/ 5721532 w 7236823"/>
                <a:gd name="connsiteY133" fmla="*/ 1397726 h 6178731"/>
                <a:gd name="connsiteX0" fmla="*/ 5721532 w 7236823"/>
                <a:gd name="connsiteY0" fmla="*/ 1397726 h 6178731"/>
                <a:gd name="connsiteX1" fmla="*/ 6609806 w 7236823"/>
                <a:gd name="connsiteY1" fmla="*/ 1920240 h 6178731"/>
                <a:gd name="connsiteX2" fmla="*/ 6152606 w 7236823"/>
                <a:gd name="connsiteY2" fmla="*/ 2717074 h 6178731"/>
                <a:gd name="connsiteX3" fmla="*/ 6557555 w 7236823"/>
                <a:gd name="connsiteY3" fmla="*/ 3122023 h 6178731"/>
                <a:gd name="connsiteX4" fmla="*/ 6596743 w 7236823"/>
                <a:gd name="connsiteY4" fmla="*/ 3500846 h 6178731"/>
                <a:gd name="connsiteX5" fmla="*/ 6714309 w 7236823"/>
                <a:gd name="connsiteY5" fmla="*/ 3853543 h 6178731"/>
                <a:gd name="connsiteX6" fmla="*/ 6897189 w 7236823"/>
                <a:gd name="connsiteY6" fmla="*/ 4180114 h 6178731"/>
                <a:gd name="connsiteX7" fmla="*/ 7027817 w 7236823"/>
                <a:gd name="connsiteY7" fmla="*/ 4611188 h 6178731"/>
                <a:gd name="connsiteX8" fmla="*/ 7119257 w 7236823"/>
                <a:gd name="connsiteY8" fmla="*/ 4937760 h 6178731"/>
                <a:gd name="connsiteX9" fmla="*/ 7053943 w 7236823"/>
                <a:gd name="connsiteY9" fmla="*/ 5199017 h 6178731"/>
                <a:gd name="connsiteX10" fmla="*/ 6988629 w 7236823"/>
                <a:gd name="connsiteY10" fmla="*/ 5421086 h 6178731"/>
                <a:gd name="connsiteX11" fmla="*/ 7119257 w 7236823"/>
                <a:gd name="connsiteY11" fmla="*/ 5525588 h 6178731"/>
                <a:gd name="connsiteX12" fmla="*/ 7106195 w 7236823"/>
                <a:gd name="connsiteY12" fmla="*/ 5682343 h 6178731"/>
                <a:gd name="connsiteX13" fmla="*/ 7093132 w 7236823"/>
                <a:gd name="connsiteY13" fmla="*/ 5786846 h 6178731"/>
                <a:gd name="connsiteX14" fmla="*/ 7171509 w 7236823"/>
                <a:gd name="connsiteY14" fmla="*/ 5891348 h 6178731"/>
                <a:gd name="connsiteX15" fmla="*/ 7197635 w 7236823"/>
                <a:gd name="connsiteY15" fmla="*/ 6035040 h 6178731"/>
                <a:gd name="connsiteX16" fmla="*/ 7236823 w 7236823"/>
                <a:gd name="connsiteY16" fmla="*/ 6113417 h 6178731"/>
                <a:gd name="connsiteX17" fmla="*/ 7053943 w 7236823"/>
                <a:gd name="connsiteY17" fmla="*/ 6178731 h 6178731"/>
                <a:gd name="connsiteX18" fmla="*/ 6923315 w 7236823"/>
                <a:gd name="connsiteY18" fmla="*/ 6139543 h 6178731"/>
                <a:gd name="connsiteX19" fmla="*/ 6923315 w 7236823"/>
                <a:gd name="connsiteY19" fmla="*/ 6139543 h 6178731"/>
                <a:gd name="connsiteX20" fmla="*/ 6753497 w 7236823"/>
                <a:gd name="connsiteY20" fmla="*/ 6165668 h 6178731"/>
                <a:gd name="connsiteX21" fmla="*/ 6701246 w 7236823"/>
                <a:gd name="connsiteY21" fmla="*/ 6048103 h 6178731"/>
                <a:gd name="connsiteX22" fmla="*/ 6609806 w 7236823"/>
                <a:gd name="connsiteY22" fmla="*/ 6021977 h 6178731"/>
                <a:gd name="connsiteX23" fmla="*/ 6557555 w 7236823"/>
                <a:gd name="connsiteY23" fmla="*/ 6087291 h 6178731"/>
                <a:gd name="connsiteX24" fmla="*/ 6413863 w 7236823"/>
                <a:gd name="connsiteY24" fmla="*/ 6152606 h 6178731"/>
                <a:gd name="connsiteX25" fmla="*/ 6322423 w 7236823"/>
                <a:gd name="connsiteY25" fmla="*/ 6139543 h 6178731"/>
                <a:gd name="connsiteX26" fmla="*/ 6217920 w 7236823"/>
                <a:gd name="connsiteY26" fmla="*/ 6074228 h 6178731"/>
                <a:gd name="connsiteX27" fmla="*/ 6113417 w 7236823"/>
                <a:gd name="connsiteY27" fmla="*/ 6126480 h 6178731"/>
                <a:gd name="connsiteX28" fmla="*/ 5995852 w 7236823"/>
                <a:gd name="connsiteY28" fmla="*/ 6126480 h 6178731"/>
                <a:gd name="connsiteX29" fmla="*/ 5917475 w 7236823"/>
                <a:gd name="connsiteY29" fmla="*/ 6100354 h 6178731"/>
                <a:gd name="connsiteX30" fmla="*/ 5826035 w 7236823"/>
                <a:gd name="connsiteY30" fmla="*/ 6061166 h 6178731"/>
                <a:gd name="connsiteX31" fmla="*/ 5826035 w 7236823"/>
                <a:gd name="connsiteY31" fmla="*/ 6035040 h 6178731"/>
                <a:gd name="connsiteX32" fmla="*/ 5682343 w 7236823"/>
                <a:gd name="connsiteY32" fmla="*/ 5995851 h 6178731"/>
                <a:gd name="connsiteX33" fmla="*/ 5630092 w 7236823"/>
                <a:gd name="connsiteY33" fmla="*/ 5982788 h 6178731"/>
                <a:gd name="connsiteX34" fmla="*/ 5590903 w 7236823"/>
                <a:gd name="connsiteY34" fmla="*/ 5930537 h 6178731"/>
                <a:gd name="connsiteX35" fmla="*/ 5590903 w 7236823"/>
                <a:gd name="connsiteY35" fmla="*/ 5826034 h 6178731"/>
                <a:gd name="connsiteX36" fmla="*/ 5499463 w 7236823"/>
                <a:gd name="connsiteY36" fmla="*/ 5773783 h 6178731"/>
                <a:gd name="connsiteX37" fmla="*/ 5512526 w 7236823"/>
                <a:gd name="connsiteY37" fmla="*/ 5708468 h 6178731"/>
                <a:gd name="connsiteX38" fmla="*/ 5421086 w 7236823"/>
                <a:gd name="connsiteY38" fmla="*/ 5643154 h 6178731"/>
                <a:gd name="connsiteX39" fmla="*/ 5199017 w 7236823"/>
                <a:gd name="connsiteY39" fmla="*/ 5812971 h 6178731"/>
                <a:gd name="connsiteX40" fmla="*/ 4872446 w 7236823"/>
                <a:gd name="connsiteY40" fmla="*/ 5865223 h 6178731"/>
                <a:gd name="connsiteX41" fmla="*/ 4754880 w 7236823"/>
                <a:gd name="connsiteY41" fmla="*/ 6008914 h 6178731"/>
                <a:gd name="connsiteX42" fmla="*/ 4258492 w 7236823"/>
                <a:gd name="connsiteY42" fmla="*/ 5460274 h 6178731"/>
                <a:gd name="connsiteX43" fmla="*/ 3801292 w 7236823"/>
                <a:gd name="connsiteY43" fmla="*/ 4924697 h 6178731"/>
                <a:gd name="connsiteX44" fmla="*/ 3866606 w 7236823"/>
                <a:gd name="connsiteY44" fmla="*/ 5199017 h 6178731"/>
                <a:gd name="connsiteX45" fmla="*/ 3827417 w 7236823"/>
                <a:gd name="connsiteY45" fmla="*/ 5199017 h 6178731"/>
                <a:gd name="connsiteX46" fmla="*/ 3801292 w 7236823"/>
                <a:gd name="connsiteY46" fmla="*/ 5303520 h 6178731"/>
                <a:gd name="connsiteX47" fmla="*/ 3801292 w 7236823"/>
                <a:gd name="connsiteY47" fmla="*/ 5381897 h 6178731"/>
                <a:gd name="connsiteX48" fmla="*/ 3709852 w 7236823"/>
                <a:gd name="connsiteY48" fmla="*/ 5081451 h 6178731"/>
                <a:gd name="connsiteX49" fmla="*/ 3631475 w 7236823"/>
                <a:gd name="connsiteY49" fmla="*/ 4885508 h 6178731"/>
                <a:gd name="connsiteX50" fmla="*/ 3461657 w 7236823"/>
                <a:gd name="connsiteY50" fmla="*/ 4702628 h 6178731"/>
                <a:gd name="connsiteX51" fmla="*/ 3265715 w 7236823"/>
                <a:gd name="connsiteY51" fmla="*/ 4572000 h 6178731"/>
                <a:gd name="connsiteX52" fmla="*/ 3082835 w 7236823"/>
                <a:gd name="connsiteY52" fmla="*/ 4467497 h 6178731"/>
                <a:gd name="connsiteX53" fmla="*/ 3043646 w 7236823"/>
                <a:gd name="connsiteY53" fmla="*/ 4558937 h 6178731"/>
                <a:gd name="connsiteX54" fmla="*/ 3043646 w 7236823"/>
                <a:gd name="connsiteY54" fmla="*/ 4715691 h 6178731"/>
                <a:gd name="connsiteX55" fmla="*/ 3030583 w 7236823"/>
                <a:gd name="connsiteY55" fmla="*/ 4794068 h 6178731"/>
                <a:gd name="connsiteX56" fmla="*/ 2638697 w 7236823"/>
                <a:gd name="connsiteY56" fmla="*/ 4715691 h 6178731"/>
                <a:gd name="connsiteX57" fmla="*/ 2246812 w 7236823"/>
                <a:gd name="connsiteY57" fmla="*/ 4715691 h 6178731"/>
                <a:gd name="connsiteX58" fmla="*/ 2181497 w 7236823"/>
                <a:gd name="connsiteY58" fmla="*/ 4728754 h 6178731"/>
                <a:gd name="connsiteX59" fmla="*/ 1985555 w 7236823"/>
                <a:gd name="connsiteY59" fmla="*/ 4728754 h 6178731"/>
                <a:gd name="connsiteX60" fmla="*/ 1789612 w 7236823"/>
                <a:gd name="connsiteY60" fmla="*/ 4741817 h 6178731"/>
                <a:gd name="connsiteX61" fmla="*/ 1711235 w 7236823"/>
                <a:gd name="connsiteY61" fmla="*/ 4689566 h 6178731"/>
                <a:gd name="connsiteX62" fmla="*/ 1593669 w 7236823"/>
                <a:gd name="connsiteY62" fmla="*/ 4297680 h 6178731"/>
                <a:gd name="connsiteX63" fmla="*/ 1463040 w 7236823"/>
                <a:gd name="connsiteY63" fmla="*/ 4258491 h 6178731"/>
                <a:gd name="connsiteX64" fmla="*/ 1515292 w 7236823"/>
                <a:gd name="connsiteY64" fmla="*/ 3997234 h 6178731"/>
                <a:gd name="connsiteX65" fmla="*/ 611846 w 7236823"/>
                <a:gd name="connsiteY65" fmla="*/ 4736518 h 6178731"/>
                <a:gd name="connsiteX66" fmla="*/ 464027 w 7236823"/>
                <a:gd name="connsiteY66" fmla="*/ 4029153 h 6178731"/>
                <a:gd name="connsiteX67" fmla="*/ 339635 w 7236823"/>
                <a:gd name="connsiteY67" fmla="*/ 3383280 h 6178731"/>
                <a:gd name="connsiteX68" fmla="*/ 0 w 7236823"/>
                <a:gd name="connsiteY68" fmla="*/ 3200400 h 6178731"/>
                <a:gd name="connsiteX69" fmla="*/ 209006 w 7236823"/>
                <a:gd name="connsiteY69" fmla="*/ 2965268 h 6178731"/>
                <a:gd name="connsiteX70" fmla="*/ 587829 w 7236823"/>
                <a:gd name="connsiteY70" fmla="*/ 2651760 h 6178731"/>
                <a:gd name="connsiteX71" fmla="*/ 783772 w 7236823"/>
                <a:gd name="connsiteY71" fmla="*/ 2416628 h 6178731"/>
                <a:gd name="connsiteX72" fmla="*/ 1110343 w 7236823"/>
                <a:gd name="connsiteY72" fmla="*/ 2024743 h 6178731"/>
                <a:gd name="connsiteX73" fmla="*/ 1306286 w 7236823"/>
                <a:gd name="connsiteY73" fmla="*/ 1789611 h 6178731"/>
                <a:gd name="connsiteX74" fmla="*/ 1410789 w 7236823"/>
                <a:gd name="connsiteY74" fmla="*/ 1528354 h 6178731"/>
                <a:gd name="connsiteX75" fmla="*/ 1384663 w 7236823"/>
                <a:gd name="connsiteY75" fmla="*/ 1410788 h 6178731"/>
                <a:gd name="connsiteX76" fmla="*/ 1227909 w 7236823"/>
                <a:gd name="connsiteY76" fmla="*/ 1227908 h 6178731"/>
                <a:gd name="connsiteX77" fmla="*/ 1267097 w 7236823"/>
                <a:gd name="connsiteY77" fmla="*/ 1110343 h 6178731"/>
                <a:gd name="connsiteX78" fmla="*/ 1280160 w 7236823"/>
                <a:gd name="connsiteY78" fmla="*/ 992777 h 6178731"/>
                <a:gd name="connsiteX79" fmla="*/ 1345475 w 7236823"/>
                <a:gd name="connsiteY79" fmla="*/ 914400 h 6178731"/>
                <a:gd name="connsiteX80" fmla="*/ 1319349 w 7236823"/>
                <a:gd name="connsiteY80" fmla="*/ 809897 h 6178731"/>
                <a:gd name="connsiteX81" fmla="*/ 1358537 w 7236823"/>
                <a:gd name="connsiteY81" fmla="*/ 783771 h 6178731"/>
                <a:gd name="connsiteX82" fmla="*/ 1449977 w 7236823"/>
                <a:gd name="connsiteY82" fmla="*/ 640080 h 6178731"/>
                <a:gd name="connsiteX83" fmla="*/ 1410789 w 7236823"/>
                <a:gd name="connsiteY83" fmla="*/ 587828 h 6178731"/>
                <a:gd name="connsiteX84" fmla="*/ 1463040 w 7236823"/>
                <a:gd name="connsiteY84" fmla="*/ 535577 h 6178731"/>
                <a:gd name="connsiteX85" fmla="*/ 1397726 w 7236823"/>
                <a:gd name="connsiteY85" fmla="*/ 483326 h 6178731"/>
                <a:gd name="connsiteX86" fmla="*/ 1449977 w 7236823"/>
                <a:gd name="connsiteY86" fmla="*/ 391886 h 6178731"/>
                <a:gd name="connsiteX87" fmla="*/ 1463040 w 7236823"/>
                <a:gd name="connsiteY87" fmla="*/ 274320 h 6178731"/>
                <a:gd name="connsiteX88" fmla="*/ 1515292 w 7236823"/>
                <a:gd name="connsiteY88" fmla="*/ 117566 h 6178731"/>
                <a:gd name="connsiteX89" fmla="*/ 1567543 w 7236823"/>
                <a:gd name="connsiteY89" fmla="*/ 0 h 6178731"/>
                <a:gd name="connsiteX90" fmla="*/ 1815737 w 7236823"/>
                <a:gd name="connsiteY90" fmla="*/ 130628 h 6178731"/>
                <a:gd name="connsiteX91" fmla="*/ 1959429 w 7236823"/>
                <a:gd name="connsiteY91" fmla="*/ 248194 h 6178731"/>
                <a:gd name="connsiteX92" fmla="*/ 2116183 w 7236823"/>
                <a:gd name="connsiteY92" fmla="*/ 222068 h 6178731"/>
                <a:gd name="connsiteX93" fmla="*/ 2259875 w 7236823"/>
                <a:gd name="connsiteY93" fmla="*/ 287383 h 6178731"/>
                <a:gd name="connsiteX94" fmla="*/ 2442755 w 7236823"/>
                <a:gd name="connsiteY94" fmla="*/ 287383 h 6178731"/>
                <a:gd name="connsiteX95" fmla="*/ 2508069 w 7236823"/>
                <a:gd name="connsiteY95" fmla="*/ 287383 h 6178731"/>
                <a:gd name="connsiteX96" fmla="*/ 2547257 w 7236823"/>
                <a:gd name="connsiteY96" fmla="*/ 365760 h 6178731"/>
                <a:gd name="connsiteX97" fmla="*/ 2416629 w 7236823"/>
                <a:gd name="connsiteY97" fmla="*/ 444137 h 6178731"/>
                <a:gd name="connsiteX98" fmla="*/ 2390503 w 7236823"/>
                <a:gd name="connsiteY98" fmla="*/ 561703 h 6178731"/>
                <a:gd name="connsiteX99" fmla="*/ 2312126 w 7236823"/>
                <a:gd name="connsiteY99" fmla="*/ 666206 h 6178731"/>
                <a:gd name="connsiteX100" fmla="*/ 2377440 w 7236823"/>
                <a:gd name="connsiteY100" fmla="*/ 731520 h 6178731"/>
                <a:gd name="connsiteX101" fmla="*/ 2455817 w 7236823"/>
                <a:gd name="connsiteY101" fmla="*/ 653143 h 6178731"/>
                <a:gd name="connsiteX102" fmla="*/ 2547257 w 7236823"/>
                <a:gd name="connsiteY102" fmla="*/ 600891 h 6178731"/>
                <a:gd name="connsiteX103" fmla="*/ 2664823 w 7236823"/>
                <a:gd name="connsiteY103" fmla="*/ 561703 h 6178731"/>
                <a:gd name="connsiteX104" fmla="*/ 2651760 w 7236823"/>
                <a:gd name="connsiteY104" fmla="*/ 444137 h 6178731"/>
                <a:gd name="connsiteX105" fmla="*/ 2769326 w 7236823"/>
                <a:gd name="connsiteY105" fmla="*/ 535577 h 6178731"/>
                <a:gd name="connsiteX106" fmla="*/ 2886892 w 7236823"/>
                <a:gd name="connsiteY106" fmla="*/ 679268 h 6178731"/>
                <a:gd name="connsiteX107" fmla="*/ 2939143 w 7236823"/>
                <a:gd name="connsiteY107" fmla="*/ 783771 h 6178731"/>
                <a:gd name="connsiteX108" fmla="*/ 2952206 w 7236823"/>
                <a:gd name="connsiteY108" fmla="*/ 705394 h 6178731"/>
                <a:gd name="connsiteX109" fmla="*/ 3043646 w 7236823"/>
                <a:gd name="connsiteY109" fmla="*/ 666206 h 6178731"/>
                <a:gd name="connsiteX110" fmla="*/ 3082835 w 7236823"/>
                <a:gd name="connsiteY110" fmla="*/ 509451 h 6178731"/>
                <a:gd name="connsiteX111" fmla="*/ 3226526 w 7236823"/>
                <a:gd name="connsiteY111" fmla="*/ 574766 h 6178731"/>
                <a:gd name="connsiteX112" fmla="*/ 3213463 w 7236823"/>
                <a:gd name="connsiteY112" fmla="*/ 705394 h 6178731"/>
                <a:gd name="connsiteX113" fmla="*/ 3213463 w 7236823"/>
                <a:gd name="connsiteY113" fmla="*/ 757646 h 6178731"/>
                <a:gd name="connsiteX114" fmla="*/ 3513909 w 7236823"/>
                <a:gd name="connsiteY114" fmla="*/ 783771 h 6178731"/>
                <a:gd name="connsiteX115" fmla="*/ 3448595 w 7236823"/>
                <a:gd name="connsiteY115" fmla="*/ 940526 h 6178731"/>
                <a:gd name="connsiteX116" fmla="*/ 3422469 w 7236823"/>
                <a:gd name="connsiteY116" fmla="*/ 1018903 h 6178731"/>
                <a:gd name="connsiteX117" fmla="*/ 3540035 w 7236823"/>
                <a:gd name="connsiteY117" fmla="*/ 1084217 h 6178731"/>
                <a:gd name="connsiteX118" fmla="*/ 3696789 w 7236823"/>
                <a:gd name="connsiteY118" fmla="*/ 1162594 h 6178731"/>
                <a:gd name="connsiteX119" fmla="*/ 3788229 w 7236823"/>
                <a:gd name="connsiteY119" fmla="*/ 1188720 h 6178731"/>
                <a:gd name="connsiteX120" fmla="*/ 3840480 w 7236823"/>
                <a:gd name="connsiteY120" fmla="*/ 1240971 h 6178731"/>
                <a:gd name="connsiteX121" fmla="*/ 3905795 w 7236823"/>
                <a:gd name="connsiteY121" fmla="*/ 1293223 h 6178731"/>
                <a:gd name="connsiteX122" fmla="*/ 3918857 w 7236823"/>
                <a:gd name="connsiteY122" fmla="*/ 1410788 h 6178731"/>
                <a:gd name="connsiteX123" fmla="*/ 3997235 w 7236823"/>
                <a:gd name="connsiteY123" fmla="*/ 1606731 h 6178731"/>
                <a:gd name="connsiteX124" fmla="*/ 3971109 w 7236823"/>
                <a:gd name="connsiteY124" fmla="*/ 1658983 h 6178731"/>
                <a:gd name="connsiteX125" fmla="*/ 4075612 w 7236823"/>
                <a:gd name="connsiteY125" fmla="*/ 1658983 h 6178731"/>
                <a:gd name="connsiteX126" fmla="*/ 4127863 w 7236823"/>
                <a:gd name="connsiteY126" fmla="*/ 1698171 h 6178731"/>
                <a:gd name="connsiteX127" fmla="*/ 4180115 w 7236823"/>
                <a:gd name="connsiteY127" fmla="*/ 1672046 h 6178731"/>
                <a:gd name="connsiteX128" fmla="*/ 4180115 w 7236823"/>
                <a:gd name="connsiteY128" fmla="*/ 1815737 h 6178731"/>
                <a:gd name="connsiteX129" fmla="*/ 4428309 w 7236823"/>
                <a:gd name="connsiteY129" fmla="*/ 1854926 h 6178731"/>
                <a:gd name="connsiteX130" fmla="*/ 4650377 w 7236823"/>
                <a:gd name="connsiteY130" fmla="*/ 1881051 h 6178731"/>
                <a:gd name="connsiteX131" fmla="*/ 4859383 w 7236823"/>
                <a:gd name="connsiteY131" fmla="*/ 1946366 h 6178731"/>
                <a:gd name="connsiteX132" fmla="*/ 5035324 w 7236823"/>
                <a:gd name="connsiteY132" fmla="*/ 1979295 h 6178731"/>
                <a:gd name="connsiteX133" fmla="*/ 5437959 w 7236823"/>
                <a:gd name="connsiteY133" fmla="*/ 1933847 h 6178731"/>
                <a:gd name="connsiteX134" fmla="*/ 5721532 w 7236823"/>
                <a:gd name="connsiteY134" fmla="*/ 1397726 h 6178731"/>
                <a:gd name="connsiteX0" fmla="*/ 5779224 w 7294515"/>
                <a:gd name="connsiteY0" fmla="*/ 1397726 h 6178731"/>
                <a:gd name="connsiteX1" fmla="*/ 6667498 w 7294515"/>
                <a:gd name="connsiteY1" fmla="*/ 1920240 h 6178731"/>
                <a:gd name="connsiteX2" fmla="*/ 6210298 w 7294515"/>
                <a:gd name="connsiteY2" fmla="*/ 2717074 h 6178731"/>
                <a:gd name="connsiteX3" fmla="*/ 6615247 w 7294515"/>
                <a:gd name="connsiteY3" fmla="*/ 3122023 h 6178731"/>
                <a:gd name="connsiteX4" fmla="*/ 6654435 w 7294515"/>
                <a:gd name="connsiteY4" fmla="*/ 3500846 h 6178731"/>
                <a:gd name="connsiteX5" fmla="*/ 6772001 w 7294515"/>
                <a:gd name="connsiteY5" fmla="*/ 3853543 h 6178731"/>
                <a:gd name="connsiteX6" fmla="*/ 6954881 w 7294515"/>
                <a:gd name="connsiteY6" fmla="*/ 4180114 h 6178731"/>
                <a:gd name="connsiteX7" fmla="*/ 7085509 w 7294515"/>
                <a:gd name="connsiteY7" fmla="*/ 4611188 h 6178731"/>
                <a:gd name="connsiteX8" fmla="*/ 7176949 w 7294515"/>
                <a:gd name="connsiteY8" fmla="*/ 4937760 h 6178731"/>
                <a:gd name="connsiteX9" fmla="*/ 7111635 w 7294515"/>
                <a:gd name="connsiteY9" fmla="*/ 5199017 h 6178731"/>
                <a:gd name="connsiteX10" fmla="*/ 7046321 w 7294515"/>
                <a:gd name="connsiteY10" fmla="*/ 5421086 h 6178731"/>
                <a:gd name="connsiteX11" fmla="*/ 7176949 w 7294515"/>
                <a:gd name="connsiteY11" fmla="*/ 5525588 h 6178731"/>
                <a:gd name="connsiteX12" fmla="*/ 7163887 w 7294515"/>
                <a:gd name="connsiteY12" fmla="*/ 5682343 h 6178731"/>
                <a:gd name="connsiteX13" fmla="*/ 7150824 w 7294515"/>
                <a:gd name="connsiteY13" fmla="*/ 5786846 h 6178731"/>
                <a:gd name="connsiteX14" fmla="*/ 7229201 w 7294515"/>
                <a:gd name="connsiteY14" fmla="*/ 5891348 h 6178731"/>
                <a:gd name="connsiteX15" fmla="*/ 7255327 w 7294515"/>
                <a:gd name="connsiteY15" fmla="*/ 6035040 h 6178731"/>
                <a:gd name="connsiteX16" fmla="*/ 7294515 w 7294515"/>
                <a:gd name="connsiteY16" fmla="*/ 6113417 h 6178731"/>
                <a:gd name="connsiteX17" fmla="*/ 7111635 w 7294515"/>
                <a:gd name="connsiteY17" fmla="*/ 6178731 h 6178731"/>
                <a:gd name="connsiteX18" fmla="*/ 6981007 w 7294515"/>
                <a:gd name="connsiteY18" fmla="*/ 6139543 h 6178731"/>
                <a:gd name="connsiteX19" fmla="*/ 6981007 w 7294515"/>
                <a:gd name="connsiteY19" fmla="*/ 6139543 h 6178731"/>
                <a:gd name="connsiteX20" fmla="*/ 6811189 w 7294515"/>
                <a:gd name="connsiteY20" fmla="*/ 6165668 h 6178731"/>
                <a:gd name="connsiteX21" fmla="*/ 6758938 w 7294515"/>
                <a:gd name="connsiteY21" fmla="*/ 6048103 h 6178731"/>
                <a:gd name="connsiteX22" fmla="*/ 6667498 w 7294515"/>
                <a:gd name="connsiteY22" fmla="*/ 6021977 h 6178731"/>
                <a:gd name="connsiteX23" fmla="*/ 6615247 w 7294515"/>
                <a:gd name="connsiteY23" fmla="*/ 6087291 h 6178731"/>
                <a:gd name="connsiteX24" fmla="*/ 6471555 w 7294515"/>
                <a:gd name="connsiteY24" fmla="*/ 6152606 h 6178731"/>
                <a:gd name="connsiteX25" fmla="*/ 6380115 w 7294515"/>
                <a:gd name="connsiteY25" fmla="*/ 6139543 h 6178731"/>
                <a:gd name="connsiteX26" fmla="*/ 6275612 w 7294515"/>
                <a:gd name="connsiteY26" fmla="*/ 6074228 h 6178731"/>
                <a:gd name="connsiteX27" fmla="*/ 6171109 w 7294515"/>
                <a:gd name="connsiteY27" fmla="*/ 6126480 h 6178731"/>
                <a:gd name="connsiteX28" fmla="*/ 6053544 w 7294515"/>
                <a:gd name="connsiteY28" fmla="*/ 6126480 h 6178731"/>
                <a:gd name="connsiteX29" fmla="*/ 5975167 w 7294515"/>
                <a:gd name="connsiteY29" fmla="*/ 6100354 h 6178731"/>
                <a:gd name="connsiteX30" fmla="*/ 5883727 w 7294515"/>
                <a:gd name="connsiteY30" fmla="*/ 6061166 h 6178731"/>
                <a:gd name="connsiteX31" fmla="*/ 5883727 w 7294515"/>
                <a:gd name="connsiteY31" fmla="*/ 6035040 h 6178731"/>
                <a:gd name="connsiteX32" fmla="*/ 5740035 w 7294515"/>
                <a:gd name="connsiteY32" fmla="*/ 5995851 h 6178731"/>
                <a:gd name="connsiteX33" fmla="*/ 5687784 w 7294515"/>
                <a:gd name="connsiteY33" fmla="*/ 5982788 h 6178731"/>
                <a:gd name="connsiteX34" fmla="*/ 5648595 w 7294515"/>
                <a:gd name="connsiteY34" fmla="*/ 5930537 h 6178731"/>
                <a:gd name="connsiteX35" fmla="*/ 5648595 w 7294515"/>
                <a:gd name="connsiteY35" fmla="*/ 5826034 h 6178731"/>
                <a:gd name="connsiteX36" fmla="*/ 5557155 w 7294515"/>
                <a:gd name="connsiteY36" fmla="*/ 5773783 h 6178731"/>
                <a:gd name="connsiteX37" fmla="*/ 5570218 w 7294515"/>
                <a:gd name="connsiteY37" fmla="*/ 5708468 h 6178731"/>
                <a:gd name="connsiteX38" fmla="*/ 5478778 w 7294515"/>
                <a:gd name="connsiteY38" fmla="*/ 5643154 h 6178731"/>
                <a:gd name="connsiteX39" fmla="*/ 5256709 w 7294515"/>
                <a:gd name="connsiteY39" fmla="*/ 5812971 h 6178731"/>
                <a:gd name="connsiteX40" fmla="*/ 4930138 w 7294515"/>
                <a:gd name="connsiteY40" fmla="*/ 5865223 h 6178731"/>
                <a:gd name="connsiteX41" fmla="*/ 4812572 w 7294515"/>
                <a:gd name="connsiteY41" fmla="*/ 6008914 h 6178731"/>
                <a:gd name="connsiteX42" fmla="*/ 4316184 w 7294515"/>
                <a:gd name="connsiteY42" fmla="*/ 5460274 h 6178731"/>
                <a:gd name="connsiteX43" fmla="*/ 3858984 w 7294515"/>
                <a:gd name="connsiteY43" fmla="*/ 4924697 h 6178731"/>
                <a:gd name="connsiteX44" fmla="*/ 3924298 w 7294515"/>
                <a:gd name="connsiteY44" fmla="*/ 5199017 h 6178731"/>
                <a:gd name="connsiteX45" fmla="*/ 3885109 w 7294515"/>
                <a:gd name="connsiteY45" fmla="*/ 5199017 h 6178731"/>
                <a:gd name="connsiteX46" fmla="*/ 3858984 w 7294515"/>
                <a:gd name="connsiteY46" fmla="*/ 5303520 h 6178731"/>
                <a:gd name="connsiteX47" fmla="*/ 3858984 w 7294515"/>
                <a:gd name="connsiteY47" fmla="*/ 5381897 h 6178731"/>
                <a:gd name="connsiteX48" fmla="*/ 3767544 w 7294515"/>
                <a:gd name="connsiteY48" fmla="*/ 5081451 h 6178731"/>
                <a:gd name="connsiteX49" fmla="*/ 3689167 w 7294515"/>
                <a:gd name="connsiteY49" fmla="*/ 4885508 h 6178731"/>
                <a:gd name="connsiteX50" fmla="*/ 3519349 w 7294515"/>
                <a:gd name="connsiteY50" fmla="*/ 4702628 h 6178731"/>
                <a:gd name="connsiteX51" fmla="*/ 3323407 w 7294515"/>
                <a:gd name="connsiteY51" fmla="*/ 4572000 h 6178731"/>
                <a:gd name="connsiteX52" fmla="*/ 3140527 w 7294515"/>
                <a:gd name="connsiteY52" fmla="*/ 4467497 h 6178731"/>
                <a:gd name="connsiteX53" fmla="*/ 3101338 w 7294515"/>
                <a:gd name="connsiteY53" fmla="*/ 4558937 h 6178731"/>
                <a:gd name="connsiteX54" fmla="*/ 3101338 w 7294515"/>
                <a:gd name="connsiteY54" fmla="*/ 4715691 h 6178731"/>
                <a:gd name="connsiteX55" fmla="*/ 3088275 w 7294515"/>
                <a:gd name="connsiteY55" fmla="*/ 4794068 h 6178731"/>
                <a:gd name="connsiteX56" fmla="*/ 2696389 w 7294515"/>
                <a:gd name="connsiteY56" fmla="*/ 4715691 h 6178731"/>
                <a:gd name="connsiteX57" fmla="*/ 2304504 w 7294515"/>
                <a:gd name="connsiteY57" fmla="*/ 4715691 h 6178731"/>
                <a:gd name="connsiteX58" fmla="*/ 2239189 w 7294515"/>
                <a:gd name="connsiteY58" fmla="*/ 4728754 h 6178731"/>
                <a:gd name="connsiteX59" fmla="*/ 2043247 w 7294515"/>
                <a:gd name="connsiteY59" fmla="*/ 4728754 h 6178731"/>
                <a:gd name="connsiteX60" fmla="*/ 1847304 w 7294515"/>
                <a:gd name="connsiteY60" fmla="*/ 4741817 h 6178731"/>
                <a:gd name="connsiteX61" fmla="*/ 1768927 w 7294515"/>
                <a:gd name="connsiteY61" fmla="*/ 4689566 h 6178731"/>
                <a:gd name="connsiteX62" fmla="*/ 1651361 w 7294515"/>
                <a:gd name="connsiteY62" fmla="*/ 4297680 h 6178731"/>
                <a:gd name="connsiteX63" fmla="*/ 1520732 w 7294515"/>
                <a:gd name="connsiteY63" fmla="*/ 4258491 h 6178731"/>
                <a:gd name="connsiteX64" fmla="*/ 1572984 w 7294515"/>
                <a:gd name="connsiteY64" fmla="*/ 3997234 h 6178731"/>
                <a:gd name="connsiteX65" fmla="*/ 669538 w 7294515"/>
                <a:gd name="connsiteY65" fmla="*/ 4736518 h 6178731"/>
                <a:gd name="connsiteX66" fmla="*/ 0 w 7294515"/>
                <a:gd name="connsiteY66" fmla="*/ 4011900 h 6178731"/>
                <a:gd name="connsiteX67" fmla="*/ 397327 w 7294515"/>
                <a:gd name="connsiteY67" fmla="*/ 3383280 h 6178731"/>
                <a:gd name="connsiteX68" fmla="*/ 57692 w 7294515"/>
                <a:gd name="connsiteY68" fmla="*/ 3200400 h 6178731"/>
                <a:gd name="connsiteX69" fmla="*/ 266698 w 7294515"/>
                <a:gd name="connsiteY69" fmla="*/ 2965268 h 6178731"/>
                <a:gd name="connsiteX70" fmla="*/ 645521 w 7294515"/>
                <a:gd name="connsiteY70" fmla="*/ 2651760 h 6178731"/>
                <a:gd name="connsiteX71" fmla="*/ 841464 w 7294515"/>
                <a:gd name="connsiteY71" fmla="*/ 2416628 h 6178731"/>
                <a:gd name="connsiteX72" fmla="*/ 1168035 w 7294515"/>
                <a:gd name="connsiteY72" fmla="*/ 2024743 h 6178731"/>
                <a:gd name="connsiteX73" fmla="*/ 1363978 w 7294515"/>
                <a:gd name="connsiteY73" fmla="*/ 1789611 h 6178731"/>
                <a:gd name="connsiteX74" fmla="*/ 1468481 w 7294515"/>
                <a:gd name="connsiteY74" fmla="*/ 1528354 h 6178731"/>
                <a:gd name="connsiteX75" fmla="*/ 1442355 w 7294515"/>
                <a:gd name="connsiteY75" fmla="*/ 1410788 h 6178731"/>
                <a:gd name="connsiteX76" fmla="*/ 1285601 w 7294515"/>
                <a:gd name="connsiteY76" fmla="*/ 1227908 h 6178731"/>
                <a:gd name="connsiteX77" fmla="*/ 1324789 w 7294515"/>
                <a:gd name="connsiteY77" fmla="*/ 1110343 h 6178731"/>
                <a:gd name="connsiteX78" fmla="*/ 1337852 w 7294515"/>
                <a:gd name="connsiteY78" fmla="*/ 992777 h 6178731"/>
                <a:gd name="connsiteX79" fmla="*/ 1403167 w 7294515"/>
                <a:gd name="connsiteY79" fmla="*/ 914400 h 6178731"/>
                <a:gd name="connsiteX80" fmla="*/ 1377041 w 7294515"/>
                <a:gd name="connsiteY80" fmla="*/ 809897 h 6178731"/>
                <a:gd name="connsiteX81" fmla="*/ 1416229 w 7294515"/>
                <a:gd name="connsiteY81" fmla="*/ 783771 h 6178731"/>
                <a:gd name="connsiteX82" fmla="*/ 1507669 w 7294515"/>
                <a:gd name="connsiteY82" fmla="*/ 640080 h 6178731"/>
                <a:gd name="connsiteX83" fmla="*/ 1468481 w 7294515"/>
                <a:gd name="connsiteY83" fmla="*/ 587828 h 6178731"/>
                <a:gd name="connsiteX84" fmla="*/ 1520732 w 7294515"/>
                <a:gd name="connsiteY84" fmla="*/ 535577 h 6178731"/>
                <a:gd name="connsiteX85" fmla="*/ 1455418 w 7294515"/>
                <a:gd name="connsiteY85" fmla="*/ 483326 h 6178731"/>
                <a:gd name="connsiteX86" fmla="*/ 1507669 w 7294515"/>
                <a:gd name="connsiteY86" fmla="*/ 391886 h 6178731"/>
                <a:gd name="connsiteX87" fmla="*/ 1520732 w 7294515"/>
                <a:gd name="connsiteY87" fmla="*/ 274320 h 6178731"/>
                <a:gd name="connsiteX88" fmla="*/ 1572984 w 7294515"/>
                <a:gd name="connsiteY88" fmla="*/ 117566 h 6178731"/>
                <a:gd name="connsiteX89" fmla="*/ 1625235 w 7294515"/>
                <a:gd name="connsiteY89" fmla="*/ 0 h 6178731"/>
                <a:gd name="connsiteX90" fmla="*/ 1873429 w 7294515"/>
                <a:gd name="connsiteY90" fmla="*/ 130628 h 6178731"/>
                <a:gd name="connsiteX91" fmla="*/ 2017121 w 7294515"/>
                <a:gd name="connsiteY91" fmla="*/ 248194 h 6178731"/>
                <a:gd name="connsiteX92" fmla="*/ 2173875 w 7294515"/>
                <a:gd name="connsiteY92" fmla="*/ 222068 h 6178731"/>
                <a:gd name="connsiteX93" fmla="*/ 2317567 w 7294515"/>
                <a:gd name="connsiteY93" fmla="*/ 287383 h 6178731"/>
                <a:gd name="connsiteX94" fmla="*/ 2500447 w 7294515"/>
                <a:gd name="connsiteY94" fmla="*/ 287383 h 6178731"/>
                <a:gd name="connsiteX95" fmla="*/ 2565761 w 7294515"/>
                <a:gd name="connsiteY95" fmla="*/ 287383 h 6178731"/>
                <a:gd name="connsiteX96" fmla="*/ 2604949 w 7294515"/>
                <a:gd name="connsiteY96" fmla="*/ 365760 h 6178731"/>
                <a:gd name="connsiteX97" fmla="*/ 2474321 w 7294515"/>
                <a:gd name="connsiteY97" fmla="*/ 444137 h 6178731"/>
                <a:gd name="connsiteX98" fmla="*/ 2448195 w 7294515"/>
                <a:gd name="connsiteY98" fmla="*/ 561703 h 6178731"/>
                <a:gd name="connsiteX99" fmla="*/ 2369818 w 7294515"/>
                <a:gd name="connsiteY99" fmla="*/ 666206 h 6178731"/>
                <a:gd name="connsiteX100" fmla="*/ 2435132 w 7294515"/>
                <a:gd name="connsiteY100" fmla="*/ 731520 h 6178731"/>
                <a:gd name="connsiteX101" fmla="*/ 2513509 w 7294515"/>
                <a:gd name="connsiteY101" fmla="*/ 653143 h 6178731"/>
                <a:gd name="connsiteX102" fmla="*/ 2604949 w 7294515"/>
                <a:gd name="connsiteY102" fmla="*/ 600891 h 6178731"/>
                <a:gd name="connsiteX103" fmla="*/ 2722515 w 7294515"/>
                <a:gd name="connsiteY103" fmla="*/ 561703 h 6178731"/>
                <a:gd name="connsiteX104" fmla="*/ 2709452 w 7294515"/>
                <a:gd name="connsiteY104" fmla="*/ 444137 h 6178731"/>
                <a:gd name="connsiteX105" fmla="*/ 2827018 w 7294515"/>
                <a:gd name="connsiteY105" fmla="*/ 535577 h 6178731"/>
                <a:gd name="connsiteX106" fmla="*/ 2944584 w 7294515"/>
                <a:gd name="connsiteY106" fmla="*/ 679268 h 6178731"/>
                <a:gd name="connsiteX107" fmla="*/ 2996835 w 7294515"/>
                <a:gd name="connsiteY107" fmla="*/ 783771 h 6178731"/>
                <a:gd name="connsiteX108" fmla="*/ 3009898 w 7294515"/>
                <a:gd name="connsiteY108" fmla="*/ 705394 h 6178731"/>
                <a:gd name="connsiteX109" fmla="*/ 3101338 w 7294515"/>
                <a:gd name="connsiteY109" fmla="*/ 666206 h 6178731"/>
                <a:gd name="connsiteX110" fmla="*/ 3140527 w 7294515"/>
                <a:gd name="connsiteY110" fmla="*/ 509451 h 6178731"/>
                <a:gd name="connsiteX111" fmla="*/ 3284218 w 7294515"/>
                <a:gd name="connsiteY111" fmla="*/ 574766 h 6178731"/>
                <a:gd name="connsiteX112" fmla="*/ 3271155 w 7294515"/>
                <a:gd name="connsiteY112" fmla="*/ 705394 h 6178731"/>
                <a:gd name="connsiteX113" fmla="*/ 3271155 w 7294515"/>
                <a:gd name="connsiteY113" fmla="*/ 757646 h 6178731"/>
                <a:gd name="connsiteX114" fmla="*/ 3571601 w 7294515"/>
                <a:gd name="connsiteY114" fmla="*/ 783771 h 6178731"/>
                <a:gd name="connsiteX115" fmla="*/ 3506287 w 7294515"/>
                <a:gd name="connsiteY115" fmla="*/ 940526 h 6178731"/>
                <a:gd name="connsiteX116" fmla="*/ 3480161 w 7294515"/>
                <a:gd name="connsiteY116" fmla="*/ 1018903 h 6178731"/>
                <a:gd name="connsiteX117" fmla="*/ 3597727 w 7294515"/>
                <a:gd name="connsiteY117" fmla="*/ 1084217 h 6178731"/>
                <a:gd name="connsiteX118" fmla="*/ 3754481 w 7294515"/>
                <a:gd name="connsiteY118" fmla="*/ 1162594 h 6178731"/>
                <a:gd name="connsiteX119" fmla="*/ 3845921 w 7294515"/>
                <a:gd name="connsiteY119" fmla="*/ 1188720 h 6178731"/>
                <a:gd name="connsiteX120" fmla="*/ 3898172 w 7294515"/>
                <a:gd name="connsiteY120" fmla="*/ 1240971 h 6178731"/>
                <a:gd name="connsiteX121" fmla="*/ 3963487 w 7294515"/>
                <a:gd name="connsiteY121" fmla="*/ 1293223 h 6178731"/>
                <a:gd name="connsiteX122" fmla="*/ 3976549 w 7294515"/>
                <a:gd name="connsiteY122" fmla="*/ 1410788 h 6178731"/>
                <a:gd name="connsiteX123" fmla="*/ 4054927 w 7294515"/>
                <a:gd name="connsiteY123" fmla="*/ 1606731 h 6178731"/>
                <a:gd name="connsiteX124" fmla="*/ 4028801 w 7294515"/>
                <a:gd name="connsiteY124" fmla="*/ 1658983 h 6178731"/>
                <a:gd name="connsiteX125" fmla="*/ 4133304 w 7294515"/>
                <a:gd name="connsiteY125" fmla="*/ 1658983 h 6178731"/>
                <a:gd name="connsiteX126" fmla="*/ 4185555 w 7294515"/>
                <a:gd name="connsiteY126" fmla="*/ 1698171 h 6178731"/>
                <a:gd name="connsiteX127" fmla="*/ 4237807 w 7294515"/>
                <a:gd name="connsiteY127" fmla="*/ 1672046 h 6178731"/>
                <a:gd name="connsiteX128" fmla="*/ 4237807 w 7294515"/>
                <a:gd name="connsiteY128" fmla="*/ 1815737 h 6178731"/>
                <a:gd name="connsiteX129" fmla="*/ 4486001 w 7294515"/>
                <a:gd name="connsiteY129" fmla="*/ 1854926 h 6178731"/>
                <a:gd name="connsiteX130" fmla="*/ 4708069 w 7294515"/>
                <a:gd name="connsiteY130" fmla="*/ 1881051 h 6178731"/>
                <a:gd name="connsiteX131" fmla="*/ 4917075 w 7294515"/>
                <a:gd name="connsiteY131" fmla="*/ 1946366 h 6178731"/>
                <a:gd name="connsiteX132" fmla="*/ 5093016 w 7294515"/>
                <a:gd name="connsiteY132" fmla="*/ 1979295 h 6178731"/>
                <a:gd name="connsiteX133" fmla="*/ 5495651 w 7294515"/>
                <a:gd name="connsiteY133" fmla="*/ 1933847 h 6178731"/>
                <a:gd name="connsiteX134" fmla="*/ 5779224 w 7294515"/>
                <a:gd name="connsiteY134" fmla="*/ 1397726 h 6178731"/>
                <a:gd name="connsiteX0" fmla="*/ 5779224 w 7294515"/>
                <a:gd name="connsiteY0" fmla="*/ 1397726 h 6178731"/>
                <a:gd name="connsiteX1" fmla="*/ 6667498 w 7294515"/>
                <a:gd name="connsiteY1" fmla="*/ 1920240 h 6178731"/>
                <a:gd name="connsiteX2" fmla="*/ 6210298 w 7294515"/>
                <a:gd name="connsiteY2" fmla="*/ 2717074 h 6178731"/>
                <a:gd name="connsiteX3" fmla="*/ 6615247 w 7294515"/>
                <a:gd name="connsiteY3" fmla="*/ 3122023 h 6178731"/>
                <a:gd name="connsiteX4" fmla="*/ 6654435 w 7294515"/>
                <a:gd name="connsiteY4" fmla="*/ 3500846 h 6178731"/>
                <a:gd name="connsiteX5" fmla="*/ 6772001 w 7294515"/>
                <a:gd name="connsiteY5" fmla="*/ 3853543 h 6178731"/>
                <a:gd name="connsiteX6" fmla="*/ 6954881 w 7294515"/>
                <a:gd name="connsiteY6" fmla="*/ 4180114 h 6178731"/>
                <a:gd name="connsiteX7" fmla="*/ 7085509 w 7294515"/>
                <a:gd name="connsiteY7" fmla="*/ 4611188 h 6178731"/>
                <a:gd name="connsiteX8" fmla="*/ 7176949 w 7294515"/>
                <a:gd name="connsiteY8" fmla="*/ 4937760 h 6178731"/>
                <a:gd name="connsiteX9" fmla="*/ 7111635 w 7294515"/>
                <a:gd name="connsiteY9" fmla="*/ 5199017 h 6178731"/>
                <a:gd name="connsiteX10" fmla="*/ 7046321 w 7294515"/>
                <a:gd name="connsiteY10" fmla="*/ 5421086 h 6178731"/>
                <a:gd name="connsiteX11" fmla="*/ 7176949 w 7294515"/>
                <a:gd name="connsiteY11" fmla="*/ 5525588 h 6178731"/>
                <a:gd name="connsiteX12" fmla="*/ 7163887 w 7294515"/>
                <a:gd name="connsiteY12" fmla="*/ 5682343 h 6178731"/>
                <a:gd name="connsiteX13" fmla="*/ 7150824 w 7294515"/>
                <a:gd name="connsiteY13" fmla="*/ 5786846 h 6178731"/>
                <a:gd name="connsiteX14" fmla="*/ 7229201 w 7294515"/>
                <a:gd name="connsiteY14" fmla="*/ 5891348 h 6178731"/>
                <a:gd name="connsiteX15" fmla="*/ 7255327 w 7294515"/>
                <a:gd name="connsiteY15" fmla="*/ 6035040 h 6178731"/>
                <a:gd name="connsiteX16" fmla="*/ 7294515 w 7294515"/>
                <a:gd name="connsiteY16" fmla="*/ 6113417 h 6178731"/>
                <a:gd name="connsiteX17" fmla="*/ 7111635 w 7294515"/>
                <a:gd name="connsiteY17" fmla="*/ 6178731 h 6178731"/>
                <a:gd name="connsiteX18" fmla="*/ 6981007 w 7294515"/>
                <a:gd name="connsiteY18" fmla="*/ 6139543 h 6178731"/>
                <a:gd name="connsiteX19" fmla="*/ 6981007 w 7294515"/>
                <a:gd name="connsiteY19" fmla="*/ 6139543 h 6178731"/>
                <a:gd name="connsiteX20" fmla="*/ 6811189 w 7294515"/>
                <a:gd name="connsiteY20" fmla="*/ 6165668 h 6178731"/>
                <a:gd name="connsiteX21" fmla="*/ 6758938 w 7294515"/>
                <a:gd name="connsiteY21" fmla="*/ 6048103 h 6178731"/>
                <a:gd name="connsiteX22" fmla="*/ 6667498 w 7294515"/>
                <a:gd name="connsiteY22" fmla="*/ 6021977 h 6178731"/>
                <a:gd name="connsiteX23" fmla="*/ 6615247 w 7294515"/>
                <a:gd name="connsiteY23" fmla="*/ 6087291 h 6178731"/>
                <a:gd name="connsiteX24" fmla="*/ 6471555 w 7294515"/>
                <a:gd name="connsiteY24" fmla="*/ 6152606 h 6178731"/>
                <a:gd name="connsiteX25" fmla="*/ 6380115 w 7294515"/>
                <a:gd name="connsiteY25" fmla="*/ 6139543 h 6178731"/>
                <a:gd name="connsiteX26" fmla="*/ 6275612 w 7294515"/>
                <a:gd name="connsiteY26" fmla="*/ 6074228 h 6178731"/>
                <a:gd name="connsiteX27" fmla="*/ 6171109 w 7294515"/>
                <a:gd name="connsiteY27" fmla="*/ 6126480 h 6178731"/>
                <a:gd name="connsiteX28" fmla="*/ 6053544 w 7294515"/>
                <a:gd name="connsiteY28" fmla="*/ 6126480 h 6178731"/>
                <a:gd name="connsiteX29" fmla="*/ 5975167 w 7294515"/>
                <a:gd name="connsiteY29" fmla="*/ 6100354 h 6178731"/>
                <a:gd name="connsiteX30" fmla="*/ 5883727 w 7294515"/>
                <a:gd name="connsiteY30" fmla="*/ 6061166 h 6178731"/>
                <a:gd name="connsiteX31" fmla="*/ 5883727 w 7294515"/>
                <a:gd name="connsiteY31" fmla="*/ 6035040 h 6178731"/>
                <a:gd name="connsiteX32" fmla="*/ 5740035 w 7294515"/>
                <a:gd name="connsiteY32" fmla="*/ 5995851 h 6178731"/>
                <a:gd name="connsiteX33" fmla="*/ 5687784 w 7294515"/>
                <a:gd name="connsiteY33" fmla="*/ 5982788 h 6178731"/>
                <a:gd name="connsiteX34" fmla="*/ 5648595 w 7294515"/>
                <a:gd name="connsiteY34" fmla="*/ 5930537 h 6178731"/>
                <a:gd name="connsiteX35" fmla="*/ 5648595 w 7294515"/>
                <a:gd name="connsiteY35" fmla="*/ 5826034 h 6178731"/>
                <a:gd name="connsiteX36" fmla="*/ 5557155 w 7294515"/>
                <a:gd name="connsiteY36" fmla="*/ 5773783 h 6178731"/>
                <a:gd name="connsiteX37" fmla="*/ 5570218 w 7294515"/>
                <a:gd name="connsiteY37" fmla="*/ 5708468 h 6178731"/>
                <a:gd name="connsiteX38" fmla="*/ 5478778 w 7294515"/>
                <a:gd name="connsiteY38" fmla="*/ 5643154 h 6178731"/>
                <a:gd name="connsiteX39" fmla="*/ 5256709 w 7294515"/>
                <a:gd name="connsiteY39" fmla="*/ 5812971 h 6178731"/>
                <a:gd name="connsiteX40" fmla="*/ 4930138 w 7294515"/>
                <a:gd name="connsiteY40" fmla="*/ 5865223 h 6178731"/>
                <a:gd name="connsiteX41" fmla="*/ 4812572 w 7294515"/>
                <a:gd name="connsiteY41" fmla="*/ 6008914 h 6178731"/>
                <a:gd name="connsiteX42" fmla="*/ 4316184 w 7294515"/>
                <a:gd name="connsiteY42" fmla="*/ 5460274 h 6178731"/>
                <a:gd name="connsiteX43" fmla="*/ 3858984 w 7294515"/>
                <a:gd name="connsiteY43" fmla="*/ 4924697 h 6178731"/>
                <a:gd name="connsiteX44" fmla="*/ 3924298 w 7294515"/>
                <a:gd name="connsiteY44" fmla="*/ 5199017 h 6178731"/>
                <a:gd name="connsiteX45" fmla="*/ 3885109 w 7294515"/>
                <a:gd name="connsiteY45" fmla="*/ 5199017 h 6178731"/>
                <a:gd name="connsiteX46" fmla="*/ 3858984 w 7294515"/>
                <a:gd name="connsiteY46" fmla="*/ 5303520 h 6178731"/>
                <a:gd name="connsiteX47" fmla="*/ 3858984 w 7294515"/>
                <a:gd name="connsiteY47" fmla="*/ 5381897 h 6178731"/>
                <a:gd name="connsiteX48" fmla="*/ 3767544 w 7294515"/>
                <a:gd name="connsiteY48" fmla="*/ 5081451 h 6178731"/>
                <a:gd name="connsiteX49" fmla="*/ 3689167 w 7294515"/>
                <a:gd name="connsiteY49" fmla="*/ 4885508 h 6178731"/>
                <a:gd name="connsiteX50" fmla="*/ 3519349 w 7294515"/>
                <a:gd name="connsiteY50" fmla="*/ 4702628 h 6178731"/>
                <a:gd name="connsiteX51" fmla="*/ 3323407 w 7294515"/>
                <a:gd name="connsiteY51" fmla="*/ 4572000 h 6178731"/>
                <a:gd name="connsiteX52" fmla="*/ 3140527 w 7294515"/>
                <a:gd name="connsiteY52" fmla="*/ 4467497 h 6178731"/>
                <a:gd name="connsiteX53" fmla="*/ 3101338 w 7294515"/>
                <a:gd name="connsiteY53" fmla="*/ 4558937 h 6178731"/>
                <a:gd name="connsiteX54" fmla="*/ 3101338 w 7294515"/>
                <a:gd name="connsiteY54" fmla="*/ 4715691 h 6178731"/>
                <a:gd name="connsiteX55" fmla="*/ 3088275 w 7294515"/>
                <a:gd name="connsiteY55" fmla="*/ 4794068 h 6178731"/>
                <a:gd name="connsiteX56" fmla="*/ 2696389 w 7294515"/>
                <a:gd name="connsiteY56" fmla="*/ 4715691 h 6178731"/>
                <a:gd name="connsiteX57" fmla="*/ 2304504 w 7294515"/>
                <a:gd name="connsiteY57" fmla="*/ 4715691 h 6178731"/>
                <a:gd name="connsiteX58" fmla="*/ 2239189 w 7294515"/>
                <a:gd name="connsiteY58" fmla="*/ 4728754 h 6178731"/>
                <a:gd name="connsiteX59" fmla="*/ 2043247 w 7294515"/>
                <a:gd name="connsiteY59" fmla="*/ 4728754 h 6178731"/>
                <a:gd name="connsiteX60" fmla="*/ 1847304 w 7294515"/>
                <a:gd name="connsiteY60" fmla="*/ 4741817 h 6178731"/>
                <a:gd name="connsiteX61" fmla="*/ 1768927 w 7294515"/>
                <a:gd name="connsiteY61" fmla="*/ 4689566 h 6178731"/>
                <a:gd name="connsiteX62" fmla="*/ 1651361 w 7294515"/>
                <a:gd name="connsiteY62" fmla="*/ 4297680 h 6178731"/>
                <a:gd name="connsiteX63" fmla="*/ 1520732 w 7294515"/>
                <a:gd name="connsiteY63" fmla="*/ 4258491 h 6178731"/>
                <a:gd name="connsiteX64" fmla="*/ 1518578 w 7294515"/>
                <a:gd name="connsiteY64" fmla="*/ 4140109 h 6178731"/>
                <a:gd name="connsiteX65" fmla="*/ 669538 w 7294515"/>
                <a:gd name="connsiteY65" fmla="*/ 4736518 h 6178731"/>
                <a:gd name="connsiteX66" fmla="*/ 0 w 7294515"/>
                <a:gd name="connsiteY66" fmla="*/ 4011900 h 6178731"/>
                <a:gd name="connsiteX67" fmla="*/ 397327 w 7294515"/>
                <a:gd name="connsiteY67" fmla="*/ 3383280 h 6178731"/>
                <a:gd name="connsiteX68" fmla="*/ 57692 w 7294515"/>
                <a:gd name="connsiteY68" fmla="*/ 3200400 h 6178731"/>
                <a:gd name="connsiteX69" fmla="*/ 266698 w 7294515"/>
                <a:gd name="connsiteY69" fmla="*/ 2965268 h 6178731"/>
                <a:gd name="connsiteX70" fmla="*/ 645521 w 7294515"/>
                <a:gd name="connsiteY70" fmla="*/ 2651760 h 6178731"/>
                <a:gd name="connsiteX71" fmla="*/ 841464 w 7294515"/>
                <a:gd name="connsiteY71" fmla="*/ 2416628 h 6178731"/>
                <a:gd name="connsiteX72" fmla="*/ 1168035 w 7294515"/>
                <a:gd name="connsiteY72" fmla="*/ 2024743 h 6178731"/>
                <a:gd name="connsiteX73" fmla="*/ 1363978 w 7294515"/>
                <a:gd name="connsiteY73" fmla="*/ 1789611 h 6178731"/>
                <a:gd name="connsiteX74" fmla="*/ 1468481 w 7294515"/>
                <a:gd name="connsiteY74" fmla="*/ 1528354 h 6178731"/>
                <a:gd name="connsiteX75" fmla="*/ 1442355 w 7294515"/>
                <a:gd name="connsiteY75" fmla="*/ 1410788 h 6178731"/>
                <a:gd name="connsiteX76" fmla="*/ 1285601 w 7294515"/>
                <a:gd name="connsiteY76" fmla="*/ 1227908 h 6178731"/>
                <a:gd name="connsiteX77" fmla="*/ 1324789 w 7294515"/>
                <a:gd name="connsiteY77" fmla="*/ 1110343 h 6178731"/>
                <a:gd name="connsiteX78" fmla="*/ 1337852 w 7294515"/>
                <a:gd name="connsiteY78" fmla="*/ 992777 h 6178731"/>
                <a:gd name="connsiteX79" fmla="*/ 1403167 w 7294515"/>
                <a:gd name="connsiteY79" fmla="*/ 914400 h 6178731"/>
                <a:gd name="connsiteX80" fmla="*/ 1377041 w 7294515"/>
                <a:gd name="connsiteY80" fmla="*/ 809897 h 6178731"/>
                <a:gd name="connsiteX81" fmla="*/ 1416229 w 7294515"/>
                <a:gd name="connsiteY81" fmla="*/ 783771 h 6178731"/>
                <a:gd name="connsiteX82" fmla="*/ 1507669 w 7294515"/>
                <a:gd name="connsiteY82" fmla="*/ 640080 h 6178731"/>
                <a:gd name="connsiteX83" fmla="*/ 1468481 w 7294515"/>
                <a:gd name="connsiteY83" fmla="*/ 587828 h 6178731"/>
                <a:gd name="connsiteX84" fmla="*/ 1520732 w 7294515"/>
                <a:gd name="connsiteY84" fmla="*/ 535577 h 6178731"/>
                <a:gd name="connsiteX85" fmla="*/ 1455418 w 7294515"/>
                <a:gd name="connsiteY85" fmla="*/ 483326 h 6178731"/>
                <a:gd name="connsiteX86" fmla="*/ 1507669 w 7294515"/>
                <a:gd name="connsiteY86" fmla="*/ 391886 h 6178731"/>
                <a:gd name="connsiteX87" fmla="*/ 1520732 w 7294515"/>
                <a:gd name="connsiteY87" fmla="*/ 274320 h 6178731"/>
                <a:gd name="connsiteX88" fmla="*/ 1572984 w 7294515"/>
                <a:gd name="connsiteY88" fmla="*/ 117566 h 6178731"/>
                <a:gd name="connsiteX89" fmla="*/ 1625235 w 7294515"/>
                <a:gd name="connsiteY89" fmla="*/ 0 h 6178731"/>
                <a:gd name="connsiteX90" fmla="*/ 1873429 w 7294515"/>
                <a:gd name="connsiteY90" fmla="*/ 130628 h 6178731"/>
                <a:gd name="connsiteX91" fmla="*/ 2017121 w 7294515"/>
                <a:gd name="connsiteY91" fmla="*/ 248194 h 6178731"/>
                <a:gd name="connsiteX92" fmla="*/ 2173875 w 7294515"/>
                <a:gd name="connsiteY92" fmla="*/ 222068 h 6178731"/>
                <a:gd name="connsiteX93" fmla="*/ 2317567 w 7294515"/>
                <a:gd name="connsiteY93" fmla="*/ 287383 h 6178731"/>
                <a:gd name="connsiteX94" fmla="*/ 2500447 w 7294515"/>
                <a:gd name="connsiteY94" fmla="*/ 287383 h 6178731"/>
                <a:gd name="connsiteX95" fmla="*/ 2565761 w 7294515"/>
                <a:gd name="connsiteY95" fmla="*/ 287383 h 6178731"/>
                <a:gd name="connsiteX96" fmla="*/ 2604949 w 7294515"/>
                <a:gd name="connsiteY96" fmla="*/ 365760 h 6178731"/>
                <a:gd name="connsiteX97" fmla="*/ 2474321 w 7294515"/>
                <a:gd name="connsiteY97" fmla="*/ 444137 h 6178731"/>
                <a:gd name="connsiteX98" fmla="*/ 2448195 w 7294515"/>
                <a:gd name="connsiteY98" fmla="*/ 561703 h 6178731"/>
                <a:gd name="connsiteX99" fmla="*/ 2369818 w 7294515"/>
                <a:gd name="connsiteY99" fmla="*/ 666206 h 6178731"/>
                <a:gd name="connsiteX100" fmla="*/ 2435132 w 7294515"/>
                <a:gd name="connsiteY100" fmla="*/ 731520 h 6178731"/>
                <a:gd name="connsiteX101" fmla="*/ 2513509 w 7294515"/>
                <a:gd name="connsiteY101" fmla="*/ 653143 h 6178731"/>
                <a:gd name="connsiteX102" fmla="*/ 2604949 w 7294515"/>
                <a:gd name="connsiteY102" fmla="*/ 600891 h 6178731"/>
                <a:gd name="connsiteX103" fmla="*/ 2722515 w 7294515"/>
                <a:gd name="connsiteY103" fmla="*/ 561703 h 6178731"/>
                <a:gd name="connsiteX104" fmla="*/ 2709452 w 7294515"/>
                <a:gd name="connsiteY104" fmla="*/ 444137 h 6178731"/>
                <a:gd name="connsiteX105" fmla="*/ 2827018 w 7294515"/>
                <a:gd name="connsiteY105" fmla="*/ 535577 h 6178731"/>
                <a:gd name="connsiteX106" fmla="*/ 2944584 w 7294515"/>
                <a:gd name="connsiteY106" fmla="*/ 679268 h 6178731"/>
                <a:gd name="connsiteX107" fmla="*/ 2996835 w 7294515"/>
                <a:gd name="connsiteY107" fmla="*/ 783771 h 6178731"/>
                <a:gd name="connsiteX108" fmla="*/ 3009898 w 7294515"/>
                <a:gd name="connsiteY108" fmla="*/ 705394 h 6178731"/>
                <a:gd name="connsiteX109" fmla="*/ 3101338 w 7294515"/>
                <a:gd name="connsiteY109" fmla="*/ 666206 h 6178731"/>
                <a:gd name="connsiteX110" fmla="*/ 3140527 w 7294515"/>
                <a:gd name="connsiteY110" fmla="*/ 509451 h 6178731"/>
                <a:gd name="connsiteX111" fmla="*/ 3284218 w 7294515"/>
                <a:gd name="connsiteY111" fmla="*/ 574766 h 6178731"/>
                <a:gd name="connsiteX112" fmla="*/ 3271155 w 7294515"/>
                <a:gd name="connsiteY112" fmla="*/ 705394 h 6178731"/>
                <a:gd name="connsiteX113" fmla="*/ 3271155 w 7294515"/>
                <a:gd name="connsiteY113" fmla="*/ 757646 h 6178731"/>
                <a:gd name="connsiteX114" fmla="*/ 3571601 w 7294515"/>
                <a:gd name="connsiteY114" fmla="*/ 783771 h 6178731"/>
                <a:gd name="connsiteX115" fmla="*/ 3506287 w 7294515"/>
                <a:gd name="connsiteY115" fmla="*/ 940526 h 6178731"/>
                <a:gd name="connsiteX116" fmla="*/ 3480161 w 7294515"/>
                <a:gd name="connsiteY116" fmla="*/ 1018903 h 6178731"/>
                <a:gd name="connsiteX117" fmla="*/ 3597727 w 7294515"/>
                <a:gd name="connsiteY117" fmla="*/ 1084217 h 6178731"/>
                <a:gd name="connsiteX118" fmla="*/ 3754481 w 7294515"/>
                <a:gd name="connsiteY118" fmla="*/ 1162594 h 6178731"/>
                <a:gd name="connsiteX119" fmla="*/ 3845921 w 7294515"/>
                <a:gd name="connsiteY119" fmla="*/ 1188720 h 6178731"/>
                <a:gd name="connsiteX120" fmla="*/ 3898172 w 7294515"/>
                <a:gd name="connsiteY120" fmla="*/ 1240971 h 6178731"/>
                <a:gd name="connsiteX121" fmla="*/ 3963487 w 7294515"/>
                <a:gd name="connsiteY121" fmla="*/ 1293223 h 6178731"/>
                <a:gd name="connsiteX122" fmla="*/ 3976549 w 7294515"/>
                <a:gd name="connsiteY122" fmla="*/ 1410788 h 6178731"/>
                <a:gd name="connsiteX123" fmla="*/ 4054927 w 7294515"/>
                <a:gd name="connsiteY123" fmla="*/ 1606731 h 6178731"/>
                <a:gd name="connsiteX124" fmla="*/ 4028801 w 7294515"/>
                <a:gd name="connsiteY124" fmla="*/ 1658983 h 6178731"/>
                <a:gd name="connsiteX125" fmla="*/ 4133304 w 7294515"/>
                <a:gd name="connsiteY125" fmla="*/ 1658983 h 6178731"/>
                <a:gd name="connsiteX126" fmla="*/ 4185555 w 7294515"/>
                <a:gd name="connsiteY126" fmla="*/ 1698171 h 6178731"/>
                <a:gd name="connsiteX127" fmla="*/ 4237807 w 7294515"/>
                <a:gd name="connsiteY127" fmla="*/ 1672046 h 6178731"/>
                <a:gd name="connsiteX128" fmla="*/ 4237807 w 7294515"/>
                <a:gd name="connsiteY128" fmla="*/ 1815737 h 6178731"/>
                <a:gd name="connsiteX129" fmla="*/ 4486001 w 7294515"/>
                <a:gd name="connsiteY129" fmla="*/ 1854926 h 6178731"/>
                <a:gd name="connsiteX130" fmla="*/ 4708069 w 7294515"/>
                <a:gd name="connsiteY130" fmla="*/ 1881051 h 6178731"/>
                <a:gd name="connsiteX131" fmla="*/ 4917075 w 7294515"/>
                <a:gd name="connsiteY131" fmla="*/ 1946366 h 6178731"/>
                <a:gd name="connsiteX132" fmla="*/ 5093016 w 7294515"/>
                <a:gd name="connsiteY132" fmla="*/ 1979295 h 6178731"/>
                <a:gd name="connsiteX133" fmla="*/ 5495651 w 7294515"/>
                <a:gd name="connsiteY133" fmla="*/ 1933847 h 6178731"/>
                <a:gd name="connsiteX134" fmla="*/ 5779224 w 7294515"/>
                <a:gd name="connsiteY134" fmla="*/ 1397726 h 6178731"/>
                <a:gd name="connsiteX0" fmla="*/ 5779224 w 7294515"/>
                <a:gd name="connsiteY0" fmla="*/ 1397726 h 6178731"/>
                <a:gd name="connsiteX1" fmla="*/ 6667498 w 7294515"/>
                <a:gd name="connsiteY1" fmla="*/ 1920240 h 6178731"/>
                <a:gd name="connsiteX2" fmla="*/ 6210298 w 7294515"/>
                <a:gd name="connsiteY2" fmla="*/ 2717074 h 6178731"/>
                <a:gd name="connsiteX3" fmla="*/ 6615247 w 7294515"/>
                <a:gd name="connsiteY3" fmla="*/ 3122023 h 6178731"/>
                <a:gd name="connsiteX4" fmla="*/ 6654435 w 7294515"/>
                <a:gd name="connsiteY4" fmla="*/ 3500846 h 6178731"/>
                <a:gd name="connsiteX5" fmla="*/ 6772001 w 7294515"/>
                <a:gd name="connsiteY5" fmla="*/ 3853543 h 6178731"/>
                <a:gd name="connsiteX6" fmla="*/ 6954881 w 7294515"/>
                <a:gd name="connsiteY6" fmla="*/ 4180114 h 6178731"/>
                <a:gd name="connsiteX7" fmla="*/ 7085509 w 7294515"/>
                <a:gd name="connsiteY7" fmla="*/ 4611188 h 6178731"/>
                <a:gd name="connsiteX8" fmla="*/ 7176949 w 7294515"/>
                <a:gd name="connsiteY8" fmla="*/ 4937760 h 6178731"/>
                <a:gd name="connsiteX9" fmla="*/ 7111635 w 7294515"/>
                <a:gd name="connsiteY9" fmla="*/ 5199017 h 6178731"/>
                <a:gd name="connsiteX10" fmla="*/ 7046321 w 7294515"/>
                <a:gd name="connsiteY10" fmla="*/ 5421086 h 6178731"/>
                <a:gd name="connsiteX11" fmla="*/ 7176949 w 7294515"/>
                <a:gd name="connsiteY11" fmla="*/ 5525588 h 6178731"/>
                <a:gd name="connsiteX12" fmla="*/ 7163887 w 7294515"/>
                <a:gd name="connsiteY12" fmla="*/ 5682343 h 6178731"/>
                <a:gd name="connsiteX13" fmla="*/ 7150824 w 7294515"/>
                <a:gd name="connsiteY13" fmla="*/ 5786846 h 6178731"/>
                <a:gd name="connsiteX14" fmla="*/ 7229201 w 7294515"/>
                <a:gd name="connsiteY14" fmla="*/ 5891348 h 6178731"/>
                <a:gd name="connsiteX15" fmla="*/ 7255327 w 7294515"/>
                <a:gd name="connsiteY15" fmla="*/ 6035040 h 6178731"/>
                <a:gd name="connsiteX16" fmla="*/ 7294515 w 7294515"/>
                <a:gd name="connsiteY16" fmla="*/ 6113417 h 6178731"/>
                <a:gd name="connsiteX17" fmla="*/ 7111635 w 7294515"/>
                <a:gd name="connsiteY17" fmla="*/ 6178731 h 6178731"/>
                <a:gd name="connsiteX18" fmla="*/ 6981007 w 7294515"/>
                <a:gd name="connsiteY18" fmla="*/ 6139543 h 6178731"/>
                <a:gd name="connsiteX19" fmla="*/ 6981007 w 7294515"/>
                <a:gd name="connsiteY19" fmla="*/ 6139543 h 6178731"/>
                <a:gd name="connsiteX20" fmla="*/ 6811189 w 7294515"/>
                <a:gd name="connsiteY20" fmla="*/ 6165668 h 6178731"/>
                <a:gd name="connsiteX21" fmla="*/ 6758938 w 7294515"/>
                <a:gd name="connsiteY21" fmla="*/ 6048103 h 6178731"/>
                <a:gd name="connsiteX22" fmla="*/ 6667498 w 7294515"/>
                <a:gd name="connsiteY22" fmla="*/ 6021977 h 6178731"/>
                <a:gd name="connsiteX23" fmla="*/ 6615247 w 7294515"/>
                <a:gd name="connsiteY23" fmla="*/ 6087291 h 6178731"/>
                <a:gd name="connsiteX24" fmla="*/ 6471555 w 7294515"/>
                <a:gd name="connsiteY24" fmla="*/ 6152606 h 6178731"/>
                <a:gd name="connsiteX25" fmla="*/ 6380115 w 7294515"/>
                <a:gd name="connsiteY25" fmla="*/ 6139543 h 6178731"/>
                <a:gd name="connsiteX26" fmla="*/ 6275612 w 7294515"/>
                <a:gd name="connsiteY26" fmla="*/ 6074228 h 6178731"/>
                <a:gd name="connsiteX27" fmla="*/ 6171109 w 7294515"/>
                <a:gd name="connsiteY27" fmla="*/ 6126480 h 6178731"/>
                <a:gd name="connsiteX28" fmla="*/ 6053544 w 7294515"/>
                <a:gd name="connsiteY28" fmla="*/ 6126480 h 6178731"/>
                <a:gd name="connsiteX29" fmla="*/ 5975167 w 7294515"/>
                <a:gd name="connsiteY29" fmla="*/ 6100354 h 6178731"/>
                <a:gd name="connsiteX30" fmla="*/ 5883727 w 7294515"/>
                <a:gd name="connsiteY30" fmla="*/ 6061166 h 6178731"/>
                <a:gd name="connsiteX31" fmla="*/ 5883727 w 7294515"/>
                <a:gd name="connsiteY31" fmla="*/ 6035040 h 6178731"/>
                <a:gd name="connsiteX32" fmla="*/ 5740035 w 7294515"/>
                <a:gd name="connsiteY32" fmla="*/ 5995851 h 6178731"/>
                <a:gd name="connsiteX33" fmla="*/ 5687784 w 7294515"/>
                <a:gd name="connsiteY33" fmla="*/ 5982788 h 6178731"/>
                <a:gd name="connsiteX34" fmla="*/ 5648595 w 7294515"/>
                <a:gd name="connsiteY34" fmla="*/ 5930537 h 6178731"/>
                <a:gd name="connsiteX35" fmla="*/ 5648595 w 7294515"/>
                <a:gd name="connsiteY35" fmla="*/ 5826034 h 6178731"/>
                <a:gd name="connsiteX36" fmla="*/ 5557155 w 7294515"/>
                <a:gd name="connsiteY36" fmla="*/ 5773783 h 6178731"/>
                <a:gd name="connsiteX37" fmla="*/ 5570218 w 7294515"/>
                <a:gd name="connsiteY37" fmla="*/ 5708468 h 6178731"/>
                <a:gd name="connsiteX38" fmla="*/ 5478778 w 7294515"/>
                <a:gd name="connsiteY38" fmla="*/ 5643154 h 6178731"/>
                <a:gd name="connsiteX39" fmla="*/ 5256709 w 7294515"/>
                <a:gd name="connsiteY39" fmla="*/ 5812971 h 6178731"/>
                <a:gd name="connsiteX40" fmla="*/ 4930138 w 7294515"/>
                <a:gd name="connsiteY40" fmla="*/ 5865223 h 6178731"/>
                <a:gd name="connsiteX41" fmla="*/ 4812572 w 7294515"/>
                <a:gd name="connsiteY41" fmla="*/ 6008914 h 6178731"/>
                <a:gd name="connsiteX42" fmla="*/ 4316184 w 7294515"/>
                <a:gd name="connsiteY42" fmla="*/ 5460274 h 6178731"/>
                <a:gd name="connsiteX43" fmla="*/ 3858984 w 7294515"/>
                <a:gd name="connsiteY43" fmla="*/ 4924697 h 6178731"/>
                <a:gd name="connsiteX44" fmla="*/ 3924298 w 7294515"/>
                <a:gd name="connsiteY44" fmla="*/ 5199017 h 6178731"/>
                <a:gd name="connsiteX45" fmla="*/ 3885109 w 7294515"/>
                <a:gd name="connsiteY45" fmla="*/ 5199017 h 6178731"/>
                <a:gd name="connsiteX46" fmla="*/ 3858984 w 7294515"/>
                <a:gd name="connsiteY46" fmla="*/ 5303520 h 6178731"/>
                <a:gd name="connsiteX47" fmla="*/ 3858984 w 7294515"/>
                <a:gd name="connsiteY47" fmla="*/ 5381897 h 6178731"/>
                <a:gd name="connsiteX48" fmla="*/ 3767544 w 7294515"/>
                <a:gd name="connsiteY48" fmla="*/ 5081451 h 6178731"/>
                <a:gd name="connsiteX49" fmla="*/ 3689167 w 7294515"/>
                <a:gd name="connsiteY49" fmla="*/ 4885508 h 6178731"/>
                <a:gd name="connsiteX50" fmla="*/ 3519349 w 7294515"/>
                <a:gd name="connsiteY50" fmla="*/ 4702628 h 6178731"/>
                <a:gd name="connsiteX51" fmla="*/ 3323407 w 7294515"/>
                <a:gd name="connsiteY51" fmla="*/ 4572000 h 6178731"/>
                <a:gd name="connsiteX52" fmla="*/ 3140527 w 7294515"/>
                <a:gd name="connsiteY52" fmla="*/ 4467497 h 6178731"/>
                <a:gd name="connsiteX53" fmla="*/ 3101338 w 7294515"/>
                <a:gd name="connsiteY53" fmla="*/ 4558937 h 6178731"/>
                <a:gd name="connsiteX54" fmla="*/ 3101338 w 7294515"/>
                <a:gd name="connsiteY54" fmla="*/ 4715691 h 6178731"/>
                <a:gd name="connsiteX55" fmla="*/ 3088275 w 7294515"/>
                <a:gd name="connsiteY55" fmla="*/ 4794068 h 6178731"/>
                <a:gd name="connsiteX56" fmla="*/ 2696389 w 7294515"/>
                <a:gd name="connsiteY56" fmla="*/ 4715691 h 6178731"/>
                <a:gd name="connsiteX57" fmla="*/ 2304504 w 7294515"/>
                <a:gd name="connsiteY57" fmla="*/ 4715691 h 6178731"/>
                <a:gd name="connsiteX58" fmla="*/ 2239189 w 7294515"/>
                <a:gd name="connsiteY58" fmla="*/ 4728754 h 6178731"/>
                <a:gd name="connsiteX59" fmla="*/ 2043247 w 7294515"/>
                <a:gd name="connsiteY59" fmla="*/ 4728754 h 6178731"/>
                <a:gd name="connsiteX60" fmla="*/ 1847304 w 7294515"/>
                <a:gd name="connsiteY60" fmla="*/ 4741817 h 6178731"/>
                <a:gd name="connsiteX61" fmla="*/ 1768927 w 7294515"/>
                <a:gd name="connsiteY61" fmla="*/ 4689566 h 6178731"/>
                <a:gd name="connsiteX62" fmla="*/ 1651361 w 7294515"/>
                <a:gd name="connsiteY62" fmla="*/ 4297680 h 6178731"/>
                <a:gd name="connsiteX63" fmla="*/ 1520732 w 7294515"/>
                <a:gd name="connsiteY63" fmla="*/ 4258491 h 6178731"/>
                <a:gd name="connsiteX64" fmla="*/ 1518578 w 7294515"/>
                <a:gd name="connsiteY64" fmla="*/ 4140109 h 6178731"/>
                <a:gd name="connsiteX65" fmla="*/ 669538 w 7294515"/>
                <a:gd name="connsiteY65" fmla="*/ 4736518 h 6178731"/>
                <a:gd name="connsiteX66" fmla="*/ 0 w 7294515"/>
                <a:gd name="connsiteY66" fmla="*/ 4011900 h 6178731"/>
                <a:gd name="connsiteX67" fmla="*/ 397327 w 7294515"/>
                <a:gd name="connsiteY67" fmla="*/ 3383280 h 6178731"/>
                <a:gd name="connsiteX68" fmla="*/ 22911 w 7294515"/>
                <a:gd name="connsiteY68" fmla="*/ 3122762 h 6178731"/>
                <a:gd name="connsiteX69" fmla="*/ 266698 w 7294515"/>
                <a:gd name="connsiteY69" fmla="*/ 2965268 h 6178731"/>
                <a:gd name="connsiteX70" fmla="*/ 645521 w 7294515"/>
                <a:gd name="connsiteY70" fmla="*/ 2651760 h 6178731"/>
                <a:gd name="connsiteX71" fmla="*/ 841464 w 7294515"/>
                <a:gd name="connsiteY71" fmla="*/ 2416628 h 6178731"/>
                <a:gd name="connsiteX72" fmla="*/ 1168035 w 7294515"/>
                <a:gd name="connsiteY72" fmla="*/ 2024743 h 6178731"/>
                <a:gd name="connsiteX73" fmla="*/ 1363978 w 7294515"/>
                <a:gd name="connsiteY73" fmla="*/ 1789611 h 6178731"/>
                <a:gd name="connsiteX74" fmla="*/ 1468481 w 7294515"/>
                <a:gd name="connsiteY74" fmla="*/ 1528354 h 6178731"/>
                <a:gd name="connsiteX75" fmla="*/ 1442355 w 7294515"/>
                <a:gd name="connsiteY75" fmla="*/ 1410788 h 6178731"/>
                <a:gd name="connsiteX76" fmla="*/ 1285601 w 7294515"/>
                <a:gd name="connsiteY76" fmla="*/ 1227908 h 6178731"/>
                <a:gd name="connsiteX77" fmla="*/ 1324789 w 7294515"/>
                <a:gd name="connsiteY77" fmla="*/ 1110343 h 6178731"/>
                <a:gd name="connsiteX78" fmla="*/ 1337852 w 7294515"/>
                <a:gd name="connsiteY78" fmla="*/ 992777 h 6178731"/>
                <a:gd name="connsiteX79" fmla="*/ 1403167 w 7294515"/>
                <a:gd name="connsiteY79" fmla="*/ 914400 h 6178731"/>
                <a:gd name="connsiteX80" fmla="*/ 1377041 w 7294515"/>
                <a:gd name="connsiteY80" fmla="*/ 809897 h 6178731"/>
                <a:gd name="connsiteX81" fmla="*/ 1416229 w 7294515"/>
                <a:gd name="connsiteY81" fmla="*/ 783771 h 6178731"/>
                <a:gd name="connsiteX82" fmla="*/ 1507669 w 7294515"/>
                <a:gd name="connsiteY82" fmla="*/ 640080 h 6178731"/>
                <a:gd name="connsiteX83" fmla="*/ 1468481 w 7294515"/>
                <a:gd name="connsiteY83" fmla="*/ 587828 h 6178731"/>
                <a:gd name="connsiteX84" fmla="*/ 1520732 w 7294515"/>
                <a:gd name="connsiteY84" fmla="*/ 535577 h 6178731"/>
                <a:gd name="connsiteX85" fmla="*/ 1455418 w 7294515"/>
                <a:gd name="connsiteY85" fmla="*/ 483326 h 6178731"/>
                <a:gd name="connsiteX86" fmla="*/ 1507669 w 7294515"/>
                <a:gd name="connsiteY86" fmla="*/ 391886 h 6178731"/>
                <a:gd name="connsiteX87" fmla="*/ 1520732 w 7294515"/>
                <a:gd name="connsiteY87" fmla="*/ 274320 h 6178731"/>
                <a:gd name="connsiteX88" fmla="*/ 1572984 w 7294515"/>
                <a:gd name="connsiteY88" fmla="*/ 117566 h 6178731"/>
                <a:gd name="connsiteX89" fmla="*/ 1625235 w 7294515"/>
                <a:gd name="connsiteY89" fmla="*/ 0 h 6178731"/>
                <a:gd name="connsiteX90" fmla="*/ 1873429 w 7294515"/>
                <a:gd name="connsiteY90" fmla="*/ 130628 h 6178731"/>
                <a:gd name="connsiteX91" fmla="*/ 2017121 w 7294515"/>
                <a:gd name="connsiteY91" fmla="*/ 248194 h 6178731"/>
                <a:gd name="connsiteX92" fmla="*/ 2173875 w 7294515"/>
                <a:gd name="connsiteY92" fmla="*/ 222068 h 6178731"/>
                <a:gd name="connsiteX93" fmla="*/ 2317567 w 7294515"/>
                <a:gd name="connsiteY93" fmla="*/ 287383 h 6178731"/>
                <a:gd name="connsiteX94" fmla="*/ 2500447 w 7294515"/>
                <a:gd name="connsiteY94" fmla="*/ 287383 h 6178731"/>
                <a:gd name="connsiteX95" fmla="*/ 2565761 w 7294515"/>
                <a:gd name="connsiteY95" fmla="*/ 287383 h 6178731"/>
                <a:gd name="connsiteX96" fmla="*/ 2604949 w 7294515"/>
                <a:gd name="connsiteY96" fmla="*/ 365760 h 6178731"/>
                <a:gd name="connsiteX97" fmla="*/ 2474321 w 7294515"/>
                <a:gd name="connsiteY97" fmla="*/ 444137 h 6178731"/>
                <a:gd name="connsiteX98" fmla="*/ 2448195 w 7294515"/>
                <a:gd name="connsiteY98" fmla="*/ 561703 h 6178731"/>
                <a:gd name="connsiteX99" fmla="*/ 2369818 w 7294515"/>
                <a:gd name="connsiteY99" fmla="*/ 666206 h 6178731"/>
                <a:gd name="connsiteX100" fmla="*/ 2435132 w 7294515"/>
                <a:gd name="connsiteY100" fmla="*/ 731520 h 6178731"/>
                <a:gd name="connsiteX101" fmla="*/ 2513509 w 7294515"/>
                <a:gd name="connsiteY101" fmla="*/ 653143 h 6178731"/>
                <a:gd name="connsiteX102" fmla="*/ 2604949 w 7294515"/>
                <a:gd name="connsiteY102" fmla="*/ 600891 h 6178731"/>
                <a:gd name="connsiteX103" fmla="*/ 2722515 w 7294515"/>
                <a:gd name="connsiteY103" fmla="*/ 561703 h 6178731"/>
                <a:gd name="connsiteX104" fmla="*/ 2709452 w 7294515"/>
                <a:gd name="connsiteY104" fmla="*/ 444137 h 6178731"/>
                <a:gd name="connsiteX105" fmla="*/ 2827018 w 7294515"/>
                <a:gd name="connsiteY105" fmla="*/ 535577 h 6178731"/>
                <a:gd name="connsiteX106" fmla="*/ 2944584 w 7294515"/>
                <a:gd name="connsiteY106" fmla="*/ 679268 h 6178731"/>
                <a:gd name="connsiteX107" fmla="*/ 2996835 w 7294515"/>
                <a:gd name="connsiteY107" fmla="*/ 783771 h 6178731"/>
                <a:gd name="connsiteX108" fmla="*/ 3009898 w 7294515"/>
                <a:gd name="connsiteY108" fmla="*/ 705394 h 6178731"/>
                <a:gd name="connsiteX109" fmla="*/ 3101338 w 7294515"/>
                <a:gd name="connsiteY109" fmla="*/ 666206 h 6178731"/>
                <a:gd name="connsiteX110" fmla="*/ 3140527 w 7294515"/>
                <a:gd name="connsiteY110" fmla="*/ 509451 h 6178731"/>
                <a:gd name="connsiteX111" fmla="*/ 3284218 w 7294515"/>
                <a:gd name="connsiteY111" fmla="*/ 574766 h 6178731"/>
                <a:gd name="connsiteX112" fmla="*/ 3271155 w 7294515"/>
                <a:gd name="connsiteY112" fmla="*/ 705394 h 6178731"/>
                <a:gd name="connsiteX113" fmla="*/ 3271155 w 7294515"/>
                <a:gd name="connsiteY113" fmla="*/ 757646 h 6178731"/>
                <a:gd name="connsiteX114" fmla="*/ 3571601 w 7294515"/>
                <a:gd name="connsiteY114" fmla="*/ 783771 h 6178731"/>
                <a:gd name="connsiteX115" fmla="*/ 3506287 w 7294515"/>
                <a:gd name="connsiteY115" fmla="*/ 940526 h 6178731"/>
                <a:gd name="connsiteX116" fmla="*/ 3480161 w 7294515"/>
                <a:gd name="connsiteY116" fmla="*/ 1018903 h 6178731"/>
                <a:gd name="connsiteX117" fmla="*/ 3597727 w 7294515"/>
                <a:gd name="connsiteY117" fmla="*/ 1084217 h 6178731"/>
                <a:gd name="connsiteX118" fmla="*/ 3754481 w 7294515"/>
                <a:gd name="connsiteY118" fmla="*/ 1162594 h 6178731"/>
                <a:gd name="connsiteX119" fmla="*/ 3845921 w 7294515"/>
                <a:gd name="connsiteY119" fmla="*/ 1188720 h 6178731"/>
                <a:gd name="connsiteX120" fmla="*/ 3898172 w 7294515"/>
                <a:gd name="connsiteY120" fmla="*/ 1240971 h 6178731"/>
                <a:gd name="connsiteX121" fmla="*/ 3963487 w 7294515"/>
                <a:gd name="connsiteY121" fmla="*/ 1293223 h 6178731"/>
                <a:gd name="connsiteX122" fmla="*/ 3976549 w 7294515"/>
                <a:gd name="connsiteY122" fmla="*/ 1410788 h 6178731"/>
                <a:gd name="connsiteX123" fmla="*/ 4054927 w 7294515"/>
                <a:gd name="connsiteY123" fmla="*/ 1606731 h 6178731"/>
                <a:gd name="connsiteX124" fmla="*/ 4028801 w 7294515"/>
                <a:gd name="connsiteY124" fmla="*/ 1658983 h 6178731"/>
                <a:gd name="connsiteX125" fmla="*/ 4133304 w 7294515"/>
                <a:gd name="connsiteY125" fmla="*/ 1658983 h 6178731"/>
                <a:gd name="connsiteX126" fmla="*/ 4185555 w 7294515"/>
                <a:gd name="connsiteY126" fmla="*/ 1698171 h 6178731"/>
                <a:gd name="connsiteX127" fmla="*/ 4237807 w 7294515"/>
                <a:gd name="connsiteY127" fmla="*/ 1672046 h 6178731"/>
                <a:gd name="connsiteX128" fmla="*/ 4237807 w 7294515"/>
                <a:gd name="connsiteY128" fmla="*/ 1815737 h 6178731"/>
                <a:gd name="connsiteX129" fmla="*/ 4486001 w 7294515"/>
                <a:gd name="connsiteY129" fmla="*/ 1854926 h 6178731"/>
                <a:gd name="connsiteX130" fmla="*/ 4708069 w 7294515"/>
                <a:gd name="connsiteY130" fmla="*/ 1881051 h 6178731"/>
                <a:gd name="connsiteX131" fmla="*/ 4917075 w 7294515"/>
                <a:gd name="connsiteY131" fmla="*/ 1946366 h 6178731"/>
                <a:gd name="connsiteX132" fmla="*/ 5093016 w 7294515"/>
                <a:gd name="connsiteY132" fmla="*/ 1979295 h 6178731"/>
                <a:gd name="connsiteX133" fmla="*/ 5495651 w 7294515"/>
                <a:gd name="connsiteY133" fmla="*/ 1933847 h 6178731"/>
                <a:gd name="connsiteX134" fmla="*/ 5779224 w 7294515"/>
                <a:gd name="connsiteY134" fmla="*/ 1397726 h 6178731"/>
                <a:gd name="connsiteX0" fmla="*/ 5779224 w 7294515"/>
                <a:gd name="connsiteY0" fmla="*/ 1397726 h 6178731"/>
                <a:gd name="connsiteX1" fmla="*/ 6667498 w 7294515"/>
                <a:gd name="connsiteY1" fmla="*/ 1920240 h 6178731"/>
                <a:gd name="connsiteX2" fmla="*/ 6210298 w 7294515"/>
                <a:gd name="connsiteY2" fmla="*/ 2717074 h 6178731"/>
                <a:gd name="connsiteX3" fmla="*/ 6615247 w 7294515"/>
                <a:gd name="connsiteY3" fmla="*/ 3122023 h 6178731"/>
                <a:gd name="connsiteX4" fmla="*/ 6654435 w 7294515"/>
                <a:gd name="connsiteY4" fmla="*/ 3500846 h 6178731"/>
                <a:gd name="connsiteX5" fmla="*/ 6772001 w 7294515"/>
                <a:gd name="connsiteY5" fmla="*/ 3853543 h 6178731"/>
                <a:gd name="connsiteX6" fmla="*/ 6954881 w 7294515"/>
                <a:gd name="connsiteY6" fmla="*/ 4180114 h 6178731"/>
                <a:gd name="connsiteX7" fmla="*/ 7085509 w 7294515"/>
                <a:gd name="connsiteY7" fmla="*/ 4611188 h 6178731"/>
                <a:gd name="connsiteX8" fmla="*/ 7176949 w 7294515"/>
                <a:gd name="connsiteY8" fmla="*/ 4937760 h 6178731"/>
                <a:gd name="connsiteX9" fmla="*/ 7111635 w 7294515"/>
                <a:gd name="connsiteY9" fmla="*/ 5199017 h 6178731"/>
                <a:gd name="connsiteX10" fmla="*/ 7046321 w 7294515"/>
                <a:gd name="connsiteY10" fmla="*/ 5421086 h 6178731"/>
                <a:gd name="connsiteX11" fmla="*/ 7176949 w 7294515"/>
                <a:gd name="connsiteY11" fmla="*/ 5525588 h 6178731"/>
                <a:gd name="connsiteX12" fmla="*/ 7163887 w 7294515"/>
                <a:gd name="connsiteY12" fmla="*/ 5682343 h 6178731"/>
                <a:gd name="connsiteX13" fmla="*/ 7150824 w 7294515"/>
                <a:gd name="connsiteY13" fmla="*/ 5786846 h 6178731"/>
                <a:gd name="connsiteX14" fmla="*/ 7229201 w 7294515"/>
                <a:gd name="connsiteY14" fmla="*/ 5891348 h 6178731"/>
                <a:gd name="connsiteX15" fmla="*/ 7255327 w 7294515"/>
                <a:gd name="connsiteY15" fmla="*/ 6035040 h 6178731"/>
                <a:gd name="connsiteX16" fmla="*/ 7294515 w 7294515"/>
                <a:gd name="connsiteY16" fmla="*/ 6113417 h 6178731"/>
                <a:gd name="connsiteX17" fmla="*/ 7111635 w 7294515"/>
                <a:gd name="connsiteY17" fmla="*/ 6178731 h 6178731"/>
                <a:gd name="connsiteX18" fmla="*/ 6981007 w 7294515"/>
                <a:gd name="connsiteY18" fmla="*/ 6139543 h 6178731"/>
                <a:gd name="connsiteX19" fmla="*/ 6981007 w 7294515"/>
                <a:gd name="connsiteY19" fmla="*/ 6139543 h 6178731"/>
                <a:gd name="connsiteX20" fmla="*/ 6811189 w 7294515"/>
                <a:gd name="connsiteY20" fmla="*/ 6165668 h 6178731"/>
                <a:gd name="connsiteX21" fmla="*/ 6758938 w 7294515"/>
                <a:gd name="connsiteY21" fmla="*/ 6048103 h 6178731"/>
                <a:gd name="connsiteX22" fmla="*/ 6667498 w 7294515"/>
                <a:gd name="connsiteY22" fmla="*/ 6021977 h 6178731"/>
                <a:gd name="connsiteX23" fmla="*/ 6615247 w 7294515"/>
                <a:gd name="connsiteY23" fmla="*/ 6087291 h 6178731"/>
                <a:gd name="connsiteX24" fmla="*/ 6471555 w 7294515"/>
                <a:gd name="connsiteY24" fmla="*/ 6152606 h 6178731"/>
                <a:gd name="connsiteX25" fmla="*/ 6380115 w 7294515"/>
                <a:gd name="connsiteY25" fmla="*/ 6139543 h 6178731"/>
                <a:gd name="connsiteX26" fmla="*/ 6275612 w 7294515"/>
                <a:gd name="connsiteY26" fmla="*/ 6074228 h 6178731"/>
                <a:gd name="connsiteX27" fmla="*/ 6171109 w 7294515"/>
                <a:gd name="connsiteY27" fmla="*/ 6126480 h 6178731"/>
                <a:gd name="connsiteX28" fmla="*/ 6053544 w 7294515"/>
                <a:gd name="connsiteY28" fmla="*/ 6126480 h 6178731"/>
                <a:gd name="connsiteX29" fmla="*/ 5975167 w 7294515"/>
                <a:gd name="connsiteY29" fmla="*/ 6100354 h 6178731"/>
                <a:gd name="connsiteX30" fmla="*/ 5883727 w 7294515"/>
                <a:gd name="connsiteY30" fmla="*/ 6061166 h 6178731"/>
                <a:gd name="connsiteX31" fmla="*/ 5883727 w 7294515"/>
                <a:gd name="connsiteY31" fmla="*/ 6035040 h 6178731"/>
                <a:gd name="connsiteX32" fmla="*/ 5740035 w 7294515"/>
                <a:gd name="connsiteY32" fmla="*/ 5995851 h 6178731"/>
                <a:gd name="connsiteX33" fmla="*/ 5687784 w 7294515"/>
                <a:gd name="connsiteY33" fmla="*/ 5982788 h 6178731"/>
                <a:gd name="connsiteX34" fmla="*/ 5648595 w 7294515"/>
                <a:gd name="connsiteY34" fmla="*/ 5930537 h 6178731"/>
                <a:gd name="connsiteX35" fmla="*/ 5648595 w 7294515"/>
                <a:gd name="connsiteY35" fmla="*/ 5826034 h 6178731"/>
                <a:gd name="connsiteX36" fmla="*/ 5557155 w 7294515"/>
                <a:gd name="connsiteY36" fmla="*/ 5773783 h 6178731"/>
                <a:gd name="connsiteX37" fmla="*/ 5570218 w 7294515"/>
                <a:gd name="connsiteY37" fmla="*/ 5708468 h 6178731"/>
                <a:gd name="connsiteX38" fmla="*/ 5478778 w 7294515"/>
                <a:gd name="connsiteY38" fmla="*/ 5643154 h 6178731"/>
                <a:gd name="connsiteX39" fmla="*/ 5256709 w 7294515"/>
                <a:gd name="connsiteY39" fmla="*/ 5812971 h 6178731"/>
                <a:gd name="connsiteX40" fmla="*/ 4930138 w 7294515"/>
                <a:gd name="connsiteY40" fmla="*/ 5865223 h 6178731"/>
                <a:gd name="connsiteX41" fmla="*/ 4812572 w 7294515"/>
                <a:gd name="connsiteY41" fmla="*/ 6008914 h 6178731"/>
                <a:gd name="connsiteX42" fmla="*/ 4316184 w 7294515"/>
                <a:gd name="connsiteY42" fmla="*/ 5460274 h 6178731"/>
                <a:gd name="connsiteX43" fmla="*/ 3858984 w 7294515"/>
                <a:gd name="connsiteY43" fmla="*/ 4924697 h 6178731"/>
                <a:gd name="connsiteX44" fmla="*/ 3924298 w 7294515"/>
                <a:gd name="connsiteY44" fmla="*/ 5199017 h 6178731"/>
                <a:gd name="connsiteX45" fmla="*/ 3885109 w 7294515"/>
                <a:gd name="connsiteY45" fmla="*/ 5199017 h 6178731"/>
                <a:gd name="connsiteX46" fmla="*/ 3858984 w 7294515"/>
                <a:gd name="connsiteY46" fmla="*/ 5303520 h 6178731"/>
                <a:gd name="connsiteX47" fmla="*/ 3858984 w 7294515"/>
                <a:gd name="connsiteY47" fmla="*/ 5381897 h 6178731"/>
                <a:gd name="connsiteX48" fmla="*/ 3767544 w 7294515"/>
                <a:gd name="connsiteY48" fmla="*/ 5081451 h 6178731"/>
                <a:gd name="connsiteX49" fmla="*/ 3689167 w 7294515"/>
                <a:gd name="connsiteY49" fmla="*/ 4885508 h 6178731"/>
                <a:gd name="connsiteX50" fmla="*/ 3519349 w 7294515"/>
                <a:gd name="connsiteY50" fmla="*/ 4702628 h 6178731"/>
                <a:gd name="connsiteX51" fmla="*/ 3323407 w 7294515"/>
                <a:gd name="connsiteY51" fmla="*/ 4572000 h 6178731"/>
                <a:gd name="connsiteX52" fmla="*/ 3140527 w 7294515"/>
                <a:gd name="connsiteY52" fmla="*/ 4467497 h 6178731"/>
                <a:gd name="connsiteX53" fmla="*/ 3101338 w 7294515"/>
                <a:gd name="connsiteY53" fmla="*/ 4558937 h 6178731"/>
                <a:gd name="connsiteX54" fmla="*/ 3101338 w 7294515"/>
                <a:gd name="connsiteY54" fmla="*/ 4715691 h 6178731"/>
                <a:gd name="connsiteX55" fmla="*/ 3088275 w 7294515"/>
                <a:gd name="connsiteY55" fmla="*/ 4794068 h 6178731"/>
                <a:gd name="connsiteX56" fmla="*/ 2696389 w 7294515"/>
                <a:gd name="connsiteY56" fmla="*/ 4715691 h 6178731"/>
                <a:gd name="connsiteX57" fmla="*/ 2304504 w 7294515"/>
                <a:gd name="connsiteY57" fmla="*/ 4715691 h 6178731"/>
                <a:gd name="connsiteX58" fmla="*/ 2239189 w 7294515"/>
                <a:gd name="connsiteY58" fmla="*/ 4728754 h 6178731"/>
                <a:gd name="connsiteX59" fmla="*/ 2043247 w 7294515"/>
                <a:gd name="connsiteY59" fmla="*/ 4728754 h 6178731"/>
                <a:gd name="connsiteX60" fmla="*/ 1847304 w 7294515"/>
                <a:gd name="connsiteY60" fmla="*/ 4741817 h 6178731"/>
                <a:gd name="connsiteX61" fmla="*/ 1768927 w 7294515"/>
                <a:gd name="connsiteY61" fmla="*/ 4689566 h 6178731"/>
                <a:gd name="connsiteX62" fmla="*/ 1651361 w 7294515"/>
                <a:gd name="connsiteY62" fmla="*/ 4297680 h 6178731"/>
                <a:gd name="connsiteX63" fmla="*/ 1520732 w 7294515"/>
                <a:gd name="connsiteY63" fmla="*/ 4258491 h 6178731"/>
                <a:gd name="connsiteX64" fmla="*/ 1518578 w 7294515"/>
                <a:gd name="connsiteY64" fmla="*/ 4140109 h 6178731"/>
                <a:gd name="connsiteX65" fmla="*/ 669538 w 7294515"/>
                <a:gd name="connsiteY65" fmla="*/ 4736518 h 6178731"/>
                <a:gd name="connsiteX66" fmla="*/ 0 w 7294515"/>
                <a:gd name="connsiteY66" fmla="*/ 4011900 h 6178731"/>
                <a:gd name="connsiteX67" fmla="*/ 397327 w 7294515"/>
                <a:gd name="connsiteY67" fmla="*/ 3383280 h 6178731"/>
                <a:gd name="connsiteX68" fmla="*/ 305624 w 7294515"/>
                <a:gd name="connsiteY68" fmla="*/ 3325981 h 6178731"/>
                <a:gd name="connsiteX69" fmla="*/ 22911 w 7294515"/>
                <a:gd name="connsiteY69" fmla="*/ 3122762 h 6178731"/>
                <a:gd name="connsiteX70" fmla="*/ 266698 w 7294515"/>
                <a:gd name="connsiteY70" fmla="*/ 2965268 h 6178731"/>
                <a:gd name="connsiteX71" fmla="*/ 645521 w 7294515"/>
                <a:gd name="connsiteY71" fmla="*/ 2651760 h 6178731"/>
                <a:gd name="connsiteX72" fmla="*/ 841464 w 7294515"/>
                <a:gd name="connsiteY72" fmla="*/ 2416628 h 6178731"/>
                <a:gd name="connsiteX73" fmla="*/ 1168035 w 7294515"/>
                <a:gd name="connsiteY73" fmla="*/ 2024743 h 6178731"/>
                <a:gd name="connsiteX74" fmla="*/ 1363978 w 7294515"/>
                <a:gd name="connsiteY74" fmla="*/ 1789611 h 6178731"/>
                <a:gd name="connsiteX75" fmla="*/ 1468481 w 7294515"/>
                <a:gd name="connsiteY75" fmla="*/ 1528354 h 6178731"/>
                <a:gd name="connsiteX76" fmla="*/ 1442355 w 7294515"/>
                <a:gd name="connsiteY76" fmla="*/ 1410788 h 6178731"/>
                <a:gd name="connsiteX77" fmla="*/ 1285601 w 7294515"/>
                <a:gd name="connsiteY77" fmla="*/ 1227908 h 6178731"/>
                <a:gd name="connsiteX78" fmla="*/ 1324789 w 7294515"/>
                <a:gd name="connsiteY78" fmla="*/ 1110343 h 6178731"/>
                <a:gd name="connsiteX79" fmla="*/ 1337852 w 7294515"/>
                <a:gd name="connsiteY79" fmla="*/ 992777 h 6178731"/>
                <a:gd name="connsiteX80" fmla="*/ 1403167 w 7294515"/>
                <a:gd name="connsiteY80" fmla="*/ 914400 h 6178731"/>
                <a:gd name="connsiteX81" fmla="*/ 1377041 w 7294515"/>
                <a:gd name="connsiteY81" fmla="*/ 809897 h 6178731"/>
                <a:gd name="connsiteX82" fmla="*/ 1416229 w 7294515"/>
                <a:gd name="connsiteY82" fmla="*/ 783771 h 6178731"/>
                <a:gd name="connsiteX83" fmla="*/ 1507669 w 7294515"/>
                <a:gd name="connsiteY83" fmla="*/ 640080 h 6178731"/>
                <a:gd name="connsiteX84" fmla="*/ 1468481 w 7294515"/>
                <a:gd name="connsiteY84" fmla="*/ 587828 h 6178731"/>
                <a:gd name="connsiteX85" fmla="*/ 1520732 w 7294515"/>
                <a:gd name="connsiteY85" fmla="*/ 535577 h 6178731"/>
                <a:gd name="connsiteX86" fmla="*/ 1455418 w 7294515"/>
                <a:gd name="connsiteY86" fmla="*/ 483326 h 6178731"/>
                <a:gd name="connsiteX87" fmla="*/ 1507669 w 7294515"/>
                <a:gd name="connsiteY87" fmla="*/ 391886 h 6178731"/>
                <a:gd name="connsiteX88" fmla="*/ 1520732 w 7294515"/>
                <a:gd name="connsiteY88" fmla="*/ 274320 h 6178731"/>
                <a:gd name="connsiteX89" fmla="*/ 1572984 w 7294515"/>
                <a:gd name="connsiteY89" fmla="*/ 117566 h 6178731"/>
                <a:gd name="connsiteX90" fmla="*/ 1625235 w 7294515"/>
                <a:gd name="connsiteY90" fmla="*/ 0 h 6178731"/>
                <a:gd name="connsiteX91" fmla="*/ 1873429 w 7294515"/>
                <a:gd name="connsiteY91" fmla="*/ 130628 h 6178731"/>
                <a:gd name="connsiteX92" fmla="*/ 2017121 w 7294515"/>
                <a:gd name="connsiteY92" fmla="*/ 248194 h 6178731"/>
                <a:gd name="connsiteX93" fmla="*/ 2173875 w 7294515"/>
                <a:gd name="connsiteY93" fmla="*/ 222068 h 6178731"/>
                <a:gd name="connsiteX94" fmla="*/ 2317567 w 7294515"/>
                <a:gd name="connsiteY94" fmla="*/ 287383 h 6178731"/>
                <a:gd name="connsiteX95" fmla="*/ 2500447 w 7294515"/>
                <a:gd name="connsiteY95" fmla="*/ 287383 h 6178731"/>
                <a:gd name="connsiteX96" fmla="*/ 2565761 w 7294515"/>
                <a:gd name="connsiteY96" fmla="*/ 287383 h 6178731"/>
                <a:gd name="connsiteX97" fmla="*/ 2604949 w 7294515"/>
                <a:gd name="connsiteY97" fmla="*/ 365760 h 6178731"/>
                <a:gd name="connsiteX98" fmla="*/ 2474321 w 7294515"/>
                <a:gd name="connsiteY98" fmla="*/ 444137 h 6178731"/>
                <a:gd name="connsiteX99" fmla="*/ 2448195 w 7294515"/>
                <a:gd name="connsiteY99" fmla="*/ 561703 h 6178731"/>
                <a:gd name="connsiteX100" fmla="*/ 2369818 w 7294515"/>
                <a:gd name="connsiteY100" fmla="*/ 666206 h 6178731"/>
                <a:gd name="connsiteX101" fmla="*/ 2435132 w 7294515"/>
                <a:gd name="connsiteY101" fmla="*/ 731520 h 6178731"/>
                <a:gd name="connsiteX102" fmla="*/ 2513509 w 7294515"/>
                <a:gd name="connsiteY102" fmla="*/ 653143 h 6178731"/>
                <a:gd name="connsiteX103" fmla="*/ 2604949 w 7294515"/>
                <a:gd name="connsiteY103" fmla="*/ 600891 h 6178731"/>
                <a:gd name="connsiteX104" fmla="*/ 2722515 w 7294515"/>
                <a:gd name="connsiteY104" fmla="*/ 561703 h 6178731"/>
                <a:gd name="connsiteX105" fmla="*/ 2709452 w 7294515"/>
                <a:gd name="connsiteY105" fmla="*/ 444137 h 6178731"/>
                <a:gd name="connsiteX106" fmla="*/ 2827018 w 7294515"/>
                <a:gd name="connsiteY106" fmla="*/ 535577 h 6178731"/>
                <a:gd name="connsiteX107" fmla="*/ 2944584 w 7294515"/>
                <a:gd name="connsiteY107" fmla="*/ 679268 h 6178731"/>
                <a:gd name="connsiteX108" fmla="*/ 2996835 w 7294515"/>
                <a:gd name="connsiteY108" fmla="*/ 783771 h 6178731"/>
                <a:gd name="connsiteX109" fmla="*/ 3009898 w 7294515"/>
                <a:gd name="connsiteY109" fmla="*/ 705394 h 6178731"/>
                <a:gd name="connsiteX110" fmla="*/ 3101338 w 7294515"/>
                <a:gd name="connsiteY110" fmla="*/ 666206 h 6178731"/>
                <a:gd name="connsiteX111" fmla="*/ 3140527 w 7294515"/>
                <a:gd name="connsiteY111" fmla="*/ 509451 h 6178731"/>
                <a:gd name="connsiteX112" fmla="*/ 3284218 w 7294515"/>
                <a:gd name="connsiteY112" fmla="*/ 574766 h 6178731"/>
                <a:gd name="connsiteX113" fmla="*/ 3271155 w 7294515"/>
                <a:gd name="connsiteY113" fmla="*/ 705394 h 6178731"/>
                <a:gd name="connsiteX114" fmla="*/ 3271155 w 7294515"/>
                <a:gd name="connsiteY114" fmla="*/ 757646 h 6178731"/>
                <a:gd name="connsiteX115" fmla="*/ 3571601 w 7294515"/>
                <a:gd name="connsiteY115" fmla="*/ 783771 h 6178731"/>
                <a:gd name="connsiteX116" fmla="*/ 3506287 w 7294515"/>
                <a:gd name="connsiteY116" fmla="*/ 940526 h 6178731"/>
                <a:gd name="connsiteX117" fmla="*/ 3480161 w 7294515"/>
                <a:gd name="connsiteY117" fmla="*/ 1018903 h 6178731"/>
                <a:gd name="connsiteX118" fmla="*/ 3597727 w 7294515"/>
                <a:gd name="connsiteY118" fmla="*/ 1084217 h 6178731"/>
                <a:gd name="connsiteX119" fmla="*/ 3754481 w 7294515"/>
                <a:gd name="connsiteY119" fmla="*/ 1162594 h 6178731"/>
                <a:gd name="connsiteX120" fmla="*/ 3845921 w 7294515"/>
                <a:gd name="connsiteY120" fmla="*/ 1188720 h 6178731"/>
                <a:gd name="connsiteX121" fmla="*/ 3898172 w 7294515"/>
                <a:gd name="connsiteY121" fmla="*/ 1240971 h 6178731"/>
                <a:gd name="connsiteX122" fmla="*/ 3963487 w 7294515"/>
                <a:gd name="connsiteY122" fmla="*/ 1293223 h 6178731"/>
                <a:gd name="connsiteX123" fmla="*/ 3976549 w 7294515"/>
                <a:gd name="connsiteY123" fmla="*/ 1410788 h 6178731"/>
                <a:gd name="connsiteX124" fmla="*/ 4054927 w 7294515"/>
                <a:gd name="connsiteY124" fmla="*/ 1606731 h 6178731"/>
                <a:gd name="connsiteX125" fmla="*/ 4028801 w 7294515"/>
                <a:gd name="connsiteY125" fmla="*/ 1658983 h 6178731"/>
                <a:gd name="connsiteX126" fmla="*/ 4133304 w 7294515"/>
                <a:gd name="connsiteY126" fmla="*/ 1658983 h 6178731"/>
                <a:gd name="connsiteX127" fmla="*/ 4185555 w 7294515"/>
                <a:gd name="connsiteY127" fmla="*/ 1698171 h 6178731"/>
                <a:gd name="connsiteX128" fmla="*/ 4237807 w 7294515"/>
                <a:gd name="connsiteY128" fmla="*/ 1672046 h 6178731"/>
                <a:gd name="connsiteX129" fmla="*/ 4237807 w 7294515"/>
                <a:gd name="connsiteY129" fmla="*/ 1815737 h 6178731"/>
                <a:gd name="connsiteX130" fmla="*/ 4486001 w 7294515"/>
                <a:gd name="connsiteY130" fmla="*/ 1854926 h 6178731"/>
                <a:gd name="connsiteX131" fmla="*/ 4708069 w 7294515"/>
                <a:gd name="connsiteY131" fmla="*/ 1881051 h 6178731"/>
                <a:gd name="connsiteX132" fmla="*/ 4917075 w 7294515"/>
                <a:gd name="connsiteY132" fmla="*/ 1946366 h 6178731"/>
                <a:gd name="connsiteX133" fmla="*/ 5093016 w 7294515"/>
                <a:gd name="connsiteY133" fmla="*/ 1979295 h 6178731"/>
                <a:gd name="connsiteX134" fmla="*/ 5495651 w 7294515"/>
                <a:gd name="connsiteY134" fmla="*/ 1933847 h 6178731"/>
                <a:gd name="connsiteX135" fmla="*/ 5779224 w 7294515"/>
                <a:gd name="connsiteY135" fmla="*/ 1397726 h 6178731"/>
                <a:gd name="connsiteX0" fmla="*/ 5779224 w 7294515"/>
                <a:gd name="connsiteY0" fmla="*/ 1397726 h 6178731"/>
                <a:gd name="connsiteX1" fmla="*/ 6667498 w 7294515"/>
                <a:gd name="connsiteY1" fmla="*/ 1920240 h 6178731"/>
                <a:gd name="connsiteX2" fmla="*/ 6210298 w 7294515"/>
                <a:gd name="connsiteY2" fmla="*/ 2717074 h 6178731"/>
                <a:gd name="connsiteX3" fmla="*/ 6615247 w 7294515"/>
                <a:gd name="connsiteY3" fmla="*/ 3122023 h 6178731"/>
                <a:gd name="connsiteX4" fmla="*/ 6654435 w 7294515"/>
                <a:gd name="connsiteY4" fmla="*/ 3500846 h 6178731"/>
                <a:gd name="connsiteX5" fmla="*/ 6772001 w 7294515"/>
                <a:gd name="connsiteY5" fmla="*/ 3853543 h 6178731"/>
                <a:gd name="connsiteX6" fmla="*/ 6954881 w 7294515"/>
                <a:gd name="connsiteY6" fmla="*/ 4180114 h 6178731"/>
                <a:gd name="connsiteX7" fmla="*/ 7085509 w 7294515"/>
                <a:gd name="connsiteY7" fmla="*/ 4611188 h 6178731"/>
                <a:gd name="connsiteX8" fmla="*/ 7176949 w 7294515"/>
                <a:gd name="connsiteY8" fmla="*/ 4937760 h 6178731"/>
                <a:gd name="connsiteX9" fmla="*/ 7111635 w 7294515"/>
                <a:gd name="connsiteY9" fmla="*/ 5199017 h 6178731"/>
                <a:gd name="connsiteX10" fmla="*/ 7046321 w 7294515"/>
                <a:gd name="connsiteY10" fmla="*/ 5421086 h 6178731"/>
                <a:gd name="connsiteX11" fmla="*/ 7176949 w 7294515"/>
                <a:gd name="connsiteY11" fmla="*/ 5525588 h 6178731"/>
                <a:gd name="connsiteX12" fmla="*/ 7163887 w 7294515"/>
                <a:gd name="connsiteY12" fmla="*/ 5682343 h 6178731"/>
                <a:gd name="connsiteX13" fmla="*/ 7150824 w 7294515"/>
                <a:gd name="connsiteY13" fmla="*/ 5786846 h 6178731"/>
                <a:gd name="connsiteX14" fmla="*/ 7229201 w 7294515"/>
                <a:gd name="connsiteY14" fmla="*/ 5891348 h 6178731"/>
                <a:gd name="connsiteX15" fmla="*/ 7255327 w 7294515"/>
                <a:gd name="connsiteY15" fmla="*/ 6035040 h 6178731"/>
                <a:gd name="connsiteX16" fmla="*/ 7294515 w 7294515"/>
                <a:gd name="connsiteY16" fmla="*/ 6113417 h 6178731"/>
                <a:gd name="connsiteX17" fmla="*/ 7111635 w 7294515"/>
                <a:gd name="connsiteY17" fmla="*/ 6178731 h 6178731"/>
                <a:gd name="connsiteX18" fmla="*/ 6981007 w 7294515"/>
                <a:gd name="connsiteY18" fmla="*/ 6139543 h 6178731"/>
                <a:gd name="connsiteX19" fmla="*/ 6981007 w 7294515"/>
                <a:gd name="connsiteY19" fmla="*/ 6139543 h 6178731"/>
                <a:gd name="connsiteX20" fmla="*/ 6811189 w 7294515"/>
                <a:gd name="connsiteY20" fmla="*/ 6165668 h 6178731"/>
                <a:gd name="connsiteX21" fmla="*/ 6758938 w 7294515"/>
                <a:gd name="connsiteY21" fmla="*/ 6048103 h 6178731"/>
                <a:gd name="connsiteX22" fmla="*/ 6667498 w 7294515"/>
                <a:gd name="connsiteY22" fmla="*/ 6021977 h 6178731"/>
                <a:gd name="connsiteX23" fmla="*/ 6615247 w 7294515"/>
                <a:gd name="connsiteY23" fmla="*/ 6087291 h 6178731"/>
                <a:gd name="connsiteX24" fmla="*/ 6471555 w 7294515"/>
                <a:gd name="connsiteY24" fmla="*/ 6152606 h 6178731"/>
                <a:gd name="connsiteX25" fmla="*/ 6380115 w 7294515"/>
                <a:gd name="connsiteY25" fmla="*/ 6139543 h 6178731"/>
                <a:gd name="connsiteX26" fmla="*/ 6275612 w 7294515"/>
                <a:gd name="connsiteY26" fmla="*/ 6074228 h 6178731"/>
                <a:gd name="connsiteX27" fmla="*/ 6171109 w 7294515"/>
                <a:gd name="connsiteY27" fmla="*/ 6126480 h 6178731"/>
                <a:gd name="connsiteX28" fmla="*/ 6053544 w 7294515"/>
                <a:gd name="connsiteY28" fmla="*/ 6126480 h 6178731"/>
                <a:gd name="connsiteX29" fmla="*/ 5975167 w 7294515"/>
                <a:gd name="connsiteY29" fmla="*/ 6100354 h 6178731"/>
                <a:gd name="connsiteX30" fmla="*/ 5883727 w 7294515"/>
                <a:gd name="connsiteY30" fmla="*/ 6061166 h 6178731"/>
                <a:gd name="connsiteX31" fmla="*/ 5883727 w 7294515"/>
                <a:gd name="connsiteY31" fmla="*/ 6035040 h 6178731"/>
                <a:gd name="connsiteX32" fmla="*/ 5740035 w 7294515"/>
                <a:gd name="connsiteY32" fmla="*/ 5995851 h 6178731"/>
                <a:gd name="connsiteX33" fmla="*/ 5687784 w 7294515"/>
                <a:gd name="connsiteY33" fmla="*/ 5982788 h 6178731"/>
                <a:gd name="connsiteX34" fmla="*/ 5648595 w 7294515"/>
                <a:gd name="connsiteY34" fmla="*/ 5930537 h 6178731"/>
                <a:gd name="connsiteX35" fmla="*/ 5648595 w 7294515"/>
                <a:gd name="connsiteY35" fmla="*/ 5826034 h 6178731"/>
                <a:gd name="connsiteX36" fmla="*/ 5557155 w 7294515"/>
                <a:gd name="connsiteY36" fmla="*/ 5773783 h 6178731"/>
                <a:gd name="connsiteX37" fmla="*/ 5570218 w 7294515"/>
                <a:gd name="connsiteY37" fmla="*/ 5708468 h 6178731"/>
                <a:gd name="connsiteX38" fmla="*/ 5478778 w 7294515"/>
                <a:gd name="connsiteY38" fmla="*/ 5643154 h 6178731"/>
                <a:gd name="connsiteX39" fmla="*/ 5256709 w 7294515"/>
                <a:gd name="connsiteY39" fmla="*/ 5812971 h 6178731"/>
                <a:gd name="connsiteX40" fmla="*/ 4930138 w 7294515"/>
                <a:gd name="connsiteY40" fmla="*/ 5865223 h 6178731"/>
                <a:gd name="connsiteX41" fmla="*/ 4812572 w 7294515"/>
                <a:gd name="connsiteY41" fmla="*/ 6008914 h 6178731"/>
                <a:gd name="connsiteX42" fmla="*/ 4316184 w 7294515"/>
                <a:gd name="connsiteY42" fmla="*/ 5460274 h 6178731"/>
                <a:gd name="connsiteX43" fmla="*/ 3858984 w 7294515"/>
                <a:gd name="connsiteY43" fmla="*/ 4924697 h 6178731"/>
                <a:gd name="connsiteX44" fmla="*/ 3924298 w 7294515"/>
                <a:gd name="connsiteY44" fmla="*/ 5199017 h 6178731"/>
                <a:gd name="connsiteX45" fmla="*/ 3885109 w 7294515"/>
                <a:gd name="connsiteY45" fmla="*/ 5199017 h 6178731"/>
                <a:gd name="connsiteX46" fmla="*/ 3858984 w 7294515"/>
                <a:gd name="connsiteY46" fmla="*/ 5303520 h 6178731"/>
                <a:gd name="connsiteX47" fmla="*/ 3858984 w 7294515"/>
                <a:gd name="connsiteY47" fmla="*/ 5381897 h 6178731"/>
                <a:gd name="connsiteX48" fmla="*/ 3767544 w 7294515"/>
                <a:gd name="connsiteY48" fmla="*/ 5081451 h 6178731"/>
                <a:gd name="connsiteX49" fmla="*/ 3689167 w 7294515"/>
                <a:gd name="connsiteY49" fmla="*/ 4885508 h 6178731"/>
                <a:gd name="connsiteX50" fmla="*/ 3519349 w 7294515"/>
                <a:gd name="connsiteY50" fmla="*/ 4702628 h 6178731"/>
                <a:gd name="connsiteX51" fmla="*/ 3323407 w 7294515"/>
                <a:gd name="connsiteY51" fmla="*/ 4572000 h 6178731"/>
                <a:gd name="connsiteX52" fmla="*/ 3140527 w 7294515"/>
                <a:gd name="connsiteY52" fmla="*/ 4467497 h 6178731"/>
                <a:gd name="connsiteX53" fmla="*/ 3101338 w 7294515"/>
                <a:gd name="connsiteY53" fmla="*/ 4558937 h 6178731"/>
                <a:gd name="connsiteX54" fmla="*/ 3101338 w 7294515"/>
                <a:gd name="connsiteY54" fmla="*/ 4715691 h 6178731"/>
                <a:gd name="connsiteX55" fmla="*/ 3088275 w 7294515"/>
                <a:gd name="connsiteY55" fmla="*/ 4794068 h 6178731"/>
                <a:gd name="connsiteX56" fmla="*/ 2696389 w 7294515"/>
                <a:gd name="connsiteY56" fmla="*/ 4715691 h 6178731"/>
                <a:gd name="connsiteX57" fmla="*/ 2304504 w 7294515"/>
                <a:gd name="connsiteY57" fmla="*/ 4715691 h 6178731"/>
                <a:gd name="connsiteX58" fmla="*/ 2239189 w 7294515"/>
                <a:gd name="connsiteY58" fmla="*/ 4728754 h 6178731"/>
                <a:gd name="connsiteX59" fmla="*/ 2043247 w 7294515"/>
                <a:gd name="connsiteY59" fmla="*/ 4728754 h 6178731"/>
                <a:gd name="connsiteX60" fmla="*/ 1847304 w 7294515"/>
                <a:gd name="connsiteY60" fmla="*/ 4741817 h 6178731"/>
                <a:gd name="connsiteX61" fmla="*/ 1768927 w 7294515"/>
                <a:gd name="connsiteY61" fmla="*/ 4689566 h 6178731"/>
                <a:gd name="connsiteX62" fmla="*/ 1651361 w 7294515"/>
                <a:gd name="connsiteY62" fmla="*/ 4297680 h 6178731"/>
                <a:gd name="connsiteX63" fmla="*/ 1520732 w 7294515"/>
                <a:gd name="connsiteY63" fmla="*/ 4258491 h 6178731"/>
                <a:gd name="connsiteX64" fmla="*/ 1518578 w 7294515"/>
                <a:gd name="connsiteY64" fmla="*/ 4140109 h 6178731"/>
                <a:gd name="connsiteX65" fmla="*/ 669538 w 7294515"/>
                <a:gd name="connsiteY65" fmla="*/ 4736518 h 6178731"/>
                <a:gd name="connsiteX66" fmla="*/ 0 w 7294515"/>
                <a:gd name="connsiteY66" fmla="*/ 4011900 h 6178731"/>
                <a:gd name="connsiteX67" fmla="*/ 362545 w 7294515"/>
                <a:gd name="connsiteY67" fmla="*/ 3435038 h 6178731"/>
                <a:gd name="connsiteX68" fmla="*/ 305624 w 7294515"/>
                <a:gd name="connsiteY68" fmla="*/ 3325981 h 6178731"/>
                <a:gd name="connsiteX69" fmla="*/ 22911 w 7294515"/>
                <a:gd name="connsiteY69" fmla="*/ 3122762 h 6178731"/>
                <a:gd name="connsiteX70" fmla="*/ 266698 w 7294515"/>
                <a:gd name="connsiteY70" fmla="*/ 2965268 h 6178731"/>
                <a:gd name="connsiteX71" fmla="*/ 645521 w 7294515"/>
                <a:gd name="connsiteY71" fmla="*/ 2651760 h 6178731"/>
                <a:gd name="connsiteX72" fmla="*/ 841464 w 7294515"/>
                <a:gd name="connsiteY72" fmla="*/ 2416628 h 6178731"/>
                <a:gd name="connsiteX73" fmla="*/ 1168035 w 7294515"/>
                <a:gd name="connsiteY73" fmla="*/ 2024743 h 6178731"/>
                <a:gd name="connsiteX74" fmla="*/ 1363978 w 7294515"/>
                <a:gd name="connsiteY74" fmla="*/ 1789611 h 6178731"/>
                <a:gd name="connsiteX75" fmla="*/ 1468481 w 7294515"/>
                <a:gd name="connsiteY75" fmla="*/ 1528354 h 6178731"/>
                <a:gd name="connsiteX76" fmla="*/ 1442355 w 7294515"/>
                <a:gd name="connsiteY76" fmla="*/ 1410788 h 6178731"/>
                <a:gd name="connsiteX77" fmla="*/ 1285601 w 7294515"/>
                <a:gd name="connsiteY77" fmla="*/ 1227908 h 6178731"/>
                <a:gd name="connsiteX78" fmla="*/ 1324789 w 7294515"/>
                <a:gd name="connsiteY78" fmla="*/ 1110343 h 6178731"/>
                <a:gd name="connsiteX79" fmla="*/ 1337852 w 7294515"/>
                <a:gd name="connsiteY79" fmla="*/ 992777 h 6178731"/>
                <a:gd name="connsiteX80" fmla="*/ 1403167 w 7294515"/>
                <a:gd name="connsiteY80" fmla="*/ 914400 h 6178731"/>
                <a:gd name="connsiteX81" fmla="*/ 1377041 w 7294515"/>
                <a:gd name="connsiteY81" fmla="*/ 809897 h 6178731"/>
                <a:gd name="connsiteX82" fmla="*/ 1416229 w 7294515"/>
                <a:gd name="connsiteY82" fmla="*/ 783771 h 6178731"/>
                <a:gd name="connsiteX83" fmla="*/ 1507669 w 7294515"/>
                <a:gd name="connsiteY83" fmla="*/ 640080 h 6178731"/>
                <a:gd name="connsiteX84" fmla="*/ 1468481 w 7294515"/>
                <a:gd name="connsiteY84" fmla="*/ 587828 h 6178731"/>
                <a:gd name="connsiteX85" fmla="*/ 1520732 w 7294515"/>
                <a:gd name="connsiteY85" fmla="*/ 535577 h 6178731"/>
                <a:gd name="connsiteX86" fmla="*/ 1455418 w 7294515"/>
                <a:gd name="connsiteY86" fmla="*/ 483326 h 6178731"/>
                <a:gd name="connsiteX87" fmla="*/ 1507669 w 7294515"/>
                <a:gd name="connsiteY87" fmla="*/ 391886 h 6178731"/>
                <a:gd name="connsiteX88" fmla="*/ 1520732 w 7294515"/>
                <a:gd name="connsiteY88" fmla="*/ 274320 h 6178731"/>
                <a:gd name="connsiteX89" fmla="*/ 1572984 w 7294515"/>
                <a:gd name="connsiteY89" fmla="*/ 117566 h 6178731"/>
                <a:gd name="connsiteX90" fmla="*/ 1625235 w 7294515"/>
                <a:gd name="connsiteY90" fmla="*/ 0 h 6178731"/>
                <a:gd name="connsiteX91" fmla="*/ 1873429 w 7294515"/>
                <a:gd name="connsiteY91" fmla="*/ 130628 h 6178731"/>
                <a:gd name="connsiteX92" fmla="*/ 2017121 w 7294515"/>
                <a:gd name="connsiteY92" fmla="*/ 248194 h 6178731"/>
                <a:gd name="connsiteX93" fmla="*/ 2173875 w 7294515"/>
                <a:gd name="connsiteY93" fmla="*/ 222068 h 6178731"/>
                <a:gd name="connsiteX94" fmla="*/ 2317567 w 7294515"/>
                <a:gd name="connsiteY94" fmla="*/ 287383 h 6178731"/>
                <a:gd name="connsiteX95" fmla="*/ 2500447 w 7294515"/>
                <a:gd name="connsiteY95" fmla="*/ 287383 h 6178731"/>
                <a:gd name="connsiteX96" fmla="*/ 2565761 w 7294515"/>
                <a:gd name="connsiteY96" fmla="*/ 287383 h 6178731"/>
                <a:gd name="connsiteX97" fmla="*/ 2604949 w 7294515"/>
                <a:gd name="connsiteY97" fmla="*/ 365760 h 6178731"/>
                <a:gd name="connsiteX98" fmla="*/ 2474321 w 7294515"/>
                <a:gd name="connsiteY98" fmla="*/ 444137 h 6178731"/>
                <a:gd name="connsiteX99" fmla="*/ 2448195 w 7294515"/>
                <a:gd name="connsiteY99" fmla="*/ 561703 h 6178731"/>
                <a:gd name="connsiteX100" fmla="*/ 2369818 w 7294515"/>
                <a:gd name="connsiteY100" fmla="*/ 666206 h 6178731"/>
                <a:gd name="connsiteX101" fmla="*/ 2435132 w 7294515"/>
                <a:gd name="connsiteY101" fmla="*/ 731520 h 6178731"/>
                <a:gd name="connsiteX102" fmla="*/ 2513509 w 7294515"/>
                <a:gd name="connsiteY102" fmla="*/ 653143 h 6178731"/>
                <a:gd name="connsiteX103" fmla="*/ 2604949 w 7294515"/>
                <a:gd name="connsiteY103" fmla="*/ 600891 h 6178731"/>
                <a:gd name="connsiteX104" fmla="*/ 2722515 w 7294515"/>
                <a:gd name="connsiteY104" fmla="*/ 561703 h 6178731"/>
                <a:gd name="connsiteX105" fmla="*/ 2709452 w 7294515"/>
                <a:gd name="connsiteY105" fmla="*/ 444137 h 6178731"/>
                <a:gd name="connsiteX106" fmla="*/ 2827018 w 7294515"/>
                <a:gd name="connsiteY106" fmla="*/ 535577 h 6178731"/>
                <a:gd name="connsiteX107" fmla="*/ 2944584 w 7294515"/>
                <a:gd name="connsiteY107" fmla="*/ 679268 h 6178731"/>
                <a:gd name="connsiteX108" fmla="*/ 2996835 w 7294515"/>
                <a:gd name="connsiteY108" fmla="*/ 783771 h 6178731"/>
                <a:gd name="connsiteX109" fmla="*/ 3009898 w 7294515"/>
                <a:gd name="connsiteY109" fmla="*/ 705394 h 6178731"/>
                <a:gd name="connsiteX110" fmla="*/ 3101338 w 7294515"/>
                <a:gd name="connsiteY110" fmla="*/ 666206 h 6178731"/>
                <a:gd name="connsiteX111" fmla="*/ 3140527 w 7294515"/>
                <a:gd name="connsiteY111" fmla="*/ 509451 h 6178731"/>
                <a:gd name="connsiteX112" fmla="*/ 3284218 w 7294515"/>
                <a:gd name="connsiteY112" fmla="*/ 574766 h 6178731"/>
                <a:gd name="connsiteX113" fmla="*/ 3271155 w 7294515"/>
                <a:gd name="connsiteY113" fmla="*/ 705394 h 6178731"/>
                <a:gd name="connsiteX114" fmla="*/ 3271155 w 7294515"/>
                <a:gd name="connsiteY114" fmla="*/ 757646 h 6178731"/>
                <a:gd name="connsiteX115" fmla="*/ 3571601 w 7294515"/>
                <a:gd name="connsiteY115" fmla="*/ 783771 h 6178731"/>
                <a:gd name="connsiteX116" fmla="*/ 3506287 w 7294515"/>
                <a:gd name="connsiteY116" fmla="*/ 940526 h 6178731"/>
                <a:gd name="connsiteX117" fmla="*/ 3480161 w 7294515"/>
                <a:gd name="connsiteY117" fmla="*/ 1018903 h 6178731"/>
                <a:gd name="connsiteX118" fmla="*/ 3597727 w 7294515"/>
                <a:gd name="connsiteY118" fmla="*/ 1084217 h 6178731"/>
                <a:gd name="connsiteX119" fmla="*/ 3754481 w 7294515"/>
                <a:gd name="connsiteY119" fmla="*/ 1162594 h 6178731"/>
                <a:gd name="connsiteX120" fmla="*/ 3845921 w 7294515"/>
                <a:gd name="connsiteY120" fmla="*/ 1188720 h 6178731"/>
                <a:gd name="connsiteX121" fmla="*/ 3898172 w 7294515"/>
                <a:gd name="connsiteY121" fmla="*/ 1240971 h 6178731"/>
                <a:gd name="connsiteX122" fmla="*/ 3963487 w 7294515"/>
                <a:gd name="connsiteY122" fmla="*/ 1293223 h 6178731"/>
                <a:gd name="connsiteX123" fmla="*/ 3976549 w 7294515"/>
                <a:gd name="connsiteY123" fmla="*/ 1410788 h 6178731"/>
                <a:gd name="connsiteX124" fmla="*/ 4054927 w 7294515"/>
                <a:gd name="connsiteY124" fmla="*/ 1606731 h 6178731"/>
                <a:gd name="connsiteX125" fmla="*/ 4028801 w 7294515"/>
                <a:gd name="connsiteY125" fmla="*/ 1658983 h 6178731"/>
                <a:gd name="connsiteX126" fmla="*/ 4133304 w 7294515"/>
                <a:gd name="connsiteY126" fmla="*/ 1658983 h 6178731"/>
                <a:gd name="connsiteX127" fmla="*/ 4185555 w 7294515"/>
                <a:gd name="connsiteY127" fmla="*/ 1698171 h 6178731"/>
                <a:gd name="connsiteX128" fmla="*/ 4237807 w 7294515"/>
                <a:gd name="connsiteY128" fmla="*/ 1672046 h 6178731"/>
                <a:gd name="connsiteX129" fmla="*/ 4237807 w 7294515"/>
                <a:gd name="connsiteY129" fmla="*/ 1815737 h 6178731"/>
                <a:gd name="connsiteX130" fmla="*/ 4486001 w 7294515"/>
                <a:gd name="connsiteY130" fmla="*/ 1854926 h 6178731"/>
                <a:gd name="connsiteX131" fmla="*/ 4708069 w 7294515"/>
                <a:gd name="connsiteY131" fmla="*/ 1881051 h 6178731"/>
                <a:gd name="connsiteX132" fmla="*/ 4917075 w 7294515"/>
                <a:gd name="connsiteY132" fmla="*/ 1946366 h 6178731"/>
                <a:gd name="connsiteX133" fmla="*/ 5093016 w 7294515"/>
                <a:gd name="connsiteY133" fmla="*/ 1979295 h 6178731"/>
                <a:gd name="connsiteX134" fmla="*/ 5495651 w 7294515"/>
                <a:gd name="connsiteY134" fmla="*/ 1933847 h 6178731"/>
                <a:gd name="connsiteX135" fmla="*/ 5779224 w 7294515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5 w 7320601"/>
                <a:gd name="connsiteY56" fmla="*/ 47156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873390 w 7320601"/>
                <a:gd name="connsiteY60" fmla="*/ 4741817 h 6178731"/>
                <a:gd name="connsiteX61" fmla="*/ 1795013 w 7320601"/>
                <a:gd name="connsiteY61" fmla="*/ 4689566 h 6178731"/>
                <a:gd name="connsiteX62" fmla="*/ 1677447 w 7320601"/>
                <a:gd name="connsiteY62" fmla="*/ 4297680 h 6178731"/>
                <a:gd name="connsiteX63" fmla="*/ 1546818 w 7320601"/>
                <a:gd name="connsiteY63" fmla="*/ 4258491 h 6178731"/>
                <a:gd name="connsiteX64" fmla="*/ 1544664 w 7320601"/>
                <a:gd name="connsiteY64" fmla="*/ 4140109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5 w 7320601"/>
                <a:gd name="connsiteY56" fmla="*/ 47156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873390 w 7320601"/>
                <a:gd name="connsiteY60" fmla="*/ 4741817 h 6178731"/>
                <a:gd name="connsiteX61" fmla="*/ 1795013 w 7320601"/>
                <a:gd name="connsiteY61" fmla="*/ 4689566 h 6178731"/>
                <a:gd name="connsiteX62" fmla="*/ 1677447 w 7320601"/>
                <a:gd name="connsiteY62" fmla="*/ 4297680 h 6178731"/>
                <a:gd name="connsiteX63" fmla="*/ 1537217 w 7320601"/>
                <a:gd name="connsiteY63" fmla="*/ 4334691 h 6178731"/>
                <a:gd name="connsiteX64" fmla="*/ 1544664 w 7320601"/>
                <a:gd name="connsiteY64" fmla="*/ 4140109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5 w 7320601"/>
                <a:gd name="connsiteY56" fmla="*/ 47156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873390 w 7320601"/>
                <a:gd name="connsiteY60" fmla="*/ 4741817 h 6178731"/>
                <a:gd name="connsiteX61" fmla="*/ 1795013 w 7320601"/>
                <a:gd name="connsiteY61" fmla="*/ 4689566 h 6178731"/>
                <a:gd name="connsiteX62" fmla="*/ 1677447 w 7320601"/>
                <a:gd name="connsiteY62" fmla="*/ 429768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5 w 7320601"/>
                <a:gd name="connsiteY56" fmla="*/ 47156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873390 w 7320601"/>
                <a:gd name="connsiteY60" fmla="*/ 4741817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5 w 7320601"/>
                <a:gd name="connsiteY56" fmla="*/ 47156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0 w 7320601"/>
                <a:gd name="connsiteY57" fmla="*/ 471569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65275 w 7320601"/>
                <a:gd name="connsiteY58" fmla="*/ 4728754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27424 w 7320601"/>
                <a:gd name="connsiteY54" fmla="*/ 4715691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98879 w 7320601"/>
                <a:gd name="connsiteY58" fmla="*/ 4738279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715253 w 7320601"/>
                <a:gd name="connsiteY49" fmla="*/ 4885508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56227 w 7320601"/>
                <a:gd name="connsiteY54" fmla="*/ 4701403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98879 w 7320601"/>
                <a:gd name="connsiteY58" fmla="*/ 4738279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85070 w 7320601"/>
                <a:gd name="connsiteY47" fmla="*/ 5381897 h 6178731"/>
                <a:gd name="connsiteX48" fmla="*/ 3793630 w 7320601"/>
                <a:gd name="connsiteY48" fmla="*/ 5081451 h 6178731"/>
                <a:gd name="connsiteX49" fmla="*/ 3672048 w 7320601"/>
                <a:gd name="connsiteY49" fmla="*/ 4914083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56227 w 7320601"/>
                <a:gd name="connsiteY54" fmla="*/ 4701403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98879 w 7320601"/>
                <a:gd name="connsiteY58" fmla="*/ 4738279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911195 w 7320601"/>
                <a:gd name="connsiteY45" fmla="*/ 5199017 h 6178731"/>
                <a:gd name="connsiteX46" fmla="*/ 3885070 w 7320601"/>
                <a:gd name="connsiteY46" fmla="*/ 5303520 h 6178731"/>
                <a:gd name="connsiteX47" fmla="*/ 3814662 w 7320601"/>
                <a:gd name="connsiteY47" fmla="*/ 5273947 h 6178731"/>
                <a:gd name="connsiteX48" fmla="*/ 3793630 w 7320601"/>
                <a:gd name="connsiteY48" fmla="*/ 5081451 h 6178731"/>
                <a:gd name="connsiteX49" fmla="*/ 3672048 w 7320601"/>
                <a:gd name="connsiteY49" fmla="*/ 4914083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56227 w 7320601"/>
                <a:gd name="connsiteY54" fmla="*/ 4701403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98879 w 7320601"/>
                <a:gd name="connsiteY58" fmla="*/ 4738279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884792 w 7320601"/>
                <a:gd name="connsiteY45" fmla="*/ 5265692 h 6178731"/>
                <a:gd name="connsiteX46" fmla="*/ 3885070 w 7320601"/>
                <a:gd name="connsiteY46" fmla="*/ 5303520 h 6178731"/>
                <a:gd name="connsiteX47" fmla="*/ 3814662 w 7320601"/>
                <a:gd name="connsiteY47" fmla="*/ 5273947 h 6178731"/>
                <a:gd name="connsiteX48" fmla="*/ 3793630 w 7320601"/>
                <a:gd name="connsiteY48" fmla="*/ 5081451 h 6178731"/>
                <a:gd name="connsiteX49" fmla="*/ 3672048 w 7320601"/>
                <a:gd name="connsiteY49" fmla="*/ 4914083 h 6178731"/>
                <a:gd name="connsiteX50" fmla="*/ 3545435 w 7320601"/>
                <a:gd name="connsiteY50" fmla="*/ 4702628 h 6178731"/>
                <a:gd name="connsiteX51" fmla="*/ 3349493 w 7320601"/>
                <a:gd name="connsiteY51" fmla="*/ 4572000 h 6178731"/>
                <a:gd name="connsiteX52" fmla="*/ 3166613 w 7320601"/>
                <a:gd name="connsiteY52" fmla="*/ 4467497 h 6178731"/>
                <a:gd name="connsiteX53" fmla="*/ 3127424 w 7320601"/>
                <a:gd name="connsiteY53" fmla="*/ 4558937 h 6178731"/>
                <a:gd name="connsiteX54" fmla="*/ 3156227 w 7320601"/>
                <a:gd name="connsiteY54" fmla="*/ 4701403 h 6178731"/>
                <a:gd name="connsiteX55" fmla="*/ 3114361 w 7320601"/>
                <a:gd name="connsiteY55" fmla="*/ 4794068 h 6178731"/>
                <a:gd name="connsiteX56" fmla="*/ 2722476 w 7320601"/>
                <a:gd name="connsiteY56" fmla="*/ 4753791 h 6178731"/>
                <a:gd name="connsiteX57" fmla="*/ 2330591 w 7320601"/>
                <a:gd name="connsiteY57" fmla="*/ 4696641 h 6178731"/>
                <a:gd name="connsiteX58" fmla="*/ 2298879 w 7320601"/>
                <a:gd name="connsiteY58" fmla="*/ 4738279 h 6178731"/>
                <a:gd name="connsiteX59" fmla="*/ 2069333 w 7320601"/>
                <a:gd name="connsiteY59" fmla="*/ 4728754 h 6178731"/>
                <a:gd name="connsiteX60" fmla="*/ 1796582 w 7320601"/>
                <a:gd name="connsiteY60" fmla="*/ 4789442 h 6178731"/>
                <a:gd name="connsiteX61" fmla="*/ 1795013 w 7320601"/>
                <a:gd name="connsiteY61" fmla="*/ 4689566 h 6178731"/>
                <a:gd name="connsiteX62" fmla="*/ 1706250 w 7320601"/>
                <a:gd name="connsiteY62" fmla="*/ 4278630 h 6178731"/>
                <a:gd name="connsiteX63" fmla="*/ 1537217 w 7320601"/>
                <a:gd name="connsiteY63" fmla="*/ 4334691 h 6178731"/>
                <a:gd name="connsiteX64" fmla="*/ 1515861 w 7320601"/>
                <a:gd name="connsiteY64" fmla="*/ 4244884 h 6178731"/>
                <a:gd name="connsiteX65" fmla="*/ 695624 w 7320601"/>
                <a:gd name="connsiteY65" fmla="*/ 4736518 h 6178731"/>
                <a:gd name="connsiteX66" fmla="*/ 0 w 7320601"/>
                <a:gd name="connsiteY66" fmla="*/ 4011900 h 6178731"/>
                <a:gd name="connsiteX67" fmla="*/ 388631 w 7320601"/>
                <a:gd name="connsiteY67" fmla="*/ 3435038 h 6178731"/>
                <a:gd name="connsiteX68" fmla="*/ 331710 w 7320601"/>
                <a:gd name="connsiteY68" fmla="*/ 3325981 h 6178731"/>
                <a:gd name="connsiteX69" fmla="*/ 48997 w 7320601"/>
                <a:gd name="connsiteY69" fmla="*/ 3122762 h 6178731"/>
                <a:gd name="connsiteX70" fmla="*/ 292784 w 7320601"/>
                <a:gd name="connsiteY70" fmla="*/ 2965268 h 6178731"/>
                <a:gd name="connsiteX71" fmla="*/ 671607 w 7320601"/>
                <a:gd name="connsiteY71" fmla="*/ 2651760 h 6178731"/>
                <a:gd name="connsiteX72" fmla="*/ 867550 w 7320601"/>
                <a:gd name="connsiteY72" fmla="*/ 2416628 h 6178731"/>
                <a:gd name="connsiteX73" fmla="*/ 1194121 w 7320601"/>
                <a:gd name="connsiteY73" fmla="*/ 2024743 h 6178731"/>
                <a:gd name="connsiteX74" fmla="*/ 1390064 w 7320601"/>
                <a:gd name="connsiteY74" fmla="*/ 1789611 h 6178731"/>
                <a:gd name="connsiteX75" fmla="*/ 1494567 w 7320601"/>
                <a:gd name="connsiteY75" fmla="*/ 1528354 h 6178731"/>
                <a:gd name="connsiteX76" fmla="*/ 1468441 w 7320601"/>
                <a:gd name="connsiteY76" fmla="*/ 1410788 h 6178731"/>
                <a:gd name="connsiteX77" fmla="*/ 1311687 w 7320601"/>
                <a:gd name="connsiteY77" fmla="*/ 1227908 h 6178731"/>
                <a:gd name="connsiteX78" fmla="*/ 1350875 w 7320601"/>
                <a:gd name="connsiteY78" fmla="*/ 1110343 h 6178731"/>
                <a:gd name="connsiteX79" fmla="*/ 1363938 w 7320601"/>
                <a:gd name="connsiteY79" fmla="*/ 992777 h 6178731"/>
                <a:gd name="connsiteX80" fmla="*/ 1429253 w 7320601"/>
                <a:gd name="connsiteY80" fmla="*/ 914400 h 6178731"/>
                <a:gd name="connsiteX81" fmla="*/ 1403127 w 7320601"/>
                <a:gd name="connsiteY81" fmla="*/ 809897 h 6178731"/>
                <a:gd name="connsiteX82" fmla="*/ 1442315 w 7320601"/>
                <a:gd name="connsiteY82" fmla="*/ 783771 h 6178731"/>
                <a:gd name="connsiteX83" fmla="*/ 1533755 w 7320601"/>
                <a:gd name="connsiteY83" fmla="*/ 640080 h 6178731"/>
                <a:gd name="connsiteX84" fmla="*/ 1494567 w 7320601"/>
                <a:gd name="connsiteY84" fmla="*/ 587828 h 6178731"/>
                <a:gd name="connsiteX85" fmla="*/ 1546818 w 7320601"/>
                <a:gd name="connsiteY85" fmla="*/ 535577 h 6178731"/>
                <a:gd name="connsiteX86" fmla="*/ 1481504 w 7320601"/>
                <a:gd name="connsiteY86" fmla="*/ 483326 h 6178731"/>
                <a:gd name="connsiteX87" fmla="*/ 1533755 w 7320601"/>
                <a:gd name="connsiteY87" fmla="*/ 391886 h 6178731"/>
                <a:gd name="connsiteX88" fmla="*/ 1546818 w 7320601"/>
                <a:gd name="connsiteY88" fmla="*/ 274320 h 6178731"/>
                <a:gd name="connsiteX89" fmla="*/ 1599070 w 7320601"/>
                <a:gd name="connsiteY89" fmla="*/ 117566 h 6178731"/>
                <a:gd name="connsiteX90" fmla="*/ 1651321 w 7320601"/>
                <a:gd name="connsiteY90" fmla="*/ 0 h 6178731"/>
                <a:gd name="connsiteX91" fmla="*/ 1899515 w 7320601"/>
                <a:gd name="connsiteY91" fmla="*/ 130628 h 6178731"/>
                <a:gd name="connsiteX92" fmla="*/ 2043207 w 7320601"/>
                <a:gd name="connsiteY92" fmla="*/ 248194 h 6178731"/>
                <a:gd name="connsiteX93" fmla="*/ 2199961 w 7320601"/>
                <a:gd name="connsiteY93" fmla="*/ 222068 h 6178731"/>
                <a:gd name="connsiteX94" fmla="*/ 2343653 w 7320601"/>
                <a:gd name="connsiteY94" fmla="*/ 287383 h 6178731"/>
                <a:gd name="connsiteX95" fmla="*/ 2526533 w 7320601"/>
                <a:gd name="connsiteY95" fmla="*/ 287383 h 6178731"/>
                <a:gd name="connsiteX96" fmla="*/ 2591847 w 7320601"/>
                <a:gd name="connsiteY96" fmla="*/ 287383 h 6178731"/>
                <a:gd name="connsiteX97" fmla="*/ 2631035 w 7320601"/>
                <a:gd name="connsiteY97" fmla="*/ 365760 h 6178731"/>
                <a:gd name="connsiteX98" fmla="*/ 2500407 w 7320601"/>
                <a:gd name="connsiteY98" fmla="*/ 444137 h 6178731"/>
                <a:gd name="connsiteX99" fmla="*/ 2474281 w 7320601"/>
                <a:gd name="connsiteY99" fmla="*/ 561703 h 6178731"/>
                <a:gd name="connsiteX100" fmla="*/ 2395904 w 7320601"/>
                <a:gd name="connsiteY100" fmla="*/ 666206 h 6178731"/>
                <a:gd name="connsiteX101" fmla="*/ 2461218 w 7320601"/>
                <a:gd name="connsiteY101" fmla="*/ 731520 h 6178731"/>
                <a:gd name="connsiteX102" fmla="*/ 2539595 w 7320601"/>
                <a:gd name="connsiteY102" fmla="*/ 653143 h 6178731"/>
                <a:gd name="connsiteX103" fmla="*/ 2631035 w 7320601"/>
                <a:gd name="connsiteY103" fmla="*/ 600891 h 6178731"/>
                <a:gd name="connsiteX104" fmla="*/ 2748601 w 7320601"/>
                <a:gd name="connsiteY104" fmla="*/ 561703 h 6178731"/>
                <a:gd name="connsiteX105" fmla="*/ 2735538 w 7320601"/>
                <a:gd name="connsiteY105" fmla="*/ 444137 h 6178731"/>
                <a:gd name="connsiteX106" fmla="*/ 2853104 w 7320601"/>
                <a:gd name="connsiteY106" fmla="*/ 535577 h 6178731"/>
                <a:gd name="connsiteX107" fmla="*/ 2970670 w 7320601"/>
                <a:gd name="connsiteY107" fmla="*/ 679268 h 6178731"/>
                <a:gd name="connsiteX108" fmla="*/ 3022921 w 7320601"/>
                <a:gd name="connsiteY108" fmla="*/ 783771 h 6178731"/>
                <a:gd name="connsiteX109" fmla="*/ 3035984 w 7320601"/>
                <a:gd name="connsiteY109" fmla="*/ 705394 h 6178731"/>
                <a:gd name="connsiteX110" fmla="*/ 3127424 w 7320601"/>
                <a:gd name="connsiteY110" fmla="*/ 666206 h 6178731"/>
                <a:gd name="connsiteX111" fmla="*/ 3166613 w 7320601"/>
                <a:gd name="connsiteY111" fmla="*/ 509451 h 6178731"/>
                <a:gd name="connsiteX112" fmla="*/ 3310304 w 7320601"/>
                <a:gd name="connsiteY112" fmla="*/ 574766 h 6178731"/>
                <a:gd name="connsiteX113" fmla="*/ 3297241 w 7320601"/>
                <a:gd name="connsiteY113" fmla="*/ 705394 h 6178731"/>
                <a:gd name="connsiteX114" fmla="*/ 3297241 w 7320601"/>
                <a:gd name="connsiteY114" fmla="*/ 757646 h 6178731"/>
                <a:gd name="connsiteX115" fmla="*/ 3597687 w 7320601"/>
                <a:gd name="connsiteY115" fmla="*/ 783771 h 6178731"/>
                <a:gd name="connsiteX116" fmla="*/ 3532373 w 7320601"/>
                <a:gd name="connsiteY116" fmla="*/ 940526 h 6178731"/>
                <a:gd name="connsiteX117" fmla="*/ 3506247 w 7320601"/>
                <a:gd name="connsiteY117" fmla="*/ 1018903 h 6178731"/>
                <a:gd name="connsiteX118" fmla="*/ 3623813 w 7320601"/>
                <a:gd name="connsiteY118" fmla="*/ 1084217 h 6178731"/>
                <a:gd name="connsiteX119" fmla="*/ 3780567 w 7320601"/>
                <a:gd name="connsiteY119" fmla="*/ 1162594 h 6178731"/>
                <a:gd name="connsiteX120" fmla="*/ 3872007 w 7320601"/>
                <a:gd name="connsiteY120" fmla="*/ 1188720 h 6178731"/>
                <a:gd name="connsiteX121" fmla="*/ 3924258 w 7320601"/>
                <a:gd name="connsiteY121" fmla="*/ 1240971 h 6178731"/>
                <a:gd name="connsiteX122" fmla="*/ 3989573 w 7320601"/>
                <a:gd name="connsiteY122" fmla="*/ 1293223 h 6178731"/>
                <a:gd name="connsiteX123" fmla="*/ 4002635 w 7320601"/>
                <a:gd name="connsiteY123" fmla="*/ 1410788 h 6178731"/>
                <a:gd name="connsiteX124" fmla="*/ 4081013 w 7320601"/>
                <a:gd name="connsiteY124" fmla="*/ 1606731 h 6178731"/>
                <a:gd name="connsiteX125" fmla="*/ 4054887 w 7320601"/>
                <a:gd name="connsiteY125" fmla="*/ 1658983 h 6178731"/>
                <a:gd name="connsiteX126" fmla="*/ 4159390 w 7320601"/>
                <a:gd name="connsiteY126" fmla="*/ 1658983 h 6178731"/>
                <a:gd name="connsiteX127" fmla="*/ 4211641 w 7320601"/>
                <a:gd name="connsiteY127" fmla="*/ 1698171 h 6178731"/>
                <a:gd name="connsiteX128" fmla="*/ 4263893 w 7320601"/>
                <a:gd name="connsiteY128" fmla="*/ 1672046 h 6178731"/>
                <a:gd name="connsiteX129" fmla="*/ 4263893 w 7320601"/>
                <a:gd name="connsiteY129" fmla="*/ 1815737 h 6178731"/>
                <a:gd name="connsiteX130" fmla="*/ 4512087 w 7320601"/>
                <a:gd name="connsiteY130" fmla="*/ 1854926 h 6178731"/>
                <a:gd name="connsiteX131" fmla="*/ 4734155 w 7320601"/>
                <a:gd name="connsiteY131" fmla="*/ 1881051 h 6178731"/>
                <a:gd name="connsiteX132" fmla="*/ 4943161 w 7320601"/>
                <a:gd name="connsiteY132" fmla="*/ 1946366 h 6178731"/>
                <a:gd name="connsiteX133" fmla="*/ 5119102 w 7320601"/>
                <a:gd name="connsiteY133" fmla="*/ 1979295 h 6178731"/>
                <a:gd name="connsiteX134" fmla="*/ 5521737 w 7320601"/>
                <a:gd name="connsiteY134" fmla="*/ 1933847 h 6178731"/>
                <a:gd name="connsiteX135" fmla="*/ 5805310 w 7320601"/>
                <a:gd name="connsiteY135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884792 w 7320601"/>
                <a:gd name="connsiteY45" fmla="*/ 5265692 h 6178731"/>
                <a:gd name="connsiteX46" fmla="*/ 3885070 w 7320601"/>
                <a:gd name="connsiteY46" fmla="*/ 5303520 h 6178731"/>
                <a:gd name="connsiteX47" fmla="*/ 3814662 w 7320601"/>
                <a:gd name="connsiteY47" fmla="*/ 5273947 h 6178731"/>
                <a:gd name="connsiteX48" fmla="*/ 3804537 w 7320601"/>
                <a:gd name="connsiteY48" fmla="*/ 5216424 h 6178731"/>
                <a:gd name="connsiteX49" fmla="*/ 3793630 w 7320601"/>
                <a:gd name="connsiteY49" fmla="*/ 5081451 h 6178731"/>
                <a:gd name="connsiteX50" fmla="*/ 3672048 w 7320601"/>
                <a:gd name="connsiteY50" fmla="*/ 4914083 h 6178731"/>
                <a:gd name="connsiteX51" fmla="*/ 3545435 w 7320601"/>
                <a:gd name="connsiteY51" fmla="*/ 4702628 h 6178731"/>
                <a:gd name="connsiteX52" fmla="*/ 3349493 w 7320601"/>
                <a:gd name="connsiteY52" fmla="*/ 4572000 h 6178731"/>
                <a:gd name="connsiteX53" fmla="*/ 3166613 w 7320601"/>
                <a:gd name="connsiteY53" fmla="*/ 4467497 h 6178731"/>
                <a:gd name="connsiteX54" fmla="*/ 3127424 w 7320601"/>
                <a:gd name="connsiteY54" fmla="*/ 4558937 h 6178731"/>
                <a:gd name="connsiteX55" fmla="*/ 3156227 w 7320601"/>
                <a:gd name="connsiteY55" fmla="*/ 4701403 h 6178731"/>
                <a:gd name="connsiteX56" fmla="*/ 3114361 w 7320601"/>
                <a:gd name="connsiteY56" fmla="*/ 4794068 h 6178731"/>
                <a:gd name="connsiteX57" fmla="*/ 2722476 w 7320601"/>
                <a:gd name="connsiteY57" fmla="*/ 4753791 h 6178731"/>
                <a:gd name="connsiteX58" fmla="*/ 2330591 w 7320601"/>
                <a:gd name="connsiteY58" fmla="*/ 4696641 h 6178731"/>
                <a:gd name="connsiteX59" fmla="*/ 2298879 w 7320601"/>
                <a:gd name="connsiteY59" fmla="*/ 4738279 h 6178731"/>
                <a:gd name="connsiteX60" fmla="*/ 2069333 w 7320601"/>
                <a:gd name="connsiteY60" fmla="*/ 4728754 h 6178731"/>
                <a:gd name="connsiteX61" fmla="*/ 1796582 w 7320601"/>
                <a:gd name="connsiteY61" fmla="*/ 4789442 h 6178731"/>
                <a:gd name="connsiteX62" fmla="*/ 1795013 w 7320601"/>
                <a:gd name="connsiteY62" fmla="*/ 4689566 h 6178731"/>
                <a:gd name="connsiteX63" fmla="*/ 1706250 w 7320601"/>
                <a:gd name="connsiteY63" fmla="*/ 4278630 h 6178731"/>
                <a:gd name="connsiteX64" fmla="*/ 1537217 w 7320601"/>
                <a:gd name="connsiteY64" fmla="*/ 4334691 h 6178731"/>
                <a:gd name="connsiteX65" fmla="*/ 1515861 w 7320601"/>
                <a:gd name="connsiteY65" fmla="*/ 4244884 h 6178731"/>
                <a:gd name="connsiteX66" fmla="*/ 695624 w 7320601"/>
                <a:gd name="connsiteY66" fmla="*/ 4736518 h 6178731"/>
                <a:gd name="connsiteX67" fmla="*/ 0 w 7320601"/>
                <a:gd name="connsiteY67" fmla="*/ 4011900 h 6178731"/>
                <a:gd name="connsiteX68" fmla="*/ 388631 w 7320601"/>
                <a:gd name="connsiteY68" fmla="*/ 3435038 h 6178731"/>
                <a:gd name="connsiteX69" fmla="*/ 331710 w 7320601"/>
                <a:gd name="connsiteY69" fmla="*/ 3325981 h 6178731"/>
                <a:gd name="connsiteX70" fmla="*/ 48997 w 7320601"/>
                <a:gd name="connsiteY70" fmla="*/ 3122762 h 6178731"/>
                <a:gd name="connsiteX71" fmla="*/ 292784 w 7320601"/>
                <a:gd name="connsiteY71" fmla="*/ 2965268 h 6178731"/>
                <a:gd name="connsiteX72" fmla="*/ 671607 w 7320601"/>
                <a:gd name="connsiteY72" fmla="*/ 2651760 h 6178731"/>
                <a:gd name="connsiteX73" fmla="*/ 867550 w 7320601"/>
                <a:gd name="connsiteY73" fmla="*/ 2416628 h 6178731"/>
                <a:gd name="connsiteX74" fmla="*/ 1194121 w 7320601"/>
                <a:gd name="connsiteY74" fmla="*/ 2024743 h 6178731"/>
                <a:gd name="connsiteX75" fmla="*/ 1390064 w 7320601"/>
                <a:gd name="connsiteY75" fmla="*/ 1789611 h 6178731"/>
                <a:gd name="connsiteX76" fmla="*/ 1494567 w 7320601"/>
                <a:gd name="connsiteY76" fmla="*/ 1528354 h 6178731"/>
                <a:gd name="connsiteX77" fmla="*/ 1468441 w 7320601"/>
                <a:gd name="connsiteY77" fmla="*/ 1410788 h 6178731"/>
                <a:gd name="connsiteX78" fmla="*/ 1311687 w 7320601"/>
                <a:gd name="connsiteY78" fmla="*/ 1227908 h 6178731"/>
                <a:gd name="connsiteX79" fmla="*/ 1350875 w 7320601"/>
                <a:gd name="connsiteY79" fmla="*/ 1110343 h 6178731"/>
                <a:gd name="connsiteX80" fmla="*/ 1363938 w 7320601"/>
                <a:gd name="connsiteY80" fmla="*/ 992777 h 6178731"/>
                <a:gd name="connsiteX81" fmla="*/ 1429253 w 7320601"/>
                <a:gd name="connsiteY81" fmla="*/ 914400 h 6178731"/>
                <a:gd name="connsiteX82" fmla="*/ 1403127 w 7320601"/>
                <a:gd name="connsiteY82" fmla="*/ 809897 h 6178731"/>
                <a:gd name="connsiteX83" fmla="*/ 1442315 w 7320601"/>
                <a:gd name="connsiteY83" fmla="*/ 783771 h 6178731"/>
                <a:gd name="connsiteX84" fmla="*/ 1533755 w 7320601"/>
                <a:gd name="connsiteY84" fmla="*/ 640080 h 6178731"/>
                <a:gd name="connsiteX85" fmla="*/ 1494567 w 7320601"/>
                <a:gd name="connsiteY85" fmla="*/ 587828 h 6178731"/>
                <a:gd name="connsiteX86" fmla="*/ 1546818 w 7320601"/>
                <a:gd name="connsiteY86" fmla="*/ 535577 h 6178731"/>
                <a:gd name="connsiteX87" fmla="*/ 1481504 w 7320601"/>
                <a:gd name="connsiteY87" fmla="*/ 483326 h 6178731"/>
                <a:gd name="connsiteX88" fmla="*/ 1533755 w 7320601"/>
                <a:gd name="connsiteY88" fmla="*/ 391886 h 6178731"/>
                <a:gd name="connsiteX89" fmla="*/ 1546818 w 7320601"/>
                <a:gd name="connsiteY89" fmla="*/ 274320 h 6178731"/>
                <a:gd name="connsiteX90" fmla="*/ 1599070 w 7320601"/>
                <a:gd name="connsiteY90" fmla="*/ 117566 h 6178731"/>
                <a:gd name="connsiteX91" fmla="*/ 1651321 w 7320601"/>
                <a:gd name="connsiteY91" fmla="*/ 0 h 6178731"/>
                <a:gd name="connsiteX92" fmla="*/ 1899515 w 7320601"/>
                <a:gd name="connsiteY92" fmla="*/ 130628 h 6178731"/>
                <a:gd name="connsiteX93" fmla="*/ 2043207 w 7320601"/>
                <a:gd name="connsiteY93" fmla="*/ 248194 h 6178731"/>
                <a:gd name="connsiteX94" fmla="*/ 2199961 w 7320601"/>
                <a:gd name="connsiteY94" fmla="*/ 222068 h 6178731"/>
                <a:gd name="connsiteX95" fmla="*/ 2343653 w 7320601"/>
                <a:gd name="connsiteY95" fmla="*/ 287383 h 6178731"/>
                <a:gd name="connsiteX96" fmla="*/ 2526533 w 7320601"/>
                <a:gd name="connsiteY96" fmla="*/ 287383 h 6178731"/>
                <a:gd name="connsiteX97" fmla="*/ 2591847 w 7320601"/>
                <a:gd name="connsiteY97" fmla="*/ 287383 h 6178731"/>
                <a:gd name="connsiteX98" fmla="*/ 2631035 w 7320601"/>
                <a:gd name="connsiteY98" fmla="*/ 365760 h 6178731"/>
                <a:gd name="connsiteX99" fmla="*/ 2500407 w 7320601"/>
                <a:gd name="connsiteY99" fmla="*/ 444137 h 6178731"/>
                <a:gd name="connsiteX100" fmla="*/ 2474281 w 7320601"/>
                <a:gd name="connsiteY100" fmla="*/ 561703 h 6178731"/>
                <a:gd name="connsiteX101" fmla="*/ 2395904 w 7320601"/>
                <a:gd name="connsiteY101" fmla="*/ 666206 h 6178731"/>
                <a:gd name="connsiteX102" fmla="*/ 2461218 w 7320601"/>
                <a:gd name="connsiteY102" fmla="*/ 731520 h 6178731"/>
                <a:gd name="connsiteX103" fmla="*/ 2539595 w 7320601"/>
                <a:gd name="connsiteY103" fmla="*/ 653143 h 6178731"/>
                <a:gd name="connsiteX104" fmla="*/ 2631035 w 7320601"/>
                <a:gd name="connsiteY104" fmla="*/ 600891 h 6178731"/>
                <a:gd name="connsiteX105" fmla="*/ 2748601 w 7320601"/>
                <a:gd name="connsiteY105" fmla="*/ 561703 h 6178731"/>
                <a:gd name="connsiteX106" fmla="*/ 2735538 w 7320601"/>
                <a:gd name="connsiteY106" fmla="*/ 444137 h 6178731"/>
                <a:gd name="connsiteX107" fmla="*/ 2853104 w 7320601"/>
                <a:gd name="connsiteY107" fmla="*/ 535577 h 6178731"/>
                <a:gd name="connsiteX108" fmla="*/ 2970670 w 7320601"/>
                <a:gd name="connsiteY108" fmla="*/ 679268 h 6178731"/>
                <a:gd name="connsiteX109" fmla="*/ 3022921 w 7320601"/>
                <a:gd name="connsiteY109" fmla="*/ 783771 h 6178731"/>
                <a:gd name="connsiteX110" fmla="*/ 3035984 w 7320601"/>
                <a:gd name="connsiteY110" fmla="*/ 705394 h 6178731"/>
                <a:gd name="connsiteX111" fmla="*/ 3127424 w 7320601"/>
                <a:gd name="connsiteY111" fmla="*/ 666206 h 6178731"/>
                <a:gd name="connsiteX112" fmla="*/ 3166613 w 7320601"/>
                <a:gd name="connsiteY112" fmla="*/ 509451 h 6178731"/>
                <a:gd name="connsiteX113" fmla="*/ 3310304 w 7320601"/>
                <a:gd name="connsiteY113" fmla="*/ 574766 h 6178731"/>
                <a:gd name="connsiteX114" fmla="*/ 3297241 w 7320601"/>
                <a:gd name="connsiteY114" fmla="*/ 705394 h 6178731"/>
                <a:gd name="connsiteX115" fmla="*/ 3297241 w 7320601"/>
                <a:gd name="connsiteY115" fmla="*/ 757646 h 6178731"/>
                <a:gd name="connsiteX116" fmla="*/ 3597687 w 7320601"/>
                <a:gd name="connsiteY116" fmla="*/ 783771 h 6178731"/>
                <a:gd name="connsiteX117" fmla="*/ 3532373 w 7320601"/>
                <a:gd name="connsiteY117" fmla="*/ 940526 h 6178731"/>
                <a:gd name="connsiteX118" fmla="*/ 3506247 w 7320601"/>
                <a:gd name="connsiteY118" fmla="*/ 1018903 h 6178731"/>
                <a:gd name="connsiteX119" fmla="*/ 3623813 w 7320601"/>
                <a:gd name="connsiteY119" fmla="*/ 1084217 h 6178731"/>
                <a:gd name="connsiteX120" fmla="*/ 3780567 w 7320601"/>
                <a:gd name="connsiteY120" fmla="*/ 1162594 h 6178731"/>
                <a:gd name="connsiteX121" fmla="*/ 3872007 w 7320601"/>
                <a:gd name="connsiteY121" fmla="*/ 1188720 h 6178731"/>
                <a:gd name="connsiteX122" fmla="*/ 3924258 w 7320601"/>
                <a:gd name="connsiteY122" fmla="*/ 1240971 h 6178731"/>
                <a:gd name="connsiteX123" fmla="*/ 3989573 w 7320601"/>
                <a:gd name="connsiteY123" fmla="*/ 1293223 h 6178731"/>
                <a:gd name="connsiteX124" fmla="*/ 4002635 w 7320601"/>
                <a:gd name="connsiteY124" fmla="*/ 1410788 h 6178731"/>
                <a:gd name="connsiteX125" fmla="*/ 4081013 w 7320601"/>
                <a:gd name="connsiteY125" fmla="*/ 1606731 h 6178731"/>
                <a:gd name="connsiteX126" fmla="*/ 4054887 w 7320601"/>
                <a:gd name="connsiteY126" fmla="*/ 1658983 h 6178731"/>
                <a:gd name="connsiteX127" fmla="*/ 4159390 w 7320601"/>
                <a:gd name="connsiteY127" fmla="*/ 1658983 h 6178731"/>
                <a:gd name="connsiteX128" fmla="*/ 4211641 w 7320601"/>
                <a:gd name="connsiteY128" fmla="*/ 1698171 h 6178731"/>
                <a:gd name="connsiteX129" fmla="*/ 4263893 w 7320601"/>
                <a:gd name="connsiteY129" fmla="*/ 1672046 h 6178731"/>
                <a:gd name="connsiteX130" fmla="*/ 4263893 w 7320601"/>
                <a:gd name="connsiteY130" fmla="*/ 1815737 h 6178731"/>
                <a:gd name="connsiteX131" fmla="*/ 4512087 w 7320601"/>
                <a:gd name="connsiteY131" fmla="*/ 1854926 h 6178731"/>
                <a:gd name="connsiteX132" fmla="*/ 4734155 w 7320601"/>
                <a:gd name="connsiteY132" fmla="*/ 1881051 h 6178731"/>
                <a:gd name="connsiteX133" fmla="*/ 4943161 w 7320601"/>
                <a:gd name="connsiteY133" fmla="*/ 1946366 h 6178731"/>
                <a:gd name="connsiteX134" fmla="*/ 5119102 w 7320601"/>
                <a:gd name="connsiteY134" fmla="*/ 1979295 h 6178731"/>
                <a:gd name="connsiteX135" fmla="*/ 5521737 w 7320601"/>
                <a:gd name="connsiteY135" fmla="*/ 1933847 h 6178731"/>
                <a:gd name="connsiteX136" fmla="*/ 5805310 w 7320601"/>
                <a:gd name="connsiteY136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884792 w 7320601"/>
                <a:gd name="connsiteY45" fmla="*/ 5265692 h 6178731"/>
                <a:gd name="connsiteX46" fmla="*/ 3885070 w 7320601"/>
                <a:gd name="connsiteY46" fmla="*/ 5303520 h 6178731"/>
                <a:gd name="connsiteX47" fmla="*/ 3814662 w 7320601"/>
                <a:gd name="connsiteY47" fmla="*/ 5273947 h 6178731"/>
                <a:gd name="connsiteX48" fmla="*/ 3826139 w 7320601"/>
                <a:gd name="connsiteY48" fmla="*/ 5221186 h 6178731"/>
                <a:gd name="connsiteX49" fmla="*/ 3793630 w 7320601"/>
                <a:gd name="connsiteY49" fmla="*/ 5081451 h 6178731"/>
                <a:gd name="connsiteX50" fmla="*/ 3672048 w 7320601"/>
                <a:gd name="connsiteY50" fmla="*/ 4914083 h 6178731"/>
                <a:gd name="connsiteX51" fmla="*/ 3545435 w 7320601"/>
                <a:gd name="connsiteY51" fmla="*/ 4702628 h 6178731"/>
                <a:gd name="connsiteX52" fmla="*/ 3349493 w 7320601"/>
                <a:gd name="connsiteY52" fmla="*/ 4572000 h 6178731"/>
                <a:gd name="connsiteX53" fmla="*/ 3166613 w 7320601"/>
                <a:gd name="connsiteY53" fmla="*/ 4467497 h 6178731"/>
                <a:gd name="connsiteX54" fmla="*/ 3127424 w 7320601"/>
                <a:gd name="connsiteY54" fmla="*/ 4558937 h 6178731"/>
                <a:gd name="connsiteX55" fmla="*/ 3156227 w 7320601"/>
                <a:gd name="connsiteY55" fmla="*/ 4701403 h 6178731"/>
                <a:gd name="connsiteX56" fmla="*/ 3114361 w 7320601"/>
                <a:gd name="connsiteY56" fmla="*/ 4794068 h 6178731"/>
                <a:gd name="connsiteX57" fmla="*/ 2722476 w 7320601"/>
                <a:gd name="connsiteY57" fmla="*/ 4753791 h 6178731"/>
                <a:gd name="connsiteX58" fmla="*/ 2330591 w 7320601"/>
                <a:gd name="connsiteY58" fmla="*/ 4696641 h 6178731"/>
                <a:gd name="connsiteX59" fmla="*/ 2298879 w 7320601"/>
                <a:gd name="connsiteY59" fmla="*/ 4738279 h 6178731"/>
                <a:gd name="connsiteX60" fmla="*/ 2069333 w 7320601"/>
                <a:gd name="connsiteY60" fmla="*/ 4728754 h 6178731"/>
                <a:gd name="connsiteX61" fmla="*/ 1796582 w 7320601"/>
                <a:gd name="connsiteY61" fmla="*/ 4789442 h 6178731"/>
                <a:gd name="connsiteX62" fmla="*/ 1795013 w 7320601"/>
                <a:gd name="connsiteY62" fmla="*/ 4689566 h 6178731"/>
                <a:gd name="connsiteX63" fmla="*/ 1706250 w 7320601"/>
                <a:gd name="connsiteY63" fmla="*/ 4278630 h 6178731"/>
                <a:gd name="connsiteX64" fmla="*/ 1537217 w 7320601"/>
                <a:gd name="connsiteY64" fmla="*/ 4334691 h 6178731"/>
                <a:gd name="connsiteX65" fmla="*/ 1515861 w 7320601"/>
                <a:gd name="connsiteY65" fmla="*/ 4244884 h 6178731"/>
                <a:gd name="connsiteX66" fmla="*/ 695624 w 7320601"/>
                <a:gd name="connsiteY66" fmla="*/ 4736518 h 6178731"/>
                <a:gd name="connsiteX67" fmla="*/ 0 w 7320601"/>
                <a:gd name="connsiteY67" fmla="*/ 4011900 h 6178731"/>
                <a:gd name="connsiteX68" fmla="*/ 388631 w 7320601"/>
                <a:gd name="connsiteY68" fmla="*/ 3435038 h 6178731"/>
                <a:gd name="connsiteX69" fmla="*/ 331710 w 7320601"/>
                <a:gd name="connsiteY69" fmla="*/ 3325981 h 6178731"/>
                <a:gd name="connsiteX70" fmla="*/ 48997 w 7320601"/>
                <a:gd name="connsiteY70" fmla="*/ 3122762 h 6178731"/>
                <a:gd name="connsiteX71" fmla="*/ 292784 w 7320601"/>
                <a:gd name="connsiteY71" fmla="*/ 2965268 h 6178731"/>
                <a:gd name="connsiteX72" fmla="*/ 671607 w 7320601"/>
                <a:gd name="connsiteY72" fmla="*/ 2651760 h 6178731"/>
                <a:gd name="connsiteX73" fmla="*/ 867550 w 7320601"/>
                <a:gd name="connsiteY73" fmla="*/ 2416628 h 6178731"/>
                <a:gd name="connsiteX74" fmla="*/ 1194121 w 7320601"/>
                <a:gd name="connsiteY74" fmla="*/ 2024743 h 6178731"/>
                <a:gd name="connsiteX75" fmla="*/ 1390064 w 7320601"/>
                <a:gd name="connsiteY75" fmla="*/ 1789611 h 6178731"/>
                <a:gd name="connsiteX76" fmla="*/ 1494567 w 7320601"/>
                <a:gd name="connsiteY76" fmla="*/ 1528354 h 6178731"/>
                <a:gd name="connsiteX77" fmla="*/ 1468441 w 7320601"/>
                <a:gd name="connsiteY77" fmla="*/ 1410788 h 6178731"/>
                <a:gd name="connsiteX78" fmla="*/ 1311687 w 7320601"/>
                <a:gd name="connsiteY78" fmla="*/ 1227908 h 6178731"/>
                <a:gd name="connsiteX79" fmla="*/ 1350875 w 7320601"/>
                <a:gd name="connsiteY79" fmla="*/ 1110343 h 6178731"/>
                <a:gd name="connsiteX80" fmla="*/ 1363938 w 7320601"/>
                <a:gd name="connsiteY80" fmla="*/ 992777 h 6178731"/>
                <a:gd name="connsiteX81" fmla="*/ 1429253 w 7320601"/>
                <a:gd name="connsiteY81" fmla="*/ 914400 h 6178731"/>
                <a:gd name="connsiteX82" fmla="*/ 1403127 w 7320601"/>
                <a:gd name="connsiteY82" fmla="*/ 809897 h 6178731"/>
                <a:gd name="connsiteX83" fmla="*/ 1442315 w 7320601"/>
                <a:gd name="connsiteY83" fmla="*/ 783771 h 6178731"/>
                <a:gd name="connsiteX84" fmla="*/ 1533755 w 7320601"/>
                <a:gd name="connsiteY84" fmla="*/ 640080 h 6178731"/>
                <a:gd name="connsiteX85" fmla="*/ 1494567 w 7320601"/>
                <a:gd name="connsiteY85" fmla="*/ 587828 h 6178731"/>
                <a:gd name="connsiteX86" fmla="*/ 1546818 w 7320601"/>
                <a:gd name="connsiteY86" fmla="*/ 535577 h 6178731"/>
                <a:gd name="connsiteX87" fmla="*/ 1481504 w 7320601"/>
                <a:gd name="connsiteY87" fmla="*/ 483326 h 6178731"/>
                <a:gd name="connsiteX88" fmla="*/ 1533755 w 7320601"/>
                <a:gd name="connsiteY88" fmla="*/ 391886 h 6178731"/>
                <a:gd name="connsiteX89" fmla="*/ 1546818 w 7320601"/>
                <a:gd name="connsiteY89" fmla="*/ 274320 h 6178731"/>
                <a:gd name="connsiteX90" fmla="*/ 1599070 w 7320601"/>
                <a:gd name="connsiteY90" fmla="*/ 117566 h 6178731"/>
                <a:gd name="connsiteX91" fmla="*/ 1651321 w 7320601"/>
                <a:gd name="connsiteY91" fmla="*/ 0 h 6178731"/>
                <a:gd name="connsiteX92" fmla="*/ 1899515 w 7320601"/>
                <a:gd name="connsiteY92" fmla="*/ 130628 h 6178731"/>
                <a:gd name="connsiteX93" fmla="*/ 2043207 w 7320601"/>
                <a:gd name="connsiteY93" fmla="*/ 248194 h 6178731"/>
                <a:gd name="connsiteX94" fmla="*/ 2199961 w 7320601"/>
                <a:gd name="connsiteY94" fmla="*/ 222068 h 6178731"/>
                <a:gd name="connsiteX95" fmla="*/ 2343653 w 7320601"/>
                <a:gd name="connsiteY95" fmla="*/ 287383 h 6178731"/>
                <a:gd name="connsiteX96" fmla="*/ 2526533 w 7320601"/>
                <a:gd name="connsiteY96" fmla="*/ 287383 h 6178731"/>
                <a:gd name="connsiteX97" fmla="*/ 2591847 w 7320601"/>
                <a:gd name="connsiteY97" fmla="*/ 287383 h 6178731"/>
                <a:gd name="connsiteX98" fmla="*/ 2631035 w 7320601"/>
                <a:gd name="connsiteY98" fmla="*/ 365760 h 6178731"/>
                <a:gd name="connsiteX99" fmla="*/ 2500407 w 7320601"/>
                <a:gd name="connsiteY99" fmla="*/ 444137 h 6178731"/>
                <a:gd name="connsiteX100" fmla="*/ 2474281 w 7320601"/>
                <a:gd name="connsiteY100" fmla="*/ 561703 h 6178731"/>
                <a:gd name="connsiteX101" fmla="*/ 2395904 w 7320601"/>
                <a:gd name="connsiteY101" fmla="*/ 666206 h 6178731"/>
                <a:gd name="connsiteX102" fmla="*/ 2461218 w 7320601"/>
                <a:gd name="connsiteY102" fmla="*/ 731520 h 6178731"/>
                <a:gd name="connsiteX103" fmla="*/ 2539595 w 7320601"/>
                <a:gd name="connsiteY103" fmla="*/ 653143 h 6178731"/>
                <a:gd name="connsiteX104" fmla="*/ 2631035 w 7320601"/>
                <a:gd name="connsiteY104" fmla="*/ 600891 h 6178731"/>
                <a:gd name="connsiteX105" fmla="*/ 2748601 w 7320601"/>
                <a:gd name="connsiteY105" fmla="*/ 561703 h 6178731"/>
                <a:gd name="connsiteX106" fmla="*/ 2735538 w 7320601"/>
                <a:gd name="connsiteY106" fmla="*/ 444137 h 6178731"/>
                <a:gd name="connsiteX107" fmla="*/ 2853104 w 7320601"/>
                <a:gd name="connsiteY107" fmla="*/ 535577 h 6178731"/>
                <a:gd name="connsiteX108" fmla="*/ 2970670 w 7320601"/>
                <a:gd name="connsiteY108" fmla="*/ 679268 h 6178731"/>
                <a:gd name="connsiteX109" fmla="*/ 3022921 w 7320601"/>
                <a:gd name="connsiteY109" fmla="*/ 783771 h 6178731"/>
                <a:gd name="connsiteX110" fmla="*/ 3035984 w 7320601"/>
                <a:gd name="connsiteY110" fmla="*/ 705394 h 6178731"/>
                <a:gd name="connsiteX111" fmla="*/ 3127424 w 7320601"/>
                <a:gd name="connsiteY111" fmla="*/ 666206 h 6178731"/>
                <a:gd name="connsiteX112" fmla="*/ 3166613 w 7320601"/>
                <a:gd name="connsiteY112" fmla="*/ 509451 h 6178731"/>
                <a:gd name="connsiteX113" fmla="*/ 3310304 w 7320601"/>
                <a:gd name="connsiteY113" fmla="*/ 574766 h 6178731"/>
                <a:gd name="connsiteX114" fmla="*/ 3297241 w 7320601"/>
                <a:gd name="connsiteY114" fmla="*/ 705394 h 6178731"/>
                <a:gd name="connsiteX115" fmla="*/ 3297241 w 7320601"/>
                <a:gd name="connsiteY115" fmla="*/ 757646 h 6178731"/>
                <a:gd name="connsiteX116" fmla="*/ 3597687 w 7320601"/>
                <a:gd name="connsiteY116" fmla="*/ 783771 h 6178731"/>
                <a:gd name="connsiteX117" fmla="*/ 3532373 w 7320601"/>
                <a:gd name="connsiteY117" fmla="*/ 940526 h 6178731"/>
                <a:gd name="connsiteX118" fmla="*/ 3506247 w 7320601"/>
                <a:gd name="connsiteY118" fmla="*/ 1018903 h 6178731"/>
                <a:gd name="connsiteX119" fmla="*/ 3623813 w 7320601"/>
                <a:gd name="connsiteY119" fmla="*/ 1084217 h 6178731"/>
                <a:gd name="connsiteX120" fmla="*/ 3780567 w 7320601"/>
                <a:gd name="connsiteY120" fmla="*/ 1162594 h 6178731"/>
                <a:gd name="connsiteX121" fmla="*/ 3872007 w 7320601"/>
                <a:gd name="connsiteY121" fmla="*/ 1188720 h 6178731"/>
                <a:gd name="connsiteX122" fmla="*/ 3924258 w 7320601"/>
                <a:gd name="connsiteY122" fmla="*/ 1240971 h 6178731"/>
                <a:gd name="connsiteX123" fmla="*/ 3989573 w 7320601"/>
                <a:gd name="connsiteY123" fmla="*/ 1293223 h 6178731"/>
                <a:gd name="connsiteX124" fmla="*/ 4002635 w 7320601"/>
                <a:gd name="connsiteY124" fmla="*/ 1410788 h 6178731"/>
                <a:gd name="connsiteX125" fmla="*/ 4081013 w 7320601"/>
                <a:gd name="connsiteY125" fmla="*/ 1606731 h 6178731"/>
                <a:gd name="connsiteX126" fmla="*/ 4054887 w 7320601"/>
                <a:gd name="connsiteY126" fmla="*/ 1658983 h 6178731"/>
                <a:gd name="connsiteX127" fmla="*/ 4159390 w 7320601"/>
                <a:gd name="connsiteY127" fmla="*/ 1658983 h 6178731"/>
                <a:gd name="connsiteX128" fmla="*/ 4211641 w 7320601"/>
                <a:gd name="connsiteY128" fmla="*/ 1698171 h 6178731"/>
                <a:gd name="connsiteX129" fmla="*/ 4263893 w 7320601"/>
                <a:gd name="connsiteY129" fmla="*/ 1672046 h 6178731"/>
                <a:gd name="connsiteX130" fmla="*/ 4263893 w 7320601"/>
                <a:gd name="connsiteY130" fmla="*/ 1815737 h 6178731"/>
                <a:gd name="connsiteX131" fmla="*/ 4512087 w 7320601"/>
                <a:gd name="connsiteY131" fmla="*/ 1854926 h 6178731"/>
                <a:gd name="connsiteX132" fmla="*/ 4734155 w 7320601"/>
                <a:gd name="connsiteY132" fmla="*/ 1881051 h 6178731"/>
                <a:gd name="connsiteX133" fmla="*/ 4943161 w 7320601"/>
                <a:gd name="connsiteY133" fmla="*/ 1946366 h 6178731"/>
                <a:gd name="connsiteX134" fmla="*/ 5119102 w 7320601"/>
                <a:gd name="connsiteY134" fmla="*/ 1979295 h 6178731"/>
                <a:gd name="connsiteX135" fmla="*/ 5521737 w 7320601"/>
                <a:gd name="connsiteY135" fmla="*/ 1933847 h 6178731"/>
                <a:gd name="connsiteX136" fmla="*/ 5805310 w 7320601"/>
                <a:gd name="connsiteY136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0384 w 7320601"/>
                <a:gd name="connsiteY44" fmla="*/ 5199017 h 6178731"/>
                <a:gd name="connsiteX45" fmla="*/ 3884792 w 7320601"/>
                <a:gd name="connsiteY45" fmla="*/ 5265692 h 6178731"/>
                <a:gd name="connsiteX46" fmla="*/ 3885070 w 7320601"/>
                <a:gd name="connsiteY46" fmla="*/ 5303520 h 6178731"/>
                <a:gd name="connsiteX47" fmla="*/ 3800260 w 7320601"/>
                <a:gd name="connsiteY47" fmla="*/ 5321572 h 6178731"/>
                <a:gd name="connsiteX48" fmla="*/ 3826139 w 7320601"/>
                <a:gd name="connsiteY48" fmla="*/ 5221186 h 6178731"/>
                <a:gd name="connsiteX49" fmla="*/ 3793630 w 7320601"/>
                <a:gd name="connsiteY49" fmla="*/ 5081451 h 6178731"/>
                <a:gd name="connsiteX50" fmla="*/ 3672048 w 7320601"/>
                <a:gd name="connsiteY50" fmla="*/ 4914083 h 6178731"/>
                <a:gd name="connsiteX51" fmla="*/ 3545435 w 7320601"/>
                <a:gd name="connsiteY51" fmla="*/ 4702628 h 6178731"/>
                <a:gd name="connsiteX52" fmla="*/ 3349493 w 7320601"/>
                <a:gd name="connsiteY52" fmla="*/ 4572000 h 6178731"/>
                <a:gd name="connsiteX53" fmla="*/ 3166613 w 7320601"/>
                <a:gd name="connsiteY53" fmla="*/ 4467497 h 6178731"/>
                <a:gd name="connsiteX54" fmla="*/ 3127424 w 7320601"/>
                <a:gd name="connsiteY54" fmla="*/ 4558937 h 6178731"/>
                <a:gd name="connsiteX55" fmla="*/ 3156227 w 7320601"/>
                <a:gd name="connsiteY55" fmla="*/ 4701403 h 6178731"/>
                <a:gd name="connsiteX56" fmla="*/ 3114361 w 7320601"/>
                <a:gd name="connsiteY56" fmla="*/ 4794068 h 6178731"/>
                <a:gd name="connsiteX57" fmla="*/ 2722476 w 7320601"/>
                <a:gd name="connsiteY57" fmla="*/ 4753791 h 6178731"/>
                <a:gd name="connsiteX58" fmla="*/ 2330591 w 7320601"/>
                <a:gd name="connsiteY58" fmla="*/ 4696641 h 6178731"/>
                <a:gd name="connsiteX59" fmla="*/ 2298879 w 7320601"/>
                <a:gd name="connsiteY59" fmla="*/ 4738279 h 6178731"/>
                <a:gd name="connsiteX60" fmla="*/ 2069333 w 7320601"/>
                <a:gd name="connsiteY60" fmla="*/ 4728754 h 6178731"/>
                <a:gd name="connsiteX61" fmla="*/ 1796582 w 7320601"/>
                <a:gd name="connsiteY61" fmla="*/ 4789442 h 6178731"/>
                <a:gd name="connsiteX62" fmla="*/ 1795013 w 7320601"/>
                <a:gd name="connsiteY62" fmla="*/ 4689566 h 6178731"/>
                <a:gd name="connsiteX63" fmla="*/ 1706250 w 7320601"/>
                <a:gd name="connsiteY63" fmla="*/ 4278630 h 6178731"/>
                <a:gd name="connsiteX64" fmla="*/ 1537217 w 7320601"/>
                <a:gd name="connsiteY64" fmla="*/ 4334691 h 6178731"/>
                <a:gd name="connsiteX65" fmla="*/ 1515861 w 7320601"/>
                <a:gd name="connsiteY65" fmla="*/ 4244884 h 6178731"/>
                <a:gd name="connsiteX66" fmla="*/ 695624 w 7320601"/>
                <a:gd name="connsiteY66" fmla="*/ 4736518 h 6178731"/>
                <a:gd name="connsiteX67" fmla="*/ 0 w 7320601"/>
                <a:gd name="connsiteY67" fmla="*/ 4011900 h 6178731"/>
                <a:gd name="connsiteX68" fmla="*/ 388631 w 7320601"/>
                <a:gd name="connsiteY68" fmla="*/ 3435038 h 6178731"/>
                <a:gd name="connsiteX69" fmla="*/ 331710 w 7320601"/>
                <a:gd name="connsiteY69" fmla="*/ 3325981 h 6178731"/>
                <a:gd name="connsiteX70" fmla="*/ 48997 w 7320601"/>
                <a:gd name="connsiteY70" fmla="*/ 3122762 h 6178731"/>
                <a:gd name="connsiteX71" fmla="*/ 292784 w 7320601"/>
                <a:gd name="connsiteY71" fmla="*/ 2965268 h 6178731"/>
                <a:gd name="connsiteX72" fmla="*/ 671607 w 7320601"/>
                <a:gd name="connsiteY72" fmla="*/ 2651760 h 6178731"/>
                <a:gd name="connsiteX73" fmla="*/ 867550 w 7320601"/>
                <a:gd name="connsiteY73" fmla="*/ 2416628 h 6178731"/>
                <a:gd name="connsiteX74" fmla="*/ 1194121 w 7320601"/>
                <a:gd name="connsiteY74" fmla="*/ 2024743 h 6178731"/>
                <a:gd name="connsiteX75" fmla="*/ 1390064 w 7320601"/>
                <a:gd name="connsiteY75" fmla="*/ 1789611 h 6178731"/>
                <a:gd name="connsiteX76" fmla="*/ 1494567 w 7320601"/>
                <a:gd name="connsiteY76" fmla="*/ 1528354 h 6178731"/>
                <a:gd name="connsiteX77" fmla="*/ 1468441 w 7320601"/>
                <a:gd name="connsiteY77" fmla="*/ 1410788 h 6178731"/>
                <a:gd name="connsiteX78" fmla="*/ 1311687 w 7320601"/>
                <a:gd name="connsiteY78" fmla="*/ 1227908 h 6178731"/>
                <a:gd name="connsiteX79" fmla="*/ 1350875 w 7320601"/>
                <a:gd name="connsiteY79" fmla="*/ 1110343 h 6178731"/>
                <a:gd name="connsiteX80" fmla="*/ 1363938 w 7320601"/>
                <a:gd name="connsiteY80" fmla="*/ 992777 h 6178731"/>
                <a:gd name="connsiteX81" fmla="*/ 1429253 w 7320601"/>
                <a:gd name="connsiteY81" fmla="*/ 914400 h 6178731"/>
                <a:gd name="connsiteX82" fmla="*/ 1403127 w 7320601"/>
                <a:gd name="connsiteY82" fmla="*/ 809897 h 6178731"/>
                <a:gd name="connsiteX83" fmla="*/ 1442315 w 7320601"/>
                <a:gd name="connsiteY83" fmla="*/ 783771 h 6178731"/>
                <a:gd name="connsiteX84" fmla="*/ 1533755 w 7320601"/>
                <a:gd name="connsiteY84" fmla="*/ 640080 h 6178731"/>
                <a:gd name="connsiteX85" fmla="*/ 1494567 w 7320601"/>
                <a:gd name="connsiteY85" fmla="*/ 587828 h 6178731"/>
                <a:gd name="connsiteX86" fmla="*/ 1546818 w 7320601"/>
                <a:gd name="connsiteY86" fmla="*/ 535577 h 6178731"/>
                <a:gd name="connsiteX87" fmla="*/ 1481504 w 7320601"/>
                <a:gd name="connsiteY87" fmla="*/ 483326 h 6178731"/>
                <a:gd name="connsiteX88" fmla="*/ 1533755 w 7320601"/>
                <a:gd name="connsiteY88" fmla="*/ 391886 h 6178731"/>
                <a:gd name="connsiteX89" fmla="*/ 1546818 w 7320601"/>
                <a:gd name="connsiteY89" fmla="*/ 274320 h 6178731"/>
                <a:gd name="connsiteX90" fmla="*/ 1599070 w 7320601"/>
                <a:gd name="connsiteY90" fmla="*/ 117566 h 6178731"/>
                <a:gd name="connsiteX91" fmla="*/ 1651321 w 7320601"/>
                <a:gd name="connsiteY91" fmla="*/ 0 h 6178731"/>
                <a:gd name="connsiteX92" fmla="*/ 1899515 w 7320601"/>
                <a:gd name="connsiteY92" fmla="*/ 130628 h 6178731"/>
                <a:gd name="connsiteX93" fmla="*/ 2043207 w 7320601"/>
                <a:gd name="connsiteY93" fmla="*/ 248194 h 6178731"/>
                <a:gd name="connsiteX94" fmla="*/ 2199961 w 7320601"/>
                <a:gd name="connsiteY94" fmla="*/ 222068 h 6178731"/>
                <a:gd name="connsiteX95" fmla="*/ 2343653 w 7320601"/>
                <a:gd name="connsiteY95" fmla="*/ 287383 h 6178731"/>
                <a:gd name="connsiteX96" fmla="*/ 2526533 w 7320601"/>
                <a:gd name="connsiteY96" fmla="*/ 287383 h 6178731"/>
                <a:gd name="connsiteX97" fmla="*/ 2591847 w 7320601"/>
                <a:gd name="connsiteY97" fmla="*/ 287383 h 6178731"/>
                <a:gd name="connsiteX98" fmla="*/ 2631035 w 7320601"/>
                <a:gd name="connsiteY98" fmla="*/ 365760 h 6178731"/>
                <a:gd name="connsiteX99" fmla="*/ 2500407 w 7320601"/>
                <a:gd name="connsiteY99" fmla="*/ 444137 h 6178731"/>
                <a:gd name="connsiteX100" fmla="*/ 2474281 w 7320601"/>
                <a:gd name="connsiteY100" fmla="*/ 561703 h 6178731"/>
                <a:gd name="connsiteX101" fmla="*/ 2395904 w 7320601"/>
                <a:gd name="connsiteY101" fmla="*/ 666206 h 6178731"/>
                <a:gd name="connsiteX102" fmla="*/ 2461218 w 7320601"/>
                <a:gd name="connsiteY102" fmla="*/ 731520 h 6178731"/>
                <a:gd name="connsiteX103" fmla="*/ 2539595 w 7320601"/>
                <a:gd name="connsiteY103" fmla="*/ 653143 h 6178731"/>
                <a:gd name="connsiteX104" fmla="*/ 2631035 w 7320601"/>
                <a:gd name="connsiteY104" fmla="*/ 600891 h 6178731"/>
                <a:gd name="connsiteX105" fmla="*/ 2748601 w 7320601"/>
                <a:gd name="connsiteY105" fmla="*/ 561703 h 6178731"/>
                <a:gd name="connsiteX106" fmla="*/ 2735538 w 7320601"/>
                <a:gd name="connsiteY106" fmla="*/ 444137 h 6178731"/>
                <a:gd name="connsiteX107" fmla="*/ 2853104 w 7320601"/>
                <a:gd name="connsiteY107" fmla="*/ 535577 h 6178731"/>
                <a:gd name="connsiteX108" fmla="*/ 2970670 w 7320601"/>
                <a:gd name="connsiteY108" fmla="*/ 679268 h 6178731"/>
                <a:gd name="connsiteX109" fmla="*/ 3022921 w 7320601"/>
                <a:gd name="connsiteY109" fmla="*/ 783771 h 6178731"/>
                <a:gd name="connsiteX110" fmla="*/ 3035984 w 7320601"/>
                <a:gd name="connsiteY110" fmla="*/ 705394 h 6178731"/>
                <a:gd name="connsiteX111" fmla="*/ 3127424 w 7320601"/>
                <a:gd name="connsiteY111" fmla="*/ 666206 h 6178731"/>
                <a:gd name="connsiteX112" fmla="*/ 3166613 w 7320601"/>
                <a:gd name="connsiteY112" fmla="*/ 509451 h 6178731"/>
                <a:gd name="connsiteX113" fmla="*/ 3310304 w 7320601"/>
                <a:gd name="connsiteY113" fmla="*/ 574766 h 6178731"/>
                <a:gd name="connsiteX114" fmla="*/ 3297241 w 7320601"/>
                <a:gd name="connsiteY114" fmla="*/ 705394 h 6178731"/>
                <a:gd name="connsiteX115" fmla="*/ 3297241 w 7320601"/>
                <a:gd name="connsiteY115" fmla="*/ 757646 h 6178731"/>
                <a:gd name="connsiteX116" fmla="*/ 3597687 w 7320601"/>
                <a:gd name="connsiteY116" fmla="*/ 783771 h 6178731"/>
                <a:gd name="connsiteX117" fmla="*/ 3532373 w 7320601"/>
                <a:gd name="connsiteY117" fmla="*/ 940526 h 6178731"/>
                <a:gd name="connsiteX118" fmla="*/ 3506247 w 7320601"/>
                <a:gd name="connsiteY118" fmla="*/ 1018903 h 6178731"/>
                <a:gd name="connsiteX119" fmla="*/ 3623813 w 7320601"/>
                <a:gd name="connsiteY119" fmla="*/ 1084217 h 6178731"/>
                <a:gd name="connsiteX120" fmla="*/ 3780567 w 7320601"/>
                <a:gd name="connsiteY120" fmla="*/ 1162594 h 6178731"/>
                <a:gd name="connsiteX121" fmla="*/ 3872007 w 7320601"/>
                <a:gd name="connsiteY121" fmla="*/ 1188720 h 6178731"/>
                <a:gd name="connsiteX122" fmla="*/ 3924258 w 7320601"/>
                <a:gd name="connsiteY122" fmla="*/ 1240971 h 6178731"/>
                <a:gd name="connsiteX123" fmla="*/ 3989573 w 7320601"/>
                <a:gd name="connsiteY123" fmla="*/ 1293223 h 6178731"/>
                <a:gd name="connsiteX124" fmla="*/ 4002635 w 7320601"/>
                <a:gd name="connsiteY124" fmla="*/ 1410788 h 6178731"/>
                <a:gd name="connsiteX125" fmla="*/ 4081013 w 7320601"/>
                <a:gd name="connsiteY125" fmla="*/ 1606731 h 6178731"/>
                <a:gd name="connsiteX126" fmla="*/ 4054887 w 7320601"/>
                <a:gd name="connsiteY126" fmla="*/ 1658983 h 6178731"/>
                <a:gd name="connsiteX127" fmla="*/ 4159390 w 7320601"/>
                <a:gd name="connsiteY127" fmla="*/ 1658983 h 6178731"/>
                <a:gd name="connsiteX128" fmla="*/ 4211641 w 7320601"/>
                <a:gd name="connsiteY128" fmla="*/ 1698171 h 6178731"/>
                <a:gd name="connsiteX129" fmla="*/ 4263893 w 7320601"/>
                <a:gd name="connsiteY129" fmla="*/ 1672046 h 6178731"/>
                <a:gd name="connsiteX130" fmla="*/ 4263893 w 7320601"/>
                <a:gd name="connsiteY130" fmla="*/ 1815737 h 6178731"/>
                <a:gd name="connsiteX131" fmla="*/ 4512087 w 7320601"/>
                <a:gd name="connsiteY131" fmla="*/ 1854926 h 6178731"/>
                <a:gd name="connsiteX132" fmla="*/ 4734155 w 7320601"/>
                <a:gd name="connsiteY132" fmla="*/ 1881051 h 6178731"/>
                <a:gd name="connsiteX133" fmla="*/ 4943161 w 7320601"/>
                <a:gd name="connsiteY133" fmla="*/ 1946366 h 6178731"/>
                <a:gd name="connsiteX134" fmla="*/ 5119102 w 7320601"/>
                <a:gd name="connsiteY134" fmla="*/ 1979295 h 6178731"/>
                <a:gd name="connsiteX135" fmla="*/ 5521737 w 7320601"/>
                <a:gd name="connsiteY135" fmla="*/ 1933847 h 6178731"/>
                <a:gd name="connsiteX136" fmla="*/ 5805310 w 7320601"/>
                <a:gd name="connsiteY136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59985 w 7320601"/>
                <a:gd name="connsiteY44" fmla="*/ 5239498 h 6178731"/>
                <a:gd name="connsiteX45" fmla="*/ 3884792 w 7320601"/>
                <a:gd name="connsiteY45" fmla="*/ 5265692 h 6178731"/>
                <a:gd name="connsiteX46" fmla="*/ 3885070 w 7320601"/>
                <a:gd name="connsiteY46" fmla="*/ 5303520 h 6178731"/>
                <a:gd name="connsiteX47" fmla="*/ 3800260 w 7320601"/>
                <a:gd name="connsiteY47" fmla="*/ 5321572 h 6178731"/>
                <a:gd name="connsiteX48" fmla="*/ 3826139 w 7320601"/>
                <a:gd name="connsiteY48" fmla="*/ 5221186 h 6178731"/>
                <a:gd name="connsiteX49" fmla="*/ 3793630 w 7320601"/>
                <a:gd name="connsiteY49" fmla="*/ 5081451 h 6178731"/>
                <a:gd name="connsiteX50" fmla="*/ 3672048 w 7320601"/>
                <a:gd name="connsiteY50" fmla="*/ 4914083 h 6178731"/>
                <a:gd name="connsiteX51" fmla="*/ 3545435 w 7320601"/>
                <a:gd name="connsiteY51" fmla="*/ 4702628 h 6178731"/>
                <a:gd name="connsiteX52" fmla="*/ 3349493 w 7320601"/>
                <a:gd name="connsiteY52" fmla="*/ 4572000 h 6178731"/>
                <a:gd name="connsiteX53" fmla="*/ 3166613 w 7320601"/>
                <a:gd name="connsiteY53" fmla="*/ 4467497 h 6178731"/>
                <a:gd name="connsiteX54" fmla="*/ 3127424 w 7320601"/>
                <a:gd name="connsiteY54" fmla="*/ 4558937 h 6178731"/>
                <a:gd name="connsiteX55" fmla="*/ 3156227 w 7320601"/>
                <a:gd name="connsiteY55" fmla="*/ 4701403 h 6178731"/>
                <a:gd name="connsiteX56" fmla="*/ 3114361 w 7320601"/>
                <a:gd name="connsiteY56" fmla="*/ 4794068 h 6178731"/>
                <a:gd name="connsiteX57" fmla="*/ 2722476 w 7320601"/>
                <a:gd name="connsiteY57" fmla="*/ 4753791 h 6178731"/>
                <a:gd name="connsiteX58" fmla="*/ 2330591 w 7320601"/>
                <a:gd name="connsiteY58" fmla="*/ 4696641 h 6178731"/>
                <a:gd name="connsiteX59" fmla="*/ 2298879 w 7320601"/>
                <a:gd name="connsiteY59" fmla="*/ 4738279 h 6178731"/>
                <a:gd name="connsiteX60" fmla="*/ 2069333 w 7320601"/>
                <a:gd name="connsiteY60" fmla="*/ 4728754 h 6178731"/>
                <a:gd name="connsiteX61" fmla="*/ 1796582 w 7320601"/>
                <a:gd name="connsiteY61" fmla="*/ 4789442 h 6178731"/>
                <a:gd name="connsiteX62" fmla="*/ 1795013 w 7320601"/>
                <a:gd name="connsiteY62" fmla="*/ 4689566 h 6178731"/>
                <a:gd name="connsiteX63" fmla="*/ 1706250 w 7320601"/>
                <a:gd name="connsiteY63" fmla="*/ 4278630 h 6178731"/>
                <a:gd name="connsiteX64" fmla="*/ 1537217 w 7320601"/>
                <a:gd name="connsiteY64" fmla="*/ 4334691 h 6178731"/>
                <a:gd name="connsiteX65" fmla="*/ 1515861 w 7320601"/>
                <a:gd name="connsiteY65" fmla="*/ 4244884 h 6178731"/>
                <a:gd name="connsiteX66" fmla="*/ 695624 w 7320601"/>
                <a:gd name="connsiteY66" fmla="*/ 4736518 h 6178731"/>
                <a:gd name="connsiteX67" fmla="*/ 0 w 7320601"/>
                <a:gd name="connsiteY67" fmla="*/ 4011900 h 6178731"/>
                <a:gd name="connsiteX68" fmla="*/ 388631 w 7320601"/>
                <a:gd name="connsiteY68" fmla="*/ 3435038 h 6178731"/>
                <a:gd name="connsiteX69" fmla="*/ 331710 w 7320601"/>
                <a:gd name="connsiteY69" fmla="*/ 3325981 h 6178731"/>
                <a:gd name="connsiteX70" fmla="*/ 48997 w 7320601"/>
                <a:gd name="connsiteY70" fmla="*/ 3122762 h 6178731"/>
                <a:gd name="connsiteX71" fmla="*/ 292784 w 7320601"/>
                <a:gd name="connsiteY71" fmla="*/ 2965268 h 6178731"/>
                <a:gd name="connsiteX72" fmla="*/ 671607 w 7320601"/>
                <a:gd name="connsiteY72" fmla="*/ 2651760 h 6178731"/>
                <a:gd name="connsiteX73" fmla="*/ 867550 w 7320601"/>
                <a:gd name="connsiteY73" fmla="*/ 2416628 h 6178731"/>
                <a:gd name="connsiteX74" fmla="*/ 1194121 w 7320601"/>
                <a:gd name="connsiteY74" fmla="*/ 2024743 h 6178731"/>
                <a:gd name="connsiteX75" fmla="*/ 1390064 w 7320601"/>
                <a:gd name="connsiteY75" fmla="*/ 1789611 h 6178731"/>
                <a:gd name="connsiteX76" fmla="*/ 1494567 w 7320601"/>
                <a:gd name="connsiteY76" fmla="*/ 1528354 h 6178731"/>
                <a:gd name="connsiteX77" fmla="*/ 1468441 w 7320601"/>
                <a:gd name="connsiteY77" fmla="*/ 1410788 h 6178731"/>
                <a:gd name="connsiteX78" fmla="*/ 1311687 w 7320601"/>
                <a:gd name="connsiteY78" fmla="*/ 1227908 h 6178731"/>
                <a:gd name="connsiteX79" fmla="*/ 1350875 w 7320601"/>
                <a:gd name="connsiteY79" fmla="*/ 1110343 h 6178731"/>
                <a:gd name="connsiteX80" fmla="*/ 1363938 w 7320601"/>
                <a:gd name="connsiteY80" fmla="*/ 992777 h 6178731"/>
                <a:gd name="connsiteX81" fmla="*/ 1429253 w 7320601"/>
                <a:gd name="connsiteY81" fmla="*/ 914400 h 6178731"/>
                <a:gd name="connsiteX82" fmla="*/ 1403127 w 7320601"/>
                <a:gd name="connsiteY82" fmla="*/ 809897 h 6178731"/>
                <a:gd name="connsiteX83" fmla="*/ 1442315 w 7320601"/>
                <a:gd name="connsiteY83" fmla="*/ 783771 h 6178731"/>
                <a:gd name="connsiteX84" fmla="*/ 1533755 w 7320601"/>
                <a:gd name="connsiteY84" fmla="*/ 640080 h 6178731"/>
                <a:gd name="connsiteX85" fmla="*/ 1494567 w 7320601"/>
                <a:gd name="connsiteY85" fmla="*/ 587828 h 6178731"/>
                <a:gd name="connsiteX86" fmla="*/ 1546818 w 7320601"/>
                <a:gd name="connsiteY86" fmla="*/ 535577 h 6178731"/>
                <a:gd name="connsiteX87" fmla="*/ 1481504 w 7320601"/>
                <a:gd name="connsiteY87" fmla="*/ 483326 h 6178731"/>
                <a:gd name="connsiteX88" fmla="*/ 1533755 w 7320601"/>
                <a:gd name="connsiteY88" fmla="*/ 391886 h 6178731"/>
                <a:gd name="connsiteX89" fmla="*/ 1546818 w 7320601"/>
                <a:gd name="connsiteY89" fmla="*/ 274320 h 6178731"/>
                <a:gd name="connsiteX90" fmla="*/ 1599070 w 7320601"/>
                <a:gd name="connsiteY90" fmla="*/ 117566 h 6178731"/>
                <a:gd name="connsiteX91" fmla="*/ 1651321 w 7320601"/>
                <a:gd name="connsiteY91" fmla="*/ 0 h 6178731"/>
                <a:gd name="connsiteX92" fmla="*/ 1899515 w 7320601"/>
                <a:gd name="connsiteY92" fmla="*/ 130628 h 6178731"/>
                <a:gd name="connsiteX93" fmla="*/ 2043207 w 7320601"/>
                <a:gd name="connsiteY93" fmla="*/ 248194 h 6178731"/>
                <a:gd name="connsiteX94" fmla="*/ 2199961 w 7320601"/>
                <a:gd name="connsiteY94" fmla="*/ 222068 h 6178731"/>
                <a:gd name="connsiteX95" fmla="*/ 2343653 w 7320601"/>
                <a:gd name="connsiteY95" fmla="*/ 287383 h 6178731"/>
                <a:gd name="connsiteX96" fmla="*/ 2526533 w 7320601"/>
                <a:gd name="connsiteY96" fmla="*/ 287383 h 6178731"/>
                <a:gd name="connsiteX97" fmla="*/ 2591847 w 7320601"/>
                <a:gd name="connsiteY97" fmla="*/ 287383 h 6178731"/>
                <a:gd name="connsiteX98" fmla="*/ 2631035 w 7320601"/>
                <a:gd name="connsiteY98" fmla="*/ 365760 h 6178731"/>
                <a:gd name="connsiteX99" fmla="*/ 2500407 w 7320601"/>
                <a:gd name="connsiteY99" fmla="*/ 444137 h 6178731"/>
                <a:gd name="connsiteX100" fmla="*/ 2474281 w 7320601"/>
                <a:gd name="connsiteY100" fmla="*/ 561703 h 6178731"/>
                <a:gd name="connsiteX101" fmla="*/ 2395904 w 7320601"/>
                <a:gd name="connsiteY101" fmla="*/ 666206 h 6178731"/>
                <a:gd name="connsiteX102" fmla="*/ 2461218 w 7320601"/>
                <a:gd name="connsiteY102" fmla="*/ 731520 h 6178731"/>
                <a:gd name="connsiteX103" fmla="*/ 2539595 w 7320601"/>
                <a:gd name="connsiteY103" fmla="*/ 653143 h 6178731"/>
                <a:gd name="connsiteX104" fmla="*/ 2631035 w 7320601"/>
                <a:gd name="connsiteY104" fmla="*/ 600891 h 6178731"/>
                <a:gd name="connsiteX105" fmla="*/ 2748601 w 7320601"/>
                <a:gd name="connsiteY105" fmla="*/ 561703 h 6178731"/>
                <a:gd name="connsiteX106" fmla="*/ 2735538 w 7320601"/>
                <a:gd name="connsiteY106" fmla="*/ 444137 h 6178731"/>
                <a:gd name="connsiteX107" fmla="*/ 2853104 w 7320601"/>
                <a:gd name="connsiteY107" fmla="*/ 535577 h 6178731"/>
                <a:gd name="connsiteX108" fmla="*/ 2970670 w 7320601"/>
                <a:gd name="connsiteY108" fmla="*/ 679268 h 6178731"/>
                <a:gd name="connsiteX109" fmla="*/ 3022921 w 7320601"/>
                <a:gd name="connsiteY109" fmla="*/ 783771 h 6178731"/>
                <a:gd name="connsiteX110" fmla="*/ 3035984 w 7320601"/>
                <a:gd name="connsiteY110" fmla="*/ 705394 h 6178731"/>
                <a:gd name="connsiteX111" fmla="*/ 3127424 w 7320601"/>
                <a:gd name="connsiteY111" fmla="*/ 666206 h 6178731"/>
                <a:gd name="connsiteX112" fmla="*/ 3166613 w 7320601"/>
                <a:gd name="connsiteY112" fmla="*/ 509451 h 6178731"/>
                <a:gd name="connsiteX113" fmla="*/ 3310304 w 7320601"/>
                <a:gd name="connsiteY113" fmla="*/ 574766 h 6178731"/>
                <a:gd name="connsiteX114" fmla="*/ 3297241 w 7320601"/>
                <a:gd name="connsiteY114" fmla="*/ 705394 h 6178731"/>
                <a:gd name="connsiteX115" fmla="*/ 3297241 w 7320601"/>
                <a:gd name="connsiteY115" fmla="*/ 757646 h 6178731"/>
                <a:gd name="connsiteX116" fmla="*/ 3597687 w 7320601"/>
                <a:gd name="connsiteY116" fmla="*/ 783771 h 6178731"/>
                <a:gd name="connsiteX117" fmla="*/ 3532373 w 7320601"/>
                <a:gd name="connsiteY117" fmla="*/ 940526 h 6178731"/>
                <a:gd name="connsiteX118" fmla="*/ 3506247 w 7320601"/>
                <a:gd name="connsiteY118" fmla="*/ 1018903 h 6178731"/>
                <a:gd name="connsiteX119" fmla="*/ 3623813 w 7320601"/>
                <a:gd name="connsiteY119" fmla="*/ 1084217 h 6178731"/>
                <a:gd name="connsiteX120" fmla="*/ 3780567 w 7320601"/>
                <a:gd name="connsiteY120" fmla="*/ 1162594 h 6178731"/>
                <a:gd name="connsiteX121" fmla="*/ 3872007 w 7320601"/>
                <a:gd name="connsiteY121" fmla="*/ 1188720 h 6178731"/>
                <a:gd name="connsiteX122" fmla="*/ 3924258 w 7320601"/>
                <a:gd name="connsiteY122" fmla="*/ 1240971 h 6178731"/>
                <a:gd name="connsiteX123" fmla="*/ 3989573 w 7320601"/>
                <a:gd name="connsiteY123" fmla="*/ 1293223 h 6178731"/>
                <a:gd name="connsiteX124" fmla="*/ 4002635 w 7320601"/>
                <a:gd name="connsiteY124" fmla="*/ 1410788 h 6178731"/>
                <a:gd name="connsiteX125" fmla="*/ 4081013 w 7320601"/>
                <a:gd name="connsiteY125" fmla="*/ 1606731 h 6178731"/>
                <a:gd name="connsiteX126" fmla="*/ 4054887 w 7320601"/>
                <a:gd name="connsiteY126" fmla="*/ 1658983 h 6178731"/>
                <a:gd name="connsiteX127" fmla="*/ 4159390 w 7320601"/>
                <a:gd name="connsiteY127" fmla="*/ 1658983 h 6178731"/>
                <a:gd name="connsiteX128" fmla="*/ 4211641 w 7320601"/>
                <a:gd name="connsiteY128" fmla="*/ 1698171 h 6178731"/>
                <a:gd name="connsiteX129" fmla="*/ 4263893 w 7320601"/>
                <a:gd name="connsiteY129" fmla="*/ 1672046 h 6178731"/>
                <a:gd name="connsiteX130" fmla="*/ 4263893 w 7320601"/>
                <a:gd name="connsiteY130" fmla="*/ 1815737 h 6178731"/>
                <a:gd name="connsiteX131" fmla="*/ 4512087 w 7320601"/>
                <a:gd name="connsiteY131" fmla="*/ 1854926 h 6178731"/>
                <a:gd name="connsiteX132" fmla="*/ 4734155 w 7320601"/>
                <a:gd name="connsiteY132" fmla="*/ 1881051 h 6178731"/>
                <a:gd name="connsiteX133" fmla="*/ 4943161 w 7320601"/>
                <a:gd name="connsiteY133" fmla="*/ 1946366 h 6178731"/>
                <a:gd name="connsiteX134" fmla="*/ 5119102 w 7320601"/>
                <a:gd name="connsiteY134" fmla="*/ 1979295 h 6178731"/>
                <a:gd name="connsiteX135" fmla="*/ 5521737 w 7320601"/>
                <a:gd name="connsiteY135" fmla="*/ 1933847 h 6178731"/>
                <a:gd name="connsiteX136" fmla="*/ 5805310 w 7320601"/>
                <a:gd name="connsiteY136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41352 w 7320601"/>
                <a:gd name="connsiteY44" fmla="*/ 5192612 h 6178731"/>
                <a:gd name="connsiteX45" fmla="*/ 3959985 w 7320601"/>
                <a:gd name="connsiteY45" fmla="*/ 5239498 h 6178731"/>
                <a:gd name="connsiteX46" fmla="*/ 3884792 w 7320601"/>
                <a:gd name="connsiteY46" fmla="*/ 5265692 h 6178731"/>
                <a:gd name="connsiteX47" fmla="*/ 3885070 w 7320601"/>
                <a:gd name="connsiteY47" fmla="*/ 5303520 h 6178731"/>
                <a:gd name="connsiteX48" fmla="*/ 3800260 w 7320601"/>
                <a:gd name="connsiteY48" fmla="*/ 5321572 h 6178731"/>
                <a:gd name="connsiteX49" fmla="*/ 3826139 w 7320601"/>
                <a:gd name="connsiteY49" fmla="*/ 5221186 h 6178731"/>
                <a:gd name="connsiteX50" fmla="*/ 3793630 w 7320601"/>
                <a:gd name="connsiteY50" fmla="*/ 5081451 h 6178731"/>
                <a:gd name="connsiteX51" fmla="*/ 3672048 w 7320601"/>
                <a:gd name="connsiteY51" fmla="*/ 4914083 h 6178731"/>
                <a:gd name="connsiteX52" fmla="*/ 3545435 w 7320601"/>
                <a:gd name="connsiteY52" fmla="*/ 4702628 h 6178731"/>
                <a:gd name="connsiteX53" fmla="*/ 3349493 w 7320601"/>
                <a:gd name="connsiteY53" fmla="*/ 4572000 h 6178731"/>
                <a:gd name="connsiteX54" fmla="*/ 3166613 w 7320601"/>
                <a:gd name="connsiteY54" fmla="*/ 4467497 h 6178731"/>
                <a:gd name="connsiteX55" fmla="*/ 3127424 w 7320601"/>
                <a:gd name="connsiteY55" fmla="*/ 4558937 h 6178731"/>
                <a:gd name="connsiteX56" fmla="*/ 3156227 w 7320601"/>
                <a:gd name="connsiteY56" fmla="*/ 4701403 h 6178731"/>
                <a:gd name="connsiteX57" fmla="*/ 3114361 w 7320601"/>
                <a:gd name="connsiteY57" fmla="*/ 4794068 h 6178731"/>
                <a:gd name="connsiteX58" fmla="*/ 2722476 w 7320601"/>
                <a:gd name="connsiteY58" fmla="*/ 4753791 h 6178731"/>
                <a:gd name="connsiteX59" fmla="*/ 2330591 w 7320601"/>
                <a:gd name="connsiteY59" fmla="*/ 4696641 h 6178731"/>
                <a:gd name="connsiteX60" fmla="*/ 2298879 w 7320601"/>
                <a:gd name="connsiteY60" fmla="*/ 4738279 h 6178731"/>
                <a:gd name="connsiteX61" fmla="*/ 2069333 w 7320601"/>
                <a:gd name="connsiteY61" fmla="*/ 4728754 h 6178731"/>
                <a:gd name="connsiteX62" fmla="*/ 1796582 w 7320601"/>
                <a:gd name="connsiteY62" fmla="*/ 4789442 h 6178731"/>
                <a:gd name="connsiteX63" fmla="*/ 1795013 w 7320601"/>
                <a:gd name="connsiteY63" fmla="*/ 4689566 h 6178731"/>
                <a:gd name="connsiteX64" fmla="*/ 1706250 w 7320601"/>
                <a:gd name="connsiteY64" fmla="*/ 4278630 h 6178731"/>
                <a:gd name="connsiteX65" fmla="*/ 1537217 w 7320601"/>
                <a:gd name="connsiteY65" fmla="*/ 4334691 h 6178731"/>
                <a:gd name="connsiteX66" fmla="*/ 1515861 w 7320601"/>
                <a:gd name="connsiteY66" fmla="*/ 4244884 h 6178731"/>
                <a:gd name="connsiteX67" fmla="*/ 695624 w 7320601"/>
                <a:gd name="connsiteY67" fmla="*/ 4736518 h 6178731"/>
                <a:gd name="connsiteX68" fmla="*/ 0 w 7320601"/>
                <a:gd name="connsiteY68" fmla="*/ 4011900 h 6178731"/>
                <a:gd name="connsiteX69" fmla="*/ 388631 w 7320601"/>
                <a:gd name="connsiteY69" fmla="*/ 3435038 h 6178731"/>
                <a:gd name="connsiteX70" fmla="*/ 331710 w 7320601"/>
                <a:gd name="connsiteY70" fmla="*/ 3325981 h 6178731"/>
                <a:gd name="connsiteX71" fmla="*/ 48997 w 7320601"/>
                <a:gd name="connsiteY71" fmla="*/ 3122762 h 6178731"/>
                <a:gd name="connsiteX72" fmla="*/ 292784 w 7320601"/>
                <a:gd name="connsiteY72" fmla="*/ 2965268 h 6178731"/>
                <a:gd name="connsiteX73" fmla="*/ 671607 w 7320601"/>
                <a:gd name="connsiteY73" fmla="*/ 2651760 h 6178731"/>
                <a:gd name="connsiteX74" fmla="*/ 867550 w 7320601"/>
                <a:gd name="connsiteY74" fmla="*/ 2416628 h 6178731"/>
                <a:gd name="connsiteX75" fmla="*/ 1194121 w 7320601"/>
                <a:gd name="connsiteY75" fmla="*/ 2024743 h 6178731"/>
                <a:gd name="connsiteX76" fmla="*/ 1390064 w 7320601"/>
                <a:gd name="connsiteY76" fmla="*/ 1789611 h 6178731"/>
                <a:gd name="connsiteX77" fmla="*/ 1494567 w 7320601"/>
                <a:gd name="connsiteY77" fmla="*/ 1528354 h 6178731"/>
                <a:gd name="connsiteX78" fmla="*/ 1468441 w 7320601"/>
                <a:gd name="connsiteY78" fmla="*/ 1410788 h 6178731"/>
                <a:gd name="connsiteX79" fmla="*/ 1311687 w 7320601"/>
                <a:gd name="connsiteY79" fmla="*/ 1227908 h 6178731"/>
                <a:gd name="connsiteX80" fmla="*/ 1350875 w 7320601"/>
                <a:gd name="connsiteY80" fmla="*/ 1110343 h 6178731"/>
                <a:gd name="connsiteX81" fmla="*/ 1363938 w 7320601"/>
                <a:gd name="connsiteY81" fmla="*/ 992777 h 6178731"/>
                <a:gd name="connsiteX82" fmla="*/ 1429253 w 7320601"/>
                <a:gd name="connsiteY82" fmla="*/ 914400 h 6178731"/>
                <a:gd name="connsiteX83" fmla="*/ 1403127 w 7320601"/>
                <a:gd name="connsiteY83" fmla="*/ 809897 h 6178731"/>
                <a:gd name="connsiteX84" fmla="*/ 1442315 w 7320601"/>
                <a:gd name="connsiteY84" fmla="*/ 783771 h 6178731"/>
                <a:gd name="connsiteX85" fmla="*/ 1533755 w 7320601"/>
                <a:gd name="connsiteY85" fmla="*/ 640080 h 6178731"/>
                <a:gd name="connsiteX86" fmla="*/ 1494567 w 7320601"/>
                <a:gd name="connsiteY86" fmla="*/ 587828 h 6178731"/>
                <a:gd name="connsiteX87" fmla="*/ 1546818 w 7320601"/>
                <a:gd name="connsiteY87" fmla="*/ 535577 h 6178731"/>
                <a:gd name="connsiteX88" fmla="*/ 1481504 w 7320601"/>
                <a:gd name="connsiteY88" fmla="*/ 483326 h 6178731"/>
                <a:gd name="connsiteX89" fmla="*/ 1533755 w 7320601"/>
                <a:gd name="connsiteY89" fmla="*/ 391886 h 6178731"/>
                <a:gd name="connsiteX90" fmla="*/ 1546818 w 7320601"/>
                <a:gd name="connsiteY90" fmla="*/ 274320 h 6178731"/>
                <a:gd name="connsiteX91" fmla="*/ 1599070 w 7320601"/>
                <a:gd name="connsiteY91" fmla="*/ 117566 h 6178731"/>
                <a:gd name="connsiteX92" fmla="*/ 1651321 w 7320601"/>
                <a:gd name="connsiteY92" fmla="*/ 0 h 6178731"/>
                <a:gd name="connsiteX93" fmla="*/ 1899515 w 7320601"/>
                <a:gd name="connsiteY93" fmla="*/ 130628 h 6178731"/>
                <a:gd name="connsiteX94" fmla="*/ 2043207 w 7320601"/>
                <a:gd name="connsiteY94" fmla="*/ 248194 h 6178731"/>
                <a:gd name="connsiteX95" fmla="*/ 2199961 w 7320601"/>
                <a:gd name="connsiteY95" fmla="*/ 222068 h 6178731"/>
                <a:gd name="connsiteX96" fmla="*/ 2343653 w 7320601"/>
                <a:gd name="connsiteY96" fmla="*/ 287383 h 6178731"/>
                <a:gd name="connsiteX97" fmla="*/ 2526533 w 7320601"/>
                <a:gd name="connsiteY97" fmla="*/ 287383 h 6178731"/>
                <a:gd name="connsiteX98" fmla="*/ 2591847 w 7320601"/>
                <a:gd name="connsiteY98" fmla="*/ 287383 h 6178731"/>
                <a:gd name="connsiteX99" fmla="*/ 2631035 w 7320601"/>
                <a:gd name="connsiteY99" fmla="*/ 365760 h 6178731"/>
                <a:gd name="connsiteX100" fmla="*/ 2500407 w 7320601"/>
                <a:gd name="connsiteY100" fmla="*/ 444137 h 6178731"/>
                <a:gd name="connsiteX101" fmla="*/ 2474281 w 7320601"/>
                <a:gd name="connsiteY101" fmla="*/ 561703 h 6178731"/>
                <a:gd name="connsiteX102" fmla="*/ 2395904 w 7320601"/>
                <a:gd name="connsiteY102" fmla="*/ 666206 h 6178731"/>
                <a:gd name="connsiteX103" fmla="*/ 2461218 w 7320601"/>
                <a:gd name="connsiteY103" fmla="*/ 731520 h 6178731"/>
                <a:gd name="connsiteX104" fmla="*/ 2539595 w 7320601"/>
                <a:gd name="connsiteY104" fmla="*/ 653143 h 6178731"/>
                <a:gd name="connsiteX105" fmla="*/ 2631035 w 7320601"/>
                <a:gd name="connsiteY105" fmla="*/ 600891 h 6178731"/>
                <a:gd name="connsiteX106" fmla="*/ 2748601 w 7320601"/>
                <a:gd name="connsiteY106" fmla="*/ 561703 h 6178731"/>
                <a:gd name="connsiteX107" fmla="*/ 2735538 w 7320601"/>
                <a:gd name="connsiteY107" fmla="*/ 444137 h 6178731"/>
                <a:gd name="connsiteX108" fmla="*/ 2853104 w 7320601"/>
                <a:gd name="connsiteY108" fmla="*/ 535577 h 6178731"/>
                <a:gd name="connsiteX109" fmla="*/ 2970670 w 7320601"/>
                <a:gd name="connsiteY109" fmla="*/ 679268 h 6178731"/>
                <a:gd name="connsiteX110" fmla="*/ 3022921 w 7320601"/>
                <a:gd name="connsiteY110" fmla="*/ 783771 h 6178731"/>
                <a:gd name="connsiteX111" fmla="*/ 3035984 w 7320601"/>
                <a:gd name="connsiteY111" fmla="*/ 705394 h 6178731"/>
                <a:gd name="connsiteX112" fmla="*/ 3127424 w 7320601"/>
                <a:gd name="connsiteY112" fmla="*/ 666206 h 6178731"/>
                <a:gd name="connsiteX113" fmla="*/ 3166613 w 7320601"/>
                <a:gd name="connsiteY113" fmla="*/ 509451 h 6178731"/>
                <a:gd name="connsiteX114" fmla="*/ 3310304 w 7320601"/>
                <a:gd name="connsiteY114" fmla="*/ 574766 h 6178731"/>
                <a:gd name="connsiteX115" fmla="*/ 3297241 w 7320601"/>
                <a:gd name="connsiteY115" fmla="*/ 705394 h 6178731"/>
                <a:gd name="connsiteX116" fmla="*/ 3297241 w 7320601"/>
                <a:gd name="connsiteY116" fmla="*/ 757646 h 6178731"/>
                <a:gd name="connsiteX117" fmla="*/ 3597687 w 7320601"/>
                <a:gd name="connsiteY117" fmla="*/ 783771 h 6178731"/>
                <a:gd name="connsiteX118" fmla="*/ 3532373 w 7320601"/>
                <a:gd name="connsiteY118" fmla="*/ 940526 h 6178731"/>
                <a:gd name="connsiteX119" fmla="*/ 3506247 w 7320601"/>
                <a:gd name="connsiteY119" fmla="*/ 1018903 h 6178731"/>
                <a:gd name="connsiteX120" fmla="*/ 3623813 w 7320601"/>
                <a:gd name="connsiteY120" fmla="*/ 1084217 h 6178731"/>
                <a:gd name="connsiteX121" fmla="*/ 3780567 w 7320601"/>
                <a:gd name="connsiteY121" fmla="*/ 1162594 h 6178731"/>
                <a:gd name="connsiteX122" fmla="*/ 3872007 w 7320601"/>
                <a:gd name="connsiteY122" fmla="*/ 1188720 h 6178731"/>
                <a:gd name="connsiteX123" fmla="*/ 3924258 w 7320601"/>
                <a:gd name="connsiteY123" fmla="*/ 1240971 h 6178731"/>
                <a:gd name="connsiteX124" fmla="*/ 3989573 w 7320601"/>
                <a:gd name="connsiteY124" fmla="*/ 1293223 h 6178731"/>
                <a:gd name="connsiteX125" fmla="*/ 4002635 w 7320601"/>
                <a:gd name="connsiteY125" fmla="*/ 1410788 h 6178731"/>
                <a:gd name="connsiteX126" fmla="*/ 4081013 w 7320601"/>
                <a:gd name="connsiteY126" fmla="*/ 1606731 h 6178731"/>
                <a:gd name="connsiteX127" fmla="*/ 4054887 w 7320601"/>
                <a:gd name="connsiteY127" fmla="*/ 1658983 h 6178731"/>
                <a:gd name="connsiteX128" fmla="*/ 4159390 w 7320601"/>
                <a:gd name="connsiteY128" fmla="*/ 1658983 h 6178731"/>
                <a:gd name="connsiteX129" fmla="*/ 4211641 w 7320601"/>
                <a:gd name="connsiteY129" fmla="*/ 1698171 h 6178731"/>
                <a:gd name="connsiteX130" fmla="*/ 4263893 w 7320601"/>
                <a:gd name="connsiteY130" fmla="*/ 1672046 h 6178731"/>
                <a:gd name="connsiteX131" fmla="*/ 4263893 w 7320601"/>
                <a:gd name="connsiteY131" fmla="*/ 1815737 h 6178731"/>
                <a:gd name="connsiteX132" fmla="*/ 4512087 w 7320601"/>
                <a:gd name="connsiteY132" fmla="*/ 1854926 h 6178731"/>
                <a:gd name="connsiteX133" fmla="*/ 4734155 w 7320601"/>
                <a:gd name="connsiteY133" fmla="*/ 1881051 h 6178731"/>
                <a:gd name="connsiteX134" fmla="*/ 4943161 w 7320601"/>
                <a:gd name="connsiteY134" fmla="*/ 1946366 h 6178731"/>
                <a:gd name="connsiteX135" fmla="*/ 5119102 w 7320601"/>
                <a:gd name="connsiteY135" fmla="*/ 1979295 h 6178731"/>
                <a:gd name="connsiteX136" fmla="*/ 5521737 w 7320601"/>
                <a:gd name="connsiteY136" fmla="*/ 1933847 h 6178731"/>
                <a:gd name="connsiteX137" fmla="*/ 5805310 w 7320601"/>
                <a:gd name="connsiteY137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10149 w 7320601"/>
                <a:gd name="connsiteY44" fmla="*/ 5059262 h 6178731"/>
                <a:gd name="connsiteX45" fmla="*/ 3941352 w 7320601"/>
                <a:gd name="connsiteY45" fmla="*/ 5192612 h 6178731"/>
                <a:gd name="connsiteX46" fmla="*/ 3959985 w 7320601"/>
                <a:gd name="connsiteY46" fmla="*/ 5239498 h 6178731"/>
                <a:gd name="connsiteX47" fmla="*/ 3884792 w 7320601"/>
                <a:gd name="connsiteY47" fmla="*/ 5265692 h 6178731"/>
                <a:gd name="connsiteX48" fmla="*/ 3885070 w 7320601"/>
                <a:gd name="connsiteY48" fmla="*/ 5303520 h 6178731"/>
                <a:gd name="connsiteX49" fmla="*/ 3800260 w 7320601"/>
                <a:gd name="connsiteY49" fmla="*/ 5321572 h 6178731"/>
                <a:gd name="connsiteX50" fmla="*/ 3826139 w 7320601"/>
                <a:gd name="connsiteY50" fmla="*/ 5221186 h 6178731"/>
                <a:gd name="connsiteX51" fmla="*/ 3793630 w 7320601"/>
                <a:gd name="connsiteY51" fmla="*/ 5081451 h 6178731"/>
                <a:gd name="connsiteX52" fmla="*/ 3672048 w 7320601"/>
                <a:gd name="connsiteY52" fmla="*/ 4914083 h 6178731"/>
                <a:gd name="connsiteX53" fmla="*/ 3545435 w 7320601"/>
                <a:gd name="connsiteY53" fmla="*/ 4702628 h 6178731"/>
                <a:gd name="connsiteX54" fmla="*/ 3349493 w 7320601"/>
                <a:gd name="connsiteY54" fmla="*/ 4572000 h 6178731"/>
                <a:gd name="connsiteX55" fmla="*/ 3166613 w 7320601"/>
                <a:gd name="connsiteY55" fmla="*/ 4467497 h 6178731"/>
                <a:gd name="connsiteX56" fmla="*/ 3127424 w 7320601"/>
                <a:gd name="connsiteY56" fmla="*/ 4558937 h 6178731"/>
                <a:gd name="connsiteX57" fmla="*/ 3156227 w 7320601"/>
                <a:gd name="connsiteY57" fmla="*/ 4701403 h 6178731"/>
                <a:gd name="connsiteX58" fmla="*/ 3114361 w 7320601"/>
                <a:gd name="connsiteY58" fmla="*/ 4794068 h 6178731"/>
                <a:gd name="connsiteX59" fmla="*/ 2722476 w 7320601"/>
                <a:gd name="connsiteY59" fmla="*/ 4753791 h 6178731"/>
                <a:gd name="connsiteX60" fmla="*/ 2330591 w 7320601"/>
                <a:gd name="connsiteY60" fmla="*/ 4696641 h 6178731"/>
                <a:gd name="connsiteX61" fmla="*/ 2298879 w 7320601"/>
                <a:gd name="connsiteY61" fmla="*/ 4738279 h 6178731"/>
                <a:gd name="connsiteX62" fmla="*/ 2069333 w 7320601"/>
                <a:gd name="connsiteY62" fmla="*/ 4728754 h 6178731"/>
                <a:gd name="connsiteX63" fmla="*/ 1796582 w 7320601"/>
                <a:gd name="connsiteY63" fmla="*/ 4789442 h 6178731"/>
                <a:gd name="connsiteX64" fmla="*/ 1795013 w 7320601"/>
                <a:gd name="connsiteY64" fmla="*/ 4689566 h 6178731"/>
                <a:gd name="connsiteX65" fmla="*/ 1706250 w 7320601"/>
                <a:gd name="connsiteY65" fmla="*/ 4278630 h 6178731"/>
                <a:gd name="connsiteX66" fmla="*/ 1537217 w 7320601"/>
                <a:gd name="connsiteY66" fmla="*/ 4334691 h 6178731"/>
                <a:gd name="connsiteX67" fmla="*/ 1515861 w 7320601"/>
                <a:gd name="connsiteY67" fmla="*/ 4244884 h 6178731"/>
                <a:gd name="connsiteX68" fmla="*/ 695624 w 7320601"/>
                <a:gd name="connsiteY68" fmla="*/ 4736518 h 6178731"/>
                <a:gd name="connsiteX69" fmla="*/ 0 w 7320601"/>
                <a:gd name="connsiteY69" fmla="*/ 4011900 h 6178731"/>
                <a:gd name="connsiteX70" fmla="*/ 388631 w 7320601"/>
                <a:gd name="connsiteY70" fmla="*/ 3435038 h 6178731"/>
                <a:gd name="connsiteX71" fmla="*/ 331710 w 7320601"/>
                <a:gd name="connsiteY71" fmla="*/ 3325981 h 6178731"/>
                <a:gd name="connsiteX72" fmla="*/ 48997 w 7320601"/>
                <a:gd name="connsiteY72" fmla="*/ 3122762 h 6178731"/>
                <a:gd name="connsiteX73" fmla="*/ 292784 w 7320601"/>
                <a:gd name="connsiteY73" fmla="*/ 2965268 h 6178731"/>
                <a:gd name="connsiteX74" fmla="*/ 671607 w 7320601"/>
                <a:gd name="connsiteY74" fmla="*/ 2651760 h 6178731"/>
                <a:gd name="connsiteX75" fmla="*/ 867550 w 7320601"/>
                <a:gd name="connsiteY75" fmla="*/ 2416628 h 6178731"/>
                <a:gd name="connsiteX76" fmla="*/ 1194121 w 7320601"/>
                <a:gd name="connsiteY76" fmla="*/ 2024743 h 6178731"/>
                <a:gd name="connsiteX77" fmla="*/ 1390064 w 7320601"/>
                <a:gd name="connsiteY77" fmla="*/ 1789611 h 6178731"/>
                <a:gd name="connsiteX78" fmla="*/ 1494567 w 7320601"/>
                <a:gd name="connsiteY78" fmla="*/ 1528354 h 6178731"/>
                <a:gd name="connsiteX79" fmla="*/ 1468441 w 7320601"/>
                <a:gd name="connsiteY79" fmla="*/ 1410788 h 6178731"/>
                <a:gd name="connsiteX80" fmla="*/ 1311687 w 7320601"/>
                <a:gd name="connsiteY80" fmla="*/ 1227908 h 6178731"/>
                <a:gd name="connsiteX81" fmla="*/ 1350875 w 7320601"/>
                <a:gd name="connsiteY81" fmla="*/ 1110343 h 6178731"/>
                <a:gd name="connsiteX82" fmla="*/ 1363938 w 7320601"/>
                <a:gd name="connsiteY82" fmla="*/ 992777 h 6178731"/>
                <a:gd name="connsiteX83" fmla="*/ 1429253 w 7320601"/>
                <a:gd name="connsiteY83" fmla="*/ 914400 h 6178731"/>
                <a:gd name="connsiteX84" fmla="*/ 1403127 w 7320601"/>
                <a:gd name="connsiteY84" fmla="*/ 809897 h 6178731"/>
                <a:gd name="connsiteX85" fmla="*/ 1442315 w 7320601"/>
                <a:gd name="connsiteY85" fmla="*/ 783771 h 6178731"/>
                <a:gd name="connsiteX86" fmla="*/ 1533755 w 7320601"/>
                <a:gd name="connsiteY86" fmla="*/ 640080 h 6178731"/>
                <a:gd name="connsiteX87" fmla="*/ 1494567 w 7320601"/>
                <a:gd name="connsiteY87" fmla="*/ 587828 h 6178731"/>
                <a:gd name="connsiteX88" fmla="*/ 1546818 w 7320601"/>
                <a:gd name="connsiteY88" fmla="*/ 535577 h 6178731"/>
                <a:gd name="connsiteX89" fmla="*/ 1481504 w 7320601"/>
                <a:gd name="connsiteY89" fmla="*/ 483326 h 6178731"/>
                <a:gd name="connsiteX90" fmla="*/ 1533755 w 7320601"/>
                <a:gd name="connsiteY90" fmla="*/ 391886 h 6178731"/>
                <a:gd name="connsiteX91" fmla="*/ 1546818 w 7320601"/>
                <a:gd name="connsiteY91" fmla="*/ 274320 h 6178731"/>
                <a:gd name="connsiteX92" fmla="*/ 1599070 w 7320601"/>
                <a:gd name="connsiteY92" fmla="*/ 117566 h 6178731"/>
                <a:gd name="connsiteX93" fmla="*/ 1651321 w 7320601"/>
                <a:gd name="connsiteY93" fmla="*/ 0 h 6178731"/>
                <a:gd name="connsiteX94" fmla="*/ 1899515 w 7320601"/>
                <a:gd name="connsiteY94" fmla="*/ 130628 h 6178731"/>
                <a:gd name="connsiteX95" fmla="*/ 2043207 w 7320601"/>
                <a:gd name="connsiteY95" fmla="*/ 248194 h 6178731"/>
                <a:gd name="connsiteX96" fmla="*/ 2199961 w 7320601"/>
                <a:gd name="connsiteY96" fmla="*/ 222068 h 6178731"/>
                <a:gd name="connsiteX97" fmla="*/ 2343653 w 7320601"/>
                <a:gd name="connsiteY97" fmla="*/ 287383 h 6178731"/>
                <a:gd name="connsiteX98" fmla="*/ 2526533 w 7320601"/>
                <a:gd name="connsiteY98" fmla="*/ 287383 h 6178731"/>
                <a:gd name="connsiteX99" fmla="*/ 2591847 w 7320601"/>
                <a:gd name="connsiteY99" fmla="*/ 287383 h 6178731"/>
                <a:gd name="connsiteX100" fmla="*/ 2631035 w 7320601"/>
                <a:gd name="connsiteY100" fmla="*/ 365760 h 6178731"/>
                <a:gd name="connsiteX101" fmla="*/ 2500407 w 7320601"/>
                <a:gd name="connsiteY101" fmla="*/ 444137 h 6178731"/>
                <a:gd name="connsiteX102" fmla="*/ 2474281 w 7320601"/>
                <a:gd name="connsiteY102" fmla="*/ 561703 h 6178731"/>
                <a:gd name="connsiteX103" fmla="*/ 2395904 w 7320601"/>
                <a:gd name="connsiteY103" fmla="*/ 666206 h 6178731"/>
                <a:gd name="connsiteX104" fmla="*/ 2461218 w 7320601"/>
                <a:gd name="connsiteY104" fmla="*/ 731520 h 6178731"/>
                <a:gd name="connsiteX105" fmla="*/ 2539595 w 7320601"/>
                <a:gd name="connsiteY105" fmla="*/ 653143 h 6178731"/>
                <a:gd name="connsiteX106" fmla="*/ 2631035 w 7320601"/>
                <a:gd name="connsiteY106" fmla="*/ 600891 h 6178731"/>
                <a:gd name="connsiteX107" fmla="*/ 2748601 w 7320601"/>
                <a:gd name="connsiteY107" fmla="*/ 561703 h 6178731"/>
                <a:gd name="connsiteX108" fmla="*/ 2735538 w 7320601"/>
                <a:gd name="connsiteY108" fmla="*/ 444137 h 6178731"/>
                <a:gd name="connsiteX109" fmla="*/ 2853104 w 7320601"/>
                <a:gd name="connsiteY109" fmla="*/ 535577 h 6178731"/>
                <a:gd name="connsiteX110" fmla="*/ 2970670 w 7320601"/>
                <a:gd name="connsiteY110" fmla="*/ 679268 h 6178731"/>
                <a:gd name="connsiteX111" fmla="*/ 3022921 w 7320601"/>
                <a:gd name="connsiteY111" fmla="*/ 783771 h 6178731"/>
                <a:gd name="connsiteX112" fmla="*/ 3035984 w 7320601"/>
                <a:gd name="connsiteY112" fmla="*/ 705394 h 6178731"/>
                <a:gd name="connsiteX113" fmla="*/ 3127424 w 7320601"/>
                <a:gd name="connsiteY113" fmla="*/ 666206 h 6178731"/>
                <a:gd name="connsiteX114" fmla="*/ 3166613 w 7320601"/>
                <a:gd name="connsiteY114" fmla="*/ 509451 h 6178731"/>
                <a:gd name="connsiteX115" fmla="*/ 3310304 w 7320601"/>
                <a:gd name="connsiteY115" fmla="*/ 574766 h 6178731"/>
                <a:gd name="connsiteX116" fmla="*/ 3297241 w 7320601"/>
                <a:gd name="connsiteY116" fmla="*/ 705394 h 6178731"/>
                <a:gd name="connsiteX117" fmla="*/ 3297241 w 7320601"/>
                <a:gd name="connsiteY117" fmla="*/ 757646 h 6178731"/>
                <a:gd name="connsiteX118" fmla="*/ 3597687 w 7320601"/>
                <a:gd name="connsiteY118" fmla="*/ 783771 h 6178731"/>
                <a:gd name="connsiteX119" fmla="*/ 3532373 w 7320601"/>
                <a:gd name="connsiteY119" fmla="*/ 940526 h 6178731"/>
                <a:gd name="connsiteX120" fmla="*/ 3506247 w 7320601"/>
                <a:gd name="connsiteY120" fmla="*/ 1018903 h 6178731"/>
                <a:gd name="connsiteX121" fmla="*/ 3623813 w 7320601"/>
                <a:gd name="connsiteY121" fmla="*/ 1084217 h 6178731"/>
                <a:gd name="connsiteX122" fmla="*/ 3780567 w 7320601"/>
                <a:gd name="connsiteY122" fmla="*/ 1162594 h 6178731"/>
                <a:gd name="connsiteX123" fmla="*/ 3872007 w 7320601"/>
                <a:gd name="connsiteY123" fmla="*/ 1188720 h 6178731"/>
                <a:gd name="connsiteX124" fmla="*/ 3924258 w 7320601"/>
                <a:gd name="connsiteY124" fmla="*/ 1240971 h 6178731"/>
                <a:gd name="connsiteX125" fmla="*/ 3989573 w 7320601"/>
                <a:gd name="connsiteY125" fmla="*/ 1293223 h 6178731"/>
                <a:gd name="connsiteX126" fmla="*/ 4002635 w 7320601"/>
                <a:gd name="connsiteY126" fmla="*/ 1410788 h 6178731"/>
                <a:gd name="connsiteX127" fmla="*/ 4081013 w 7320601"/>
                <a:gd name="connsiteY127" fmla="*/ 1606731 h 6178731"/>
                <a:gd name="connsiteX128" fmla="*/ 4054887 w 7320601"/>
                <a:gd name="connsiteY128" fmla="*/ 1658983 h 6178731"/>
                <a:gd name="connsiteX129" fmla="*/ 4159390 w 7320601"/>
                <a:gd name="connsiteY129" fmla="*/ 1658983 h 6178731"/>
                <a:gd name="connsiteX130" fmla="*/ 4211641 w 7320601"/>
                <a:gd name="connsiteY130" fmla="*/ 1698171 h 6178731"/>
                <a:gd name="connsiteX131" fmla="*/ 4263893 w 7320601"/>
                <a:gd name="connsiteY131" fmla="*/ 1672046 h 6178731"/>
                <a:gd name="connsiteX132" fmla="*/ 4263893 w 7320601"/>
                <a:gd name="connsiteY132" fmla="*/ 1815737 h 6178731"/>
                <a:gd name="connsiteX133" fmla="*/ 4512087 w 7320601"/>
                <a:gd name="connsiteY133" fmla="*/ 1854926 h 6178731"/>
                <a:gd name="connsiteX134" fmla="*/ 4734155 w 7320601"/>
                <a:gd name="connsiteY134" fmla="*/ 1881051 h 6178731"/>
                <a:gd name="connsiteX135" fmla="*/ 4943161 w 7320601"/>
                <a:gd name="connsiteY135" fmla="*/ 1946366 h 6178731"/>
                <a:gd name="connsiteX136" fmla="*/ 5119102 w 7320601"/>
                <a:gd name="connsiteY136" fmla="*/ 1979295 h 6178731"/>
                <a:gd name="connsiteX137" fmla="*/ 5521737 w 7320601"/>
                <a:gd name="connsiteY137" fmla="*/ 1933847 h 6178731"/>
                <a:gd name="connsiteX138" fmla="*/ 5805310 w 7320601"/>
                <a:gd name="connsiteY138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98959 w 7320601"/>
                <a:gd name="connsiteY44" fmla="*/ 5197374 h 6178731"/>
                <a:gd name="connsiteX45" fmla="*/ 3941352 w 7320601"/>
                <a:gd name="connsiteY45" fmla="*/ 5192612 h 6178731"/>
                <a:gd name="connsiteX46" fmla="*/ 3959985 w 7320601"/>
                <a:gd name="connsiteY46" fmla="*/ 5239498 h 6178731"/>
                <a:gd name="connsiteX47" fmla="*/ 3884792 w 7320601"/>
                <a:gd name="connsiteY47" fmla="*/ 5265692 h 6178731"/>
                <a:gd name="connsiteX48" fmla="*/ 3885070 w 7320601"/>
                <a:gd name="connsiteY48" fmla="*/ 5303520 h 6178731"/>
                <a:gd name="connsiteX49" fmla="*/ 3800260 w 7320601"/>
                <a:gd name="connsiteY49" fmla="*/ 5321572 h 6178731"/>
                <a:gd name="connsiteX50" fmla="*/ 3826139 w 7320601"/>
                <a:gd name="connsiteY50" fmla="*/ 5221186 h 6178731"/>
                <a:gd name="connsiteX51" fmla="*/ 3793630 w 7320601"/>
                <a:gd name="connsiteY51" fmla="*/ 5081451 h 6178731"/>
                <a:gd name="connsiteX52" fmla="*/ 3672048 w 7320601"/>
                <a:gd name="connsiteY52" fmla="*/ 4914083 h 6178731"/>
                <a:gd name="connsiteX53" fmla="*/ 3545435 w 7320601"/>
                <a:gd name="connsiteY53" fmla="*/ 4702628 h 6178731"/>
                <a:gd name="connsiteX54" fmla="*/ 3349493 w 7320601"/>
                <a:gd name="connsiteY54" fmla="*/ 4572000 h 6178731"/>
                <a:gd name="connsiteX55" fmla="*/ 3166613 w 7320601"/>
                <a:gd name="connsiteY55" fmla="*/ 4467497 h 6178731"/>
                <a:gd name="connsiteX56" fmla="*/ 3127424 w 7320601"/>
                <a:gd name="connsiteY56" fmla="*/ 4558937 h 6178731"/>
                <a:gd name="connsiteX57" fmla="*/ 3156227 w 7320601"/>
                <a:gd name="connsiteY57" fmla="*/ 4701403 h 6178731"/>
                <a:gd name="connsiteX58" fmla="*/ 3114361 w 7320601"/>
                <a:gd name="connsiteY58" fmla="*/ 4794068 h 6178731"/>
                <a:gd name="connsiteX59" fmla="*/ 2722476 w 7320601"/>
                <a:gd name="connsiteY59" fmla="*/ 4753791 h 6178731"/>
                <a:gd name="connsiteX60" fmla="*/ 2330591 w 7320601"/>
                <a:gd name="connsiteY60" fmla="*/ 4696641 h 6178731"/>
                <a:gd name="connsiteX61" fmla="*/ 2298879 w 7320601"/>
                <a:gd name="connsiteY61" fmla="*/ 4738279 h 6178731"/>
                <a:gd name="connsiteX62" fmla="*/ 2069333 w 7320601"/>
                <a:gd name="connsiteY62" fmla="*/ 4728754 h 6178731"/>
                <a:gd name="connsiteX63" fmla="*/ 1796582 w 7320601"/>
                <a:gd name="connsiteY63" fmla="*/ 4789442 h 6178731"/>
                <a:gd name="connsiteX64" fmla="*/ 1795013 w 7320601"/>
                <a:gd name="connsiteY64" fmla="*/ 4689566 h 6178731"/>
                <a:gd name="connsiteX65" fmla="*/ 1706250 w 7320601"/>
                <a:gd name="connsiteY65" fmla="*/ 4278630 h 6178731"/>
                <a:gd name="connsiteX66" fmla="*/ 1537217 w 7320601"/>
                <a:gd name="connsiteY66" fmla="*/ 4334691 h 6178731"/>
                <a:gd name="connsiteX67" fmla="*/ 1515861 w 7320601"/>
                <a:gd name="connsiteY67" fmla="*/ 4244884 h 6178731"/>
                <a:gd name="connsiteX68" fmla="*/ 695624 w 7320601"/>
                <a:gd name="connsiteY68" fmla="*/ 4736518 h 6178731"/>
                <a:gd name="connsiteX69" fmla="*/ 0 w 7320601"/>
                <a:gd name="connsiteY69" fmla="*/ 4011900 h 6178731"/>
                <a:gd name="connsiteX70" fmla="*/ 388631 w 7320601"/>
                <a:gd name="connsiteY70" fmla="*/ 3435038 h 6178731"/>
                <a:gd name="connsiteX71" fmla="*/ 331710 w 7320601"/>
                <a:gd name="connsiteY71" fmla="*/ 3325981 h 6178731"/>
                <a:gd name="connsiteX72" fmla="*/ 48997 w 7320601"/>
                <a:gd name="connsiteY72" fmla="*/ 3122762 h 6178731"/>
                <a:gd name="connsiteX73" fmla="*/ 292784 w 7320601"/>
                <a:gd name="connsiteY73" fmla="*/ 2965268 h 6178731"/>
                <a:gd name="connsiteX74" fmla="*/ 671607 w 7320601"/>
                <a:gd name="connsiteY74" fmla="*/ 2651760 h 6178731"/>
                <a:gd name="connsiteX75" fmla="*/ 867550 w 7320601"/>
                <a:gd name="connsiteY75" fmla="*/ 2416628 h 6178731"/>
                <a:gd name="connsiteX76" fmla="*/ 1194121 w 7320601"/>
                <a:gd name="connsiteY76" fmla="*/ 2024743 h 6178731"/>
                <a:gd name="connsiteX77" fmla="*/ 1390064 w 7320601"/>
                <a:gd name="connsiteY77" fmla="*/ 1789611 h 6178731"/>
                <a:gd name="connsiteX78" fmla="*/ 1494567 w 7320601"/>
                <a:gd name="connsiteY78" fmla="*/ 1528354 h 6178731"/>
                <a:gd name="connsiteX79" fmla="*/ 1468441 w 7320601"/>
                <a:gd name="connsiteY79" fmla="*/ 1410788 h 6178731"/>
                <a:gd name="connsiteX80" fmla="*/ 1311687 w 7320601"/>
                <a:gd name="connsiteY80" fmla="*/ 1227908 h 6178731"/>
                <a:gd name="connsiteX81" fmla="*/ 1350875 w 7320601"/>
                <a:gd name="connsiteY81" fmla="*/ 1110343 h 6178731"/>
                <a:gd name="connsiteX82" fmla="*/ 1363938 w 7320601"/>
                <a:gd name="connsiteY82" fmla="*/ 992777 h 6178731"/>
                <a:gd name="connsiteX83" fmla="*/ 1429253 w 7320601"/>
                <a:gd name="connsiteY83" fmla="*/ 914400 h 6178731"/>
                <a:gd name="connsiteX84" fmla="*/ 1403127 w 7320601"/>
                <a:gd name="connsiteY84" fmla="*/ 809897 h 6178731"/>
                <a:gd name="connsiteX85" fmla="*/ 1442315 w 7320601"/>
                <a:gd name="connsiteY85" fmla="*/ 783771 h 6178731"/>
                <a:gd name="connsiteX86" fmla="*/ 1533755 w 7320601"/>
                <a:gd name="connsiteY86" fmla="*/ 640080 h 6178731"/>
                <a:gd name="connsiteX87" fmla="*/ 1494567 w 7320601"/>
                <a:gd name="connsiteY87" fmla="*/ 587828 h 6178731"/>
                <a:gd name="connsiteX88" fmla="*/ 1546818 w 7320601"/>
                <a:gd name="connsiteY88" fmla="*/ 535577 h 6178731"/>
                <a:gd name="connsiteX89" fmla="*/ 1481504 w 7320601"/>
                <a:gd name="connsiteY89" fmla="*/ 483326 h 6178731"/>
                <a:gd name="connsiteX90" fmla="*/ 1533755 w 7320601"/>
                <a:gd name="connsiteY90" fmla="*/ 391886 h 6178731"/>
                <a:gd name="connsiteX91" fmla="*/ 1546818 w 7320601"/>
                <a:gd name="connsiteY91" fmla="*/ 274320 h 6178731"/>
                <a:gd name="connsiteX92" fmla="*/ 1599070 w 7320601"/>
                <a:gd name="connsiteY92" fmla="*/ 117566 h 6178731"/>
                <a:gd name="connsiteX93" fmla="*/ 1651321 w 7320601"/>
                <a:gd name="connsiteY93" fmla="*/ 0 h 6178731"/>
                <a:gd name="connsiteX94" fmla="*/ 1899515 w 7320601"/>
                <a:gd name="connsiteY94" fmla="*/ 130628 h 6178731"/>
                <a:gd name="connsiteX95" fmla="*/ 2043207 w 7320601"/>
                <a:gd name="connsiteY95" fmla="*/ 248194 h 6178731"/>
                <a:gd name="connsiteX96" fmla="*/ 2199961 w 7320601"/>
                <a:gd name="connsiteY96" fmla="*/ 222068 h 6178731"/>
                <a:gd name="connsiteX97" fmla="*/ 2343653 w 7320601"/>
                <a:gd name="connsiteY97" fmla="*/ 287383 h 6178731"/>
                <a:gd name="connsiteX98" fmla="*/ 2526533 w 7320601"/>
                <a:gd name="connsiteY98" fmla="*/ 287383 h 6178731"/>
                <a:gd name="connsiteX99" fmla="*/ 2591847 w 7320601"/>
                <a:gd name="connsiteY99" fmla="*/ 287383 h 6178731"/>
                <a:gd name="connsiteX100" fmla="*/ 2631035 w 7320601"/>
                <a:gd name="connsiteY100" fmla="*/ 365760 h 6178731"/>
                <a:gd name="connsiteX101" fmla="*/ 2500407 w 7320601"/>
                <a:gd name="connsiteY101" fmla="*/ 444137 h 6178731"/>
                <a:gd name="connsiteX102" fmla="*/ 2474281 w 7320601"/>
                <a:gd name="connsiteY102" fmla="*/ 561703 h 6178731"/>
                <a:gd name="connsiteX103" fmla="*/ 2395904 w 7320601"/>
                <a:gd name="connsiteY103" fmla="*/ 666206 h 6178731"/>
                <a:gd name="connsiteX104" fmla="*/ 2461218 w 7320601"/>
                <a:gd name="connsiteY104" fmla="*/ 731520 h 6178731"/>
                <a:gd name="connsiteX105" fmla="*/ 2539595 w 7320601"/>
                <a:gd name="connsiteY105" fmla="*/ 653143 h 6178731"/>
                <a:gd name="connsiteX106" fmla="*/ 2631035 w 7320601"/>
                <a:gd name="connsiteY106" fmla="*/ 600891 h 6178731"/>
                <a:gd name="connsiteX107" fmla="*/ 2748601 w 7320601"/>
                <a:gd name="connsiteY107" fmla="*/ 561703 h 6178731"/>
                <a:gd name="connsiteX108" fmla="*/ 2735538 w 7320601"/>
                <a:gd name="connsiteY108" fmla="*/ 444137 h 6178731"/>
                <a:gd name="connsiteX109" fmla="*/ 2853104 w 7320601"/>
                <a:gd name="connsiteY109" fmla="*/ 535577 h 6178731"/>
                <a:gd name="connsiteX110" fmla="*/ 2970670 w 7320601"/>
                <a:gd name="connsiteY110" fmla="*/ 679268 h 6178731"/>
                <a:gd name="connsiteX111" fmla="*/ 3022921 w 7320601"/>
                <a:gd name="connsiteY111" fmla="*/ 783771 h 6178731"/>
                <a:gd name="connsiteX112" fmla="*/ 3035984 w 7320601"/>
                <a:gd name="connsiteY112" fmla="*/ 705394 h 6178731"/>
                <a:gd name="connsiteX113" fmla="*/ 3127424 w 7320601"/>
                <a:gd name="connsiteY113" fmla="*/ 666206 h 6178731"/>
                <a:gd name="connsiteX114" fmla="*/ 3166613 w 7320601"/>
                <a:gd name="connsiteY114" fmla="*/ 509451 h 6178731"/>
                <a:gd name="connsiteX115" fmla="*/ 3310304 w 7320601"/>
                <a:gd name="connsiteY115" fmla="*/ 574766 h 6178731"/>
                <a:gd name="connsiteX116" fmla="*/ 3297241 w 7320601"/>
                <a:gd name="connsiteY116" fmla="*/ 705394 h 6178731"/>
                <a:gd name="connsiteX117" fmla="*/ 3297241 w 7320601"/>
                <a:gd name="connsiteY117" fmla="*/ 757646 h 6178731"/>
                <a:gd name="connsiteX118" fmla="*/ 3597687 w 7320601"/>
                <a:gd name="connsiteY118" fmla="*/ 783771 h 6178731"/>
                <a:gd name="connsiteX119" fmla="*/ 3532373 w 7320601"/>
                <a:gd name="connsiteY119" fmla="*/ 940526 h 6178731"/>
                <a:gd name="connsiteX120" fmla="*/ 3506247 w 7320601"/>
                <a:gd name="connsiteY120" fmla="*/ 1018903 h 6178731"/>
                <a:gd name="connsiteX121" fmla="*/ 3623813 w 7320601"/>
                <a:gd name="connsiteY121" fmla="*/ 1084217 h 6178731"/>
                <a:gd name="connsiteX122" fmla="*/ 3780567 w 7320601"/>
                <a:gd name="connsiteY122" fmla="*/ 1162594 h 6178731"/>
                <a:gd name="connsiteX123" fmla="*/ 3872007 w 7320601"/>
                <a:gd name="connsiteY123" fmla="*/ 1188720 h 6178731"/>
                <a:gd name="connsiteX124" fmla="*/ 3924258 w 7320601"/>
                <a:gd name="connsiteY124" fmla="*/ 1240971 h 6178731"/>
                <a:gd name="connsiteX125" fmla="*/ 3989573 w 7320601"/>
                <a:gd name="connsiteY125" fmla="*/ 1293223 h 6178731"/>
                <a:gd name="connsiteX126" fmla="*/ 4002635 w 7320601"/>
                <a:gd name="connsiteY126" fmla="*/ 1410788 h 6178731"/>
                <a:gd name="connsiteX127" fmla="*/ 4081013 w 7320601"/>
                <a:gd name="connsiteY127" fmla="*/ 1606731 h 6178731"/>
                <a:gd name="connsiteX128" fmla="*/ 4054887 w 7320601"/>
                <a:gd name="connsiteY128" fmla="*/ 1658983 h 6178731"/>
                <a:gd name="connsiteX129" fmla="*/ 4159390 w 7320601"/>
                <a:gd name="connsiteY129" fmla="*/ 1658983 h 6178731"/>
                <a:gd name="connsiteX130" fmla="*/ 4211641 w 7320601"/>
                <a:gd name="connsiteY130" fmla="*/ 1698171 h 6178731"/>
                <a:gd name="connsiteX131" fmla="*/ 4263893 w 7320601"/>
                <a:gd name="connsiteY131" fmla="*/ 1672046 h 6178731"/>
                <a:gd name="connsiteX132" fmla="*/ 4263893 w 7320601"/>
                <a:gd name="connsiteY132" fmla="*/ 1815737 h 6178731"/>
                <a:gd name="connsiteX133" fmla="*/ 4512087 w 7320601"/>
                <a:gd name="connsiteY133" fmla="*/ 1854926 h 6178731"/>
                <a:gd name="connsiteX134" fmla="*/ 4734155 w 7320601"/>
                <a:gd name="connsiteY134" fmla="*/ 1881051 h 6178731"/>
                <a:gd name="connsiteX135" fmla="*/ 4943161 w 7320601"/>
                <a:gd name="connsiteY135" fmla="*/ 1946366 h 6178731"/>
                <a:gd name="connsiteX136" fmla="*/ 5119102 w 7320601"/>
                <a:gd name="connsiteY136" fmla="*/ 1979295 h 6178731"/>
                <a:gd name="connsiteX137" fmla="*/ 5521737 w 7320601"/>
                <a:gd name="connsiteY137" fmla="*/ 1933847 h 6178731"/>
                <a:gd name="connsiteX138" fmla="*/ 5805310 w 7320601"/>
                <a:gd name="connsiteY138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838658 w 7320601"/>
                <a:gd name="connsiteY41" fmla="*/ 6008914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98959 w 7320601"/>
                <a:gd name="connsiteY44" fmla="*/ 5187849 h 6178731"/>
                <a:gd name="connsiteX45" fmla="*/ 3941352 w 7320601"/>
                <a:gd name="connsiteY45" fmla="*/ 5192612 h 6178731"/>
                <a:gd name="connsiteX46" fmla="*/ 3959985 w 7320601"/>
                <a:gd name="connsiteY46" fmla="*/ 5239498 h 6178731"/>
                <a:gd name="connsiteX47" fmla="*/ 3884792 w 7320601"/>
                <a:gd name="connsiteY47" fmla="*/ 5265692 h 6178731"/>
                <a:gd name="connsiteX48" fmla="*/ 3885070 w 7320601"/>
                <a:gd name="connsiteY48" fmla="*/ 5303520 h 6178731"/>
                <a:gd name="connsiteX49" fmla="*/ 3800260 w 7320601"/>
                <a:gd name="connsiteY49" fmla="*/ 5321572 h 6178731"/>
                <a:gd name="connsiteX50" fmla="*/ 3826139 w 7320601"/>
                <a:gd name="connsiteY50" fmla="*/ 5221186 h 6178731"/>
                <a:gd name="connsiteX51" fmla="*/ 3793630 w 7320601"/>
                <a:gd name="connsiteY51" fmla="*/ 5081451 h 6178731"/>
                <a:gd name="connsiteX52" fmla="*/ 3672048 w 7320601"/>
                <a:gd name="connsiteY52" fmla="*/ 4914083 h 6178731"/>
                <a:gd name="connsiteX53" fmla="*/ 3545435 w 7320601"/>
                <a:gd name="connsiteY53" fmla="*/ 4702628 h 6178731"/>
                <a:gd name="connsiteX54" fmla="*/ 3349493 w 7320601"/>
                <a:gd name="connsiteY54" fmla="*/ 4572000 h 6178731"/>
                <a:gd name="connsiteX55" fmla="*/ 3166613 w 7320601"/>
                <a:gd name="connsiteY55" fmla="*/ 4467497 h 6178731"/>
                <a:gd name="connsiteX56" fmla="*/ 3127424 w 7320601"/>
                <a:gd name="connsiteY56" fmla="*/ 4558937 h 6178731"/>
                <a:gd name="connsiteX57" fmla="*/ 3156227 w 7320601"/>
                <a:gd name="connsiteY57" fmla="*/ 4701403 h 6178731"/>
                <a:gd name="connsiteX58" fmla="*/ 3114361 w 7320601"/>
                <a:gd name="connsiteY58" fmla="*/ 4794068 h 6178731"/>
                <a:gd name="connsiteX59" fmla="*/ 2722476 w 7320601"/>
                <a:gd name="connsiteY59" fmla="*/ 4753791 h 6178731"/>
                <a:gd name="connsiteX60" fmla="*/ 2330591 w 7320601"/>
                <a:gd name="connsiteY60" fmla="*/ 4696641 h 6178731"/>
                <a:gd name="connsiteX61" fmla="*/ 2298879 w 7320601"/>
                <a:gd name="connsiteY61" fmla="*/ 4738279 h 6178731"/>
                <a:gd name="connsiteX62" fmla="*/ 2069333 w 7320601"/>
                <a:gd name="connsiteY62" fmla="*/ 4728754 h 6178731"/>
                <a:gd name="connsiteX63" fmla="*/ 1796582 w 7320601"/>
                <a:gd name="connsiteY63" fmla="*/ 4789442 h 6178731"/>
                <a:gd name="connsiteX64" fmla="*/ 1795013 w 7320601"/>
                <a:gd name="connsiteY64" fmla="*/ 4689566 h 6178731"/>
                <a:gd name="connsiteX65" fmla="*/ 1706250 w 7320601"/>
                <a:gd name="connsiteY65" fmla="*/ 4278630 h 6178731"/>
                <a:gd name="connsiteX66" fmla="*/ 1537217 w 7320601"/>
                <a:gd name="connsiteY66" fmla="*/ 4334691 h 6178731"/>
                <a:gd name="connsiteX67" fmla="*/ 1515861 w 7320601"/>
                <a:gd name="connsiteY67" fmla="*/ 4244884 h 6178731"/>
                <a:gd name="connsiteX68" fmla="*/ 695624 w 7320601"/>
                <a:gd name="connsiteY68" fmla="*/ 4736518 h 6178731"/>
                <a:gd name="connsiteX69" fmla="*/ 0 w 7320601"/>
                <a:gd name="connsiteY69" fmla="*/ 4011900 h 6178731"/>
                <a:gd name="connsiteX70" fmla="*/ 388631 w 7320601"/>
                <a:gd name="connsiteY70" fmla="*/ 3435038 h 6178731"/>
                <a:gd name="connsiteX71" fmla="*/ 331710 w 7320601"/>
                <a:gd name="connsiteY71" fmla="*/ 3325981 h 6178731"/>
                <a:gd name="connsiteX72" fmla="*/ 48997 w 7320601"/>
                <a:gd name="connsiteY72" fmla="*/ 3122762 h 6178731"/>
                <a:gd name="connsiteX73" fmla="*/ 292784 w 7320601"/>
                <a:gd name="connsiteY73" fmla="*/ 2965268 h 6178731"/>
                <a:gd name="connsiteX74" fmla="*/ 671607 w 7320601"/>
                <a:gd name="connsiteY74" fmla="*/ 2651760 h 6178731"/>
                <a:gd name="connsiteX75" fmla="*/ 867550 w 7320601"/>
                <a:gd name="connsiteY75" fmla="*/ 2416628 h 6178731"/>
                <a:gd name="connsiteX76" fmla="*/ 1194121 w 7320601"/>
                <a:gd name="connsiteY76" fmla="*/ 2024743 h 6178731"/>
                <a:gd name="connsiteX77" fmla="*/ 1390064 w 7320601"/>
                <a:gd name="connsiteY77" fmla="*/ 1789611 h 6178731"/>
                <a:gd name="connsiteX78" fmla="*/ 1494567 w 7320601"/>
                <a:gd name="connsiteY78" fmla="*/ 1528354 h 6178731"/>
                <a:gd name="connsiteX79" fmla="*/ 1468441 w 7320601"/>
                <a:gd name="connsiteY79" fmla="*/ 1410788 h 6178731"/>
                <a:gd name="connsiteX80" fmla="*/ 1311687 w 7320601"/>
                <a:gd name="connsiteY80" fmla="*/ 1227908 h 6178731"/>
                <a:gd name="connsiteX81" fmla="*/ 1350875 w 7320601"/>
                <a:gd name="connsiteY81" fmla="*/ 1110343 h 6178731"/>
                <a:gd name="connsiteX82" fmla="*/ 1363938 w 7320601"/>
                <a:gd name="connsiteY82" fmla="*/ 992777 h 6178731"/>
                <a:gd name="connsiteX83" fmla="*/ 1429253 w 7320601"/>
                <a:gd name="connsiteY83" fmla="*/ 914400 h 6178731"/>
                <a:gd name="connsiteX84" fmla="*/ 1403127 w 7320601"/>
                <a:gd name="connsiteY84" fmla="*/ 809897 h 6178731"/>
                <a:gd name="connsiteX85" fmla="*/ 1442315 w 7320601"/>
                <a:gd name="connsiteY85" fmla="*/ 783771 h 6178731"/>
                <a:gd name="connsiteX86" fmla="*/ 1533755 w 7320601"/>
                <a:gd name="connsiteY86" fmla="*/ 640080 h 6178731"/>
                <a:gd name="connsiteX87" fmla="*/ 1494567 w 7320601"/>
                <a:gd name="connsiteY87" fmla="*/ 587828 h 6178731"/>
                <a:gd name="connsiteX88" fmla="*/ 1546818 w 7320601"/>
                <a:gd name="connsiteY88" fmla="*/ 535577 h 6178731"/>
                <a:gd name="connsiteX89" fmla="*/ 1481504 w 7320601"/>
                <a:gd name="connsiteY89" fmla="*/ 483326 h 6178731"/>
                <a:gd name="connsiteX90" fmla="*/ 1533755 w 7320601"/>
                <a:gd name="connsiteY90" fmla="*/ 391886 h 6178731"/>
                <a:gd name="connsiteX91" fmla="*/ 1546818 w 7320601"/>
                <a:gd name="connsiteY91" fmla="*/ 274320 h 6178731"/>
                <a:gd name="connsiteX92" fmla="*/ 1599070 w 7320601"/>
                <a:gd name="connsiteY92" fmla="*/ 117566 h 6178731"/>
                <a:gd name="connsiteX93" fmla="*/ 1651321 w 7320601"/>
                <a:gd name="connsiteY93" fmla="*/ 0 h 6178731"/>
                <a:gd name="connsiteX94" fmla="*/ 1899515 w 7320601"/>
                <a:gd name="connsiteY94" fmla="*/ 130628 h 6178731"/>
                <a:gd name="connsiteX95" fmla="*/ 2043207 w 7320601"/>
                <a:gd name="connsiteY95" fmla="*/ 248194 h 6178731"/>
                <a:gd name="connsiteX96" fmla="*/ 2199961 w 7320601"/>
                <a:gd name="connsiteY96" fmla="*/ 222068 h 6178731"/>
                <a:gd name="connsiteX97" fmla="*/ 2343653 w 7320601"/>
                <a:gd name="connsiteY97" fmla="*/ 287383 h 6178731"/>
                <a:gd name="connsiteX98" fmla="*/ 2526533 w 7320601"/>
                <a:gd name="connsiteY98" fmla="*/ 287383 h 6178731"/>
                <a:gd name="connsiteX99" fmla="*/ 2591847 w 7320601"/>
                <a:gd name="connsiteY99" fmla="*/ 287383 h 6178731"/>
                <a:gd name="connsiteX100" fmla="*/ 2631035 w 7320601"/>
                <a:gd name="connsiteY100" fmla="*/ 365760 h 6178731"/>
                <a:gd name="connsiteX101" fmla="*/ 2500407 w 7320601"/>
                <a:gd name="connsiteY101" fmla="*/ 444137 h 6178731"/>
                <a:gd name="connsiteX102" fmla="*/ 2474281 w 7320601"/>
                <a:gd name="connsiteY102" fmla="*/ 561703 h 6178731"/>
                <a:gd name="connsiteX103" fmla="*/ 2395904 w 7320601"/>
                <a:gd name="connsiteY103" fmla="*/ 666206 h 6178731"/>
                <a:gd name="connsiteX104" fmla="*/ 2461218 w 7320601"/>
                <a:gd name="connsiteY104" fmla="*/ 731520 h 6178731"/>
                <a:gd name="connsiteX105" fmla="*/ 2539595 w 7320601"/>
                <a:gd name="connsiteY105" fmla="*/ 653143 h 6178731"/>
                <a:gd name="connsiteX106" fmla="*/ 2631035 w 7320601"/>
                <a:gd name="connsiteY106" fmla="*/ 600891 h 6178731"/>
                <a:gd name="connsiteX107" fmla="*/ 2748601 w 7320601"/>
                <a:gd name="connsiteY107" fmla="*/ 561703 h 6178731"/>
                <a:gd name="connsiteX108" fmla="*/ 2735538 w 7320601"/>
                <a:gd name="connsiteY108" fmla="*/ 444137 h 6178731"/>
                <a:gd name="connsiteX109" fmla="*/ 2853104 w 7320601"/>
                <a:gd name="connsiteY109" fmla="*/ 535577 h 6178731"/>
                <a:gd name="connsiteX110" fmla="*/ 2970670 w 7320601"/>
                <a:gd name="connsiteY110" fmla="*/ 679268 h 6178731"/>
                <a:gd name="connsiteX111" fmla="*/ 3022921 w 7320601"/>
                <a:gd name="connsiteY111" fmla="*/ 783771 h 6178731"/>
                <a:gd name="connsiteX112" fmla="*/ 3035984 w 7320601"/>
                <a:gd name="connsiteY112" fmla="*/ 705394 h 6178731"/>
                <a:gd name="connsiteX113" fmla="*/ 3127424 w 7320601"/>
                <a:gd name="connsiteY113" fmla="*/ 666206 h 6178731"/>
                <a:gd name="connsiteX114" fmla="*/ 3166613 w 7320601"/>
                <a:gd name="connsiteY114" fmla="*/ 509451 h 6178731"/>
                <a:gd name="connsiteX115" fmla="*/ 3310304 w 7320601"/>
                <a:gd name="connsiteY115" fmla="*/ 574766 h 6178731"/>
                <a:gd name="connsiteX116" fmla="*/ 3297241 w 7320601"/>
                <a:gd name="connsiteY116" fmla="*/ 705394 h 6178731"/>
                <a:gd name="connsiteX117" fmla="*/ 3297241 w 7320601"/>
                <a:gd name="connsiteY117" fmla="*/ 757646 h 6178731"/>
                <a:gd name="connsiteX118" fmla="*/ 3597687 w 7320601"/>
                <a:gd name="connsiteY118" fmla="*/ 783771 h 6178731"/>
                <a:gd name="connsiteX119" fmla="*/ 3532373 w 7320601"/>
                <a:gd name="connsiteY119" fmla="*/ 940526 h 6178731"/>
                <a:gd name="connsiteX120" fmla="*/ 3506247 w 7320601"/>
                <a:gd name="connsiteY120" fmla="*/ 1018903 h 6178731"/>
                <a:gd name="connsiteX121" fmla="*/ 3623813 w 7320601"/>
                <a:gd name="connsiteY121" fmla="*/ 1084217 h 6178731"/>
                <a:gd name="connsiteX122" fmla="*/ 3780567 w 7320601"/>
                <a:gd name="connsiteY122" fmla="*/ 1162594 h 6178731"/>
                <a:gd name="connsiteX123" fmla="*/ 3872007 w 7320601"/>
                <a:gd name="connsiteY123" fmla="*/ 1188720 h 6178731"/>
                <a:gd name="connsiteX124" fmla="*/ 3924258 w 7320601"/>
                <a:gd name="connsiteY124" fmla="*/ 1240971 h 6178731"/>
                <a:gd name="connsiteX125" fmla="*/ 3989573 w 7320601"/>
                <a:gd name="connsiteY125" fmla="*/ 1293223 h 6178731"/>
                <a:gd name="connsiteX126" fmla="*/ 4002635 w 7320601"/>
                <a:gd name="connsiteY126" fmla="*/ 1410788 h 6178731"/>
                <a:gd name="connsiteX127" fmla="*/ 4081013 w 7320601"/>
                <a:gd name="connsiteY127" fmla="*/ 1606731 h 6178731"/>
                <a:gd name="connsiteX128" fmla="*/ 4054887 w 7320601"/>
                <a:gd name="connsiteY128" fmla="*/ 1658983 h 6178731"/>
                <a:gd name="connsiteX129" fmla="*/ 4159390 w 7320601"/>
                <a:gd name="connsiteY129" fmla="*/ 1658983 h 6178731"/>
                <a:gd name="connsiteX130" fmla="*/ 4211641 w 7320601"/>
                <a:gd name="connsiteY130" fmla="*/ 1698171 h 6178731"/>
                <a:gd name="connsiteX131" fmla="*/ 4263893 w 7320601"/>
                <a:gd name="connsiteY131" fmla="*/ 1672046 h 6178731"/>
                <a:gd name="connsiteX132" fmla="*/ 4263893 w 7320601"/>
                <a:gd name="connsiteY132" fmla="*/ 1815737 h 6178731"/>
                <a:gd name="connsiteX133" fmla="*/ 4512087 w 7320601"/>
                <a:gd name="connsiteY133" fmla="*/ 1854926 h 6178731"/>
                <a:gd name="connsiteX134" fmla="*/ 4734155 w 7320601"/>
                <a:gd name="connsiteY134" fmla="*/ 1881051 h 6178731"/>
                <a:gd name="connsiteX135" fmla="*/ 4943161 w 7320601"/>
                <a:gd name="connsiteY135" fmla="*/ 1946366 h 6178731"/>
                <a:gd name="connsiteX136" fmla="*/ 5119102 w 7320601"/>
                <a:gd name="connsiteY136" fmla="*/ 1979295 h 6178731"/>
                <a:gd name="connsiteX137" fmla="*/ 5521737 w 7320601"/>
                <a:gd name="connsiteY137" fmla="*/ 1933847 h 6178731"/>
                <a:gd name="connsiteX138" fmla="*/ 5805310 w 7320601"/>
                <a:gd name="connsiteY138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956224 w 7320601"/>
                <a:gd name="connsiteY40" fmla="*/ 5865223 h 6178731"/>
                <a:gd name="connsiteX41" fmla="*/ 4708228 w 7320601"/>
                <a:gd name="connsiteY41" fmla="*/ 5974409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98959 w 7320601"/>
                <a:gd name="connsiteY44" fmla="*/ 5187849 h 6178731"/>
                <a:gd name="connsiteX45" fmla="*/ 3941352 w 7320601"/>
                <a:gd name="connsiteY45" fmla="*/ 5192612 h 6178731"/>
                <a:gd name="connsiteX46" fmla="*/ 3959985 w 7320601"/>
                <a:gd name="connsiteY46" fmla="*/ 5239498 h 6178731"/>
                <a:gd name="connsiteX47" fmla="*/ 3884792 w 7320601"/>
                <a:gd name="connsiteY47" fmla="*/ 5265692 h 6178731"/>
                <a:gd name="connsiteX48" fmla="*/ 3885070 w 7320601"/>
                <a:gd name="connsiteY48" fmla="*/ 5303520 h 6178731"/>
                <a:gd name="connsiteX49" fmla="*/ 3800260 w 7320601"/>
                <a:gd name="connsiteY49" fmla="*/ 5321572 h 6178731"/>
                <a:gd name="connsiteX50" fmla="*/ 3826139 w 7320601"/>
                <a:gd name="connsiteY50" fmla="*/ 5221186 h 6178731"/>
                <a:gd name="connsiteX51" fmla="*/ 3793630 w 7320601"/>
                <a:gd name="connsiteY51" fmla="*/ 5081451 h 6178731"/>
                <a:gd name="connsiteX52" fmla="*/ 3672048 w 7320601"/>
                <a:gd name="connsiteY52" fmla="*/ 4914083 h 6178731"/>
                <a:gd name="connsiteX53" fmla="*/ 3545435 w 7320601"/>
                <a:gd name="connsiteY53" fmla="*/ 4702628 h 6178731"/>
                <a:gd name="connsiteX54" fmla="*/ 3349493 w 7320601"/>
                <a:gd name="connsiteY54" fmla="*/ 4572000 h 6178731"/>
                <a:gd name="connsiteX55" fmla="*/ 3166613 w 7320601"/>
                <a:gd name="connsiteY55" fmla="*/ 4467497 h 6178731"/>
                <a:gd name="connsiteX56" fmla="*/ 3127424 w 7320601"/>
                <a:gd name="connsiteY56" fmla="*/ 4558937 h 6178731"/>
                <a:gd name="connsiteX57" fmla="*/ 3156227 w 7320601"/>
                <a:gd name="connsiteY57" fmla="*/ 4701403 h 6178731"/>
                <a:gd name="connsiteX58" fmla="*/ 3114361 w 7320601"/>
                <a:gd name="connsiteY58" fmla="*/ 4794068 h 6178731"/>
                <a:gd name="connsiteX59" fmla="*/ 2722476 w 7320601"/>
                <a:gd name="connsiteY59" fmla="*/ 4753791 h 6178731"/>
                <a:gd name="connsiteX60" fmla="*/ 2330591 w 7320601"/>
                <a:gd name="connsiteY60" fmla="*/ 4696641 h 6178731"/>
                <a:gd name="connsiteX61" fmla="*/ 2298879 w 7320601"/>
                <a:gd name="connsiteY61" fmla="*/ 4738279 h 6178731"/>
                <a:gd name="connsiteX62" fmla="*/ 2069333 w 7320601"/>
                <a:gd name="connsiteY62" fmla="*/ 4728754 h 6178731"/>
                <a:gd name="connsiteX63" fmla="*/ 1796582 w 7320601"/>
                <a:gd name="connsiteY63" fmla="*/ 4789442 h 6178731"/>
                <a:gd name="connsiteX64" fmla="*/ 1795013 w 7320601"/>
                <a:gd name="connsiteY64" fmla="*/ 4689566 h 6178731"/>
                <a:gd name="connsiteX65" fmla="*/ 1706250 w 7320601"/>
                <a:gd name="connsiteY65" fmla="*/ 4278630 h 6178731"/>
                <a:gd name="connsiteX66" fmla="*/ 1537217 w 7320601"/>
                <a:gd name="connsiteY66" fmla="*/ 4334691 h 6178731"/>
                <a:gd name="connsiteX67" fmla="*/ 1515861 w 7320601"/>
                <a:gd name="connsiteY67" fmla="*/ 4244884 h 6178731"/>
                <a:gd name="connsiteX68" fmla="*/ 695624 w 7320601"/>
                <a:gd name="connsiteY68" fmla="*/ 4736518 h 6178731"/>
                <a:gd name="connsiteX69" fmla="*/ 0 w 7320601"/>
                <a:gd name="connsiteY69" fmla="*/ 4011900 h 6178731"/>
                <a:gd name="connsiteX70" fmla="*/ 388631 w 7320601"/>
                <a:gd name="connsiteY70" fmla="*/ 3435038 h 6178731"/>
                <a:gd name="connsiteX71" fmla="*/ 331710 w 7320601"/>
                <a:gd name="connsiteY71" fmla="*/ 3325981 h 6178731"/>
                <a:gd name="connsiteX72" fmla="*/ 48997 w 7320601"/>
                <a:gd name="connsiteY72" fmla="*/ 3122762 h 6178731"/>
                <a:gd name="connsiteX73" fmla="*/ 292784 w 7320601"/>
                <a:gd name="connsiteY73" fmla="*/ 2965268 h 6178731"/>
                <a:gd name="connsiteX74" fmla="*/ 671607 w 7320601"/>
                <a:gd name="connsiteY74" fmla="*/ 2651760 h 6178731"/>
                <a:gd name="connsiteX75" fmla="*/ 867550 w 7320601"/>
                <a:gd name="connsiteY75" fmla="*/ 2416628 h 6178731"/>
                <a:gd name="connsiteX76" fmla="*/ 1194121 w 7320601"/>
                <a:gd name="connsiteY76" fmla="*/ 2024743 h 6178731"/>
                <a:gd name="connsiteX77" fmla="*/ 1390064 w 7320601"/>
                <a:gd name="connsiteY77" fmla="*/ 1789611 h 6178731"/>
                <a:gd name="connsiteX78" fmla="*/ 1494567 w 7320601"/>
                <a:gd name="connsiteY78" fmla="*/ 1528354 h 6178731"/>
                <a:gd name="connsiteX79" fmla="*/ 1468441 w 7320601"/>
                <a:gd name="connsiteY79" fmla="*/ 1410788 h 6178731"/>
                <a:gd name="connsiteX80" fmla="*/ 1311687 w 7320601"/>
                <a:gd name="connsiteY80" fmla="*/ 1227908 h 6178731"/>
                <a:gd name="connsiteX81" fmla="*/ 1350875 w 7320601"/>
                <a:gd name="connsiteY81" fmla="*/ 1110343 h 6178731"/>
                <a:gd name="connsiteX82" fmla="*/ 1363938 w 7320601"/>
                <a:gd name="connsiteY82" fmla="*/ 992777 h 6178731"/>
                <a:gd name="connsiteX83" fmla="*/ 1429253 w 7320601"/>
                <a:gd name="connsiteY83" fmla="*/ 914400 h 6178731"/>
                <a:gd name="connsiteX84" fmla="*/ 1403127 w 7320601"/>
                <a:gd name="connsiteY84" fmla="*/ 809897 h 6178731"/>
                <a:gd name="connsiteX85" fmla="*/ 1442315 w 7320601"/>
                <a:gd name="connsiteY85" fmla="*/ 783771 h 6178731"/>
                <a:gd name="connsiteX86" fmla="*/ 1533755 w 7320601"/>
                <a:gd name="connsiteY86" fmla="*/ 640080 h 6178731"/>
                <a:gd name="connsiteX87" fmla="*/ 1494567 w 7320601"/>
                <a:gd name="connsiteY87" fmla="*/ 587828 h 6178731"/>
                <a:gd name="connsiteX88" fmla="*/ 1546818 w 7320601"/>
                <a:gd name="connsiteY88" fmla="*/ 535577 h 6178731"/>
                <a:gd name="connsiteX89" fmla="*/ 1481504 w 7320601"/>
                <a:gd name="connsiteY89" fmla="*/ 483326 h 6178731"/>
                <a:gd name="connsiteX90" fmla="*/ 1533755 w 7320601"/>
                <a:gd name="connsiteY90" fmla="*/ 391886 h 6178731"/>
                <a:gd name="connsiteX91" fmla="*/ 1546818 w 7320601"/>
                <a:gd name="connsiteY91" fmla="*/ 274320 h 6178731"/>
                <a:gd name="connsiteX92" fmla="*/ 1599070 w 7320601"/>
                <a:gd name="connsiteY92" fmla="*/ 117566 h 6178731"/>
                <a:gd name="connsiteX93" fmla="*/ 1651321 w 7320601"/>
                <a:gd name="connsiteY93" fmla="*/ 0 h 6178731"/>
                <a:gd name="connsiteX94" fmla="*/ 1899515 w 7320601"/>
                <a:gd name="connsiteY94" fmla="*/ 130628 h 6178731"/>
                <a:gd name="connsiteX95" fmla="*/ 2043207 w 7320601"/>
                <a:gd name="connsiteY95" fmla="*/ 248194 h 6178731"/>
                <a:gd name="connsiteX96" fmla="*/ 2199961 w 7320601"/>
                <a:gd name="connsiteY96" fmla="*/ 222068 h 6178731"/>
                <a:gd name="connsiteX97" fmla="*/ 2343653 w 7320601"/>
                <a:gd name="connsiteY97" fmla="*/ 287383 h 6178731"/>
                <a:gd name="connsiteX98" fmla="*/ 2526533 w 7320601"/>
                <a:gd name="connsiteY98" fmla="*/ 287383 h 6178731"/>
                <a:gd name="connsiteX99" fmla="*/ 2591847 w 7320601"/>
                <a:gd name="connsiteY99" fmla="*/ 287383 h 6178731"/>
                <a:gd name="connsiteX100" fmla="*/ 2631035 w 7320601"/>
                <a:gd name="connsiteY100" fmla="*/ 365760 h 6178731"/>
                <a:gd name="connsiteX101" fmla="*/ 2500407 w 7320601"/>
                <a:gd name="connsiteY101" fmla="*/ 444137 h 6178731"/>
                <a:gd name="connsiteX102" fmla="*/ 2474281 w 7320601"/>
                <a:gd name="connsiteY102" fmla="*/ 561703 h 6178731"/>
                <a:gd name="connsiteX103" fmla="*/ 2395904 w 7320601"/>
                <a:gd name="connsiteY103" fmla="*/ 666206 h 6178731"/>
                <a:gd name="connsiteX104" fmla="*/ 2461218 w 7320601"/>
                <a:gd name="connsiteY104" fmla="*/ 731520 h 6178731"/>
                <a:gd name="connsiteX105" fmla="*/ 2539595 w 7320601"/>
                <a:gd name="connsiteY105" fmla="*/ 653143 h 6178731"/>
                <a:gd name="connsiteX106" fmla="*/ 2631035 w 7320601"/>
                <a:gd name="connsiteY106" fmla="*/ 600891 h 6178731"/>
                <a:gd name="connsiteX107" fmla="*/ 2748601 w 7320601"/>
                <a:gd name="connsiteY107" fmla="*/ 561703 h 6178731"/>
                <a:gd name="connsiteX108" fmla="*/ 2735538 w 7320601"/>
                <a:gd name="connsiteY108" fmla="*/ 444137 h 6178731"/>
                <a:gd name="connsiteX109" fmla="*/ 2853104 w 7320601"/>
                <a:gd name="connsiteY109" fmla="*/ 535577 h 6178731"/>
                <a:gd name="connsiteX110" fmla="*/ 2970670 w 7320601"/>
                <a:gd name="connsiteY110" fmla="*/ 679268 h 6178731"/>
                <a:gd name="connsiteX111" fmla="*/ 3022921 w 7320601"/>
                <a:gd name="connsiteY111" fmla="*/ 783771 h 6178731"/>
                <a:gd name="connsiteX112" fmla="*/ 3035984 w 7320601"/>
                <a:gd name="connsiteY112" fmla="*/ 705394 h 6178731"/>
                <a:gd name="connsiteX113" fmla="*/ 3127424 w 7320601"/>
                <a:gd name="connsiteY113" fmla="*/ 666206 h 6178731"/>
                <a:gd name="connsiteX114" fmla="*/ 3166613 w 7320601"/>
                <a:gd name="connsiteY114" fmla="*/ 509451 h 6178731"/>
                <a:gd name="connsiteX115" fmla="*/ 3310304 w 7320601"/>
                <a:gd name="connsiteY115" fmla="*/ 574766 h 6178731"/>
                <a:gd name="connsiteX116" fmla="*/ 3297241 w 7320601"/>
                <a:gd name="connsiteY116" fmla="*/ 705394 h 6178731"/>
                <a:gd name="connsiteX117" fmla="*/ 3297241 w 7320601"/>
                <a:gd name="connsiteY117" fmla="*/ 757646 h 6178731"/>
                <a:gd name="connsiteX118" fmla="*/ 3597687 w 7320601"/>
                <a:gd name="connsiteY118" fmla="*/ 783771 h 6178731"/>
                <a:gd name="connsiteX119" fmla="*/ 3532373 w 7320601"/>
                <a:gd name="connsiteY119" fmla="*/ 940526 h 6178731"/>
                <a:gd name="connsiteX120" fmla="*/ 3506247 w 7320601"/>
                <a:gd name="connsiteY120" fmla="*/ 1018903 h 6178731"/>
                <a:gd name="connsiteX121" fmla="*/ 3623813 w 7320601"/>
                <a:gd name="connsiteY121" fmla="*/ 1084217 h 6178731"/>
                <a:gd name="connsiteX122" fmla="*/ 3780567 w 7320601"/>
                <a:gd name="connsiteY122" fmla="*/ 1162594 h 6178731"/>
                <a:gd name="connsiteX123" fmla="*/ 3872007 w 7320601"/>
                <a:gd name="connsiteY123" fmla="*/ 1188720 h 6178731"/>
                <a:gd name="connsiteX124" fmla="*/ 3924258 w 7320601"/>
                <a:gd name="connsiteY124" fmla="*/ 1240971 h 6178731"/>
                <a:gd name="connsiteX125" fmla="*/ 3989573 w 7320601"/>
                <a:gd name="connsiteY125" fmla="*/ 1293223 h 6178731"/>
                <a:gd name="connsiteX126" fmla="*/ 4002635 w 7320601"/>
                <a:gd name="connsiteY126" fmla="*/ 1410788 h 6178731"/>
                <a:gd name="connsiteX127" fmla="*/ 4081013 w 7320601"/>
                <a:gd name="connsiteY127" fmla="*/ 1606731 h 6178731"/>
                <a:gd name="connsiteX128" fmla="*/ 4054887 w 7320601"/>
                <a:gd name="connsiteY128" fmla="*/ 1658983 h 6178731"/>
                <a:gd name="connsiteX129" fmla="*/ 4159390 w 7320601"/>
                <a:gd name="connsiteY129" fmla="*/ 1658983 h 6178731"/>
                <a:gd name="connsiteX130" fmla="*/ 4211641 w 7320601"/>
                <a:gd name="connsiteY130" fmla="*/ 1698171 h 6178731"/>
                <a:gd name="connsiteX131" fmla="*/ 4263893 w 7320601"/>
                <a:gd name="connsiteY131" fmla="*/ 1672046 h 6178731"/>
                <a:gd name="connsiteX132" fmla="*/ 4263893 w 7320601"/>
                <a:gd name="connsiteY132" fmla="*/ 1815737 h 6178731"/>
                <a:gd name="connsiteX133" fmla="*/ 4512087 w 7320601"/>
                <a:gd name="connsiteY133" fmla="*/ 1854926 h 6178731"/>
                <a:gd name="connsiteX134" fmla="*/ 4734155 w 7320601"/>
                <a:gd name="connsiteY134" fmla="*/ 1881051 h 6178731"/>
                <a:gd name="connsiteX135" fmla="*/ 4943161 w 7320601"/>
                <a:gd name="connsiteY135" fmla="*/ 1946366 h 6178731"/>
                <a:gd name="connsiteX136" fmla="*/ 5119102 w 7320601"/>
                <a:gd name="connsiteY136" fmla="*/ 1979295 h 6178731"/>
                <a:gd name="connsiteX137" fmla="*/ 5521737 w 7320601"/>
                <a:gd name="connsiteY137" fmla="*/ 1933847 h 6178731"/>
                <a:gd name="connsiteX138" fmla="*/ 5805310 w 7320601"/>
                <a:gd name="connsiteY138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4789805 w 7320601"/>
                <a:gd name="connsiteY40" fmla="*/ 6004923 h 6178731"/>
                <a:gd name="connsiteX41" fmla="*/ 4708228 w 7320601"/>
                <a:gd name="connsiteY41" fmla="*/ 5974409 h 6178731"/>
                <a:gd name="connsiteX42" fmla="*/ 4342270 w 7320601"/>
                <a:gd name="connsiteY42" fmla="*/ 5460274 h 6178731"/>
                <a:gd name="connsiteX43" fmla="*/ 3885070 w 7320601"/>
                <a:gd name="connsiteY43" fmla="*/ 4924697 h 6178731"/>
                <a:gd name="connsiteX44" fmla="*/ 3998959 w 7320601"/>
                <a:gd name="connsiteY44" fmla="*/ 5187849 h 6178731"/>
                <a:gd name="connsiteX45" fmla="*/ 3941352 w 7320601"/>
                <a:gd name="connsiteY45" fmla="*/ 5192612 h 6178731"/>
                <a:gd name="connsiteX46" fmla="*/ 3959985 w 7320601"/>
                <a:gd name="connsiteY46" fmla="*/ 5239498 h 6178731"/>
                <a:gd name="connsiteX47" fmla="*/ 3884792 w 7320601"/>
                <a:gd name="connsiteY47" fmla="*/ 5265692 h 6178731"/>
                <a:gd name="connsiteX48" fmla="*/ 3885070 w 7320601"/>
                <a:gd name="connsiteY48" fmla="*/ 5303520 h 6178731"/>
                <a:gd name="connsiteX49" fmla="*/ 3800260 w 7320601"/>
                <a:gd name="connsiteY49" fmla="*/ 5321572 h 6178731"/>
                <a:gd name="connsiteX50" fmla="*/ 3826139 w 7320601"/>
                <a:gd name="connsiteY50" fmla="*/ 5221186 h 6178731"/>
                <a:gd name="connsiteX51" fmla="*/ 3793630 w 7320601"/>
                <a:gd name="connsiteY51" fmla="*/ 5081451 h 6178731"/>
                <a:gd name="connsiteX52" fmla="*/ 3672048 w 7320601"/>
                <a:gd name="connsiteY52" fmla="*/ 4914083 h 6178731"/>
                <a:gd name="connsiteX53" fmla="*/ 3545435 w 7320601"/>
                <a:gd name="connsiteY53" fmla="*/ 4702628 h 6178731"/>
                <a:gd name="connsiteX54" fmla="*/ 3349493 w 7320601"/>
                <a:gd name="connsiteY54" fmla="*/ 4572000 h 6178731"/>
                <a:gd name="connsiteX55" fmla="*/ 3166613 w 7320601"/>
                <a:gd name="connsiteY55" fmla="*/ 4467497 h 6178731"/>
                <a:gd name="connsiteX56" fmla="*/ 3127424 w 7320601"/>
                <a:gd name="connsiteY56" fmla="*/ 4558937 h 6178731"/>
                <a:gd name="connsiteX57" fmla="*/ 3156227 w 7320601"/>
                <a:gd name="connsiteY57" fmla="*/ 4701403 h 6178731"/>
                <a:gd name="connsiteX58" fmla="*/ 3114361 w 7320601"/>
                <a:gd name="connsiteY58" fmla="*/ 4794068 h 6178731"/>
                <a:gd name="connsiteX59" fmla="*/ 2722476 w 7320601"/>
                <a:gd name="connsiteY59" fmla="*/ 4753791 h 6178731"/>
                <a:gd name="connsiteX60" fmla="*/ 2330591 w 7320601"/>
                <a:gd name="connsiteY60" fmla="*/ 4696641 h 6178731"/>
                <a:gd name="connsiteX61" fmla="*/ 2298879 w 7320601"/>
                <a:gd name="connsiteY61" fmla="*/ 4738279 h 6178731"/>
                <a:gd name="connsiteX62" fmla="*/ 2069333 w 7320601"/>
                <a:gd name="connsiteY62" fmla="*/ 4728754 h 6178731"/>
                <a:gd name="connsiteX63" fmla="*/ 1796582 w 7320601"/>
                <a:gd name="connsiteY63" fmla="*/ 4789442 h 6178731"/>
                <a:gd name="connsiteX64" fmla="*/ 1795013 w 7320601"/>
                <a:gd name="connsiteY64" fmla="*/ 4689566 h 6178731"/>
                <a:gd name="connsiteX65" fmla="*/ 1706250 w 7320601"/>
                <a:gd name="connsiteY65" fmla="*/ 4278630 h 6178731"/>
                <a:gd name="connsiteX66" fmla="*/ 1537217 w 7320601"/>
                <a:gd name="connsiteY66" fmla="*/ 4334691 h 6178731"/>
                <a:gd name="connsiteX67" fmla="*/ 1515861 w 7320601"/>
                <a:gd name="connsiteY67" fmla="*/ 4244884 h 6178731"/>
                <a:gd name="connsiteX68" fmla="*/ 695624 w 7320601"/>
                <a:gd name="connsiteY68" fmla="*/ 4736518 h 6178731"/>
                <a:gd name="connsiteX69" fmla="*/ 0 w 7320601"/>
                <a:gd name="connsiteY69" fmla="*/ 4011900 h 6178731"/>
                <a:gd name="connsiteX70" fmla="*/ 388631 w 7320601"/>
                <a:gd name="connsiteY70" fmla="*/ 3435038 h 6178731"/>
                <a:gd name="connsiteX71" fmla="*/ 331710 w 7320601"/>
                <a:gd name="connsiteY71" fmla="*/ 3325981 h 6178731"/>
                <a:gd name="connsiteX72" fmla="*/ 48997 w 7320601"/>
                <a:gd name="connsiteY72" fmla="*/ 3122762 h 6178731"/>
                <a:gd name="connsiteX73" fmla="*/ 292784 w 7320601"/>
                <a:gd name="connsiteY73" fmla="*/ 2965268 h 6178731"/>
                <a:gd name="connsiteX74" fmla="*/ 671607 w 7320601"/>
                <a:gd name="connsiteY74" fmla="*/ 2651760 h 6178731"/>
                <a:gd name="connsiteX75" fmla="*/ 867550 w 7320601"/>
                <a:gd name="connsiteY75" fmla="*/ 2416628 h 6178731"/>
                <a:gd name="connsiteX76" fmla="*/ 1194121 w 7320601"/>
                <a:gd name="connsiteY76" fmla="*/ 2024743 h 6178731"/>
                <a:gd name="connsiteX77" fmla="*/ 1390064 w 7320601"/>
                <a:gd name="connsiteY77" fmla="*/ 1789611 h 6178731"/>
                <a:gd name="connsiteX78" fmla="*/ 1494567 w 7320601"/>
                <a:gd name="connsiteY78" fmla="*/ 1528354 h 6178731"/>
                <a:gd name="connsiteX79" fmla="*/ 1468441 w 7320601"/>
                <a:gd name="connsiteY79" fmla="*/ 1410788 h 6178731"/>
                <a:gd name="connsiteX80" fmla="*/ 1311687 w 7320601"/>
                <a:gd name="connsiteY80" fmla="*/ 1227908 h 6178731"/>
                <a:gd name="connsiteX81" fmla="*/ 1350875 w 7320601"/>
                <a:gd name="connsiteY81" fmla="*/ 1110343 h 6178731"/>
                <a:gd name="connsiteX82" fmla="*/ 1363938 w 7320601"/>
                <a:gd name="connsiteY82" fmla="*/ 992777 h 6178731"/>
                <a:gd name="connsiteX83" fmla="*/ 1429253 w 7320601"/>
                <a:gd name="connsiteY83" fmla="*/ 914400 h 6178731"/>
                <a:gd name="connsiteX84" fmla="*/ 1403127 w 7320601"/>
                <a:gd name="connsiteY84" fmla="*/ 809897 h 6178731"/>
                <a:gd name="connsiteX85" fmla="*/ 1442315 w 7320601"/>
                <a:gd name="connsiteY85" fmla="*/ 783771 h 6178731"/>
                <a:gd name="connsiteX86" fmla="*/ 1533755 w 7320601"/>
                <a:gd name="connsiteY86" fmla="*/ 640080 h 6178731"/>
                <a:gd name="connsiteX87" fmla="*/ 1494567 w 7320601"/>
                <a:gd name="connsiteY87" fmla="*/ 587828 h 6178731"/>
                <a:gd name="connsiteX88" fmla="*/ 1546818 w 7320601"/>
                <a:gd name="connsiteY88" fmla="*/ 535577 h 6178731"/>
                <a:gd name="connsiteX89" fmla="*/ 1481504 w 7320601"/>
                <a:gd name="connsiteY89" fmla="*/ 483326 h 6178731"/>
                <a:gd name="connsiteX90" fmla="*/ 1533755 w 7320601"/>
                <a:gd name="connsiteY90" fmla="*/ 391886 h 6178731"/>
                <a:gd name="connsiteX91" fmla="*/ 1546818 w 7320601"/>
                <a:gd name="connsiteY91" fmla="*/ 274320 h 6178731"/>
                <a:gd name="connsiteX92" fmla="*/ 1599070 w 7320601"/>
                <a:gd name="connsiteY92" fmla="*/ 117566 h 6178731"/>
                <a:gd name="connsiteX93" fmla="*/ 1651321 w 7320601"/>
                <a:gd name="connsiteY93" fmla="*/ 0 h 6178731"/>
                <a:gd name="connsiteX94" fmla="*/ 1899515 w 7320601"/>
                <a:gd name="connsiteY94" fmla="*/ 130628 h 6178731"/>
                <a:gd name="connsiteX95" fmla="*/ 2043207 w 7320601"/>
                <a:gd name="connsiteY95" fmla="*/ 248194 h 6178731"/>
                <a:gd name="connsiteX96" fmla="*/ 2199961 w 7320601"/>
                <a:gd name="connsiteY96" fmla="*/ 222068 h 6178731"/>
                <a:gd name="connsiteX97" fmla="*/ 2343653 w 7320601"/>
                <a:gd name="connsiteY97" fmla="*/ 287383 h 6178731"/>
                <a:gd name="connsiteX98" fmla="*/ 2526533 w 7320601"/>
                <a:gd name="connsiteY98" fmla="*/ 287383 h 6178731"/>
                <a:gd name="connsiteX99" fmla="*/ 2591847 w 7320601"/>
                <a:gd name="connsiteY99" fmla="*/ 287383 h 6178731"/>
                <a:gd name="connsiteX100" fmla="*/ 2631035 w 7320601"/>
                <a:gd name="connsiteY100" fmla="*/ 365760 h 6178731"/>
                <a:gd name="connsiteX101" fmla="*/ 2500407 w 7320601"/>
                <a:gd name="connsiteY101" fmla="*/ 444137 h 6178731"/>
                <a:gd name="connsiteX102" fmla="*/ 2474281 w 7320601"/>
                <a:gd name="connsiteY102" fmla="*/ 561703 h 6178731"/>
                <a:gd name="connsiteX103" fmla="*/ 2395904 w 7320601"/>
                <a:gd name="connsiteY103" fmla="*/ 666206 h 6178731"/>
                <a:gd name="connsiteX104" fmla="*/ 2461218 w 7320601"/>
                <a:gd name="connsiteY104" fmla="*/ 731520 h 6178731"/>
                <a:gd name="connsiteX105" fmla="*/ 2539595 w 7320601"/>
                <a:gd name="connsiteY105" fmla="*/ 653143 h 6178731"/>
                <a:gd name="connsiteX106" fmla="*/ 2631035 w 7320601"/>
                <a:gd name="connsiteY106" fmla="*/ 600891 h 6178731"/>
                <a:gd name="connsiteX107" fmla="*/ 2748601 w 7320601"/>
                <a:gd name="connsiteY107" fmla="*/ 561703 h 6178731"/>
                <a:gd name="connsiteX108" fmla="*/ 2735538 w 7320601"/>
                <a:gd name="connsiteY108" fmla="*/ 444137 h 6178731"/>
                <a:gd name="connsiteX109" fmla="*/ 2853104 w 7320601"/>
                <a:gd name="connsiteY109" fmla="*/ 535577 h 6178731"/>
                <a:gd name="connsiteX110" fmla="*/ 2970670 w 7320601"/>
                <a:gd name="connsiteY110" fmla="*/ 679268 h 6178731"/>
                <a:gd name="connsiteX111" fmla="*/ 3022921 w 7320601"/>
                <a:gd name="connsiteY111" fmla="*/ 783771 h 6178731"/>
                <a:gd name="connsiteX112" fmla="*/ 3035984 w 7320601"/>
                <a:gd name="connsiteY112" fmla="*/ 705394 h 6178731"/>
                <a:gd name="connsiteX113" fmla="*/ 3127424 w 7320601"/>
                <a:gd name="connsiteY113" fmla="*/ 666206 h 6178731"/>
                <a:gd name="connsiteX114" fmla="*/ 3166613 w 7320601"/>
                <a:gd name="connsiteY114" fmla="*/ 509451 h 6178731"/>
                <a:gd name="connsiteX115" fmla="*/ 3310304 w 7320601"/>
                <a:gd name="connsiteY115" fmla="*/ 574766 h 6178731"/>
                <a:gd name="connsiteX116" fmla="*/ 3297241 w 7320601"/>
                <a:gd name="connsiteY116" fmla="*/ 705394 h 6178731"/>
                <a:gd name="connsiteX117" fmla="*/ 3297241 w 7320601"/>
                <a:gd name="connsiteY117" fmla="*/ 757646 h 6178731"/>
                <a:gd name="connsiteX118" fmla="*/ 3597687 w 7320601"/>
                <a:gd name="connsiteY118" fmla="*/ 783771 h 6178731"/>
                <a:gd name="connsiteX119" fmla="*/ 3532373 w 7320601"/>
                <a:gd name="connsiteY119" fmla="*/ 940526 h 6178731"/>
                <a:gd name="connsiteX120" fmla="*/ 3506247 w 7320601"/>
                <a:gd name="connsiteY120" fmla="*/ 1018903 h 6178731"/>
                <a:gd name="connsiteX121" fmla="*/ 3623813 w 7320601"/>
                <a:gd name="connsiteY121" fmla="*/ 1084217 h 6178731"/>
                <a:gd name="connsiteX122" fmla="*/ 3780567 w 7320601"/>
                <a:gd name="connsiteY122" fmla="*/ 1162594 h 6178731"/>
                <a:gd name="connsiteX123" fmla="*/ 3872007 w 7320601"/>
                <a:gd name="connsiteY123" fmla="*/ 1188720 h 6178731"/>
                <a:gd name="connsiteX124" fmla="*/ 3924258 w 7320601"/>
                <a:gd name="connsiteY124" fmla="*/ 1240971 h 6178731"/>
                <a:gd name="connsiteX125" fmla="*/ 3989573 w 7320601"/>
                <a:gd name="connsiteY125" fmla="*/ 1293223 h 6178731"/>
                <a:gd name="connsiteX126" fmla="*/ 4002635 w 7320601"/>
                <a:gd name="connsiteY126" fmla="*/ 1410788 h 6178731"/>
                <a:gd name="connsiteX127" fmla="*/ 4081013 w 7320601"/>
                <a:gd name="connsiteY127" fmla="*/ 1606731 h 6178731"/>
                <a:gd name="connsiteX128" fmla="*/ 4054887 w 7320601"/>
                <a:gd name="connsiteY128" fmla="*/ 1658983 h 6178731"/>
                <a:gd name="connsiteX129" fmla="*/ 4159390 w 7320601"/>
                <a:gd name="connsiteY129" fmla="*/ 1658983 h 6178731"/>
                <a:gd name="connsiteX130" fmla="*/ 4211641 w 7320601"/>
                <a:gd name="connsiteY130" fmla="*/ 1698171 h 6178731"/>
                <a:gd name="connsiteX131" fmla="*/ 4263893 w 7320601"/>
                <a:gd name="connsiteY131" fmla="*/ 1672046 h 6178731"/>
                <a:gd name="connsiteX132" fmla="*/ 4263893 w 7320601"/>
                <a:gd name="connsiteY132" fmla="*/ 1815737 h 6178731"/>
                <a:gd name="connsiteX133" fmla="*/ 4512087 w 7320601"/>
                <a:gd name="connsiteY133" fmla="*/ 1854926 h 6178731"/>
                <a:gd name="connsiteX134" fmla="*/ 4734155 w 7320601"/>
                <a:gd name="connsiteY134" fmla="*/ 1881051 h 6178731"/>
                <a:gd name="connsiteX135" fmla="*/ 4943161 w 7320601"/>
                <a:gd name="connsiteY135" fmla="*/ 1946366 h 6178731"/>
                <a:gd name="connsiteX136" fmla="*/ 5119102 w 7320601"/>
                <a:gd name="connsiteY136" fmla="*/ 1979295 h 6178731"/>
                <a:gd name="connsiteX137" fmla="*/ 5521737 w 7320601"/>
                <a:gd name="connsiteY137" fmla="*/ 1933847 h 6178731"/>
                <a:gd name="connsiteX138" fmla="*/ 5805310 w 7320601"/>
                <a:gd name="connsiteY138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66597 w 7320601"/>
                <a:gd name="connsiteY40" fmla="*/ 588126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74681 w 7320601"/>
                <a:gd name="connsiteY34" fmla="*/ 59305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13870 w 7320601"/>
                <a:gd name="connsiteY33" fmla="*/ 5982788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766121 w 7320601"/>
                <a:gd name="connsiteY32" fmla="*/ 59958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909813 w 7320601"/>
                <a:gd name="connsiteY31" fmla="*/ 6035040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9813 w 7320601"/>
                <a:gd name="connsiteY30" fmla="*/ 60611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01253 w 7320601"/>
                <a:gd name="connsiteY29" fmla="*/ 61003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693584 w 7320601"/>
                <a:gd name="connsiteY22" fmla="*/ 6021977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785024 w 7320601"/>
                <a:gd name="connsiteY21" fmla="*/ 6048103 h 6178731"/>
                <a:gd name="connsiteX22" fmla="*/ 6735189 w 7320601"/>
                <a:gd name="connsiteY22" fmla="*/ 5999752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37275 w 7320601"/>
                <a:gd name="connsiteY20" fmla="*/ 6165668 h 6178731"/>
                <a:gd name="connsiteX21" fmla="*/ 6810627 w 7320601"/>
                <a:gd name="connsiteY21" fmla="*/ 6044928 h 6178731"/>
                <a:gd name="connsiteX22" fmla="*/ 6735189 w 7320601"/>
                <a:gd name="connsiteY22" fmla="*/ 5999752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7007093 w 7320601"/>
                <a:gd name="connsiteY19" fmla="*/ 6139543 h 6178731"/>
                <a:gd name="connsiteX20" fmla="*/ 6843676 w 7320601"/>
                <a:gd name="connsiteY20" fmla="*/ 6137093 h 6178731"/>
                <a:gd name="connsiteX21" fmla="*/ 6810627 w 7320601"/>
                <a:gd name="connsiteY21" fmla="*/ 6044928 h 6178731"/>
                <a:gd name="connsiteX22" fmla="*/ 6735189 w 7320601"/>
                <a:gd name="connsiteY22" fmla="*/ 5999752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07093 w 7320601"/>
                <a:gd name="connsiteY18" fmla="*/ 6139543 h 6178731"/>
                <a:gd name="connsiteX19" fmla="*/ 6955887 w 7320601"/>
                <a:gd name="connsiteY19" fmla="*/ 6088743 h 6178731"/>
                <a:gd name="connsiteX20" fmla="*/ 6843676 w 7320601"/>
                <a:gd name="connsiteY20" fmla="*/ 6137093 h 6178731"/>
                <a:gd name="connsiteX21" fmla="*/ 6810627 w 7320601"/>
                <a:gd name="connsiteY21" fmla="*/ 6044928 h 6178731"/>
                <a:gd name="connsiteX22" fmla="*/ 6735189 w 7320601"/>
                <a:gd name="connsiteY22" fmla="*/ 5999752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78731"/>
                <a:gd name="connsiteX1" fmla="*/ 6693584 w 7320601"/>
                <a:gd name="connsiteY1" fmla="*/ 1920240 h 6178731"/>
                <a:gd name="connsiteX2" fmla="*/ 6236384 w 7320601"/>
                <a:gd name="connsiteY2" fmla="*/ 2717074 h 6178731"/>
                <a:gd name="connsiteX3" fmla="*/ 6641333 w 7320601"/>
                <a:gd name="connsiteY3" fmla="*/ 3122023 h 6178731"/>
                <a:gd name="connsiteX4" fmla="*/ 6680521 w 7320601"/>
                <a:gd name="connsiteY4" fmla="*/ 3500846 h 6178731"/>
                <a:gd name="connsiteX5" fmla="*/ 6798087 w 7320601"/>
                <a:gd name="connsiteY5" fmla="*/ 3853543 h 6178731"/>
                <a:gd name="connsiteX6" fmla="*/ 6980967 w 7320601"/>
                <a:gd name="connsiteY6" fmla="*/ 4180114 h 6178731"/>
                <a:gd name="connsiteX7" fmla="*/ 7111595 w 7320601"/>
                <a:gd name="connsiteY7" fmla="*/ 4611188 h 6178731"/>
                <a:gd name="connsiteX8" fmla="*/ 7203035 w 7320601"/>
                <a:gd name="connsiteY8" fmla="*/ 4937760 h 6178731"/>
                <a:gd name="connsiteX9" fmla="*/ 7137721 w 7320601"/>
                <a:gd name="connsiteY9" fmla="*/ 5199017 h 6178731"/>
                <a:gd name="connsiteX10" fmla="*/ 7072407 w 7320601"/>
                <a:gd name="connsiteY10" fmla="*/ 5421086 h 6178731"/>
                <a:gd name="connsiteX11" fmla="*/ 7203035 w 7320601"/>
                <a:gd name="connsiteY11" fmla="*/ 5525588 h 6178731"/>
                <a:gd name="connsiteX12" fmla="*/ 7189973 w 7320601"/>
                <a:gd name="connsiteY12" fmla="*/ 5682343 h 6178731"/>
                <a:gd name="connsiteX13" fmla="*/ 7176910 w 7320601"/>
                <a:gd name="connsiteY13" fmla="*/ 5786846 h 6178731"/>
                <a:gd name="connsiteX14" fmla="*/ 7255287 w 7320601"/>
                <a:gd name="connsiteY14" fmla="*/ 5891348 h 6178731"/>
                <a:gd name="connsiteX15" fmla="*/ 7281413 w 7320601"/>
                <a:gd name="connsiteY15" fmla="*/ 6035040 h 6178731"/>
                <a:gd name="connsiteX16" fmla="*/ 7320601 w 7320601"/>
                <a:gd name="connsiteY16" fmla="*/ 6113417 h 6178731"/>
                <a:gd name="connsiteX17" fmla="*/ 7137721 w 7320601"/>
                <a:gd name="connsiteY17" fmla="*/ 6178731 h 6178731"/>
                <a:gd name="connsiteX18" fmla="*/ 7016694 w 7320601"/>
                <a:gd name="connsiteY18" fmla="*/ 6130018 h 6178731"/>
                <a:gd name="connsiteX19" fmla="*/ 6955887 w 7320601"/>
                <a:gd name="connsiteY19" fmla="*/ 6088743 h 6178731"/>
                <a:gd name="connsiteX20" fmla="*/ 6843676 w 7320601"/>
                <a:gd name="connsiteY20" fmla="*/ 6137093 h 6178731"/>
                <a:gd name="connsiteX21" fmla="*/ 6810627 w 7320601"/>
                <a:gd name="connsiteY21" fmla="*/ 6044928 h 6178731"/>
                <a:gd name="connsiteX22" fmla="*/ 6735189 w 7320601"/>
                <a:gd name="connsiteY22" fmla="*/ 5999752 h 6178731"/>
                <a:gd name="connsiteX23" fmla="*/ 6641333 w 7320601"/>
                <a:gd name="connsiteY23" fmla="*/ 6087291 h 6178731"/>
                <a:gd name="connsiteX24" fmla="*/ 6497641 w 7320601"/>
                <a:gd name="connsiteY24" fmla="*/ 6152606 h 6178731"/>
                <a:gd name="connsiteX25" fmla="*/ 6406201 w 7320601"/>
                <a:gd name="connsiteY25" fmla="*/ 6139543 h 6178731"/>
                <a:gd name="connsiteX26" fmla="*/ 6301698 w 7320601"/>
                <a:gd name="connsiteY26" fmla="*/ 6074228 h 6178731"/>
                <a:gd name="connsiteX27" fmla="*/ 6197195 w 7320601"/>
                <a:gd name="connsiteY27" fmla="*/ 6126480 h 6178731"/>
                <a:gd name="connsiteX28" fmla="*/ 6079630 w 7320601"/>
                <a:gd name="connsiteY28" fmla="*/ 6126480 h 6178731"/>
                <a:gd name="connsiteX29" fmla="*/ 6026857 w 7320601"/>
                <a:gd name="connsiteY29" fmla="*/ 6087654 h 6178731"/>
                <a:gd name="connsiteX30" fmla="*/ 5903412 w 7320601"/>
                <a:gd name="connsiteY30" fmla="*/ 6010366 h 6178731"/>
                <a:gd name="connsiteX31" fmla="*/ 5868209 w 7320601"/>
                <a:gd name="connsiteY31" fmla="*/ 6019165 h 6178731"/>
                <a:gd name="connsiteX32" fmla="*/ 5817327 w 7320601"/>
                <a:gd name="connsiteY32" fmla="*/ 5970451 h 6178731"/>
                <a:gd name="connsiteX33" fmla="*/ 5733073 w 7320601"/>
                <a:gd name="connsiteY33" fmla="*/ 5966913 h 6178731"/>
                <a:gd name="connsiteX34" fmla="*/ 5697084 w 7320601"/>
                <a:gd name="connsiteY34" fmla="*/ 5917837 h 6178731"/>
                <a:gd name="connsiteX35" fmla="*/ 5674681 w 7320601"/>
                <a:gd name="connsiteY35" fmla="*/ 5826034 h 6178731"/>
                <a:gd name="connsiteX36" fmla="*/ 5583241 w 7320601"/>
                <a:gd name="connsiteY36" fmla="*/ 5773783 h 6178731"/>
                <a:gd name="connsiteX37" fmla="*/ 5596304 w 7320601"/>
                <a:gd name="connsiteY37" fmla="*/ 5708468 h 6178731"/>
                <a:gd name="connsiteX38" fmla="*/ 5504864 w 7320601"/>
                <a:gd name="connsiteY38" fmla="*/ 5643154 h 6178731"/>
                <a:gd name="connsiteX39" fmla="*/ 5282795 w 7320601"/>
                <a:gd name="connsiteY39" fmla="*/ 5812971 h 6178731"/>
                <a:gd name="connsiteX40" fmla="*/ 5020512 w 7320601"/>
                <a:gd name="connsiteY40" fmla="*/ 5873649 h 6178731"/>
                <a:gd name="connsiteX41" fmla="*/ 4789805 w 7320601"/>
                <a:gd name="connsiteY41" fmla="*/ 6004923 h 6178731"/>
                <a:gd name="connsiteX42" fmla="*/ 4708228 w 7320601"/>
                <a:gd name="connsiteY42" fmla="*/ 5974409 h 6178731"/>
                <a:gd name="connsiteX43" fmla="*/ 4342270 w 7320601"/>
                <a:gd name="connsiteY43" fmla="*/ 5460274 h 6178731"/>
                <a:gd name="connsiteX44" fmla="*/ 3885070 w 7320601"/>
                <a:gd name="connsiteY44" fmla="*/ 4924697 h 6178731"/>
                <a:gd name="connsiteX45" fmla="*/ 3998959 w 7320601"/>
                <a:gd name="connsiteY45" fmla="*/ 5187849 h 6178731"/>
                <a:gd name="connsiteX46" fmla="*/ 3941352 w 7320601"/>
                <a:gd name="connsiteY46" fmla="*/ 5192612 h 6178731"/>
                <a:gd name="connsiteX47" fmla="*/ 3959985 w 7320601"/>
                <a:gd name="connsiteY47" fmla="*/ 5239498 h 6178731"/>
                <a:gd name="connsiteX48" fmla="*/ 3884792 w 7320601"/>
                <a:gd name="connsiteY48" fmla="*/ 5265692 h 6178731"/>
                <a:gd name="connsiteX49" fmla="*/ 3885070 w 7320601"/>
                <a:gd name="connsiteY49" fmla="*/ 5303520 h 6178731"/>
                <a:gd name="connsiteX50" fmla="*/ 3800260 w 7320601"/>
                <a:gd name="connsiteY50" fmla="*/ 5321572 h 6178731"/>
                <a:gd name="connsiteX51" fmla="*/ 3826139 w 7320601"/>
                <a:gd name="connsiteY51" fmla="*/ 5221186 h 6178731"/>
                <a:gd name="connsiteX52" fmla="*/ 3793630 w 7320601"/>
                <a:gd name="connsiteY52" fmla="*/ 5081451 h 6178731"/>
                <a:gd name="connsiteX53" fmla="*/ 3672048 w 7320601"/>
                <a:gd name="connsiteY53" fmla="*/ 4914083 h 6178731"/>
                <a:gd name="connsiteX54" fmla="*/ 3545435 w 7320601"/>
                <a:gd name="connsiteY54" fmla="*/ 4702628 h 6178731"/>
                <a:gd name="connsiteX55" fmla="*/ 3349493 w 7320601"/>
                <a:gd name="connsiteY55" fmla="*/ 4572000 h 6178731"/>
                <a:gd name="connsiteX56" fmla="*/ 3166613 w 7320601"/>
                <a:gd name="connsiteY56" fmla="*/ 4467497 h 6178731"/>
                <a:gd name="connsiteX57" fmla="*/ 3127424 w 7320601"/>
                <a:gd name="connsiteY57" fmla="*/ 4558937 h 6178731"/>
                <a:gd name="connsiteX58" fmla="*/ 3156227 w 7320601"/>
                <a:gd name="connsiteY58" fmla="*/ 4701403 h 6178731"/>
                <a:gd name="connsiteX59" fmla="*/ 3114361 w 7320601"/>
                <a:gd name="connsiteY59" fmla="*/ 4794068 h 6178731"/>
                <a:gd name="connsiteX60" fmla="*/ 2722476 w 7320601"/>
                <a:gd name="connsiteY60" fmla="*/ 4753791 h 6178731"/>
                <a:gd name="connsiteX61" fmla="*/ 2330591 w 7320601"/>
                <a:gd name="connsiteY61" fmla="*/ 4696641 h 6178731"/>
                <a:gd name="connsiteX62" fmla="*/ 2298879 w 7320601"/>
                <a:gd name="connsiteY62" fmla="*/ 4738279 h 6178731"/>
                <a:gd name="connsiteX63" fmla="*/ 2069333 w 7320601"/>
                <a:gd name="connsiteY63" fmla="*/ 4728754 h 6178731"/>
                <a:gd name="connsiteX64" fmla="*/ 1796582 w 7320601"/>
                <a:gd name="connsiteY64" fmla="*/ 4789442 h 6178731"/>
                <a:gd name="connsiteX65" fmla="*/ 1795013 w 7320601"/>
                <a:gd name="connsiteY65" fmla="*/ 4689566 h 6178731"/>
                <a:gd name="connsiteX66" fmla="*/ 1706250 w 7320601"/>
                <a:gd name="connsiteY66" fmla="*/ 4278630 h 6178731"/>
                <a:gd name="connsiteX67" fmla="*/ 1537217 w 7320601"/>
                <a:gd name="connsiteY67" fmla="*/ 4334691 h 6178731"/>
                <a:gd name="connsiteX68" fmla="*/ 1515861 w 7320601"/>
                <a:gd name="connsiteY68" fmla="*/ 4244884 h 6178731"/>
                <a:gd name="connsiteX69" fmla="*/ 695624 w 7320601"/>
                <a:gd name="connsiteY69" fmla="*/ 4736518 h 6178731"/>
                <a:gd name="connsiteX70" fmla="*/ 0 w 7320601"/>
                <a:gd name="connsiteY70" fmla="*/ 4011900 h 6178731"/>
                <a:gd name="connsiteX71" fmla="*/ 388631 w 7320601"/>
                <a:gd name="connsiteY71" fmla="*/ 3435038 h 6178731"/>
                <a:gd name="connsiteX72" fmla="*/ 331710 w 7320601"/>
                <a:gd name="connsiteY72" fmla="*/ 3325981 h 6178731"/>
                <a:gd name="connsiteX73" fmla="*/ 48997 w 7320601"/>
                <a:gd name="connsiteY73" fmla="*/ 3122762 h 6178731"/>
                <a:gd name="connsiteX74" fmla="*/ 292784 w 7320601"/>
                <a:gd name="connsiteY74" fmla="*/ 2965268 h 6178731"/>
                <a:gd name="connsiteX75" fmla="*/ 671607 w 7320601"/>
                <a:gd name="connsiteY75" fmla="*/ 2651760 h 6178731"/>
                <a:gd name="connsiteX76" fmla="*/ 867550 w 7320601"/>
                <a:gd name="connsiteY76" fmla="*/ 2416628 h 6178731"/>
                <a:gd name="connsiteX77" fmla="*/ 1194121 w 7320601"/>
                <a:gd name="connsiteY77" fmla="*/ 2024743 h 6178731"/>
                <a:gd name="connsiteX78" fmla="*/ 1390064 w 7320601"/>
                <a:gd name="connsiteY78" fmla="*/ 1789611 h 6178731"/>
                <a:gd name="connsiteX79" fmla="*/ 1494567 w 7320601"/>
                <a:gd name="connsiteY79" fmla="*/ 1528354 h 6178731"/>
                <a:gd name="connsiteX80" fmla="*/ 1468441 w 7320601"/>
                <a:gd name="connsiteY80" fmla="*/ 1410788 h 6178731"/>
                <a:gd name="connsiteX81" fmla="*/ 1311687 w 7320601"/>
                <a:gd name="connsiteY81" fmla="*/ 1227908 h 6178731"/>
                <a:gd name="connsiteX82" fmla="*/ 1350875 w 7320601"/>
                <a:gd name="connsiteY82" fmla="*/ 1110343 h 6178731"/>
                <a:gd name="connsiteX83" fmla="*/ 1363938 w 7320601"/>
                <a:gd name="connsiteY83" fmla="*/ 992777 h 6178731"/>
                <a:gd name="connsiteX84" fmla="*/ 1429253 w 7320601"/>
                <a:gd name="connsiteY84" fmla="*/ 914400 h 6178731"/>
                <a:gd name="connsiteX85" fmla="*/ 1403127 w 7320601"/>
                <a:gd name="connsiteY85" fmla="*/ 809897 h 6178731"/>
                <a:gd name="connsiteX86" fmla="*/ 1442315 w 7320601"/>
                <a:gd name="connsiteY86" fmla="*/ 783771 h 6178731"/>
                <a:gd name="connsiteX87" fmla="*/ 1533755 w 7320601"/>
                <a:gd name="connsiteY87" fmla="*/ 640080 h 6178731"/>
                <a:gd name="connsiteX88" fmla="*/ 1494567 w 7320601"/>
                <a:gd name="connsiteY88" fmla="*/ 587828 h 6178731"/>
                <a:gd name="connsiteX89" fmla="*/ 1546818 w 7320601"/>
                <a:gd name="connsiteY89" fmla="*/ 535577 h 6178731"/>
                <a:gd name="connsiteX90" fmla="*/ 1481504 w 7320601"/>
                <a:gd name="connsiteY90" fmla="*/ 483326 h 6178731"/>
                <a:gd name="connsiteX91" fmla="*/ 1533755 w 7320601"/>
                <a:gd name="connsiteY91" fmla="*/ 391886 h 6178731"/>
                <a:gd name="connsiteX92" fmla="*/ 1546818 w 7320601"/>
                <a:gd name="connsiteY92" fmla="*/ 274320 h 6178731"/>
                <a:gd name="connsiteX93" fmla="*/ 1599070 w 7320601"/>
                <a:gd name="connsiteY93" fmla="*/ 117566 h 6178731"/>
                <a:gd name="connsiteX94" fmla="*/ 1651321 w 7320601"/>
                <a:gd name="connsiteY94" fmla="*/ 0 h 6178731"/>
                <a:gd name="connsiteX95" fmla="*/ 1899515 w 7320601"/>
                <a:gd name="connsiteY95" fmla="*/ 130628 h 6178731"/>
                <a:gd name="connsiteX96" fmla="*/ 2043207 w 7320601"/>
                <a:gd name="connsiteY96" fmla="*/ 248194 h 6178731"/>
                <a:gd name="connsiteX97" fmla="*/ 2199961 w 7320601"/>
                <a:gd name="connsiteY97" fmla="*/ 222068 h 6178731"/>
                <a:gd name="connsiteX98" fmla="*/ 2343653 w 7320601"/>
                <a:gd name="connsiteY98" fmla="*/ 287383 h 6178731"/>
                <a:gd name="connsiteX99" fmla="*/ 2526533 w 7320601"/>
                <a:gd name="connsiteY99" fmla="*/ 287383 h 6178731"/>
                <a:gd name="connsiteX100" fmla="*/ 2591847 w 7320601"/>
                <a:gd name="connsiteY100" fmla="*/ 287383 h 6178731"/>
                <a:gd name="connsiteX101" fmla="*/ 2631035 w 7320601"/>
                <a:gd name="connsiteY101" fmla="*/ 365760 h 6178731"/>
                <a:gd name="connsiteX102" fmla="*/ 2500407 w 7320601"/>
                <a:gd name="connsiteY102" fmla="*/ 444137 h 6178731"/>
                <a:gd name="connsiteX103" fmla="*/ 2474281 w 7320601"/>
                <a:gd name="connsiteY103" fmla="*/ 561703 h 6178731"/>
                <a:gd name="connsiteX104" fmla="*/ 2395904 w 7320601"/>
                <a:gd name="connsiteY104" fmla="*/ 666206 h 6178731"/>
                <a:gd name="connsiteX105" fmla="*/ 2461218 w 7320601"/>
                <a:gd name="connsiteY105" fmla="*/ 731520 h 6178731"/>
                <a:gd name="connsiteX106" fmla="*/ 2539595 w 7320601"/>
                <a:gd name="connsiteY106" fmla="*/ 653143 h 6178731"/>
                <a:gd name="connsiteX107" fmla="*/ 2631035 w 7320601"/>
                <a:gd name="connsiteY107" fmla="*/ 600891 h 6178731"/>
                <a:gd name="connsiteX108" fmla="*/ 2748601 w 7320601"/>
                <a:gd name="connsiteY108" fmla="*/ 561703 h 6178731"/>
                <a:gd name="connsiteX109" fmla="*/ 2735538 w 7320601"/>
                <a:gd name="connsiteY109" fmla="*/ 444137 h 6178731"/>
                <a:gd name="connsiteX110" fmla="*/ 2853104 w 7320601"/>
                <a:gd name="connsiteY110" fmla="*/ 535577 h 6178731"/>
                <a:gd name="connsiteX111" fmla="*/ 2970670 w 7320601"/>
                <a:gd name="connsiteY111" fmla="*/ 679268 h 6178731"/>
                <a:gd name="connsiteX112" fmla="*/ 3022921 w 7320601"/>
                <a:gd name="connsiteY112" fmla="*/ 783771 h 6178731"/>
                <a:gd name="connsiteX113" fmla="*/ 3035984 w 7320601"/>
                <a:gd name="connsiteY113" fmla="*/ 705394 h 6178731"/>
                <a:gd name="connsiteX114" fmla="*/ 3127424 w 7320601"/>
                <a:gd name="connsiteY114" fmla="*/ 666206 h 6178731"/>
                <a:gd name="connsiteX115" fmla="*/ 3166613 w 7320601"/>
                <a:gd name="connsiteY115" fmla="*/ 509451 h 6178731"/>
                <a:gd name="connsiteX116" fmla="*/ 3310304 w 7320601"/>
                <a:gd name="connsiteY116" fmla="*/ 574766 h 6178731"/>
                <a:gd name="connsiteX117" fmla="*/ 3297241 w 7320601"/>
                <a:gd name="connsiteY117" fmla="*/ 705394 h 6178731"/>
                <a:gd name="connsiteX118" fmla="*/ 3297241 w 7320601"/>
                <a:gd name="connsiteY118" fmla="*/ 757646 h 6178731"/>
                <a:gd name="connsiteX119" fmla="*/ 3597687 w 7320601"/>
                <a:gd name="connsiteY119" fmla="*/ 783771 h 6178731"/>
                <a:gd name="connsiteX120" fmla="*/ 3532373 w 7320601"/>
                <a:gd name="connsiteY120" fmla="*/ 940526 h 6178731"/>
                <a:gd name="connsiteX121" fmla="*/ 3506247 w 7320601"/>
                <a:gd name="connsiteY121" fmla="*/ 1018903 h 6178731"/>
                <a:gd name="connsiteX122" fmla="*/ 3623813 w 7320601"/>
                <a:gd name="connsiteY122" fmla="*/ 1084217 h 6178731"/>
                <a:gd name="connsiteX123" fmla="*/ 3780567 w 7320601"/>
                <a:gd name="connsiteY123" fmla="*/ 1162594 h 6178731"/>
                <a:gd name="connsiteX124" fmla="*/ 3872007 w 7320601"/>
                <a:gd name="connsiteY124" fmla="*/ 1188720 h 6178731"/>
                <a:gd name="connsiteX125" fmla="*/ 3924258 w 7320601"/>
                <a:gd name="connsiteY125" fmla="*/ 1240971 h 6178731"/>
                <a:gd name="connsiteX126" fmla="*/ 3989573 w 7320601"/>
                <a:gd name="connsiteY126" fmla="*/ 1293223 h 6178731"/>
                <a:gd name="connsiteX127" fmla="*/ 4002635 w 7320601"/>
                <a:gd name="connsiteY127" fmla="*/ 1410788 h 6178731"/>
                <a:gd name="connsiteX128" fmla="*/ 4081013 w 7320601"/>
                <a:gd name="connsiteY128" fmla="*/ 1606731 h 6178731"/>
                <a:gd name="connsiteX129" fmla="*/ 4054887 w 7320601"/>
                <a:gd name="connsiteY129" fmla="*/ 1658983 h 6178731"/>
                <a:gd name="connsiteX130" fmla="*/ 4159390 w 7320601"/>
                <a:gd name="connsiteY130" fmla="*/ 1658983 h 6178731"/>
                <a:gd name="connsiteX131" fmla="*/ 4211641 w 7320601"/>
                <a:gd name="connsiteY131" fmla="*/ 1698171 h 6178731"/>
                <a:gd name="connsiteX132" fmla="*/ 4263893 w 7320601"/>
                <a:gd name="connsiteY132" fmla="*/ 1672046 h 6178731"/>
                <a:gd name="connsiteX133" fmla="*/ 4263893 w 7320601"/>
                <a:gd name="connsiteY133" fmla="*/ 1815737 h 6178731"/>
                <a:gd name="connsiteX134" fmla="*/ 4512087 w 7320601"/>
                <a:gd name="connsiteY134" fmla="*/ 1854926 h 6178731"/>
                <a:gd name="connsiteX135" fmla="*/ 4734155 w 7320601"/>
                <a:gd name="connsiteY135" fmla="*/ 1881051 h 6178731"/>
                <a:gd name="connsiteX136" fmla="*/ 4943161 w 7320601"/>
                <a:gd name="connsiteY136" fmla="*/ 1946366 h 6178731"/>
                <a:gd name="connsiteX137" fmla="*/ 5119102 w 7320601"/>
                <a:gd name="connsiteY137" fmla="*/ 1979295 h 6178731"/>
                <a:gd name="connsiteX138" fmla="*/ 5521737 w 7320601"/>
                <a:gd name="connsiteY138" fmla="*/ 1933847 h 6178731"/>
                <a:gd name="connsiteX139" fmla="*/ 5805310 w 7320601"/>
                <a:gd name="connsiteY139" fmla="*/ 1397726 h 6178731"/>
                <a:gd name="connsiteX0" fmla="*/ 5805310 w 7320601"/>
                <a:gd name="connsiteY0" fmla="*/ 1397726 h 6152606"/>
                <a:gd name="connsiteX1" fmla="*/ 6693584 w 7320601"/>
                <a:gd name="connsiteY1" fmla="*/ 1920240 h 6152606"/>
                <a:gd name="connsiteX2" fmla="*/ 6236384 w 7320601"/>
                <a:gd name="connsiteY2" fmla="*/ 2717074 h 6152606"/>
                <a:gd name="connsiteX3" fmla="*/ 6641333 w 7320601"/>
                <a:gd name="connsiteY3" fmla="*/ 3122023 h 6152606"/>
                <a:gd name="connsiteX4" fmla="*/ 6680521 w 7320601"/>
                <a:gd name="connsiteY4" fmla="*/ 3500846 h 6152606"/>
                <a:gd name="connsiteX5" fmla="*/ 6798087 w 7320601"/>
                <a:gd name="connsiteY5" fmla="*/ 3853543 h 6152606"/>
                <a:gd name="connsiteX6" fmla="*/ 6980967 w 7320601"/>
                <a:gd name="connsiteY6" fmla="*/ 4180114 h 6152606"/>
                <a:gd name="connsiteX7" fmla="*/ 7111595 w 7320601"/>
                <a:gd name="connsiteY7" fmla="*/ 4611188 h 6152606"/>
                <a:gd name="connsiteX8" fmla="*/ 7203035 w 7320601"/>
                <a:gd name="connsiteY8" fmla="*/ 4937760 h 6152606"/>
                <a:gd name="connsiteX9" fmla="*/ 7137721 w 7320601"/>
                <a:gd name="connsiteY9" fmla="*/ 5199017 h 6152606"/>
                <a:gd name="connsiteX10" fmla="*/ 7072407 w 7320601"/>
                <a:gd name="connsiteY10" fmla="*/ 5421086 h 6152606"/>
                <a:gd name="connsiteX11" fmla="*/ 7203035 w 7320601"/>
                <a:gd name="connsiteY11" fmla="*/ 5525588 h 6152606"/>
                <a:gd name="connsiteX12" fmla="*/ 7189973 w 7320601"/>
                <a:gd name="connsiteY12" fmla="*/ 5682343 h 6152606"/>
                <a:gd name="connsiteX13" fmla="*/ 7176910 w 7320601"/>
                <a:gd name="connsiteY13" fmla="*/ 5786846 h 6152606"/>
                <a:gd name="connsiteX14" fmla="*/ 7255287 w 7320601"/>
                <a:gd name="connsiteY14" fmla="*/ 5891348 h 6152606"/>
                <a:gd name="connsiteX15" fmla="*/ 7281413 w 7320601"/>
                <a:gd name="connsiteY15" fmla="*/ 6035040 h 6152606"/>
                <a:gd name="connsiteX16" fmla="*/ 7320601 w 7320601"/>
                <a:gd name="connsiteY16" fmla="*/ 6113417 h 6152606"/>
                <a:gd name="connsiteX17" fmla="*/ 7118519 w 7320601"/>
                <a:gd name="connsiteY17" fmla="*/ 6146981 h 6152606"/>
                <a:gd name="connsiteX18" fmla="*/ 7016694 w 7320601"/>
                <a:gd name="connsiteY18" fmla="*/ 6130018 h 6152606"/>
                <a:gd name="connsiteX19" fmla="*/ 6955887 w 7320601"/>
                <a:gd name="connsiteY19" fmla="*/ 6088743 h 6152606"/>
                <a:gd name="connsiteX20" fmla="*/ 6843676 w 7320601"/>
                <a:gd name="connsiteY20" fmla="*/ 6137093 h 6152606"/>
                <a:gd name="connsiteX21" fmla="*/ 6810627 w 7320601"/>
                <a:gd name="connsiteY21" fmla="*/ 6044928 h 6152606"/>
                <a:gd name="connsiteX22" fmla="*/ 6735189 w 7320601"/>
                <a:gd name="connsiteY22" fmla="*/ 5999752 h 6152606"/>
                <a:gd name="connsiteX23" fmla="*/ 6641333 w 7320601"/>
                <a:gd name="connsiteY23" fmla="*/ 6087291 h 6152606"/>
                <a:gd name="connsiteX24" fmla="*/ 6497641 w 7320601"/>
                <a:gd name="connsiteY24" fmla="*/ 6152606 h 6152606"/>
                <a:gd name="connsiteX25" fmla="*/ 6406201 w 7320601"/>
                <a:gd name="connsiteY25" fmla="*/ 6139543 h 6152606"/>
                <a:gd name="connsiteX26" fmla="*/ 6301698 w 7320601"/>
                <a:gd name="connsiteY26" fmla="*/ 6074228 h 6152606"/>
                <a:gd name="connsiteX27" fmla="*/ 6197195 w 7320601"/>
                <a:gd name="connsiteY27" fmla="*/ 6126480 h 6152606"/>
                <a:gd name="connsiteX28" fmla="*/ 6079630 w 7320601"/>
                <a:gd name="connsiteY28" fmla="*/ 6126480 h 6152606"/>
                <a:gd name="connsiteX29" fmla="*/ 6026857 w 7320601"/>
                <a:gd name="connsiteY29" fmla="*/ 6087654 h 6152606"/>
                <a:gd name="connsiteX30" fmla="*/ 5903412 w 7320601"/>
                <a:gd name="connsiteY30" fmla="*/ 6010366 h 6152606"/>
                <a:gd name="connsiteX31" fmla="*/ 5868209 w 7320601"/>
                <a:gd name="connsiteY31" fmla="*/ 6019165 h 6152606"/>
                <a:gd name="connsiteX32" fmla="*/ 5817327 w 7320601"/>
                <a:gd name="connsiteY32" fmla="*/ 5970451 h 6152606"/>
                <a:gd name="connsiteX33" fmla="*/ 5733073 w 7320601"/>
                <a:gd name="connsiteY33" fmla="*/ 5966913 h 6152606"/>
                <a:gd name="connsiteX34" fmla="*/ 5697084 w 7320601"/>
                <a:gd name="connsiteY34" fmla="*/ 5917837 h 6152606"/>
                <a:gd name="connsiteX35" fmla="*/ 5674681 w 7320601"/>
                <a:gd name="connsiteY35" fmla="*/ 5826034 h 6152606"/>
                <a:gd name="connsiteX36" fmla="*/ 5583241 w 7320601"/>
                <a:gd name="connsiteY36" fmla="*/ 5773783 h 6152606"/>
                <a:gd name="connsiteX37" fmla="*/ 5596304 w 7320601"/>
                <a:gd name="connsiteY37" fmla="*/ 5708468 h 6152606"/>
                <a:gd name="connsiteX38" fmla="*/ 5504864 w 7320601"/>
                <a:gd name="connsiteY38" fmla="*/ 5643154 h 6152606"/>
                <a:gd name="connsiteX39" fmla="*/ 5282795 w 7320601"/>
                <a:gd name="connsiteY39" fmla="*/ 5812971 h 6152606"/>
                <a:gd name="connsiteX40" fmla="*/ 5020512 w 7320601"/>
                <a:gd name="connsiteY40" fmla="*/ 5873649 h 6152606"/>
                <a:gd name="connsiteX41" fmla="*/ 4789805 w 7320601"/>
                <a:gd name="connsiteY41" fmla="*/ 6004923 h 6152606"/>
                <a:gd name="connsiteX42" fmla="*/ 4708228 w 7320601"/>
                <a:gd name="connsiteY42" fmla="*/ 5974409 h 6152606"/>
                <a:gd name="connsiteX43" fmla="*/ 4342270 w 7320601"/>
                <a:gd name="connsiteY43" fmla="*/ 5460274 h 6152606"/>
                <a:gd name="connsiteX44" fmla="*/ 3885070 w 7320601"/>
                <a:gd name="connsiteY44" fmla="*/ 4924697 h 6152606"/>
                <a:gd name="connsiteX45" fmla="*/ 3998959 w 7320601"/>
                <a:gd name="connsiteY45" fmla="*/ 5187849 h 6152606"/>
                <a:gd name="connsiteX46" fmla="*/ 3941352 w 7320601"/>
                <a:gd name="connsiteY46" fmla="*/ 5192612 h 6152606"/>
                <a:gd name="connsiteX47" fmla="*/ 3959985 w 7320601"/>
                <a:gd name="connsiteY47" fmla="*/ 5239498 h 6152606"/>
                <a:gd name="connsiteX48" fmla="*/ 3884792 w 7320601"/>
                <a:gd name="connsiteY48" fmla="*/ 5265692 h 6152606"/>
                <a:gd name="connsiteX49" fmla="*/ 3885070 w 7320601"/>
                <a:gd name="connsiteY49" fmla="*/ 5303520 h 6152606"/>
                <a:gd name="connsiteX50" fmla="*/ 3800260 w 7320601"/>
                <a:gd name="connsiteY50" fmla="*/ 5321572 h 6152606"/>
                <a:gd name="connsiteX51" fmla="*/ 3826139 w 7320601"/>
                <a:gd name="connsiteY51" fmla="*/ 5221186 h 6152606"/>
                <a:gd name="connsiteX52" fmla="*/ 3793630 w 7320601"/>
                <a:gd name="connsiteY52" fmla="*/ 5081451 h 6152606"/>
                <a:gd name="connsiteX53" fmla="*/ 3672048 w 7320601"/>
                <a:gd name="connsiteY53" fmla="*/ 4914083 h 6152606"/>
                <a:gd name="connsiteX54" fmla="*/ 3545435 w 7320601"/>
                <a:gd name="connsiteY54" fmla="*/ 4702628 h 6152606"/>
                <a:gd name="connsiteX55" fmla="*/ 3349493 w 7320601"/>
                <a:gd name="connsiteY55" fmla="*/ 4572000 h 6152606"/>
                <a:gd name="connsiteX56" fmla="*/ 3166613 w 7320601"/>
                <a:gd name="connsiteY56" fmla="*/ 4467497 h 6152606"/>
                <a:gd name="connsiteX57" fmla="*/ 3127424 w 7320601"/>
                <a:gd name="connsiteY57" fmla="*/ 4558937 h 6152606"/>
                <a:gd name="connsiteX58" fmla="*/ 3156227 w 7320601"/>
                <a:gd name="connsiteY58" fmla="*/ 4701403 h 6152606"/>
                <a:gd name="connsiteX59" fmla="*/ 3114361 w 7320601"/>
                <a:gd name="connsiteY59" fmla="*/ 4794068 h 6152606"/>
                <a:gd name="connsiteX60" fmla="*/ 2722476 w 7320601"/>
                <a:gd name="connsiteY60" fmla="*/ 4753791 h 6152606"/>
                <a:gd name="connsiteX61" fmla="*/ 2330591 w 7320601"/>
                <a:gd name="connsiteY61" fmla="*/ 4696641 h 6152606"/>
                <a:gd name="connsiteX62" fmla="*/ 2298879 w 7320601"/>
                <a:gd name="connsiteY62" fmla="*/ 4738279 h 6152606"/>
                <a:gd name="connsiteX63" fmla="*/ 2069333 w 7320601"/>
                <a:gd name="connsiteY63" fmla="*/ 4728754 h 6152606"/>
                <a:gd name="connsiteX64" fmla="*/ 1796582 w 7320601"/>
                <a:gd name="connsiteY64" fmla="*/ 4789442 h 6152606"/>
                <a:gd name="connsiteX65" fmla="*/ 1795013 w 7320601"/>
                <a:gd name="connsiteY65" fmla="*/ 4689566 h 6152606"/>
                <a:gd name="connsiteX66" fmla="*/ 1706250 w 7320601"/>
                <a:gd name="connsiteY66" fmla="*/ 4278630 h 6152606"/>
                <a:gd name="connsiteX67" fmla="*/ 1537217 w 7320601"/>
                <a:gd name="connsiteY67" fmla="*/ 4334691 h 6152606"/>
                <a:gd name="connsiteX68" fmla="*/ 1515861 w 7320601"/>
                <a:gd name="connsiteY68" fmla="*/ 4244884 h 6152606"/>
                <a:gd name="connsiteX69" fmla="*/ 695624 w 7320601"/>
                <a:gd name="connsiteY69" fmla="*/ 4736518 h 6152606"/>
                <a:gd name="connsiteX70" fmla="*/ 0 w 7320601"/>
                <a:gd name="connsiteY70" fmla="*/ 4011900 h 6152606"/>
                <a:gd name="connsiteX71" fmla="*/ 388631 w 7320601"/>
                <a:gd name="connsiteY71" fmla="*/ 3435038 h 6152606"/>
                <a:gd name="connsiteX72" fmla="*/ 331710 w 7320601"/>
                <a:gd name="connsiteY72" fmla="*/ 3325981 h 6152606"/>
                <a:gd name="connsiteX73" fmla="*/ 48997 w 7320601"/>
                <a:gd name="connsiteY73" fmla="*/ 3122762 h 6152606"/>
                <a:gd name="connsiteX74" fmla="*/ 292784 w 7320601"/>
                <a:gd name="connsiteY74" fmla="*/ 2965268 h 6152606"/>
                <a:gd name="connsiteX75" fmla="*/ 671607 w 7320601"/>
                <a:gd name="connsiteY75" fmla="*/ 2651760 h 6152606"/>
                <a:gd name="connsiteX76" fmla="*/ 867550 w 7320601"/>
                <a:gd name="connsiteY76" fmla="*/ 2416628 h 6152606"/>
                <a:gd name="connsiteX77" fmla="*/ 1194121 w 7320601"/>
                <a:gd name="connsiteY77" fmla="*/ 2024743 h 6152606"/>
                <a:gd name="connsiteX78" fmla="*/ 1390064 w 7320601"/>
                <a:gd name="connsiteY78" fmla="*/ 1789611 h 6152606"/>
                <a:gd name="connsiteX79" fmla="*/ 1494567 w 7320601"/>
                <a:gd name="connsiteY79" fmla="*/ 1528354 h 6152606"/>
                <a:gd name="connsiteX80" fmla="*/ 1468441 w 7320601"/>
                <a:gd name="connsiteY80" fmla="*/ 1410788 h 6152606"/>
                <a:gd name="connsiteX81" fmla="*/ 1311687 w 7320601"/>
                <a:gd name="connsiteY81" fmla="*/ 1227908 h 6152606"/>
                <a:gd name="connsiteX82" fmla="*/ 1350875 w 7320601"/>
                <a:gd name="connsiteY82" fmla="*/ 1110343 h 6152606"/>
                <a:gd name="connsiteX83" fmla="*/ 1363938 w 7320601"/>
                <a:gd name="connsiteY83" fmla="*/ 992777 h 6152606"/>
                <a:gd name="connsiteX84" fmla="*/ 1429253 w 7320601"/>
                <a:gd name="connsiteY84" fmla="*/ 914400 h 6152606"/>
                <a:gd name="connsiteX85" fmla="*/ 1403127 w 7320601"/>
                <a:gd name="connsiteY85" fmla="*/ 809897 h 6152606"/>
                <a:gd name="connsiteX86" fmla="*/ 1442315 w 7320601"/>
                <a:gd name="connsiteY86" fmla="*/ 783771 h 6152606"/>
                <a:gd name="connsiteX87" fmla="*/ 1533755 w 7320601"/>
                <a:gd name="connsiteY87" fmla="*/ 640080 h 6152606"/>
                <a:gd name="connsiteX88" fmla="*/ 1494567 w 7320601"/>
                <a:gd name="connsiteY88" fmla="*/ 587828 h 6152606"/>
                <a:gd name="connsiteX89" fmla="*/ 1546818 w 7320601"/>
                <a:gd name="connsiteY89" fmla="*/ 535577 h 6152606"/>
                <a:gd name="connsiteX90" fmla="*/ 1481504 w 7320601"/>
                <a:gd name="connsiteY90" fmla="*/ 483326 h 6152606"/>
                <a:gd name="connsiteX91" fmla="*/ 1533755 w 7320601"/>
                <a:gd name="connsiteY91" fmla="*/ 391886 h 6152606"/>
                <a:gd name="connsiteX92" fmla="*/ 1546818 w 7320601"/>
                <a:gd name="connsiteY92" fmla="*/ 274320 h 6152606"/>
                <a:gd name="connsiteX93" fmla="*/ 1599070 w 7320601"/>
                <a:gd name="connsiteY93" fmla="*/ 117566 h 6152606"/>
                <a:gd name="connsiteX94" fmla="*/ 1651321 w 7320601"/>
                <a:gd name="connsiteY94" fmla="*/ 0 h 6152606"/>
                <a:gd name="connsiteX95" fmla="*/ 1899515 w 7320601"/>
                <a:gd name="connsiteY95" fmla="*/ 130628 h 6152606"/>
                <a:gd name="connsiteX96" fmla="*/ 2043207 w 7320601"/>
                <a:gd name="connsiteY96" fmla="*/ 248194 h 6152606"/>
                <a:gd name="connsiteX97" fmla="*/ 2199961 w 7320601"/>
                <a:gd name="connsiteY97" fmla="*/ 222068 h 6152606"/>
                <a:gd name="connsiteX98" fmla="*/ 2343653 w 7320601"/>
                <a:gd name="connsiteY98" fmla="*/ 287383 h 6152606"/>
                <a:gd name="connsiteX99" fmla="*/ 2526533 w 7320601"/>
                <a:gd name="connsiteY99" fmla="*/ 287383 h 6152606"/>
                <a:gd name="connsiteX100" fmla="*/ 2591847 w 7320601"/>
                <a:gd name="connsiteY100" fmla="*/ 287383 h 6152606"/>
                <a:gd name="connsiteX101" fmla="*/ 2631035 w 7320601"/>
                <a:gd name="connsiteY101" fmla="*/ 365760 h 6152606"/>
                <a:gd name="connsiteX102" fmla="*/ 2500407 w 7320601"/>
                <a:gd name="connsiteY102" fmla="*/ 444137 h 6152606"/>
                <a:gd name="connsiteX103" fmla="*/ 2474281 w 7320601"/>
                <a:gd name="connsiteY103" fmla="*/ 561703 h 6152606"/>
                <a:gd name="connsiteX104" fmla="*/ 2395904 w 7320601"/>
                <a:gd name="connsiteY104" fmla="*/ 666206 h 6152606"/>
                <a:gd name="connsiteX105" fmla="*/ 2461218 w 7320601"/>
                <a:gd name="connsiteY105" fmla="*/ 731520 h 6152606"/>
                <a:gd name="connsiteX106" fmla="*/ 2539595 w 7320601"/>
                <a:gd name="connsiteY106" fmla="*/ 653143 h 6152606"/>
                <a:gd name="connsiteX107" fmla="*/ 2631035 w 7320601"/>
                <a:gd name="connsiteY107" fmla="*/ 600891 h 6152606"/>
                <a:gd name="connsiteX108" fmla="*/ 2748601 w 7320601"/>
                <a:gd name="connsiteY108" fmla="*/ 561703 h 6152606"/>
                <a:gd name="connsiteX109" fmla="*/ 2735538 w 7320601"/>
                <a:gd name="connsiteY109" fmla="*/ 444137 h 6152606"/>
                <a:gd name="connsiteX110" fmla="*/ 2853104 w 7320601"/>
                <a:gd name="connsiteY110" fmla="*/ 535577 h 6152606"/>
                <a:gd name="connsiteX111" fmla="*/ 2970670 w 7320601"/>
                <a:gd name="connsiteY111" fmla="*/ 679268 h 6152606"/>
                <a:gd name="connsiteX112" fmla="*/ 3022921 w 7320601"/>
                <a:gd name="connsiteY112" fmla="*/ 783771 h 6152606"/>
                <a:gd name="connsiteX113" fmla="*/ 3035984 w 7320601"/>
                <a:gd name="connsiteY113" fmla="*/ 705394 h 6152606"/>
                <a:gd name="connsiteX114" fmla="*/ 3127424 w 7320601"/>
                <a:gd name="connsiteY114" fmla="*/ 666206 h 6152606"/>
                <a:gd name="connsiteX115" fmla="*/ 3166613 w 7320601"/>
                <a:gd name="connsiteY115" fmla="*/ 509451 h 6152606"/>
                <a:gd name="connsiteX116" fmla="*/ 3310304 w 7320601"/>
                <a:gd name="connsiteY116" fmla="*/ 574766 h 6152606"/>
                <a:gd name="connsiteX117" fmla="*/ 3297241 w 7320601"/>
                <a:gd name="connsiteY117" fmla="*/ 705394 h 6152606"/>
                <a:gd name="connsiteX118" fmla="*/ 3297241 w 7320601"/>
                <a:gd name="connsiteY118" fmla="*/ 757646 h 6152606"/>
                <a:gd name="connsiteX119" fmla="*/ 3597687 w 7320601"/>
                <a:gd name="connsiteY119" fmla="*/ 783771 h 6152606"/>
                <a:gd name="connsiteX120" fmla="*/ 3532373 w 7320601"/>
                <a:gd name="connsiteY120" fmla="*/ 940526 h 6152606"/>
                <a:gd name="connsiteX121" fmla="*/ 3506247 w 7320601"/>
                <a:gd name="connsiteY121" fmla="*/ 1018903 h 6152606"/>
                <a:gd name="connsiteX122" fmla="*/ 3623813 w 7320601"/>
                <a:gd name="connsiteY122" fmla="*/ 1084217 h 6152606"/>
                <a:gd name="connsiteX123" fmla="*/ 3780567 w 7320601"/>
                <a:gd name="connsiteY123" fmla="*/ 1162594 h 6152606"/>
                <a:gd name="connsiteX124" fmla="*/ 3872007 w 7320601"/>
                <a:gd name="connsiteY124" fmla="*/ 1188720 h 6152606"/>
                <a:gd name="connsiteX125" fmla="*/ 3924258 w 7320601"/>
                <a:gd name="connsiteY125" fmla="*/ 1240971 h 6152606"/>
                <a:gd name="connsiteX126" fmla="*/ 3989573 w 7320601"/>
                <a:gd name="connsiteY126" fmla="*/ 1293223 h 6152606"/>
                <a:gd name="connsiteX127" fmla="*/ 4002635 w 7320601"/>
                <a:gd name="connsiteY127" fmla="*/ 1410788 h 6152606"/>
                <a:gd name="connsiteX128" fmla="*/ 4081013 w 7320601"/>
                <a:gd name="connsiteY128" fmla="*/ 1606731 h 6152606"/>
                <a:gd name="connsiteX129" fmla="*/ 4054887 w 7320601"/>
                <a:gd name="connsiteY129" fmla="*/ 1658983 h 6152606"/>
                <a:gd name="connsiteX130" fmla="*/ 4159390 w 7320601"/>
                <a:gd name="connsiteY130" fmla="*/ 1658983 h 6152606"/>
                <a:gd name="connsiteX131" fmla="*/ 4211641 w 7320601"/>
                <a:gd name="connsiteY131" fmla="*/ 1698171 h 6152606"/>
                <a:gd name="connsiteX132" fmla="*/ 4263893 w 7320601"/>
                <a:gd name="connsiteY132" fmla="*/ 1672046 h 6152606"/>
                <a:gd name="connsiteX133" fmla="*/ 4263893 w 7320601"/>
                <a:gd name="connsiteY133" fmla="*/ 1815737 h 6152606"/>
                <a:gd name="connsiteX134" fmla="*/ 4512087 w 7320601"/>
                <a:gd name="connsiteY134" fmla="*/ 1854926 h 6152606"/>
                <a:gd name="connsiteX135" fmla="*/ 4734155 w 7320601"/>
                <a:gd name="connsiteY135" fmla="*/ 1881051 h 6152606"/>
                <a:gd name="connsiteX136" fmla="*/ 4943161 w 7320601"/>
                <a:gd name="connsiteY136" fmla="*/ 1946366 h 6152606"/>
                <a:gd name="connsiteX137" fmla="*/ 5119102 w 7320601"/>
                <a:gd name="connsiteY137" fmla="*/ 1979295 h 6152606"/>
                <a:gd name="connsiteX138" fmla="*/ 5521737 w 7320601"/>
                <a:gd name="connsiteY138" fmla="*/ 1933847 h 6152606"/>
                <a:gd name="connsiteX139" fmla="*/ 5805310 w 73206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72407 w 7323801"/>
                <a:gd name="connsiteY10" fmla="*/ 5421086 h 6152606"/>
                <a:gd name="connsiteX11" fmla="*/ 7203035 w 7323801"/>
                <a:gd name="connsiteY11" fmla="*/ 5525588 h 6152606"/>
                <a:gd name="connsiteX12" fmla="*/ 7189973 w 7323801"/>
                <a:gd name="connsiteY12" fmla="*/ 5682343 h 6152606"/>
                <a:gd name="connsiteX13" fmla="*/ 7176910 w 7323801"/>
                <a:gd name="connsiteY13" fmla="*/ 5786846 h 6152606"/>
                <a:gd name="connsiteX14" fmla="*/ 7255287 w 7323801"/>
                <a:gd name="connsiteY14" fmla="*/ 5891348 h 6152606"/>
                <a:gd name="connsiteX15" fmla="*/ 7281413 w 7323801"/>
                <a:gd name="connsiteY15" fmla="*/ 6035040 h 6152606"/>
                <a:gd name="connsiteX16" fmla="*/ 7323801 w 7323801"/>
                <a:gd name="connsiteY16" fmla="*/ 6103892 h 6152606"/>
                <a:gd name="connsiteX17" fmla="*/ 7118519 w 7323801"/>
                <a:gd name="connsiteY17" fmla="*/ 6146981 h 6152606"/>
                <a:gd name="connsiteX18" fmla="*/ 7016694 w 7323801"/>
                <a:gd name="connsiteY18" fmla="*/ 6130018 h 6152606"/>
                <a:gd name="connsiteX19" fmla="*/ 6955887 w 7323801"/>
                <a:gd name="connsiteY19" fmla="*/ 6088743 h 6152606"/>
                <a:gd name="connsiteX20" fmla="*/ 6843676 w 7323801"/>
                <a:gd name="connsiteY20" fmla="*/ 6137093 h 6152606"/>
                <a:gd name="connsiteX21" fmla="*/ 6810627 w 7323801"/>
                <a:gd name="connsiteY21" fmla="*/ 6044928 h 6152606"/>
                <a:gd name="connsiteX22" fmla="*/ 6735189 w 7323801"/>
                <a:gd name="connsiteY22" fmla="*/ 5999752 h 6152606"/>
                <a:gd name="connsiteX23" fmla="*/ 6641333 w 7323801"/>
                <a:gd name="connsiteY23" fmla="*/ 6087291 h 6152606"/>
                <a:gd name="connsiteX24" fmla="*/ 6497641 w 7323801"/>
                <a:gd name="connsiteY24" fmla="*/ 6152606 h 6152606"/>
                <a:gd name="connsiteX25" fmla="*/ 6406201 w 7323801"/>
                <a:gd name="connsiteY25" fmla="*/ 6139543 h 6152606"/>
                <a:gd name="connsiteX26" fmla="*/ 6301698 w 7323801"/>
                <a:gd name="connsiteY26" fmla="*/ 6074228 h 6152606"/>
                <a:gd name="connsiteX27" fmla="*/ 6197195 w 7323801"/>
                <a:gd name="connsiteY27" fmla="*/ 6126480 h 6152606"/>
                <a:gd name="connsiteX28" fmla="*/ 6079630 w 7323801"/>
                <a:gd name="connsiteY28" fmla="*/ 6126480 h 6152606"/>
                <a:gd name="connsiteX29" fmla="*/ 6026857 w 7323801"/>
                <a:gd name="connsiteY29" fmla="*/ 6087654 h 6152606"/>
                <a:gd name="connsiteX30" fmla="*/ 5903412 w 7323801"/>
                <a:gd name="connsiteY30" fmla="*/ 6010366 h 6152606"/>
                <a:gd name="connsiteX31" fmla="*/ 5868209 w 7323801"/>
                <a:gd name="connsiteY31" fmla="*/ 6019165 h 6152606"/>
                <a:gd name="connsiteX32" fmla="*/ 5817327 w 7323801"/>
                <a:gd name="connsiteY32" fmla="*/ 5970451 h 6152606"/>
                <a:gd name="connsiteX33" fmla="*/ 5733073 w 7323801"/>
                <a:gd name="connsiteY33" fmla="*/ 5966913 h 6152606"/>
                <a:gd name="connsiteX34" fmla="*/ 5697084 w 7323801"/>
                <a:gd name="connsiteY34" fmla="*/ 5917837 h 6152606"/>
                <a:gd name="connsiteX35" fmla="*/ 5674681 w 7323801"/>
                <a:gd name="connsiteY35" fmla="*/ 5826034 h 6152606"/>
                <a:gd name="connsiteX36" fmla="*/ 5583241 w 7323801"/>
                <a:gd name="connsiteY36" fmla="*/ 5773783 h 6152606"/>
                <a:gd name="connsiteX37" fmla="*/ 5596304 w 7323801"/>
                <a:gd name="connsiteY37" fmla="*/ 5708468 h 6152606"/>
                <a:gd name="connsiteX38" fmla="*/ 5504864 w 7323801"/>
                <a:gd name="connsiteY38" fmla="*/ 5643154 h 6152606"/>
                <a:gd name="connsiteX39" fmla="*/ 5282795 w 7323801"/>
                <a:gd name="connsiteY39" fmla="*/ 5812971 h 6152606"/>
                <a:gd name="connsiteX40" fmla="*/ 5020512 w 7323801"/>
                <a:gd name="connsiteY40" fmla="*/ 5873649 h 6152606"/>
                <a:gd name="connsiteX41" fmla="*/ 4789805 w 7323801"/>
                <a:gd name="connsiteY41" fmla="*/ 6004923 h 6152606"/>
                <a:gd name="connsiteX42" fmla="*/ 4708228 w 7323801"/>
                <a:gd name="connsiteY42" fmla="*/ 5974409 h 6152606"/>
                <a:gd name="connsiteX43" fmla="*/ 4342270 w 7323801"/>
                <a:gd name="connsiteY43" fmla="*/ 5460274 h 6152606"/>
                <a:gd name="connsiteX44" fmla="*/ 3885070 w 7323801"/>
                <a:gd name="connsiteY44" fmla="*/ 4924697 h 6152606"/>
                <a:gd name="connsiteX45" fmla="*/ 3998959 w 7323801"/>
                <a:gd name="connsiteY45" fmla="*/ 5187849 h 6152606"/>
                <a:gd name="connsiteX46" fmla="*/ 3941352 w 7323801"/>
                <a:gd name="connsiteY46" fmla="*/ 5192612 h 6152606"/>
                <a:gd name="connsiteX47" fmla="*/ 3959985 w 7323801"/>
                <a:gd name="connsiteY47" fmla="*/ 5239498 h 6152606"/>
                <a:gd name="connsiteX48" fmla="*/ 3884792 w 7323801"/>
                <a:gd name="connsiteY48" fmla="*/ 5265692 h 6152606"/>
                <a:gd name="connsiteX49" fmla="*/ 3885070 w 7323801"/>
                <a:gd name="connsiteY49" fmla="*/ 5303520 h 6152606"/>
                <a:gd name="connsiteX50" fmla="*/ 3800260 w 7323801"/>
                <a:gd name="connsiteY50" fmla="*/ 5321572 h 6152606"/>
                <a:gd name="connsiteX51" fmla="*/ 3826139 w 7323801"/>
                <a:gd name="connsiteY51" fmla="*/ 5221186 h 6152606"/>
                <a:gd name="connsiteX52" fmla="*/ 3793630 w 7323801"/>
                <a:gd name="connsiteY52" fmla="*/ 5081451 h 6152606"/>
                <a:gd name="connsiteX53" fmla="*/ 3672048 w 7323801"/>
                <a:gd name="connsiteY53" fmla="*/ 4914083 h 6152606"/>
                <a:gd name="connsiteX54" fmla="*/ 3545435 w 7323801"/>
                <a:gd name="connsiteY54" fmla="*/ 4702628 h 6152606"/>
                <a:gd name="connsiteX55" fmla="*/ 3349493 w 7323801"/>
                <a:gd name="connsiteY55" fmla="*/ 4572000 h 6152606"/>
                <a:gd name="connsiteX56" fmla="*/ 3166613 w 7323801"/>
                <a:gd name="connsiteY56" fmla="*/ 4467497 h 6152606"/>
                <a:gd name="connsiteX57" fmla="*/ 3127424 w 7323801"/>
                <a:gd name="connsiteY57" fmla="*/ 4558937 h 6152606"/>
                <a:gd name="connsiteX58" fmla="*/ 3156227 w 7323801"/>
                <a:gd name="connsiteY58" fmla="*/ 4701403 h 6152606"/>
                <a:gd name="connsiteX59" fmla="*/ 3114361 w 7323801"/>
                <a:gd name="connsiteY59" fmla="*/ 4794068 h 6152606"/>
                <a:gd name="connsiteX60" fmla="*/ 2722476 w 7323801"/>
                <a:gd name="connsiteY60" fmla="*/ 4753791 h 6152606"/>
                <a:gd name="connsiteX61" fmla="*/ 2330591 w 7323801"/>
                <a:gd name="connsiteY61" fmla="*/ 4696641 h 6152606"/>
                <a:gd name="connsiteX62" fmla="*/ 2298879 w 7323801"/>
                <a:gd name="connsiteY62" fmla="*/ 4738279 h 6152606"/>
                <a:gd name="connsiteX63" fmla="*/ 2069333 w 7323801"/>
                <a:gd name="connsiteY63" fmla="*/ 4728754 h 6152606"/>
                <a:gd name="connsiteX64" fmla="*/ 1796582 w 7323801"/>
                <a:gd name="connsiteY64" fmla="*/ 4789442 h 6152606"/>
                <a:gd name="connsiteX65" fmla="*/ 1795013 w 7323801"/>
                <a:gd name="connsiteY65" fmla="*/ 4689566 h 6152606"/>
                <a:gd name="connsiteX66" fmla="*/ 1706250 w 7323801"/>
                <a:gd name="connsiteY66" fmla="*/ 4278630 h 6152606"/>
                <a:gd name="connsiteX67" fmla="*/ 1537217 w 7323801"/>
                <a:gd name="connsiteY67" fmla="*/ 4334691 h 6152606"/>
                <a:gd name="connsiteX68" fmla="*/ 1515861 w 7323801"/>
                <a:gd name="connsiteY68" fmla="*/ 4244884 h 6152606"/>
                <a:gd name="connsiteX69" fmla="*/ 695624 w 7323801"/>
                <a:gd name="connsiteY69" fmla="*/ 4736518 h 6152606"/>
                <a:gd name="connsiteX70" fmla="*/ 0 w 7323801"/>
                <a:gd name="connsiteY70" fmla="*/ 4011900 h 6152606"/>
                <a:gd name="connsiteX71" fmla="*/ 388631 w 7323801"/>
                <a:gd name="connsiteY71" fmla="*/ 3435038 h 6152606"/>
                <a:gd name="connsiteX72" fmla="*/ 331710 w 7323801"/>
                <a:gd name="connsiteY72" fmla="*/ 3325981 h 6152606"/>
                <a:gd name="connsiteX73" fmla="*/ 48997 w 7323801"/>
                <a:gd name="connsiteY73" fmla="*/ 3122762 h 6152606"/>
                <a:gd name="connsiteX74" fmla="*/ 292784 w 7323801"/>
                <a:gd name="connsiteY74" fmla="*/ 2965268 h 6152606"/>
                <a:gd name="connsiteX75" fmla="*/ 671607 w 7323801"/>
                <a:gd name="connsiteY75" fmla="*/ 2651760 h 6152606"/>
                <a:gd name="connsiteX76" fmla="*/ 867550 w 7323801"/>
                <a:gd name="connsiteY76" fmla="*/ 2416628 h 6152606"/>
                <a:gd name="connsiteX77" fmla="*/ 1194121 w 7323801"/>
                <a:gd name="connsiteY77" fmla="*/ 2024743 h 6152606"/>
                <a:gd name="connsiteX78" fmla="*/ 1390064 w 7323801"/>
                <a:gd name="connsiteY78" fmla="*/ 1789611 h 6152606"/>
                <a:gd name="connsiteX79" fmla="*/ 1494567 w 7323801"/>
                <a:gd name="connsiteY79" fmla="*/ 1528354 h 6152606"/>
                <a:gd name="connsiteX80" fmla="*/ 1468441 w 7323801"/>
                <a:gd name="connsiteY80" fmla="*/ 1410788 h 6152606"/>
                <a:gd name="connsiteX81" fmla="*/ 1311687 w 7323801"/>
                <a:gd name="connsiteY81" fmla="*/ 1227908 h 6152606"/>
                <a:gd name="connsiteX82" fmla="*/ 1350875 w 7323801"/>
                <a:gd name="connsiteY82" fmla="*/ 1110343 h 6152606"/>
                <a:gd name="connsiteX83" fmla="*/ 1363938 w 7323801"/>
                <a:gd name="connsiteY83" fmla="*/ 992777 h 6152606"/>
                <a:gd name="connsiteX84" fmla="*/ 1429253 w 7323801"/>
                <a:gd name="connsiteY84" fmla="*/ 914400 h 6152606"/>
                <a:gd name="connsiteX85" fmla="*/ 1403127 w 7323801"/>
                <a:gd name="connsiteY85" fmla="*/ 809897 h 6152606"/>
                <a:gd name="connsiteX86" fmla="*/ 1442315 w 7323801"/>
                <a:gd name="connsiteY86" fmla="*/ 783771 h 6152606"/>
                <a:gd name="connsiteX87" fmla="*/ 1533755 w 7323801"/>
                <a:gd name="connsiteY87" fmla="*/ 640080 h 6152606"/>
                <a:gd name="connsiteX88" fmla="*/ 1494567 w 7323801"/>
                <a:gd name="connsiteY88" fmla="*/ 587828 h 6152606"/>
                <a:gd name="connsiteX89" fmla="*/ 1546818 w 7323801"/>
                <a:gd name="connsiteY89" fmla="*/ 535577 h 6152606"/>
                <a:gd name="connsiteX90" fmla="*/ 1481504 w 7323801"/>
                <a:gd name="connsiteY90" fmla="*/ 483326 h 6152606"/>
                <a:gd name="connsiteX91" fmla="*/ 1533755 w 7323801"/>
                <a:gd name="connsiteY91" fmla="*/ 391886 h 6152606"/>
                <a:gd name="connsiteX92" fmla="*/ 1546818 w 7323801"/>
                <a:gd name="connsiteY92" fmla="*/ 274320 h 6152606"/>
                <a:gd name="connsiteX93" fmla="*/ 1599070 w 7323801"/>
                <a:gd name="connsiteY93" fmla="*/ 117566 h 6152606"/>
                <a:gd name="connsiteX94" fmla="*/ 1651321 w 7323801"/>
                <a:gd name="connsiteY94" fmla="*/ 0 h 6152606"/>
                <a:gd name="connsiteX95" fmla="*/ 1899515 w 7323801"/>
                <a:gd name="connsiteY95" fmla="*/ 130628 h 6152606"/>
                <a:gd name="connsiteX96" fmla="*/ 2043207 w 7323801"/>
                <a:gd name="connsiteY96" fmla="*/ 248194 h 6152606"/>
                <a:gd name="connsiteX97" fmla="*/ 2199961 w 7323801"/>
                <a:gd name="connsiteY97" fmla="*/ 222068 h 6152606"/>
                <a:gd name="connsiteX98" fmla="*/ 2343653 w 7323801"/>
                <a:gd name="connsiteY98" fmla="*/ 287383 h 6152606"/>
                <a:gd name="connsiteX99" fmla="*/ 2526533 w 7323801"/>
                <a:gd name="connsiteY99" fmla="*/ 287383 h 6152606"/>
                <a:gd name="connsiteX100" fmla="*/ 2591847 w 7323801"/>
                <a:gd name="connsiteY100" fmla="*/ 287383 h 6152606"/>
                <a:gd name="connsiteX101" fmla="*/ 2631035 w 7323801"/>
                <a:gd name="connsiteY101" fmla="*/ 365760 h 6152606"/>
                <a:gd name="connsiteX102" fmla="*/ 2500407 w 7323801"/>
                <a:gd name="connsiteY102" fmla="*/ 444137 h 6152606"/>
                <a:gd name="connsiteX103" fmla="*/ 2474281 w 7323801"/>
                <a:gd name="connsiteY103" fmla="*/ 561703 h 6152606"/>
                <a:gd name="connsiteX104" fmla="*/ 2395904 w 7323801"/>
                <a:gd name="connsiteY104" fmla="*/ 666206 h 6152606"/>
                <a:gd name="connsiteX105" fmla="*/ 2461218 w 7323801"/>
                <a:gd name="connsiteY105" fmla="*/ 731520 h 6152606"/>
                <a:gd name="connsiteX106" fmla="*/ 2539595 w 7323801"/>
                <a:gd name="connsiteY106" fmla="*/ 653143 h 6152606"/>
                <a:gd name="connsiteX107" fmla="*/ 2631035 w 7323801"/>
                <a:gd name="connsiteY107" fmla="*/ 600891 h 6152606"/>
                <a:gd name="connsiteX108" fmla="*/ 2748601 w 7323801"/>
                <a:gd name="connsiteY108" fmla="*/ 561703 h 6152606"/>
                <a:gd name="connsiteX109" fmla="*/ 2735538 w 7323801"/>
                <a:gd name="connsiteY109" fmla="*/ 444137 h 6152606"/>
                <a:gd name="connsiteX110" fmla="*/ 2853104 w 7323801"/>
                <a:gd name="connsiteY110" fmla="*/ 535577 h 6152606"/>
                <a:gd name="connsiteX111" fmla="*/ 2970670 w 7323801"/>
                <a:gd name="connsiteY111" fmla="*/ 679268 h 6152606"/>
                <a:gd name="connsiteX112" fmla="*/ 3022921 w 7323801"/>
                <a:gd name="connsiteY112" fmla="*/ 783771 h 6152606"/>
                <a:gd name="connsiteX113" fmla="*/ 3035984 w 7323801"/>
                <a:gd name="connsiteY113" fmla="*/ 705394 h 6152606"/>
                <a:gd name="connsiteX114" fmla="*/ 3127424 w 7323801"/>
                <a:gd name="connsiteY114" fmla="*/ 666206 h 6152606"/>
                <a:gd name="connsiteX115" fmla="*/ 3166613 w 7323801"/>
                <a:gd name="connsiteY115" fmla="*/ 509451 h 6152606"/>
                <a:gd name="connsiteX116" fmla="*/ 3310304 w 7323801"/>
                <a:gd name="connsiteY116" fmla="*/ 574766 h 6152606"/>
                <a:gd name="connsiteX117" fmla="*/ 3297241 w 7323801"/>
                <a:gd name="connsiteY117" fmla="*/ 705394 h 6152606"/>
                <a:gd name="connsiteX118" fmla="*/ 3297241 w 7323801"/>
                <a:gd name="connsiteY118" fmla="*/ 757646 h 6152606"/>
                <a:gd name="connsiteX119" fmla="*/ 3597687 w 7323801"/>
                <a:gd name="connsiteY119" fmla="*/ 783771 h 6152606"/>
                <a:gd name="connsiteX120" fmla="*/ 3532373 w 7323801"/>
                <a:gd name="connsiteY120" fmla="*/ 940526 h 6152606"/>
                <a:gd name="connsiteX121" fmla="*/ 3506247 w 7323801"/>
                <a:gd name="connsiteY121" fmla="*/ 1018903 h 6152606"/>
                <a:gd name="connsiteX122" fmla="*/ 3623813 w 7323801"/>
                <a:gd name="connsiteY122" fmla="*/ 1084217 h 6152606"/>
                <a:gd name="connsiteX123" fmla="*/ 3780567 w 7323801"/>
                <a:gd name="connsiteY123" fmla="*/ 1162594 h 6152606"/>
                <a:gd name="connsiteX124" fmla="*/ 3872007 w 7323801"/>
                <a:gd name="connsiteY124" fmla="*/ 1188720 h 6152606"/>
                <a:gd name="connsiteX125" fmla="*/ 3924258 w 7323801"/>
                <a:gd name="connsiteY125" fmla="*/ 1240971 h 6152606"/>
                <a:gd name="connsiteX126" fmla="*/ 3989573 w 7323801"/>
                <a:gd name="connsiteY126" fmla="*/ 1293223 h 6152606"/>
                <a:gd name="connsiteX127" fmla="*/ 4002635 w 7323801"/>
                <a:gd name="connsiteY127" fmla="*/ 1410788 h 6152606"/>
                <a:gd name="connsiteX128" fmla="*/ 4081013 w 7323801"/>
                <a:gd name="connsiteY128" fmla="*/ 1606731 h 6152606"/>
                <a:gd name="connsiteX129" fmla="*/ 4054887 w 7323801"/>
                <a:gd name="connsiteY129" fmla="*/ 1658983 h 6152606"/>
                <a:gd name="connsiteX130" fmla="*/ 4159390 w 7323801"/>
                <a:gd name="connsiteY130" fmla="*/ 1658983 h 6152606"/>
                <a:gd name="connsiteX131" fmla="*/ 4211641 w 7323801"/>
                <a:gd name="connsiteY131" fmla="*/ 1698171 h 6152606"/>
                <a:gd name="connsiteX132" fmla="*/ 4263893 w 7323801"/>
                <a:gd name="connsiteY132" fmla="*/ 1672046 h 6152606"/>
                <a:gd name="connsiteX133" fmla="*/ 4263893 w 7323801"/>
                <a:gd name="connsiteY133" fmla="*/ 1815737 h 6152606"/>
                <a:gd name="connsiteX134" fmla="*/ 4512087 w 7323801"/>
                <a:gd name="connsiteY134" fmla="*/ 1854926 h 6152606"/>
                <a:gd name="connsiteX135" fmla="*/ 4734155 w 7323801"/>
                <a:gd name="connsiteY135" fmla="*/ 1881051 h 6152606"/>
                <a:gd name="connsiteX136" fmla="*/ 4943161 w 7323801"/>
                <a:gd name="connsiteY136" fmla="*/ 1946366 h 6152606"/>
                <a:gd name="connsiteX137" fmla="*/ 5119102 w 7323801"/>
                <a:gd name="connsiteY137" fmla="*/ 1979295 h 6152606"/>
                <a:gd name="connsiteX138" fmla="*/ 5521737 w 7323801"/>
                <a:gd name="connsiteY138" fmla="*/ 1933847 h 6152606"/>
                <a:gd name="connsiteX139" fmla="*/ 5805310 w 73238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72407 w 7323801"/>
                <a:gd name="connsiteY10" fmla="*/ 5421086 h 6152606"/>
                <a:gd name="connsiteX11" fmla="*/ 7203035 w 7323801"/>
                <a:gd name="connsiteY11" fmla="*/ 5525588 h 6152606"/>
                <a:gd name="connsiteX12" fmla="*/ 7189973 w 7323801"/>
                <a:gd name="connsiteY12" fmla="*/ 5682343 h 6152606"/>
                <a:gd name="connsiteX13" fmla="*/ 7176910 w 7323801"/>
                <a:gd name="connsiteY13" fmla="*/ 5786846 h 6152606"/>
                <a:gd name="connsiteX14" fmla="*/ 7268089 w 7323801"/>
                <a:gd name="connsiteY14" fmla="*/ 5891348 h 6152606"/>
                <a:gd name="connsiteX15" fmla="*/ 7281413 w 7323801"/>
                <a:gd name="connsiteY15" fmla="*/ 6035040 h 6152606"/>
                <a:gd name="connsiteX16" fmla="*/ 7323801 w 7323801"/>
                <a:gd name="connsiteY16" fmla="*/ 6103892 h 6152606"/>
                <a:gd name="connsiteX17" fmla="*/ 7118519 w 7323801"/>
                <a:gd name="connsiteY17" fmla="*/ 6146981 h 6152606"/>
                <a:gd name="connsiteX18" fmla="*/ 7016694 w 7323801"/>
                <a:gd name="connsiteY18" fmla="*/ 6130018 h 6152606"/>
                <a:gd name="connsiteX19" fmla="*/ 6955887 w 7323801"/>
                <a:gd name="connsiteY19" fmla="*/ 6088743 h 6152606"/>
                <a:gd name="connsiteX20" fmla="*/ 6843676 w 7323801"/>
                <a:gd name="connsiteY20" fmla="*/ 6137093 h 6152606"/>
                <a:gd name="connsiteX21" fmla="*/ 6810627 w 7323801"/>
                <a:gd name="connsiteY21" fmla="*/ 6044928 h 6152606"/>
                <a:gd name="connsiteX22" fmla="*/ 6735189 w 7323801"/>
                <a:gd name="connsiteY22" fmla="*/ 5999752 h 6152606"/>
                <a:gd name="connsiteX23" fmla="*/ 6641333 w 7323801"/>
                <a:gd name="connsiteY23" fmla="*/ 6087291 h 6152606"/>
                <a:gd name="connsiteX24" fmla="*/ 6497641 w 7323801"/>
                <a:gd name="connsiteY24" fmla="*/ 6152606 h 6152606"/>
                <a:gd name="connsiteX25" fmla="*/ 6406201 w 7323801"/>
                <a:gd name="connsiteY25" fmla="*/ 6139543 h 6152606"/>
                <a:gd name="connsiteX26" fmla="*/ 6301698 w 7323801"/>
                <a:gd name="connsiteY26" fmla="*/ 6074228 h 6152606"/>
                <a:gd name="connsiteX27" fmla="*/ 6197195 w 7323801"/>
                <a:gd name="connsiteY27" fmla="*/ 6126480 h 6152606"/>
                <a:gd name="connsiteX28" fmla="*/ 6079630 w 7323801"/>
                <a:gd name="connsiteY28" fmla="*/ 6126480 h 6152606"/>
                <a:gd name="connsiteX29" fmla="*/ 6026857 w 7323801"/>
                <a:gd name="connsiteY29" fmla="*/ 6087654 h 6152606"/>
                <a:gd name="connsiteX30" fmla="*/ 5903412 w 7323801"/>
                <a:gd name="connsiteY30" fmla="*/ 6010366 h 6152606"/>
                <a:gd name="connsiteX31" fmla="*/ 5868209 w 7323801"/>
                <a:gd name="connsiteY31" fmla="*/ 6019165 h 6152606"/>
                <a:gd name="connsiteX32" fmla="*/ 5817327 w 7323801"/>
                <a:gd name="connsiteY32" fmla="*/ 5970451 h 6152606"/>
                <a:gd name="connsiteX33" fmla="*/ 5733073 w 7323801"/>
                <a:gd name="connsiteY33" fmla="*/ 5966913 h 6152606"/>
                <a:gd name="connsiteX34" fmla="*/ 5697084 w 7323801"/>
                <a:gd name="connsiteY34" fmla="*/ 5917837 h 6152606"/>
                <a:gd name="connsiteX35" fmla="*/ 5674681 w 7323801"/>
                <a:gd name="connsiteY35" fmla="*/ 5826034 h 6152606"/>
                <a:gd name="connsiteX36" fmla="*/ 5583241 w 7323801"/>
                <a:gd name="connsiteY36" fmla="*/ 5773783 h 6152606"/>
                <a:gd name="connsiteX37" fmla="*/ 5596304 w 7323801"/>
                <a:gd name="connsiteY37" fmla="*/ 5708468 h 6152606"/>
                <a:gd name="connsiteX38" fmla="*/ 5504864 w 7323801"/>
                <a:gd name="connsiteY38" fmla="*/ 5643154 h 6152606"/>
                <a:gd name="connsiteX39" fmla="*/ 5282795 w 7323801"/>
                <a:gd name="connsiteY39" fmla="*/ 5812971 h 6152606"/>
                <a:gd name="connsiteX40" fmla="*/ 5020512 w 7323801"/>
                <a:gd name="connsiteY40" fmla="*/ 5873649 h 6152606"/>
                <a:gd name="connsiteX41" fmla="*/ 4789805 w 7323801"/>
                <a:gd name="connsiteY41" fmla="*/ 6004923 h 6152606"/>
                <a:gd name="connsiteX42" fmla="*/ 4708228 w 7323801"/>
                <a:gd name="connsiteY42" fmla="*/ 5974409 h 6152606"/>
                <a:gd name="connsiteX43" fmla="*/ 4342270 w 7323801"/>
                <a:gd name="connsiteY43" fmla="*/ 5460274 h 6152606"/>
                <a:gd name="connsiteX44" fmla="*/ 3885070 w 7323801"/>
                <a:gd name="connsiteY44" fmla="*/ 4924697 h 6152606"/>
                <a:gd name="connsiteX45" fmla="*/ 3998959 w 7323801"/>
                <a:gd name="connsiteY45" fmla="*/ 5187849 h 6152606"/>
                <a:gd name="connsiteX46" fmla="*/ 3941352 w 7323801"/>
                <a:gd name="connsiteY46" fmla="*/ 5192612 h 6152606"/>
                <a:gd name="connsiteX47" fmla="*/ 3959985 w 7323801"/>
                <a:gd name="connsiteY47" fmla="*/ 5239498 h 6152606"/>
                <a:gd name="connsiteX48" fmla="*/ 3884792 w 7323801"/>
                <a:gd name="connsiteY48" fmla="*/ 5265692 h 6152606"/>
                <a:gd name="connsiteX49" fmla="*/ 3885070 w 7323801"/>
                <a:gd name="connsiteY49" fmla="*/ 5303520 h 6152606"/>
                <a:gd name="connsiteX50" fmla="*/ 3800260 w 7323801"/>
                <a:gd name="connsiteY50" fmla="*/ 5321572 h 6152606"/>
                <a:gd name="connsiteX51" fmla="*/ 3826139 w 7323801"/>
                <a:gd name="connsiteY51" fmla="*/ 5221186 h 6152606"/>
                <a:gd name="connsiteX52" fmla="*/ 3793630 w 7323801"/>
                <a:gd name="connsiteY52" fmla="*/ 5081451 h 6152606"/>
                <a:gd name="connsiteX53" fmla="*/ 3672048 w 7323801"/>
                <a:gd name="connsiteY53" fmla="*/ 4914083 h 6152606"/>
                <a:gd name="connsiteX54" fmla="*/ 3545435 w 7323801"/>
                <a:gd name="connsiteY54" fmla="*/ 4702628 h 6152606"/>
                <a:gd name="connsiteX55" fmla="*/ 3349493 w 7323801"/>
                <a:gd name="connsiteY55" fmla="*/ 4572000 h 6152606"/>
                <a:gd name="connsiteX56" fmla="*/ 3166613 w 7323801"/>
                <a:gd name="connsiteY56" fmla="*/ 4467497 h 6152606"/>
                <a:gd name="connsiteX57" fmla="*/ 3127424 w 7323801"/>
                <a:gd name="connsiteY57" fmla="*/ 4558937 h 6152606"/>
                <a:gd name="connsiteX58" fmla="*/ 3156227 w 7323801"/>
                <a:gd name="connsiteY58" fmla="*/ 4701403 h 6152606"/>
                <a:gd name="connsiteX59" fmla="*/ 3114361 w 7323801"/>
                <a:gd name="connsiteY59" fmla="*/ 4794068 h 6152606"/>
                <a:gd name="connsiteX60" fmla="*/ 2722476 w 7323801"/>
                <a:gd name="connsiteY60" fmla="*/ 4753791 h 6152606"/>
                <a:gd name="connsiteX61" fmla="*/ 2330591 w 7323801"/>
                <a:gd name="connsiteY61" fmla="*/ 4696641 h 6152606"/>
                <a:gd name="connsiteX62" fmla="*/ 2298879 w 7323801"/>
                <a:gd name="connsiteY62" fmla="*/ 4738279 h 6152606"/>
                <a:gd name="connsiteX63" fmla="*/ 2069333 w 7323801"/>
                <a:gd name="connsiteY63" fmla="*/ 4728754 h 6152606"/>
                <a:gd name="connsiteX64" fmla="*/ 1796582 w 7323801"/>
                <a:gd name="connsiteY64" fmla="*/ 4789442 h 6152606"/>
                <a:gd name="connsiteX65" fmla="*/ 1795013 w 7323801"/>
                <a:gd name="connsiteY65" fmla="*/ 4689566 h 6152606"/>
                <a:gd name="connsiteX66" fmla="*/ 1706250 w 7323801"/>
                <a:gd name="connsiteY66" fmla="*/ 4278630 h 6152606"/>
                <a:gd name="connsiteX67" fmla="*/ 1537217 w 7323801"/>
                <a:gd name="connsiteY67" fmla="*/ 4334691 h 6152606"/>
                <a:gd name="connsiteX68" fmla="*/ 1515861 w 7323801"/>
                <a:gd name="connsiteY68" fmla="*/ 4244884 h 6152606"/>
                <a:gd name="connsiteX69" fmla="*/ 695624 w 7323801"/>
                <a:gd name="connsiteY69" fmla="*/ 4736518 h 6152606"/>
                <a:gd name="connsiteX70" fmla="*/ 0 w 7323801"/>
                <a:gd name="connsiteY70" fmla="*/ 4011900 h 6152606"/>
                <a:gd name="connsiteX71" fmla="*/ 388631 w 7323801"/>
                <a:gd name="connsiteY71" fmla="*/ 3435038 h 6152606"/>
                <a:gd name="connsiteX72" fmla="*/ 331710 w 7323801"/>
                <a:gd name="connsiteY72" fmla="*/ 3325981 h 6152606"/>
                <a:gd name="connsiteX73" fmla="*/ 48997 w 7323801"/>
                <a:gd name="connsiteY73" fmla="*/ 3122762 h 6152606"/>
                <a:gd name="connsiteX74" fmla="*/ 292784 w 7323801"/>
                <a:gd name="connsiteY74" fmla="*/ 2965268 h 6152606"/>
                <a:gd name="connsiteX75" fmla="*/ 671607 w 7323801"/>
                <a:gd name="connsiteY75" fmla="*/ 2651760 h 6152606"/>
                <a:gd name="connsiteX76" fmla="*/ 867550 w 7323801"/>
                <a:gd name="connsiteY76" fmla="*/ 2416628 h 6152606"/>
                <a:gd name="connsiteX77" fmla="*/ 1194121 w 7323801"/>
                <a:gd name="connsiteY77" fmla="*/ 2024743 h 6152606"/>
                <a:gd name="connsiteX78" fmla="*/ 1390064 w 7323801"/>
                <a:gd name="connsiteY78" fmla="*/ 1789611 h 6152606"/>
                <a:gd name="connsiteX79" fmla="*/ 1494567 w 7323801"/>
                <a:gd name="connsiteY79" fmla="*/ 1528354 h 6152606"/>
                <a:gd name="connsiteX80" fmla="*/ 1468441 w 7323801"/>
                <a:gd name="connsiteY80" fmla="*/ 1410788 h 6152606"/>
                <a:gd name="connsiteX81" fmla="*/ 1311687 w 7323801"/>
                <a:gd name="connsiteY81" fmla="*/ 1227908 h 6152606"/>
                <a:gd name="connsiteX82" fmla="*/ 1350875 w 7323801"/>
                <a:gd name="connsiteY82" fmla="*/ 1110343 h 6152606"/>
                <a:gd name="connsiteX83" fmla="*/ 1363938 w 7323801"/>
                <a:gd name="connsiteY83" fmla="*/ 992777 h 6152606"/>
                <a:gd name="connsiteX84" fmla="*/ 1429253 w 7323801"/>
                <a:gd name="connsiteY84" fmla="*/ 914400 h 6152606"/>
                <a:gd name="connsiteX85" fmla="*/ 1403127 w 7323801"/>
                <a:gd name="connsiteY85" fmla="*/ 809897 h 6152606"/>
                <a:gd name="connsiteX86" fmla="*/ 1442315 w 7323801"/>
                <a:gd name="connsiteY86" fmla="*/ 783771 h 6152606"/>
                <a:gd name="connsiteX87" fmla="*/ 1533755 w 7323801"/>
                <a:gd name="connsiteY87" fmla="*/ 640080 h 6152606"/>
                <a:gd name="connsiteX88" fmla="*/ 1494567 w 7323801"/>
                <a:gd name="connsiteY88" fmla="*/ 587828 h 6152606"/>
                <a:gd name="connsiteX89" fmla="*/ 1546818 w 7323801"/>
                <a:gd name="connsiteY89" fmla="*/ 535577 h 6152606"/>
                <a:gd name="connsiteX90" fmla="*/ 1481504 w 7323801"/>
                <a:gd name="connsiteY90" fmla="*/ 483326 h 6152606"/>
                <a:gd name="connsiteX91" fmla="*/ 1533755 w 7323801"/>
                <a:gd name="connsiteY91" fmla="*/ 391886 h 6152606"/>
                <a:gd name="connsiteX92" fmla="*/ 1546818 w 7323801"/>
                <a:gd name="connsiteY92" fmla="*/ 274320 h 6152606"/>
                <a:gd name="connsiteX93" fmla="*/ 1599070 w 7323801"/>
                <a:gd name="connsiteY93" fmla="*/ 117566 h 6152606"/>
                <a:gd name="connsiteX94" fmla="*/ 1651321 w 7323801"/>
                <a:gd name="connsiteY94" fmla="*/ 0 h 6152606"/>
                <a:gd name="connsiteX95" fmla="*/ 1899515 w 7323801"/>
                <a:gd name="connsiteY95" fmla="*/ 130628 h 6152606"/>
                <a:gd name="connsiteX96" fmla="*/ 2043207 w 7323801"/>
                <a:gd name="connsiteY96" fmla="*/ 248194 h 6152606"/>
                <a:gd name="connsiteX97" fmla="*/ 2199961 w 7323801"/>
                <a:gd name="connsiteY97" fmla="*/ 222068 h 6152606"/>
                <a:gd name="connsiteX98" fmla="*/ 2343653 w 7323801"/>
                <a:gd name="connsiteY98" fmla="*/ 287383 h 6152606"/>
                <a:gd name="connsiteX99" fmla="*/ 2526533 w 7323801"/>
                <a:gd name="connsiteY99" fmla="*/ 287383 h 6152606"/>
                <a:gd name="connsiteX100" fmla="*/ 2591847 w 7323801"/>
                <a:gd name="connsiteY100" fmla="*/ 287383 h 6152606"/>
                <a:gd name="connsiteX101" fmla="*/ 2631035 w 7323801"/>
                <a:gd name="connsiteY101" fmla="*/ 365760 h 6152606"/>
                <a:gd name="connsiteX102" fmla="*/ 2500407 w 7323801"/>
                <a:gd name="connsiteY102" fmla="*/ 444137 h 6152606"/>
                <a:gd name="connsiteX103" fmla="*/ 2474281 w 7323801"/>
                <a:gd name="connsiteY103" fmla="*/ 561703 h 6152606"/>
                <a:gd name="connsiteX104" fmla="*/ 2395904 w 7323801"/>
                <a:gd name="connsiteY104" fmla="*/ 666206 h 6152606"/>
                <a:gd name="connsiteX105" fmla="*/ 2461218 w 7323801"/>
                <a:gd name="connsiteY105" fmla="*/ 731520 h 6152606"/>
                <a:gd name="connsiteX106" fmla="*/ 2539595 w 7323801"/>
                <a:gd name="connsiteY106" fmla="*/ 653143 h 6152606"/>
                <a:gd name="connsiteX107" fmla="*/ 2631035 w 7323801"/>
                <a:gd name="connsiteY107" fmla="*/ 600891 h 6152606"/>
                <a:gd name="connsiteX108" fmla="*/ 2748601 w 7323801"/>
                <a:gd name="connsiteY108" fmla="*/ 561703 h 6152606"/>
                <a:gd name="connsiteX109" fmla="*/ 2735538 w 7323801"/>
                <a:gd name="connsiteY109" fmla="*/ 444137 h 6152606"/>
                <a:gd name="connsiteX110" fmla="*/ 2853104 w 7323801"/>
                <a:gd name="connsiteY110" fmla="*/ 535577 h 6152606"/>
                <a:gd name="connsiteX111" fmla="*/ 2970670 w 7323801"/>
                <a:gd name="connsiteY111" fmla="*/ 679268 h 6152606"/>
                <a:gd name="connsiteX112" fmla="*/ 3022921 w 7323801"/>
                <a:gd name="connsiteY112" fmla="*/ 783771 h 6152606"/>
                <a:gd name="connsiteX113" fmla="*/ 3035984 w 7323801"/>
                <a:gd name="connsiteY113" fmla="*/ 705394 h 6152606"/>
                <a:gd name="connsiteX114" fmla="*/ 3127424 w 7323801"/>
                <a:gd name="connsiteY114" fmla="*/ 666206 h 6152606"/>
                <a:gd name="connsiteX115" fmla="*/ 3166613 w 7323801"/>
                <a:gd name="connsiteY115" fmla="*/ 509451 h 6152606"/>
                <a:gd name="connsiteX116" fmla="*/ 3310304 w 7323801"/>
                <a:gd name="connsiteY116" fmla="*/ 574766 h 6152606"/>
                <a:gd name="connsiteX117" fmla="*/ 3297241 w 7323801"/>
                <a:gd name="connsiteY117" fmla="*/ 705394 h 6152606"/>
                <a:gd name="connsiteX118" fmla="*/ 3297241 w 7323801"/>
                <a:gd name="connsiteY118" fmla="*/ 757646 h 6152606"/>
                <a:gd name="connsiteX119" fmla="*/ 3597687 w 7323801"/>
                <a:gd name="connsiteY119" fmla="*/ 783771 h 6152606"/>
                <a:gd name="connsiteX120" fmla="*/ 3532373 w 7323801"/>
                <a:gd name="connsiteY120" fmla="*/ 940526 h 6152606"/>
                <a:gd name="connsiteX121" fmla="*/ 3506247 w 7323801"/>
                <a:gd name="connsiteY121" fmla="*/ 1018903 h 6152606"/>
                <a:gd name="connsiteX122" fmla="*/ 3623813 w 7323801"/>
                <a:gd name="connsiteY122" fmla="*/ 1084217 h 6152606"/>
                <a:gd name="connsiteX123" fmla="*/ 3780567 w 7323801"/>
                <a:gd name="connsiteY123" fmla="*/ 1162594 h 6152606"/>
                <a:gd name="connsiteX124" fmla="*/ 3872007 w 7323801"/>
                <a:gd name="connsiteY124" fmla="*/ 1188720 h 6152606"/>
                <a:gd name="connsiteX125" fmla="*/ 3924258 w 7323801"/>
                <a:gd name="connsiteY125" fmla="*/ 1240971 h 6152606"/>
                <a:gd name="connsiteX126" fmla="*/ 3989573 w 7323801"/>
                <a:gd name="connsiteY126" fmla="*/ 1293223 h 6152606"/>
                <a:gd name="connsiteX127" fmla="*/ 4002635 w 7323801"/>
                <a:gd name="connsiteY127" fmla="*/ 1410788 h 6152606"/>
                <a:gd name="connsiteX128" fmla="*/ 4081013 w 7323801"/>
                <a:gd name="connsiteY128" fmla="*/ 1606731 h 6152606"/>
                <a:gd name="connsiteX129" fmla="*/ 4054887 w 7323801"/>
                <a:gd name="connsiteY129" fmla="*/ 1658983 h 6152606"/>
                <a:gd name="connsiteX130" fmla="*/ 4159390 w 7323801"/>
                <a:gd name="connsiteY130" fmla="*/ 1658983 h 6152606"/>
                <a:gd name="connsiteX131" fmla="*/ 4211641 w 7323801"/>
                <a:gd name="connsiteY131" fmla="*/ 1698171 h 6152606"/>
                <a:gd name="connsiteX132" fmla="*/ 4263893 w 7323801"/>
                <a:gd name="connsiteY132" fmla="*/ 1672046 h 6152606"/>
                <a:gd name="connsiteX133" fmla="*/ 4263893 w 7323801"/>
                <a:gd name="connsiteY133" fmla="*/ 1815737 h 6152606"/>
                <a:gd name="connsiteX134" fmla="*/ 4512087 w 7323801"/>
                <a:gd name="connsiteY134" fmla="*/ 1854926 h 6152606"/>
                <a:gd name="connsiteX135" fmla="*/ 4734155 w 7323801"/>
                <a:gd name="connsiteY135" fmla="*/ 1881051 h 6152606"/>
                <a:gd name="connsiteX136" fmla="*/ 4943161 w 7323801"/>
                <a:gd name="connsiteY136" fmla="*/ 1946366 h 6152606"/>
                <a:gd name="connsiteX137" fmla="*/ 5119102 w 7323801"/>
                <a:gd name="connsiteY137" fmla="*/ 1979295 h 6152606"/>
                <a:gd name="connsiteX138" fmla="*/ 5521737 w 7323801"/>
                <a:gd name="connsiteY138" fmla="*/ 1933847 h 6152606"/>
                <a:gd name="connsiteX139" fmla="*/ 5805310 w 73238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72407 w 7323801"/>
                <a:gd name="connsiteY10" fmla="*/ 5421086 h 6152606"/>
                <a:gd name="connsiteX11" fmla="*/ 7203035 w 7323801"/>
                <a:gd name="connsiteY11" fmla="*/ 5525588 h 6152606"/>
                <a:gd name="connsiteX12" fmla="*/ 7234779 w 7323801"/>
                <a:gd name="connsiteY12" fmla="*/ 5644243 h 6152606"/>
                <a:gd name="connsiteX13" fmla="*/ 7176910 w 7323801"/>
                <a:gd name="connsiteY13" fmla="*/ 5786846 h 6152606"/>
                <a:gd name="connsiteX14" fmla="*/ 7268089 w 7323801"/>
                <a:gd name="connsiteY14" fmla="*/ 5891348 h 6152606"/>
                <a:gd name="connsiteX15" fmla="*/ 7281413 w 7323801"/>
                <a:gd name="connsiteY15" fmla="*/ 6035040 h 6152606"/>
                <a:gd name="connsiteX16" fmla="*/ 7323801 w 7323801"/>
                <a:gd name="connsiteY16" fmla="*/ 6103892 h 6152606"/>
                <a:gd name="connsiteX17" fmla="*/ 7118519 w 7323801"/>
                <a:gd name="connsiteY17" fmla="*/ 6146981 h 6152606"/>
                <a:gd name="connsiteX18" fmla="*/ 7016694 w 7323801"/>
                <a:gd name="connsiteY18" fmla="*/ 6130018 h 6152606"/>
                <a:gd name="connsiteX19" fmla="*/ 6955887 w 7323801"/>
                <a:gd name="connsiteY19" fmla="*/ 6088743 h 6152606"/>
                <a:gd name="connsiteX20" fmla="*/ 6843676 w 7323801"/>
                <a:gd name="connsiteY20" fmla="*/ 6137093 h 6152606"/>
                <a:gd name="connsiteX21" fmla="*/ 6810627 w 7323801"/>
                <a:gd name="connsiteY21" fmla="*/ 6044928 h 6152606"/>
                <a:gd name="connsiteX22" fmla="*/ 6735189 w 7323801"/>
                <a:gd name="connsiteY22" fmla="*/ 5999752 h 6152606"/>
                <a:gd name="connsiteX23" fmla="*/ 6641333 w 7323801"/>
                <a:gd name="connsiteY23" fmla="*/ 6087291 h 6152606"/>
                <a:gd name="connsiteX24" fmla="*/ 6497641 w 7323801"/>
                <a:gd name="connsiteY24" fmla="*/ 6152606 h 6152606"/>
                <a:gd name="connsiteX25" fmla="*/ 6406201 w 7323801"/>
                <a:gd name="connsiteY25" fmla="*/ 6139543 h 6152606"/>
                <a:gd name="connsiteX26" fmla="*/ 6301698 w 7323801"/>
                <a:gd name="connsiteY26" fmla="*/ 6074228 h 6152606"/>
                <a:gd name="connsiteX27" fmla="*/ 6197195 w 7323801"/>
                <a:gd name="connsiteY27" fmla="*/ 6126480 h 6152606"/>
                <a:gd name="connsiteX28" fmla="*/ 6079630 w 7323801"/>
                <a:gd name="connsiteY28" fmla="*/ 6126480 h 6152606"/>
                <a:gd name="connsiteX29" fmla="*/ 6026857 w 7323801"/>
                <a:gd name="connsiteY29" fmla="*/ 6087654 h 6152606"/>
                <a:gd name="connsiteX30" fmla="*/ 5903412 w 7323801"/>
                <a:gd name="connsiteY30" fmla="*/ 6010366 h 6152606"/>
                <a:gd name="connsiteX31" fmla="*/ 5868209 w 7323801"/>
                <a:gd name="connsiteY31" fmla="*/ 6019165 h 6152606"/>
                <a:gd name="connsiteX32" fmla="*/ 5817327 w 7323801"/>
                <a:gd name="connsiteY32" fmla="*/ 5970451 h 6152606"/>
                <a:gd name="connsiteX33" fmla="*/ 5733073 w 7323801"/>
                <a:gd name="connsiteY33" fmla="*/ 5966913 h 6152606"/>
                <a:gd name="connsiteX34" fmla="*/ 5697084 w 7323801"/>
                <a:gd name="connsiteY34" fmla="*/ 5917837 h 6152606"/>
                <a:gd name="connsiteX35" fmla="*/ 5674681 w 7323801"/>
                <a:gd name="connsiteY35" fmla="*/ 5826034 h 6152606"/>
                <a:gd name="connsiteX36" fmla="*/ 5583241 w 7323801"/>
                <a:gd name="connsiteY36" fmla="*/ 5773783 h 6152606"/>
                <a:gd name="connsiteX37" fmla="*/ 5596304 w 7323801"/>
                <a:gd name="connsiteY37" fmla="*/ 5708468 h 6152606"/>
                <a:gd name="connsiteX38" fmla="*/ 5504864 w 7323801"/>
                <a:gd name="connsiteY38" fmla="*/ 5643154 h 6152606"/>
                <a:gd name="connsiteX39" fmla="*/ 5282795 w 7323801"/>
                <a:gd name="connsiteY39" fmla="*/ 5812971 h 6152606"/>
                <a:gd name="connsiteX40" fmla="*/ 5020512 w 7323801"/>
                <a:gd name="connsiteY40" fmla="*/ 5873649 h 6152606"/>
                <a:gd name="connsiteX41" fmla="*/ 4789805 w 7323801"/>
                <a:gd name="connsiteY41" fmla="*/ 6004923 h 6152606"/>
                <a:gd name="connsiteX42" fmla="*/ 4708228 w 7323801"/>
                <a:gd name="connsiteY42" fmla="*/ 5974409 h 6152606"/>
                <a:gd name="connsiteX43" fmla="*/ 4342270 w 7323801"/>
                <a:gd name="connsiteY43" fmla="*/ 5460274 h 6152606"/>
                <a:gd name="connsiteX44" fmla="*/ 3885070 w 7323801"/>
                <a:gd name="connsiteY44" fmla="*/ 4924697 h 6152606"/>
                <a:gd name="connsiteX45" fmla="*/ 3998959 w 7323801"/>
                <a:gd name="connsiteY45" fmla="*/ 5187849 h 6152606"/>
                <a:gd name="connsiteX46" fmla="*/ 3941352 w 7323801"/>
                <a:gd name="connsiteY46" fmla="*/ 5192612 h 6152606"/>
                <a:gd name="connsiteX47" fmla="*/ 3959985 w 7323801"/>
                <a:gd name="connsiteY47" fmla="*/ 5239498 h 6152606"/>
                <a:gd name="connsiteX48" fmla="*/ 3884792 w 7323801"/>
                <a:gd name="connsiteY48" fmla="*/ 5265692 h 6152606"/>
                <a:gd name="connsiteX49" fmla="*/ 3885070 w 7323801"/>
                <a:gd name="connsiteY49" fmla="*/ 5303520 h 6152606"/>
                <a:gd name="connsiteX50" fmla="*/ 3800260 w 7323801"/>
                <a:gd name="connsiteY50" fmla="*/ 5321572 h 6152606"/>
                <a:gd name="connsiteX51" fmla="*/ 3826139 w 7323801"/>
                <a:gd name="connsiteY51" fmla="*/ 5221186 h 6152606"/>
                <a:gd name="connsiteX52" fmla="*/ 3793630 w 7323801"/>
                <a:gd name="connsiteY52" fmla="*/ 5081451 h 6152606"/>
                <a:gd name="connsiteX53" fmla="*/ 3672048 w 7323801"/>
                <a:gd name="connsiteY53" fmla="*/ 4914083 h 6152606"/>
                <a:gd name="connsiteX54" fmla="*/ 3545435 w 7323801"/>
                <a:gd name="connsiteY54" fmla="*/ 4702628 h 6152606"/>
                <a:gd name="connsiteX55" fmla="*/ 3349493 w 7323801"/>
                <a:gd name="connsiteY55" fmla="*/ 4572000 h 6152606"/>
                <a:gd name="connsiteX56" fmla="*/ 3166613 w 7323801"/>
                <a:gd name="connsiteY56" fmla="*/ 4467497 h 6152606"/>
                <a:gd name="connsiteX57" fmla="*/ 3127424 w 7323801"/>
                <a:gd name="connsiteY57" fmla="*/ 4558937 h 6152606"/>
                <a:gd name="connsiteX58" fmla="*/ 3156227 w 7323801"/>
                <a:gd name="connsiteY58" fmla="*/ 4701403 h 6152606"/>
                <a:gd name="connsiteX59" fmla="*/ 3114361 w 7323801"/>
                <a:gd name="connsiteY59" fmla="*/ 4794068 h 6152606"/>
                <a:gd name="connsiteX60" fmla="*/ 2722476 w 7323801"/>
                <a:gd name="connsiteY60" fmla="*/ 4753791 h 6152606"/>
                <a:gd name="connsiteX61" fmla="*/ 2330591 w 7323801"/>
                <a:gd name="connsiteY61" fmla="*/ 4696641 h 6152606"/>
                <a:gd name="connsiteX62" fmla="*/ 2298879 w 7323801"/>
                <a:gd name="connsiteY62" fmla="*/ 4738279 h 6152606"/>
                <a:gd name="connsiteX63" fmla="*/ 2069333 w 7323801"/>
                <a:gd name="connsiteY63" fmla="*/ 4728754 h 6152606"/>
                <a:gd name="connsiteX64" fmla="*/ 1796582 w 7323801"/>
                <a:gd name="connsiteY64" fmla="*/ 4789442 h 6152606"/>
                <a:gd name="connsiteX65" fmla="*/ 1795013 w 7323801"/>
                <a:gd name="connsiteY65" fmla="*/ 4689566 h 6152606"/>
                <a:gd name="connsiteX66" fmla="*/ 1706250 w 7323801"/>
                <a:gd name="connsiteY66" fmla="*/ 4278630 h 6152606"/>
                <a:gd name="connsiteX67" fmla="*/ 1537217 w 7323801"/>
                <a:gd name="connsiteY67" fmla="*/ 4334691 h 6152606"/>
                <a:gd name="connsiteX68" fmla="*/ 1515861 w 7323801"/>
                <a:gd name="connsiteY68" fmla="*/ 4244884 h 6152606"/>
                <a:gd name="connsiteX69" fmla="*/ 695624 w 7323801"/>
                <a:gd name="connsiteY69" fmla="*/ 4736518 h 6152606"/>
                <a:gd name="connsiteX70" fmla="*/ 0 w 7323801"/>
                <a:gd name="connsiteY70" fmla="*/ 4011900 h 6152606"/>
                <a:gd name="connsiteX71" fmla="*/ 388631 w 7323801"/>
                <a:gd name="connsiteY71" fmla="*/ 3435038 h 6152606"/>
                <a:gd name="connsiteX72" fmla="*/ 331710 w 7323801"/>
                <a:gd name="connsiteY72" fmla="*/ 3325981 h 6152606"/>
                <a:gd name="connsiteX73" fmla="*/ 48997 w 7323801"/>
                <a:gd name="connsiteY73" fmla="*/ 3122762 h 6152606"/>
                <a:gd name="connsiteX74" fmla="*/ 292784 w 7323801"/>
                <a:gd name="connsiteY74" fmla="*/ 2965268 h 6152606"/>
                <a:gd name="connsiteX75" fmla="*/ 671607 w 7323801"/>
                <a:gd name="connsiteY75" fmla="*/ 2651760 h 6152606"/>
                <a:gd name="connsiteX76" fmla="*/ 867550 w 7323801"/>
                <a:gd name="connsiteY76" fmla="*/ 2416628 h 6152606"/>
                <a:gd name="connsiteX77" fmla="*/ 1194121 w 7323801"/>
                <a:gd name="connsiteY77" fmla="*/ 2024743 h 6152606"/>
                <a:gd name="connsiteX78" fmla="*/ 1390064 w 7323801"/>
                <a:gd name="connsiteY78" fmla="*/ 1789611 h 6152606"/>
                <a:gd name="connsiteX79" fmla="*/ 1494567 w 7323801"/>
                <a:gd name="connsiteY79" fmla="*/ 1528354 h 6152606"/>
                <a:gd name="connsiteX80" fmla="*/ 1468441 w 7323801"/>
                <a:gd name="connsiteY80" fmla="*/ 1410788 h 6152606"/>
                <a:gd name="connsiteX81" fmla="*/ 1311687 w 7323801"/>
                <a:gd name="connsiteY81" fmla="*/ 1227908 h 6152606"/>
                <a:gd name="connsiteX82" fmla="*/ 1350875 w 7323801"/>
                <a:gd name="connsiteY82" fmla="*/ 1110343 h 6152606"/>
                <a:gd name="connsiteX83" fmla="*/ 1363938 w 7323801"/>
                <a:gd name="connsiteY83" fmla="*/ 992777 h 6152606"/>
                <a:gd name="connsiteX84" fmla="*/ 1429253 w 7323801"/>
                <a:gd name="connsiteY84" fmla="*/ 914400 h 6152606"/>
                <a:gd name="connsiteX85" fmla="*/ 1403127 w 7323801"/>
                <a:gd name="connsiteY85" fmla="*/ 809897 h 6152606"/>
                <a:gd name="connsiteX86" fmla="*/ 1442315 w 7323801"/>
                <a:gd name="connsiteY86" fmla="*/ 783771 h 6152606"/>
                <a:gd name="connsiteX87" fmla="*/ 1533755 w 7323801"/>
                <a:gd name="connsiteY87" fmla="*/ 640080 h 6152606"/>
                <a:gd name="connsiteX88" fmla="*/ 1494567 w 7323801"/>
                <a:gd name="connsiteY88" fmla="*/ 587828 h 6152606"/>
                <a:gd name="connsiteX89" fmla="*/ 1546818 w 7323801"/>
                <a:gd name="connsiteY89" fmla="*/ 535577 h 6152606"/>
                <a:gd name="connsiteX90" fmla="*/ 1481504 w 7323801"/>
                <a:gd name="connsiteY90" fmla="*/ 483326 h 6152606"/>
                <a:gd name="connsiteX91" fmla="*/ 1533755 w 7323801"/>
                <a:gd name="connsiteY91" fmla="*/ 391886 h 6152606"/>
                <a:gd name="connsiteX92" fmla="*/ 1546818 w 7323801"/>
                <a:gd name="connsiteY92" fmla="*/ 274320 h 6152606"/>
                <a:gd name="connsiteX93" fmla="*/ 1599070 w 7323801"/>
                <a:gd name="connsiteY93" fmla="*/ 117566 h 6152606"/>
                <a:gd name="connsiteX94" fmla="*/ 1651321 w 7323801"/>
                <a:gd name="connsiteY94" fmla="*/ 0 h 6152606"/>
                <a:gd name="connsiteX95" fmla="*/ 1899515 w 7323801"/>
                <a:gd name="connsiteY95" fmla="*/ 130628 h 6152606"/>
                <a:gd name="connsiteX96" fmla="*/ 2043207 w 7323801"/>
                <a:gd name="connsiteY96" fmla="*/ 248194 h 6152606"/>
                <a:gd name="connsiteX97" fmla="*/ 2199961 w 7323801"/>
                <a:gd name="connsiteY97" fmla="*/ 222068 h 6152606"/>
                <a:gd name="connsiteX98" fmla="*/ 2343653 w 7323801"/>
                <a:gd name="connsiteY98" fmla="*/ 287383 h 6152606"/>
                <a:gd name="connsiteX99" fmla="*/ 2526533 w 7323801"/>
                <a:gd name="connsiteY99" fmla="*/ 287383 h 6152606"/>
                <a:gd name="connsiteX100" fmla="*/ 2591847 w 7323801"/>
                <a:gd name="connsiteY100" fmla="*/ 287383 h 6152606"/>
                <a:gd name="connsiteX101" fmla="*/ 2631035 w 7323801"/>
                <a:gd name="connsiteY101" fmla="*/ 365760 h 6152606"/>
                <a:gd name="connsiteX102" fmla="*/ 2500407 w 7323801"/>
                <a:gd name="connsiteY102" fmla="*/ 444137 h 6152606"/>
                <a:gd name="connsiteX103" fmla="*/ 2474281 w 7323801"/>
                <a:gd name="connsiteY103" fmla="*/ 561703 h 6152606"/>
                <a:gd name="connsiteX104" fmla="*/ 2395904 w 7323801"/>
                <a:gd name="connsiteY104" fmla="*/ 666206 h 6152606"/>
                <a:gd name="connsiteX105" fmla="*/ 2461218 w 7323801"/>
                <a:gd name="connsiteY105" fmla="*/ 731520 h 6152606"/>
                <a:gd name="connsiteX106" fmla="*/ 2539595 w 7323801"/>
                <a:gd name="connsiteY106" fmla="*/ 653143 h 6152606"/>
                <a:gd name="connsiteX107" fmla="*/ 2631035 w 7323801"/>
                <a:gd name="connsiteY107" fmla="*/ 600891 h 6152606"/>
                <a:gd name="connsiteX108" fmla="*/ 2748601 w 7323801"/>
                <a:gd name="connsiteY108" fmla="*/ 561703 h 6152606"/>
                <a:gd name="connsiteX109" fmla="*/ 2735538 w 7323801"/>
                <a:gd name="connsiteY109" fmla="*/ 444137 h 6152606"/>
                <a:gd name="connsiteX110" fmla="*/ 2853104 w 7323801"/>
                <a:gd name="connsiteY110" fmla="*/ 535577 h 6152606"/>
                <a:gd name="connsiteX111" fmla="*/ 2970670 w 7323801"/>
                <a:gd name="connsiteY111" fmla="*/ 679268 h 6152606"/>
                <a:gd name="connsiteX112" fmla="*/ 3022921 w 7323801"/>
                <a:gd name="connsiteY112" fmla="*/ 783771 h 6152606"/>
                <a:gd name="connsiteX113" fmla="*/ 3035984 w 7323801"/>
                <a:gd name="connsiteY113" fmla="*/ 705394 h 6152606"/>
                <a:gd name="connsiteX114" fmla="*/ 3127424 w 7323801"/>
                <a:gd name="connsiteY114" fmla="*/ 666206 h 6152606"/>
                <a:gd name="connsiteX115" fmla="*/ 3166613 w 7323801"/>
                <a:gd name="connsiteY115" fmla="*/ 509451 h 6152606"/>
                <a:gd name="connsiteX116" fmla="*/ 3310304 w 7323801"/>
                <a:gd name="connsiteY116" fmla="*/ 574766 h 6152606"/>
                <a:gd name="connsiteX117" fmla="*/ 3297241 w 7323801"/>
                <a:gd name="connsiteY117" fmla="*/ 705394 h 6152606"/>
                <a:gd name="connsiteX118" fmla="*/ 3297241 w 7323801"/>
                <a:gd name="connsiteY118" fmla="*/ 757646 h 6152606"/>
                <a:gd name="connsiteX119" fmla="*/ 3597687 w 7323801"/>
                <a:gd name="connsiteY119" fmla="*/ 783771 h 6152606"/>
                <a:gd name="connsiteX120" fmla="*/ 3532373 w 7323801"/>
                <a:gd name="connsiteY120" fmla="*/ 940526 h 6152606"/>
                <a:gd name="connsiteX121" fmla="*/ 3506247 w 7323801"/>
                <a:gd name="connsiteY121" fmla="*/ 1018903 h 6152606"/>
                <a:gd name="connsiteX122" fmla="*/ 3623813 w 7323801"/>
                <a:gd name="connsiteY122" fmla="*/ 1084217 h 6152606"/>
                <a:gd name="connsiteX123" fmla="*/ 3780567 w 7323801"/>
                <a:gd name="connsiteY123" fmla="*/ 1162594 h 6152606"/>
                <a:gd name="connsiteX124" fmla="*/ 3872007 w 7323801"/>
                <a:gd name="connsiteY124" fmla="*/ 1188720 h 6152606"/>
                <a:gd name="connsiteX125" fmla="*/ 3924258 w 7323801"/>
                <a:gd name="connsiteY125" fmla="*/ 1240971 h 6152606"/>
                <a:gd name="connsiteX126" fmla="*/ 3989573 w 7323801"/>
                <a:gd name="connsiteY126" fmla="*/ 1293223 h 6152606"/>
                <a:gd name="connsiteX127" fmla="*/ 4002635 w 7323801"/>
                <a:gd name="connsiteY127" fmla="*/ 1410788 h 6152606"/>
                <a:gd name="connsiteX128" fmla="*/ 4081013 w 7323801"/>
                <a:gd name="connsiteY128" fmla="*/ 1606731 h 6152606"/>
                <a:gd name="connsiteX129" fmla="*/ 4054887 w 7323801"/>
                <a:gd name="connsiteY129" fmla="*/ 1658983 h 6152606"/>
                <a:gd name="connsiteX130" fmla="*/ 4159390 w 7323801"/>
                <a:gd name="connsiteY130" fmla="*/ 1658983 h 6152606"/>
                <a:gd name="connsiteX131" fmla="*/ 4211641 w 7323801"/>
                <a:gd name="connsiteY131" fmla="*/ 1698171 h 6152606"/>
                <a:gd name="connsiteX132" fmla="*/ 4263893 w 7323801"/>
                <a:gd name="connsiteY132" fmla="*/ 1672046 h 6152606"/>
                <a:gd name="connsiteX133" fmla="*/ 4263893 w 7323801"/>
                <a:gd name="connsiteY133" fmla="*/ 1815737 h 6152606"/>
                <a:gd name="connsiteX134" fmla="*/ 4512087 w 7323801"/>
                <a:gd name="connsiteY134" fmla="*/ 1854926 h 6152606"/>
                <a:gd name="connsiteX135" fmla="*/ 4734155 w 7323801"/>
                <a:gd name="connsiteY135" fmla="*/ 1881051 h 6152606"/>
                <a:gd name="connsiteX136" fmla="*/ 4943161 w 7323801"/>
                <a:gd name="connsiteY136" fmla="*/ 1946366 h 6152606"/>
                <a:gd name="connsiteX137" fmla="*/ 5119102 w 7323801"/>
                <a:gd name="connsiteY137" fmla="*/ 1979295 h 6152606"/>
                <a:gd name="connsiteX138" fmla="*/ 5521737 w 7323801"/>
                <a:gd name="connsiteY138" fmla="*/ 1933847 h 6152606"/>
                <a:gd name="connsiteX139" fmla="*/ 5805310 w 73238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46804 w 7323801"/>
                <a:gd name="connsiteY10" fmla="*/ 5411561 h 6152606"/>
                <a:gd name="connsiteX11" fmla="*/ 7203035 w 7323801"/>
                <a:gd name="connsiteY11" fmla="*/ 5525588 h 6152606"/>
                <a:gd name="connsiteX12" fmla="*/ 7234779 w 7323801"/>
                <a:gd name="connsiteY12" fmla="*/ 5644243 h 6152606"/>
                <a:gd name="connsiteX13" fmla="*/ 7176910 w 7323801"/>
                <a:gd name="connsiteY13" fmla="*/ 5786846 h 6152606"/>
                <a:gd name="connsiteX14" fmla="*/ 7268089 w 7323801"/>
                <a:gd name="connsiteY14" fmla="*/ 5891348 h 6152606"/>
                <a:gd name="connsiteX15" fmla="*/ 7281413 w 7323801"/>
                <a:gd name="connsiteY15" fmla="*/ 6035040 h 6152606"/>
                <a:gd name="connsiteX16" fmla="*/ 7323801 w 7323801"/>
                <a:gd name="connsiteY16" fmla="*/ 6103892 h 6152606"/>
                <a:gd name="connsiteX17" fmla="*/ 7118519 w 7323801"/>
                <a:gd name="connsiteY17" fmla="*/ 6146981 h 6152606"/>
                <a:gd name="connsiteX18" fmla="*/ 7016694 w 7323801"/>
                <a:gd name="connsiteY18" fmla="*/ 6130018 h 6152606"/>
                <a:gd name="connsiteX19" fmla="*/ 6955887 w 7323801"/>
                <a:gd name="connsiteY19" fmla="*/ 6088743 h 6152606"/>
                <a:gd name="connsiteX20" fmla="*/ 6843676 w 7323801"/>
                <a:gd name="connsiteY20" fmla="*/ 6137093 h 6152606"/>
                <a:gd name="connsiteX21" fmla="*/ 6810627 w 7323801"/>
                <a:gd name="connsiteY21" fmla="*/ 6044928 h 6152606"/>
                <a:gd name="connsiteX22" fmla="*/ 6735189 w 7323801"/>
                <a:gd name="connsiteY22" fmla="*/ 5999752 h 6152606"/>
                <a:gd name="connsiteX23" fmla="*/ 6641333 w 7323801"/>
                <a:gd name="connsiteY23" fmla="*/ 6087291 h 6152606"/>
                <a:gd name="connsiteX24" fmla="*/ 6497641 w 7323801"/>
                <a:gd name="connsiteY24" fmla="*/ 6152606 h 6152606"/>
                <a:gd name="connsiteX25" fmla="*/ 6406201 w 7323801"/>
                <a:gd name="connsiteY25" fmla="*/ 6139543 h 6152606"/>
                <a:gd name="connsiteX26" fmla="*/ 6301698 w 7323801"/>
                <a:gd name="connsiteY26" fmla="*/ 6074228 h 6152606"/>
                <a:gd name="connsiteX27" fmla="*/ 6197195 w 7323801"/>
                <a:gd name="connsiteY27" fmla="*/ 6126480 h 6152606"/>
                <a:gd name="connsiteX28" fmla="*/ 6079630 w 7323801"/>
                <a:gd name="connsiteY28" fmla="*/ 6126480 h 6152606"/>
                <a:gd name="connsiteX29" fmla="*/ 6026857 w 7323801"/>
                <a:gd name="connsiteY29" fmla="*/ 6087654 h 6152606"/>
                <a:gd name="connsiteX30" fmla="*/ 5903412 w 7323801"/>
                <a:gd name="connsiteY30" fmla="*/ 6010366 h 6152606"/>
                <a:gd name="connsiteX31" fmla="*/ 5868209 w 7323801"/>
                <a:gd name="connsiteY31" fmla="*/ 6019165 h 6152606"/>
                <a:gd name="connsiteX32" fmla="*/ 5817327 w 7323801"/>
                <a:gd name="connsiteY32" fmla="*/ 5970451 h 6152606"/>
                <a:gd name="connsiteX33" fmla="*/ 5733073 w 7323801"/>
                <a:gd name="connsiteY33" fmla="*/ 5966913 h 6152606"/>
                <a:gd name="connsiteX34" fmla="*/ 5697084 w 7323801"/>
                <a:gd name="connsiteY34" fmla="*/ 5917837 h 6152606"/>
                <a:gd name="connsiteX35" fmla="*/ 5674681 w 7323801"/>
                <a:gd name="connsiteY35" fmla="*/ 5826034 h 6152606"/>
                <a:gd name="connsiteX36" fmla="*/ 5583241 w 7323801"/>
                <a:gd name="connsiteY36" fmla="*/ 5773783 h 6152606"/>
                <a:gd name="connsiteX37" fmla="*/ 5596304 w 7323801"/>
                <a:gd name="connsiteY37" fmla="*/ 5708468 h 6152606"/>
                <a:gd name="connsiteX38" fmla="*/ 5504864 w 7323801"/>
                <a:gd name="connsiteY38" fmla="*/ 5643154 h 6152606"/>
                <a:gd name="connsiteX39" fmla="*/ 5282795 w 7323801"/>
                <a:gd name="connsiteY39" fmla="*/ 5812971 h 6152606"/>
                <a:gd name="connsiteX40" fmla="*/ 5020512 w 7323801"/>
                <a:gd name="connsiteY40" fmla="*/ 5873649 h 6152606"/>
                <a:gd name="connsiteX41" fmla="*/ 4789805 w 7323801"/>
                <a:gd name="connsiteY41" fmla="*/ 6004923 h 6152606"/>
                <a:gd name="connsiteX42" fmla="*/ 4708228 w 7323801"/>
                <a:gd name="connsiteY42" fmla="*/ 5974409 h 6152606"/>
                <a:gd name="connsiteX43" fmla="*/ 4342270 w 7323801"/>
                <a:gd name="connsiteY43" fmla="*/ 5460274 h 6152606"/>
                <a:gd name="connsiteX44" fmla="*/ 3885070 w 7323801"/>
                <a:gd name="connsiteY44" fmla="*/ 4924697 h 6152606"/>
                <a:gd name="connsiteX45" fmla="*/ 3998959 w 7323801"/>
                <a:gd name="connsiteY45" fmla="*/ 5187849 h 6152606"/>
                <a:gd name="connsiteX46" fmla="*/ 3941352 w 7323801"/>
                <a:gd name="connsiteY46" fmla="*/ 5192612 h 6152606"/>
                <a:gd name="connsiteX47" fmla="*/ 3959985 w 7323801"/>
                <a:gd name="connsiteY47" fmla="*/ 5239498 h 6152606"/>
                <a:gd name="connsiteX48" fmla="*/ 3884792 w 7323801"/>
                <a:gd name="connsiteY48" fmla="*/ 5265692 h 6152606"/>
                <a:gd name="connsiteX49" fmla="*/ 3885070 w 7323801"/>
                <a:gd name="connsiteY49" fmla="*/ 5303520 h 6152606"/>
                <a:gd name="connsiteX50" fmla="*/ 3800260 w 7323801"/>
                <a:gd name="connsiteY50" fmla="*/ 5321572 h 6152606"/>
                <a:gd name="connsiteX51" fmla="*/ 3826139 w 7323801"/>
                <a:gd name="connsiteY51" fmla="*/ 5221186 h 6152606"/>
                <a:gd name="connsiteX52" fmla="*/ 3793630 w 7323801"/>
                <a:gd name="connsiteY52" fmla="*/ 5081451 h 6152606"/>
                <a:gd name="connsiteX53" fmla="*/ 3672048 w 7323801"/>
                <a:gd name="connsiteY53" fmla="*/ 4914083 h 6152606"/>
                <a:gd name="connsiteX54" fmla="*/ 3545435 w 7323801"/>
                <a:gd name="connsiteY54" fmla="*/ 4702628 h 6152606"/>
                <a:gd name="connsiteX55" fmla="*/ 3349493 w 7323801"/>
                <a:gd name="connsiteY55" fmla="*/ 4572000 h 6152606"/>
                <a:gd name="connsiteX56" fmla="*/ 3166613 w 7323801"/>
                <a:gd name="connsiteY56" fmla="*/ 4467497 h 6152606"/>
                <a:gd name="connsiteX57" fmla="*/ 3127424 w 7323801"/>
                <a:gd name="connsiteY57" fmla="*/ 4558937 h 6152606"/>
                <a:gd name="connsiteX58" fmla="*/ 3156227 w 7323801"/>
                <a:gd name="connsiteY58" fmla="*/ 4701403 h 6152606"/>
                <a:gd name="connsiteX59" fmla="*/ 3114361 w 7323801"/>
                <a:gd name="connsiteY59" fmla="*/ 4794068 h 6152606"/>
                <a:gd name="connsiteX60" fmla="*/ 2722476 w 7323801"/>
                <a:gd name="connsiteY60" fmla="*/ 4753791 h 6152606"/>
                <a:gd name="connsiteX61" fmla="*/ 2330591 w 7323801"/>
                <a:gd name="connsiteY61" fmla="*/ 4696641 h 6152606"/>
                <a:gd name="connsiteX62" fmla="*/ 2298879 w 7323801"/>
                <a:gd name="connsiteY62" fmla="*/ 4738279 h 6152606"/>
                <a:gd name="connsiteX63" fmla="*/ 2069333 w 7323801"/>
                <a:gd name="connsiteY63" fmla="*/ 4728754 h 6152606"/>
                <a:gd name="connsiteX64" fmla="*/ 1796582 w 7323801"/>
                <a:gd name="connsiteY64" fmla="*/ 4789442 h 6152606"/>
                <a:gd name="connsiteX65" fmla="*/ 1795013 w 7323801"/>
                <a:gd name="connsiteY65" fmla="*/ 4689566 h 6152606"/>
                <a:gd name="connsiteX66" fmla="*/ 1706250 w 7323801"/>
                <a:gd name="connsiteY66" fmla="*/ 4278630 h 6152606"/>
                <a:gd name="connsiteX67" fmla="*/ 1537217 w 7323801"/>
                <a:gd name="connsiteY67" fmla="*/ 4334691 h 6152606"/>
                <a:gd name="connsiteX68" fmla="*/ 1515861 w 7323801"/>
                <a:gd name="connsiteY68" fmla="*/ 4244884 h 6152606"/>
                <a:gd name="connsiteX69" fmla="*/ 695624 w 7323801"/>
                <a:gd name="connsiteY69" fmla="*/ 4736518 h 6152606"/>
                <a:gd name="connsiteX70" fmla="*/ 0 w 7323801"/>
                <a:gd name="connsiteY70" fmla="*/ 4011900 h 6152606"/>
                <a:gd name="connsiteX71" fmla="*/ 388631 w 7323801"/>
                <a:gd name="connsiteY71" fmla="*/ 3435038 h 6152606"/>
                <a:gd name="connsiteX72" fmla="*/ 331710 w 7323801"/>
                <a:gd name="connsiteY72" fmla="*/ 3325981 h 6152606"/>
                <a:gd name="connsiteX73" fmla="*/ 48997 w 7323801"/>
                <a:gd name="connsiteY73" fmla="*/ 3122762 h 6152606"/>
                <a:gd name="connsiteX74" fmla="*/ 292784 w 7323801"/>
                <a:gd name="connsiteY74" fmla="*/ 2965268 h 6152606"/>
                <a:gd name="connsiteX75" fmla="*/ 671607 w 7323801"/>
                <a:gd name="connsiteY75" fmla="*/ 2651760 h 6152606"/>
                <a:gd name="connsiteX76" fmla="*/ 867550 w 7323801"/>
                <a:gd name="connsiteY76" fmla="*/ 2416628 h 6152606"/>
                <a:gd name="connsiteX77" fmla="*/ 1194121 w 7323801"/>
                <a:gd name="connsiteY77" fmla="*/ 2024743 h 6152606"/>
                <a:gd name="connsiteX78" fmla="*/ 1390064 w 7323801"/>
                <a:gd name="connsiteY78" fmla="*/ 1789611 h 6152606"/>
                <a:gd name="connsiteX79" fmla="*/ 1494567 w 7323801"/>
                <a:gd name="connsiteY79" fmla="*/ 1528354 h 6152606"/>
                <a:gd name="connsiteX80" fmla="*/ 1468441 w 7323801"/>
                <a:gd name="connsiteY80" fmla="*/ 1410788 h 6152606"/>
                <a:gd name="connsiteX81" fmla="*/ 1311687 w 7323801"/>
                <a:gd name="connsiteY81" fmla="*/ 1227908 h 6152606"/>
                <a:gd name="connsiteX82" fmla="*/ 1350875 w 7323801"/>
                <a:gd name="connsiteY82" fmla="*/ 1110343 h 6152606"/>
                <a:gd name="connsiteX83" fmla="*/ 1363938 w 7323801"/>
                <a:gd name="connsiteY83" fmla="*/ 992777 h 6152606"/>
                <a:gd name="connsiteX84" fmla="*/ 1429253 w 7323801"/>
                <a:gd name="connsiteY84" fmla="*/ 914400 h 6152606"/>
                <a:gd name="connsiteX85" fmla="*/ 1403127 w 7323801"/>
                <a:gd name="connsiteY85" fmla="*/ 809897 h 6152606"/>
                <a:gd name="connsiteX86" fmla="*/ 1442315 w 7323801"/>
                <a:gd name="connsiteY86" fmla="*/ 783771 h 6152606"/>
                <a:gd name="connsiteX87" fmla="*/ 1533755 w 7323801"/>
                <a:gd name="connsiteY87" fmla="*/ 640080 h 6152606"/>
                <a:gd name="connsiteX88" fmla="*/ 1494567 w 7323801"/>
                <a:gd name="connsiteY88" fmla="*/ 587828 h 6152606"/>
                <a:gd name="connsiteX89" fmla="*/ 1546818 w 7323801"/>
                <a:gd name="connsiteY89" fmla="*/ 535577 h 6152606"/>
                <a:gd name="connsiteX90" fmla="*/ 1481504 w 7323801"/>
                <a:gd name="connsiteY90" fmla="*/ 483326 h 6152606"/>
                <a:gd name="connsiteX91" fmla="*/ 1533755 w 7323801"/>
                <a:gd name="connsiteY91" fmla="*/ 391886 h 6152606"/>
                <a:gd name="connsiteX92" fmla="*/ 1546818 w 7323801"/>
                <a:gd name="connsiteY92" fmla="*/ 274320 h 6152606"/>
                <a:gd name="connsiteX93" fmla="*/ 1599070 w 7323801"/>
                <a:gd name="connsiteY93" fmla="*/ 117566 h 6152606"/>
                <a:gd name="connsiteX94" fmla="*/ 1651321 w 7323801"/>
                <a:gd name="connsiteY94" fmla="*/ 0 h 6152606"/>
                <a:gd name="connsiteX95" fmla="*/ 1899515 w 7323801"/>
                <a:gd name="connsiteY95" fmla="*/ 130628 h 6152606"/>
                <a:gd name="connsiteX96" fmla="*/ 2043207 w 7323801"/>
                <a:gd name="connsiteY96" fmla="*/ 248194 h 6152606"/>
                <a:gd name="connsiteX97" fmla="*/ 2199961 w 7323801"/>
                <a:gd name="connsiteY97" fmla="*/ 222068 h 6152606"/>
                <a:gd name="connsiteX98" fmla="*/ 2343653 w 7323801"/>
                <a:gd name="connsiteY98" fmla="*/ 287383 h 6152606"/>
                <a:gd name="connsiteX99" fmla="*/ 2526533 w 7323801"/>
                <a:gd name="connsiteY99" fmla="*/ 287383 h 6152606"/>
                <a:gd name="connsiteX100" fmla="*/ 2591847 w 7323801"/>
                <a:gd name="connsiteY100" fmla="*/ 287383 h 6152606"/>
                <a:gd name="connsiteX101" fmla="*/ 2631035 w 7323801"/>
                <a:gd name="connsiteY101" fmla="*/ 365760 h 6152606"/>
                <a:gd name="connsiteX102" fmla="*/ 2500407 w 7323801"/>
                <a:gd name="connsiteY102" fmla="*/ 444137 h 6152606"/>
                <a:gd name="connsiteX103" fmla="*/ 2474281 w 7323801"/>
                <a:gd name="connsiteY103" fmla="*/ 561703 h 6152606"/>
                <a:gd name="connsiteX104" fmla="*/ 2395904 w 7323801"/>
                <a:gd name="connsiteY104" fmla="*/ 666206 h 6152606"/>
                <a:gd name="connsiteX105" fmla="*/ 2461218 w 7323801"/>
                <a:gd name="connsiteY105" fmla="*/ 731520 h 6152606"/>
                <a:gd name="connsiteX106" fmla="*/ 2539595 w 7323801"/>
                <a:gd name="connsiteY106" fmla="*/ 653143 h 6152606"/>
                <a:gd name="connsiteX107" fmla="*/ 2631035 w 7323801"/>
                <a:gd name="connsiteY107" fmla="*/ 600891 h 6152606"/>
                <a:gd name="connsiteX108" fmla="*/ 2748601 w 7323801"/>
                <a:gd name="connsiteY108" fmla="*/ 561703 h 6152606"/>
                <a:gd name="connsiteX109" fmla="*/ 2735538 w 7323801"/>
                <a:gd name="connsiteY109" fmla="*/ 444137 h 6152606"/>
                <a:gd name="connsiteX110" fmla="*/ 2853104 w 7323801"/>
                <a:gd name="connsiteY110" fmla="*/ 535577 h 6152606"/>
                <a:gd name="connsiteX111" fmla="*/ 2970670 w 7323801"/>
                <a:gd name="connsiteY111" fmla="*/ 679268 h 6152606"/>
                <a:gd name="connsiteX112" fmla="*/ 3022921 w 7323801"/>
                <a:gd name="connsiteY112" fmla="*/ 783771 h 6152606"/>
                <a:gd name="connsiteX113" fmla="*/ 3035984 w 7323801"/>
                <a:gd name="connsiteY113" fmla="*/ 705394 h 6152606"/>
                <a:gd name="connsiteX114" fmla="*/ 3127424 w 7323801"/>
                <a:gd name="connsiteY114" fmla="*/ 666206 h 6152606"/>
                <a:gd name="connsiteX115" fmla="*/ 3166613 w 7323801"/>
                <a:gd name="connsiteY115" fmla="*/ 509451 h 6152606"/>
                <a:gd name="connsiteX116" fmla="*/ 3310304 w 7323801"/>
                <a:gd name="connsiteY116" fmla="*/ 574766 h 6152606"/>
                <a:gd name="connsiteX117" fmla="*/ 3297241 w 7323801"/>
                <a:gd name="connsiteY117" fmla="*/ 705394 h 6152606"/>
                <a:gd name="connsiteX118" fmla="*/ 3297241 w 7323801"/>
                <a:gd name="connsiteY118" fmla="*/ 757646 h 6152606"/>
                <a:gd name="connsiteX119" fmla="*/ 3597687 w 7323801"/>
                <a:gd name="connsiteY119" fmla="*/ 783771 h 6152606"/>
                <a:gd name="connsiteX120" fmla="*/ 3532373 w 7323801"/>
                <a:gd name="connsiteY120" fmla="*/ 940526 h 6152606"/>
                <a:gd name="connsiteX121" fmla="*/ 3506247 w 7323801"/>
                <a:gd name="connsiteY121" fmla="*/ 1018903 h 6152606"/>
                <a:gd name="connsiteX122" fmla="*/ 3623813 w 7323801"/>
                <a:gd name="connsiteY122" fmla="*/ 1084217 h 6152606"/>
                <a:gd name="connsiteX123" fmla="*/ 3780567 w 7323801"/>
                <a:gd name="connsiteY123" fmla="*/ 1162594 h 6152606"/>
                <a:gd name="connsiteX124" fmla="*/ 3872007 w 7323801"/>
                <a:gd name="connsiteY124" fmla="*/ 1188720 h 6152606"/>
                <a:gd name="connsiteX125" fmla="*/ 3924258 w 7323801"/>
                <a:gd name="connsiteY125" fmla="*/ 1240971 h 6152606"/>
                <a:gd name="connsiteX126" fmla="*/ 3989573 w 7323801"/>
                <a:gd name="connsiteY126" fmla="*/ 1293223 h 6152606"/>
                <a:gd name="connsiteX127" fmla="*/ 4002635 w 7323801"/>
                <a:gd name="connsiteY127" fmla="*/ 1410788 h 6152606"/>
                <a:gd name="connsiteX128" fmla="*/ 4081013 w 7323801"/>
                <a:gd name="connsiteY128" fmla="*/ 1606731 h 6152606"/>
                <a:gd name="connsiteX129" fmla="*/ 4054887 w 7323801"/>
                <a:gd name="connsiteY129" fmla="*/ 1658983 h 6152606"/>
                <a:gd name="connsiteX130" fmla="*/ 4159390 w 7323801"/>
                <a:gd name="connsiteY130" fmla="*/ 1658983 h 6152606"/>
                <a:gd name="connsiteX131" fmla="*/ 4211641 w 7323801"/>
                <a:gd name="connsiteY131" fmla="*/ 1698171 h 6152606"/>
                <a:gd name="connsiteX132" fmla="*/ 4263893 w 7323801"/>
                <a:gd name="connsiteY132" fmla="*/ 1672046 h 6152606"/>
                <a:gd name="connsiteX133" fmla="*/ 4263893 w 7323801"/>
                <a:gd name="connsiteY133" fmla="*/ 1815737 h 6152606"/>
                <a:gd name="connsiteX134" fmla="*/ 4512087 w 7323801"/>
                <a:gd name="connsiteY134" fmla="*/ 1854926 h 6152606"/>
                <a:gd name="connsiteX135" fmla="*/ 4734155 w 7323801"/>
                <a:gd name="connsiteY135" fmla="*/ 1881051 h 6152606"/>
                <a:gd name="connsiteX136" fmla="*/ 4943161 w 7323801"/>
                <a:gd name="connsiteY136" fmla="*/ 1946366 h 6152606"/>
                <a:gd name="connsiteX137" fmla="*/ 5119102 w 7323801"/>
                <a:gd name="connsiteY137" fmla="*/ 1979295 h 6152606"/>
                <a:gd name="connsiteX138" fmla="*/ 5521737 w 7323801"/>
                <a:gd name="connsiteY138" fmla="*/ 1933847 h 6152606"/>
                <a:gd name="connsiteX139" fmla="*/ 5805310 w 73238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46804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512087 w 7323801"/>
                <a:gd name="connsiteY135" fmla="*/ 1854926 h 6152606"/>
                <a:gd name="connsiteX136" fmla="*/ 4734155 w 7323801"/>
                <a:gd name="connsiteY136" fmla="*/ 1881051 h 6152606"/>
                <a:gd name="connsiteX137" fmla="*/ 4943161 w 7323801"/>
                <a:gd name="connsiteY137" fmla="*/ 1946366 h 6152606"/>
                <a:gd name="connsiteX138" fmla="*/ 5119102 w 7323801"/>
                <a:gd name="connsiteY138" fmla="*/ 1979295 h 6152606"/>
                <a:gd name="connsiteX139" fmla="*/ 5521737 w 7323801"/>
                <a:gd name="connsiteY139" fmla="*/ 1933847 h 6152606"/>
                <a:gd name="connsiteX140" fmla="*/ 5805310 w 7323801"/>
                <a:gd name="connsiteY140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512087 w 7323801"/>
                <a:gd name="connsiteY135" fmla="*/ 1854926 h 6152606"/>
                <a:gd name="connsiteX136" fmla="*/ 4734155 w 7323801"/>
                <a:gd name="connsiteY136" fmla="*/ 1881051 h 6152606"/>
                <a:gd name="connsiteX137" fmla="*/ 4943161 w 7323801"/>
                <a:gd name="connsiteY137" fmla="*/ 1946366 h 6152606"/>
                <a:gd name="connsiteX138" fmla="*/ 5119102 w 7323801"/>
                <a:gd name="connsiteY138" fmla="*/ 1979295 h 6152606"/>
                <a:gd name="connsiteX139" fmla="*/ 5521737 w 7323801"/>
                <a:gd name="connsiteY139" fmla="*/ 1933847 h 6152606"/>
                <a:gd name="connsiteX140" fmla="*/ 5805310 w 7323801"/>
                <a:gd name="connsiteY140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512087 w 7323801"/>
                <a:gd name="connsiteY135" fmla="*/ 1854926 h 6152606"/>
                <a:gd name="connsiteX136" fmla="*/ 4734155 w 7323801"/>
                <a:gd name="connsiteY136" fmla="*/ 1881051 h 6152606"/>
                <a:gd name="connsiteX137" fmla="*/ 4779844 w 7323801"/>
                <a:gd name="connsiteY137" fmla="*/ 1914424 h 6152606"/>
                <a:gd name="connsiteX138" fmla="*/ 4943161 w 7323801"/>
                <a:gd name="connsiteY138" fmla="*/ 1946366 h 6152606"/>
                <a:gd name="connsiteX139" fmla="*/ 5119102 w 7323801"/>
                <a:gd name="connsiteY139" fmla="*/ 1979295 h 6152606"/>
                <a:gd name="connsiteX140" fmla="*/ 5521737 w 7323801"/>
                <a:gd name="connsiteY140" fmla="*/ 1933847 h 6152606"/>
                <a:gd name="connsiteX141" fmla="*/ 5805310 w 7323801"/>
                <a:gd name="connsiteY141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512087 w 7323801"/>
                <a:gd name="connsiteY135" fmla="*/ 1854926 h 6152606"/>
                <a:gd name="connsiteX136" fmla="*/ 4632628 w 7323801"/>
                <a:gd name="connsiteY136" fmla="*/ 1866799 h 6152606"/>
                <a:gd name="connsiteX137" fmla="*/ 4734155 w 7323801"/>
                <a:gd name="connsiteY137" fmla="*/ 1881051 h 6152606"/>
                <a:gd name="connsiteX138" fmla="*/ 4779844 w 7323801"/>
                <a:gd name="connsiteY138" fmla="*/ 1914424 h 6152606"/>
                <a:gd name="connsiteX139" fmla="*/ 4943161 w 7323801"/>
                <a:gd name="connsiteY139" fmla="*/ 1946366 h 6152606"/>
                <a:gd name="connsiteX140" fmla="*/ 5119102 w 7323801"/>
                <a:gd name="connsiteY140" fmla="*/ 1979295 h 6152606"/>
                <a:gd name="connsiteX141" fmla="*/ 5521737 w 7323801"/>
                <a:gd name="connsiteY141" fmla="*/ 1933847 h 6152606"/>
                <a:gd name="connsiteX142" fmla="*/ 5805310 w 7323801"/>
                <a:gd name="connsiteY14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492885 w 7323801"/>
                <a:gd name="connsiteY135" fmla="*/ 1886676 h 6152606"/>
                <a:gd name="connsiteX136" fmla="*/ 4632628 w 7323801"/>
                <a:gd name="connsiteY136" fmla="*/ 1866799 h 6152606"/>
                <a:gd name="connsiteX137" fmla="*/ 4734155 w 7323801"/>
                <a:gd name="connsiteY137" fmla="*/ 1881051 h 6152606"/>
                <a:gd name="connsiteX138" fmla="*/ 4779844 w 7323801"/>
                <a:gd name="connsiteY138" fmla="*/ 1914424 h 6152606"/>
                <a:gd name="connsiteX139" fmla="*/ 4943161 w 7323801"/>
                <a:gd name="connsiteY139" fmla="*/ 1946366 h 6152606"/>
                <a:gd name="connsiteX140" fmla="*/ 5119102 w 7323801"/>
                <a:gd name="connsiteY140" fmla="*/ 1979295 h 6152606"/>
                <a:gd name="connsiteX141" fmla="*/ 5521737 w 7323801"/>
                <a:gd name="connsiteY141" fmla="*/ 1933847 h 6152606"/>
                <a:gd name="connsiteX142" fmla="*/ 5805310 w 7323801"/>
                <a:gd name="connsiteY14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376599 w 7323801"/>
                <a:gd name="connsiteY135" fmla="*/ 1850924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3893 w 7323801"/>
                <a:gd name="connsiteY134" fmla="*/ 18157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67787 w 7323801"/>
                <a:gd name="connsiteY134" fmla="*/ 1720749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63893 w 7323801"/>
                <a:gd name="connsiteY133" fmla="*/ 167204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11641 w 7323801"/>
                <a:gd name="connsiteY132" fmla="*/ 1698171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59390 w 7323801"/>
                <a:gd name="connsiteY131" fmla="*/ 165898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81013 w 7323801"/>
                <a:gd name="connsiteY129" fmla="*/ 1606731 h 6152606"/>
                <a:gd name="connsiteX130" fmla="*/ 4054887 w 7323801"/>
                <a:gd name="connsiteY130" fmla="*/ 1658983 h 6152606"/>
                <a:gd name="connsiteX131" fmla="*/ 4146589 w 7323801"/>
                <a:gd name="connsiteY131" fmla="*/ 166533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52210 w 7323801"/>
                <a:gd name="connsiteY129" fmla="*/ 1574981 h 6152606"/>
                <a:gd name="connsiteX130" fmla="*/ 4054887 w 7323801"/>
                <a:gd name="connsiteY130" fmla="*/ 1658983 h 6152606"/>
                <a:gd name="connsiteX131" fmla="*/ 4146589 w 7323801"/>
                <a:gd name="connsiteY131" fmla="*/ 166533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52210 w 7323801"/>
                <a:gd name="connsiteY129" fmla="*/ 1574981 h 6152606"/>
                <a:gd name="connsiteX130" fmla="*/ 4112494 w 7323801"/>
                <a:gd name="connsiteY130" fmla="*/ 1636758 h 6152606"/>
                <a:gd name="connsiteX131" fmla="*/ 4146589 w 7323801"/>
                <a:gd name="connsiteY131" fmla="*/ 166533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29807 w 7323801"/>
                <a:gd name="connsiteY129" fmla="*/ 1654356 h 6152606"/>
                <a:gd name="connsiteX130" fmla="*/ 4112494 w 7323801"/>
                <a:gd name="connsiteY130" fmla="*/ 1636758 h 6152606"/>
                <a:gd name="connsiteX131" fmla="*/ 4146589 w 7323801"/>
                <a:gd name="connsiteY131" fmla="*/ 166533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26607 w 7323801"/>
                <a:gd name="connsiteY129" fmla="*/ 1619431 h 6152606"/>
                <a:gd name="connsiteX130" fmla="*/ 4112494 w 7323801"/>
                <a:gd name="connsiteY130" fmla="*/ 1636758 h 6152606"/>
                <a:gd name="connsiteX131" fmla="*/ 4146589 w 7323801"/>
                <a:gd name="connsiteY131" fmla="*/ 1665333 h 6152606"/>
                <a:gd name="connsiteX132" fmla="*/ 4256446 w 7323801"/>
                <a:gd name="connsiteY132" fmla="*/ 1694996 h 6152606"/>
                <a:gd name="connsiteX133" fmla="*/ 4222982 w 7323801"/>
                <a:gd name="connsiteY133" fmla="*/ 1742974 h 6152606"/>
                <a:gd name="connsiteX134" fmla="*/ 4276695 w 7323801"/>
                <a:gd name="connsiteY134" fmla="*/ 1803037 h 6152606"/>
                <a:gd name="connsiteX135" fmla="*/ 4379799 w 7323801"/>
                <a:gd name="connsiteY135" fmla="*/ 1796949 h 6152606"/>
                <a:gd name="connsiteX136" fmla="*/ 4492885 w 7323801"/>
                <a:gd name="connsiteY136" fmla="*/ 1886676 h 6152606"/>
                <a:gd name="connsiteX137" fmla="*/ 4632628 w 7323801"/>
                <a:gd name="connsiteY137" fmla="*/ 1866799 h 6152606"/>
                <a:gd name="connsiteX138" fmla="*/ 4734155 w 7323801"/>
                <a:gd name="connsiteY138" fmla="*/ 1881051 h 6152606"/>
                <a:gd name="connsiteX139" fmla="*/ 4779844 w 7323801"/>
                <a:gd name="connsiteY139" fmla="*/ 1914424 h 6152606"/>
                <a:gd name="connsiteX140" fmla="*/ 4943161 w 7323801"/>
                <a:gd name="connsiteY140" fmla="*/ 1946366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18159 w 7323801"/>
                <a:gd name="connsiteY129" fmla="*/ 15080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9573 w 7323801"/>
                <a:gd name="connsiteY127" fmla="*/ 1293223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924258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72007 w 7323801"/>
                <a:gd name="connsiteY125" fmla="*/ 1188720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80567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32373 w 7323801"/>
                <a:gd name="connsiteY121" fmla="*/ 94052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97687 w 7323801"/>
                <a:gd name="connsiteY120" fmla="*/ 783771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97241 w 7323801"/>
                <a:gd name="connsiteY119" fmla="*/ 7576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97241 w 7323801"/>
                <a:gd name="connsiteY118" fmla="*/ 705394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43161 w 7323801"/>
                <a:gd name="connsiteY141" fmla="*/ 1946366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914424 h 6152606"/>
                <a:gd name="connsiteX141" fmla="*/ 4938361 w 7323801"/>
                <a:gd name="connsiteY141" fmla="*/ 1917791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34155 w 7323801"/>
                <a:gd name="connsiteY139" fmla="*/ 1881051 h 6152606"/>
                <a:gd name="connsiteX140" fmla="*/ 4779844 w 7323801"/>
                <a:gd name="connsiteY140" fmla="*/ 1833462 h 6152606"/>
                <a:gd name="connsiteX141" fmla="*/ 4938361 w 7323801"/>
                <a:gd name="connsiteY141" fmla="*/ 1917791 h 6152606"/>
                <a:gd name="connsiteX142" fmla="*/ 5119102 w 7323801"/>
                <a:gd name="connsiteY142" fmla="*/ 1979295 h 6152606"/>
                <a:gd name="connsiteX143" fmla="*/ 5521737 w 7323801"/>
                <a:gd name="connsiteY143" fmla="*/ 1933847 h 6152606"/>
                <a:gd name="connsiteX144" fmla="*/ 5805310 w 7323801"/>
                <a:gd name="connsiteY14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632628 w 7323801"/>
                <a:gd name="connsiteY138" fmla="*/ 1866799 h 6152606"/>
                <a:gd name="connsiteX139" fmla="*/ 4779844 w 7323801"/>
                <a:gd name="connsiteY139" fmla="*/ 1833462 h 6152606"/>
                <a:gd name="connsiteX140" fmla="*/ 4938361 w 7323801"/>
                <a:gd name="connsiteY140" fmla="*/ 1917791 h 6152606"/>
                <a:gd name="connsiteX141" fmla="*/ 5119102 w 7323801"/>
                <a:gd name="connsiteY141" fmla="*/ 1979295 h 6152606"/>
                <a:gd name="connsiteX142" fmla="*/ 5521737 w 7323801"/>
                <a:gd name="connsiteY142" fmla="*/ 1933847 h 6152606"/>
                <a:gd name="connsiteX143" fmla="*/ 5805310 w 7323801"/>
                <a:gd name="connsiteY14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492885 w 7323801"/>
                <a:gd name="connsiteY137" fmla="*/ 1886676 h 6152606"/>
                <a:gd name="connsiteX138" fmla="*/ 4779844 w 7323801"/>
                <a:gd name="connsiteY138" fmla="*/ 1833462 h 6152606"/>
                <a:gd name="connsiteX139" fmla="*/ 4938361 w 7323801"/>
                <a:gd name="connsiteY139" fmla="*/ 1917791 h 6152606"/>
                <a:gd name="connsiteX140" fmla="*/ 5119102 w 7323801"/>
                <a:gd name="connsiteY140" fmla="*/ 1979295 h 6152606"/>
                <a:gd name="connsiteX141" fmla="*/ 5521737 w 7323801"/>
                <a:gd name="connsiteY141" fmla="*/ 1933847 h 6152606"/>
                <a:gd name="connsiteX142" fmla="*/ 5805310 w 7323801"/>
                <a:gd name="connsiteY14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379799 w 7323801"/>
                <a:gd name="connsiteY136" fmla="*/ 1796949 h 6152606"/>
                <a:gd name="connsiteX137" fmla="*/ 4779844 w 7323801"/>
                <a:gd name="connsiteY137" fmla="*/ 1833462 h 6152606"/>
                <a:gd name="connsiteX138" fmla="*/ 4938361 w 7323801"/>
                <a:gd name="connsiteY138" fmla="*/ 1917791 h 6152606"/>
                <a:gd name="connsiteX139" fmla="*/ 5119102 w 7323801"/>
                <a:gd name="connsiteY139" fmla="*/ 1979295 h 6152606"/>
                <a:gd name="connsiteX140" fmla="*/ 5521737 w 7323801"/>
                <a:gd name="connsiteY140" fmla="*/ 1933847 h 6152606"/>
                <a:gd name="connsiteX141" fmla="*/ 5805310 w 7323801"/>
                <a:gd name="connsiteY141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276695 w 7323801"/>
                <a:gd name="connsiteY135" fmla="*/ 1803037 h 6152606"/>
                <a:gd name="connsiteX136" fmla="*/ 4779844 w 7323801"/>
                <a:gd name="connsiteY136" fmla="*/ 1833462 h 6152606"/>
                <a:gd name="connsiteX137" fmla="*/ 4938361 w 7323801"/>
                <a:gd name="connsiteY137" fmla="*/ 1917791 h 6152606"/>
                <a:gd name="connsiteX138" fmla="*/ 5119102 w 7323801"/>
                <a:gd name="connsiteY138" fmla="*/ 1979295 h 6152606"/>
                <a:gd name="connsiteX139" fmla="*/ 5521737 w 7323801"/>
                <a:gd name="connsiteY139" fmla="*/ 1933847 h 6152606"/>
                <a:gd name="connsiteX140" fmla="*/ 5805310 w 7323801"/>
                <a:gd name="connsiteY140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222982 w 7323801"/>
                <a:gd name="connsiteY134" fmla="*/ 1742974 h 6152606"/>
                <a:gd name="connsiteX135" fmla="*/ 4779844 w 7323801"/>
                <a:gd name="connsiteY135" fmla="*/ 1833462 h 6152606"/>
                <a:gd name="connsiteX136" fmla="*/ 4938361 w 7323801"/>
                <a:gd name="connsiteY136" fmla="*/ 1917791 h 6152606"/>
                <a:gd name="connsiteX137" fmla="*/ 5119102 w 7323801"/>
                <a:gd name="connsiteY137" fmla="*/ 1979295 h 6152606"/>
                <a:gd name="connsiteX138" fmla="*/ 5521737 w 7323801"/>
                <a:gd name="connsiteY138" fmla="*/ 1933847 h 6152606"/>
                <a:gd name="connsiteX139" fmla="*/ 5805310 w 7323801"/>
                <a:gd name="connsiteY139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256446 w 7323801"/>
                <a:gd name="connsiteY133" fmla="*/ 1694996 h 6152606"/>
                <a:gd name="connsiteX134" fmla="*/ 4779844 w 7323801"/>
                <a:gd name="connsiteY134" fmla="*/ 1833462 h 6152606"/>
                <a:gd name="connsiteX135" fmla="*/ 4938361 w 7323801"/>
                <a:gd name="connsiteY135" fmla="*/ 1917791 h 6152606"/>
                <a:gd name="connsiteX136" fmla="*/ 5119102 w 7323801"/>
                <a:gd name="connsiteY136" fmla="*/ 1979295 h 6152606"/>
                <a:gd name="connsiteX137" fmla="*/ 5521737 w 7323801"/>
                <a:gd name="connsiteY137" fmla="*/ 1933847 h 6152606"/>
                <a:gd name="connsiteX138" fmla="*/ 5805310 w 7323801"/>
                <a:gd name="connsiteY138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146589 w 7323801"/>
                <a:gd name="connsiteY132" fmla="*/ 1665333 h 6152606"/>
                <a:gd name="connsiteX133" fmla="*/ 4779844 w 7323801"/>
                <a:gd name="connsiteY133" fmla="*/ 1833462 h 6152606"/>
                <a:gd name="connsiteX134" fmla="*/ 4938361 w 7323801"/>
                <a:gd name="connsiteY134" fmla="*/ 1917791 h 6152606"/>
                <a:gd name="connsiteX135" fmla="*/ 5119102 w 7323801"/>
                <a:gd name="connsiteY135" fmla="*/ 1979295 h 6152606"/>
                <a:gd name="connsiteX136" fmla="*/ 5521737 w 7323801"/>
                <a:gd name="connsiteY136" fmla="*/ 1933847 h 6152606"/>
                <a:gd name="connsiteX137" fmla="*/ 5805310 w 7323801"/>
                <a:gd name="connsiteY137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112494 w 7323801"/>
                <a:gd name="connsiteY131" fmla="*/ 1636758 h 6152606"/>
                <a:gd name="connsiteX132" fmla="*/ 4779844 w 7323801"/>
                <a:gd name="connsiteY132" fmla="*/ 1833462 h 6152606"/>
                <a:gd name="connsiteX133" fmla="*/ 4938361 w 7323801"/>
                <a:gd name="connsiteY133" fmla="*/ 1917791 h 6152606"/>
                <a:gd name="connsiteX134" fmla="*/ 5119102 w 7323801"/>
                <a:gd name="connsiteY134" fmla="*/ 1979295 h 6152606"/>
                <a:gd name="connsiteX135" fmla="*/ 5521737 w 7323801"/>
                <a:gd name="connsiteY135" fmla="*/ 1933847 h 6152606"/>
                <a:gd name="connsiteX136" fmla="*/ 5805310 w 7323801"/>
                <a:gd name="connsiteY136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026607 w 7323801"/>
                <a:gd name="connsiteY130" fmla="*/ 1619431 h 6152606"/>
                <a:gd name="connsiteX131" fmla="*/ 4779844 w 7323801"/>
                <a:gd name="connsiteY131" fmla="*/ 1833462 h 6152606"/>
                <a:gd name="connsiteX132" fmla="*/ 4938361 w 7323801"/>
                <a:gd name="connsiteY132" fmla="*/ 1917791 h 6152606"/>
                <a:gd name="connsiteX133" fmla="*/ 5119102 w 7323801"/>
                <a:gd name="connsiteY133" fmla="*/ 1979295 h 6152606"/>
                <a:gd name="connsiteX134" fmla="*/ 5521737 w 7323801"/>
                <a:gd name="connsiteY134" fmla="*/ 1933847 h 6152606"/>
                <a:gd name="connsiteX135" fmla="*/ 5805310 w 7323801"/>
                <a:gd name="connsiteY135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2565 w 7323801"/>
                <a:gd name="connsiteY129" fmla="*/ 1520724 h 6152606"/>
                <a:gd name="connsiteX130" fmla="*/ 4779844 w 7323801"/>
                <a:gd name="connsiteY130" fmla="*/ 1833462 h 6152606"/>
                <a:gd name="connsiteX131" fmla="*/ 4938361 w 7323801"/>
                <a:gd name="connsiteY131" fmla="*/ 1917791 h 6152606"/>
                <a:gd name="connsiteX132" fmla="*/ 5119102 w 7323801"/>
                <a:gd name="connsiteY132" fmla="*/ 1979295 h 6152606"/>
                <a:gd name="connsiteX133" fmla="*/ 5521737 w 7323801"/>
                <a:gd name="connsiteY133" fmla="*/ 1933847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077365 w 7323801"/>
                <a:gd name="connsiteY129" fmla="*/ 1487386 h 6152606"/>
                <a:gd name="connsiteX130" fmla="*/ 4779844 w 7323801"/>
                <a:gd name="connsiteY130" fmla="*/ 1833462 h 6152606"/>
                <a:gd name="connsiteX131" fmla="*/ 4938361 w 7323801"/>
                <a:gd name="connsiteY131" fmla="*/ 1917791 h 6152606"/>
                <a:gd name="connsiteX132" fmla="*/ 5119102 w 7323801"/>
                <a:gd name="connsiteY132" fmla="*/ 1979295 h 6152606"/>
                <a:gd name="connsiteX133" fmla="*/ 5521737 w 7323801"/>
                <a:gd name="connsiteY133" fmla="*/ 1933847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002635 w 7323801"/>
                <a:gd name="connsiteY128" fmla="*/ 1410788 h 6152606"/>
                <a:gd name="connsiteX129" fmla="*/ 4779844 w 7323801"/>
                <a:gd name="connsiteY129" fmla="*/ 1833462 h 6152606"/>
                <a:gd name="connsiteX130" fmla="*/ 4938361 w 7323801"/>
                <a:gd name="connsiteY130" fmla="*/ 1917791 h 6152606"/>
                <a:gd name="connsiteX131" fmla="*/ 5119102 w 7323801"/>
                <a:gd name="connsiteY131" fmla="*/ 1979295 h 6152606"/>
                <a:gd name="connsiteX132" fmla="*/ 5521737 w 7323801"/>
                <a:gd name="connsiteY132" fmla="*/ 1933847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86372 w 7323801"/>
                <a:gd name="connsiteY127" fmla="*/ 1264648 h 6152606"/>
                <a:gd name="connsiteX128" fmla="*/ 4779844 w 7323801"/>
                <a:gd name="connsiteY128" fmla="*/ 1833462 h 6152606"/>
                <a:gd name="connsiteX129" fmla="*/ 4938361 w 7323801"/>
                <a:gd name="connsiteY129" fmla="*/ 1917791 h 6152606"/>
                <a:gd name="connsiteX130" fmla="*/ 5119102 w 7323801"/>
                <a:gd name="connsiteY130" fmla="*/ 1979295 h 6152606"/>
                <a:gd name="connsiteX131" fmla="*/ 5521737 w 7323801"/>
                <a:gd name="connsiteY131" fmla="*/ 1933847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57569 w 7323801"/>
                <a:gd name="connsiteY127" fmla="*/ 1264648 h 6152606"/>
                <a:gd name="connsiteX128" fmla="*/ 4779844 w 7323801"/>
                <a:gd name="connsiteY128" fmla="*/ 1833462 h 6152606"/>
                <a:gd name="connsiteX129" fmla="*/ 4938361 w 7323801"/>
                <a:gd name="connsiteY129" fmla="*/ 1917791 h 6152606"/>
                <a:gd name="connsiteX130" fmla="*/ 5119102 w 7323801"/>
                <a:gd name="connsiteY130" fmla="*/ 1979295 h 6152606"/>
                <a:gd name="connsiteX131" fmla="*/ 5521737 w 7323801"/>
                <a:gd name="connsiteY131" fmla="*/ 1933847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57569 w 7323801"/>
                <a:gd name="connsiteY127" fmla="*/ 1264648 h 6152606"/>
                <a:gd name="connsiteX128" fmla="*/ 4779844 w 7323801"/>
                <a:gd name="connsiteY128" fmla="*/ 1833462 h 6152606"/>
                <a:gd name="connsiteX129" fmla="*/ 4957563 w 7323801"/>
                <a:gd name="connsiteY129" fmla="*/ 1903504 h 6152606"/>
                <a:gd name="connsiteX130" fmla="*/ 5119102 w 7323801"/>
                <a:gd name="connsiteY130" fmla="*/ 1979295 h 6152606"/>
                <a:gd name="connsiteX131" fmla="*/ 5521737 w 7323801"/>
                <a:gd name="connsiteY131" fmla="*/ 1933847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57569 w 7323801"/>
                <a:gd name="connsiteY127" fmla="*/ 1264648 h 6152606"/>
                <a:gd name="connsiteX128" fmla="*/ 4779844 w 7323801"/>
                <a:gd name="connsiteY128" fmla="*/ 1833462 h 6152606"/>
                <a:gd name="connsiteX129" fmla="*/ 4957563 w 7323801"/>
                <a:gd name="connsiteY129" fmla="*/ 1903504 h 6152606"/>
                <a:gd name="connsiteX130" fmla="*/ 5147905 w 7323801"/>
                <a:gd name="connsiteY130" fmla="*/ 1960245 h 6152606"/>
                <a:gd name="connsiteX131" fmla="*/ 5521737 w 7323801"/>
                <a:gd name="connsiteY131" fmla="*/ 1933847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57569 w 7323801"/>
                <a:gd name="connsiteY127" fmla="*/ 1264648 h 6152606"/>
                <a:gd name="connsiteX128" fmla="*/ 4779844 w 7323801"/>
                <a:gd name="connsiteY128" fmla="*/ 1833462 h 6152606"/>
                <a:gd name="connsiteX129" fmla="*/ 4957563 w 7323801"/>
                <a:gd name="connsiteY129" fmla="*/ 1903504 h 6152606"/>
                <a:gd name="connsiteX130" fmla="*/ 5147905 w 7323801"/>
                <a:gd name="connsiteY130" fmla="*/ 1960245 h 6152606"/>
                <a:gd name="connsiteX131" fmla="*/ 5516936 w 7323801"/>
                <a:gd name="connsiteY131" fmla="*/ 1900509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5574 w 7323801"/>
                <a:gd name="connsiteY127" fmla="*/ 1359898 h 6152606"/>
                <a:gd name="connsiteX128" fmla="*/ 4779844 w 7323801"/>
                <a:gd name="connsiteY128" fmla="*/ 1833462 h 6152606"/>
                <a:gd name="connsiteX129" fmla="*/ 4957563 w 7323801"/>
                <a:gd name="connsiteY129" fmla="*/ 1903504 h 6152606"/>
                <a:gd name="connsiteX130" fmla="*/ 5147905 w 7323801"/>
                <a:gd name="connsiteY130" fmla="*/ 1960245 h 6152606"/>
                <a:gd name="connsiteX131" fmla="*/ 5516936 w 7323801"/>
                <a:gd name="connsiteY131" fmla="*/ 1900509 h 6152606"/>
                <a:gd name="connsiteX132" fmla="*/ 5805310 w 7323801"/>
                <a:gd name="connsiteY132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3922148 w 7323801"/>
                <a:gd name="connsiteY127" fmla="*/ 1287362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27424 w 7323801"/>
                <a:gd name="connsiteY115" fmla="*/ 666206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3758 w 7323801"/>
                <a:gd name="connsiteY127" fmla="*/ 1244499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35984 w 7323801"/>
                <a:gd name="connsiteY114" fmla="*/ 705394 h 6152606"/>
                <a:gd name="connsiteX115" fmla="*/ 3113022 w 7323801"/>
                <a:gd name="connsiteY115" fmla="*/ 661443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3758 w 7323801"/>
                <a:gd name="connsiteY127" fmla="*/ 1244499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3022921 w 7323801"/>
                <a:gd name="connsiteY113" fmla="*/ 783771 h 6152606"/>
                <a:gd name="connsiteX114" fmla="*/ 3021582 w 7323801"/>
                <a:gd name="connsiteY114" fmla="*/ 672057 h 6152606"/>
                <a:gd name="connsiteX115" fmla="*/ 3113022 w 7323801"/>
                <a:gd name="connsiteY115" fmla="*/ 661443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3758 w 7323801"/>
                <a:gd name="connsiteY127" fmla="*/ 1244499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70670 w 7323801"/>
                <a:gd name="connsiteY112" fmla="*/ 679268 h 6152606"/>
                <a:gd name="connsiteX113" fmla="*/ 2984517 w 7323801"/>
                <a:gd name="connsiteY113" fmla="*/ 783771 h 6152606"/>
                <a:gd name="connsiteX114" fmla="*/ 3021582 w 7323801"/>
                <a:gd name="connsiteY114" fmla="*/ 672057 h 6152606"/>
                <a:gd name="connsiteX115" fmla="*/ 3113022 w 7323801"/>
                <a:gd name="connsiteY115" fmla="*/ 661443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3758 w 7323801"/>
                <a:gd name="connsiteY127" fmla="*/ 1244499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884260 w 7323801"/>
                <a:gd name="connsiteY112" fmla="*/ 736418 h 6152606"/>
                <a:gd name="connsiteX113" fmla="*/ 2984517 w 7323801"/>
                <a:gd name="connsiteY113" fmla="*/ 783771 h 6152606"/>
                <a:gd name="connsiteX114" fmla="*/ 3021582 w 7323801"/>
                <a:gd name="connsiteY114" fmla="*/ 672057 h 6152606"/>
                <a:gd name="connsiteX115" fmla="*/ 3113022 w 7323801"/>
                <a:gd name="connsiteY115" fmla="*/ 661443 h 6152606"/>
                <a:gd name="connsiteX116" fmla="*/ 3166613 w 7323801"/>
                <a:gd name="connsiteY116" fmla="*/ 509451 h 6152606"/>
                <a:gd name="connsiteX117" fmla="*/ 3310304 w 7323801"/>
                <a:gd name="connsiteY117" fmla="*/ 574766 h 6152606"/>
                <a:gd name="connsiteX118" fmla="*/ 3262037 w 7323801"/>
                <a:gd name="connsiteY118" fmla="*/ 689519 h 6152606"/>
                <a:gd name="connsiteX119" fmla="*/ 3265238 w 7323801"/>
                <a:gd name="connsiteY119" fmla="*/ 770346 h 6152606"/>
                <a:gd name="connsiteX120" fmla="*/ 3568884 w 7323801"/>
                <a:gd name="connsiteY120" fmla="*/ 774246 h 6152606"/>
                <a:gd name="connsiteX121" fmla="*/ 3557976 w 7323801"/>
                <a:gd name="connsiteY121" fmla="*/ 946876 h 6152606"/>
                <a:gd name="connsiteX122" fmla="*/ 3506247 w 7323801"/>
                <a:gd name="connsiteY122" fmla="*/ 1018903 h 6152606"/>
                <a:gd name="connsiteX123" fmla="*/ 3623813 w 7323801"/>
                <a:gd name="connsiteY123" fmla="*/ 1084217 h 6152606"/>
                <a:gd name="connsiteX124" fmla="*/ 3713359 w 7323801"/>
                <a:gd name="connsiteY124" fmla="*/ 1162594 h 6152606"/>
                <a:gd name="connsiteX125" fmla="*/ 3833603 w 7323801"/>
                <a:gd name="connsiteY125" fmla="*/ 1147445 h 6152606"/>
                <a:gd name="connsiteX126" fmla="*/ 3892255 w 7323801"/>
                <a:gd name="connsiteY126" fmla="*/ 1240971 h 6152606"/>
                <a:gd name="connsiteX127" fmla="*/ 4003758 w 7323801"/>
                <a:gd name="connsiteY127" fmla="*/ 1244499 h 6152606"/>
                <a:gd name="connsiteX128" fmla="*/ 4005574 w 7323801"/>
                <a:gd name="connsiteY128" fmla="*/ 1359898 h 6152606"/>
                <a:gd name="connsiteX129" fmla="*/ 4779844 w 7323801"/>
                <a:gd name="connsiteY129" fmla="*/ 1833462 h 6152606"/>
                <a:gd name="connsiteX130" fmla="*/ 4957563 w 7323801"/>
                <a:gd name="connsiteY130" fmla="*/ 1903504 h 6152606"/>
                <a:gd name="connsiteX131" fmla="*/ 5147905 w 7323801"/>
                <a:gd name="connsiteY131" fmla="*/ 1960245 h 6152606"/>
                <a:gd name="connsiteX132" fmla="*/ 5516936 w 7323801"/>
                <a:gd name="connsiteY132" fmla="*/ 1900509 h 6152606"/>
                <a:gd name="connsiteX133" fmla="*/ 5805310 w 7323801"/>
                <a:gd name="connsiteY133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868431 w 7323801"/>
                <a:gd name="connsiteY112" fmla="*/ 653949 h 6152606"/>
                <a:gd name="connsiteX113" fmla="*/ 2884260 w 7323801"/>
                <a:gd name="connsiteY113" fmla="*/ 736418 h 6152606"/>
                <a:gd name="connsiteX114" fmla="*/ 2984517 w 7323801"/>
                <a:gd name="connsiteY114" fmla="*/ 783771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84260 w 7323801"/>
                <a:gd name="connsiteY113" fmla="*/ 736418 h 6152606"/>
                <a:gd name="connsiteX114" fmla="*/ 2984517 w 7323801"/>
                <a:gd name="connsiteY114" fmla="*/ 783771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84260 w 7323801"/>
                <a:gd name="connsiteY113" fmla="*/ 736418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48601 w 7323801"/>
                <a:gd name="connsiteY109" fmla="*/ 561703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22198 w 7323801"/>
                <a:gd name="connsiteY109" fmla="*/ 628378 h 6152606"/>
                <a:gd name="connsiteX110" fmla="*/ 2735538 w 7323801"/>
                <a:gd name="connsiteY110" fmla="*/ 444137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1035 w 7323801"/>
                <a:gd name="connsiteY108" fmla="*/ 600891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00407 w 7323801"/>
                <a:gd name="connsiteY103" fmla="*/ 444137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631035 w 7323801"/>
                <a:gd name="connsiteY102" fmla="*/ 365760 h 6152606"/>
                <a:gd name="connsiteX103" fmla="*/ 2538811 w 7323801"/>
                <a:gd name="connsiteY103" fmla="*/ 510812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591847 w 7323801"/>
                <a:gd name="connsiteY101" fmla="*/ 287383 h 6152606"/>
                <a:gd name="connsiteX102" fmla="*/ 2523023 w 7323801"/>
                <a:gd name="connsiteY102" fmla="*/ 432435 h 6152606"/>
                <a:gd name="connsiteX103" fmla="*/ 2538811 w 7323801"/>
                <a:gd name="connsiteY103" fmla="*/ 510812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526533 w 7323801"/>
                <a:gd name="connsiteY100" fmla="*/ 287383 h 6152606"/>
                <a:gd name="connsiteX101" fmla="*/ 2613450 w 7323801"/>
                <a:gd name="connsiteY101" fmla="*/ 289764 h 6152606"/>
                <a:gd name="connsiteX102" fmla="*/ 2523023 w 7323801"/>
                <a:gd name="connsiteY102" fmla="*/ 432435 h 6152606"/>
                <a:gd name="connsiteX103" fmla="*/ 2538811 w 7323801"/>
                <a:gd name="connsiteY103" fmla="*/ 510812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43653 w 7323801"/>
                <a:gd name="connsiteY99" fmla="*/ 287383 h 6152606"/>
                <a:gd name="connsiteX100" fmla="*/ 2492930 w 7323801"/>
                <a:gd name="connsiteY100" fmla="*/ 265952 h 6152606"/>
                <a:gd name="connsiteX101" fmla="*/ 2613450 w 7323801"/>
                <a:gd name="connsiteY101" fmla="*/ 289764 h 6152606"/>
                <a:gd name="connsiteX102" fmla="*/ 2523023 w 7323801"/>
                <a:gd name="connsiteY102" fmla="*/ 432435 h 6152606"/>
                <a:gd name="connsiteX103" fmla="*/ 2538811 w 7323801"/>
                <a:gd name="connsiteY103" fmla="*/ 510812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430063 w 7323801"/>
                <a:gd name="connsiteY99" fmla="*/ 239758 h 6152606"/>
                <a:gd name="connsiteX100" fmla="*/ 2492930 w 7323801"/>
                <a:gd name="connsiteY100" fmla="*/ 265952 h 6152606"/>
                <a:gd name="connsiteX101" fmla="*/ 2613450 w 7323801"/>
                <a:gd name="connsiteY101" fmla="*/ 289764 h 6152606"/>
                <a:gd name="connsiteX102" fmla="*/ 2523023 w 7323801"/>
                <a:gd name="connsiteY102" fmla="*/ 432435 h 6152606"/>
                <a:gd name="connsiteX103" fmla="*/ 2538811 w 7323801"/>
                <a:gd name="connsiteY103" fmla="*/ 510812 h 6152606"/>
                <a:gd name="connsiteX104" fmla="*/ 2474281 w 7323801"/>
                <a:gd name="connsiteY104" fmla="*/ 561703 h 6152606"/>
                <a:gd name="connsiteX105" fmla="*/ 2395904 w 7323801"/>
                <a:gd name="connsiteY105" fmla="*/ 666206 h 6152606"/>
                <a:gd name="connsiteX106" fmla="*/ 2461218 w 7323801"/>
                <a:gd name="connsiteY106" fmla="*/ 731520 h 6152606"/>
                <a:gd name="connsiteX107" fmla="*/ 2539595 w 7323801"/>
                <a:gd name="connsiteY107" fmla="*/ 653143 h 6152606"/>
                <a:gd name="connsiteX108" fmla="*/ 2633435 w 7323801"/>
                <a:gd name="connsiteY108" fmla="*/ 660422 h 6152606"/>
                <a:gd name="connsiteX109" fmla="*/ 2722198 w 7323801"/>
                <a:gd name="connsiteY109" fmla="*/ 628378 h 6152606"/>
                <a:gd name="connsiteX110" fmla="*/ 2733137 w 7323801"/>
                <a:gd name="connsiteY110" fmla="*/ 460806 h 6152606"/>
                <a:gd name="connsiteX111" fmla="*/ 2853104 w 7323801"/>
                <a:gd name="connsiteY111" fmla="*/ 535577 h 6152606"/>
                <a:gd name="connsiteX112" fmla="*/ 2923637 w 7323801"/>
                <a:gd name="connsiteY112" fmla="*/ 668237 h 6152606"/>
                <a:gd name="connsiteX113" fmla="*/ 2898661 w 7323801"/>
                <a:gd name="connsiteY113" fmla="*/ 734037 h 6152606"/>
                <a:gd name="connsiteX114" fmla="*/ 3025322 w 7323801"/>
                <a:gd name="connsiteY114" fmla="*/ 781390 h 6152606"/>
                <a:gd name="connsiteX115" fmla="*/ 3021582 w 7323801"/>
                <a:gd name="connsiteY115" fmla="*/ 672057 h 6152606"/>
                <a:gd name="connsiteX116" fmla="*/ 3113022 w 7323801"/>
                <a:gd name="connsiteY116" fmla="*/ 661443 h 6152606"/>
                <a:gd name="connsiteX117" fmla="*/ 3166613 w 7323801"/>
                <a:gd name="connsiteY117" fmla="*/ 509451 h 6152606"/>
                <a:gd name="connsiteX118" fmla="*/ 3310304 w 7323801"/>
                <a:gd name="connsiteY118" fmla="*/ 574766 h 6152606"/>
                <a:gd name="connsiteX119" fmla="*/ 3262037 w 7323801"/>
                <a:gd name="connsiteY119" fmla="*/ 689519 h 6152606"/>
                <a:gd name="connsiteX120" fmla="*/ 3265238 w 7323801"/>
                <a:gd name="connsiteY120" fmla="*/ 770346 h 6152606"/>
                <a:gd name="connsiteX121" fmla="*/ 3568884 w 7323801"/>
                <a:gd name="connsiteY121" fmla="*/ 774246 h 6152606"/>
                <a:gd name="connsiteX122" fmla="*/ 3557976 w 7323801"/>
                <a:gd name="connsiteY122" fmla="*/ 946876 h 6152606"/>
                <a:gd name="connsiteX123" fmla="*/ 3506247 w 7323801"/>
                <a:gd name="connsiteY123" fmla="*/ 1018903 h 6152606"/>
                <a:gd name="connsiteX124" fmla="*/ 3623813 w 7323801"/>
                <a:gd name="connsiteY124" fmla="*/ 1084217 h 6152606"/>
                <a:gd name="connsiteX125" fmla="*/ 3713359 w 7323801"/>
                <a:gd name="connsiteY125" fmla="*/ 1162594 h 6152606"/>
                <a:gd name="connsiteX126" fmla="*/ 3833603 w 7323801"/>
                <a:gd name="connsiteY126" fmla="*/ 1147445 h 6152606"/>
                <a:gd name="connsiteX127" fmla="*/ 3892255 w 7323801"/>
                <a:gd name="connsiteY127" fmla="*/ 1240971 h 6152606"/>
                <a:gd name="connsiteX128" fmla="*/ 4003758 w 7323801"/>
                <a:gd name="connsiteY128" fmla="*/ 1244499 h 6152606"/>
                <a:gd name="connsiteX129" fmla="*/ 4005574 w 7323801"/>
                <a:gd name="connsiteY129" fmla="*/ 1359898 h 6152606"/>
                <a:gd name="connsiteX130" fmla="*/ 4779844 w 7323801"/>
                <a:gd name="connsiteY130" fmla="*/ 1833462 h 6152606"/>
                <a:gd name="connsiteX131" fmla="*/ 4957563 w 7323801"/>
                <a:gd name="connsiteY131" fmla="*/ 1903504 h 6152606"/>
                <a:gd name="connsiteX132" fmla="*/ 5147905 w 7323801"/>
                <a:gd name="connsiteY132" fmla="*/ 1960245 h 6152606"/>
                <a:gd name="connsiteX133" fmla="*/ 5516936 w 7323801"/>
                <a:gd name="connsiteY133" fmla="*/ 1900509 h 6152606"/>
                <a:gd name="connsiteX134" fmla="*/ 5805310 w 7323801"/>
                <a:gd name="connsiteY134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11569 w 7323801"/>
                <a:gd name="connsiteY99" fmla="*/ 230087 h 6152606"/>
                <a:gd name="connsiteX100" fmla="*/ 2430063 w 7323801"/>
                <a:gd name="connsiteY100" fmla="*/ 239758 h 6152606"/>
                <a:gd name="connsiteX101" fmla="*/ 2492930 w 7323801"/>
                <a:gd name="connsiteY101" fmla="*/ 265952 h 6152606"/>
                <a:gd name="connsiteX102" fmla="*/ 2613450 w 7323801"/>
                <a:gd name="connsiteY102" fmla="*/ 289764 h 6152606"/>
                <a:gd name="connsiteX103" fmla="*/ 2523023 w 7323801"/>
                <a:gd name="connsiteY103" fmla="*/ 432435 h 6152606"/>
                <a:gd name="connsiteX104" fmla="*/ 2538811 w 7323801"/>
                <a:gd name="connsiteY104" fmla="*/ 510812 h 6152606"/>
                <a:gd name="connsiteX105" fmla="*/ 2474281 w 7323801"/>
                <a:gd name="connsiteY105" fmla="*/ 561703 h 6152606"/>
                <a:gd name="connsiteX106" fmla="*/ 2395904 w 7323801"/>
                <a:gd name="connsiteY106" fmla="*/ 666206 h 6152606"/>
                <a:gd name="connsiteX107" fmla="*/ 2461218 w 7323801"/>
                <a:gd name="connsiteY107" fmla="*/ 731520 h 6152606"/>
                <a:gd name="connsiteX108" fmla="*/ 2539595 w 7323801"/>
                <a:gd name="connsiteY108" fmla="*/ 653143 h 6152606"/>
                <a:gd name="connsiteX109" fmla="*/ 2633435 w 7323801"/>
                <a:gd name="connsiteY109" fmla="*/ 660422 h 6152606"/>
                <a:gd name="connsiteX110" fmla="*/ 2722198 w 7323801"/>
                <a:gd name="connsiteY110" fmla="*/ 628378 h 6152606"/>
                <a:gd name="connsiteX111" fmla="*/ 2733137 w 7323801"/>
                <a:gd name="connsiteY111" fmla="*/ 460806 h 6152606"/>
                <a:gd name="connsiteX112" fmla="*/ 2853104 w 7323801"/>
                <a:gd name="connsiteY112" fmla="*/ 535577 h 6152606"/>
                <a:gd name="connsiteX113" fmla="*/ 2923637 w 7323801"/>
                <a:gd name="connsiteY113" fmla="*/ 668237 h 6152606"/>
                <a:gd name="connsiteX114" fmla="*/ 2898661 w 7323801"/>
                <a:gd name="connsiteY114" fmla="*/ 734037 h 6152606"/>
                <a:gd name="connsiteX115" fmla="*/ 3025322 w 7323801"/>
                <a:gd name="connsiteY115" fmla="*/ 781390 h 6152606"/>
                <a:gd name="connsiteX116" fmla="*/ 3021582 w 7323801"/>
                <a:gd name="connsiteY116" fmla="*/ 672057 h 6152606"/>
                <a:gd name="connsiteX117" fmla="*/ 3113022 w 7323801"/>
                <a:gd name="connsiteY117" fmla="*/ 661443 h 6152606"/>
                <a:gd name="connsiteX118" fmla="*/ 3166613 w 7323801"/>
                <a:gd name="connsiteY118" fmla="*/ 509451 h 6152606"/>
                <a:gd name="connsiteX119" fmla="*/ 3310304 w 7323801"/>
                <a:gd name="connsiteY119" fmla="*/ 574766 h 6152606"/>
                <a:gd name="connsiteX120" fmla="*/ 3262037 w 7323801"/>
                <a:gd name="connsiteY120" fmla="*/ 689519 h 6152606"/>
                <a:gd name="connsiteX121" fmla="*/ 3265238 w 7323801"/>
                <a:gd name="connsiteY121" fmla="*/ 770346 h 6152606"/>
                <a:gd name="connsiteX122" fmla="*/ 3568884 w 7323801"/>
                <a:gd name="connsiteY122" fmla="*/ 774246 h 6152606"/>
                <a:gd name="connsiteX123" fmla="*/ 3557976 w 7323801"/>
                <a:gd name="connsiteY123" fmla="*/ 946876 h 6152606"/>
                <a:gd name="connsiteX124" fmla="*/ 3506247 w 7323801"/>
                <a:gd name="connsiteY124" fmla="*/ 1018903 h 6152606"/>
                <a:gd name="connsiteX125" fmla="*/ 3623813 w 7323801"/>
                <a:gd name="connsiteY125" fmla="*/ 1084217 h 6152606"/>
                <a:gd name="connsiteX126" fmla="*/ 3713359 w 7323801"/>
                <a:gd name="connsiteY126" fmla="*/ 1162594 h 6152606"/>
                <a:gd name="connsiteX127" fmla="*/ 3833603 w 7323801"/>
                <a:gd name="connsiteY127" fmla="*/ 1147445 h 6152606"/>
                <a:gd name="connsiteX128" fmla="*/ 3892255 w 7323801"/>
                <a:gd name="connsiteY128" fmla="*/ 1240971 h 6152606"/>
                <a:gd name="connsiteX129" fmla="*/ 4003758 w 7323801"/>
                <a:gd name="connsiteY129" fmla="*/ 1244499 h 6152606"/>
                <a:gd name="connsiteX130" fmla="*/ 4005574 w 7323801"/>
                <a:gd name="connsiteY130" fmla="*/ 1359898 h 6152606"/>
                <a:gd name="connsiteX131" fmla="*/ 4779844 w 7323801"/>
                <a:gd name="connsiteY131" fmla="*/ 1833462 h 6152606"/>
                <a:gd name="connsiteX132" fmla="*/ 4957563 w 7323801"/>
                <a:gd name="connsiteY132" fmla="*/ 1903504 h 6152606"/>
                <a:gd name="connsiteX133" fmla="*/ 5147905 w 7323801"/>
                <a:gd name="connsiteY133" fmla="*/ 1960245 h 6152606"/>
                <a:gd name="connsiteX134" fmla="*/ 5516936 w 7323801"/>
                <a:gd name="connsiteY134" fmla="*/ 1900509 h 6152606"/>
                <a:gd name="connsiteX135" fmla="*/ 5805310 w 7323801"/>
                <a:gd name="connsiteY135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99961 w 7323801"/>
                <a:gd name="connsiteY98" fmla="*/ 222068 h 6152606"/>
                <a:gd name="connsiteX99" fmla="*/ 2373976 w 7323801"/>
                <a:gd name="connsiteY99" fmla="*/ 265805 h 6152606"/>
                <a:gd name="connsiteX100" fmla="*/ 2430063 w 7323801"/>
                <a:gd name="connsiteY100" fmla="*/ 239758 h 6152606"/>
                <a:gd name="connsiteX101" fmla="*/ 2492930 w 7323801"/>
                <a:gd name="connsiteY101" fmla="*/ 265952 h 6152606"/>
                <a:gd name="connsiteX102" fmla="*/ 2613450 w 7323801"/>
                <a:gd name="connsiteY102" fmla="*/ 289764 h 6152606"/>
                <a:gd name="connsiteX103" fmla="*/ 2523023 w 7323801"/>
                <a:gd name="connsiteY103" fmla="*/ 432435 h 6152606"/>
                <a:gd name="connsiteX104" fmla="*/ 2538811 w 7323801"/>
                <a:gd name="connsiteY104" fmla="*/ 510812 h 6152606"/>
                <a:gd name="connsiteX105" fmla="*/ 2474281 w 7323801"/>
                <a:gd name="connsiteY105" fmla="*/ 561703 h 6152606"/>
                <a:gd name="connsiteX106" fmla="*/ 2395904 w 7323801"/>
                <a:gd name="connsiteY106" fmla="*/ 666206 h 6152606"/>
                <a:gd name="connsiteX107" fmla="*/ 2461218 w 7323801"/>
                <a:gd name="connsiteY107" fmla="*/ 731520 h 6152606"/>
                <a:gd name="connsiteX108" fmla="*/ 2539595 w 7323801"/>
                <a:gd name="connsiteY108" fmla="*/ 653143 h 6152606"/>
                <a:gd name="connsiteX109" fmla="*/ 2633435 w 7323801"/>
                <a:gd name="connsiteY109" fmla="*/ 660422 h 6152606"/>
                <a:gd name="connsiteX110" fmla="*/ 2722198 w 7323801"/>
                <a:gd name="connsiteY110" fmla="*/ 628378 h 6152606"/>
                <a:gd name="connsiteX111" fmla="*/ 2733137 w 7323801"/>
                <a:gd name="connsiteY111" fmla="*/ 460806 h 6152606"/>
                <a:gd name="connsiteX112" fmla="*/ 2853104 w 7323801"/>
                <a:gd name="connsiteY112" fmla="*/ 535577 h 6152606"/>
                <a:gd name="connsiteX113" fmla="*/ 2923637 w 7323801"/>
                <a:gd name="connsiteY113" fmla="*/ 668237 h 6152606"/>
                <a:gd name="connsiteX114" fmla="*/ 2898661 w 7323801"/>
                <a:gd name="connsiteY114" fmla="*/ 734037 h 6152606"/>
                <a:gd name="connsiteX115" fmla="*/ 3025322 w 7323801"/>
                <a:gd name="connsiteY115" fmla="*/ 781390 h 6152606"/>
                <a:gd name="connsiteX116" fmla="*/ 3021582 w 7323801"/>
                <a:gd name="connsiteY116" fmla="*/ 672057 h 6152606"/>
                <a:gd name="connsiteX117" fmla="*/ 3113022 w 7323801"/>
                <a:gd name="connsiteY117" fmla="*/ 661443 h 6152606"/>
                <a:gd name="connsiteX118" fmla="*/ 3166613 w 7323801"/>
                <a:gd name="connsiteY118" fmla="*/ 509451 h 6152606"/>
                <a:gd name="connsiteX119" fmla="*/ 3310304 w 7323801"/>
                <a:gd name="connsiteY119" fmla="*/ 574766 h 6152606"/>
                <a:gd name="connsiteX120" fmla="*/ 3262037 w 7323801"/>
                <a:gd name="connsiteY120" fmla="*/ 689519 h 6152606"/>
                <a:gd name="connsiteX121" fmla="*/ 3265238 w 7323801"/>
                <a:gd name="connsiteY121" fmla="*/ 770346 h 6152606"/>
                <a:gd name="connsiteX122" fmla="*/ 3568884 w 7323801"/>
                <a:gd name="connsiteY122" fmla="*/ 774246 h 6152606"/>
                <a:gd name="connsiteX123" fmla="*/ 3557976 w 7323801"/>
                <a:gd name="connsiteY123" fmla="*/ 946876 h 6152606"/>
                <a:gd name="connsiteX124" fmla="*/ 3506247 w 7323801"/>
                <a:gd name="connsiteY124" fmla="*/ 1018903 h 6152606"/>
                <a:gd name="connsiteX125" fmla="*/ 3623813 w 7323801"/>
                <a:gd name="connsiteY125" fmla="*/ 1084217 h 6152606"/>
                <a:gd name="connsiteX126" fmla="*/ 3713359 w 7323801"/>
                <a:gd name="connsiteY126" fmla="*/ 1162594 h 6152606"/>
                <a:gd name="connsiteX127" fmla="*/ 3833603 w 7323801"/>
                <a:gd name="connsiteY127" fmla="*/ 1147445 h 6152606"/>
                <a:gd name="connsiteX128" fmla="*/ 3892255 w 7323801"/>
                <a:gd name="connsiteY128" fmla="*/ 1240971 h 6152606"/>
                <a:gd name="connsiteX129" fmla="*/ 4003758 w 7323801"/>
                <a:gd name="connsiteY129" fmla="*/ 1244499 h 6152606"/>
                <a:gd name="connsiteX130" fmla="*/ 4005574 w 7323801"/>
                <a:gd name="connsiteY130" fmla="*/ 1359898 h 6152606"/>
                <a:gd name="connsiteX131" fmla="*/ 4779844 w 7323801"/>
                <a:gd name="connsiteY131" fmla="*/ 1833462 h 6152606"/>
                <a:gd name="connsiteX132" fmla="*/ 4957563 w 7323801"/>
                <a:gd name="connsiteY132" fmla="*/ 1903504 h 6152606"/>
                <a:gd name="connsiteX133" fmla="*/ 5147905 w 7323801"/>
                <a:gd name="connsiteY133" fmla="*/ 1960245 h 6152606"/>
                <a:gd name="connsiteX134" fmla="*/ 5516936 w 7323801"/>
                <a:gd name="connsiteY134" fmla="*/ 1900509 h 6152606"/>
                <a:gd name="connsiteX135" fmla="*/ 5805310 w 7323801"/>
                <a:gd name="connsiteY135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2043207 w 7323801"/>
                <a:gd name="connsiteY97" fmla="*/ 248194 h 6152606"/>
                <a:gd name="connsiteX98" fmla="*/ 2135154 w 7323801"/>
                <a:gd name="connsiteY98" fmla="*/ 207780 h 6152606"/>
                <a:gd name="connsiteX99" fmla="*/ 2373976 w 7323801"/>
                <a:gd name="connsiteY99" fmla="*/ 265805 h 6152606"/>
                <a:gd name="connsiteX100" fmla="*/ 2430063 w 7323801"/>
                <a:gd name="connsiteY100" fmla="*/ 239758 h 6152606"/>
                <a:gd name="connsiteX101" fmla="*/ 2492930 w 7323801"/>
                <a:gd name="connsiteY101" fmla="*/ 265952 h 6152606"/>
                <a:gd name="connsiteX102" fmla="*/ 2613450 w 7323801"/>
                <a:gd name="connsiteY102" fmla="*/ 289764 h 6152606"/>
                <a:gd name="connsiteX103" fmla="*/ 2523023 w 7323801"/>
                <a:gd name="connsiteY103" fmla="*/ 432435 h 6152606"/>
                <a:gd name="connsiteX104" fmla="*/ 2538811 w 7323801"/>
                <a:gd name="connsiteY104" fmla="*/ 510812 h 6152606"/>
                <a:gd name="connsiteX105" fmla="*/ 2474281 w 7323801"/>
                <a:gd name="connsiteY105" fmla="*/ 561703 h 6152606"/>
                <a:gd name="connsiteX106" fmla="*/ 2395904 w 7323801"/>
                <a:gd name="connsiteY106" fmla="*/ 666206 h 6152606"/>
                <a:gd name="connsiteX107" fmla="*/ 2461218 w 7323801"/>
                <a:gd name="connsiteY107" fmla="*/ 731520 h 6152606"/>
                <a:gd name="connsiteX108" fmla="*/ 2539595 w 7323801"/>
                <a:gd name="connsiteY108" fmla="*/ 653143 h 6152606"/>
                <a:gd name="connsiteX109" fmla="*/ 2633435 w 7323801"/>
                <a:gd name="connsiteY109" fmla="*/ 660422 h 6152606"/>
                <a:gd name="connsiteX110" fmla="*/ 2722198 w 7323801"/>
                <a:gd name="connsiteY110" fmla="*/ 628378 h 6152606"/>
                <a:gd name="connsiteX111" fmla="*/ 2733137 w 7323801"/>
                <a:gd name="connsiteY111" fmla="*/ 460806 h 6152606"/>
                <a:gd name="connsiteX112" fmla="*/ 2853104 w 7323801"/>
                <a:gd name="connsiteY112" fmla="*/ 535577 h 6152606"/>
                <a:gd name="connsiteX113" fmla="*/ 2923637 w 7323801"/>
                <a:gd name="connsiteY113" fmla="*/ 668237 h 6152606"/>
                <a:gd name="connsiteX114" fmla="*/ 2898661 w 7323801"/>
                <a:gd name="connsiteY114" fmla="*/ 734037 h 6152606"/>
                <a:gd name="connsiteX115" fmla="*/ 3025322 w 7323801"/>
                <a:gd name="connsiteY115" fmla="*/ 781390 h 6152606"/>
                <a:gd name="connsiteX116" fmla="*/ 3021582 w 7323801"/>
                <a:gd name="connsiteY116" fmla="*/ 672057 h 6152606"/>
                <a:gd name="connsiteX117" fmla="*/ 3113022 w 7323801"/>
                <a:gd name="connsiteY117" fmla="*/ 661443 h 6152606"/>
                <a:gd name="connsiteX118" fmla="*/ 3166613 w 7323801"/>
                <a:gd name="connsiteY118" fmla="*/ 509451 h 6152606"/>
                <a:gd name="connsiteX119" fmla="*/ 3310304 w 7323801"/>
                <a:gd name="connsiteY119" fmla="*/ 574766 h 6152606"/>
                <a:gd name="connsiteX120" fmla="*/ 3262037 w 7323801"/>
                <a:gd name="connsiteY120" fmla="*/ 689519 h 6152606"/>
                <a:gd name="connsiteX121" fmla="*/ 3265238 w 7323801"/>
                <a:gd name="connsiteY121" fmla="*/ 770346 h 6152606"/>
                <a:gd name="connsiteX122" fmla="*/ 3568884 w 7323801"/>
                <a:gd name="connsiteY122" fmla="*/ 774246 h 6152606"/>
                <a:gd name="connsiteX123" fmla="*/ 3557976 w 7323801"/>
                <a:gd name="connsiteY123" fmla="*/ 946876 h 6152606"/>
                <a:gd name="connsiteX124" fmla="*/ 3506247 w 7323801"/>
                <a:gd name="connsiteY124" fmla="*/ 1018903 h 6152606"/>
                <a:gd name="connsiteX125" fmla="*/ 3623813 w 7323801"/>
                <a:gd name="connsiteY125" fmla="*/ 1084217 h 6152606"/>
                <a:gd name="connsiteX126" fmla="*/ 3713359 w 7323801"/>
                <a:gd name="connsiteY126" fmla="*/ 1162594 h 6152606"/>
                <a:gd name="connsiteX127" fmla="*/ 3833603 w 7323801"/>
                <a:gd name="connsiteY127" fmla="*/ 1147445 h 6152606"/>
                <a:gd name="connsiteX128" fmla="*/ 3892255 w 7323801"/>
                <a:gd name="connsiteY128" fmla="*/ 1240971 h 6152606"/>
                <a:gd name="connsiteX129" fmla="*/ 4003758 w 7323801"/>
                <a:gd name="connsiteY129" fmla="*/ 1244499 h 6152606"/>
                <a:gd name="connsiteX130" fmla="*/ 4005574 w 7323801"/>
                <a:gd name="connsiteY130" fmla="*/ 1359898 h 6152606"/>
                <a:gd name="connsiteX131" fmla="*/ 4779844 w 7323801"/>
                <a:gd name="connsiteY131" fmla="*/ 1833462 h 6152606"/>
                <a:gd name="connsiteX132" fmla="*/ 4957563 w 7323801"/>
                <a:gd name="connsiteY132" fmla="*/ 1903504 h 6152606"/>
                <a:gd name="connsiteX133" fmla="*/ 5147905 w 7323801"/>
                <a:gd name="connsiteY133" fmla="*/ 1960245 h 6152606"/>
                <a:gd name="connsiteX134" fmla="*/ 5516936 w 7323801"/>
                <a:gd name="connsiteY134" fmla="*/ 1900509 h 6152606"/>
                <a:gd name="connsiteX135" fmla="*/ 5805310 w 7323801"/>
                <a:gd name="connsiteY135" fmla="*/ 1397726 h 6152606"/>
                <a:gd name="connsiteX0" fmla="*/ 5805310 w 7323801"/>
                <a:gd name="connsiteY0" fmla="*/ 1397726 h 6152606"/>
                <a:gd name="connsiteX1" fmla="*/ 6693584 w 7323801"/>
                <a:gd name="connsiteY1" fmla="*/ 1920240 h 6152606"/>
                <a:gd name="connsiteX2" fmla="*/ 6236384 w 7323801"/>
                <a:gd name="connsiteY2" fmla="*/ 2717074 h 6152606"/>
                <a:gd name="connsiteX3" fmla="*/ 6641333 w 7323801"/>
                <a:gd name="connsiteY3" fmla="*/ 3122023 h 6152606"/>
                <a:gd name="connsiteX4" fmla="*/ 6680521 w 7323801"/>
                <a:gd name="connsiteY4" fmla="*/ 3500846 h 6152606"/>
                <a:gd name="connsiteX5" fmla="*/ 6798087 w 7323801"/>
                <a:gd name="connsiteY5" fmla="*/ 3853543 h 6152606"/>
                <a:gd name="connsiteX6" fmla="*/ 6980967 w 7323801"/>
                <a:gd name="connsiteY6" fmla="*/ 4180114 h 6152606"/>
                <a:gd name="connsiteX7" fmla="*/ 7111595 w 7323801"/>
                <a:gd name="connsiteY7" fmla="*/ 4611188 h 6152606"/>
                <a:gd name="connsiteX8" fmla="*/ 7203035 w 7323801"/>
                <a:gd name="connsiteY8" fmla="*/ 4937760 h 6152606"/>
                <a:gd name="connsiteX9" fmla="*/ 7137721 w 7323801"/>
                <a:gd name="connsiteY9" fmla="*/ 5199017 h 6152606"/>
                <a:gd name="connsiteX10" fmla="*/ 7085209 w 7323801"/>
                <a:gd name="connsiteY10" fmla="*/ 5411561 h 6152606"/>
                <a:gd name="connsiteX11" fmla="*/ 7125705 w 7323801"/>
                <a:gd name="connsiteY11" fmla="*/ 5470424 h 6152606"/>
                <a:gd name="connsiteX12" fmla="*/ 7203035 w 7323801"/>
                <a:gd name="connsiteY12" fmla="*/ 5525588 h 6152606"/>
                <a:gd name="connsiteX13" fmla="*/ 7234779 w 7323801"/>
                <a:gd name="connsiteY13" fmla="*/ 5644243 h 6152606"/>
                <a:gd name="connsiteX14" fmla="*/ 7176910 w 7323801"/>
                <a:gd name="connsiteY14" fmla="*/ 5786846 h 6152606"/>
                <a:gd name="connsiteX15" fmla="*/ 7268089 w 7323801"/>
                <a:gd name="connsiteY15" fmla="*/ 5891348 h 6152606"/>
                <a:gd name="connsiteX16" fmla="*/ 7281413 w 7323801"/>
                <a:gd name="connsiteY16" fmla="*/ 6035040 h 6152606"/>
                <a:gd name="connsiteX17" fmla="*/ 7323801 w 7323801"/>
                <a:gd name="connsiteY17" fmla="*/ 6103892 h 6152606"/>
                <a:gd name="connsiteX18" fmla="*/ 7118519 w 7323801"/>
                <a:gd name="connsiteY18" fmla="*/ 6146981 h 6152606"/>
                <a:gd name="connsiteX19" fmla="*/ 7016694 w 7323801"/>
                <a:gd name="connsiteY19" fmla="*/ 6130018 h 6152606"/>
                <a:gd name="connsiteX20" fmla="*/ 6955887 w 7323801"/>
                <a:gd name="connsiteY20" fmla="*/ 6088743 h 6152606"/>
                <a:gd name="connsiteX21" fmla="*/ 6843676 w 7323801"/>
                <a:gd name="connsiteY21" fmla="*/ 6137093 h 6152606"/>
                <a:gd name="connsiteX22" fmla="*/ 6810627 w 7323801"/>
                <a:gd name="connsiteY22" fmla="*/ 6044928 h 6152606"/>
                <a:gd name="connsiteX23" fmla="*/ 6735189 w 7323801"/>
                <a:gd name="connsiteY23" fmla="*/ 5999752 h 6152606"/>
                <a:gd name="connsiteX24" fmla="*/ 6641333 w 7323801"/>
                <a:gd name="connsiteY24" fmla="*/ 6087291 h 6152606"/>
                <a:gd name="connsiteX25" fmla="*/ 6497641 w 7323801"/>
                <a:gd name="connsiteY25" fmla="*/ 6152606 h 6152606"/>
                <a:gd name="connsiteX26" fmla="*/ 6406201 w 7323801"/>
                <a:gd name="connsiteY26" fmla="*/ 6139543 h 6152606"/>
                <a:gd name="connsiteX27" fmla="*/ 6301698 w 7323801"/>
                <a:gd name="connsiteY27" fmla="*/ 6074228 h 6152606"/>
                <a:gd name="connsiteX28" fmla="*/ 6197195 w 7323801"/>
                <a:gd name="connsiteY28" fmla="*/ 6126480 h 6152606"/>
                <a:gd name="connsiteX29" fmla="*/ 6079630 w 7323801"/>
                <a:gd name="connsiteY29" fmla="*/ 6126480 h 6152606"/>
                <a:gd name="connsiteX30" fmla="*/ 6026857 w 7323801"/>
                <a:gd name="connsiteY30" fmla="*/ 6087654 h 6152606"/>
                <a:gd name="connsiteX31" fmla="*/ 5903412 w 7323801"/>
                <a:gd name="connsiteY31" fmla="*/ 6010366 h 6152606"/>
                <a:gd name="connsiteX32" fmla="*/ 5868209 w 7323801"/>
                <a:gd name="connsiteY32" fmla="*/ 6019165 h 6152606"/>
                <a:gd name="connsiteX33" fmla="*/ 5817327 w 7323801"/>
                <a:gd name="connsiteY33" fmla="*/ 5970451 h 6152606"/>
                <a:gd name="connsiteX34" fmla="*/ 5733073 w 7323801"/>
                <a:gd name="connsiteY34" fmla="*/ 5966913 h 6152606"/>
                <a:gd name="connsiteX35" fmla="*/ 5697084 w 7323801"/>
                <a:gd name="connsiteY35" fmla="*/ 5917837 h 6152606"/>
                <a:gd name="connsiteX36" fmla="*/ 5674681 w 7323801"/>
                <a:gd name="connsiteY36" fmla="*/ 5826034 h 6152606"/>
                <a:gd name="connsiteX37" fmla="*/ 5583241 w 7323801"/>
                <a:gd name="connsiteY37" fmla="*/ 5773783 h 6152606"/>
                <a:gd name="connsiteX38" fmla="*/ 5596304 w 7323801"/>
                <a:gd name="connsiteY38" fmla="*/ 5708468 h 6152606"/>
                <a:gd name="connsiteX39" fmla="*/ 5504864 w 7323801"/>
                <a:gd name="connsiteY39" fmla="*/ 5643154 h 6152606"/>
                <a:gd name="connsiteX40" fmla="*/ 5282795 w 7323801"/>
                <a:gd name="connsiteY40" fmla="*/ 5812971 h 6152606"/>
                <a:gd name="connsiteX41" fmla="*/ 5020512 w 7323801"/>
                <a:gd name="connsiteY41" fmla="*/ 5873649 h 6152606"/>
                <a:gd name="connsiteX42" fmla="*/ 4789805 w 7323801"/>
                <a:gd name="connsiteY42" fmla="*/ 6004923 h 6152606"/>
                <a:gd name="connsiteX43" fmla="*/ 4708228 w 7323801"/>
                <a:gd name="connsiteY43" fmla="*/ 5974409 h 6152606"/>
                <a:gd name="connsiteX44" fmla="*/ 4342270 w 7323801"/>
                <a:gd name="connsiteY44" fmla="*/ 5460274 h 6152606"/>
                <a:gd name="connsiteX45" fmla="*/ 3885070 w 7323801"/>
                <a:gd name="connsiteY45" fmla="*/ 4924697 h 6152606"/>
                <a:gd name="connsiteX46" fmla="*/ 3998959 w 7323801"/>
                <a:gd name="connsiteY46" fmla="*/ 5187849 h 6152606"/>
                <a:gd name="connsiteX47" fmla="*/ 3941352 w 7323801"/>
                <a:gd name="connsiteY47" fmla="*/ 5192612 h 6152606"/>
                <a:gd name="connsiteX48" fmla="*/ 3959985 w 7323801"/>
                <a:gd name="connsiteY48" fmla="*/ 5239498 h 6152606"/>
                <a:gd name="connsiteX49" fmla="*/ 3884792 w 7323801"/>
                <a:gd name="connsiteY49" fmla="*/ 5265692 h 6152606"/>
                <a:gd name="connsiteX50" fmla="*/ 3885070 w 7323801"/>
                <a:gd name="connsiteY50" fmla="*/ 5303520 h 6152606"/>
                <a:gd name="connsiteX51" fmla="*/ 3800260 w 7323801"/>
                <a:gd name="connsiteY51" fmla="*/ 5321572 h 6152606"/>
                <a:gd name="connsiteX52" fmla="*/ 3826139 w 7323801"/>
                <a:gd name="connsiteY52" fmla="*/ 5221186 h 6152606"/>
                <a:gd name="connsiteX53" fmla="*/ 3793630 w 7323801"/>
                <a:gd name="connsiteY53" fmla="*/ 5081451 h 6152606"/>
                <a:gd name="connsiteX54" fmla="*/ 3672048 w 7323801"/>
                <a:gd name="connsiteY54" fmla="*/ 4914083 h 6152606"/>
                <a:gd name="connsiteX55" fmla="*/ 3545435 w 7323801"/>
                <a:gd name="connsiteY55" fmla="*/ 4702628 h 6152606"/>
                <a:gd name="connsiteX56" fmla="*/ 3349493 w 7323801"/>
                <a:gd name="connsiteY56" fmla="*/ 4572000 h 6152606"/>
                <a:gd name="connsiteX57" fmla="*/ 3166613 w 7323801"/>
                <a:gd name="connsiteY57" fmla="*/ 4467497 h 6152606"/>
                <a:gd name="connsiteX58" fmla="*/ 3127424 w 7323801"/>
                <a:gd name="connsiteY58" fmla="*/ 4558937 h 6152606"/>
                <a:gd name="connsiteX59" fmla="*/ 3156227 w 7323801"/>
                <a:gd name="connsiteY59" fmla="*/ 4701403 h 6152606"/>
                <a:gd name="connsiteX60" fmla="*/ 3114361 w 7323801"/>
                <a:gd name="connsiteY60" fmla="*/ 4794068 h 6152606"/>
                <a:gd name="connsiteX61" fmla="*/ 2722476 w 7323801"/>
                <a:gd name="connsiteY61" fmla="*/ 4753791 h 6152606"/>
                <a:gd name="connsiteX62" fmla="*/ 2330591 w 7323801"/>
                <a:gd name="connsiteY62" fmla="*/ 4696641 h 6152606"/>
                <a:gd name="connsiteX63" fmla="*/ 2298879 w 7323801"/>
                <a:gd name="connsiteY63" fmla="*/ 4738279 h 6152606"/>
                <a:gd name="connsiteX64" fmla="*/ 2069333 w 7323801"/>
                <a:gd name="connsiteY64" fmla="*/ 4728754 h 6152606"/>
                <a:gd name="connsiteX65" fmla="*/ 1796582 w 7323801"/>
                <a:gd name="connsiteY65" fmla="*/ 4789442 h 6152606"/>
                <a:gd name="connsiteX66" fmla="*/ 1795013 w 7323801"/>
                <a:gd name="connsiteY66" fmla="*/ 4689566 h 6152606"/>
                <a:gd name="connsiteX67" fmla="*/ 1706250 w 7323801"/>
                <a:gd name="connsiteY67" fmla="*/ 4278630 h 6152606"/>
                <a:gd name="connsiteX68" fmla="*/ 1537217 w 7323801"/>
                <a:gd name="connsiteY68" fmla="*/ 4334691 h 6152606"/>
                <a:gd name="connsiteX69" fmla="*/ 1515861 w 7323801"/>
                <a:gd name="connsiteY69" fmla="*/ 4244884 h 6152606"/>
                <a:gd name="connsiteX70" fmla="*/ 695624 w 7323801"/>
                <a:gd name="connsiteY70" fmla="*/ 4736518 h 6152606"/>
                <a:gd name="connsiteX71" fmla="*/ 0 w 7323801"/>
                <a:gd name="connsiteY71" fmla="*/ 4011900 h 6152606"/>
                <a:gd name="connsiteX72" fmla="*/ 388631 w 7323801"/>
                <a:gd name="connsiteY72" fmla="*/ 3435038 h 6152606"/>
                <a:gd name="connsiteX73" fmla="*/ 331710 w 7323801"/>
                <a:gd name="connsiteY73" fmla="*/ 3325981 h 6152606"/>
                <a:gd name="connsiteX74" fmla="*/ 48997 w 7323801"/>
                <a:gd name="connsiteY74" fmla="*/ 3122762 h 6152606"/>
                <a:gd name="connsiteX75" fmla="*/ 292784 w 7323801"/>
                <a:gd name="connsiteY75" fmla="*/ 2965268 h 6152606"/>
                <a:gd name="connsiteX76" fmla="*/ 671607 w 7323801"/>
                <a:gd name="connsiteY76" fmla="*/ 2651760 h 6152606"/>
                <a:gd name="connsiteX77" fmla="*/ 867550 w 7323801"/>
                <a:gd name="connsiteY77" fmla="*/ 2416628 h 6152606"/>
                <a:gd name="connsiteX78" fmla="*/ 1194121 w 7323801"/>
                <a:gd name="connsiteY78" fmla="*/ 2024743 h 6152606"/>
                <a:gd name="connsiteX79" fmla="*/ 1390064 w 7323801"/>
                <a:gd name="connsiteY79" fmla="*/ 1789611 h 6152606"/>
                <a:gd name="connsiteX80" fmla="*/ 1494567 w 7323801"/>
                <a:gd name="connsiteY80" fmla="*/ 1528354 h 6152606"/>
                <a:gd name="connsiteX81" fmla="*/ 1468441 w 7323801"/>
                <a:gd name="connsiteY81" fmla="*/ 1410788 h 6152606"/>
                <a:gd name="connsiteX82" fmla="*/ 1311687 w 7323801"/>
                <a:gd name="connsiteY82" fmla="*/ 1227908 h 6152606"/>
                <a:gd name="connsiteX83" fmla="*/ 1350875 w 7323801"/>
                <a:gd name="connsiteY83" fmla="*/ 1110343 h 6152606"/>
                <a:gd name="connsiteX84" fmla="*/ 1363938 w 7323801"/>
                <a:gd name="connsiteY84" fmla="*/ 992777 h 6152606"/>
                <a:gd name="connsiteX85" fmla="*/ 1429253 w 7323801"/>
                <a:gd name="connsiteY85" fmla="*/ 914400 h 6152606"/>
                <a:gd name="connsiteX86" fmla="*/ 1403127 w 7323801"/>
                <a:gd name="connsiteY86" fmla="*/ 809897 h 6152606"/>
                <a:gd name="connsiteX87" fmla="*/ 1442315 w 7323801"/>
                <a:gd name="connsiteY87" fmla="*/ 783771 h 6152606"/>
                <a:gd name="connsiteX88" fmla="*/ 1533755 w 7323801"/>
                <a:gd name="connsiteY88" fmla="*/ 640080 h 6152606"/>
                <a:gd name="connsiteX89" fmla="*/ 1494567 w 7323801"/>
                <a:gd name="connsiteY89" fmla="*/ 587828 h 6152606"/>
                <a:gd name="connsiteX90" fmla="*/ 1546818 w 7323801"/>
                <a:gd name="connsiteY90" fmla="*/ 535577 h 6152606"/>
                <a:gd name="connsiteX91" fmla="*/ 1481504 w 7323801"/>
                <a:gd name="connsiteY91" fmla="*/ 483326 h 6152606"/>
                <a:gd name="connsiteX92" fmla="*/ 1533755 w 7323801"/>
                <a:gd name="connsiteY92" fmla="*/ 391886 h 6152606"/>
                <a:gd name="connsiteX93" fmla="*/ 1546818 w 7323801"/>
                <a:gd name="connsiteY93" fmla="*/ 274320 h 6152606"/>
                <a:gd name="connsiteX94" fmla="*/ 1599070 w 7323801"/>
                <a:gd name="connsiteY94" fmla="*/ 117566 h 6152606"/>
                <a:gd name="connsiteX95" fmla="*/ 1651321 w 7323801"/>
                <a:gd name="connsiteY95" fmla="*/ 0 h 6152606"/>
                <a:gd name="connsiteX96" fmla="*/ 1899515 w 7323801"/>
                <a:gd name="connsiteY96" fmla="*/ 130628 h 6152606"/>
                <a:gd name="connsiteX97" fmla="*/ 1968800 w 7323801"/>
                <a:gd name="connsiteY97" fmla="*/ 229144 h 6152606"/>
                <a:gd name="connsiteX98" fmla="*/ 2135154 w 7323801"/>
                <a:gd name="connsiteY98" fmla="*/ 207780 h 6152606"/>
                <a:gd name="connsiteX99" fmla="*/ 2373976 w 7323801"/>
                <a:gd name="connsiteY99" fmla="*/ 265805 h 6152606"/>
                <a:gd name="connsiteX100" fmla="*/ 2430063 w 7323801"/>
                <a:gd name="connsiteY100" fmla="*/ 239758 h 6152606"/>
                <a:gd name="connsiteX101" fmla="*/ 2492930 w 7323801"/>
                <a:gd name="connsiteY101" fmla="*/ 265952 h 6152606"/>
                <a:gd name="connsiteX102" fmla="*/ 2613450 w 7323801"/>
                <a:gd name="connsiteY102" fmla="*/ 289764 h 6152606"/>
                <a:gd name="connsiteX103" fmla="*/ 2523023 w 7323801"/>
                <a:gd name="connsiteY103" fmla="*/ 432435 h 6152606"/>
                <a:gd name="connsiteX104" fmla="*/ 2538811 w 7323801"/>
                <a:gd name="connsiteY104" fmla="*/ 510812 h 6152606"/>
                <a:gd name="connsiteX105" fmla="*/ 2474281 w 7323801"/>
                <a:gd name="connsiteY105" fmla="*/ 561703 h 6152606"/>
                <a:gd name="connsiteX106" fmla="*/ 2395904 w 7323801"/>
                <a:gd name="connsiteY106" fmla="*/ 666206 h 6152606"/>
                <a:gd name="connsiteX107" fmla="*/ 2461218 w 7323801"/>
                <a:gd name="connsiteY107" fmla="*/ 731520 h 6152606"/>
                <a:gd name="connsiteX108" fmla="*/ 2539595 w 7323801"/>
                <a:gd name="connsiteY108" fmla="*/ 653143 h 6152606"/>
                <a:gd name="connsiteX109" fmla="*/ 2633435 w 7323801"/>
                <a:gd name="connsiteY109" fmla="*/ 660422 h 6152606"/>
                <a:gd name="connsiteX110" fmla="*/ 2722198 w 7323801"/>
                <a:gd name="connsiteY110" fmla="*/ 628378 h 6152606"/>
                <a:gd name="connsiteX111" fmla="*/ 2733137 w 7323801"/>
                <a:gd name="connsiteY111" fmla="*/ 460806 h 6152606"/>
                <a:gd name="connsiteX112" fmla="*/ 2853104 w 7323801"/>
                <a:gd name="connsiteY112" fmla="*/ 535577 h 6152606"/>
                <a:gd name="connsiteX113" fmla="*/ 2923637 w 7323801"/>
                <a:gd name="connsiteY113" fmla="*/ 668237 h 6152606"/>
                <a:gd name="connsiteX114" fmla="*/ 2898661 w 7323801"/>
                <a:gd name="connsiteY114" fmla="*/ 734037 h 6152606"/>
                <a:gd name="connsiteX115" fmla="*/ 3025322 w 7323801"/>
                <a:gd name="connsiteY115" fmla="*/ 781390 h 6152606"/>
                <a:gd name="connsiteX116" fmla="*/ 3021582 w 7323801"/>
                <a:gd name="connsiteY116" fmla="*/ 672057 h 6152606"/>
                <a:gd name="connsiteX117" fmla="*/ 3113022 w 7323801"/>
                <a:gd name="connsiteY117" fmla="*/ 661443 h 6152606"/>
                <a:gd name="connsiteX118" fmla="*/ 3166613 w 7323801"/>
                <a:gd name="connsiteY118" fmla="*/ 509451 h 6152606"/>
                <a:gd name="connsiteX119" fmla="*/ 3310304 w 7323801"/>
                <a:gd name="connsiteY119" fmla="*/ 574766 h 6152606"/>
                <a:gd name="connsiteX120" fmla="*/ 3262037 w 7323801"/>
                <a:gd name="connsiteY120" fmla="*/ 689519 h 6152606"/>
                <a:gd name="connsiteX121" fmla="*/ 3265238 w 7323801"/>
                <a:gd name="connsiteY121" fmla="*/ 770346 h 6152606"/>
                <a:gd name="connsiteX122" fmla="*/ 3568884 w 7323801"/>
                <a:gd name="connsiteY122" fmla="*/ 774246 h 6152606"/>
                <a:gd name="connsiteX123" fmla="*/ 3557976 w 7323801"/>
                <a:gd name="connsiteY123" fmla="*/ 946876 h 6152606"/>
                <a:gd name="connsiteX124" fmla="*/ 3506247 w 7323801"/>
                <a:gd name="connsiteY124" fmla="*/ 1018903 h 6152606"/>
                <a:gd name="connsiteX125" fmla="*/ 3623813 w 7323801"/>
                <a:gd name="connsiteY125" fmla="*/ 1084217 h 6152606"/>
                <a:gd name="connsiteX126" fmla="*/ 3713359 w 7323801"/>
                <a:gd name="connsiteY126" fmla="*/ 1162594 h 6152606"/>
                <a:gd name="connsiteX127" fmla="*/ 3833603 w 7323801"/>
                <a:gd name="connsiteY127" fmla="*/ 1147445 h 6152606"/>
                <a:gd name="connsiteX128" fmla="*/ 3892255 w 7323801"/>
                <a:gd name="connsiteY128" fmla="*/ 1240971 h 6152606"/>
                <a:gd name="connsiteX129" fmla="*/ 4003758 w 7323801"/>
                <a:gd name="connsiteY129" fmla="*/ 1244499 h 6152606"/>
                <a:gd name="connsiteX130" fmla="*/ 4005574 w 7323801"/>
                <a:gd name="connsiteY130" fmla="*/ 1359898 h 6152606"/>
                <a:gd name="connsiteX131" fmla="*/ 4779844 w 7323801"/>
                <a:gd name="connsiteY131" fmla="*/ 1833462 h 6152606"/>
                <a:gd name="connsiteX132" fmla="*/ 4957563 w 7323801"/>
                <a:gd name="connsiteY132" fmla="*/ 1903504 h 6152606"/>
                <a:gd name="connsiteX133" fmla="*/ 5147905 w 7323801"/>
                <a:gd name="connsiteY133" fmla="*/ 1960245 h 6152606"/>
                <a:gd name="connsiteX134" fmla="*/ 5516936 w 7323801"/>
                <a:gd name="connsiteY134" fmla="*/ 1900509 h 6152606"/>
                <a:gd name="connsiteX135" fmla="*/ 5805310 w 7323801"/>
                <a:gd name="connsiteY135" fmla="*/ 1397726 h 615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7323801" h="6152606">
                  <a:moveTo>
                    <a:pt x="5805310" y="1397726"/>
                  </a:moveTo>
                  <a:lnTo>
                    <a:pt x="6693584" y="1920240"/>
                  </a:lnTo>
                  <a:lnTo>
                    <a:pt x="6236384" y="2717074"/>
                  </a:lnTo>
                  <a:lnTo>
                    <a:pt x="6641333" y="3122023"/>
                  </a:lnTo>
                  <a:lnTo>
                    <a:pt x="6680521" y="3500846"/>
                  </a:lnTo>
                  <a:lnTo>
                    <a:pt x="6798087" y="3853543"/>
                  </a:lnTo>
                  <a:lnTo>
                    <a:pt x="6980967" y="4180114"/>
                  </a:lnTo>
                  <a:lnTo>
                    <a:pt x="7111595" y="4611188"/>
                  </a:lnTo>
                  <a:lnTo>
                    <a:pt x="7203035" y="4937760"/>
                  </a:lnTo>
                  <a:lnTo>
                    <a:pt x="7137721" y="5199017"/>
                  </a:lnTo>
                  <a:lnTo>
                    <a:pt x="7085209" y="5411561"/>
                  </a:lnTo>
                  <a:lnTo>
                    <a:pt x="7125705" y="5470424"/>
                  </a:lnTo>
                  <a:lnTo>
                    <a:pt x="7203035" y="5525588"/>
                  </a:lnTo>
                  <a:lnTo>
                    <a:pt x="7234779" y="5644243"/>
                  </a:lnTo>
                  <a:lnTo>
                    <a:pt x="7176910" y="5786846"/>
                  </a:lnTo>
                  <a:lnTo>
                    <a:pt x="7268089" y="5891348"/>
                  </a:lnTo>
                  <a:lnTo>
                    <a:pt x="7281413" y="6035040"/>
                  </a:lnTo>
                  <a:lnTo>
                    <a:pt x="7323801" y="6103892"/>
                  </a:lnTo>
                  <a:lnTo>
                    <a:pt x="7118519" y="6146981"/>
                  </a:lnTo>
                  <a:lnTo>
                    <a:pt x="7016694" y="6130018"/>
                  </a:lnTo>
                  <a:lnTo>
                    <a:pt x="6955887" y="6088743"/>
                  </a:lnTo>
                  <a:lnTo>
                    <a:pt x="6843676" y="6137093"/>
                  </a:lnTo>
                  <a:lnTo>
                    <a:pt x="6810627" y="6044928"/>
                  </a:lnTo>
                  <a:lnTo>
                    <a:pt x="6735189" y="5999752"/>
                  </a:lnTo>
                  <a:lnTo>
                    <a:pt x="6641333" y="6087291"/>
                  </a:lnTo>
                  <a:lnTo>
                    <a:pt x="6497641" y="6152606"/>
                  </a:lnTo>
                  <a:lnTo>
                    <a:pt x="6406201" y="6139543"/>
                  </a:lnTo>
                  <a:lnTo>
                    <a:pt x="6301698" y="6074228"/>
                  </a:lnTo>
                  <a:lnTo>
                    <a:pt x="6197195" y="6126480"/>
                  </a:lnTo>
                  <a:lnTo>
                    <a:pt x="6079630" y="6126480"/>
                  </a:lnTo>
                  <a:lnTo>
                    <a:pt x="6026857" y="6087654"/>
                  </a:lnTo>
                  <a:lnTo>
                    <a:pt x="5903412" y="6010366"/>
                  </a:lnTo>
                  <a:lnTo>
                    <a:pt x="5868209" y="6019165"/>
                  </a:lnTo>
                  <a:lnTo>
                    <a:pt x="5817327" y="5970451"/>
                  </a:lnTo>
                  <a:lnTo>
                    <a:pt x="5733073" y="5966913"/>
                  </a:lnTo>
                  <a:lnTo>
                    <a:pt x="5697084" y="5917837"/>
                  </a:lnTo>
                  <a:lnTo>
                    <a:pt x="5674681" y="5826034"/>
                  </a:lnTo>
                  <a:lnTo>
                    <a:pt x="5583241" y="5773783"/>
                  </a:lnTo>
                  <a:lnTo>
                    <a:pt x="5596304" y="5708468"/>
                  </a:lnTo>
                  <a:lnTo>
                    <a:pt x="5504864" y="5643154"/>
                  </a:lnTo>
                  <a:lnTo>
                    <a:pt x="5282795" y="5812971"/>
                  </a:lnTo>
                  <a:lnTo>
                    <a:pt x="5020512" y="5873649"/>
                  </a:lnTo>
                  <a:lnTo>
                    <a:pt x="4789805" y="6004923"/>
                  </a:lnTo>
                  <a:lnTo>
                    <a:pt x="4708228" y="5974409"/>
                  </a:lnTo>
                  <a:lnTo>
                    <a:pt x="4342270" y="5460274"/>
                  </a:lnTo>
                  <a:lnTo>
                    <a:pt x="3885070" y="4924697"/>
                  </a:lnTo>
                  <a:lnTo>
                    <a:pt x="3998959" y="5187849"/>
                  </a:lnTo>
                  <a:lnTo>
                    <a:pt x="3941352" y="5192612"/>
                  </a:lnTo>
                  <a:lnTo>
                    <a:pt x="3959985" y="5239498"/>
                  </a:lnTo>
                  <a:lnTo>
                    <a:pt x="3884792" y="5265692"/>
                  </a:lnTo>
                  <a:cubicBezTo>
                    <a:pt x="3884885" y="5278301"/>
                    <a:pt x="3884977" y="5290911"/>
                    <a:pt x="3885070" y="5303520"/>
                  </a:cubicBezTo>
                  <a:lnTo>
                    <a:pt x="3800260" y="5321572"/>
                  </a:lnTo>
                  <a:lnTo>
                    <a:pt x="3826139" y="5221186"/>
                  </a:lnTo>
                  <a:lnTo>
                    <a:pt x="3793630" y="5081451"/>
                  </a:lnTo>
                  <a:lnTo>
                    <a:pt x="3672048" y="4914083"/>
                  </a:lnTo>
                  <a:lnTo>
                    <a:pt x="3545435" y="4702628"/>
                  </a:lnTo>
                  <a:lnTo>
                    <a:pt x="3349493" y="4572000"/>
                  </a:lnTo>
                  <a:lnTo>
                    <a:pt x="3166613" y="4467497"/>
                  </a:lnTo>
                  <a:lnTo>
                    <a:pt x="3127424" y="4558937"/>
                  </a:lnTo>
                  <a:lnTo>
                    <a:pt x="3156227" y="4701403"/>
                  </a:lnTo>
                  <a:lnTo>
                    <a:pt x="3114361" y="4794068"/>
                  </a:lnTo>
                  <a:lnTo>
                    <a:pt x="2722476" y="4753791"/>
                  </a:lnTo>
                  <a:lnTo>
                    <a:pt x="2330591" y="4696641"/>
                  </a:lnTo>
                  <a:lnTo>
                    <a:pt x="2298879" y="4738279"/>
                  </a:lnTo>
                  <a:lnTo>
                    <a:pt x="2069333" y="4728754"/>
                  </a:lnTo>
                  <a:lnTo>
                    <a:pt x="1796582" y="4789442"/>
                  </a:lnTo>
                  <a:lnTo>
                    <a:pt x="1795013" y="4689566"/>
                  </a:lnTo>
                  <a:lnTo>
                    <a:pt x="1706250" y="4278630"/>
                  </a:lnTo>
                  <a:lnTo>
                    <a:pt x="1537217" y="4334691"/>
                  </a:lnTo>
                  <a:lnTo>
                    <a:pt x="1515861" y="4244884"/>
                  </a:lnTo>
                  <a:lnTo>
                    <a:pt x="695624" y="4736518"/>
                  </a:lnTo>
                  <a:lnTo>
                    <a:pt x="0" y="4011900"/>
                  </a:lnTo>
                  <a:lnTo>
                    <a:pt x="388631" y="3435038"/>
                  </a:lnTo>
                  <a:lnTo>
                    <a:pt x="331710" y="3325981"/>
                  </a:lnTo>
                  <a:lnTo>
                    <a:pt x="48997" y="3122762"/>
                  </a:lnTo>
                  <a:lnTo>
                    <a:pt x="292784" y="2965268"/>
                  </a:lnTo>
                  <a:lnTo>
                    <a:pt x="671607" y="2651760"/>
                  </a:lnTo>
                  <a:lnTo>
                    <a:pt x="867550" y="2416628"/>
                  </a:lnTo>
                  <a:lnTo>
                    <a:pt x="1194121" y="2024743"/>
                  </a:lnTo>
                  <a:lnTo>
                    <a:pt x="1390064" y="1789611"/>
                  </a:lnTo>
                  <a:lnTo>
                    <a:pt x="1494567" y="1528354"/>
                  </a:lnTo>
                  <a:lnTo>
                    <a:pt x="1468441" y="1410788"/>
                  </a:lnTo>
                  <a:lnTo>
                    <a:pt x="1311687" y="1227908"/>
                  </a:lnTo>
                  <a:lnTo>
                    <a:pt x="1350875" y="1110343"/>
                  </a:lnTo>
                  <a:lnTo>
                    <a:pt x="1363938" y="992777"/>
                  </a:lnTo>
                  <a:lnTo>
                    <a:pt x="1429253" y="914400"/>
                  </a:lnTo>
                  <a:lnTo>
                    <a:pt x="1403127" y="809897"/>
                  </a:lnTo>
                  <a:lnTo>
                    <a:pt x="1442315" y="783771"/>
                  </a:lnTo>
                  <a:lnTo>
                    <a:pt x="1533755" y="640080"/>
                  </a:lnTo>
                  <a:lnTo>
                    <a:pt x="1494567" y="587828"/>
                  </a:lnTo>
                  <a:lnTo>
                    <a:pt x="1546818" y="535577"/>
                  </a:lnTo>
                  <a:lnTo>
                    <a:pt x="1481504" y="483326"/>
                  </a:lnTo>
                  <a:lnTo>
                    <a:pt x="1533755" y="391886"/>
                  </a:lnTo>
                  <a:lnTo>
                    <a:pt x="1546818" y="274320"/>
                  </a:lnTo>
                  <a:lnTo>
                    <a:pt x="1599070" y="117566"/>
                  </a:lnTo>
                  <a:lnTo>
                    <a:pt x="1651321" y="0"/>
                  </a:lnTo>
                  <a:lnTo>
                    <a:pt x="1899515" y="130628"/>
                  </a:lnTo>
                  <a:lnTo>
                    <a:pt x="1968800" y="229144"/>
                  </a:lnTo>
                  <a:lnTo>
                    <a:pt x="2135154" y="207780"/>
                  </a:lnTo>
                  <a:lnTo>
                    <a:pt x="2373976" y="265805"/>
                  </a:lnTo>
                  <a:lnTo>
                    <a:pt x="2430063" y="239758"/>
                  </a:lnTo>
                  <a:lnTo>
                    <a:pt x="2492930" y="265952"/>
                  </a:lnTo>
                  <a:lnTo>
                    <a:pt x="2613450" y="289764"/>
                  </a:lnTo>
                  <a:lnTo>
                    <a:pt x="2523023" y="432435"/>
                  </a:lnTo>
                  <a:lnTo>
                    <a:pt x="2538811" y="510812"/>
                  </a:lnTo>
                  <a:lnTo>
                    <a:pt x="2474281" y="561703"/>
                  </a:lnTo>
                  <a:lnTo>
                    <a:pt x="2395904" y="666206"/>
                  </a:lnTo>
                  <a:lnTo>
                    <a:pt x="2461218" y="731520"/>
                  </a:lnTo>
                  <a:lnTo>
                    <a:pt x="2539595" y="653143"/>
                  </a:lnTo>
                  <a:lnTo>
                    <a:pt x="2633435" y="660422"/>
                  </a:lnTo>
                  <a:lnTo>
                    <a:pt x="2722198" y="628378"/>
                  </a:lnTo>
                  <a:lnTo>
                    <a:pt x="2733137" y="460806"/>
                  </a:lnTo>
                  <a:lnTo>
                    <a:pt x="2853104" y="535577"/>
                  </a:lnTo>
                  <a:lnTo>
                    <a:pt x="2923637" y="668237"/>
                  </a:lnTo>
                  <a:lnTo>
                    <a:pt x="2898661" y="734037"/>
                  </a:lnTo>
                  <a:lnTo>
                    <a:pt x="3025322" y="781390"/>
                  </a:lnTo>
                  <a:cubicBezTo>
                    <a:pt x="3024876" y="744152"/>
                    <a:pt x="3022028" y="709295"/>
                    <a:pt x="3021582" y="672057"/>
                  </a:cubicBezTo>
                  <a:lnTo>
                    <a:pt x="3113022" y="661443"/>
                  </a:lnTo>
                  <a:lnTo>
                    <a:pt x="3166613" y="509451"/>
                  </a:lnTo>
                  <a:lnTo>
                    <a:pt x="3310304" y="574766"/>
                  </a:lnTo>
                  <a:lnTo>
                    <a:pt x="3262037" y="689519"/>
                  </a:lnTo>
                  <a:lnTo>
                    <a:pt x="3265238" y="770346"/>
                  </a:lnTo>
                  <a:lnTo>
                    <a:pt x="3568884" y="774246"/>
                  </a:lnTo>
                  <a:lnTo>
                    <a:pt x="3557976" y="946876"/>
                  </a:lnTo>
                  <a:lnTo>
                    <a:pt x="3506247" y="1018903"/>
                  </a:lnTo>
                  <a:lnTo>
                    <a:pt x="3623813" y="1084217"/>
                  </a:lnTo>
                  <a:lnTo>
                    <a:pt x="3713359" y="1162594"/>
                  </a:lnTo>
                  <a:cubicBezTo>
                    <a:pt x="3705434" y="1148019"/>
                    <a:pt x="3793522" y="1152495"/>
                    <a:pt x="3833603" y="1147445"/>
                  </a:cubicBezTo>
                  <a:lnTo>
                    <a:pt x="3892255" y="1240971"/>
                  </a:lnTo>
                  <a:lnTo>
                    <a:pt x="4003758" y="1244499"/>
                  </a:lnTo>
                  <a:cubicBezTo>
                    <a:pt x="4004363" y="1282965"/>
                    <a:pt x="4004969" y="1321432"/>
                    <a:pt x="4005574" y="1359898"/>
                  </a:cubicBezTo>
                  <a:lnTo>
                    <a:pt x="4779844" y="1833462"/>
                  </a:lnTo>
                  <a:lnTo>
                    <a:pt x="4957563" y="1903504"/>
                  </a:lnTo>
                  <a:lnTo>
                    <a:pt x="5147905" y="1960245"/>
                  </a:lnTo>
                  <a:lnTo>
                    <a:pt x="5516936" y="1900509"/>
                  </a:lnTo>
                  <a:lnTo>
                    <a:pt x="5805310" y="139772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楕円 36">
              <a:extLst>
                <a:ext uri="{FF2B5EF4-FFF2-40B4-BE49-F238E27FC236}">
                  <a16:creationId xmlns:a16="http://schemas.microsoft.com/office/drawing/2014/main" id="{9DA57DEA-D3EC-0F1D-F5B6-9A7AC0DD3740}"/>
                </a:ext>
              </a:extLst>
            </p:cNvPr>
            <p:cNvSpPr/>
            <p:nvPr/>
          </p:nvSpPr>
          <p:spPr>
            <a:xfrm rot="10800000" flipV="1">
              <a:off x="2211868" y="2785551"/>
              <a:ext cx="118572" cy="11109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71" name="楕円 36">
              <a:extLst>
                <a:ext uri="{FF2B5EF4-FFF2-40B4-BE49-F238E27FC236}">
                  <a16:creationId xmlns:a16="http://schemas.microsoft.com/office/drawing/2014/main" id="{B125F4D8-BFC1-85A6-9727-7C3BBB4DE275}"/>
                </a:ext>
              </a:extLst>
            </p:cNvPr>
            <p:cNvSpPr/>
            <p:nvPr/>
          </p:nvSpPr>
          <p:spPr>
            <a:xfrm rot="10800000" flipV="1">
              <a:off x="2278633" y="3750661"/>
              <a:ext cx="98514" cy="9559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72" name="楕円 36">
              <a:extLst>
                <a:ext uri="{FF2B5EF4-FFF2-40B4-BE49-F238E27FC236}">
                  <a16:creationId xmlns:a16="http://schemas.microsoft.com/office/drawing/2014/main" id="{539A8067-EC0A-1480-D212-6C9E99A75808}"/>
                </a:ext>
              </a:extLst>
            </p:cNvPr>
            <p:cNvSpPr/>
            <p:nvPr/>
          </p:nvSpPr>
          <p:spPr>
            <a:xfrm rot="10800000" flipV="1">
              <a:off x="3082334" y="2753851"/>
              <a:ext cx="100519" cy="102373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800" dirty="0">
                <a:solidFill>
                  <a:schemeClr val="tx1"/>
                </a:solidFill>
              </a:endParaRPr>
            </a:p>
          </p:txBody>
        </p:sp>
        <p:sp>
          <p:nvSpPr>
            <p:cNvPr id="573" name="楕円 36">
              <a:extLst>
                <a:ext uri="{FF2B5EF4-FFF2-40B4-BE49-F238E27FC236}">
                  <a16:creationId xmlns:a16="http://schemas.microsoft.com/office/drawing/2014/main" id="{D23D0F91-D2DC-BDCA-E209-E1CC4B2CCB7B}"/>
                </a:ext>
              </a:extLst>
            </p:cNvPr>
            <p:cNvSpPr/>
            <p:nvPr/>
          </p:nvSpPr>
          <p:spPr>
            <a:xfrm rot="10800000" flipV="1">
              <a:off x="2406787" y="2156327"/>
              <a:ext cx="119989" cy="109806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74" name="楕円 40">
              <a:extLst>
                <a:ext uri="{FF2B5EF4-FFF2-40B4-BE49-F238E27FC236}">
                  <a16:creationId xmlns:a16="http://schemas.microsoft.com/office/drawing/2014/main" id="{CA116249-C2BA-1A29-0DFC-FED8C995E487}"/>
                </a:ext>
              </a:extLst>
            </p:cNvPr>
            <p:cNvSpPr/>
            <p:nvPr/>
          </p:nvSpPr>
          <p:spPr>
            <a:xfrm>
              <a:off x="2932771" y="1484690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75" name="楕円 40">
              <a:extLst>
                <a:ext uri="{FF2B5EF4-FFF2-40B4-BE49-F238E27FC236}">
                  <a16:creationId xmlns:a16="http://schemas.microsoft.com/office/drawing/2014/main" id="{65FAB44E-1D64-5390-1841-2B35FDDFD2E2}"/>
                </a:ext>
              </a:extLst>
            </p:cNvPr>
            <p:cNvSpPr/>
            <p:nvPr/>
          </p:nvSpPr>
          <p:spPr>
            <a:xfrm>
              <a:off x="2829654" y="1823055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28" name="楕円 40">
              <a:extLst>
                <a:ext uri="{FF2B5EF4-FFF2-40B4-BE49-F238E27FC236}">
                  <a16:creationId xmlns:a16="http://schemas.microsoft.com/office/drawing/2014/main" id="{B35306DB-3AA6-F3A0-6466-D029404D64E9}"/>
                </a:ext>
              </a:extLst>
            </p:cNvPr>
            <p:cNvSpPr/>
            <p:nvPr/>
          </p:nvSpPr>
          <p:spPr>
            <a:xfrm>
              <a:off x="2710084" y="1384662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59" name="楕円 40">
              <a:extLst>
                <a:ext uri="{FF2B5EF4-FFF2-40B4-BE49-F238E27FC236}">
                  <a16:creationId xmlns:a16="http://schemas.microsoft.com/office/drawing/2014/main" id="{CBEF6629-52C1-AAF2-586A-D2255803FC46}"/>
                </a:ext>
              </a:extLst>
            </p:cNvPr>
            <p:cNvSpPr/>
            <p:nvPr/>
          </p:nvSpPr>
          <p:spPr>
            <a:xfrm>
              <a:off x="2372568" y="1571084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360" name="楕円 40">
              <a:extLst>
                <a:ext uri="{FF2B5EF4-FFF2-40B4-BE49-F238E27FC236}">
                  <a16:creationId xmlns:a16="http://schemas.microsoft.com/office/drawing/2014/main" id="{E6B2294B-B7D2-8962-6456-91394382251A}"/>
                </a:ext>
              </a:extLst>
            </p:cNvPr>
            <p:cNvSpPr/>
            <p:nvPr/>
          </p:nvSpPr>
          <p:spPr>
            <a:xfrm>
              <a:off x="1851856" y="3677444"/>
              <a:ext cx="114872" cy="112329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366" name="楕円 40">
              <a:extLst>
                <a:ext uri="{FF2B5EF4-FFF2-40B4-BE49-F238E27FC236}">
                  <a16:creationId xmlns:a16="http://schemas.microsoft.com/office/drawing/2014/main" id="{9EBA5766-15E4-A96B-10CA-81CC40291DCA}"/>
                </a:ext>
              </a:extLst>
            </p:cNvPr>
            <p:cNvSpPr/>
            <p:nvPr/>
          </p:nvSpPr>
          <p:spPr>
            <a:xfrm>
              <a:off x="2706533" y="3362541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369" name="楕円 40">
              <a:extLst>
                <a:ext uri="{FF2B5EF4-FFF2-40B4-BE49-F238E27FC236}">
                  <a16:creationId xmlns:a16="http://schemas.microsoft.com/office/drawing/2014/main" id="{C09581BF-C681-5B21-479E-A1CC49B5ACC0}"/>
                </a:ext>
              </a:extLst>
            </p:cNvPr>
            <p:cNvSpPr/>
            <p:nvPr/>
          </p:nvSpPr>
          <p:spPr>
            <a:xfrm>
              <a:off x="2758562" y="2141363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372" name="楕円 40">
              <a:extLst>
                <a:ext uri="{FF2B5EF4-FFF2-40B4-BE49-F238E27FC236}">
                  <a16:creationId xmlns:a16="http://schemas.microsoft.com/office/drawing/2014/main" id="{CC4970FC-F1C2-A6B0-0B44-DECC2FBDFFE4}"/>
                </a:ext>
              </a:extLst>
            </p:cNvPr>
            <p:cNvSpPr/>
            <p:nvPr/>
          </p:nvSpPr>
          <p:spPr>
            <a:xfrm>
              <a:off x="2517985" y="3022121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380" name="楕円 40">
              <a:extLst>
                <a:ext uri="{FF2B5EF4-FFF2-40B4-BE49-F238E27FC236}">
                  <a16:creationId xmlns:a16="http://schemas.microsoft.com/office/drawing/2014/main" id="{64388441-EC56-1190-3013-D9DA14CD8C09}"/>
                </a:ext>
              </a:extLst>
            </p:cNvPr>
            <p:cNvSpPr/>
            <p:nvPr/>
          </p:nvSpPr>
          <p:spPr>
            <a:xfrm>
              <a:off x="5008084" y="4737784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72" name="楕円 40">
              <a:extLst>
                <a:ext uri="{FF2B5EF4-FFF2-40B4-BE49-F238E27FC236}">
                  <a16:creationId xmlns:a16="http://schemas.microsoft.com/office/drawing/2014/main" id="{2F9236BF-CF54-E555-21B6-E1FA555F7FC7}"/>
                </a:ext>
              </a:extLst>
            </p:cNvPr>
            <p:cNvSpPr/>
            <p:nvPr/>
          </p:nvSpPr>
          <p:spPr>
            <a:xfrm>
              <a:off x="4585977" y="2335809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73" name="楕円 40">
              <a:extLst>
                <a:ext uri="{FF2B5EF4-FFF2-40B4-BE49-F238E27FC236}">
                  <a16:creationId xmlns:a16="http://schemas.microsoft.com/office/drawing/2014/main" id="{E9058D8B-F5D3-122A-B013-C07BCCED8657}"/>
                </a:ext>
              </a:extLst>
            </p:cNvPr>
            <p:cNvSpPr/>
            <p:nvPr/>
          </p:nvSpPr>
          <p:spPr>
            <a:xfrm>
              <a:off x="4598240" y="1656404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75" name="楕円 40">
              <a:extLst>
                <a:ext uri="{FF2B5EF4-FFF2-40B4-BE49-F238E27FC236}">
                  <a16:creationId xmlns:a16="http://schemas.microsoft.com/office/drawing/2014/main" id="{53B4A6C1-BEDF-E457-B65E-241792937FA9}"/>
                </a:ext>
              </a:extLst>
            </p:cNvPr>
            <p:cNvSpPr/>
            <p:nvPr/>
          </p:nvSpPr>
          <p:spPr>
            <a:xfrm>
              <a:off x="4609987" y="2910603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77" name="楕円 40">
              <a:extLst>
                <a:ext uri="{FF2B5EF4-FFF2-40B4-BE49-F238E27FC236}">
                  <a16:creationId xmlns:a16="http://schemas.microsoft.com/office/drawing/2014/main" id="{18E9D9C1-61E0-6751-79F2-4FC0C1BDF2CC}"/>
                </a:ext>
              </a:extLst>
            </p:cNvPr>
            <p:cNvSpPr/>
            <p:nvPr/>
          </p:nvSpPr>
          <p:spPr>
            <a:xfrm>
              <a:off x="4278458" y="1805190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78" name="楕円 40">
              <a:extLst>
                <a:ext uri="{FF2B5EF4-FFF2-40B4-BE49-F238E27FC236}">
                  <a16:creationId xmlns:a16="http://schemas.microsoft.com/office/drawing/2014/main" id="{603FCA10-5337-7507-4B4E-A825E9CDBC9F}"/>
                </a:ext>
              </a:extLst>
            </p:cNvPr>
            <p:cNvSpPr/>
            <p:nvPr/>
          </p:nvSpPr>
          <p:spPr>
            <a:xfrm>
              <a:off x="4320813" y="3382240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80" name="楕円 40">
              <a:extLst>
                <a:ext uri="{FF2B5EF4-FFF2-40B4-BE49-F238E27FC236}">
                  <a16:creationId xmlns:a16="http://schemas.microsoft.com/office/drawing/2014/main" id="{49923388-D9B6-CCC0-0BD0-786926DDBA38}"/>
                </a:ext>
              </a:extLst>
            </p:cNvPr>
            <p:cNvSpPr/>
            <p:nvPr/>
          </p:nvSpPr>
          <p:spPr>
            <a:xfrm>
              <a:off x="3486184" y="1219461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86" name="楕円 40">
              <a:extLst>
                <a:ext uri="{FF2B5EF4-FFF2-40B4-BE49-F238E27FC236}">
                  <a16:creationId xmlns:a16="http://schemas.microsoft.com/office/drawing/2014/main" id="{55765FD6-25E7-7C13-3F25-53772EF1E810}"/>
                </a:ext>
              </a:extLst>
            </p:cNvPr>
            <p:cNvSpPr/>
            <p:nvPr/>
          </p:nvSpPr>
          <p:spPr>
            <a:xfrm>
              <a:off x="4923786" y="3115727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87" name="楕円 40">
              <a:extLst>
                <a:ext uri="{FF2B5EF4-FFF2-40B4-BE49-F238E27FC236}">
                  <a16:creationId xmlns:a16="http://schemas.microsoft.com/office/drawing/2014/main" id="{D2FD09E7-B1B1-FD8B-54CB-1C0FDA0FCE53}"/>
                </a:ext>
              </a:extLst>
            </p:cNvPr>
            <p:cNvSpPr/>
            <p:nvPr/>
          </p:nvSpPr>
          <p:spPr>
            <a:xfrm>
              <a:off x="3904046" y="2408037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189" name="楕円 40">
              <a:extLst>
                <a:ext uri="{FF2B5EF4-FFF2-40B4-BE49-F238E27FC236}">
                  <a16:creationId xmlns:a16="http://schemas.microsoft.com/office/drawing/2014/main" id="{84EA255D-9F31-84E5-8FDC-906B7F62FE52}"/>
                </a:ext>
              </a:extLst>
            </p:cNvPr>
            <p:cNvSpPr/>
            <p:nvPr/>
          </p:nvSpPr>
          <p:spPr>
            <a:xfrm>
              <a:off x="3391300" y="2702974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76" name="楕円 40">
              <a:extLst>
                <a:ext uri="{FF2B5EF4-FFF2-40B4-BE49-F238E27FC236}">
                  <a16:creationId xmlns:a16="http://schemas.microsoft.com/office/drawing/2014/main" id="{441B18F4-C9CE-ADC6-1B4E-20B99FA64708}"/>
                </a:ext>
              </a:extLst>
            </p:cNvPr>
            <p:cNvSpPr/>
            <p:nvPr/>
          </p:nvSpPr>
          <p:spPr>
            <a:xfrm>
              <a:off x="4526312" y="2109819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77" name="楕円 40">
              <a:extLst>
                <a:ext uri="{FF2B5EF4-FFF2-40B4-BE49-F238E27FC236}">
                  <a16:creationId xmlns:a16="http://schemas.microsoft.com/office/drawing/2014/main" id="{1216EC82-AD0E-C963-DC50-71C6C94B0307}"/>
                </a:ext>
              </a:extLst>
            </p:cNvPr>
            <p:cNvSpPr/>
            <p:nvPr/>
          </p:nvSpPr>
          <p:spPr>
            <a:xfrm>
              <a:off x="3969785" y="1123092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78" name="楕円 40">
              <a:extLst>
                <a:ext uri="{FF2B5EF4-FFF2-40B4-BE49-F238E27FC236}">
                  <a16:creationId xmlns:a16="http://schemas.microsoft.com/office/drawing/2014/main" id="{CDC5045D-8C66-2844-128D-442CAC23F6CC}"/>
                </a:ext>
              </a:extLst>
            </p:cNvPr>
            <p:cNvSpPr/>
            <p:nvPr/>
          </p:nvSpPr>
          <p:spPr>
            <a:xfrm>
              <a:off x="3713755" y="1796686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79" name="楕円 40">
              <a:extLst>
                <a:ext uri="{FF2B5EF4-FFF2-40B4-BE49-F238E27FC236}">
                  <a16:creationId xmlns:a16="http://schemas.microsoft.com/office/drawing/2014/main" id="{16470DE0-F699-E074-F55F-565063E574C2}"/>
                </a:ext>
              </a:extLst>
            </p:cNvPr>
            <p:cNvSpPr/>
            <p:nvPr/>
          </p:nvSpPr>
          <p:spPr>
            <a:xfrm>
              <a:off x="4428743" y="3895440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0" name="楕円 40">
              <a:extLst>
                <a:ext uri="{FF2B5EF4-FFF2-40B4-BE49-F238E27FC236}">
                  <a16:creationId xmlns:a16="http://schemas.microsoft.com/office/drawing/2014/main" id="{FA889563-DF4B-94FC-B420-4E6F1DDAD4B2}"/>
                </a:ext>
              </a:extLst>
            </p:cNvPr>
            <p:cNvSpPr/>
            <p:nvPr/>
          </p:nvSpPr>
          <p:spPr>
            <a:xfrm>
              <a:off x="3914425" y="1675218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1" name="楕円 40">
              <a:extLst>
                <a:ext uri="{FF2B5EF4-FFF2-40B4-BE49-F238E27FC236}">
                  <a16:creationId xmlns:a16="http://schemas.microsoft.com/office/drawing/2014/main" id="{DAB8BA26-4FF2-9C93-B5E5-F864D9C61313}"/>
                </a:ext>
              </a:extLst>
            </p:cNvPr>
            <p:cNvSpPr/>
            <p:nvPr/>
          </p:nvSpPr>
          <p:spPr>
            <a:xfrm>
              <a:off x="3901871" y="2227520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2" name="楕円 40">
              <a:extLst>
                <a:ext uri="{FF2B5EF4-FFF2-40B4-BE49-F238E27FC236}">
                  <a16:creationId xmlns:a16="http://schemas.microsoft.com/office/drawing/2014/main" id="{887B86B8-3A44-9417-1648-E66446451720}"/>
                </a:ext>
              </a:extLst>
            </p:cNvPr>
            <p:cNvSpPr/>
            <p:nvPr/>
          </p:nvSpPr>
          <p:spPr>
            <a:xfrm>
              <a:off x="4897346" y="4038842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3" name="楕円 40">
              <a:extLst>
                <a:ext uri="{FF2B5EF4-FFF2-40B4-BE49-F238E27FC236}">
                  <a16:creationId xmlns:a16="http://schemas.microsoft.com/office/drawing/2014/main" id="{D2B0C0EE-29BE-D7BD-AE92-EDB042BE6C00}"/>
                </a:ext>
              </a:extLst>
            </p:cNvPr>
            <p:cNvSpPr/>
            <p:nvPr/>
          </p:nvSpPr>
          <p:spPr>
            <a:xfrm>
              <a:off x="3381141" y="2278277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4" name="楕円 40">
              <a:extLst>
                <a:ext uri="{FF2B5EF4-FFF2-40B4-BE49-F238E27FC236}">
                  <a16:creationId xmlns:a16="http://schemas.microsoft.com/office/drawing/2014/main" id="{E08F5F47-C504-1946-3192-31F4924B734C}"/>
                </a:ext>
              </a:extLst>
            </p:cNvPr>
            <p:cNvSpPr/>
            <p:nvPr/>
          </p:nvSpPr>
          <p:spPr>
            <a:xfrm>
              <a:off x="3053408" y="4265931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5" name="楕円 40">
              <a:extLst>
                <a:ext uri="{FF2B5EF4-FFF2-40B4-BE49-F238E27FC236}">
                  <a16:creationId xmlns:a16="http://schemas.microsoft.com/office/drawing/2014/main" id="{2767C4D5-0668-5768-9D9C-76C981B600F1}"/>
                </a:ext>
              </a:extLst>
            </p:cNvPr>
            <p:cNvSpPr/>
            <p:nvPr/>
          </p:nvSpPr>
          <p:spPr>
            <a:xfrm>
              <a:off x="5710126" y="4659983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6" name="楕円 40">
              <a:extLst>
                <a:ext uri="{FF2B5EF4-FFF2-40B4-BE49-F238E27FC236}">
                  <a16:creationId xmlns:a16="http://schemas.microsoft.com/office/drawing/2014/main" id="{2C34A74F-61B4-403A-5BA6-45567BCE12E8}"/>
                </a:ext>
              </a:extLst>
            </p:cNvPr>
            <p:cNvSpPr/>
            <p:nvPr/>
          </p:nvSpPr>
          <p:spPr>
            <a:xfrm>
              <a:off x="5371108" y="2501643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7" name="楕円 40">
              <a:extLst>
                <a:ext uri="{FF2B5EF4-FFF2-40B4-BE49-F238E27FC236}">
                  <a16:creationId xmlns:a16="http://schemas.microsoft.com/office/drawing/2014/main" id="{1DA5EF87-8CE9-4138-6628-3B2441CC1E5C}"/>
                </a:ext>
              </a:extLst>
            </p:cNvPr>
            <p:cNvSpPr/>
            <p:nvPr/>
          </p:nvSpPr>
          <p:spPr>
            <a:xfrm>
              <a:off x="4614246" y="3576133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8" name="楕円 40">
              <a:extLst>
                <a:ext uri="{FF2B5EF4-FFF2-40B4-BE49-F238E27FC236}">
                  <a16:creationId xmlns:a16="http://schemas.microsoft.com/office/drawing/2014/main" id="{875422D6-FC38-AD54-7D6B-4FB4E7D24806}"/>
                </a:ext>
              </a:extLst>
            </p:cNvPr>
            <p:cNvSpPr/>
            <p:nvPr/>
          </p:nvSpPr>
          <p:spPr>
            <a:xfrm>
              <a:off x="5988468" y="2381139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89" name="楕円 40">
              <a:extLst>
                <a:ext uri="{FF2B5EF4-FFF2-40B4-BE49-F238E27FC236}">
                  <a16:creationId xmlns:a16="http://schemas.microsoft.com/office/drawing/2014/main" id="{EE9E475E-90E4-FB13-D7D7-BBAD1AA1391D}"/>
                </a:ext>
              </a:extLst>
            </p:cNvPr>
            <p:cNvSpPr/>
            <p:nvPr/>
          </p:nvSpPr>
          <p:spPr>
            <a:xfrm>
              <a:off x="5390283" y="4787527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0" name="楕円 40">
              <a:extLst>
                <a:ext uri="{FF2B5EF4-FFF2-40B4-BE49-F238E27FC236}">
                  <a16:creationId xmlns:a16="http://schemas.microsoft.com/office/drawing/2014/main" id="{D1843B86-7196-A5CF-76AA-81BFCAAD194C}"/>
                </a:ext>
              </a:extLst>
            </p:cNvPr>
            <p:cNvSpPr/>
            <p:nvPr/>
          </p:nvSpPr>
          <p:spPr>
            <a:xfrm>
              <a:off x="5247600" y="571369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1" name="楕円 40">
              <a:extLst>
                <a:ext uri="{FF2B5EF4-FFF2-40B4-BE49-F238E27FC236}">
                  <a16:creationId xmlns:a16="http://schemas.microsoft.com/office/drawing/2014/main" id="{E96085F2-DF59-CDD4-B448-3D8421EF308C}"/>
                </a:ext>
              </a:extLst>
            </p:cNvPr>
            <p:cNvSpPr/>
            <p:nvPr/>
          </p:nvSpPr>
          <p:spPr>
            <a:xfrm>
              <a:off x="5112427" y="4627212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2" name="楕円 40">
              <a:extLst>
                <a:ext uri="{FF2B5EF4-FFF2-40B4-BE49-F238E27FC236}">
                  <a16:creationId xmlns:a16="http://schemas.microsoft.com/office/drawing/2014/main" id="{098F5B7F-7B14-FE6C-6314-F12404E1D2A1}"/>
                </a:ext>
              </a:extLst>
            </p:cNvPr>
            <p:cNvSpPr/>
            <p:nvPr/>
          </p:nvSpPr>
          <p:spPr>
            <a:xfrm>
              <a:off x="6232819" y="3982678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3" name="楕円 40">
              <a:extLst>
                <a:ext uri="{FF2B5EF4-FFF2-40B4-BE49-F238E27FC236}">
                  <a16:creationId xmlns:a16="http://schemas.microsoft.com/office/drawing/2014/main" id="{27ADA3F4-DE9A-CF77-C384-B786480A76D0}"/>
                </a:ext>
              </a:extLst>
            </p:cNvPr>
            <p:cNvSpPr/>
            <p:nvPr/>
          </p:nvSpPr>
          <p:spPr>
            <a:xfrm>
              <a:off x="5584946" y="3919415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4" name="楕円 40">
              <a:extLst>
                <a:ext uri="{FF2B5EF4-FFF2-40B4-BE49-F238E27FC236}">
                  <a16:creationId xmlns:a16="http://schemas.microsoft.com/office/drawing/2014/main" id="{FE91F14E-7B96-CDC9-B485-BE52F14F6558}"/>
                </a:ext>
              </a:extLst>
            </p:cNvPr>
            <p:cNvSpPr/>
            <p:nvPr/>
          </p:nvSpPr>
          <p:spPr>
            <a:xfrm>
              <a:off x="5338647" y="4067479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5" name="楕円 40">
              <a:extLst>
                <a:ext uri="{FF2B5EF4-FFF2-40B4-BE49-F238E27FC236}">
                  <a16:creationId xmlns:a16="http://schemas.microsoft.com/office/drawing/2014/main" id="{741685B7-64D2-3B0B-09FC-AD9D9B244D44}"/>
                </a:ext>
              </a:extLst>
            </p:cNvPr>
            <p:cNvSpPr/>
            <p:nvPr/>
          </p:nvSpPr>
          <p:spPr>
            <a:xfrm>
              <a:off x="6789636" y="3193193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6" name="楕円 40">
              <a:extLst>
                <a:ext uri="{FF2B5EF4-FFF2-40B4-BE49-F238E27FC236}">
                  <a16:creationId xmlns:a16="http://schemas.microsoft.com/office/drawing/2014/main" id="{63F24C47-C2AB-D13C-7042-EE036CC54C54}"/>
                </a:ext>
              </a:extLst>
            </p:cNvPr>
            <p:cNvSpPr/>
            <p:nvPr/>
          </p:nvSpPr>
          <p:spPr>
            <a:xfrm>
              <a:off x="6741157" y="2923927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7" name="楕円 40">
              <a:extLst>
                <a:ext uri="{FF2B5EF4-FFF2-40B4-BE49-F238E27FC236}">
                  <a16:creationId xmlns:a16="http://schemas.microsoft.com/office/drawing/2014/main" id="{E0F44ABE-180E-2BCE-37D1-89817F964440}"/>
                </a:ext>
              </a:extLst>
            </p:cNvPr>
            <p:cNvSpPr/>
            <p:nvPr/>
          </p:nvSpPr>
          <p:spPr>
            <a:xfrm>
              <a:off x="6304713" y="2905992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8" name="楕円 40">
              <a:extLst>
                <a:ext uri="{FF2B5EF4-FFF2-40B4-BE49-F238E27FC236}">
                  <a16:creationId xmlns:a16="http://schemas.microsoft.com/office/drawing/2014/main" id="{BC403F64-F7AA-1DCB-3EE6-81FB10E5C242}"/>
                </a:ext>
              </a:extLst>
            </p:cNvPr>
            <p:cNvSpPr/>
            <p:nvPr/>
          </p:nvSpPr>
          <p:spPr>
            <a:xfrm>
              <a:off x="7110685" y="5542483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599" name="楕円 40">
              <a:extLst>
                <a:ext uri="{FF2B5EF4-FFF2-40B4-BE49-F238E27FC236}">
                  <a16:creationId xmlns:a16="http://schemas.microsoft.com/office/drawing/2014/main" id="{D3A6CA8A-C0B6-CAB7-E472-724F94B3D827}"/>
                </a:ext>
              </a:extLst>
            </p:cNvPr>
            <p:cNvSpPr/>
            <p:nvPr/>
          </p:nvSpPr>
          <p:spPr>
            <a:xfrm>
              <a:off x="7077898" y="5177144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0" name="楕円 40">
              <a:extLst>
                <a:ext uri="{FF2B5EF4-FFF2-40B4-BE49-F238E27FC236}">
                  <a16:creationId xmlns:a16="http://schemas.microsoft.com/office/drawing/2014/main" id="{13E51CA4-E8A0-36B0-2EA9-15C74C4ADF64}"/>
                </a:ext>
              </a:extLst>
            </p:cNvPr>
            <p:cNvSpPr/>
            <p:nvPr/>
          </p:nvSpPr>
          <p:spPr>
            <a:xfrm>
              <a:off x="6906776" y="4033270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1" name="楕円 40">
              <a:extLst>
                <a:ext uri="{FF2B5EF4-FFF2-40B4-BE49-F238E27FC236}">
                  <a16:creationId xmlns:a16="http://schemas.microsoft.com/office/drawing/2014/main" id="{81A07122-4E24-7B35-EE63-A246AE1D23F2}"/>
                </a:ext>
              </a:extLst>
            </p:cNvPr>
            <p:cNvSpPr/>
            <p:nvPr/>
          </p:nvSpPr>
          <p:spPr>
            <a:xfrm>
              <a:off x="6641181" y="4956596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2" name="楕円 40">
              <a:extLst>
                <a:ext uri="{FF2B5EF4-FFF2-40B4-BE49-F238E27FC236}">
                  <a16:creationId xmlns:a16="http://schemas.microsoft.com/office/drawing/2014/main" id="{E72C8863-E06B-CC12-DF79-2B0DEA04A4EA}"/>
                </a:ext>
              </a:extLst>
            </p:cNvPr>
            <p:cNvSpPr/>
            <p:nvPr/>
          </p:nvSpPr>
          <p:spPr>
            <a:xfrm>
              <a:off x="6049495" y="4819875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3" name="楕円 40">
              <a:extLst>
                <a:ext uri="{FF2B5EF4-FFF2-40B4-BE49-F238E27FC236}">
                  <a16:creationId xmlns:a16="http://schemas.microsoft.com/office/drawing/2014/main" id="{D25CFAB2-41C9-6505-3703-C9E8EDE6E917}"/>
                </a:ext>
              </a:extLst>
            </p:cNvPr>
            <p:cNvSpPr/>
            <p:nvPr/>
          </p:nvSpPr>
          <p:spPr>
            <a:xfrm>
              <a:off x="6614823" y="4310474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4" name="楕円 40">
              <a:extLst>
                <a:ext uri="{FF2B5EF4-FFF2-40B4-BE49-F238E27FC236}">
                  <a16:creationId xmlns:a16="http://schemas.microsoft.com/office/drawing/2014/main" id="{DB15D735-E15A-BE91-B206-B8A70C974830}"/>
                </a:ext>
              </a:extLst>
            </p:cNvPr>
            <p:cNvSpPr/>
            <p:nvPr/>
          </p:nvSpPr>
          <p:spPr>
            <a:xfrm>
              <a:off x="7265737" y="4518007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5" name="楕円 40">
              <a:extLst>
                <a:ext uri="{FF2B5EF4-FFF2-40B4-BE49-F238E27FC236}">
                  <a16:creationId xmlns:a16="http://schemas.microsoft.com/office/drawing/2014/main" id="{14440180-0F93-D52A-738B-FA068D1C7724}"/>
                </a:ext>
              </a:extLst>
            </p:cNvPr>
            <p:cNvSpPr/>
            <p:nvPr/>
          </p:nvSpPr>
          <p:spPr>
            <a:xfrm>
              <a:off x="6410097" y="4598232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6" name="楕円 40">
              <a:extLst>
                <a:ext uri="{FF2B5EF4-FFF2-40B4-BE49-F238E27FC236}">
                  <a16:creationId xmlns:a16="http://schemas.microsoft.com/office/drawing/2014/main" id="{EBE58CC5-9FB1-89A1-CEC4-360C0BABB21B}"/>
                </a:ext>
              </a:extLst>
            </p:cNvPr>
            <p:cNvSpPr/>
            <p:nvPr/>
          </p:nvSpPr>
          <p:spPr>
            <a:xfrm>
              <a:off x="3864578" y="2942414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7" name="楕円 40">
              <a:extLst>
                <a:ext uri="{FF2B5EF4-FFF2-40B4-BE49-F238E27FC236}">
                  <a16:creationId xmlns:a16="http://schemas.microsoft.com/office/drawing/2014/main" id="{8E648D64-FB8C-9308-75B6-90D00B3D2F45}"/>
                </a:ext>
              </a:extLst>
            </p:cNvPr>
            <p:cNvSpPr/>
            <p:nvPr/>
          </p:nvSpPr>
          <p:spPr>
            <a:xfrm>
              <a:off x="4826602" y="2461771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8" name="楕円 40">
              <a:extLst>
                <a:ext uri="{FF2B5EF4-FFF2-40B4-BE49-F238E27FC236}">
                  <a16:creationId xmlns:a16="http://schemas.microsoft.com/office/drawing/2014/main" id="{089C137B-C227-6E1F-CD5A-36A41039726A}"/>
                </a:ext>
              </a:extLst>
            </p:cNvPr>
            <p:cNvSpPr/>
            <p:nvPr/>
          </p:nvSpPr>
          <p:spPr>
            <a:xfrm>
              <a:off x="6261684" y="4622235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09" name="楕円 40">
              <a:extLst>
                <a:ext uri="{FF2B5EF4-FFF2-40B4-BE49-F238E27FC236}">
                  <a16:creationId xmlns:a16="http://schemas.microsoft.com/office/drawing/2014/main" id="{F6C03983-063E-D0AA-9C08-E11EDAAEFBBB}"/>
                </a:ext>
              </a:extLst>
            </p:cNvPr>
            <p:cNvSpPr/>
            <p:nvPr/>
          </p:nvSpPr>
          <p:spPr>
            <a:xfrm>
              <a:off x="4366527" y="4154448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0" name="楕円 40">
              <a:extLst>
                <a:ext uri="{FF2B5EF4-FFF2-40B4-BE49-F238E27FC236}">
                  <a16:creationId xmlns:a16="http://schemas.microsoft.com/office/drawing/2014/main" id="{ADBA45FE-F345-29BD-DD2E-DA327204B84F}"/>
                </a:ext>
              </a:extLst>
            </p:cNvPr>
            <p:cNvSpPr/>
            <p:nvPr/>
          </p:nvSpPr>
          <p:spPr>
            <a:xfrm>
              <a:off x="5554744" y="238315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1" name="楕円 40">
              <a:extLst>
                <a:ext uri="{FF2B5EF4-FFF2-40B4-BE49-F238E27FC236}">
                  <a16:creationId xmlns:a16="http://schemas.microsoft.com/office/drawing/2014/main" id="{BE4AA3FD-046B-3210-43F2-70F7F82F82C3}"/>
                </a:ext>
              </a:extLst>
            </p:cNvPr>
            <p:cNvSpPr/>
            <p:nvPr/>
          </p:nvSpPr>
          <p:spPr>
            <a:xfrm>
              <a:off x="5215653" y="353341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2" name="楕円 40">
              <a:extLst>
                <a:ext uri="{FF2B5EF4-FFF2-40B4-BE49-F238E27FC236}">
                  <a16:creationId xmlns:a16="http://schemas.microsoft.com/office/drawing/2014/main" id="{08606BD2-1558-7475-9862-09616CB0FF2E}"/>
                </a:ext>
              </a:extLst>
            </p:cNvPr>
            <p:cNvSpPr/>
            <p:nvPr/>
          </p:nvSpPr>
          <p:spPr>
            <a:xfrm>
              <a:off x="4339175" y="3586949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3" name="楕円 40">
              <a:extLst>
                <a:ext uri="{FF2B5EF4-FFF2-40B4-BE49-F238E27FC236}">
                  <a16:creationId xmlns:a16="http://schemas.microsoft.com/office/drawing/2014/main" id="{7272902C-EB7C-0DCE-CC5E-340D257296D4}"/>
                </a:ext>
              </a:extLst>
            </p:cNvPr>
            <p:cNvSpPr/>
            <p:nvPr/>
          </p:nvSpPr>
          <p:spPr>
            <a:xfrm>
              <a:off x="5500345" y="4301227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4" name="楕円 40">
              <a:extLst>
                <a:ext uri="{FF2B5EF4-FFF2-40B4-BE49-F238E27FC236}">
                  <a16:creationId xmlns:a16="http://schemas.microsoft.com/office/drawing/2014/main" id="{6ECC0F72-922E-9DEA-7EC9-514C243A09D3}"/>
                </a:ext>
              </a:extLst>
            </p:cNvPr>
            <p:cNvSpPr/>
            <p:nvPr/>
          </p:nvSpPr>
          <p:spPr>
            <a:xfrm>
              <a:off x="6813464" y="4301405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5" name="楕円 40">
              <a:extLst>
                <a:ext uri="{FF2B5EF4-FFF2-40B4-BE49-F238E27FC236}">
                  <a16:creationId xmlns:a16="http://schemas.microsoft.com/office/drawing/2014/main" id="{F5C10A0D-D57D-4A07-509D-DA85CA507D34}"/>
                </a:ext>
              </a:extLst>
            </p:cNvPr>
            <p:cNvSpPr/>
            <p:nvPr/>
          </p:nvSpPr>
          <p:spPr>
            <a:xfrm>
              <a:off x="6871454" y="2952337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6" name="楕円 40">
              <a:extLst>
                <a:ext uri="{FF2B5EF4-FFF2-40B4-BE49-F238E27FC236}">
                  <a16:creationId xmlns:a16="http://schemas.microsoft.com/office/drawing/2014/main" id="{A4466202-C1D1-513E-BD4D-BD271093655C}"/>
                </a:ext>
              </a:extLst>
            </p:cNvPr>
            <p:cNvSpPr/>
            <p:nvPr/>
          </p:nvSpPr>
          <p:spPr>
            <a:xfrm>
              <a:off x="6240683" y="4547577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7" name="楕円 40">
              <a:extLst>
                <a:ext uri="{FF2B5EF4-FFF2-40B4-BE49-F238E27FC236}">
                  <a16:creationId xmlns:a16="http://schemas.microsoft.com/office/drawing/2014/main" id="{DC91094A-86FC-92F6-29E7-6A1BD26AA44B}"/>
                </a:ext>
              </a:extLst>
            </p:cNvPr>
            <p:cNvSpPr/>
            <p:nvPr/>
          </p:nvSpPr>
          <p:spPr>
            <a:xfrm>
              <a:off x="5004956" y="2479678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8" name="楕円 40">
              <a:extLst>
                <a:ext uri="{FF2B5EF4-FFF2-40B4-BE49-F238E27FC236}">
                  <a16:creationId xmlns:a16="http://schemas.microsoft.com/office/drawing/2014/main" id="{9BEC3A18-4A28-FA15-8FA5-76344BCC5CBE}"/>
                </a:ext>
              </a:extLst>
            </p:cNvPr>
            <p:cNvSpPr/>
            <p:nvPr/>
          </p:nvSpPr>
          <p:spPr>
            <a:xfrm>
              <a:off x="4553235" y="4333030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19" name="楕円 40">
              <a:extLst>
                <a:ext uri="{FF2B5EF4-FFF2-40B4-BE49-F238E27FC236}">
                  <a16:creationId xmlns:a16="http://schemas.microsoft.com/office/drawing/2014/main" id="{6D5253D2-F8A7-D76D-7548-2E8209BF770C}"/>
                </a:ext>
              </a:extLst>
            </p:cNvPr>
            <p:cNvSpPr/>
            <p:nvPr/>
          </p:nvSpPr>
          <p:spPr>
            <a:xfrm>
              <a:off x="6962162" y="3527198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b="1" dirty="0"/>
            </a:p>
          </p:txBody>
        </p:sp>
        <p:sp>
          <p:nvSpPr>
            <p:cNvPr id="620" name="楕円 40">
              <a:extLst>
                <a:ext uri="{FF2B5EF4-FFF2-40B4-BE49-F238E27FC236}">
                  <a16:creationId xmlns:a16="http://schemas.microsoft.com/office/drawing/2014/main" id="{8CA874D9-E0B7-A510-54DC-EAB68FA8EC5E}"/>
                </a:ext>
              </a:extLst>
            </p:cNvPr>
            <p:cNvSpPr/>
            <p:nvPr/>
          </p:nvSpPr>
          <p:spPr>
            <a:xfrm>
              <a:off x="6536676" y="3318647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b="1" dirty="0"/>
            </a:p>
          </p:txBody>
        </p:sp>
        <p:sp>
          <p:nvSpPr>
            <p:cNvPr id="621" name="楕円 40">
              <a:extLst>
                <a:ext uri="{FF2B5EF4-FFF2-40B4-BE49-F238E27FC236}">
                  <a16:creationId xmlns:a16="http://schemas.microsoft.com/office/drawing/2014/main" id="{5D7594D3-953C-5186-68E6-1C0D8726D41E}"/>
                </a:ext>
              </a:extLst>
            </p:cNvPr>
            <p:cNvSpPr/>
            <p:nvPr/>
          </p:nvSpPr>
          <p:spPr>
            <a:xfrm>
              <a:off x="5560091" y="3336638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2" name="楕円 40">
              <a:extLst>
                <a:ext uri="{FF2B5EF4-FFF2-40B4-BE49-F238E27FC236}">
                  <a16:creationId xmlns:a16="http://schemas.microsoft.com/office/drawing/2014/main" id="{440DC89D-DFA3-A543-CB3A-36467C215362}"/>
                </a:ext>
              </a:extLst>
            </p:cNvPr>
            <p:cNvSpPr/>
            <p:nvPr/>
          </p:nvSpPr>
          <p:spPr>
            <a:xfrm>
              <a:off x="5376156" y="4168441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3" name="楕円 40">
              <a:extLst>
                <a:ext uri="{FF2B5EF4-FFF2-40B4-BE49-F238E27FC236}">
                  <a16:creationId xmlns:a16="http://schemas.microsoft.com/office/drawing/2014/main" id="{85877AEC-4932-324D-1268-C34AAE5B2B2F}"/>
                </a:ext>
              </a:extLst>
            </p:cNvPr>
            <p:cNvSpPr/>
            <p:nvPr/>
          </p:nvSpPr>
          <p:spPr>
            <a:xfrm>
              <a:off x="5405519" y="4300903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4" name="楕円 40">
              <a:extLst>
                <a:ext uri="{FF2B5EF4-FFF2-40B4-BE49-F238E27FC236}">
                  <a16:creationId xmlns:a16="http://schemas.microsoft.com/office/drawing/2014/main" id="{0EAAC302-54F3-7A12-9DDA-FE91E4F1A045}"/>
                </a:ext>
              </a:extLst>
            </p:cNvPr>
            <p:cNvSpPr/>
            <p:nvPr/>
          </p:nvSpPr>
          <p:spPr>
            <a:xfrm>
              <a:off x="5247600" y="4422886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5" name="楕円 40">
              <a:extLst>
                <a:ext uri="{FF2B5EF4-FFF2-40B4-BE49-F238E27FC236}">
                  <a16:creationId xmlns:a16="http://schemas.microsoft.com/office/drawing/2014/main" id="{B3096F20-0F37-D38A-1F02-CFFF4358084E}"/>
                </a:ext>
              </a:extLst>
            </p:cNvPr>
            <p:cNvSpPr/>
            <p:nvPr/>
          </p:nvSpPr>
          <p:spPr>
            <a:xfrm>
              <a:off x="3536747" y="2318944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6" name="楕円 40">
              <a:extLst>
                <a:ext uri="{FF2B5EF4-FFF2-40B4-BE49-F238E27FC236}">
                  <a16:creationId xmlns:a16="http://schemas.microsoft.com/office/drawing/2014/main" id="{9733B056-33F8-C8C1-E182-1EB68E1841DF}"/>
                </a:ext>
              </a:extLst>
            </p:cNvPr>
            <p:cNvSpPr/>
            <p:nvPr/>
          </p:nvSpPr>
          <p:spPr>
            <a:xfrm>
              <a:off x="3712040" y="2594290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7" name="楕円 40">
              <a:extLst>
                <a:ext uri="{FF2B5EF4-FFF2-40B4-BE49-F238E27FC236}">
                  <a16:creationId xmlns:a16="http://schemas.microsoft.com/office/drawing/2014/main" id="{EB26D84E-661B-B727-400C-BDB55178416E}"/>
                </a:ext>
              </a:extLst>
            </p:cNvPr>
            <p:cNvSpPr/>
            <p:nvPr/>
          </p:nvSpPr>
          <p:spPr>
            <a:xfrm>
              <a:off x="4480689" y="2571497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8" name="楕円 40">
              <a:extLst>
                <a:ext uri="{FF2B5EF4-FFF2-40B4-BE49-F238E27FC236}">
                  <a16:creationId xmlns:a16="http://schemas.microsoft.com/office/drawing/2014/main" id="{50C4389B-E53B-AD89-BA53-7EC86D054365}"/>
                </a:ext>
              </a:extLst>
            </p:cNvPr>
            <p:cNvSpPr/>
            <p:nvPr/>
          </p:nvSpPr>
          <p:spPr>
            <a:xfrm>
              <a:off x="4734955" y="2680606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29" name="楕円 40">
              <a:extLst>
                <a:ext uri="{FF2B5EF4-FFF2-40B4-BE49-F238E27FC236}">
                  <a16:creationId xmlns:a16="http://schemas.microsoft.com/office/drawing/2014/main" id="{465DB71B-6774-389D-E356-43C63ACBA809}"/>
                </a:ext>
              </a:extLst>
            </p:cNvPr>
            <p:cNvSpPr/>
            <p:nvPr/>
          </p:nvSpPr>
          <p:spPr>
            <a:xfrm>
              <a:off x="4300929" y="4317185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0" name="楕円 40">
              <a:extLst>
                <a:ext uri="{FF2B5EF4-FFF2-40B4-BE49-F238E27FC236}">
                  <a16:creationId xmlns:a16="http://schemas.microsoft.com/office/drawing/2014/main" id="{D4DBB567-26DE-3CE4-6027-085D5273AA8A}"/>
                </a:ext>
              </a:extLst>
            </p:cNvPr>
            <p:cNvSpPr/>
            <p:nvPr/>
          </p:nvSpPr>
          <p:spPr>
            <a:xfrm>
              <a:off x="4958636" y="211687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1" name="楕円 40">
              <a:extLst>
                <a:ext uri="{FF2B5EF4-FFF2-40B4-BE49-F238E27FC236}">
                  <a16:creationId xmlns:a16="http://schemas.microsoft.com/office/drawing/2014/main" id="{938195CD-A474-032D-55BC-ED01968BF855}"/>
                </a:ext>
              </a:extLst>
            </p:cNvPr>
            <p:cNvSpPr/>
            <p:nvPr/>
          </p:nvSpPr>
          <p:spPr>
            <a:xfrm>
              <a:off x="3764700" y="3526185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2" name="楕円 40">
              <a:extLst>
                <a:ext uri="{FF2B5EF4-FFF2-40B4-BE49-F238E27FC236}">
                  <a16:creationId xmlns:a16="http://schemas.microsoft.com/office/drawing/2014/main" id="{24889CA8-8F3E-2918-742E-675BC212BF0C}"/>
                </a:ext>
              </a:extLst>
            </p:cNvPr>
            <p:cNvSpPr/>
            <p:nvPr/>
          </p:nvSpPr>
          <p:spPr>
            <a:xfrm>
              <a:off x="5044529" y="5381068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3" name="楕円 40">
              <a:extLst>
                <a:ext uri="{FF2B5EF4-FFF2-40B4-BE49-F238E27FC236}">
                  <a16:creationId xmlns:a16="http://schemas.microsoft.com/office/drawing/2014/main" id="{686A45FA-1E95-A42C-90F3-15F06D4C20DE}"/>
                </a:ext>
              </a:extLst>
            </p:cNvPr>
            <p:cNvSpPr/>
            <p:nvPr/>
          </p:nvSpPr>
          <p:spPr>
            <a:xfrm>
              <a:off x="3007097" y="3006725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4" name="楕円 40">
              <a:extLst>
                <a:ext uri="{FF2B5EF4-FFF2-40B4-BE49-F238E27FC236}">
                  <a16:creationId xmlns:a16="http://schemas.microsoft.com/office/drawing/2014/main" id="{9FF17AE8-6895-D98A-7504-735909642FBA}"/>
                </a:ext>
              </a:extLst>
            </p:cNvPr>
            <p:cNvSpPr/>
            <p:nvPr/>
          </p:nvSpPr>
          <p:spPr>
            <a:xfrm>
              <a:off x="4237979" y="2261962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5" name="楕円 40">
              <a:extLst>
                <a:ext uri="{FF2B5EF4-FFF2-40B4-BE49-F238E27FC236}">
                  <a16:creationId xmlns:a16="http://schemas.microsoft.com/office/drawing/2014/main" id="{64B81198-252C-6391-7992-5CFA773F4781}"/>
                </a:ext>
              </a:extLst>
            </p:cNvPr>
            <p:cNvSpPr/>
            <p:nvPr/>
          </p:nvSpPr>
          <p:spPr>
            <a:xfrm>
              <a:off x="4495982" y="2939895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6" name="楕円 40">
              <a:extLst>
                <a:ext uri="{FF2B5EF4-FFF2-40B4-BE49-F238E27FC236}">
                  <a16:creationId xmlns:a16="http://schemas.microsoft.com/office/drawing/2014/main" id="{8443C589-6EAD-05F8-ACC1-5BBF6B2716D1}"/>
                </a:ext>
              </a:extLst>
            </p:cNvPr>
            <p:cNvSpPr/>
            <p:nvPr/>
          </p:nvSpPr>
          <p:spPr>
            <a:xfrm>
              <a:off x="3920474" y="2839857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7" name="楕円 40">
              <a:extLst>
                <a:ext uri="{FF2B5EF4-FFF2-40B4-BE49-F238E27FC236}">
                  <a16:creationId xmlns:a16="http://schemas.microsoft.com/office/drawing/2014/main" id="{A0B90A02-5FCE-13D4-A327-9969C9EA9763}"/>
                </a:ext>
              </a:extLst>
            </p:cNvPr>
            <p:cNvSpPr/>
            <p:nvPr/>
          </p:nvSpPr>
          <p:spPr>
            <a:xfrm>
              <a:off x="4329811" y="3030549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8" name="楕円 40">
              <a:extLst>
                <a:ext uri="{FF2B5EF4-FFF2-40B4-BE49-F238E27FC236}">
                  <a16:creationId xmlns:a16="http://schemas.microsoft.com/office/drawing/2014/main" id="{9D424B6C-44D7-1DC1-6E03-E609175B37AB}"/>
                </a:ext>
              </a:extLst>
            </p:cNvPr>
            <p:cNvSpPr/>
            <p:nvPr/>
          </p:nvSpPr>
          <p:spPr>
            <a:xfrm>
              <a:off x="3694419" y="1096265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39" name="楕円 40">
              <a:extLst>
                <a:ext uri="{FF2B5EF4-FFF2-40B4-BE49-F238E27FC236}">
                  <a16:creationId xmlns:a16="http://schemas.microsoft.com/office/drawing/2014/main" id="{FF33BCE3-4CDB-9CF1-5EFF-18837B16CD21}"/>
                </a:ext>
              </a:extLst>
            </p:cNvPr>
            <p:cNvSpPr/>
            <p:nvPr/>
          </p:nvSpPr>
          <p:spPr>
            <a:xfrm>
              <a:off x="4393845" y="219069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0" name="テキスト ボックス 639">
              <a:extLst>
                <a:ext uri="{FF2B5EF4-FFF2-40B4-BE49-F238E27FC236}">
                  <a16:creationId xmlns:a16="http://schemas.microsoft.com/office/drawing/2014/main" id="{EB5E6BE5-0783-47F4-8E52-B64FF564A65A}"/>
                </a:ext>
              </a:extLst>
            </p:cNvPr>
            <p:cNvSpPr txBox="1"/>
            <p:nvPr/>
          </p:nvSpPr>
          <p:spPr>
            <a:xfrm>
              <a:off x="4035346" y="4669338"/>
              <a:ext cx="748296" cy="320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和白駅</a:t>
              </a:r>
            </a:p>
          </p:txBody>
        </p:sp>
        <p:sp>
          <p:nvSpPr>
            <p:cNvPr id="641" name="テキスト ボックス 640">
              <a:extLst>
                <a:ext uri="{FF2B5EF4-FFF2-40B4-BE49-F238E27FC236}">
                  <a16:creationId xmlns:a16="http://schemas.microsoft.com/office/drawing/2014/main" id="{A10BFD3A-B9E9-F5F0-F8E6-21047282FE34}"/>
                </a:ext>
              </a:extLst>
            </p:cNvPr>
            <p:cNvSpPr txBox="1"/>
            <p:nvPr/>
          </p:nvSpPr>
          <p:spPr>
            <a:xfrm>
              <a:off x="5408709" y="3051289"/>
              <a:ext cx="1104626" cy="320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福工大前駅</a:t>
              </a:r>
            </a:p>
          </p:txBody>
        </p:sp>
        <p:sp>
          <p:nvSpPr>
            <p:cNvPr id="642" name="テキスト ボックス 641">
              <a:extLst>
                <a:ext uri="{FF2B5EF4-FFF2-40B4-BE49-F238E27FC236}">
                  <a16:creationId xmlns:a16="http://schemas.microsoft.com/office/drawing/2014/main" id="{4EE05A48-0D37-AB4C-2816-7E432D446B28}"/>
                </a:ext>
              </a:extLst>
            </p:cNvPr>
            <p:cNvSpPr txBox="1"/>
            <p:nvPr/>
          </p:nvSpPr>
          <p:spPr>
            <a:xfrm>
              <a:off x="2916738" y="1926737"/>
              <a:ext cx="748296" cy="320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三苫駅</a:t>
              </a:r>
            </a:p>
          </p:txBody>
        </p:sp>
        <p:sp>
          <p:nvSpPr>
            <p:cNvPr id="643" name="楕円 40">
              <a:extLst>
                <a:ext uri="{FF2B5EF4-FFF2-40B4-BE49-F238E27FC236}">
                  <a16:creationId xmlns:a16="http://schemas.microsoft.com/office/drawing/2014/main" id="{5BF2B681-9E92-9AB4-3A1B-934E1C958315}"/>
                </a:ext>
              </a:extLst>
            </p:cNvPr>
            <p:cNvSpPr/>
            <p:nvPr/>
          </p:nvSpPr>
          <p:spPr>
            <a:xfrm>
              <a:off x="2779960" y="2527288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4" name="楕円 40">
              <a:extLst>
                <a:ext uri="{FF2B5EF4-FFF2-40B4-BE49-F238E27FC236}">
                  <a16:creationId xmlns:a16="http://schemas.microsoft.com/office/drawing/2014/main" id="{9A8E30EA-0F5A-A247-31DF-B12AD8B2F61F}"/>
                </a:ext>
              </a:extLst>
            </p:cNvPr>
            <p:cNvSpPr/>
            <p:nvPr/>
          </p:nvSpPr>
          <p:spPr>
            <a:xfrm>
              <a:off x="4025865" y="2231174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5" name="楕円 40">
              <a:extLst>
                <a:ext uri="{FF2B5EF4-FFF2-40B4-BE49-F238E27FC236}">
                  <a16:creationId xmlns:a16="http://schemas.microsoft.com/office/drawing/2014/main" id="{2CC5DC94-F7D6-BF39-81D0-581F2F0B2E5A}"/>
                </a:ext>
              </a:extLst>
            </p:cNvPr>
            <p:cNvSpPr/>
            <p:nvPr/>
          </p:nvSpPr>
          <p:spPr>
            <a:xfrm>
              <a:off x="5266455" y="2697686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6" name="楕円 40">
              <a:extLst>
                <a:ext uri="{FF2B5EF4-FFF2-40B4-BE49-F238E27FC236}">
                  <a16:creationId xmlns:a16="http://schemas.microsoft.com/office/drawing/2014/main" id="{158E2EBC-5016-C8BB-426E-A30236A8F2BC}"/>
                </a:ext>
              </a:extLst>
            </p:cNvPr>
            <p:cNvSpPr/>
            <p:nvPr/>
          </p:nvSpPr>
          <p:spPr>
            <a:xfrm>
              <a:off x="5281211" y="3059562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7" name="楕円 40">
              <a:extLst>
                <a:ext uri="{FF2B5EF4-FFF2-40B4-BE49-F238E27FC236}">
                  <a16:creationId xmlns:a16="http://schemas.microsoft.com/office/drawing/2014/main" id="{0F729111-AF5C-D703-10DC-9D3F20F20B0A}"/>
                </a:ext>
              </a:extLst>
            </p:cNvPr>
            <p:cNvSpPr/>
            <p:nvPr/>
          </p:nvSpPr>
          <p:spPr>
            <a:xfrm>
              <a:off x="3303396" y="4096848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8" name="楕円 40">
              <a:extLst>
                <a:ext uri="{FF2B5EF4-FFF2-40B4-BE49-F238E27FC236}">
                  <a16:creationId xmlns:a16="http://schemas.microsoft.com/office/drawing/2014/main" id="{DBBA49DB-4B07-6D48-FE34-77C4F62CDE98}"/>
                </a:ext>
              </a:extLst>
            </p:cNvPr>
            <p:cNvSpPr/>
            <p:nvPr/>
          </p:nvSpPr>
          <p:spPr>
            <a:xfrm>
              <a:off x="4645641" y="3236996"/>
              <a:ext cx="114872" cy="112329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49" name="楕円 40">
              <a:extLst>
                <a:ext uri="{FF2B5EF4-FFF2-40B4-BE49-F238E27FC236}">
                  <a16:creationId xmlns:a16="http://schemas.microsoft.com/office/drawing/2014/main" id="{2A320D53-1ED4-3689-35AE-58A878D255FA}"/>
                </a:ext>
              </a:extLst>
            </p:cNvPr>
            <p:cNvSpPr/>
            <p:nvPr/>
          </p:nvSpPr>
          <p:spPr>
            <a:xfrm>
              <a:off x="4293373" y="1293871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0" name="楕円 40">
              <a:extLst>
                <a:ext uri="{FF2B5EF4-FFF2-40B4-BE49-F238E27FC236}">
                  <a16:creationId xmlns:a16="http://schemas.microsoft.com/office/drawing/2014/main" id="{8FBF23A1-BD1A-4E85-91F5-A143DDEEE1FF}"/>
                </a:ext>
              </a:extLst>
            </p:cNvPr>
            <p:cNvSpPr/>
            <p:nvPr/>
          </p:nvSpPr>
          <p:spPr>
            <a:xfrm>
              <a:off x="5797955" y="2584649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1" name="楕円 40">
              <a:extLst>
                <a:ext uri="{FF2B5EF4-FFF2-40B4-BE49-F238E27FC236}">
                  <a16:creationId xmlns:a16="http://schemas.microsoft.com/office/drawing/2014/main" id="{BAAAC29A-B604-6C86-E72B-9407D0C30C6D}"/>
                </a:ext>
              </a:extLst>
            </p:cNvPr>
            <p:cNvSpPr/>
            <p:nvPr/>
          </p:nvSpPr>
          <p:spPr>
            <a:xfrm>
              <a:off x="5857781" y="4055473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2" name="楕円 40">
              <a:extLst>
                <a:ext uri="{FF2B5EF4-FFF2-40B4-BE49-F238E27FC236}">
                  <a16:creationId xmlns:a16="http://schemas.microsoft.com/office/drawing/2014/main" id="{6329AB08-0CA1-1F49-5E9A-0D9B502115DA}"/>
                </a:ext>
              </a:extLst>
            </p:cNvPr>
            <p:cNvSpPr/>
            <p:nvPr/>
          </p:nvSpPr>
          <p:spPr>
            <a:xfrm>
              <a:off x="3645540" y="3943811"/>
              <a:ext cx="114872" cy="112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3" name="楕円 40">
              <a:extLst>
                <a:ext uri="{FF2B5EF4-FFF2-40B4-BE49-F238E27FC236}">
                  <a16:creationId xmlns:a16="http://schemas.microsoft.com/office/drawing/2014/main" id="{A2089CF4-7CE9-39AD-5207-C4C4E6AA1F85}"/>
                </a:ext>
              </a:extLst>
            </p:cNvPr>
            <p:cNvSpPr/>
            <p:nvPr/>
          </p:nvSpPr>
          <p:spPr>
            <a:xfrm>
              <a:off x="4020221" y="1427433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4" name="楕円 40">
              <a:extLst>
                <a:ext uri="{FF2B5EF4-FFF2-40B4-BE49-F238E27FC236}">
                  <a16:creationId xmlns:a16="http://schemas.microsoft.com/office/drawing/2014/main" id="{D1570940-67E7-CAE6-B7D1-43109E0B31D3}"/>
                </a:ext>
              </a:extLst>
            </p:cNvPr>
            <p:cNvSpPr/>
            <p:nvPr/>
          </p:nvSpPr>
          <p:spPr>
            <a:xfrm>
              <a:off x="5198753" y="5393804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5" name="楕円 40">
              <a:extLst>
                <a:ext uri="{FF2B5EF4-FFF2-40B4-BE49-F238E27FC236}">
                  <a16:creationId xmlns:a16="http://schemas.microsoft.com/office/drawing/2014/main" id="{14DC0592-2834-D909-0BC3-B83E7867D326}"/>
                </a:ext>
              </a:extLst>
            </p:cNvPr>
            <p:cNvSpPr/>
            <p:nvPr/>
          </p:nvSpPr>
          <p:spPr>
            <a:xfrm>
              <a:off x="4128384" y="3198587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6" name="楕円 40">
              <a:extLst>
                <a:ext uri="{FF2B5EF4-FFF2-40B4-BE49-F238E27FC236}">
                  <a16:creationId xmlns:a16="http://schemas.microsoft.com/office/drawing/2014/main" id="{21FE91B5-5F0A-6642-A6FC-CB90A5ECAEB9}"/>
                </a:ext>
              </a:extLst>
            </p:cNvPr>
            <p:cNvSpPr/>
            <p:nvPr/>
          </p:nvSpPr>
          <p:spPr>
            <a:xfrm>
              <a:off x="5202503" y="3254875"/>
              <a:ext cx="114872" cy="112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  <p:sp>
          <p:nvSpPr>
            <p:cNvPr id="657" name="楕円 40">
              <a:extLst>
                <a:ext uri="{FF2B5EF4-FFF2-40B4-BE49-F238E27FC236}">
                  <a16:creationId xmlns:a16="http://schemas.microsoft.com/office/drawing/2014/main" id="{4AFE0742-5A98-61DD-3779-76A1A47D9BE9}"/>
                </a:ext>
              </a:extLst>
            </p:cNvPr>
            <p:cNvSpPr/>
            <p:nvPr/>
          </p:nvSpPr>
          <p:spPr>
            <a:xfrm>
              <a:off x="5747732" y="4392165"/>
              <a:ext cx="114872" cy="112329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313668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119</Words>
  <Application>Microsoft Office PowerPoint</Application>
  <PresentationFormat>A4 210 x 297 mm</PresentationFormat>
  <Paragraphs>24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永峯　憲仁</cp:lastModifiedBy>
  <cp:revision>146</cp:revision>
  <cp:lastPrinted>2025-10-06T06:14:51Z</cp:lastPrinted>
  <dcterms:modified xsi:type="dcterms:W3CDTF">2025-10-07T01:55:42Z</dcterms:modified>
</cp:coreProperties>
</file>