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71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8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470" y="-19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68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2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16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21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2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41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1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0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5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97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3CD6-EBAB-48C6-9361-56B2B23222D8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5E34-03BF-4293-B46E-8BF7A96D9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53644" y="1522919"/>
            <a:ext cx="6455530" cy="1476000"/>
            <a:chOff x="115544" y="1507679"/>
            <a:chExt cx="6455530" cy="147600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15544" y="1507679"/>
              <a:ext cx="6455530" cy="1476000"/>
              <a:chOff x="115544" y="974279"/>
              <a:chExt cx="6455530" cy="1476000"/>
            </a:xfrm>
          </p:grpSpPr>
          <p:grpSp>
            <p:nvGrpSpPr>
              <p:cNvPr id="3" name="グループ化 2"/>
              <p:cNvGrpSpPr>
                <a:grpSpLocks noChangeAspect="1"/>
              </p:cNvGrpSpPr>
              <p:nvPr/>
            </p:nvGrpSpPr>
            <p:grpSpPr>
              <a:xfrm>
                <a:off x="115544" y="974279"/>
                <a:ext cx="6455530" cy="1476000"/>
                <a:chOff x="115544" y="1152079"/>
                <a:chExt cx="6612982" cy="1512000"/>
              </a:xfrm>
            </p:grpSpPr>
            <p:sp>
              <p:nvSpPr>
                <p:cNvPr id="9" name="正方形/長方形 8"/>
                <p:cNvSpPr/>
                <p:nvPr/>
              </p:nvSpPr>
              <p:spPr>
                <a:xfrm>
                  <a:off x="115544" y="1152079"/>
                  <a:ext cx="6588000" cy="1512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正方形/長方形 79"/>
                <p:cNvSpPr/>
                <p:nvPr/>
              </p:nvSpPr>
              <p:spPr>
                <a:xfrm>
                  <a:off x="174375" y="2342081"/>
                  <a:ext cx="6491467" cy="282300"/>
                </a:xfrm>
                <a:prstGeom prst="rect">
                  <a:avLst/>
                </a:prstGeom>
                <a:solidFill>
                  <a:srgbClr val="0361A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福岡市保健所　</a:t>
                  </a:r>
                  <a:r>
                    <a:rPr kumimoji="1" lang="en-US" altLang="ja-JP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 </a:t>
                  </a:r>
                  <a:r>
                    <a:rPr kumimoji="1" lang="ja-JP" altLang="en-US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</a:t>
                  </a:r>
                  <a:r>
                    <a:rPr kumimoji="1" lang="ja-JP" altLang="en-US" sz="1400" dirty="0" smtClean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 </a:t>
                  </a:r>
                  <a:r>
                    <a:rPr kumimoji="1" lang="en-US" altLang="ja-JP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Health and Welfare Center Fukuoka City</a:t>
                  </a:r>
                  <a:endParaRPr kumimoji="1" lang="ja-JP" altLang="en-US" sz="1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960605" y="1831658"/>
                  <a:ext cx="15970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Ｆｕｋｕｏｋａ Ｃｉｔｙ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965837" y="1548162"/>
                  <a:ext cx="1784578" cy="3468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旅館業許可施設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30843" y="2055596"/>
                  <a:ext cx="276019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Ｌｉｃｅｎｃｅｄ Ａｃｃｏｍｏ</a:t>
                  </a:r>
                  <a:r>
                    <a:rPr kumimoji="1" lang="en-US" altLang="ja-JP" sz="1600" dirty="0" err="1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dation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grpSp>
              <p:nvGrpSpPr>
                <p:cNvPr id="37" name="グループ化 36"/>
                <p:cNvGrpSpPr>
                  <a:grpSpLocks noChangeAspect="1"/>
                </p:cNvGrpSpPr>
                <p:nvPr/>
              </p:nvGrpSpPr>
              <p:grpSpPr>
                <a:xfrm>
                  <a:off x="192397" y="1373236"/>
                  <a:ext cx="726724" cy="746867"/>
                  <a:chOff x="260912" y="1220411"/>
                  <a:chExt cx="1654555" cy="1950191"/>
                </a:xfrm>
                <a:solidFill>
                  <a:srgbClr val="0361AD"/>
                </a:solidFill>
              </p:grpSpPr>
              <p:sp>
                <p:nvSpPr>
                  <p:cNvPr id="38" name="フローチャート: 手操作入力 18"/>
                  <p:cNvSpPr/>
                  <p:nvPr/>
                </p:nvSpPr>
                <p:spPr>
                  <a:xfrm>
                    <a:off x="955324" y="2104721"/>
                    <a:ext cx="683593" cy="1065881"/>
                  </a:xfrm>
                  <a:custGeom>
                    <a:avLst/>
                    <a:gdLst>
                      <a:gd name="connsiteX0" fmla="*/ 0 w 10000"/>
                      <a:gd name="connsiteY0" fmla="*/ 2000 h 10000"/>
                      <a:gd name="connsiteX1" fmla="*/ 10000 w 10000"/>
                      <a:gd name="connsiteY1" fmla="*/ 0 h 10000"/>
                      <a:gd name="connsiteX2" fmla="*/ 10000 w 10000"/>
                      <a:gd name="connsiteY2" fmla="*/ 10000 h 10000"/>
                      <a:gd name="connsiteX3" fmla="*/ 0 w 10000"/>
                      <a:gd name="connsiteY3" fmla="*/ 10000 h 10000"/>
                      <a:gd name="connsiteX4" fmla="*/ 0 w 10000"/>
                      <a:gd name="connsiteY4" fmla="*/ 2000 h 10000"/>
                      <a:gd name="connsiteX0" fmla="*/ 0 w 10204"/>
                      <a:gd name="connsiteY0" fmla="*/ 1872 h 10000"/>
                      <a:gd name="connsiteX1" fmla="*/ 10204 w 10204"/>
                      <a:gd name="connsiteY1" fmla="*/ 0 h 10000"/>
                      <a:gd name="connsiteX2" fmla="*/ 10204 w 10204"/>
                      <a:gd name="connsiteY2" fmla="*/ 10000 h 10000"/>
                      <a:gd name="connsiteX3" fmla="*/ 204 w 10204"/>
                      <a:gd name="connsiteY3" fmla="*/ 10000 h 10000"/>
                      <a:gd name="connsiteX4" fmla="*/ 0 w 10204"/>
                      <a:gd name="connsiteY4" fmla="*/ 1872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204" h="10000">
                        <a:moveTo>
                          <a:pt x="0" y="1872"/>
                        </a:moveTo>
                        <a:lnTo>
                          <a:pt x="10204" y="0"/>
                        </a:lnTo>
                        <a:lnTo>
                          <a:pt x="10204" y="10000"/>
                        </a:lnTo>
                        <a:lnTo>
                          <a:pt x="204" y="10000"/>
                        </a:lnTo>
                        <a:lnTo>
                          <a:pt x="0" y="1872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39" name="フローチャート: 論理積ゲート 38"/>
                  <p:cNvSpPr/>
                  <p:nvPr/>
                </p:nvSpPr>
                <p:spPr>
                  <a:xfrm rot="16200000">
                    <a:off x="563728" y="2300181"/>
                    <a:ext cx="567605" cy="1173237"/>
                  </a:xfrm>
                  <a:prstGeom prst="flowChartDelay">
                    <a:avLst/>
                  </a:pr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40" name="フリーフォーム 39"/>
                  <p:cNvSpPr/>
                  <p:nvPr/>
                </p:nvSpPr>
                <p:spPr>
                  <a:xfrm>
                    <a:off x="1628079" y="1220411"/>
                    <a:ext cx="287388" cy="1950191"/>
                  </a:xfrm>
                  <a:custGeom>
                    <a:avLst/>
                    <a:gdLst>
                      <a:gd name="connsiteX0" fmla="*/ 0 w 304800"/>
                      <a:gd name="connsiteY0" fmla="*/ 1739590 h 1739590"/>
                      <a:gd name="connsiteX1" fmla="*/ 304800 w 304800"/>
                      <a:gd name="connsiteY1" fmla="*/ 1739590 h 1739590"/>
                      <a:gd name="connsiteX2" fmla="*/ 297366 w 304800"/>
                      <a:gd name="connsiteY2" fmla="*/ 364273 h 1739590"/>
                      <a:gd name="connsiteX3" fmla="*/ 170985 w 304800"/>
                      <a:gd name="connsiteY3" fmla="*/ 275063 h 1739590"/>
                      <a:gd name="connsiteX4" fmla="*/ 156117 w 304800"/>
                      <a:gd name="connsiteY4" fmla="*/ 7434 h 1739590"/>
                      <a:gd name="connsiteX5" fmla="*/ 104078 w 304800"/>
                      <a:gd name="connsiteY5" fmla="*/ 0 h 1739590"/>
                      <a:gd name="connsiteX6" fmla="*/ 89210 w 304800"/>
                      <a:gd name="connsiteY6" fmla="*/ 275063 h 1739590"/>
                      <a:gd name="connsiteX7" fmla="*/ 14868 w 304800"/>
                      <a:gd name="connsiteY7" fmla="*/ 364273 h 1739590"/>
                      <a:gd name="connsiteX8" fmla="*/ 0 w 304800"/>
                      <a:gd name="connsiteY8" fmla="*/ 1739590 h 1739590"/>
                      <a:gd name="connsiteX0" fmla="*/ 0 w 304800"/>
                      <a:gd name="connsiteY0" fmla="*/ 1741393 h 1741393"/>
                      <a:gd name="connsiteX1" fmla="*/ 304800 w 304800"/>
                      <a:gd name="connsiteY1" fmla="*/ 1741393 h 1741393"/>
                      <a:gd name="connsiteX2" fmla="*/ 297366 w 304800"/>
                      <a:gd name="connsiteY2" fmla="*/ 366076 h 1741393"/>
                      <a:gd name="connsiteX3" fmla="*/ 170985 w 304800"/>
                      <a:gd name="connsiteY3" fmla="*/ 276866 h 1741393"/>
                      <a:gd name="connsiteX4" fmla="*/ 160735 w 304800"/>
                      <a:gd name="connsiteY4" fmla="*/ 0 h 1741393"/>
                      <a:gd name="connsiteX5" fmla="*/ 104078 w 304800"/>
                      <a:gd name="connsiteY5" fmla="*/ 1803 h 1741393"/>
                      <a:gd name="connsiteX6" fmla="*/ 89210 w 304800"/>
                      <a:gd name="connsiteY6" fmla="*/ 276866 h 1741393"/>
                      <a:gd name="connsiteX7" fmla="*/ 14868 w 304800"/>
                      <a:gd name="connsiteY7" fmla="*/ 366076 h 1741393"/>
                      <a:gd name="connsiteX8" fmla="*/ 0 w 304800"/>
                      <a:gd name="connsiteY8" fmla="*/ 1741393 h 1741393"/>
                      <a:gd name="connsiteX0" fmla="*/ 0 w 304800"/>
                      <a:gd name="connsiteY0" fmla="*/ 1741393 h 1741393"/>
                      <a:gd name="connsiteX1" fmla="*/ 304800 w 304800"/>
                      <a:gd name="connsiteY1" fmla="*/ 1741393 h 1741393"/>
                      <a:gd name="connsiteX2" fmla="*/ 297366 w 304800"/>
                      <a:gd name="connsiteY2" fmla="*/ 366076 h 1741393"/>
                      <a:gd name="connsiteX3" fmla="*/ 170985 w 304800"/>
                      <a:gd name="connsiteY3" fmla="*/ 276866 h 1741393"/>
                      <a:gd name="connsiteX4" fmla="*/ 160735 w 304800"/>
                      <a:gd name="connsiteY4" fmla="*/ 0 h 1741393"/>
                      <a:gd name="connsiteX5" fmla="*/ 89210 w 304800"/>
                      <a:gd name="connsiteY5" fmla="*/ 276866 h 1741393"/>
                      <a:gd name="connsiteX6" fmla="*/ 14868 w 304800"/>
                      <a:gd name="connsiteY6" fmla="*/ 366076 h 1741393"/>
                      <a:gd name="connsiteX7" fmla="*/ 0 w 304800"/>
                      <a:gd name="connsiteY7" fmla="*/ 1741393 h 1741393"/>
                      <a:gd name="connsiteX0" fmla="*/ 0 w 304800"/>
                      <a:gd name="connsiteY0" fmla="*/ 1913680 h 1913680"/>
                      <a:gd name="connsiteX1" fmla="*/ 304800 w 304800"/>
                      <a:gd name="connsiteY1" fmla="*/ 1913680 h 1913680"/>
                      <a:gd name="connsiteX2" fmla="*/ 297366 w 304800"/>
                      <a:gd name="connsiteY2" fmla="*/ 538363 h 1913680"/>
                      <a:gd name="connsiteX3" fmla="*/ 170985 w 304800"/>
                      <a:gd name="connsiteY3" fmla="*/ 449153 h 1913680"/>
                      <a:gd name="connsiteX4" fmla="*/ 114217 w 304800"/>
                      <a:gd name="connsiteY4" fmla="*/ 0 h 1913680"/>
                      <a:gd name="connsiteX5" fmla="*/ 89210 w 304800"/>
                      <a:gd name="connsiteY5" fmla="*/ 449153 h 1913680"/>
                      <a:gd name="connsiteX6" fmla="*/ 14868 w 304800"/>
                      <a:gd name="connsiteY6" fmla="*/ 538363 h 1913680"/>
                      <a:gd name="connsiteX7" fmla="*/ 0 w 304800"/>
                      <a:gd name="connsiteY7" fmla="*/ 1913680 h 1913680"/>
                      <a:gd name="connsiteX0" fmla="*/ 0 w 304800"/>
                      <a:gd name="connsiteY0" fmla="*/ 1798822 h 1798822"/>
                      <a:gd name="connsiteX1" fmla="*/ 304800 w 304800"/>
                      <a:gd name="connsiteY1" fmla="*/ 1798822 h 1798822"/>
                      <a:gd name="connsiteX2" fmla="*/ 297366 w 304800"/>
                      <a:gd name="connsiteY2" fmla="*/ 423505 h 1798822"/>
                      <a:gd name="connsiteX3" fmla="*/ 170985 w 304800"/>
                      <a:gd name="connsiteY3" fmla="*/ 334295 h 1798822"/>
                      <a:gd name="connsiteX4" fmla="*/ 114217 w 304800"/>
                      <a:gd name="connsiteY4" fmla="*/ 0 h 1798822"/>
                      <a:gd name="connsiteX5" fmla="*/ 89210 w 304800"/>
                      <a:gd name="connsiteY5" fmla="*/ 334295 h 1798822"/>
                      <a:gd name="connsiteX6" fmla="*/ 14868 w 304800"/>
                      <a:gd name="connsiteY6" fmla="*/ 423505 h 1798822"/>
                      <a:gd name="connsiteX7" fmla="*/ 0 w 304800"/>
                      <a:gd name="connsiteY7" fmla="*/ 1798822 h 1798822"/>
                      <a:gd name="connsiteX0" fmla="*/ 0 w 304800"/>
                      <a:gd name="connsiteY0" fmla="*/ 1755749 h 1755749"/>
                      <a:gd name="connsiteX1" fmla="*/ 304800 w 304800"/>
                      <a:gd name="connsiteY1" fmla="*/ 1755749 h 1755749"/>
                      <a:gd name="connsiteX2" fmla="*/ 297366 w 304800"/>
                      <a:gd name="connsiteY2" fmla="*/ 380432 h 1755749"/>
                      <a:gd name="connsiteX3" fmla="*/ 170985 w 304800"/>
                      <a:gd name="connsiteY3" fmla="*/ 291222 h 1755749"/>
                      <a:gd name="connsiteX4" fmla="*/ 125847 w 304800"/>
                      <a:gd name="connsiteY4" fmla="*/ 0 h 1755749"/>
                      <a:gd name="connsiteX5" fmla="*/ 89210 w 304800"/>
                      <a:gd name="connsiteY5" fmla="*/ 291222 h 1755749"/>
                      <a:gd name="connsiteX6" fmla="*/ 14868 w 304800"/>
                      <a:gd name="connsiteY6" fmla="*/ 380432 h 1755749"/>
                      <a:gd name="connsiteX7" fmla="*/ 0 w 304800"/>
                      <a:gd name="connsiteY7" fmla="*/ 1755749 h 1755749"/>
                      <a:gd name="connsiteX0" fmla="*/ 0 w 304800"/>
                      <a:gd name="connsiteY0" fmla="*/ 1813179 h 1813179"/>
                      <a:gd name="connsiteX1" fmla="*/ 304800 w 304800"/>
                      <a:gd name="connsiteY1" fmla="*/ 1813179 h 1813179"/>
                      <a:gd name="connsiteX2" fmla="*/ 297366 w 304800"/>
                      <a:gd name="connsiteY2" fmla="*/ 437862 h 1813179"/>
                      <a:gd name="connsiteX3" fmla="*/ 170985 w 304800"/>
                      <a:gd name="connsiteY3" fmla="*/ 348652 h 1813179"/>
                      <a:gd name="connsiteX4" fmla="*/ 114217 w 304800"/>
                      <a:gd name="connsiteY4" fmla="*/ 0 h 1813179"/>
                      <a:gd name="connsiteX5" fmla="*/ 89210 w 304800"/>
                      <a:gd name="connsiteY5" fmla="*/ 348652 h 1813179"/>
                      <a:gd name="connsiteX6" fmla="*/ 14868 w 304800"/>
                      <a:gd name="connsiteY6" fmla="*/ 437862 h 1813179"/>
                      <a:gd name="connsiteX7" fmla="*/ 0 w 304800"/>
                      <a:gd name="connsiteY7" fmla="*/ 1813179 h 1813179"/>
                      <a:gd name="connsiteX0" fmla="*/ 0 w 304800"/>
                      <a:gd name="connsiteY0" fmla="*/ 1831016 h 1831016"/>
                      <a:gd name="connsiteX1" fmla="*/ 304800 w 304800"/>
                      <a:gd name="connsiteY1" fmla="*/ 1831016 h 1831016"/>
                      <a:gd name="connsiteX2" fmla="*/ 297366 w 304800"/>
                      <a:gd name="connsiteY2" fmla="*/ 455699 h 1831016"/>
                      <a:gd name="connsiteX3" fmla="*/ 170985 w 304800"/>
                      <a:gd name="connsiteY3" fmla="*/ 366489 h 1831016"/>
                      <a:gd name="connsiteX4" fmla="*/ 133482 w 304800"/>
                      <a:gd name="connsiteY4" fmla="*/ 0 h 1831016"/>
                      <a:gd name="connsiteX5" fmla="*/ 89210 w 304800"/>
                      <a:gd name="connsiteY5" fmla="*/ 366489 h 1831016"/>
                      <a:gd name="connsiteX6" fmla="*/ 14868 w 304800"/>
                      <a:gd name="connsiteY6" fmla="*/ 455699 h 1831016"/>
                      <a:gd name="connsiteX7" fmla="*/ 0 w 304800"/>
                      <a:gd name="connsiteY7" fmla="*/ 1831016 h 1831016"/>
                      <a:gd name="connsiteX0" fmla="*/ 0 w 304800"/>
                      <a:gd name="connsiteY0" fmla="*/ 1825070 h 1825070"/>
                      <a:gd name="connsiteX1" fmla="*/ 304800 w 304800"/>
                      <a:gd name="connsiteY1" fmla="*/ 1825070 h 1825070"/>
                      <a:gd name="connsiteX2" fmla="*/ 297366 w 304800"/>
                      <a:gd name="connsiteY2" fmla="*/ 449753 h 1825070"/>
                      <a:gd name="connsiteX3" fmla="*/ 170985 w 304800"/>
                      <a:gd name="connsiteY3" fmla="*/ 360543 h 1825070"/>
                      <a:gd name="connsiteX4" fmla="*/ 114217 w 304800"/>
                      <a:gd name="connsiteY4" fmla="*/ 0 h 1825070"/>
                      <a:gd name="connsiteX5" fmla="*/ 89210 w 304800"/>
                      <a:gd name="connsiteY5" fmla="*/ 360543 h 1825070"/>
                      <a:gd name="connsiteX6" fmla="*/ 14868 w 304800"/>
                      <a:gd name="connsiteY6" fmla="*/ 449753 h 1825070"/>
                      <a:gd name="connsiteX7" fmla="*/ 0 w 304800"/>
                      <a:gd name="connsiteY7" fmla="*/ 1825070 h 1825070"/>
                      <a:gd name="connsiteX0" fmla="*/ 0 w 304800"/>
                      <a:gd name="connsiteY0" fmla="*/ 1836963 h 1836963"/>
                      <a:gd name="connsiteX1" fmla="*/ 304800 w 304800"/>
                      <a:gd name="connsiteY1" fmla="*/ 1836963 h 1836963"/>
                      <a:gd name="connsiteX2" fmla="*/ 297366 w 304800"/>
                      <a:gd name="connsiteY2" fmla="*/ 461646 h 1836963"/>
                      <a:gd name="connsiteX3" fmla="*/ 170985 w 304800"/>
                      <a:gd name="connsiteY3" fmla="*/ 372436 h 1836963"/>
                      <a:gd name="connsiteX4" fmla="*/ 128667 w 304800"/>
                      <a:gd name="connsiteY4" fmla="*/ 0 h 1836963"/>
                      <a:gd name="connsiteX5" fmla="*/ 89210 w 304800"/>
                      <a:gd name="connsiteY5" fmla="*/ 372436 h 1836963"/>
                      <a:gd name="connsiteX6" fmla="*/ 14868 w 304800"/>
                      <a:gd name="connsiteY6" fmla="*/ 461646 h 1836963"/>
                      <a:gd name="connsiteX7" fmla="*/ 0 w 304800"/>
                      <a:gd name="connsiteY7" fmla="*/ 1836963 h 1836963"/>
                      <a:gd name="connsiteX0" fmla="*/ 0 w 304800"/>
                      <a:gd name="connsiteY0" fmla="*/ 2003856 h 2003856"/>
                      <a:gd name="connsiteX1" fmla="*/ 304800 w 304800"/>
                      <a:gd name="connsiteY1" fmla="*/ 2003856 h 2003856"/>
                      <a:gd name="connsiteX2" fmla="*/ 297366 w 304800"/>
                      <a:gd name="connsiteY2" fmla="*/ 628539 h 2003856"/>
                      <a:gd name="connsiteX3" fmla="*/ 170985 w 304800"/>
                      <a:gd name="connsiteY3" fmla="*/ 539329 h 2003856"/>
                      <a:gd name="connsiteX4" fmla="*/ 128669 w 304800"/>
                      <a:gd name="connsiteY4" fmla="*/ 0 h 2003856"/>
                      <a:gd name="connsiteX5" fmla="*/ 89210 w 304800"/>
                      <a:gd name="connsiteY5" fmla="*/ 539329 h 2003856"/>
                      <a:gd name="connsiteX6" fmla="*/ 14868 w 304800"/>
                      <a:gd name="connsiteY6" fmla="*/ 628539 h 2003856"/>
                      <a:gd name="connsiteX7" fmla="*/ 0 w 304800"/>
                      <a:gd name="connsiteY7" fmla="*/ 2003856 h 2003856"/>
                      <a:gd name="connsiteX0" fmla="*/ 0 w 304800"/>
                      <a:gd name="connsiteY0" fmla="*/ 2003856 h 2003856"/>
                      <a:gd name="connsiteX1" fmla="*/ 304800 w 304800"/>
                      <a:gd name="connsiteY1" fmla="*/ 2003856 h 2003856"/>
                      <a:gd name="connsiteX2" fmla="*/ 297366 w 304800"/>
                      <a:gd name="connsiteY2" fmla="*/ 628539 h 2003856"/>
                      <a:gd name="connsiteX3" fmla="*/ 201191 w 304800"/>
                      <a:gd name="connsiteY3" fmla="*/ 548111 h 2003856"/>
                      <a:gd name="connsiteX4" fmla="*/ 128669 w 304800"/>
                      <a:gd name="connsiteY4" fmla="*/ 0 h 2003856"/>
                      <a:gd name="connsiteX5" fmla="*/ 89210 w 304800"/>
                      <a:gd name="connsiteY5" fmla="*/ 539329 h 2003856"/>
                      <a:gd name="connsiteX6" fmla="*/ 14868 w 304800"/>
                      <a:gd name="connsiteY6" fmla="*/ 628539 h 2003856"/>
                      <a:gd name="connsiteX7" fmla="*/ 0 w 304800"/>
                      <a:gd name="connsiteY7" fmla="*/ 2003856 h 2003856"/>
                      <a:gd name="connsiteX0" fmla="*/ 0 w 304800"/>
                      <a:gd name="connsiteY0" fmla="*/ 2118044 h 2118044"/>
                      <a:gd name="connsiteX1" fmla="*/ 304800 w 304800"/>
                      <a:gd name="connsiteY1" fmla="*/ 2118044 h 2118044"/>
                      <a:gd name="connsiteX2" fmla="*/ 297366 w 304800"/>
                      <a:gd name="connsiteY2" fmla="*/ 742727 h 2118044"/>
                      <a:gd name="connsiteX3" fmla="*/ 201191 w 304800"/>
                      <a:gd name="connsiteY3" fmla="*/ 662299 h 2118044"/>
                      <a:gd name="connsiteX4" fmla="*/ 136220 w 304800"/>
                      <a:gd name="connsiteY4" fmla="*/ 0 h 2118044"/>
                      <a:gd name="connsiteX5" fmla="*/ 89210 w 304800"/>
                      <a:gd name="connsiteY5" fmla="*/ 653517 h 2118044"/>
                      <a:gd name="connsiteX6" fmla="*/ 14868 w 304800"/>
                      <a:gd name="connsiteY6" fmla="*/ 742727 h 2118044"/>
                      <a:gd name="connsiteX7" fmla="*/ 0 w 304800"/>
                      <a:gd name="connsiteY7" fmla="*/ 2118044 h 2118044"/>
                      <a:gd name="connsiteX0" fmla="*/ 0 w 304800"/>
                      <a:gd name="connsiteY0" fmla="*/ 2161961 h 2161961"/>
                      <a:gd name="connsiteX1" fmla="*/ 304800 w 304800"/>
                      <a:gd name="connsiteY1" fmla="*/ 2161961 h 2161961"/>
                      <a:gd name="connsiteX2" fmla="*/ 297366 w 304800"/>
                      <a:gd name="connsiteY2" fmla="*/ 786644 h 2161961"/>
                      <a:gd name="connsiteX3" fmla="*/ 201191 w 304800"/>
                      <a:gd name="connsiteY3" fmla="*/ 706216 h 2161961"/>
                      <a:gd name="connsiteX4" fmla="*/ 136220 w 304800"/>
                      <a:gd name="connsiteY4" fmla="*/ 0 h 2161961"/>
                      <a:gd name="connsiteX5" fmla="*/ 89210 w 304800"/>
                      <a:gd name="connsiteY5" fmla="*/ 697434 h 2161961"/>
                      <a:gd name="connsiteX6" fmla="*/ 14868 w 304800"/>
                      <a:gd name="connsiteY6" fmla="*/ 786644 h 2161961"/>
                      <a:gd name="connsiteX7" fmla="*/ 0 w 304800"/>
                      <a:gd name="connsiteY7" fmla="*/ 2161961 h 2161961"/>
                      <a:gd name="connsiteX0" fmla="*/ 0 w 304800"/>
                      <a:gd name="connsiteY0" fmla="*/ 2161961 h 2161961"/>
                      <a:gd name="connsiteX1" fmla="*/ 304800 w 304800"/>
                      <a:gd name="connsiteY1" fmla="*/ 2161961 h 2161961"/>
                      <a:gd name="connsiteX2" fmla="*/ 297366 w 304800"/>
                      <a:gd name="connsiteY2" fmla="*/ 786644 h 2161961"/>
                      <a:gd name="connsiteX3" fmla="*/ 201191 w 304800"/>
                      <a:gd name="connsiteY3" fmla="*/ 691923 h 2161961"/>
                      <a:gd name="connsiteX4" fmla="*/ 136220 w 304800"/>
                      <a:gd name="connsiteY4" fmla="*/ 0 h 2161961"/>
                      <a:gd name="connsiteX5" fmla="*/ 89210 w 304800"/>
                      <a:gd name="connsiteY5" fmla="*/ 697434 h 2161961"/>
                      <a:gd name="connsiteX6" fmla="*/ 14868 w 304800"/>
                      <a:gd name="connsiteY6" fmla="*/ 786644 h 2161961"/>
                      <a:gd name="connsiteX7" fmla="*/ 0 w 304800"/>
                      <a:gd name="connsiteY7" fmla="*/ 2161961 h 21619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04800" h="2161961">
                        <a:moveTo>
                          <a:pt x="0" y="2161961"/>
                        </a:moveTo>
                        <a:lnTo>
                          <a:pt x="304800" y="2161961"/>
                        </a:lnTo>
                        <a:lnTo>
                          <a:pt x="297366" y="786644"/>
                        </a:lnTo>
                        <a:lnTo>
                          <a:pt x="201191" y="691923"/>
                        </a:lnTo>
                        <a:lnTo>
                          <a:pt x="136220" y="0"/>
                        </a:lnTo>
                        <a:lnTo>
                          <a:pt x="89210" y="697434"/>
                        </a:lnTo>
                        <a:lnTo>
                          <a:pt x="14868" y="786644"/>
                        </a:lnTo>
                        <a:lnTo>
                          <a:pt x="0" y="2161961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41" name="直線コネクタ 40"/>
                  <p:cNvCxnSpPr>
                    <a:stCxn id="39" idx="0"/>
                    <a:endCxn id="39" idx="2"/>
                  </p:cNvCxnSpPr>
                  <p:nvPr/>
                </p:nvCxnSpPr>
                <p:spPr>
                  <a:xfrm>
                    <a:off x="260912" y="2886798"/>
                    <a:ext cx="1173237" cy="0"/>
                  </a:xfrm>
                  <a:prstGeom prst="line">
                    <a:avLst/>
                  </a:pr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正方形/長方形 12"/>
                <p:cNvSpPr/>
                <p:nvPr/>
              </p:nvSpPr>
              <p:spPr>
                <a:xfrm>
                  <a:off x="168545" y="1191046"/>
                  <a:ext cx="6497298" cy="1433335"/>
                </a:xfrm>
                <a:prstGeom prst="rect">
                  <a:avLst/>
                </a:prstGeom>
                <a:noFill/>
                <a:ln>
                  <a:solidFill>
                    <a:srgbClr val="0361A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5" name="直線コネクタ 14"/>
                <p:cNvCxnSpPr/>
                <p:nvPr/>
              </p:nvCxnSpPr>
              <p:spPr>
                <a:xfrm flipV="1">
                  <a:off x="178836" y="1492320"/>
                  <a:ext cx="491954" cy="3718"/>
                </a:xfrm>
                <a:prstGeom prst="line">
                  <a:avLst/>
                </a:prstGeom>
                <a:ln w="41275" cmpd="dbl">
                  <a:solidFill>
                    <a:srgbClr val="0361A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/>
                <p:cNvCxnSpPr/>
                <p:nvPr/>
              </p:nvCxnSpPr>
              <p:spPr>
                <a:xfrm flipV="1">
                  <a:off x="1048870" y="1497645"/>
                  <a:ext cx="5616972" cy="1"/>
                </a:xfrm>
                <a:prstGeom prst="line">
                  <a:avLst/>
                </a:prstGeom>
                <a:ln w="41275" cmpd="dbl">
                  <a:solidFill>
                    <a:srgbClr val="0361A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テキスト ボックス 49"/>
                <p:cNvSpPr txBox="1"/>
                <p:nvPr/>
              </p:nvSpPr>
              <p:spPr>
                <a:xfrm>
                  <a:off x="3820884" y="1518607"/>
                  <a:ext cx="2872266" cy="2837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en-US" altLang="ja-JP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Emergency</a:t>
                  </a:r>
                  <a:r>
                    <a:rPr kumimoji="1" lang="ja-JP" altLang="en-US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</a:t>
                  </a:r>
                  <a:r>
                    <a:rPr kumimoji="1" lang="en-US" altLang="ja-JP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Contact </a:t>
                  </a:r>
                  <a:r>
                    <a:rPr kumimoji="1" lang="ja-JP" altLang="en-US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緊急連絡先</a:t>
                  </a:r>
                  <a:endParaRPr kumimoji="1" lang="ja-JP" altLang="en-US" sz="1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51" name="テキスト ボックス 50"/>
                <p:cNvSpPr txBox="1"/>
                <p:nvPr/>
              </p:nvSpPr>
              <p:spPr>
                <a:xfrm>
                  <a:off x="5145089" y="1252100"/>
                  <a:ext cx="988132" cy="2601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福　　保環第　</a:t>
                  </a:r>
                  <a:endParaRPr kumimoji="1" lang="ja-JP" altLang="en-US" sz="1050" dirty="0">
                    <a:solidFill>
                      <a:srgbClr val="0361AD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52" name="テキスト ボックス 51"/>
                <p:cNvSpPr txBox="1"/>
                <p:nvPr/>
              </p:nvSpPr>
              <p:spPr>
                <a:xfrm>
                  <a:off x="5740394" y="1252100"/>
                  <a:ext cx="988132" cy="2601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号</a:t>
                  </a:r>
                  <a:endParaRPr kumimoji="1" lang="ja-JP" altLang="en-US" sz="1050" dirty="0">
                    <a:solidFill>
                      <a:srgbClr val="0361AD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grpSp>
              <p:nvGrpSpPr>
                <p:cNvPr id="21" name="グループ化 20"/>
                <p:cNvGrpSpPr>
                  <a:grpSpLocks noChangeAspect="1"/>
                </p:cNvGrpSpPr>
                <p:nvPr/>
              </p:nvGrpSpPr>
              <p:grpSpPr>
                <a:xfrm>
                  <a:off x="2869479" y="1570181"/>
                  <a:ext cx="880956" cy="737817"/>
                  <a:chOff x="6022431" y="3468018"/>
                  <a:chExt cx="2729252" cy="2285795"/>
                </a:xfrm>
              </p:grpSpPr>
              <p:sp>
                <p:nvSpPr>
                  <p:cNvPr id="86" name="星 5 85"/>
                  <p:cNvSpPr>
                    <a:spLocks noChangeAspect="1"/>
                  </p:cNvSpPr>
                  <p:nvPr/>
                </p:nvSpPr>
                <p:spPr>
                  <a:xfrm rot="19922864">
                    <a:off x="6052087" y="3663669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7" name="星 5 86"/>
                  <p:cNvSpPr>
                    <a:spLocks noChangeAspect="1"/>
                  </p:cNvSpPr>
                  <p:nvPr/>
                </p:nvSpPr>
                <p:spPr>
                  <a:xfrm rot="19922864">
                    <a:off x="8108360" y="3468018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8" name="星 5 87"/>
                  <p:cNvSpPr>
                    <a:spLocks noChangeAspect="1"/>
                  </p:cNvSpPr>
                  <p:nvPr/>
                </p:nvSpPr>
                <p:spPr>
                  <a:xfrm rot="19922864">
                    <a:off x="8575482" y="4083706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9" name="月 88"/>
                  <p:cNvSpPr/>
                  <p:nvPr/>
                </p:nvSpPr>
                <p:spPr>
                  <a:xfrm rot="12796435">
                    <a:off x="8321177" y="3484034"/>
                    <a:ext cx="383884" cy="623474"/>
                  </a:xfrm>
                  <a:prstGeom prst="moon">
                    <a:avLst>
                      <a:gd name="adj" fmla="val 45608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0" name="フリーフォーム 89"/>
                  <p:cNvSpPr/>
                  <p:nvPr/>
                </p:nvSpPr>
                <p:spPr>
                  <a:xfrm>
                    <a:off x="6022431" y="3550109"/>
                    <a:ext cx="2577086" cy="2203704"/>
                  </a:xfrm>
                  <a:custGeom>
                    <a:avLst/>
                    <a:gdLst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95747 w 5412059"/>
                      <a:gd name="connsiteY5" fmla="*/ 2118731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8313 w 5412059"/>
                      <a:gd name="connsiteY5" fmla="*/ 2118731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114345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60535 w 5412059"/>
                      <a:gd name="connsiteY6" fmla="*/ 2229519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43133 w 5412059"/>
                      <a:gd name="connsiteY6" fmla="*/ 2193401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43133 w 5412059"/>
                      <a:gd name="connsiteY6" fmla="*/ 2163484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9 w 5412059"/>
                      <a:gd name="connsiteY5" fmla="*/ 1915741 h 5434361"/>
                      <a:gd name="connsiteX6" fmla="*/ 5343133 w 5412059"/>
                      <a:gd name="connsiteY6" fmla="*/ 2163484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5412059" h="5434361">
                        <a:moveTo>
                          <a:pt x="0" y="1984917"/>
                        </a:moveTo>
                        <a:lnTo>
                          <a:pt x="99881" y="2202235"/>
                        </a:lnTo>
                        <a:lnTo>
                          <a:pt x="445848" y="1923476"/>
                        </a:lnTo>
                        <a:lnTo>
                          <a:pt x="431181" y="5434361"/>
                        </a:lnTo>
                        <a:lnTo>
                          <a:pt x="4988313" y="5426927"/>
                        </a:lnTo>
                        <a:cubicBezTo>
                          <a:pt x="4982935" y="4246409"/>
                          <a:pt x="4977557" y="3096259"/>
                          <a:pt x="4972179" y="1915741"/>
                        </a:cubicBezTo>
                        <a:lnTo>
                          <a:pt x="5343133" y="2163484"/>
                        </a:lnTo>
                        <a:lnTo>
                          <a:pt x="5412059" y="1984917"/>
                        </a:lnTo>
                        <a:lnTo>
                          <a:pt x="2713464" y="0"/>
                        </a:lnTo>
                        <a:lnTo>
                          <a:pt x="0" y="1984917"/>
                        </a:lnTo>
                        <a:close/>
                      </a:path>
                    </a:pathLst>
                  </a:custGeom>
                  <a:solidFill>
                    <a:srgbClr val="0361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2" name="フリーフォーム 91"/>
                  <p:cNvSpPr/>
                  <p:nvPr/>
                </p:nvSpPr>
                <p:spPr>
                  <a:xfrm>
                    <a:off x="7714436" y="4336659"/>
                    <a:ext cx="460002" cy="613621"/>
                  </a:xfrm>
                  <a:custGeom>
                    <a:avLst/>
                    <a:gdLst>
                      <a:gd name="connsiteX0" fmla="*/ 215590 w 951571"/>
                      <a:gd name="connsiteY0" fmla="*/ 0 h 1457093"/>
                      <a:gd name="connsiteX1" fmla="*/ 743415 w 951571"/>
                      <a:gd name="connsiteY1" fmla="*/ 7434 h 1457093"/>
                      <a:gd name="connsiteX2" fmla="*/ 951571 w 951571"/>
                      <a:gd name="connsiteY2" fmla="*/ 557561 h 1457093"/>
                      <a:gd name="connsiteX3" fmla="*/ 550127 w 951571"/>
                      <a:gd name="connsiteY3" fmla="*/ 550127 h 1457093"/>
                      <a:gd name="connsiteX4" fmla="*/ 535259 w 951571"/>
                      <a:gd name="connsiteY4" fmla="*/ 1457093 h 1457093"/>
                      <a:gd name="connsiteX5" fmla="*/ 431181 w 951571"/>
                      <a:gd name="connsiteY5" fmla="*/ 1457093 h 1457093"/>
                      <a:gd name="connsiteX6" fmla="*/ 431181 w 951571"/>
                      <a:gd name="connsiteY6" fmla="*/ 557561 h 1457093"/>
                      <a:gd name="connsiteX7" fmla="*/ 0 w 951571"/>
                      <a:gd name="connsiteY7" fmla="*/ 550127 h 1457093"/>
                      <a:gd name="connsiteX8" fmla="*/ 215590 w 951571"/>
                      <a:gd name="connsiteY8" fmla="*/ 0 h 1457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51571" h="1457093">
                        <a:moveTo>
                          <a:pt x="215590" y="0"/>
                        </a:moveTo>
                        <a:lnTo>
                          <a:pt x="743415" y="7434"/>
                        </a:lnTo>
                        <a:lnTo>
                          <a:pt x="951571" y="557561"/>
                        </a:lnTo>
                        <a:lnTo>
                          <a:pt x="550127" y="550127"/>
                        </a:lnTo>
                        <a:lnTo>
                          <a:pt x="535259" y="1457093"/>
                        </a:lnTo>
                        <a:lnTo>
                          <a:pt x="431181" y="1457093"/>
                        </a:lnTo>
                        <a:lnTo>
                          <a:pt x="431181" y="557561"/>
                        </a:lnTo>
                        <a:lnTo>
                          <a:pt x="0" y="550127"/>
                        </a:lnTo>
                        <a:lnTo>
                          <a:pt x="215590" y="0"/>
                        </a:lnTo>
                        <a:close/>
                      </a:path>
                    </a:pathLst>
                  </a:custGeom>
                  <a:solidFill>
                    <a:srgbClr val="0361AD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フリーフォーム 92"/>
                  <p:cNvSpPr/>
                  <p:nvPr/>
                </p:nvSpPr>
                <p:spPr>
                  <a:xfrm>
                    <a:off x="6455851" y="4749865"/>
                    <a:ext cx="1703800" cy="783334"/>
                  </a:xfrm>
                  <a:custGeom>
                    <a:avLst/>
                    <a:gdLst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892097 h 2066692"/>
                      <a:gd name="connsiteX20" fmla="*/ 691376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91376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895927 w 2914185"/>
                      <a:gd name="connsiteY17" fmla="*/ 532442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962046 w 2914185"/>
                      <a:gd name="connsiteY16" fmla="*/ 487838 h 2066692"/>
                      <a:gd name="connsiteX17" fmla="*/ 895927 w 2914185"/>
                      <a:gd name="connsiteY17" fmla="*/ 532442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962046 w 2914185"/>
                      <a:gd name="connsiteY16" fmla="*/ 487838 h 2066692"/>
                      <a:gd name="connsiteX17" fmla="*/ 905163 w 2914185"/>
                      <a:gd name="connsiteY17" fmla="*/ 546297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2914185" h="2066692">
                        <a:moveTo>
                          <a:pt x="0" y="0"/>
                        </a:moveTo>
                        <a:lnTo>
                          <a:pt x="14868" y="2066692"/>
                        </a:lnTo>
                        <a:lnTo>
                          <a:pt x="230458" y="2066692"/>
                        </a:lnTo>
                        <a:lnTo>
                          <a:pt x="231715" y="1590907"/>
                        </a:lnTo>
                        <a:lnTo>
                          <a:pt x="2691161" y="1590907"/>
                        </a:lnTo>
                        <a:lnTo>
                          <a:pt x="2698595" y="2059258"/>
                        </a:lnTo>
                        <a:lnTo>
                          <a:pt x="2914185" y="2051824"/>
                        </a:lnTo>
                        <a:lnTo>
                          <a:pt x="2906751" y="1226634"/>
                        </a:lnTo>
                        <a:lnTo>
                          <a:pt x="236636" y="1220455"/>
                        </a:lnTo>
                        <a:cubicBezTo>
                          <a:pt x="237474" y="1193196"/>
                          <a:pt x="232133" y="1172117"/>
                          <a:pt x="232971" y="1144858"/>
                        </a:cubicBezTo>
                        <a:lnTo>
                          <a:pt x="2914185" y="1152292"/>
                        </a:lnTo>
                        <a:lnTo>
                          <a:pt x="2914185" y="810322"/>
                        </a:lnTo>
                        <a:lnTo>
                          <a:pt x="2899317" y="773151"/>
                        </a:lnTo>
                        <a:lnTo>
                          <a:pt x="2862146" y="698809"/>
                        </a:lnTo>
                        <a:lnTo>
                          <a:pt x="2772936" y="646770"/>
                        </a:lnTo>
                        <a:lnTo>
                          <a:pt x="1048215" y="483219"/>
                        </a:lnTo>
                        <a:lnTo>
                          <a:pt x="962046" y="487838"/>
                        </a:lnTo>
                        <a:lnTo>
                          <a:pt x="905163" y="546297"/>
                        </a:lnTo>
                        <a:lnTo>
                          <a:pt x="862361" y="631902"/>
                        </a:lnTo>
                        <a:lnTo>
                          <a:pt x="780585" y="904453"/>
                        </a:lnTo>
                        <a:lnTo>
                          <a:pt x="685198" y="810322"/>
                        </a:lnTo>
                        <a:lnTo>
                          <a:pt x="560072" y="728546"/>
                        </a:lnTo>
                        <a:lnTo>
                          <a:pt x="423746" y="669073"/>
                        </a:lnTo>
                        <a:lnTo>
                          <a:pt x="304800" y="624468"/>
                        </a:lnTo>
                        <a:lnTo>
                          <a:pt x="230458" y="602166"/>
                        </a:lnTo>
                        <a:lnTo>
                          <a:pt x="223024" y="743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4" name="楕円 93"/>
                  <p:cNvSpPr/>
                  <p:nvPr/>
                </p:nvSpPr>
                <p:spPr>
                  <a:xfrm>
                    <a:off x="6667526" y="4723593"/>
                    <a:ext cx="259855" cy="256821"/>
                  </a:xfrm>
                  <a:prstGeom prst="ellipse">
                    <a:avLst/>
                  </a:pr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5" name="フリーフォーム 94"/>
                  <p:cNvSpPr/>
                  <p:nvPr/>
                </p:nvSpPr>
                <p:spPr>
                  <a:xfrm>
                    <a:off x="7286930" y="4442972"/>
                    <a:ext cx="106712" cy="89462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6" name="フリーフォーム 95"/>
                  <p:cNvSpPr/>
                  <p:nvPr/>
                </p:nvSpPr>
                <p:spPr>
                  <a:xfrm>
                    <a:off x="7561986" y="4163323"/>
                    <a:ext cx="138237" cy="116006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7" name="フリーフォーム 96"/>
                  <p:cNvSpPr>
                    <a:spLocks noChangeAspect="1"/>
                  </p:cNvSpPr>
                  <p:nvPr/>
                </p:nvSpPr>
                <p:spPr>
                  <a:xfrm>
                    <a:off x="7010505" y="4681306"/>
                    <a:ext cx="106712" cy="90367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64" name="テキスト ボックス 63"/>
              <p:cNvSpPr txBox="1"/>
              <p:nvPr/>
            </p:nvSpPr>
            <p:spPr>
              <a:xfrm>
                <a:off x="130479" y="1024489"/>
                <a:ext cx="358142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Name of facility </a:t>
                </a:r>
                <a:r>
                  <a:rPr kumimoji="1" lang="en-US" altLang="ja-JP" sz="1200" dirty="0" smtClean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 </a:t>
                </a:r>
                <a:r>
                  <a:rPr kumimoji="1" lang="ja-JP" altLang="en-US" sz="1200" dirty="0" smtClean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施設名</a:t>
                </a:r>
                <a:endParaRPr kumimoji="1"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cxnSp>
          <p:nvCxnSpPr>
            <p:cNvPr id="205" name="直線コネクタ 204"/>
            <p:cNvCxnSpPr/>
            <p:nvPr/>
          </p:nvCxnSpPr>
          <p:spPr>
            <a:xfrm flipV="1">
              <a:off x="5086350" y="1553127"/>
              <a:ext cx="971" cy="285198"/>
            </a:xfrm>
            <a:prstGeom prst="line">
              <a:avLst/>
            </a:prstGeom>
            <a:ln w="15875" cmpd="sng">
              <a:solidFill>
                <a:srgbClr val="0361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グループ化 133"/>
          <p:cNvGrpSpPr/>
          <p:nvPr/>
        </p:nvGrpSpPr>
        <p:grpSpPr>
          <a:xfrm rot="16200000">
            <a:off x="-729254" y="4141650"/>
            <a:ext cx="5117105" cy="3456000"/>
            <a:chOff x="547095" y="2973245"/>
            <a:chExt cx="5117105" cy="3456000"/>
          </a:xfrm>
        </p:grpSpPr>
        <p:sp>
          <p:nvSpPr>
            <p:cNvPr id="135" name="正方形/長方形 134"/>
            <p:cNvSpPr/>
            <p:nvPr/>
          </p:nvSpPr>
          <p:spPr>
            <a:xfrm rot="5400000">
              <a:off x="-856809" y="4510332"/>
              <a:ext cx="3349780" cy="418844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>
              <a:spLocks/>
            </p:cNvSpPr>
            <p:nvPr/>
          </p:nvSpPr>
          <p:spPr>
            <a:xfrm rot="5400000">
              <a:off x="1410566" y="2173123"/>
              <a:ext cx="3412467" cy="509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 rot="5400000">
              <a:off x="-49274" y="4576383"/>
              <a:ext cx="3412467" cy="293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14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EmergencyContact</a:t>
              </a:r>
              <a:r>
                <a:rPr kumimoji="1" lang="en-US" altLang="ja-JP" sz="1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kumimoji="1" lang="ja-JP" altLang="en-US" sz="1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緊急連絡先</a:t>
              </a:r>
              <a:endPara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grpSp>
          <p:nvGrpSpPr>
            <p:cNvPr id="138" name="グループ化 137"/>
            <p:cNvGrpSpPr/>
            <p:nvPr/>
          </p:nvGrpSpPr>
          <p:grpSpPr>
            <a:xfrm rot="5400000">
              <a:off x="-906597" y="4426937"/>
              <a:ext cx="3417816" cy="510431"/>
              <a:chOff x="1229433" y="7725488"/>
              <a:chExt cx="4326772" cy="646179"/>
            </a:xfrm>
          </p:grpSpPr>
          <p:sp>
            <p:nvSpPr>
              <p:cNvPr id="165" name="テキスト ボックス 164"/>
              <p:cNvSpPr txBox="1"/>
              <p:nvPr/>
            </p:nvSpPr>
            <p:spPr>
              <a:xfrm>
                <a:off x="1974759" y="7725488"/>
                <a:ext cx="2880299" cy="445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福岡市保健所</a:t>
                </a:r>
                <a:endParaRPr kumimoji="1" lang="ja-JP" altLang="en-US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1229433" y="8056107"/>
                <a:ext cx="4326772" cy="315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1100" dirty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　</a:t>
                </a:r>
                <a:r>
                  <a:rPr kumimoji="1" lang="ja-JP" altLang="en-US" sz="1100" dirty="0" smtClean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　 </a:t>
                </a:r>
                <a:r>
                  <a:rPr kumimoji="1" lang="en-US" altLang="ja-JP" sz="1100" dirty="0" smtClean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Health and Welfare Center Fukuoka City</a:t>
                </a:r>
                <a:endParaRPr kumimoji="1" lang="ja-JP" altLang="en-US" sz="11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sp>
          <p:nvSpPr>
            <p:cNvPr id="139" name="正方形/長方形 138"/>
            <p:cNvSpPr/>
            <p:nvPr/>
          </p:nvSpPr>
          <p:spPr>
            <a:xfrm rot="5400000">
              <a:off x="1598723" y="3250464"/>
              <a:ext cx="3349780" cy="2943808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星 5 139"/>
            <p:cNvSpPr>
              <a:spLocks noChangeAspect="1"/>
            </p:cNvSpPr>
            <p:nvPr/>
          </p:nvSpPr>
          <p:spPr>
            <a:xfrm rot="3722864">
              <a:off x="3382597" y="3704488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星 5 140"/>
            <p:cNvSpPr>
              <a:spLocks noChangeAspect="1"/>
            </p:cNvSpPr>
            <p:nvPr/>
          </p:nvSpPr>
          <p:spPr>
            <a:xfrm rot="3722864">
              <a:off x="3537146" y="5328785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星 5 141"/>
            <p:cNvSpPr>
              <a:spLocks noChangeAspect="1"/>
            </p:cNvSpPr>
            <p:nvPr/>
          </p:nvSpPr>
          <p:spPr>
            <a:xfrm rot="3722864">
              <a:off x="3050800" y="5697775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月 142"/>
            <p:cNvSpPr/>
            <p:nvPr/>
          </p:nvSpPr>
          <p:spPr>
            <a:xfrm rot="18196435">
              <a:off x="3264811" y="5401264"/>
              <a:ext cx="303239" cy="492496"/>
            </a:xfrm>
            <a:prstGeom prst="moon">
              <a:avLst>
                <a:gd name="adj" fmla="val 45608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フリーフォーム 143"/>
            <p:cNvSpPr/>
            <p:nvPr/>
          </p:nvSpPr>
          <p:spPr>
            <a:xfrm rot="5400000">
              <a:off x="1722258" y="3827533"/>
              <a:ext cx="2035699" cy="1740755"/>
            </a:xfrm>
            <a:custGeom>
              <a:avLst/>
              <a:gdLst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95747 w 5412059"/>
                <a:gd name="connsiteY5" fmla="*/ 2118731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8313 w 5412059"/>
                <a:gd name="connsiteY5" fmla="*/ 2118731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114345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60535 w 5412059"/>
                <a:gd name="connsiteY6" fmla="*/ 2229519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43133 w 5412059"/>
                <a:gd name="connsiteY6" fmla="*/ 2193401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43133 w 5412059"/>
                <a:gd name="connsiteY6" fmla="*/ 2163484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9 w 5412059"/>
                <a:gd name="connsiteY5" fmla="*/ 1915741 h 5434361"/>
                <a:gd name="connsiteX6" fmla="*/ 5343133 w 5412059"/>
                <a:gd name="connsiteY6" fmla="*/ 2163484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12059" h="5434361">
                  <a:moveTo>
                    <a:pt x="0" y="1984917"/>
                  </a:moveTo>
                  <a:lnTo>
                    <a:pt x="99881" y="2202235"/>
                  </a:lnTo>
                  <a:lnTo>
                    <a:pt x="445848" y="1923476"/>
                  </a:lnTo>
                  <a:lnTo>
                    <a:pt x="431181" y="5434361"/>
                  </a:lnTo>
                  <a:lnTo>
                    <a:pt x="4988313" y="5426927"/>
                  </a:lnTo>
                  <a:cubicBezTo>
                    <a:pt x="4982935" y="4246409"/>
                    <a:pt x="4977557" y="3096259"/>
                    <a:pt x="4972179" y="1915741"/>
                  </a:cubicBezTo>
                  <a:lnTo>
                    <a:pt x="5343133" y="2163484"/>
                  </a:lnTo>
                  <a:lnTo>
                    <a:pt x="5412059" y="1984917"/>
                  </a:lnTo>
                  <a:lnTo>
                    <a:pt x="2713464" y="0"/>
                  </a:lnTo>
                  <a:lnTo>
                    <a:pt x="0" y="19849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フリーフォーム 144"/>
            <p:cNvSpPr/>
            <p:nvPr/>
          </p:nvSpPr>
          <p:spPr>
            <a:xfrm rot="5400000">
              <a:off x="1942335" y="3924973"/>
              <a:ext cx="1565860" cy="1557793"/>
            </a:xfrm>
            <a:custGeom>
              <a:avLst/>
              <a:gdLst>
                <a:gd name="connsiteX0" fmla="*/ 1947746 w 3873190"/>
                <a:gd name="connsiteY0" fmla="*/ 0 h 4601737"/>
                <a:gd name="connsiteX1" fmla="*/ 0 w 3873190"/>
                <a:gd name="connsiteY1" fmla="*/ 1419922 h 4601737"/>
                <a:gd name="connsiteX2" fmla="*/ 0 w 3873190"/>
                <a:gd name="connsiteY2" fmla="*/ 4601737 h 4601737"/>
                <a:gd name="connsiteX3" fmla="*/ 3873190 w 3873190"/>
                <a:gd name="connsiteY3" fmla="*/ 4601737 h 4601737"/>
                <a:gd name="connsiteX4" fmla="*/ 3873190 w 3873190"/>
                <a:gd name="connsiteY4" fmla="*/ 1412488 h 4601737"/>
                <a:gd name="connsiteX5" fmla="*/ 1947746 w 3873190"/>
                <a:gd name="connsiteY5" fmla="*/ 0 h 460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3190" h="4601737">
                  <a:moveTo>
                    <a:pt x="1947746" y="0"/>
                  </a:moveTo>
                  <a:lnTo>
                    <a:pt x="0" y="1419922"/>
                  </a:lnTo>
                  <a:lnTo>
                    <a:pt x="0" y="4601737"/>
                  </a:lnTo>
                  <a:lnTo>
                    <a:pt x="3873190" y="4601737"/>
                  </a:lnTo>
                  <a:lnTo>
                    <a:pt x="3873190" y="1412488"/>
                  </a:lnTo>
                  <a:lnTo>
                    <a:pt x="1947746" y="0"/>
                  </a:lnTo>
                  <a:close/>
                </a:path>
              </a:pathLst>
            </a:cu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フリーフォーム 145"/>
            <p:cNvSpPr/>
            <p:nvPr/>
          </p:nvSpPr>
          <p:spPr>
            <a:xfrm rot="5400000">
              <a:off x="2565132" y="4955940"/>
              <a:ext cx="363366" cy="484713"/>
            </a:xfrm>
            <a:custGeom>
              <a:avLst/>
              <a:gdLst>
                <a:gd name="connsiteX0" fmla="*/ 215590 w 951571"/>
                <a:gd name="connsiteY0" fmla="*/ 0 h 1457093"/>
                <a:gd name="connsiteX1" fmla="*/ 743415 w 951571"/>
                <a:gd name="connsiteY1" fmla="*/ 7434 h 1457093"/>
                <a:gd name="connsiteX2" fmla="*/ 951571 w 951571"/>
                <a:gd name="connsiteY2" fmla="*/ 557561 h 1457093"/>
                <a:gd name="connsiteX3" fmla="*/ 550127 w 951571"/>
                <a:gd name="connsiteY3" fmla="*/ 550127 h 1457093"/>
                <a:gd name="connsiteX4" fmla="*/ 535259 w 951571"/>
                <a:gd name="connsiteY4" fmla="*/ 1457093 h 1457093"/>
                <a:gd name="connsiteX5" fmla="*/ 431181 w 951571"/>
                <a:gd name="connsiteY5" fmla="*/ 1457093 h 1457093"/>
                <a:gd name="connsiteX6" fmla="*/ 431181 w 951571"/>
                <a:gd name="connsiteY6" fmla="*/ 557561 h 1457093"/>
                <a:gd name="connsiteX7" fmla="*/ 0 w 951571"/>
                <a:gd name="connsiteY7" fmla="*/ 550127 h 1457093"/>
                <a:gd name="connsiteX8" fmla="*/ 215590 w 951571"/>
                <a:gd name="connsiteY8" fmla="*/ 0 h 1457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1571" h="1457093">
                  <a:moveTo>
                    <a:pt x="215590" y="0"/>
                  </a:moveTo>
                  <a:lnTo>
                    <a:pt x="743415" y="7434"/>
                  </a:lnTo>
                  <a:lnTo>
                    <a:pt x="951571" y="557561"/>
                  </a:lnTo>
                  <a:lnTo>
                    <a:pt x="550127" y="550127"/>
                  </a:lnTo>
                  <a:lnTo>
                    <a:pt x="535259" y="1457093"/>
                  </a:lnTo>
                  <a:lnTo>
                    <a:pt x="431181" y="1457093"/>
                  </a:lnTo>
                  <a:lnTo>
                    <a:pt x="431181" y="557561"/>
                  </a:lnTo>
                  <a:lnTo>
                    <a:pt x="0" y="550127"/>
                  </a:lnTo>
                  <a:lnTo>
                    <a:pt x="215590" y="0"/>
                  </a:lnTo>
                  <a:close/>
                </a:path>
              </a:pathLst>
            </a:custGeom>
            <a:solidFill>
              <a:srgbClr val="0361AD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フリーフォーム 146"/>
            <p:cNvSpPr/>
            <p:nvPr/>
          </p:nvSpPr>
          <p:spPr>
            <a:xfrm rot="5400000">
              <a:off x="1680449" y="4385977"/>
              <a:ext cx="1345870" cy="618773"/>
            </a:xfrm>
            <a:custGeom>
              <a:avLst/>
              <a:gdLst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892097 h 2066692"/>
                <a:gd name="connsiteX20" fmla="*/ 691376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91376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895927 w 2914185"/>
                <a:gd name="connsiteY17" fmla="*/ 532442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962046 w 2914185"/>
                <a:gd name="connsiteY16" fmla="*/ 487838 h 2066692"/>
                <a:gd name="connsiteX17" fmla="*/ 895927 w 2914185"/>
                <a:gd name="connsiteY17" fmla="*/ 532442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962046 w 2914185"/>
                <a:gd name="connsiteY16" fmla="*/ 487838 h 2066692"/>
                <a:gd name="connsiteX17" fmla="*/ 905163 w 2914185"/>
                <a:gd name="connsiteY17" fmla="*/ 546297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14185" h="2066692">
                  <a:moveTo>
                    <a:pt x="0" y="0"/>
                  </a:moveTo>
                  <a:lnTo>
                    <a:pt x="14868" y="2066692"/>
                  </a:lnTo>
                  <a:lnTo>
                    <a:pt x="230458" y="2066692"/>
                  </a:lnTo>
                  <a:lnTo>
                    <a:pt x="231715" y="1590907"/>
                  </a:lnTo>
                  <a:lnTo>
                    <a:pt x="2691161" y="1590907"/>
                  </a:lnTo>
                  <a:lnTo>
                    <a:pt x="2698595" y="2059258"/>
                  </a:lnTo>
                  <a:lnTo>
                    <a:pt x="2914185" y="2051824"/>
                  </a:lnTo>
                  <a:lnTo>
                    <a:pt x="2906751" y="1226634"/>
                  </a:lnTo>
                  <a:lnTo>
                    <a:pt x="236636" y="1220455"/>
                  </a:lnTo>
                  <a:cubicBezTo>
                    <a:pt x="237474" y="1193196"/>
                    <a:pt x="232133" y="1172117"/>
                    <a:pt x="232971" y="1144858"/>
                  </a:cubicBezTo>
                  <a:lnTo>
                    <a:pt x="2914185" y="1152292"/>
                  </a:lnTo>
                  <a:lnTo>
                    <a:pt x="2914185" y="810322"/>
                  </a:lnTo>
                  <a:lnTo>
                    <a:pt x="2899317" y="773151"/>
                  </a:lnTo>
                  <a:lnTo>
                    <a:pt x="2862146" y="698809"/>
                  </a:lnTo>
                  <a:lnTo>
                    <a:pt x="2772936" y="646770"/>
                  </a:lnTo>
                  <a:lnTo>
                    <a:pt x="1048215" y="483219"/>
                  </a:lnTo>
                  <a:lnTo>
                    <a:pt x="962046" y="487838"/>
                  </a:lnTo>
                  <a:lnTo>
                    <a:pt x="905163" y="546297"/>
                  </a:lnTo>
                  <a:lnTo>
                    <a:pt x="862361" y="631902"/>
                  </a:lnTo>
                  <a:lnTo>
                    <a:pt x="780585" y="904453"/>
                  </a:lnTo>
                  <a:lnTo>
                    <a:pt x="685198" y="810322"/>
                  </a:lnTo>
                  <a:lnTo>
                    <a:pt x="560072" y="728546"/>
                  </a:lnTo>
                  <a:lnTo>
                    <a:pt x="423746" y="669073"/>
                  </a:lnTo>
                  <a:lnTo>
                    <a:pt x="304800" y="624468"/>
                  </a:lnTo>
                  <a:lnTo>
                    <a:pt x="230458" y="602166"/>
                  </a:lnTo>
                  <a:lnTo>
                    <a:pt x="223024" y="74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楕円 147"/>
            <p:cNvSpPr/>
            <p:nvPr/>
          </p:nvSpPr>
          <p:spPr>
            <a:xfrm rot="5400000">
              <a:off x="2479456" y="4190834"/>
              <a:ext cx="205265" cy="202869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フリーフォーム 148"/>
            <p:cNvSpPr/>
            <p:nvPr/>
          </p:nvSpPr>
          <p:spPr>
            <a:xfrm rot="5400000">
              <a:off x="2827711" y="4685730"/>
              <a:ext cx="84294" cy="70668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フリーフォーム 149"/>
            <p:cNvSpPr/>
            <p:nvPr/>
          </p:nvSpPr>
          <p:spPr>
            <a:xfrm rot="5400000">
              <a:off x="3025677" y="4904970"/>
              <a:ext cx="109197" cy="91636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フリーフォーム 150"/>
            <p:cNvSpPr>
              <a:spLocks noChangeAspect="1"/>
            </p:cNvSpPr>
            <p:nvPr/>
          </p:nvSpPr>
          <p:spPr>
            <a:xfrm rot="5400000">
              <a:off x="2639088" y="4467018"/>
              <a:ext cx="84294" cy="71383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 rot="5400000">
              <a:off x="3594870" y="5121591"/>
              <a:ext cx="1820944" cy="381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dist"/>
              <a:r>
                <a:rPr kumimoji="1" lang="ja-JP" altLang="en-US" sz="20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Ｆｕｋｕｏｋａ Ｃｉｔｙ</a:t>
              </a:r>
              <a:endParaRPr kumimoji="1"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 rot="5400000">
              <a:off x="3117221" y="5113132"/>
              <a:ext cx="2078853" cy="381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旅館業許可施設</a:t>
              </a:r>
              <a:endParaRPr kumimoji="1"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 rot="5400000">
              <a:off x="2261583" y="4490789"/>
              <a:ext cx="3154346" cy="439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Ｌｉｃｅｎｃｅｄ</a:t>
              </a:r>
              <a:r>
                <a:rPr kumimoji="1" lang="ja-JP" altLang="en-US" sz="2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Ａｃｃｏｍｏ</a:t>
              </a:r>
              <a:r>
                <a:rPr kumimoji="1" lang="en-US" altLang="ja-JP" sz="2400" dirty="0" err="1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dation</a:t>
              </a:r>
              <a:endParaRPr kumimoji="1"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grpSp>
          <p:nvGrpSpPr>
            <p:cNvPr id="155" name="グループ化 154"/>
            <p:cNvGrpSpPr>
              <a:grpSpLocks noChangeAspect="1"/>
            </p:cNvGrpSpPr>
            <p:nvPr/>
          </p:nvGrpSpPr>
          <p:grpSpPr>
            <a:xfrm rot="5400000">
              <a:off x="3977026" y="3225318"/>
              <a:ext cx="844266" cy="749956"/>
              <a:chOff x="260912" y="1235144"/>
              <a:chExt cx="1671966" cy="1833545"/>
            </a:xfrm>
          </p:grpSpPr>
          <p:sp>
            <p:nvSpPr>
              <p:cNvPr id="161" name="フローチャート: 手操作入力 18"/>
              <p:cNvSpPr/>
              <p:nvPr/>
            </p:nvSpPr>
            <p:spPr>
              <a:xfrm>
                <a:off x="955324" y="2002809"/>
                <a:ext cx="683594" cy="106588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0204"/>
                  <a:gd name="connsiteY0" fmla="*/ 1872 h 10000"/>
                  <a:gd name="connsiteX1" fmla="*/ 10204 w 10204"/>
                  <a:gd name="connsiteY1" fmla="*/ 0 h 10000"/>
                  <a:gd name="connsiteX2" fmla="*/ 10204 w 10204"/>
                  <a:gd name="connsiteY2" fmla="*/ 10000 h 10000"/>
                  <a:gd name="connsiteX3" fmla="*/ 204 w 10204"/>
                  <a:gd name="connsiteY3" fmla="*/ 10000 h 10000"/>
                  <a:gd name="connsiteX4" fmla="*/ 0 w 10204"/>
                  <a:gd name="connsiteY4" fmla="*/ 1872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04" h="10000">
                    <a:moveTo>
                      <a:pt x="0" y="1872"/>
                    </a:moveTo>
                    <a:lnTo>
                      <a:pt x="10204" y="0"/>
                    </a:lnTo>
                    <a:lnTo>
                      <a:pt x="10204" y="10000"/>
                    </a:lnTo>
                    <a:lnTo>
                      <a:pt x="204" y="10000"/>
                    </a:lnTo>
                    <a:lnTo>
                      <a:pt x="0" y="1872"/>
                    </a:ln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62" name="フローチャート: 論理積ゲート 161"/>
              <p:cNvSpPr/>
              <p:nvPr/>
            </p:nvSpPr>
            <p:spPr>
              <a:xfrm rot="16200000">
                <a:off x="563728" y="2198267"/>
                <a:ext cx="567606" cy="117323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63" name="フリーフォーム 162"/>
              <p:cNvSpPr/>
              <p:nvPr/>
            </p:nvSpPr>
            <p:spPr>
              <a:xfrm>
                <a:off x="1628078" y="1235144"/>
                <a:ext cx="304800" cy="1811368"/>
              </a:xfrm>
              <a:custGeom>
                <a:avLst/>
                <a:gdLst>
                  <a:gd name="connsiteX0" fmla="*/ 0 w 304800"/>
                  <a:gd name="connsiteY0" fmla="*/ 1739590 h 1739590"/>
                  <a:gd name="connsiteX1" fmla="*/ 304800 w 304800"/>
                  <a:gd name="connsiteY1" fmla="*/ 1739590 h 1739590"/>
                  <a:gd name="connsiteX2" fmla="*/ 297366 w 304800"/>
                  <a:gd name="connsiteY2" fmla="*/ 364273 h 1739590"/>
                  <a:gd name="connsiteX3" fmla="*/ 170985 w 304800"/>
                  <a:gd name="connsiteY3" fmla="*/ 275063 h 1739590"/>
                  <a:gd name="connsiteX4" fmla="*/ 156117 w 304800"/>
                  <a:gd name="connsiteY4" fmla="*/ 7434 h 1739590"/>
                  <a:gd name="connsiteX5" fmla="*/ 104078 w 304800"/>
                  <a:gd name="connsiteY5" fmla="*/ 0 h 1739590"/>
                  <a:gd name="connsiteX6" fmla="*/ 89210 w 304800"/>
                  <a:gd name="connsiteY6" fmla="*/ 275063 h 1739590"/>
                  <a:gd name="connsiteX7" fmla="*/ 14868 w 304800"/>
                  <a:gd name="connsiteY7" fmla="*/ 364273 h 1739590"/>
                  <a:gd name="connsiteX8" fmla="*/ 0 w 304800"/>
                  <a:gd name="connsiteY8" fmla="*/ 1739590 h 1739590"/>
                  <a:gd name="connsiteX0" fmla="*/ 0 w 304800"/>
                  <a:gd name="connsiteY0" fmla="*/ 1741393 h 1741393"/>
                  <a:gd name="connsiteX1" fmla="*/ 304800 w 304800"/>
                  <a:gd name="connsiteY1" fmla="*/ 1741393 h 1741393"/>
                  <a:gd name="connsiteX2" fmla="*/ 297366 w 304800"/>
                  <a:gd name="connsiteY2" fmla="*/ 366076 h 1741393"/>
                  <a:gd name="connsiteX3" fmla="*/ 170985 w 304800"/>
                  <a:gd name="connsiteY3" fmla="*/ 276866 h 1741393"/>
                  <a:gd name="connsiteX4" fmla="*/ 160735 w 304800"/>
                  <a:gd name="connsiteY4" fmla="*/ 0 h 1741393"/>
                  <a:gd name="connsiteX5" fmla="*/ 104078 w 304800"/>
                  <a:gd name="connsiteY5" fmla="*/ 1803 h 1741393"/>
                  <a:gd name="connsiteX6" fmla="*/ 89210 w 304800"/>
                  <a:gd name="connsiteY6" fmla="*/ 276866 h 1741393"/>
                  <a:gd name="connsiteX7" fmla="*/ 14868 w 304800"/>
                  <a:gd name="connsiteY7" fmla="*/ 366076 h 1741393"/>
                  <a:gd name="connsiteX8" fmla="*/ 0 w 304800"/>
                  <a:gd name="connsiteY8" fmla="*/ 1741393 h 1741393"/>
                  <a:gd name="connsiteX0" fmla="*/ 0 w 304800"/>
                  <a:gd name="connsiteY0" fmla="*/ 1741393 h 1741393"/>
                  <a:gd name="connsiteX1" fmla="*/ 304800 w 304800"/>
                  <a:gd name="connsiteY1" fmla="*/ 1741393 h 1741393"/>
                  <a:gd name="connsiteX2" fmla="*/ 297366 w 304800"/>
                  <a:gd name="connsiteY2" fmla="*/ 366076 h 1741393"/>
                  <a:gd name="connsiteX3" fmla="*/ 170985 w 304800"/>
                  <a:gd name="connsiteY3" fmla="*/ 276866 h 1741393"/>
                  <a:gd name="connsiteX4" fmla="*/ 160735 w 304800"/>
                  <a:gd name="connsiteY4" fmla="*/ 0 h 1741393"/>
                  <a:gd name="connsiteX5" fmla="*/ 89210 w 304800"/>
                  <a:gd name="connsiteY5" fmla="*/ 276866 h 1741393"/>
                  <a:gd name="connsiteX6" fmla="*/ 14868 w 304800"/>
                  <a:gd name="connsiteY6" fmla="*/ 366076 h 1741393"/>
                  <a:gd name="connsiteX7" fmla="*/ 0 w 304800"/>
                  <a:gd name="connsiteY7" fmla="*/ 1741393 h 1741393"/>
                  <a:gd name="connsiteX0" fmla="*/ 0 w 304800"/>
                  <a:gd name="connsiteY0" fmla="*/ 1913680 h 1913680"/>
                  <a:gd name="connsiteX1" fmla="*/ 304800 w 304800"/>
                  <a:gd name="connsiteY1" fmla="*/ 1913680 h 1913680"/>
                  <a:gd name="connsiteX2" fmla="*/ 297366 w 304800"/>
                  <a:gd name="connsiteY2" fmla="*/ 538363 h 1913680"/>
                  <a:gd name="connsiteX3" fmla="*/ 170985 w 304800"/>
                  <a:gd name="connsiteY3" fmla="*/ 449153 h 1913680"/>
                  <a:gd name="connsiteX4" fmla="*/ 114217 w 304800"/>
                  <a:gd name="connsiteY4" fmla="*/ 0 h 1913680"/>
                  <a:gd name="connsiteX5" fmla="*/ 89210 w 304800"/>
                  <a:gd name="connsiteY5" fmla="*/ 449153 h 1913680"/>
                  <a:gd name="connsiteX6" fmla="*/ 14868 w 304800"/>
                  <a:gd name="connsiteY6" fmla="*/ 538363 h 1913680"/>
                  <a:gd name="connsiteX7" fmla="*/ 0 w 304800"/>
                  <a:gd name="connsiteY7" fmla="*/ 1913680 h 1913680"/>
                  <a:gd name="connsiteX0" fmla="*/ 0 w 304800"/>
                  <a:gd name="connsiteY0" fmla="*/ 1798822 h 1798822"/>
                  <a:gd name="connsiteX1" fmla="*/ 304800 w 304800"/>
                  <a:gd name="connsiteY1" fmla="*/ 1798822 h 1798822"/>
                  <a:gd name="connsiteX2" fmla="*/ 297366 w 304800"/>
                  <a:gd name="connsiteY2" fmla="*/ 423505 h 1798822"/>
                  <a:gd name="connsiteX3" fmla="*/ 170985 w 304800"/>
                  <a:gd name="connsiteY3" fmla="*/ 334295 h 1798822"/>
                  <a:gd name="connsiteX4" fmla="*/ 114217 w 304800"/>
                  <a:gd name="connsiteY4" fmla="*/ 0 h 1798822"/>
                  <a:gd name="connsiteX5" fmla="*/ 89210 w 304800"/>
                  <a:gd name="connsiteY5" fmla="*/ 334295 h 1798822"/>
                  <a:gd name="connsiteX6" fmla="*/ 14868 w 304800"/>
                  <a:gd name="connsiteY6" fmla="*/ 423505 h 1798822"/>
                  <a:gd name="connsiteX7" fmla="*/ 0 w 304800"/>
                  <a:gd name="connsiteY7" fmla="*/ 1798822 h 1798822"/>
                  <a:gd name="connsiteX0" fmla="*/ 0 w 304800"/>
                  <a:gd name="connsiteY0" fmla="*/ 1755749 h 1755749"/>
                  <a:gd name="connsiteX1" fmla="*/ 304800 w 304800"/>
                  <a:gd name="connsiteY1" fmla="*/ 1755749 h 1755749"/>
                  <a:gd name="connsiteX2" fmla="*/ 297366 w 304800"/>
                  <a:gd name="connsiteY2" fmla="*/ 380432 h 1755749"/>
                  <a:gd name="connsiteX3" fmla="*/ 170985 w 304800"/>
                  <a:gd name="connsiteY3" fmla="*/ 291222 h 1755749"/>
                  <a:gd name="connsiteX4" fmla="*/ 125847 w 304800"/>
                  <a:gd name="connsiteY4" fmla="*/ 0 h 1755749"/>
                  <a:gd name="connsiteX5" fmla="*/ 89210 w 304800"/>
                  <a:gd name="connsiteY5" fmla="*/ 291222 h 1755749"/>
                  <a:gd name="connsiteX6" fmla="*/ 14868 w 304800"/>
                  <a:gd name="connsiteY6" fmla="*/ 380432 h 1755749"/>
                  <a:gd name="connsiteX7" fmla="*/ 0 w 304800"/>
                  <a:gd name="connsiteY7" fmla="*/ 1755749 h 1755749"/>
                  <a:gd name="connsiteX0" fmla="*/ 0 w 304800"/>
                  <a:gd name="connsiteY0" fmla="*/ 1813179 h 1813179"/>
                  <a:gd name="connsiteX1" fmla="*/ 304800 w 304800"/>
                  <a:gd name="connsiteY1" fmla="*/ 1813179 h 1813179"/>
                  <a:gd name="connsiteX2" fmla="*/ 297366 w 304800"/>
                  <a:gd name="connsiteY2" fmla="*/ 437862 h 1813179"/>
                  <a:gd name="connsiteX3" fmla="*/ 170985 w 304800"/>
                  <a:gd name="connsiteY3" fmla="*/ 348652 h 1813179"/>
                  <a:gd name="connsiteX4" fmla="*/ 114217 w 304800"/>
                  <a:gd name="connsiteY4" fmla="*/ 0 h 1813179"/>
                  <a:gd name="connsiteX5" fmla="*/ 89210 w 304800"/>
                  <a:gd name="connsiteY5" fmla="*/ 348652 h 1813179"/>
                  <a:gd name="connsiteX6" fmla="*/ 14868 w 304800"/>
                  <a:gd name="connsiteY6" fmla="*/ 437862 h 1813179"/>
                  <a:gd name="connsiteX7" fmla="*/ 0 w 304800"/>
                  <a:gd name="connsiteY7" fmla="*/ 1813179 h 1813179"/>
                  <a:gd name="connsiteX0" fmla="*/ 0 w 304800"/>
                  <a:gd name="connsiteY0" fmla="*/ 1831016 h 1831016"/>
                  <a:gd name="connsiteX1" fmla="*/ 304800 w 304800"/>
                  <a:gd name="connsiteY1" fmla="*/ 1831016 h 1831016"/>
                  <a:gd name="connsiteX2" fmla="*/ 297366 w 304800"/>
                  <a:gd name="connsiteY2" fmla="*/ 455699 h 1831016"/>
                  <a:gd name="connsiteX3" fmla="*/ 170985 w 304800"/>
                  <a:gd name="connsiteY3" fmla="*/ 366489 h 1831016"/>
                  <a:gd name="connsiteX4" fmla="*/ 133482 w 304800"/>
                  <a:gd name="connsiteY4" fmla="*/ 0 h 1831016"/>
                  <a:gd name="connsiteX5" fmla="*/ 89210 w 304800"/>
                  <a:gd name="connsiteY5" fmla="*/ 366489 h 1831016"/>
                  <a:gd name="connsiteX6" fmla="*/ 14868 w 304800"/>
                  <a:gd name="connsiteY6" fmla="*/ 455699 h 1831016"/>
                  <a:gd name="connsiteX7" fmla="*/ 0 w 304800"/>
                  <a:gd name="connsiteY7" fmla="*/ 1831016 h 1831016"/>
                  <a:gd name="connsiteX0" fmla="*/ 0 w 304800"/>
                  <a:gd name="connsiteY0" fmla="*/ 1825070 h 1825070"/>
                  <a:gd name="connsiteX1" fmla="*/ 304800 w 304800"/>
                  <a:gd name="connsiteY1" fmla="*/ 1825070 h 1825070"/>
                  <a:gd name="connsiteX2" fmla="*/ 297366 w 304800"/>
                  <a:gd name="connsiteY2" fmla="*/ 449753 h 1825070"/>
                  <a:gd name="connsiteX3" fmla="*/ 170985 w 304800"/>
                  <a:gd name="connsiteY3" fmla="*/ 360543 h 1825070"/>
                  <a:gd name="connsiteX4" fmla="*/ 114217 w 304800"/>
                  <a:gd name="connsiteY4" fmla="*/ 0 h 1825070"/>
                  <a:gd name="connsiteX5" fmla="*/ 89210 w 304800"/>
                  <a:gd name="connsiteY5" fmla="*/ 360543 h 1825070"/>
                  <a:gd name="connsiteX6" fmla="*/ 14868 w 304800"/>
                  <a:gd name="connsiteY6" fmla="*/ 449753 h 1825070"/>
                  <a:gd name="connsiteX7" fmla="*/ 0 w 304800"/>
                  <a:gd name="connsiteY7" fmla="*/ 1825070 h 1825070"/>
                  <a:gd name="connsiteX0" fmla="*/ 0 w 304800"/>
                  <a:gd name="connsiteY0" fmla="*/ 1836963 h 1836963"/>
                  <a:gd name="connsiteX1" fmla="*/ 304800 w 304800"/>
                  <a:gd name="connsiteY1" fmla="*/ 1836963 h 1836963"/>
                  <a:gd name="connsiteX2" fmla="*/ 297366 w 304800"/>
                  <a:gd name="connsiteY2" fmla="*/ 461646 h 1836963"/>
                  <a:gd name="connsiteX3" fmla="*/ 170985 w 304800"/>
                  <a:gd name="connsiteY3" fmla="*/ 372436 h 1836963"/>
                  <a:gd name="connsiteX4" fmla="*/ 128667 w 304800"/>
                  <a:gd name="connsiteY4" fmla="*/ 0 h 1836963"/>
                  <a:gd name="connsiteX5" fmla="*/ 89210 w 304800"/>
                  <a:gd name="connsiteY5" fmla="*/ 372436 h 1836963"/>
                  <a:gd name="connsiteX6" fmla="*/ 14868 w 304800"/>
                  <a:gd name="connsiteY6" fmla="*/ 461646 h 1836963"/>
                  <a:gd name="connsiteX7" fmla="*/ 0 w 304800"/>
                  <a:gd name="connsiteY7" fmla="*/ 1836963 h 1836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836963">
                    <a:moveTo>
                      <a:pt x="0" y="1836963"/>
                    </a:moveTo>
                    <a:lnTo>
                      <a:pt x="304800" y="1836963"/>
                    </a:lnTo>
                    <a:lnTo>
                      <a:pt x="297366" y="461646"/>
                    </a:lnTo>
                    <a:lnTo>
                      <a:pt x="170985" y="372436"/>
                    </a:lnTo>
                    <a:lnTo>
                      <a:pt x="128667" y="0"/>
                    </a:lnTo>
                    <a:lnTo>
                      <a:pt x="89210" y="372436"/>
                    </a:lnTo>
                    <a:lnTo>
                      <a:pt x="14868" y="461646"/>
                    </a:lnTo>
                    <a:lnTo>
                      <a:pt x="0" y="18369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64" name="直線コネクタ 163"/>
              <p:cNvCxnSpPr>
                <a:stCxn id="162" idx="0"/>
                <a:endCxn id="162" idx="2"/>
              </p:cNvCxnSpPr>
              <p:nvPr/>
            </p:nvCxnSpPr>
            <p:spPr>
              <a:xfrm>
                <a:off x="260912" y="2784886"/>
                <a:ext cx="1173238" cy="0"/>
              </a:xfrm>
              <a:prstGeom prst="line">
                <a:avLst/>
              </a:prstGeom>
              <a:ln w="25400">
                <a:solidFill>
                  <a:srgbClr val="0361A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正方形/長方形 155"/>
            <p:cNvSpPr/>
            <p:nvPr/>
          </p:nvSpPr>
          <p:spPr>
            <a:xfrm rot="5400000">
              <a:off x="1447785" y="2223161"/>
              <a:ext cx="3337424" cy="5015674"/>
            </a:xfrm>
            <a:prstGeom prst="rect">
              <a:avLst/>
            </a:prstGeom>
            <a:noFill/>
            <a:ln w="22225">
              <a:solidFill>
                <a:srgbClr val="0361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 rot="5400000">
              <a:off x="3541506" y="4584512"/>
              <a:ext cx="3412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Name of facility </a:t>
              </a:r>
              <a:r>
                <a:rPr kumimoji="1"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施設名</a:t>
              </a:r>
              <a:endPara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58" name="正方形/長方形 157"/>
            <p:cNvSpPr/>
            <p:nvPr/>
          </p:nvSpPr>
          <p:spPr>
            <a:xfrm rot="5400000">
              <a:off x="3699012" y="4712487"/>
              <a:ext cx="3349780" cy="45719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 rot="5400000">
              <a:off x="5015073" y="3452988"/>
              <a:ext cx="96460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福　　保環第　</a:t>
              </a:r>
              <a:endParaRPr kumimoji="1" lang="ja-JP" altLang="en-US" sz="1050" dirty="0">
                <a:solidFill>
                  <a:srgbClr val="0361AD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 rot="5400000">
              <a:off x="5021195" y="4025452"/>
              <a:ext cx="96460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号</a:t>
              </a:r>
              <a:endParaRPr kumimoji="1" lang="ja-JP" altLang="en-US" sz="1050" dirty="0">
                <a:solidFill>
                  <a:srgbClr val="0361AD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015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53644" y="1522919"/>
            <a:ext cx="6455530" cy="1476000"/>
            <a:chOff x="115544" y="1507679"/>
            <a:chExt cx="6455530" cy="147600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15544" y="1507679"/>
              <a:ext cx="6455530" cy="1476000"/>
              <a:chOff x="115544" y="974279"/>
              <a:chExt cx="6455530" cy="1476000"/>
            </a:xfrm>
          </p:grpSpPr>
          <p:grpSp>
            <p:nvGrpSpPr>
              <p:cNvPr id="3" name="グループ化 2"/>
              <p:cNvGrpSpPr>
                <a:grpSpLocks noChangeAspect="1"/>
              </p:cNvGrpSpPr>
              <p:nvPr/>
            </p:nvGrpSpPr>
            <p:grpSpPr>
              <a:xfrm>
                <a:off x="115544" y="974279"/>
                <a:ext cx="6455530" cy="1476000"/>
                <a:chOff x="115544" y="1152079"/>
                <a:chExt cx="6612982" cy="1512000"/>
              </a:xfrm>
            </p:grpSpPr>
            <p:sp>
              <p:nvSpPr>
                <p:cNvPr id="9" name="正方形/長方形 8"/>
                <p:cNvSpPr/>
                <p:nvPr/>
              </p:nvSpPr>
              <p:spPr>
                <a:xfrm>
                  <a:off x="115544" y="1152079"/>
                  <a:ext cx="6588000" cy="15120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正方形/長方形 79"/>
                <p:cNvSpPr/>
                <p:nvPr/>
              </p:nvSpPr>
              <p:spPr>
                <a:xfrm>
                  <a:off x="174375" y="2342081"/>
                  <a:ext cx="6491467" cy="282300"/>
                </a:xfrm>
                <a:prstGeom prst="rect">
                  <a:avLst/>
                </a:prstGeom>
                <a:solidFill>
                  <a:srgbClr val="0361A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福岡市保健所　</a:t>
                  </a:r>
                  <a:r>
                    <a:rPr kumimoji="1" lang="en-US" altLang="ja-JP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 </a:t>
                  </a:r>
                  <a:r>
                    <a:rPr kumimoji="1" lang="ja-JP" altLang="en-US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</a:t>
                  </a:r>
                  <a:r>
                    <a:rPr kumimoji="1" lang="ja-JP" altLang="en-US" sz="1400" dirty="0" smtClean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 </a:t>
                  </a:r>
                  <a:r>
                    <a:rPr kumimoji="1" lang="en-US" altLang="ja-JP" sz="1400" dirty="0">
                      <a:solidFill>
                        <a:schemeClr val="bg1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Health and Welfare Center Fukuoka City</a:t>
                  </a:r>
                  <a:endParaRPr kumimoji="1" lang="ja-JP" altLang="en-US" sz="1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960605" y="1831658"/>
                  <a:ext cx="15970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Ｆｕｋｕｏｋａ Ｃｉｔｙ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965837" y="1548162"/>
                  <a:ext cx="1784578" cy="3468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旅館業許可施設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30843" y="2055596"/>
                  <a:ext cx="276019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600" dirty="0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Ｌｉｃｅｎｃｅｄ Ａｃｃｏｍｏ</a:t>
                  </a:r>
                  <a:r>
                    <a:rPr kumimoji="1" lang="en-US" altLang="ja-JP" sz="1600" dirty="0" err="1" smtClean="0">
                      <a:solidFill>
                        <a:srgbClr val="0361AD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dation</a:t>
                  </a:r>
                  <a:endParaRPr kumimoji="1" lang="ja-JP" altLang="en-US" sz="1600" dirty="0">
                    <a:solidFill>
                      <a:srgbClr val="0361AD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  <p:grpSp>
              <p:nvGrpSpPr>
                <p:cNvPr id="37" name="グループ化 36"/>
                <p:cNvGrpSpPr>
                  <a:grpSpLocks noChangeAspect="1"/>
                </p:cNvGrpSpPr>
                <p:nvPr/>
              </p:nvGrpSpPr>
              <p:grpSpPr>
                <a:xfrm>
                  <a:off x="192397" y="1373236"/>
                  <a:ext cx="726724" cy="746867"/>
                  <a:chOff x="260912" y="1220411"/>
                  <a:chExt cx="1654555" cy="1950191"/>
                </a:xfrm>
                <a:solidFill>
                  <a:srgbClr val="0361AD"/>
                </a:solidFill>
              </p:grpSpPr>
              <p:sp>
                <p:nvSpPr>
                  <p:cNvPr id="38" name="フローチャート: 手操作入力 18"/>
                  <p:cNvSpPr/>
                  <p:nvPr/>
                </p:nvSpPr>
                <p:spPr>
                  <a:xfrm>
                    <a:off x="955324" y="2104721"/>
                    <a:ext cx="683593" cy="1065881"/>
                  </a:xfrm>
                  <a:custGeom>
                    <a:avLst/>
                    <a:gdLst>
                      <a:gd name="connsiteX0" fmla="*/ 0 w 10000"/>
                      <a:gd name="connsiteY0" fmla="*/ 2000 h 10000"/>
                      <a:gd name="connsiteX1" fmla="*/ 10000 w 10000"/>
                      <a:gd name="connsiteY1" fmla="*/ 0 h 10000"/>
                      <a:gd name="connsiteX2" fmla="*/ 10000 w 10000"/>
                      <a:gd name="connsiteY2" fmla="*/ 10000 h 10000"/>
                      <a:gd name="connsiteX3" fmla="*/ 0 w 10000"/>
                      <a:gd name="connsiteY3" fmla="*/ 10000 h 10000"/>
                      <a:gd name="connsiteX4" fmla="*/ 0 w 10000"/>
                      <a:gd name="connsiteY4" fmla="*/ 2000 h 10000"/>
                      <a:gd name="connsiteX0" fmla="*/ 0 w 10204"/>
                      <a:gd name="connsiteY0" fmla="*/ 1872 h 10000"/>
                      <a:gd name="connsiteX1" fmla="*/ 10204 w 10204"/>
                      <a:gd name="connsiteY1" fmla="*/ 0 h 10000"/>
                      <a:gd name="connsiteX2" fmla="*/ 10204 w 10204"/>
                      <a:gd name="connsiteY2" fmla="*/ 10000 h 10000"/>
                      <a:gd name="connsiteX3" fmla="*/ 204 w 10204"/>
                      <a:gd name="connsiteY3" fmla="*/ 10000 h 10000"/>
                      <a:gd name="connsiteX4" fmla="*/ 0 w 10204"/>
                      <a:gd name="connsiteY4" fmla="*/ 1872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204" h="10000">
                        <a:moveTo>
                          <a:pt x="0" y="1872"/>
                        </a:moveTo>
                        <a:lnTo>
                          <a:pt x="10204" y="0"/>
                        </a:lnTo>
                        <a:lnTo>
                          <a:pt x="10204" y="10000"/>
                        </a:lnTo>
                        <a:lnTo>
                          <a:pt x="204" y="10000"/>
                        </a:lnTo>
                        <a:lnTo>
                          <a:pt x="0" y="1872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39" name="フローチャート: 論理積ゲート 38"/>
                  <p:cNvSpPr/>
                  <p:nvPr/>
                </p:nvSpPr>
                <p:spPr>
                  <a:xfrm rot="16200000">
                    <a:off x="563728" y="2300181"/>
                    <a:ext cx="567605" cy="1173237"/>
                  </a:xfrm>
                  <a:prstGeom prst="flowChartDelay">
                    <a:avLst/>
                  </a:pr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40" name="フリーフォーム 39"/>
                  <p:cNvSpPr/>
                  <p:nvPr/>
                </p:nvSpPr>
                <p:spPr>
                  <a:xfrm>
                    <a:off x="1628079" y="1220411"/>
                    <a:ext cx="287388" cy="1950191"/>
                  </a:xfrm>
                  <a:custGeom>
                    <a:avLst/>
                    <a:gdLst>
                      <a:gd name="connsiteX0" fmla="*/ 0 w 304800"/>
                      <a:gd name="connsiteY0" fmla="*/ 1739590 h 1739590"/>
                      <a:gd name="connsiteX1" fmla="*/ 304800 w 304800"/>
                      <a:gd name="connsiteY1" fmla="*/ 1739590 h 1739590"/>
                      <a:gd name="connsiteX2" fmla="*/ 297366 w 304800"/>
                      <a:gd name="connsiteY2" fmla="*/ 364273 h 1739590"/>
                      <a:gd name="connsiteX3" fmla="*/ 170985 w 304800"/>
                      <a:gd name="connsiteY3" fmla="*/ 275063 h 1739590"/>
                      <a:gd name="connsiteX4" fmla="*/ 156117 w 304800"/>
                      <a:gd name="connsiteY4" fmla="*/ 7434 h 1739590"/>
                      <a:gd name="connsiteX5" fmla="*/ 104078 w 304800"/>
                      <a:gd name="connsiteY5" fmla="*/ 0 h 1739590"/>
                      <a:gd name="connsiteX6" fmla="*/ 89210 w 304800"/>
                      <a:gd name="connsiteY6" fmla="*/ 275063 h 1739590"/>
                      <a:gd name="connsiteX7" fmla="*/ 14868 w 304800"/>
                      <a:gd name="connsiteY7" fmla="*/ 364273 h 1739590"/>
                      <a:gd name="connsiteX8" fmla="*/ 0 w 304800"/>
                      <a:gd name="connsiteY8" fmla="*/ 1739590 h 1739590"/>
                      <a:gd name="connsiteX0" fmla="*/ 0 w 304800"/>
                      <a:gd name="connsiteY0" fmla="*/ 1741393 h 1741393"/>
                      <a:gd name="connsiteX1" fmla="*/ 304800 w 304800"/>
                      <a:gd name="connsiteY1" fmla="*/ 1741393 h 1741393"/>
                      <a:gd name="connsiteX2" fmla="*/ 297366 w 304800"/>
                      <a:gd name="connsiteY2" fmla="*/ 366076 h 1741393"/>
                      <a:gd name="connsiteX3" fmla="*/ 170985 w 304800"/>
                      <a:gd name="connsiteY3" fmla="*/ 276866 h 1741393"/>
                      <a:gd name="connsiteX4" fmla="*/ 160735 w 304800"/>
                      <a:gd name="connsiteY4" fmla="*/ 0 h 1741393"/>
                      <a:gd name="connsiteX5" fmla="*/ 104078 w 304800"/>
                      <a:gd name="connsiteY5" fmla="*/ 1803 h 1741393"/>
                      <a:gd name="connsiteX6" fmla="*/ 89210 w 304800"/>
                      <a:gd name="connsiteY6" fmla="*/ 276866 h 1741393"/>
                      <a:gd name="connsiteX7" fmla="*/ 14868 w 304800"/>
                      <a:gd name="connsiteY7" fmla="*/ 366076 h 1741393"/>
                      <a:gd name="connsiteX8" fmla="*/ 0 w 304800"/>
                      <a:gd name="connsiteY8" fmla="*/ 1741393 h 1741393"/>
                      <a:gd name="connsiteX0" fmla="*/ 0 w 304800"/>
                      <a:gd name="connsiteY0" fmla="*/ 1741393 h 1741393"/>
                      <a:gd name="connsiteX1" fmla="*/ 304800 w 304800"/>
                      <a:gd name="connsiteY1" fmla="*/ 1741393 h 1741393"/>
                      <a:gd name="connsiteX2" fmla="*/ 297366 w 304800"/>
                      <a:gd name="connsiteY2" fmla="*/ 366076 h 1741393"/>
                      <a:gd name="connsiteX3" fmla="*/ 170985 w 304800"/>
                      <a:gd name="connsiteY3" fmla="*/ 276866 h 1741393"/>
                      <a:gd name="connsiteX4" fmla="*/ 160735 w 304800"/>
                      <a:gd name="connsiteY4" fmla="*/ 0 h 1741393"/>
                      <a:gd name="connsiteX5" fmla="*/ 89210 w 304800"/>
                      <a:gd name="connsiteY5" fmla="*/ 276866 h 1741393"/>
                      <a:gd name="connsiteX6" fmla="*/ 14868 w 304800"/>
                      <a:gd name="connsiteY6" fmla="*/ 366076 h 1741393"/>
                      <a:gd name="connsiteX7" fmla="*/ 0 w 304800"/>
                      <a:gd name="connsiteY7" fmla="*/ 1741393 h 1741393"/>
                      <a:gd name="connsiteX0" fmla="*/ 0 w 304800"/>
                      <a:gd name="connsiteY0" fmla="*/ 1913680 h 1913680"/>
                      <a:gd name="connsiteX1" fmla="*/ 304800 w 304800"/>
                      <a:gd name="connsiteY1" fmla="*/ 1913680 h 1913680"/>
                      <a:gd name="connsiteX2" fmla="*/ 297366 w 304800"/>
                      <a:gd name="connsiteY2" fmla="*/ 538363 h 1913680"/>
                      <a:gd name="connsiteX3" fmla="*/ 170985 w 304800"/>
                      <a:gd name="connsiteY3" fmla="*/ 449153 h 1913680"/>
                      <a:gd name="connsiteX4" fmla="*/ 114217 w 304800"/>
                      <a:gd name="connsiteY4" fmla="*/ 0 h 1913680"/>
                      <a:gd name="connsiteX5" fmla="*/ 89210 w 304800"/>
                      <a:gd name="connsiteY5" fmla="*/ 449153 h 1913680"/>
                      <a:gd name="connsiteX6" fmla="*/ 14868 w 304800"/>
                      <a:gd name="connsiteY6" fmla="*/ 538363 h 1913680"/>
                      <a:gd name="connsiteX7" fmla="*/ 0 w 304800"/>
                      <a:gd name="connsiteY7" fmla="*/ 1913680 h 1913680"/>
                      <a:gd name="connsiteX0" fmla="*/ 0 w 304800"/>
                      <a:gd name="connsiteY0" fmla="*/ 1798822 h 1798822"/>
                      <a:gd name="connsiteX1" fmla="*/ 304800 w 304800"/>
                      <a:gd name="connsiteY1" fmla="*/ 1798822 h 1798822"/>
                      <a:gd name="connsiteX2" fmla="*/ 297366 w 304800"/>
                      <a:gd name="connsiteY2" fmla="*/ 423505 h 1798822"/>
                      <a:gd name="connsiteX3" fmla="*/ 170985 w 304800"/>
                      <a:gd name="connsiteY3" fmla="*/ 334295 h 1798822"/>
                      <a:gd name="connsiteX4" fmla="*/ 114217 w 304800"/>
                      <a:gd name="connsiteY4" fmla="*/ 0 h 1798822"/>
                      <a:gd name="connsiteX5" fmla="*/ 89210 w 304800"/>
                      <a:gd name="connsiteY5" fmla="*/ 334295 h 1798822"/>
                      <a:gd name="connsiteX6" fmla="*/ 14868 w 304800"/>
                      <a:gd name="connsiteY6" fmla="*/ 423505 h 1798822"/>
                      <a:gd name="connsiteX7" fmla="*/ 0 w 304800"/>
                      <a:gd name="connsiteY7" fmla="*/ 1798822 h 1798822"/>
                      <a:gd name="connsiteX0" fmla="*/ 0 w 304800"/>
                      <a:gd name="connsiteY0" fmla="*/ 1755749 h 1755749"/>
                      <a:gd name="connsiteX1" fmla="*/ 304800 w 304800"/>
                      <a:gd name="connsiteY1" fmla="*/ 1755749 h 1755749"/>
                      <a:gd name="connsiteX2" fmla="*/ 297366 w 304800"/>
                      <a:gd name="connsiteY2" fmla="*/ 380432 h 1755749"/>
                      <a:gd name="connsiteX3" fmla="*/ 170985 w 304800"/>
                      <a:gd name="connsiteY3" fmla="*/ 291222 h 1755749"/>
                      <a:gd name="connsiteX4" fmla="*/ 125847 w 304800"/>
                      <a:gd name="connsiteY4" fmla="*/ 0 h 1755749"/>
                      <a:gd name="connsiteX5" fmla="*/ 89210 w 304800"/>
                      <a:gd name="connsiteY5" fmla="*/ 291222 h 1755749"/>
                      <a:gd name="connsiteX6" fmla="*/ 14868 w 304800"/>
                      <a:gd name="connsiteY6" fmla="*/ 380432 h 1755749"/>
                      <a:gd name="connsiteX7" fmla="*/ 0 w 304800"/>
                      <a:gd name="connsiteY7" fmla="*/ 1755749 h 1755749"/>
                      <a:gd name="connsiteX0" fmla="*/ 0 w 304800"/>
                      <a:gd name="connsiteY0" fmla="*/ 1813179 h 1813179"/>
                      <a:gd name="connsiteX1" fmla="*/ 304800 w 304800"/>
                      <a:gd name="connsiteY1" fmla="*/ 1813179 h 1813179"/>
                      <a:gd name="connsiteX2" fmla="*/ 297366 w 304800"/>
                      <a:gd name="connsiteY2" fmla="*/ 437862 h 1813179"/>
                      <a:gd name="connsiteX3" fmla="*/ 170985 w 304800"/>
                      <a:gd name="connsiteY3" fmla="*/ 348652 h 1813179"/>
                      <a:gd name="connsiteX4" fmla="*/ 114217 w 304800"/>
                      <a:gd name="connsiteY4" fmla="*/ 0 h 1813179"/>
                      <a:gd name="connsiteX5" fmla="*/ 89210 w 304800"/>
                      <a:gd name="connsiteY5" fmla="*/ 348652 h 1813179"/>
                      <a:gd name="connsiteX6" fmla="*/ 14868 w 304800"/>
                      <a:gd name="connsiteY6" fmla="*/ 437862 h 1813179"/>
                      <a:gd name="connsiteX7" fmla="*/ 0 w 304800"/>
                      <a:gd name="connsiteY7" fmla="*/ 1813179 h 1813179"/>
                      <a:gd name="connsiteX0" fmla="*/ 0 w 304800"/>
                      <a:gd name="connsiteY0" fmla="*/ 1831016 h 1831016"/>
                      <a:gd name="connsiteX1" fmla="*/ 304800 w 304800"/>
                      <a:gd name="connsiteY1" fmla="*/ 1831016 h 1831016"/>
                      <a:gd name="connsiteX2" fmla="*/ 297366 w 304800"/>
                      <a:gd name="connsiteY2" fmla="*/ 455699 h 1831016"/>
                      <a:gd name="connsiteX3" fmla="*/ 170985 w 304800"/>
                      <a:gd name="connsiteY3" fmla="*/ 366489 h 1831016"/>
                      <a:gd name="connsiteX4" fmla="*/ 133482 w 304800"/>
                      <a:gd name="connsiteY4" fmla="*/ 0 h 1831016"/>
                      <a:gd name="connsiteX5" fmla="*/ 89210 w 304800"/>
                      <a:gd name="connsiteY5" fmla="*/ 366489 h 1831016"/>
                      <a:gd name="connsiteX6" fmla="*/ 14868 w 304800"/>
                      <a:gd name="connsiteY6" fmla="*/ 455699 h 1831016"/>
                      <a:gd name="connsiteX7" fmla="*/ 0 w 304800"/>
                      <a:gd name="connsiteY7" fmla="*/ 1831016 h 1831016"/>
                      <a:gd name="connsiteX0" fmla="*/ 0 w 304800"/>
                      <a:gd name="connsiteY0" fmla="*/ 1825070 h 1825070"/>
                      <a:gd name="connsiteX1" fmla="*/ 304800 w 304800"/>
                      <a:gd name="connsiteY1" fmla="*/ 1825070 h 1825070"/>
                      <a:gd name="connsiteX2" fmla="*/ 297366 w 304800"/>
                      <a:gd name="connsiteY2" fmla="*/ 449753 h 1825070"/>
                      <a:gd name="connsiteX3" fmla="*/ 170985 w 304800"/>
                      <a:gd name="connsiteY3" fmla="*/ 360543 h 1825070"/>
                      <a:gd name="connsiteX4" fmla="*/ 114217 w 304800"/>
                      <a:gd name="connsiteY4" fmla="*/ 0 h 1825070"/>
                      <a:gd name="connsiteX5" fmla="*/ 89210 w 304800"/>
                      <a:gd name="connsiteY5" fmla="*/ 360543 h 1825070"/>
                      <a:gd name="connsiteX6" fmla="*/ 14868 w 304800"/>
                      <a:gd name="connsiteY6" fmla="*/ 449753 h 1825070"/>
                      <a:gd name="connsiteX7" fmla="*/ 0 w 304800"/>
                      <a:gd name="connsiteY7" fmla="*/ 1825070 h 1825070"/>
                      <a:gd name="connsiteX0" fmla="*/ 0 w 304800"/>
                      <a:gd name="connsiteY0" fmla="*/ 1836963 h 1836963"/>
                      <a:gd name="connsiteX1" fmla="*/ 304800 w 304800"/>
                      <a:gd name="connsiteY1" fmla="*/ 1836963 h 1836963"/>
                      <a:gd name="connsiteX2" fmla="*/ 297366 w 304800"/>
                      <a:gd name="connsiteY2" fmla="*/ 461646 h 1836963"/>
                      <a:gd name="connsiteX3" fmla="*/ 170985 w 304800"/>
                      <a:gd name="connsiteY3" fmla="*/ 372436 h 1836963"/>
                      <a:gd name="connsiteX4" fmla="*/ 128667 w 304800"/>
                      <a:gd name="connsiteY4" fmla="*/ 0 h 1836963"/>
                      <a:gd name="connsiteX5" fmla="*/ 89210 w 304800"/>
                      <a:gd name="connsiteY5" fmla="*/ 372436 h 1836963"/>
                      <a:gd name="connsiteX6" fmla="*/ 14868 w 304800"/>
                      <a:gd name="connsiteY6" fmla="*/ 461646 h 1836963"/>
                      <a:gd name="connsiteX7" fmla="*/ 0 w 304800"/>
                      <a:gd name="connsiteY7" fmla="*/ 1836963 h 1836963"/>
                      <a:gd name="connsiteX0" fmla="*/ 0 w 304800"/>
                      <a:gd name="connsiteY0" fmla="*/ 2003856 h 2003856"/>
                      <a:gd name="connsiteX1" fmla="*/ 304800 w 304800"/>
                      <a:gd name="connsiteY1" fmla="*/ 2003856 h 2003856"/>
                      <a:gd name="connsiteX2" fmla="*/ 297366 w 304800"/>
                      <a:gd name="connsiteY2" fmla="*/ 628539 h 2003856"/>
                      <a:gd name="connsiteX3" fmla="*/ 170985 w 304800"/>
                      <a:gd name="connsiteY3" fmla="*/ 539329 h 2003856"/>
                      <a:gd name="connsiteX4" fmla="*/ 128669 w 304800"/>
                      <a:gd name="connsiteY4" fmla="*/ 0 h 2003856"/>
                      <a:gd name="connsiteX5" fmla="*/ 89210 w 304800"/>
                      <a:gd name="connsiteY5" fmla="*/ 539329 h 2003856"/>
                      <a:gd name="connsiteX6" fmla="*/ 14868 w 304800"/>
                      <a:gd name="connsiteY6" fmla="*/ 628539 h 2003856"/>
                      <a:gd name="connsiteX7" fmla="*/ 0 w 304800"/>
                      <a:gd name="connsiteY7" fmla="*/ 2003856 h 2003856"/>
                      <a:gd name="connsiteX0" fmla="*/ 0 w 304800"/>
                      <a:gd name="connsiteY0" fmla="*/ 2003856 h 2003856"/>
                      <a:gd name="connsiteX1" fmla="*/ 304800 w 304800"/>
                      <a:gd name="connsiteY1" fmla="*/ 2003856 h 2003856"/>
                      <a:gd name="connsiteX2" fmla="*/ 297366 w 304800"/>
                      <a:gd name="connsiteY2" fmla="*/ 628539 h 2003856"/>
                      <a:gd name="connsiteX3" fmla="*/ 201191 w 304800"/>
                      <a:gd name="connsiteY3" fmla="*/ 548111 h 2003856"/>
                      <a:gd name="connsiteX4" fmla="*/ 128669 w 304800"/>
                      <a:gd name="connsiteY4" fmla="*/ 0 h 2003856"/>
                      <a:gd name="connsiteX5" fmla="*/ 89210 w 304800"/>
                      <a:gd name="connsiteY5" fmla="*/ 539329 h 2003856"/>
                      <a:gd name="connsiteX6" fmla="*/ 14868 w 304800"/>
                      <a:gd name="connsiteY6" fmla="*/ 628539 h 2003856"/>
                      <a:gd name="connsiteX7" fmla="*/ 0 w 304800"/>
                      <a:gd name="connsiteY7" fmla="*/ 2003856 h 2003856"/>
                      <a:gd name="connsiteX0" fmla="*/ 0 w 304800"/>
                      <a:gd name="connsiteY0" fmla="*/ 2118044 h 2118044"/>
                      <a:gd name="connsiteX1" fmla="*/ 304800 w 304800"/>
                      <a:gd name="connsiteY1" fmla="*/ 2118044 h 2118044"/>
                      <a:gd name="connsiteX2" fmla="*/ 297366 w 304800"/>
                      <a:gd name="connsiteY2" fmla="*/ 742727 h 2118044"/>
                      <a:gd name="connsiteX3" fmla="*/ 201191 w 304800"/>
                      <a:gd name="connsiteY3" fmla="*/ 662299 h 2118044"/>
                      <a:gd name="connsiteX4" fmla="*/ 136220 w 304800"/>
                      <a:gd name="connsiteY4" fmla="*/ 0 h 2118044"/>
                      <a:gd name="connsiteX5" fmla="*/ 89210 w 304800"/>
                      <a:gd name="connsiteY5" fmla="*/ 653517 h 2118044"/>
                      <a:gd name="connsiteX6" fmla="*/ 14868 w 304800"/>
                      <a:gd name="connsiteY6" fmla="*/ 742727 h 2118044"/>
                      <a:gd name="connsiteX7" fmla="*/ 0 w 304800"/>
                      <a:gd name="connsiteY7" fmla="*/ 2118044 h 2118044"/>
                      <a:gd name="connsiteX0" fmla="*/ 0 w 304800"/>
                      <a:gd name="connsiteY0" fmla="*/ 2161961 h 2161961"/>
                      <a:gd name="connsiteX1" fmla="*/ 304800 w 304800"/>
                      <a:gd name="connsiteY1" fmla="*/ 2161961 h 2161961"/>
                      <a:gd name="connsiteX2" fmla="*/ 297366 w 304800"/>
                      <a:gd name="connsiteY2" fmla="*/ 786644 h 2161961"/>
                      <a:gd name="connsiteX3" fmla="*/ 201191 w 304800"/>
                      <a:gd name="connsiteY3" fmla="*/ 706216 h 2161961"/>
                      <a:gd name="connsiteX4" fmla="*/ 136220 w 304800"/>
                      <a:gd name="connsiteY4" fmla="*/ 0 h 2161961"/>
                      <a:gd name="connsiteX5" fmla="*/ 89210 w 304800"/>
                      <a:gd name="connsiteY5" fmla="*/ 697434 h 2161961"/>
                      <a:gd name="connsiteX6" fmla="*/ 14868 w 304800"/>
                      <a:gd name="connsiteY6" fmla="*/ 786644 h 2161961"/>
                      <a:gd name="connsiteX7" fmla="*/ 0 w 304800"/>
                      <a:gd name="connsiteY7" fmla="*/ 2161961 h 2161961"/>
                      <a:gd name="connsiteX0" fmla="*/ 0 w 304800"/>
                      <a:gd name="connsiteY0" fmla="*/ 2161961 h 2161961"/>
                      <a:gd name="connsiteX1" fmla="*/ 304800 w 304800"/>
                      <a:gd name="connsiteY1" fmla="*/ 2161961 h 2161961"/>
                      <a:gd name="connsiteX2" fmla="*/ 297366 w 304800"/>
                      <a:gd name="connsiteY2" fmla="*/ 786644 h 2161961"/>
                      <a:gd name="connsiteX3" fmla="*/ 201191 w 304800"/>
                      <a:gd name="connsiteY3" fmla="*/ 691923 h 2161961"/>
                      <a:gd name="connsiteX4" fmla="*/ 136220 w 304800"/>
                      <a:gd name="connsiteY4" fmla="*/ 0 h 2161961"/>
                      <a:gd name="connsiteX5" fmla="*/ 89210 w 304800"/>
                      <a:gd name="connsiteY5" fmla="*/ 697434 h 2161961"/>
                      <a:gd name="connsiteX6" fmla="*/ 14868 w 304800"/>
                      <a:gd name="connsiteY6" fmla="*/ 786644 h 2161961"/>
                      <a:gd name="connsiteX7" fmla="*/ 0 w 304800"/>
                      <a:gd name="connsiteY7" fmla="*/ 2161961 h 21619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04800" h="2161961">
                        <a:moveTo>
                          <a:pt x="0" y="2161961"/>
                        </a:moveTo>
                        <a:lnTo>
                          <a:pt x="304800" y="2161961"/>
                        </a:lnTo>
                        <a:lnTo>
                          <a:pt x="297366" y="786644"/>
                        </a:lnTo>
                        <a:lnTo>
                          <a:pt x="201191" y="691923"/>
                        </a:lnTo>
                        <a:lnTo>
                          <a:pt x="136220" y="0"/>
                        </a:lnTo>
                        <a:lnTo>
                          <a:pt x="89210" y="697434"/>
                        </a:lnTo>
                        <a:lnTo>
                          <a:pt x="14868" y="786644"/>
                        </a:lnTo>
                        <a:lnTo>
                          <a:pt x="0" y="2161961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41" name="直線コネクタ 40"/>
                  <p:cNvCxnSpPr>
                    <a:stCxn id="39" idx="0"/>
                    <a:endCxn id="39" idx="2"/>
                  </p:cNvCxnSpPr>
                  <p:nvPr/>
                </p:nvCxnSpPr>
                <p:spPr>
                  <a:xfrm>
                    <a:off x="260912" y="2886798"/>
                    <a:ext cx="1173237" cy="0"/>
                  </a:xfrm>
                  <a:prstGeom prst="line">
                    <a:avLst/>
                  </a:prstGeom>
                  <a:grpFill/>
                  <a:ln w="63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正方形/長方形 12"/>
                <p:cNvSpPr/>
                <p:nvPr/>
              </p:nvSpPr>
              <p:spPr>
                <a:xfrm>
                  <a:off x="168545" y="1191046"/>
                  <a:ext cx="6497298" cy="1433335"/>
                </a:xfrm>
                <a:prstGeom prst="rect">
                  <a:avLst/>
                </a:prstGeom>
                <a:noFill/>
                <a:ln>
                  <a:solidFill>
                    <a:srgbClr val="0361A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5" name="直線コネクタ 14"/>
                <p:cNvCxnSpPr/>
                <p:nvPr/>
              </p:nvCxnSpPr>
              <p:spPr>
                <a:xfrm flipV="1">
                  <a:off x="178836" y="1492320"/>
                  <a:ext cx="491954" cy="3718"/>
                </a:xfrm>
                <a:prstGeom prst="line">
                  <a:avLst/>
                </a:prstGeom>
                <a:ln w="41275" cmpd="dbl">
                  <a:solidFill>
                    <a:srgbClr val="0361A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/>
                <p:cNvCxnSpPr/>
                <p:nvPr/>
              </p:nvCxnSpPr>
              <p:spPr>
                <a:xfrm flipV="1">
                  <a:off x="1048870" y="1497645"/>
                  <a:ext cx="5616972" cy="1"/>
                </a:xfrm>
                <a:prstGeom prst="line">
                  <a:avLst/>
                </a:prstGeom>
                <a:ln w="41275" cmpd="dbl">
                  <a:solidFill>
                    <a:srgbClr val="0361A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テキスト ボックス 49"/>
                <p:cNvSpPr txBox="1"/>
                <p:nvPr/>
              </p:nvSpPr>
              <p:spPr>
                <a:xfrm>
                  <a:off x="3820884" y="1518607"/>
                  <a:ext cx="2872266" cy="2837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en-US" altLang="ja-JP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Emergency</a:t>
                  </a:r>
                  <a:r>
                    <a:rPr kumimoji="1" lang="ja-JP" altLang="en-US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</a:t>
                  </a:r>
                  <a:r>
                    <a:rPr kumimoji="1" lang="en-US" altLang="ja-JP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Contact </a:t>
                  </a:r>
                  <a:r>
                    <a:rPr kumimoji="1" lang="ja-JP" altLang="en-US" sz="1200" dirty="0" smtClean="0"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緊急連絡先</a:t>
                  </a:r>
                  <a:endParaRPr kumimoji="1" lang="ja-JP" altLang="en-US" sz="1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51" name="テキスト ボックス 50"/>
                <p:cNvSpPr txBox="1"/>
                <p:nvPr/>
              </p:nvSpPr>
              <p:spPr>
                <a:xfrm>
                  <a:off x="5145089" y="1252100"/>
                  <a:ext cx="988132" cy="2601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福</a:t>
                  </a:r>
                  <a:r>
                    <a:rPr kumimoji="1" lang="ja-JP" altLang="en-US" sz="1050" dirty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●</a:t>
                  </a:r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保環第</a:t>
                  </a:r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　</a:t>
                  </a:r>
                  <a:endParaRPr kumimoji="1" lang="ja-JP" altLang="en-US" sz="1050" dirty="0">
                    <a:solidFill>
                      <a:srgbClr val="0361AD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sp>
              <p:nvSpPr>
                <p:cNvPr id="52" name="テキスト ボックス 51"/>
                <p:cNvSpPr txBox="1"/>
                <p:nvPr/>
              </p:nvSpPr>
              <p:spPr>
                <a:xfrm>
                  <a:off x="5740394" y="1252100"/>
                  <a:ext cx="988132" cy="2601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kumimoji="1" lang="ja-JP" altLang="en-US" sz="1050" dirty="0" smtClean="0">
                      <a:solidFill>
                        <a:srgbClr val="0361AD"/>
                      </a:solidFill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</a:rPr>
                    <a:t>●●●●号</a:t>
                  </a:r>
                  <a:endParaRPr kumimoji="1" lang="ja-JP" altLang="en-US" sz="1050" dirty="0">
                    <a:solidFill>
                      <a:srgbClr val="0361AD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endParaRPr>
                </a:p>
              </p:txBody>
            </p:sp>
            <p:grpSp>
              <p:nvGrpSpPr>
                <p:cNvPr id="21" name="グループ化 20"/>
                <p:cNvGrpSpPr>
                  <a:grpSpLocks noChangeAspect="1"/>
                </p:cNvGrpSpPr>
                <p:nvPr/>
              </p:nvGrpSpPr>
              <p:grpSpPr>
                <a:xfrm>
                  <a:off x="2869479" y="1570181"/>
                  <a:ext cx="880956" cy="737817"/>
                  <a:chOff x="6022431" y="3468018"/>
                  <a:chExt cx="2729252" cy="2285795"/>
                </a:xfrm>
              </p:grpSpPr>
              <p:sp>
                <p:nvSpPr>
                  <p:cNvPr id="86" name="星 5 85"/>
                  <p:cNvSpPr>
                    <a:spLocks noChangeAspect="1"/>
                  </p:cNvSpPr>
                  <p:nvPr/>
                </p:nvSpPr>
                <p:spPr>
                  <a:xfrm rot="19922864">
                    <a:off x="6052087" y="3663669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7" name="星 5 86"/>
                  <p:cNvSpPr>
                    <a:spLocks noChangeAspect="1"/>
                  </p:cNvSpPr>
                  <p:nvPr/>
                </p:nvSpPr>
                <p:spPr>
                  <a:xfrm rot="19922864">
                    <a:off x="8108360" y="3468018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8" name="星 5 87"/>
                  <p:cNvSpPr>
                    <a:spLocks noChangeAspect="1"/>
                  </p:cNvSpPr>
                  <p:nvPr/>
                </p:nvSpPr>
                <p:spPr>
                  <a:xfrm rot="19922864">
                    <a:off x="8575482" y="4083706"/>
                    <a:ext cx="176201" cy="173666"/>
                  </a:xfrm>
                  <a:prstGeom prst="star5">
                    <a:avLst>
                      <a:gd name="adj" fmla="val 25844"/>
                      <a:gd name="hf" fmla="val 105146"/>
                      <a:gd name="vf" fmla="val 110557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9" name="月 88"/>
                  <p:cNvSpPr/>
                  <p:nvPr/>
                </p:nvSpPr>
                <p:spPr>
                  <a:xfrm rot="12796435">
                    <a:off x="8321177" y="3484034"/>
                    <a:ext cx="383884" cy="623474"/>
                  </a:xfrm>
                  <a:prstGeom prst="moon">
                    <a:avLst>
                      <a:gd name="adj" fmla="val 45608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0361A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0" name="フリーフォーム 89"/>
                  <p:cNvSpPr/>
                  <p:nvPr/>
                </p:nvSpPr>
                <p:spPr>
                  <a:xfrm>
                    <a:off x="6022431" y="3550109"/>
                    <a:ext cx="2577086" cy="2203704"/>
                  </a:xfrm>
                  <a:custGeom>
                    <a:avLst/>
                    <a:gdLst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95747 w 5412059"/>
                      <a:gd name="connsiteY5" fmla="*/ 2118731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8313 w 5412059"/>
                      <a:gd name="connsiteY5" fmla="*/ 2118731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38615 w 5412059"/>
                      <a:gd name="connsiteY2" fmla="*/ 2133600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215591 w 5412059"/>
                      <a:gd name="connsiteY1" fmla="*/ 2282283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114345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80879 w 5412059"/>
                      <a:gd name="connsiteY5" fmla="*/ 2126166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203903 w 5412059"/>
                      <a:gd name="connsiteY6" fmla="*/ 2289717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60535 w 5412059"/>
                      <a:gd name="connsiteY6" fmla="*/ 2229519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43133 w 5412059"/>
                      <a:gd name="connsiteY6" fmla="*/ 2193401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8 w 5412059"/>
                      <a:gd name="connsiteY5" fmla="*/ 1885373 h 5434361"/>
                      <a:gd name="connsiteX6" fmla="*/ 5343133 w 5412059"/>
                      <a:gd name="connsiteY6" fmla="*/ 2163484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  <a:gd name="connsiteX0" fmla="*/ 0 w 5412059"/>
                      <a:gd name="connsiteY0" fmla="*/ 1984917 h 5434361"/>
                      <a:gd name="connsiteX1" fmla="*/ 99881 w 5412059"/>
                      <a:gd name="connsiteY1" fmla="*/ 2202235 h 5434361"/>
                      <a:gd name="connsiteX2" fmla="*/ 445848 w 5412059"/>
                      <a:gd name="connsiteY2" fmla="*/ 1923476 h 5434361"/>
                      <a:gd name="connsiteX3" fmla="*/ 431181 w 5412059"/>
                      <a:gd name="connsiteY3" fmla="*/ 5434361 h 5434361"/>
                      <a:gd name="connsiteX4" fmla="*/ 4988313 w 5412059"/>
                      <a:gd name="connsiteY4" fmla="*/ 5426927 h 5434361"/>
                      <a:gd name="connsiteX5" fmla="*/ 4972179 w 5412059"/>
                      <a:gd name="connsiteY5" fmla="*/ 1915741 h 5434361"/>
                      <a:gd name="connsiteX6" fmla="*/ 5343133 w 5412059"/>
                      <a:gd name="connsiteY6" fmla="*/ 2163484 h 5434361"/>
                      <a:gd name="connsiteX7" fmla="*/ 5412059 w 5412059"/>
                      <a:gd name="connsiteY7" fmla="*/ 1984917 h 5434361"/>
                      <a:gd name="connsiteX8" fmla="*/ 2713464 w 5412059"/>
                      <a:gd name="connsiteY8" fmla="*/ 0 h 5434361"/>
                      <a:gd name="connsiteX9" fmla="*/ 0 w 5412059"/>
                      <a:gd name="connsiteY9" fmla="*/ 1984917 h 54343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5412059" h="5434361">
                        <a:moveTo>
                          <a:pt x="0" y="1984917"/>
                        </a:moveTo>
                        <a:lnTo>
                          <a:pt x="99881" y="2202235"/>
                        </a:lnTo>
                        <a:lnTo>
                          <a:pt x="445848" y="1923476"/>
                        </a:lnTo>
                        <a:lnTo>
                          <a:pt x="431181" y="5434361"/>
                        </a:lnTo>
                        <a:lnTo>
                          <a:pt x="4988313" y="5426927"/>
                        </a:lnTo>
                        <a:cubicBezTo>
                          <a:pt x="4982935" y="4246409"/>
                          <a:pt x="4977557" y="3096259"/>
                          <a:pt x="4972179" y="1915741"/>
                        </a:cubicBezTo>
                        <a:lnTo>
                          <a:pt x="5343133" y="2163484"/>
                        </a:lnTo>
                        <a:lnTo>
                          <a:pt x="5412059" y="1984917"/>
                        </a:lnTo>
                        <a:lnTo>
                          <a:pt x="2713464" y="0"/>
                        </a:lnTo>
                        <a:lnTo>
                          <a:pt x="0" y="1984917"/>
                        </a:lnTo>
                        <a:close/>
                      </a:path>
                    </a:pathLst>
                  </a:custGeom>
                  <a:solidFill>
                    <a:srgbClr val="0361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2" name="フリーフォーム 91"/>
                  <p:cNvSpPr/>
                  <p:nvPr/>
                </p:nvSpPr>
                <p:spPr>
                  <a:xfrm>
                    <a:off x="7714436" y="4336659"/>
                    <a:ext cx="460002" cy="613621"/>
                  </a:xfrm>
                  <a:custGeom>
                    <a:avLst/>
                    <a:gdLst>
                      <a:gd name="connsiteX0" fmla="*/ 215590 w 951571"/>
                      <a:gd name="connsiteY0" fmla="*/ 0 h 1457093"/>
                      <a:gd name="connsiteX1" fmla="*/ 743415 w 951571"/>
                      <a:gd name="connsiteY1" fmla="*/ 7434 h 1457093"/>
                      <a:gd name="connsiteX2" fmla="*/ 951571 w 951571"/>
                      <a:gd name="connsiteY2" fmla="*/ 557561 h 1457093"/>
                      <a:gd name="connsiteX3" fmla="*/ 550127 w 951571"/>
                      <a:gd name="connsiteY3" fmla="*/ 550127 h 1457093"/>
                      <a:gd name="connsiteX4" fmla="*/ 535259 w 951571"/>
                      <a:gd name="connsiteY4" fmla="*/ 1457093 h 1457093"/>
                      <a:gd name="connsiteX5" fmla="*/ 431181 w 951571"/>
                      <a:gd name="connsiteY5" fmla="*/ 1457093 h 1457093"/>
                      <a:gd name="connsiteX6" fmla="*/ 431181 w 951571"/>
                      <a:gd name="connsiteY6" fmla="*/ 557561 h 1457093"/>
                      <a:gd name="connsiteX7" fmla="*/ 0 w 951571"/>
                      <a:gd name="connsiteY7" fmla="*/ 550127 h 1457093"/>
                      <a:gd name="connsiteX8" fmla="*/ 215590 w 951571"/>
                      <a:gd name="connsiteY8" fmla="*/ 0 h 14570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51571" h="1457093">
                        <a:moveTo>
                          <a:pt x="215590" y="0"/>
                        </a:moveTo>
                        <a:lnTo>
                          <a:pt x="743415" y="7434"/>
                        </a:lnTo>
                        <a:lnTo>
                          <a:pt x="951571" y="557561"/>
                        </a:lnTo>
                        <a:lnTo>
                          <a:pt x="550127" y="550127"/>
                        </a:lnTo>
                        <a:lnTo>
                          <a:pt x="535259" y="1457093"/>
                        </a:lnTo>
                        <a:lnTo>
                          <a:pt x="431181" y="1457093"/>
                        </a:lnTo>
                        <a:lnTo>
                          <a:pt x="431181" y="557561"/>
                        </a:lnTo>
                        <a:lnTo>
                          <a:pt x="0" y="550127"/>
                        </a:lnTo>
                        <a:lnTo>
                          <a:pt x="215590" y="0"/>
                        </a:lnTo>
                        <a:close/>
                      </a:path>
                    </a:pathLst>
                  </a:custGeom>
                  <a:solidFill>
                    <a:srgbClr val="0361AD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フリーフォーム 92"/>
                  <p:cNvSpPr/>
                  <p:nvPr/>
                </p:nvSpPr>
                <p:spPr>
                  <a:xfrm>
                    <a:off x="6455851" y="4749865"/>
                    <a:ext cx="1703800" cy="783334"/>
                  </a:xfrm>
                  <a:custGeom>
                    <a:avLst/>
                    <a:gdLst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892097 h 2066692"/>
                      <a:gd name="connsiteX20" fmla="*/ 691376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91376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72429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45327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0458 w 2914185"/>
                      <a:gd name="connsiteY8" fmla="*/ 1226634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7893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914400 w 2914185"/>
                      <a:gd name="connsiteY17" fmla="*/ 527824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1003610 w 2914185"/>
                      <a:gd name="connsiteY16" fmla="*/ 483219 h 2066692"/>
                      <a:gd name="connsiteX17" fmla="*/ 895927 w 2914185"/>
                      <a:gd name="connsiteY17" fmla="*/ 532442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962046 w 2914185"/>
                      <a:gd name="connsiteY16" fmla="*/ 487838 h 2066692"/>
                      <a:gd name="connsiteX17" fmla="*/ 895927 w 2914185"/>
                      <a:gd name="connsiteY17" fmla="*/ 532442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  <a:gd name="connsiteX0" fmla="*/ 0 w 2914185"/>
                      <a:gd name="connsiteY0" fmla="*/ 0 h 2066692"/>
                      <a:gd name="connsiteX1" fmla="*/ 14868 w 2914185"/>
                      <a:gd name="connsiteY1" fmla="*/ 2066692 h 2066692"/>
                      <a:gd name="connsiteX2" fmla="*/ 230458 w 2914185"/>
                      <a:gd name="connsiteY2" fmla="*/ 2066692 h 2066692"/>
                      <a:gd name="connsiteX3" fmla="*/ 231715 w 2914185"/>
                      <a:gd name="connsiteY3" fmla="*/ 1590907 h 2066692"/>
                      <a:gd name="connsiteX4" fmla="*/ 2691161 w 2914185"/>
                      <a:gd name="connsiteY4" fmla="*/ 1590907 h 2066692"/>
                      <a:gd name="connsiteX5" fmla="*/ 2698595 w 2914185"/>
                      <a:gd name="connsiteY5" fmla="*/ 2059258 h 2066692"/>
                      <a:gd name="connsiteX6" fmla="*/ 2914185 w 2914185"/>
                      <a:gd name="connsiteY6" fmla="*/ 2051824 h 2066692"/>
                      <a:gd name="connsiteX7" fmla="*/ 2906751 w 2914185"/>
                      <a:gd name="connsiteY7" fmla="*/ 1226634 h 2066692"/>
                      <a:gd name="connsiteX8" fmla="*/ 236636 w 2914185"/>
                      <a:gd name="connsiteY8" fmla="*/ 1220455 h 2066692"/>
                      <a:gd name="connsiteX9" fmla="*/ 232971 w 2914185"/>
                      <a:gd name="connsiteY9" fmla="*/ 1144858 h 2066692"/>
                      <a:gd name="connsiteX10" fmla="*/ 2914185 w 2914185"/>
                      <a:gd name="connsiteY10" fmla="*/ 1152292 h 2066692"/>
                      <a:gd name="connsiteX11" fmla="*/ 2914185 w 2914185"/>
                      <a:gd name="connsiteY11" fmla="*/ 810322 h 2066692"/>
                      <a:gd name="connsiteX12" fmla="*/ 2899317 w 2914185"/>
                      <a:gd name="connsiteY12" fmla="*/ 773151 h 2066692"/>
                      <a:gd name="connsiteX13" fmla="*/ 2862146 w 2914185"/>
                      <a:gd name="connsiteY13" fmla="*/ 698809 h 2066692"/>
                      <a:gd name="connsiteX14" fmla="*/ 2772936 w 2914185"/>
                      <a:gd name="connsiteY14" fmla="*/ 646770 h 2066692"/>
                      <a:gd name="connsiteX15" fmla="*/ 1048215 w 2914185"/>
                      <a:gd name="connsiteY15" fmla="*/ 483219 h 2066692"/>
                      <a:gd name="connsiteX16" fmla="*/ 962046 w 2914185"/>
                      <a:gd name="connsiteY16" fmla="*/ 487838 h 2066692"/>
                      <a:gd name="connsiteX17" fmla="*/ 905163 w 2914185"/>
                      <a:gd name="connsiteY17" fmla="*/ 546297 h 2066692"/>
                      <a:gd name="connsiteX18" fmla="*/ 862361 w 2914185"/>
                      <a:gd name="connsiteY18" fmla="*/ 631902 h 2066692"/>
                      <a:gd name="connsiteX19" fmla="*/ 780585 w 2914185"/>
                      <a:gd name="connsiteY19" fmla="*/ 904453 h 2066692"/>
                      <a:gd name="connsiteX20" fmla="*/ 685198 w 2914185"/>
                      <a:gd name="connsiteY20" fmla="*/ 810322 h 2066692"/>
                      <a:gd name="connsiteX21" fmla="*/ 560072 w 2914185"/>
                      <a:gd name="connsiteY21" fmla="*/ 728546 h 2066692"/>
                      <a:gd name="connsiteX22" fmla="*/ 423746 w 2914185"/>
                      <a:gd name="connsiteY22" fmla="*/ 669073 h 2066692"/>
                      <a:gd name="connsiteX23" fmla="*/ 304800 w 2914185"/>
                      <a:gd name="connsiteY23" fmla="*/ 624468 h 2066692"/>
                      <a:gd name="connsiteX24" fmla="*/ 230458 w 2914185"/>
                      <a:gd name="connsiteY24" fmla="*/ 602166 h 2066692"/>
                      <a:gd name="connsiteX25" fmla="*/ 223024 w 2914185"/>
                      <a:gd name="connsiteY25" fmla="*/ 7434 h 2066692"/>
                      <a:gd name="connsiteX26" fmla="*/ 0 w 2914185"/>
                      <a:gd name="connsiteY26" fmla="*/ 0 h 20666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2914185" h="2066692">
                        <a:moveTo>
                          <a:pt x="0" y="0"/>
                        </a:moveTo>
                        <a:lnTo>
                          <a:pt x="14868" y="2066692"/>
                        </a:lnTo>
                        <a:lnTo>
                          <a:pt x="230458" y="2066692"/>
                        </a:lnTo>
                        <a:lnTo>
                          <a:pt x="231715" y="1590907"/>
                        </a:lnTo>
                        <a:lnTo>
                          <a:pt x="2691161" y="1590907"/>
                        </a:lnTo>
                        <a:lnTo>
                          <a:pt x="2698595" y="2059258"/>
                        </a:lnTo>
                        <a:lnTo>
                          <a:pt x="2914185" y="2051824"/>
                        </a:lnTo>
                        <a:lnTo>
                          <a:pt x="2906751" y="1226634"/>
                        </a:lnTo>
                        <a:lnTo>
                          <a:pt x="236636" y="1220455"/>
                        </a:lnTo>
                        <a:cubicBezTo>
                          <a:pt x="237474" y="1193196"/>
                          <a:pt x="232133" y="1172117"/>
                          <a:pt x="232971" y="1144858"/>
                        </a:cubicBezTo>
                        <a:lnTo>
                          <a:pt x="2914185" y="1152292"/>
                        </a:lnTo>
                        <a:lnTo>
                          <a:pt x="2914185" y="810322"/>
                        </a:lnTo>
                        <a:lnTo>
                          <a:pt x="2899317" y="773151"/>
                        </a:lnTo>
                        <a:lnTo>
                          <a:pt x="2862146" y="698809"/>
                        </a:lnTo>
                        <a:lnTo>
                          <a:pt x="2772936" y="646770"/>
                        </a:lnTo>
                        <a:lnTo>
                          <a:pt x="1048215" y="483219"/>
                        </a:lnTo>
                        <a:lnTo>
                          <a:pt x="962046" y="487838"/>
                        </a:lnTo>
                        <a:lnTo>
                          <a:pt x="905163" y="546297"/>
                        </a:lnTo>
                        <a:lnTo>
                          <a:pt x="862361" y="631902"/>
                        </a:lnTo>
                        <a:lnTo>
                          <a:pt x="780585" y="904453"/>
                        </a:lnTo>
                        <a:lnTo>
                          <a:pt x="685198" y="810322"/>
                        </a:lnTo>
                        <a:lnTo>
                          <a:pt x="560072" y="728546"/>
                        </a:lnTo>
                        <a:lnTo>
                          <a:pt x="423746" y="669073"/>
                        </a:lnTo>
                        <a:lnTo>
                          <a:pt x="304800" y="624468"/>
                        </a:lnTo>
                        <a:lnTo>
                          <a:pt x="230458" y="602166"/>
                        </a:lnTo>
                        <a:lnTo>
                          <a:pt x="223024" y="743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4" name="楕円 93"/>
                  <p:cNvSpPr/>
                  <p:nvPr/>
                </p:nvSpPr>
                <p:spPr>
                  <a:xfrm>
                    <a:off x="6667526" y="4723593"/>
                    <a:ext cx="259855" cy="256821"/>
                  </a:xfrm>
                  <a:prstGeom prst="ellipse">
                    <a:avLst/>
                  </a:pr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5" name="フリーフォーム 94"/>
                  <p:cNvSpPr/>
                  <p:nvPr/>
                </p:nvSpPr>
                <p:spPr>
                  <a:xfrm>
                    <a:off x="7286930" y="4442972"/>
                    <a:ext cx="106712" cy="89462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6" name="フリーフォーム 95"/>
                  <p:cNvSpPr/>
                  <p:nvPr/>
                </p:nvSpPr>
                <p:spPr>
                  <a:xfrm>
                    <a:off x="7561986" y="4163323"/>
                    <a:ext cx="138237" cy="116006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7" name="フリーフォーム 96"/>
                  <p:cNvSpPr>
                    <a:spLocks noChangeAspect="1"/>
                  </p:cNvSpPr>
                  <p:nvPr/>
                </p:nvSpPr>
                <p:spPr>
                  <a:xfrm>
                    <a:off x="7010505" y="4681306"/>
                    <a:ext cx="106712" cy="90367"/>
                  </a:xfrm>
                  <a:custGeom>
                    <a:avLst/>
                    <a:gdLst>
                      <a:gd name="connsiteX0" fmla="*/ 0 w 166254"/>
                      <a:gd name="connsiteY0" fmla="*/ 0 h 221673"/>
                      <a:gd name="connsiteX1" fmla="*/ 166254 w 166254"/>
                      <a:gd name="connsiteY1" fmla="*/ 0 h 221673"/>
                      <a:gd name="connsiteX2" fmla="*/ 0 w 166254"/>
                      <a:gd name="connsiteY2" fmla="*/ 212436 h 221673"/>
                      <a:gd name="connsiteX3" fmla="*/ 166254 w 166254"/>
                      <a:gd name="connsiteY3" fmla="*/ 221673 h 221673"/>
                      <a:gd name="connsiteX0" fmla="*/ 0 w 175491"/>
                      <a:gd name="connsiteY0" fmla="*/ 0 h 212436"/>
                      <a:gd name="connsiteX1" fmla="*/ 166254 w 175491"/>
                      <a:gd name="connsiteY1" fmla="*/ 0 h 212436"/>
                      <a:gd name="connsiteX2" fmla="*/ 0 w 175491"/>
                      <a:gd name="connsiteY2" fmla="*/ 212436 h 212436"/>
                      <a:gd name="connsiteX3" fmla="*/ 175491 w 175491"/>
                      <a:gd name="connsiteY3" fmla="*/ 210127 h 212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75491" h="212436">
                        <a:moveTo>
                          <a:pt x="0" y="0"/>
                        </a:moveTo>
                        <a:lnTo>
                          <a:pt x="166254" y="0"/>
                        </a:lnTo>
                        <a:lnTo>
                          <a:pt x="0" y="212436"/>
                        </a:lnTo>
                        <a:lnTo>
                          <a:pt x="175491" y="210127"/>
                        </a:lnTo>
                      </a:path>
                    </a:pathLst>
                  </a:custGeom>
                  <a:noFill/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64" name="テキスト ボックス 63"/>
              <p:cNvSpPr txBox="1"/>
              <p:nvPr/>
            </p:nvSpPr>
            <p:spPr>
              <a:xfrm>
                <a:off x="130479" y="1024489"/>
                <a:ext cx="358142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Name of facility </a:t>
                </a:r>
                <a:r>
                  <a:rPr kumimoji="1" lang="en-US" altLang="ja-JP" sz="1200" dirty="0" smtClean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 </a:t>
                </a:r>
                <a:r>
                  <a:rPr kumimoji="1" lang="ja-JP" altLang="en-US" sz="1200" dirty="0" smtClean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施設名</a:t>
                </a:r>
                <a:endParaRPr kumimoji="1"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cxnSp>
          <p:nvCxnSpPr>
            <p:cNvPr id="205" name="直線コネクタ 204"/>
            <p:cNvCxnSpPr/>
            <p:nvPr/>
          </p:nvCxnSpPr>
          <p:spPr>
            <a:xfrm flipV="1">
              <a:off x="5086350" y="1553127"/>
              <a:ext cx="971" cy="285198"/>
            </a:xfrm>
            <a:prstGeom prst="line">
              <a:avLst/>
            </a:prstGeom>
            <a:ln w="15875" cmpd="sng">
              <a:solidFill>
                <a:srgbClr val="0361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グループ化 133"/>
          <p:cNvGrpSpPr/>
          <p:nvPr/>
        </p:nvGrpSpPr>
        <p:grpSpPr>
          <a:xfrm rot="16200000">
            <a:off x="-729254" y="4141650"/>
            <a:ext cx="5117105" cy="3456000"/>
            <a:chOff x="547095" y="2973245"/>
            <a:chExt cx="5117105" cy="3456000"/>
          </a:xfrm>
        </p:grpSpPr>
        <p:sp>
          <p:nvSpPr>
            <p:cNvPr id="135" name="正方形/長方形 134"/>
            <p:cNvSpPr/>
            <p:nvPr/>
          </p:nvSpPr>
          <p:spPr>
            <a:xfrm rot="5400000">
              <a:off x="-856809" y="4510332"/>
              <a:ext cx="3349780" cy="418844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>
              <a:spLocks/>
            </p:cNvSpPr>
            <p:nvPr/>
          </p:nvSpPr>
          <p:spPr>
            <a:xfrm rot="5400000">
              <a:off x="1410566" y="2173123"/>
              <a:ext cx="3412467" cy="509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 rot="5400000">
              <a:off x="-49274" y="4576383"/>
              <a:ext cx="3412467" cy="293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14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EmergencyContact</a:t>
              </a:r>
              <a:r>
                <a:rPr kumimoji="1" lang="en-US" altLang="ja-JP" sz="1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</a:t>
              </a:r>
              <a:r>
                <a:rPr kumimoji="1" lang="ja-JP" altLang="en-US" sz="14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緊急連絡先</a:t>
              </a:r>
              <a:endPara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grpSp>
          <p:nvGrpSpPr>
            <p:cNvPr id="138" name="グループ化 137"/>
            <p:cNvGrpSpPr/>
            <p:nvPr/>
          </p:nvGrpSpPr>
          <p:grpSpPr>
            <a:xfrm rot="5400000">
              <a:off x="-906597" y="4426937"/>
              <a:ext cx="3417816" cy="510431"/>
              <a:chOff x="1229433" y="7725488"/>
              <a:chExt cx="4326772" cy="646179"/>
            </a:xfrm>
          </p:grpSpPr>
          <p:sp>
            <p:nvSpPr>
              <p:cNvPr id="165" name="テキスト ボックス 164"/>
              <p:cNvSpPr txBox="1"/>
              <p:nvPr/>
            </p:nvSpPr>
            <p:spPr>
              <a:xfrm>
                <a:off x="1974759" y="7725488"/>
                <a:ext cx="2880299" cy="445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福岡市保健所</a:t>
                </a:r>
                <a:endParaRPr kumimoji="1" lang="ja-JP" altLang="en-US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1229433" y="8056107"/>
                <a:ext cx="4326772" cy="315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1100" dirty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　</a:t>
                </a:r>
                <a:r>
                  <a:rPr kumimoji="1" lang="ja-JP" altLang="en-US" sz="1100" dirty="0" smtClean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　 </a:t>
                </a:r>
                <a:r>
                  <a:rPr kumimoji="1" lang="en-US" altLang="ja-JP" sz="1100" dirty="0" smtClean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Health and Welfare Center Fukuoka City</a:t>
                </a:r>
                <a:endParaRPr kumimoji="1" lang="ja-JP" altLang="en-US" sz="11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sp>
          <p:nvSpPr>
            <p:cNvPr id="139" name="正方形/長方形 138"/>
            <p:cNvSpPr/>
            <p:nvPr/>
          </p:nvSpPr>
          <p:spPr>
            <a:xfrm rot="5400000">
              <a:off x="1598723" y="3250464"/>
              <a:ext cx="3349780" cy="2943808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星 5 139"/>
            <p:cNvSpPr>
              <a:spLocks noChangeAspect="1"/>
            </p:cNvSpPr>
            <p:nvPr/>
          </p:nvSpPr>
          <p:spPr>
            <a:xfrm rot="3722864">
              <a:off x="3382597" y="3704488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星 5 140"/>
            <p:cNvSpPr>
              <a:spLocks noChangeAspect="1"/>
            </p:cNvSpPr>
            <p:nvPr/>
          </p:nvSpPr>
          <p:spPr>
            <a:xfrm rot="3722864">
              <a:off x="3537146" y="5328785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星 5 141"/>
            <p:cNvSpPr>
              <a:spLocks noChangeAspect="1"/>
            </p:cNvSpPr>
            <p:nvPr/>
          </p:nvSpPr>
          <p:spPr>
            <a:xfrm rot="3722864">
              <a:off x="3050800" y="5697775"/>
              <a:ext cx="139185" cy="137183"/>
            </a:xfrm>
            <a:prstGeom prst="star5">
              <a:avLst>
                <a:gd name="adj" fmla="val 25844"/>
                <a:gd name="hf" fmla="val 105146"/>
                <a:gd name="vf" fmla="val 110557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月 142"/>
            <p:cNvSpPr/>
            <p:nvPr/>
          </p:nvSpPr>
          <p:spPr>
            <a:xfrm rot="18196435">
              <a:off x="3264811" y="5401264"/>
              <a:ext cx="303239" cy="492496"/>
            </a:xfrm>
            <a:prstGeom prst="moon">
              <a:avLst>
                <a:gd name="adj" fmla="val 45608"/>
              </a:avLst>
            </a:prstGeom>
            <a:solidFill>
              <a:srgbClr val="0361A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フリーフォーム 143"/>
            <p:cNvSpPr/>
            <p:nvPr/>
          </p:nvSpPr>
          <p:spPr>
            <a:xfrm rot="5400000">
              <a:off x="1722258" y="3827533"/>
              <a:ext cx="2035699" cy="1740755"/>
            </a:xfrm>
            <a:custGeom>
              <a:avLst/>
              <a:gdLst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95747 w 5412059"/>
                <a:gd name="connsiteY5" fmla="*/ 2118731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8313 w 5412059"/>
                <a:gd name="connsiteY5" fmla="*/ 2118731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38615 w 5412059"/>
                <a:gd name="connsiteY2" fmla="*/ 2133600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215591 w 5412059"/>
                <a:gd name="connsiteY1" fmla="*/ 2282283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114345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80879 w 5412059"/>
                <a:gd name="connsiteY5" fmla="*/ 2126166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203903 w 5412059"/>
                <a:gd name="connsiteY6" fmla="*/ 2289717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60535 w 5412059"/>
                <a:gd name="connsiteY6" fmla="*/ 2229519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43133 w 5412059"/>
                <a:gd name="connsiteY6" fmla="*/ 2193401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8 w 5412059"/>
                <a:gd name="connsiteY5" fmla="*/ 1885373 h 5434361"/>
                <a:gd name="connsiteX6" fmla="*/ 5343133 w 5412059"/>
                <a:gd name="connsiteY6" fmla="*/ 2163484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  <a:gd name="connsiteX0" fmla="*/ 0 w 5412059"/>
                <a:gd name="connsiteY0" fmla="*/ 1984917 h 5434361"/>
                <a:gd name="connsiteX1" fmla="*/ 99881 w 5412059"/>
                <a:gd name="connsiteY1" fmla="*/ 2202235 h 5434361"/>
                <a:gd name="connsiteX2" fmla="*/ 445848 w 5412059"/>
                <a:gd name="connsiteY2" fmla="*/ 1923476 h 5434361"/>
                <a:gd name="connsiteX3" fmla="*/ 431181 w 5412059"/>
                <a:gd name="connsiteY3" fmla="*/ 5434361 h 5434361"/>
                <a:gd name="connsiteX4" fmla="*/ 4988313 w 5412059"/>
                <a:gd name="connsiteY4" fmla="*/ 5426927 h 5434361"/>
                <a:gd name="connsiteX5" fmla="*/ 4972179 w 5412059"/>
                <a:gd name="connsiteY5" fmla="*/ 1915741 h 5434361"/>
                <a:gd name="connsiteX6" fmla="*/ 5343133 w 5412059"/>
                <a:gd name="connsiteY6" fmla="*/ 2163484 h 5434361"/>
                <a:gd name="connsiteX7" fmla="*/ 5412059 w 5412059"/>
                <a:gd name="connsiteY7" fmla="*/ 1984917 h 5434361"/>
                <a:gd name="connsiteX8" fmla="*/ 2713464 w 5412059"/>
                <a:gd name="connsiteY8" fmla="*/ 0 h 5434361"/>
                <a:gd name="connsiteX9" fmla="*/ 0 w 5412059"/>
                <a:gd name="connsiteY9" fmla="*/ 1984917 h 5434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12059" h="5434361">
                  <a:moveTo>
                    <a:pt x="0" y="1984917"/>
                  </a:moveTo>
                  <a:lnTo>
                    <a:pt x="99881" y="2202235"/>
                  </a:lnTo>
                  <a:lnTo>
                    <a:pt x="445848" y="1923476"/>
                  </a:lnTo>
                  <a:lnTo>
                    <a:pt x="431181" y="5434361"/>
                  </a:lnTo>
                  <a:lnTo>
                    <a:pt x="4988313" y="5426927"/>
                  </a:lnTo>
                  <a:cubicBezTo>
                    <a:pt x="4982935" y="4246409"/>
                    <a:pt x="4977557" y="3096259"/>
                    <a:pt x="4972179" y="1915741"/>
                  </a:cubicBezTo>
                  <a:lnTo>
                    <a:pt x="5343133" y="2163484"/>
                  </a:lnTo>
                  <a:lnTo>
                    <a:pt x="5412059" y="1984917"/>
                  </a:lnTo>
                  <a:lnTo>
                    <a:pt x="2713464" y="0"/>
                  </a:lnTo>
                  <a:lnTo>
                    <a:pt x="0" y="19849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フリーフォーム 144"/>
            <p:cNvSpPr/>
            <p:nvPr/>
          </p:nvSpPr>
          <p:spPr>
            <a:xfrm rot="5400000">
              <a:off x="1942335" y="3924973"/>
              <a:ext cx="1565860" cy="1557793"/>
            </a:xfrm>
            <a:custGeom>
              <a:avLst/>
              <a:gdLst>
                <a:gd name="connsiteX0" fmla="*/ 1947746 w 3873190"/>
                <a:gd name="connsiteY0" fmla="*/ 0 h 4601737"/>
                <a:gd name="connsiteX1" fmla="*/ 0 w 3873190"/>
                <a:gd name="connsiteY1" fmla="*/ 1419922 h 4601737"/>
                <a:gd name="connsiteX2" fmla="*/ 0 w 3873190"/>
                <a:gd name="connsiteY2" fmla="*/ 4601737 h 4601737"/>
                <a:gd name="connsiteX3" fmla="*/ 3873190 w 3873190"/>
                <a:gd name="connsiteY3" fmla="*/ 4601737 h 4601737"/>
                <a:gd name="connsiteX4" fmla="*/ 3873190 w 3873190"/>
                <a:gd name="connsiteY4" fmla="*/ 1412488 h 4601737"/>
                <a:gd name="connsiteX5" fmla="*/ 1947746 w 3873190"/>
                <a:gd name="connsiteY5" fmla="*/ 0 h 460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3190" h="4601737">
                  <a:moveTo>
                    <a:pt x="1947746" y="0"/>
                  </a:moveTo>
                  <a:lnTo>
                    <a:pt x="0" y="1419922"/>
                  </a:lnTo>
                  <a:lnTo>
                    <a:pt x="0" y="4601737"/>
                  </a:lnTo>
                  <a:lnTo>
                    <a:pt x="3873190" y="4601737"/>
                  </a:lnTo>
                  <a:lnTo>
                    <a:pt x="3873190" y="1412488"/>
                  </a:lnTo>
                  <a:lnTo>
                    <a:pt x="1947746" y="0"/>
                  </a:lnTo>
                  <a:close/>
                </a:path>
              </a:pathLst>
            </a:cu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フリーフォーム 145"/>
            <p:cNvSpPr/>
            <p:nvPr/>
          </p:nvSpPr>
          <p:spPr>
            <a:xfrm rot="5400000">
              <a:off x="2565132" y="4955940"/>
              <a:ext cx="363366" cy="484713"/>
            </a:xfrm>
            <a:custGeom>
              <a:avLst/>
              <a:gdLst>
                <a:gd name="connsiteX0" fmla="*/ 215590 w 951571"/>
                <a:gd name="connsiteY0" fmla="*/ 0 h 1457093"/>
                <a:gd name="connsiteX1" fmla="*/ 743415 w 951571"/>
                <a:gd name="connsiteY1" fmla="*/ 7434 h 1457093"/>
                <a:gd name="connsiteX2" fmla="*/ 951571 w 951571"/>
                <a:gd name="connsiteY2" fmla="*/ 557561 h 1457093"/>
                <a:gd name="connsiteX3" fmla="*/ 550127 w 951571"/>
                <a:gd name="connsiteY3" fmla="*/ 550127 h 1457093"/>
                <a:gd name="connsiteX4" fmla="*/ 535259 w 951571"/>
                <a:gd name="connsiteY4" fmla="*/ 1457093 h 1457093"/>
                <a:gd name="connsiteX5" fmla="*/ 431181 w 951571"/>
                <a:gd name="connsiteY5" fmla="*/ 1457093 h 1457093"/>
                <a:gd name="connsiteX6" fmla="*/ 431181 w 951571"/>
                <a:gd name="connsiteY6" fmla="*/ 557561 h 1457093"/>
                <a:gd name="connsiteX7" fmla="*/ 0 w 951571"/>
                <a:gd name="connsiteY7" fmla="*/ 550127 h 1457093"/>
                <a:gd name="connsiteX8" fmla="*/ 215590 w 951571"/>
                <a:gd name="connsiteY8" fmla="*/ 0 h 1457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1571" h="1457093">
                  <a:moveTo>
                    <a:pt x="215590" y="0"/>
                  </a:moveTo>
                  <a:lnTo>
                    <a:pt x="743415" y="7434"/>
                  </a:lnTo>
                  <a:lnTo>
                    <a:pt x="951571" y="557561"/>
                  </a:lnTo>
                  <a:lnTo>
                    <a:pt x="550127" y="550127"/>
                  </a:lnTo>
                  <a:lnTo>
                    <a:pt x="535259" y="1457093"/>
                  </a:lnTo>
                  <a:lnTo>
                    <a:pt x="431181" y="1457093"/>
                  </a:lnTo>
                  <a:lnTo>
                    <a:pt x="431181" y="557561"/>
                  </a:lnTo>
                  <a:lnTo>
                    <a:pt x="0" y="550127"/>
                  </a:lnTo>
                  <a:lnTo>
                    <a:pt x="215590" y="0"/>
                  </a:lnTo>
                  <a:close/>
                </a:path>
              </a:pathLst>
            </a:custGeom>
            <a:solidFill>
              <a:srgbClr val="0361AD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フリーフォーム 146"/>
            <p:cNvSpPr/>
            <p:nvPr/>
          </p:nvSpPr>
          <p:spPr>
            <a:xfrm rot="5400000">
              <a:off x="1680449" y="4385977"/>
              <a:ext cx="1345870" cy="618773"/>
            </a:xfrm>
            <a:custGeom>
              <a:avLst/>
              <a:gdLst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892097 h 2066692"/>
                <a:gd name="connsiteX20" fmla="*/ 691376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91376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72429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45327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0458 w 2914185"/>
                <a:gd name="connsiteY8" fmla="*/ 1226634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7893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914400 w 2914185"/>
                <a:gd name="connsiteY17" fmla="*/ 527824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1003610 w 2914185"/>
                <a:gd name="connsiteY16" fmla="*/ 483219 h 2066692"/>
                <a:gd name="connsiteX17" fmla="*/ 895927 w 2914185"/>
                <a:gd name="connsiteY17" fmla="*/ 532442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962046 w 2914185"/>
                <a:gd name="connsiteY16" fmla="*/ 487838 h 2066692"/>
                <a:gd name="connsiteX17" fmla="*/ 895927 w 2914185"/>
                <a:gd name="connsiteY17" fmla="*/ 532442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  <a:gd name="connsiteX0" fmla="*/ 0 w 2914185"/>
                <a:gd name="connsiteY0" fmla="*/ 0 h 2066692"/>
                <a:gd name="connsiteX1" fmla="*/ 14868 w 2914185"/>
                <a:gd name="connsiteY1" fmla="*/ 2066692 h 2066692"/>
                <a:gd name="connsiteX2" fmla="*/ 230458 w 2914185"/>
                <a:gd name="connsiteY2" fmla="*/ 2066692 h 2066692"/>
                <a:gd name="connsiteX3" fmla="*/ 231715 w 2914185"/>
                <a:gd name="connsiteY3" fmla="*/ 1590907 h 2066692"/>
                <a:gd name="connsiteX4" fmla="*/ 2691161 w 2914185"/>
                <a:gd name="connsiteY4" fmla="*/ 1590907 h 2066692"/>
                <a:gd name="connsiteX5" fmla="*/ 2698595 w 2914185"/>
                <a:gd name="connsiteY5" fmla="*/ 2059258 h 2066692"/>
                <a:gd name="connsiteX6" fmla="*/ 2914185 w 2914185"/>
                <a:gd name="connsiteY6" fmla="*/ 2051824 h 2066692"/>
                <a:gd name="connsiteX7" fmla="*/ 2906751 w 2914185"/>
                <a:gd name="connsiteY7" fmla="*/ 1226634 h 2066692"/>
                <a:gd name="connsiteX8" fmla="*/ 236636 w 2914185"/>
                <a:gd name="connsiteY8" fmla="*/ 1220455 h 2066692"/>
                <a:gd name="connsiteX9" fmla="*/ 232971 w 2914185"/>
                <a:gd name="connsiteY9" fmla="*/ 1144858 h 2066692"/>
                <a:gd name="connsiteX10" fmla="*/ 2914185 w 2914185"/>
                <a:gd name="connsiteY10" fmla="*/ 1152292 h 2066692"/>
                <a:gd name="connsiteX11" fmla="*/ 2914185 w 2914185"/>
                <a:gd name="connsiteY11" fmla="*/ 810322 h 2066692"/>
                <a:gd name="connsiteX12" fmla="*/ 2899317 w 2914185"/>
                <a:gd name="connsiteY12" fmla="*/ 773151 h 2066692"/>
                <a:gd name="connsiteX13" fmla="*/ 2862146 w 2914185"/>
                <a:gd name="connsiteY13" fmla="*/ 698809 h 2066692"/>
                <a:gd name="connsiteX14" fmla="*/ 2772936 w 2914185"/>
                <a:gd name="connsiteY14" fmla="*/ 646770 h 2066692"/>
                <a:gd name="connsiteX15" fmla="*/ 1048215 w 2914185"/>
                <a:gd name="connsiteY15" fmla="*/ 483219 h 2066692"/>
                <a:gd name="connsiteX16" fmla="*/ 962046 w 2914185"/>
                <a:gd name="connsiteY16" fmla="*/ 487838 h 2066692"/>
                <a:gd name="connsiteX17" fmla="*/ 905163 w 2914185"/>
                <a:gd name="connsiteY17" fmla="*/ 546297 h 2066692"/>
                <a:gd name="connsiteX18" fmla="*/ 862361 w 2914185"/>
                <a:gd name="connsiteY18" fmla="*/ 631902 h 2066692"/>
                <a:gd name="connsiteX19" fmla="*/ 780585 w 2914185"/>
                <a:gd name="connsiteY19" fmla="*/ 904453 h 2066692"/>
                <a:gd name="connsiteX20" fmla="*/ 685198 w 2914185"/>
                <a:gd name="connsiteY20" fmla="*/ 810322 h 2066692"/>
                <a:gd name="connsiteX21" fmla="*/ 560072 w 2914185"/>
                <a:gd name="connsiteY21" fmla="*/ 728546 h 2066692"/>
                <a:gd name="connsiteX22" fmla="*/ 423746 w 2914185"/>
                <a:gd name="connsiteY22" fmla="*/ 669073 h 2066692"/>
                <a:gd name="connsiteX23" fmla="*/ 304800 w 2914185"/>
                <a:gd name="connsiteY23" fmla="*/ 624468 h 2066692"/>
                <a:gd name="connsiteX24" fmla="*/ 230458 w 2914185"/>
                <a:gd name="connsiteY24" fmla="*/ 602166 h 2066692"/>
                <a:gd name="connsiteX25" fmla="*/ 223024 w 2914185"/>
                <a:gd name="connsiteY25" fmla="*/ 7434 h 2066692"/>
                <a:gd name="connsiteX26" fmla="*/ 0 w 2914185"/>
                <a:gd name="connsiteY26" fmla="*/ 0 h 2066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14185" h="2066692">
                  <a:moveTo>
                    <a:pt x="0" y="0"/>
                  </a:moveTo>
                  <a:lnTo>
                    <a:pt x="14868" y="2066692"/>
                  </a:lnTo>
                  <a:lnTo>
                    <a:pt x="230458" y="2066692"/>
                  </a:lnTo>
                  <a:lnTo>
                    <a:pt x="231715" y="1590907"/>
                  </a:lnTo>
                  <a:lnTo>
                    <a:pt x="2691161" y="1590907"/>
                  </a:lnTo>
                  <a:lnTo>
                    <a:pt x="2698595" y="2059258"/>
                  </a:lnTo>
                  <a:lnTo>
                    <a:pt x="2914185" y="2051824"/>
                  </a:lnTo>
                  <a:lnTo>
                    <a:pt x="2906751" y="1226634"/>
                  </a:lnTo>
                  <a:lnTo>
                    <a:pt x="236636" y="1220455"/>
                  </a:lnTo>
                  <a:cubicBezTo>
                    <a:pt x="237474" y="1193196"/>
                    <a:pt x="232133" y="1172117"/>
                    <a:pt x="232971" y="1144858"/>
                  </a:cubicBezTo>
                  <a:lnTo>
                    <a:pt x="2914185" y="1152292"/>
                  </a:lnTo>
                  <a:lnTo>
                    <a:pt x="2914185" y="810322"/>
                  </a:lnTo>
                  <a:lnTo>
                    <a:pt x="2899317" y="773151"/>
                  </a:lnTo>
                  <a:lnTo>
                    <a:pt x="2862146" y="698809"/>
                  </a:lnTo>
                  <a:lnTo>
                    <a:pt x="2772936" y="646770"/>
                  </a:lnTo>
                  <a:lnTo>
                    <a:pt x="1048215" y="483219"/>
                  </a:lnTo>
                  <a:lnTo>
                    <a:pt x="962046" y="487838"/>
                  </a:lnTo>
                  <a:lnTo>
                    <a:pt x="905163" y="546297"/>
                  </a:lnTo>
                  <a:lnTo>
                    <a:pt x="862361" y="631902"/>
                  </a:lnTo>
                  <a:lnTo>
                    <a:pt x="780585" y="904453"/>
                  </a:lnTo>
                  <a:lnTo>
                    <a:pt x="685198" y="810322"/>
                  </a:lnTo>
                  <a:lnTo>
                    <a:pt x="560072" y="728546"/>
                  </a:lnTo>
                  <a:lnTo>
                    <a:pt x="423746" y="669073"/>
                  </a:lnTo>
                  <a:lnTo>
                    <a:pt x="304800" y="624468"/>
                  </a:lnTo>
                  <a:lnTo>
                    <a:pt x="230458" y="602166"/>
                  </a:lnTo>
                  <a:lnTo>
                    <a:pt x="223024" y="74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楕円 147"/>
            <p:cNvSpPr/>
            <p:nvPr/>
          </p:nvSpPr>
          <p:spPr>
            <a:xfrm rot="5400000">
              <a:off x="2479456" y="4190834"/>
              <a:ext cx="205265" cy="202869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フリーフォーム 148"/>
            <p:cNvSpPr/>
            <p:nvPr/>
          </p:nvSpPr>
          <p:spPr>
            <a:xfrm rot="5400000">
              <a:off x="2827711" y="4685730"/>
              <a:ext cx="84294" cy="70668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フリーフォーム 149"/>
            <p:cNvSpPr/>
            <p:nvPr/>
          </p:nvSpPr>
          <p:spPr>
            <a:xfrm rot="5400000">
              <a:off x="3025677" y="4904970"/>
              <a:ext cx="109197" cy="91636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フリーフォーム 150"/>
            <p:cNvSpPr>
              <a:spLocks noChangeAspect="1"/>
            </p:cNvSpPr>
            <p:nvPr/>
          </p:nvSpPr>
          <p:spPr>
            <a:xfrm rot="5400000">
              <a:off x="2639088" y="4467018"/>
              <a:ext cx="84294" cy="71383"/>
            </a:xfrm>
            <a:custGeom>
              <a:avLst/>
              <a:gdLst>
                <a:gd name="connsiteX0" fmla="*/ 0 w 166254"/>
                <a:gd name="connsiteY0" fmla="*/ 0 h 221673"/>
                <a:gd name="connsiteX1" fmla="*/ 166254 w 166254"/>
                <a:gd name="connsiteY1" fmla="*/ 0 h 221673"/>
                <a:gd name="connsiteX2" fmla="*/ 0 w 166254"/>
                <a:gd name="connsiteY2" fmla="*/ 212436 h 221673"/>
                <a:gd name="connsiteX3" fmla="*/ 166254 w 166254"/>
                <a:gd name="connsiteY3" fmla="*/ 221673 h 221673"/>
                <a:gd name="connsiteX0" fmla="*/ 0 w 175491"/>
                <a:gd name="connsiteY0" fmla="*/ 0 h 212436"/>
                <a:gd name="connsiteX1" fmla="*/ 166254 w 175491"/>
                <a:gd name="connsiteY1" fmla="*/ 0 h 212436"/>
                <a:gd name="connsiteX2" fmla="*/ 0 w 175491"/>
                <a:gd name="connsiteY2" fmla="*/ 212436 h 212436"/>
                <a:gd name="connsiteX3" fmla="*/ 175491 w 175491"/>
                <a:gd name="connsiteY3" fmla="*/ 210127 h 212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491" h="212436">
                  <a:moveTo>
                    <a:pt x="0" y="0"/>
                  </a:moveTo>
                  <a:lnTo>
                    <a:pt x="166254" y="0"/>
                  </a:lnTo>
                  <a:lnTo>
                    <a:pt x="0" y="212436"/>
                  </a:lnTo>
                  <a:lnTo>
                    <a:pt x="175491" y="210127"/>
                  </a:ln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 rot="5400000">
              <a:off x="3594870" y="5121591"/>
              <a:ext cx="1820944" cy="381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dist"/>
              <a:r>
                <a:rPr kumimoji="1" lang="ja-JP" altLang="en-US" sz="20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Ｆｕｋｕｏｋａ Ｃｉｔｙ</a:t>
              </a:r>
              <a:endParaRPr kumimoji="1"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 rot="5400000">
              <a:off x="3117221" y="5113132"/>
              <a:ext cx="2078853" cy="381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0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旅館業許可施設</a:t>
              </a:r>
              <a:endParaRPr kumimoji="1"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 rot="5400000">
              <a:off x="2261583" y="4490789"/>
              <a:ext cx="3154346" cy="439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Ｌｉｃｅｎｃｅｄ</a:t>
              </a:r>
              <a:r>
                <a:rPr kumimoji="1" lang="ja-JP" altLang="en-US" sz="2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 Ａｃｃｏｍｏ</a:t>
              </a:r>
              <a:r>
                <a:rPr kumimoji="1" lang="en-US" altLang="ja-JP" sz="2400" dirty="0" err="1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dation</a:t>
              </a:r>
              <a:endParaRPr kumimoji="1"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grpSp>
          <p:nvGrpSpPr>
            <p:cNvPr id="155" name="グループ化 154"/>
            <p:cNvGrpSpPr>
              <a:grpSpLocks noChangeAspect="1"/>
            </p:cNvGrpSpPr>
            <p:nvPr/>
          </p:nvGrpSpPr>
          <p:grpSpPr>
            <a:xfrm rot="5400000">
              <a:off x="3977026" y="3225318"/>
              <a:ext cx="844266" cy="749956"/>
              <a:chOff x="260912" y="1235144"/>
              <a:chExt cx="1671966" cy="1833545"/>
            </a:xfrm>
          </p:grpSpPr>
          <p:sp>
            <p:nvSpPr>
              <p:cNvPr id="161" name="フローチャート: 手操作入力 18"/>
              <p:cNvSpPr/>
              <p:nvPr/>
            </p:nvSpPr>
            <p:spPr>
              <a:xfrm>
                <a:off x="955324" y="2002809"/>
                <a:ext cx="683594" cy="106588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0204"/>
                  <a:gd name="connsiteY0" fmla="*/ 1872 h 10000"/>
                  <a:gd name="connsiteX1" fmla="*/ 10204 w 10204"/>
                  <a:gd name="connsiteY1" fmla="*/ 0 h 10000"/>
                  <a:gd name="connsiteX2" fmla="*/ 10204 w 10204"/>
                  <a:gd name="connsiteY2" fmla="*/ 10000 h 10000"/>
                  <a:gd name="connsiteX3" fmla="*/ 204 w 10204"/>
                  <a:gd name="connsiteY3" fmla="*/ 10000 h 10000"/>
                  <a:gd name="connsiteX4" fmla="*/ 0 w 10204"/>
                  <a:gd name="connsiteY4" fmla="*/ 1872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04" h="10000">
                    <a:moveTo>
                      <a:pt x="0" y="1872"/>
                    </a:moveTo>
                    <a:lnTo>
                      <a:pt x="10204" y="0"/>
                    </a:lnTo>
                    <a:lnTo>
                      <a:pt x="10204" y="10000"/>
                    </a:lnTo>
                    <a:lnTo>
                      <a:pt x="204" y="10000"/>
                    </a:lnTo>
                    <a:lnTo>
                      <a:pt x="0" y="1872"/>
                    </a:ln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62" name="フローチャート: 論理積ゲート 161"/>
              <p:cNvSpPr/>
              <p:nvPr/>
            </p:nvSpPr>
            <p:spPr>
              <a:xfrm rot="16200000">
                <a:off x="563728" y="2198267"/>
                <a:ext cx="567606" cy="117323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63" name="フリーフォーム 162"/>
              <p:cNvSpPr/>
              <p:nvPr/>
            </p:nvSpPr>
            <p:spPr>
              <a:xfrm>
                <a:off x="1628078" y="1235144"/>
                <a:ext cx="304800" cy="1811368"/>
              </a:xfrm>
              <a:custGeom>
                <a:avLst/>
                <a:gdLst>
                  <a:gd name="connsiteX0" fmla="*/ 0 w 304800"/>
                  <a:gd name="connsiteY0" fmla="*/ 1739590 h 1739590"/>
                  <a:gd name="connsiteX1" fmla="*/ 304800 w 304800"/>
                  <a:gd name="connsiteY1" fmla="*/ 1739590 h 1739590"/>
                  <a:gd name="connsiteX2" fmla="*/ 297366 w 304800"/>
                  <a:gd name="connsiteY2" fmla="*/ 364273 h 1739590"/>
                  <a:gd name="connsiteX3" fmla="*/ 170985 w 304800"/>
                  <a:gd name="connsiteY3" fmla="*/ 275063 h 1739590"/>
                  <a:gd name="connsiteX4" fmla="*/ 156117 w 304800"/>
                  <a:gd name="connsiteY4" fmla="*/ 7434 h 1739590"/>
                  <a:gd name="connsiteX5" fmla="*/ 104078 w 304800"/>
                  <a:gd name="connsiteY5" fmla="*/ 0 h 1739590"/>
                  <a:gd name="connsiteX6" fmla="*/ 89210 w 304800"/>
                  <a:gd name="connsiteY6" fmla="*/ 275063 h 1739590"/>
                  <a:gd name="connsiteX7" fmla="*/ 14868 w 304800"/>
                  <a:gd name="connsiteY7" fmla="*/ 364273 h 1739590"/>
                  <a:gd name="connsiteX8" fmla="*/ 0 w 304800"/>
                  <a:gd name="connsiteY8" fmla="*/ 1739590 h 1739590"/>
                  <a:gd name="connsiteX0" fmla="*/ 0 w 304800"/>
                  <a:gd name="connsiteY0" fmla="*/ 1741393 h 1741393"/>
                  <a:gd name="connsiteX1" fmla="*/ 304800 w 304800"/>
                  <a:gd name="connsiteY1" fmla="*/ 1741393 h 1741393"/>
                  <a:gd name="connsiteX2" fmla="*/ 297366 w 304800"/>
                  <a:gd name="connsiteY2" fmla="*/ 366076 h 1741393"/>
                  <a:gd name="connsiteX3" fmla="*/ 170985 w 304800"/>
                  <a:gd name="connsiteY3" fmla="*/ 276866 h 1741393"/>
                  <a:gd name="connsiteX4" fmla="*/ 160735 w 304800"/>
                  <a:gd name="connsiteY4" fmla="*/ 0 h 1741393"/>
                  <a:gd name="connsiteX5" fmla="*/ 104078 w 304800"/>
                  <a:gd name="connsiteY5" fmla="*/ 1803 h 1741393"/>
                  <a:gd name="connsiteX6" fmla="*/ 89210 w 304800"/>
                  <a:gd name="connsiteY6" fmla="*/ 276866 h 1741393"/>
                  <a:gd name="connsiteX7" fmla="*/ 14868 w 304800"/>
                  <a:gd name="connsiteY7" fmla="*/ 366076 h 1741393"/>
                  <a:gd name="connsiteX8" fmla="*/ 0 w 304800"/>
                  <a:gd name="connsiteY8" fmla="*/ 1741393 h 1741393"/>
                  <a:gd name="connsiteX0" fmla="*/ 0 w 304800"/>
                  <a:gd name="connsiteY0" fmla="*/ 1741393 h 1741393"/>
                  <a:gd name="connsiteX1" fmla="*/ 304800 w 304800"/>
                  <a:gd name="connsiteY1" fmla="*/ 1741393 h 1741393"/>
                  <a:gd name="connsiteX2" fmla="*/ 297366 w 304800"/>
                  <a:gd name="connsiteY2" fmla="*/ 366076 h 1741393"/>
                  <a:gd name="connsiteX3" fmla="*/ 170985 w 304800"/>
                  <a:gd name="connsiteY3" fmla="*/ 276866 h 1741393"/>
                  <a:gd name="connsiteX4" fmla="*/ 160735 w 304800"/>
                  <a:gd name="connsiteY4" fmla="*/ 0 h 1741393"/>
                  <a:gd name="connsiteX5" fmla="*/ 89210 w 304800"/>
                  <a:gd name="connsiteY5" fmla="*/ 276866 h 1741393"/>
                  <a:gd name="connsiteX6" fmla="*/ 14868 w 304800"/>
                  <a:gd name="connsiteY6" fmla="*/ 366076 h 1741393"/>
                  <a:gd name="connsiteX7" fmla="*/ 0 w 304800"/>
                  <a:gd name="connsiteY7" fmla="*/ 1741393 h 1741393"/>
                  <a:gd name="connsiteX0" fmla="*/ 0 w 304800"/>
                  <a:gd name="connsiteY0" fmla="*/ 1913680 h 1913680"/>
                  <a:gd name="connsiteX1" fmla="*/ 304800 w 304800"/>
                  <a:gd name="connsiteY1" fmla="*/ 1913680 h 1913680"/>
                  <a:gd name="connsiteX2" fmla="*/ 297366 w 304800"/>
                  <a:gd name="connsiteY2" fmla="*/ 538363 h 1913680"/>
                  <a:gd name="connsiteX3" fmla="*/ 170985 w 304800"/>
                  <a:gd name="connsiteY3" fmla="*/ 449153 h 1913680"/>
                  <a:gd name="connsiteX4" fmla="*/ 114217 w 304800"/>
                  <a:gd name="connsiteY4" fmla="*/ 0 h 1913680"/>
                  <a:gd name="connsiteX5" fmla="*/ 89210 w 304800"/>
                  <a:gd name="connsiteY5" fmla="*/ 449153 h 1913680"/>
                  <a:gd name="connsiteX6" fmla="*/ 14868 w 304800"/>
                  <a:gd name="connsiteY6" fmla="*/ 538363 h 1913680"/>
                  <a:gd name="connsiteX7" fmla="*/ 0 w 304800"/>
                  <a:gd name="connsiteY7" fmla="*/ 1913680 h 1913680"/>
                  <a:gd name="connsiteX0" fmla="*/ 0 w 304800"/>
                  <a:gd name="connsiteY0" fmla="*/ 1798822 h 1798822"/>
                  <a:gd name="connsiteX1" fmla="*/ 304800 w 304800"/>
                  <a:gd name="connsiteY1" fmla="*/ 1798822 h 1798822"/>
                  <a:gd name="connsiteX2" fmla="*/ 297366 w 304800"/>
                  <a:gd name="connsiteY2" fmla="*/ 423505 h 1798822"/>
                  <a:gd name="connsiteX3" fmla="*/ 170985 w 304800"/>
                  <a:gd name="connsiteY3" fmla="*/ 334295 h 1798822"/>
                  <a:gd name="connsiteX4" fmla="*/ 114217 w 304800"/>
                  <a:gd name="connsiteY4" fmla="*/ 0 h 1798822"/>
                  <a:gd name="connsiteX5" fmla="*/ 89210 w 304800"/>
                  <a:gd name="connsiteY5" fmla="*/ 334295 h 1798822"/>
                  <a:gd name="connsiteX6" fmla="*/ 14868 w 304800"/>
                  <a:gd name="connsiteY6" fmla="*/ 423505 h 1798822"/>
                  <a:gd name="connsiteX7" fmla="*/ 0 w 304800"/>
                  <a:gd name="connsiteY7" fmla="*/ 1798822 h 1798822"/>
                  <a:gd name="connsiteX0" fmla="*/ 0 w 304800"/>
                  <a:gd name="connsiteY0" fmla="*/ 1755749 h 1755749"/>
                  <a:gd name="connsiteX1" fmla="*/ 304800 w 304800"/>
                  <a:gd name="connsiteY1" fmla="*/ 1755749 h 1755749"/>
                  <a:gd name="connsiteX2" fmla="*/ 297366 w 304800"/>
                  <a:gd name="connsiteY2" fmla="*/ 380432 h 1755749"/>
                  <a:gd name="connsiteX3" fmla="*/ 170985 w 304800"/>
                  <a:gd name="connsiteY3" fmla="*/ 291222 h 1755749"/>
                  <a:gd name="connsiteX4" fmla="*/ 125847 w 304800"/>
                  <a:gd name="connsiteY4" fmla="*/ 0 h 1755749"/>
                  <a:gd name="connsiteX5" fmla="*/ 89210 w 304800"/>
                  <a:gd name="connsiteY5" fmla="*/ 291222 h 1755749"/>
                  <a:gd name="connsiteX6" fmla="*/ 14868 w 304800"/>
                  <a:gd name="connsiteY6" fmla="*/ 380432 h 1755749"/>
                  <a:gd name="connsiteX7" fmla="*/ 0 w 304800"/>
                  <a:gd name="connsiteY7" fmla="*/ 1755749 h 1755749"/>
                  <a:gd name="connsiteX0" fmla="*/ 0 w 304800"/>
                  <a:gd name="connsiteY0" fmla="*/ 1813179 h 1813179"/>
                  <a:gd name="connsiteX1" fmla="*/ 304800 w 304800"/>
                  <a:gd name="connsiteY1" fmla="*/ 1813179 h 1813179"/>
                  <a:gd name="connsiteX2" fmla="*/ 297366 w 304800"/>
                  <a:gd name="connsiteY2" fmla="*/ 437862 h 1813179"/>
                  <a:gd name="connsiteX3" fmla="*/ 170985 w 304800"/>
                  <a:gd name="connsiteY3" fmla="*/ 348652 h 1813179"/>
                  <a:gd name="connsiteX4" fmla="*/ 114217 w 304800"/>
                  <a:gd name="connsiteY4" fmla="*/ 0 h 1813179"/>
                  <a:gd name="connsiteX5" fmla="*/ 89210 w 304800"/>
                  <a:gd name="connsiteY5" fmla="*/ 348652 h 1813179"/>
                  <a:gd name="connsiteX6" fmla="*/ 14868 w 304800"/>
                  <a:gd name="connsiteY6" fmla="*/ 437862 h 1813179"/>
                  <a:gd name="connsiteX7" fmla="*/ 0 w 304800"/>
                  <a:gd name="connsiteY7" fmla="*/ 1813179 h 1813179"/>
                  <a:gd name="connsiteX0" fmla="*/ 0 w 304800"/>
                  <a:gd name="connsiteY0" fmla="*/ 1831016 h 1831016"/>
                  <a:gd name="connsiteX1" fmla="*/ 304800 w 304800"/>
                  <a:gd name="connsiteY1" fmla="*/ 1831016 h 1831016"/>
                  <a:gd name="connsiteX2" fmla="*/ 297366 w 304800"/>
                  <a:gd name="connsiteY2" fmla="*/ 455699 h 1831016"/>
                  <a:gd name="connsiteX3" fmla="*/ 170985 w 304800"/>
                  <a:gd name="connsiteY3" fmla="*/ 366489 h 1831016"/>
                  <a:gd name="connsiteX4" fmla="*/ 133482 w 304800"/>
                  <a:gd name="connsiteY4" fmla="*/ 0 h 1831016"/>
                  <a:gd name="connsiteX5" fmla="*/ 89210 w 304800"/>
                  <a:gd name="connsiteY5" fmla="*/ 366489 h 1831016"/>
                  <a:gd name="connsiteX6" fmla="*/ 14868 w 304800"/>
                  <a:gd name="connsiteY6" fmla="*/ 455699 h 1831016"/>
                  <a:gd name="connsiteX7" fmla="*/ 0 w 304800"/>
                  <a:gd name="connsiteY7" fmla="*/ 1831016 h 1831016"/>
                  <a:gd name="connsiteX0" fmla="*/ 0 w 304800"/>
                  <a:gd name="connsiteY0" fmla="*/ 1825070 h 1825070"/>
                  <a:gd name="connsiteX1" fmla="*/ 304800 w 304800"/>
                  <a:gd name="connsiteY1" fmla="*/ 1825070 h 1825070"/>
                  <a:gd name="connsiteX2" fmla="*/ 297366 w 304800"/>
                  <a:gd name="connsiteY2" fmla="*/ 449753 h 1825070"/>
                  <a:gd name="connsiteX3" fmla="*/ 170985 w 304800"/>
                  <a:gd name="connsiteY3" fmla="*/ 360543 h 1825070"/>
                  <a:gd name="connsiteX4" fmla="*/ 114217 w 304800"/>
                  <a:gd name="connsiteY4" fmla="*/ 0 h 1825070"/>
                  <a:gd name="connsiteX5" fmla="*/ 89210 w 304800"/>
                  <a:gd name="connsiteY5" fmla="*/ 360543 h 1825070"/>
                  <a:gd name="connsiteX6" fmla="*/ 14868 w 304800"/>
                  <a:gd name="connsiteY6" fmla="*/ 449753 h 1825070"/>
                  <a:gd name="connsiteX7" fmla="*/ 0 w 304800"/>
                  <a:gd name="connsiteY7" fmla="*/ 1825070 h 1825070"/>
                  <a:gd name="connsiteX0" fmla="*/ 0 w 304800"/>
                  <a:gd name="connsiteY0" fmla="*/ 1836963 h 1836963"/>
                  <a:gd name="connsiteX1" fmla="*/ 304800 w 304800"/>
                  <a:gd name="connsiteY1" fmla="*/ 1836963 h 1836963"/>
                  <a:gd name="connsiteX2" fmla="*/ 297366 w 304800"/>
                  <a:gd name="connsiteY2" fmla="*/ 461646 h 1836963"/>
                  <a:gd name="connsiteX3" fmla="*/ 170985 w 304800"/>
                  <a:gd name="connsiteY3" fmla="*/ 372436 h 1836963"/>
                  <a:gd name="connsiteX4" fmla="*/ 128667 w 304800"/>
                  <a:gd name="connsiteY4" fmla="*/ 0 h 1836963"/>
                  <a:gd name="connsiteX5" fmla="*/ 89210 w 304800"/>
                  <a:gd name="connsiteY5" fmla="*/ 372436 h 1836963"/>
                  <a:gd name="connsiteX6" fmla="*/ 14868 w 304800"/>
                  <a:gd name="connsiteY6" fmla="*/ 461646 h 1836963"/>
                  <a:gd name="connsiteX7" fmla="*/ 0 w 304800"/>
                  <a:gd name="connsiteY7" fmla="*/ 1836963 h 1836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836963">
                    <a:moveTo>
                      <a:pt x="0" y="1836963"/>
                    </a:moveTo>
                    <a:lnTo>
                      <a:pt x="304800" y="1836963"/>
                    </a:lnTo>
                    <a:lnTo>
                      <a:pt x="297366" y="461646"/>
                    </a:lnTo>
                    <a:lnTo>
                      <a:pt x="170985" y="372436"/>
                    </a:lnTo>
                    <a:lnTo>
                      <a:pt x="128667" y="0"/>
                    </a:lnTo>
                    <a:lnTo>
                      <a:pt x="89210" y="372436"/>
                    </a:lnTo>
                    <a:lnTo>
                      <a:pt x="14868" y="461646"/>
                    </a:lnTo>
                    <a:lnTo>
                      <a:pt x="0" y="18369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361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64" name="直線コネクタ 163"/>
              <p:cNvCxnSpPr>
                <a:stCxn id="162" idx="0"/>
                <a:endCxn id="162" idx="2"/>
              </p:cNvCxnSpPr>
              <p:nvPr/>
            </p:nvCxnSpPr>
            <p:spPr>
              <a:xfrm>
                <a:off x="260912" y="2784886"/>
                <a:ext cx="1173238" cy="0"/>
              </a:xfrm>
              <a:prstGeom prst="line">
                <a:avLst/>
              </a:prstGeom>
              <a:ln w="25400">
                <a:solidFill>
                  <a:srgbClr val="0361A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正方形/長方形 155"/>
            <p:cNvSpPr/>
            <p:nvPr/>
          </p:nvSpPr>
          <p:spPr>
            <a:xfrm rot="5400000">
              <a:off x="1447785" y="2223161"/>
              <a:ext cx="3337424" cy="5015674"/>
            </a:xfrm>
            <a:prstGeom prst="rect">
              <a:avLst/>
            </a:prstGeom>
            <a:noFill/>
            <a:ln w="22225">
              <a:solidFill>
                <a:srgbClr val="0361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 rot="5400000">
              <a:off x="3541506" y="4584512"/>
              <a:ext cx="34124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en-US" altLang="ja-JP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Name of facility </a:t>
              </a:r>
              <a:r>
                <a:rPr kumimoji="1"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施設名</a:t>
              </a:r>
              <a:endPara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58" name="正方形/長方形 157"/>
            <p:cNvSpPr/>
            <p:nvPr/>
          </p:nvSpPr>
          <p:spPr>
            <a:xfrm rot="5400000">
              <a:off x="3699012" y="4712487"/>
              <a:ext cx="3349780" cy="45719"/>
            </a:xfrm>
            <a:prstGeom prst="rect">
              <a:avLst/>
            </a:prstGeom>
            <a:solidFill>
              <a:srgbClr val="0361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 rot="5400000">
              <a:off x="5015073" y="3452988"/>
              <a:ext cx="96460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福</a:t>
              </a:r>
              <a:r>
                <a:rPr kumimoji="1" lang="ja-JP" altLang="en-US" sz="1050" dirty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保</a:t>
              </a:r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環第　</a:t>
              </a:r>
              <a:endParaRPr kumimoji="1" lang="ja-JP" altLang="en-US" sz="1050" dirty="0">
                <a:solidFill>
                  <a:srgbClr val="0361AD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 rot="5400000">
              <a:off x="5021195" y="4025452"/>
              <a:ext cx="96460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050" dirty="0" smtClean="0">
                  <a:solidFill>
                    <a:srgbClr val="0361AD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●●●●号</a:t>
              </a:r>
              <a:endParaRPr kumimoji="1" lang="ja-JP" altLang="en-US" sz="1050" dirty="0">
                <a:solidFill>
                  <a:srgbClr val="0361AD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2094672" y="1557435"/>
            <a:ext cx="30196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　　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03624" y="2206909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endParaRPr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58995" y="3881146"/>
            <a:ext cx="30196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　　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418369" y="7511440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en-US" altLang="ja-JP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●●</a:t>
            </a:r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●●</a:t>
            </a:r>
            <a:endParaRPr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4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</TotalTime>
  <Words>198</Words>
  <Application>Microsoft Office PowerPoint</Application>
  <PresentationFormat>A4 210 x 297 mm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峰　執喜</dc:creator>
  <cp:lastModifiedBy>菅　弘樹</cp:lastModifiedBy>
  <cp:revision>43</cp:revision>
  <cp:lastPrinted>2024-07-17T04:41:26Z</cp:lastPrinted>
  <dcterms:created xsi:type="dcterms:W3CDTF">2021-03-08T23:42:51Z</dcterms:created>
  <dcterms:modified xsi:type="dcterms:W3CDTF">2025-03-13T04:23:40Z</dcterms:modified>
</cp:coreProperties>
</file>