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60" d="100"/>
          <a:sy n="60" d="100"/>
        </p:scale>
        <p:origin x="3624" y="10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2018/7/13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2018/7/13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2018/7/13</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36357" y="64675"/>
            <a:ext cx="9328173"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32165" y="2012504"/>
            <a:ext cx="9380135" cy="9788896"/>
          </a:xfrm>
          <a:prstGeom prst="roundRect">
            <a:avLst>
              <a:gd name="adj" fmla="val 289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72000" rIns="72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a:solidFill>
                  <a:srgbClr val="FF0000"/>
                </a:solidFill>
                <a:latin typeface="Meiryo UI" panose="020B0604030504040204" pitchFamily="50" charset="-128"/>
                <a:ea typeface="Meiryo UI" panose="020B0604030504040204" pitchFamily="50" charset="-128"/>
              </a:rPr>
              <a:t>災害救助法の適用市町村の住民の方で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保険、適用市町村が所在する府県の後期高齢者医療、協会けんぽ（以下の「対象保険者」に記載の保険者）に加入している場合、次の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平成</a:t>
            </a:r>
            <a:r>
              <a:rPr lang="en-US" altLang="ja-JP" sz="2400" b="1" u="sng" dirty="0">
                <a:solidFill>
                  <a:srgbClr val="FF0000"/>
                </a:solidFill>
                <a:latin typeface="Meiryo UI" panose="020B0604030504040204" pitchFamily="50" charset="-128"/>
                <a:ea typeface="Meiryo UI" panose="020B0604030504040204" pitchFamily="50" charset="-128"/>
              </a:rPr>
              <a:t>30</a:t>
            </a:r>
            <a:r>
              <a:rPr lang="ja-JP" altLang="en-US" sz="2400" b="1" u="sng" dirty="0">
                <a:solidFill>
                  <a:srgbClr val="FF0000"/>
                </a:solidFill>
                <a:latin typeface="Meiryo UI" panose="020B0604030504040204" pitchFamily="50" charset="-128"/>
                <a:ea typeface="Meiryo UI" panose="020B0604030504040204" pitchFamily="50" charset="-128"/>
              </a:rPr>
              <a:t>年</a:t>
            </a:r>
            <a:r>
              <a:rPr lang="en-US" altLang="ja-JP" sz="2400" b="1" u="sng" dirty="0">
                <a:solidFill>
                  <a:srgbClr val="FF0000"/>
                </a:solidFill>
                <a:latin typeface="Meiryo UI" panose="020B0604030504040204" pitchFamily="50" charset="-128"/>
                <a:ea typeface="Meiryo UI" panose="020B0604030504040204" pitchFamily="50" charset="-128"/>
              </a:rPr>
              <a:t>10</a:t>
            </a:r>
            <a:r>
              <a:rPr lang="ja-JP" altLang="en-US" sz="2400" b="1" u="sng" dirty="0">
                <a:solidFill>
                  <a:srgbClr val="FF0000"/>
                </a:solidFill>
                <a:latin typeface="Meiryo UI" panose="020B0604030504040204" pitchFamily="50" charset="-128"/>
                <a:ea typeface="Meiryo UI" panose="020B0604030504040204" pitchFamily="50" charset="-128"/>
              </a:rPr>
              <a:t>月末まで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上記の医療保険・介護保険の加入者であれば、府県外の医療機関等を受診、介護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なお、被災者の皆様は、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平成３</a:t>
              </a:r>
              <a:r>
                <a:rPr lang="ja-JP" altLang="en-US" sz="1200" dirty="0">
                  <a:latin typeface="HGSｺﾞｼｯｸM" panose="020B0600000000000000" pitchFamily="50" charset="-128"/>
                  <a:ea typeface="HGSｺﾞｼｯｸM" panose="020B0600000000000000" pitchFamily="50" charset="-128"/>
                </a:rPr>
                <a:t>０</a:t>
              </a:r>
              <a:r>
                <a:rPr lang="ja-JP" altLang="en-US" sz="1200" dirty="0" smtClean="0">
                  <a:latin typeface="HGSｺﾞｼｯｸM" panose="020B0600000000000000" pitchFamily="50" charset="-128"/>
                  <a:ea typeface="HGSｺﾞｼｯｸM" panose="020B0600000000000000" pitchFamily="50" charset="-128"/>
                </a:rPr>
                <a:t>年</a:t>
              </a:r>
              <a:r>
                <a:rPr lang="ja-JP" altLang="en-US" sz="1200" smtClean="0">
                  <a:latin typeface="HGSｺﾞｼｯｸM" panose="020B0600000000000000" pitchFamily="50" charset="-128"/>
                  <a:ea typeface="HGSｺﾞｼｯｸM" panose="020B0600000000000000" pitchFamily="50" charset="-128"/>
                </a:rPr>
                <a:t>７月１３日</a:t>
              </a:r>
              <a:r>
                <a:rPr lang="ja-JP" altLang="en-US" sz="1200" dirty="0" smtClean="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32164" y="11945416"/>
            <a:ext cx="933236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平成</a:t>
            </a:r>
            <a:r>
              <a:rPr lang="en-US" altLang="ja-JP" sz="2800" b="1" dirty="0">
                <a:solidFill>
                  <a:srgbClr val="FF0000"/>
                </a:solidFill>
                <a:latin typeface="HGSｺﾞｼｯｸM" panose="020B0600000000000000" pitchFamily="50" charset="-128"/>
                <a:ea typeface="HGSｺﾞｼｯｸM" panose="020B0600000000000000" pitchFamily="50" charset="-128"/>
              </a:rPr>
              <a:t>30</a:t>
            </a:r>
            <a:r>
              <a:rPr lang="ja-JP" altLang="en-US" sz="2800" b="1" dirty="0">
                <a:solidFill>
                  <a:srgbClr val="FF0000"/>
                </a:solidFill>
                <a:latin typeface="HGSｺﾞｼｯｸM" panose="020B0600000000000000" pitchFamily="50" charset="-128"/>
                <a:ea typeface="HGSｺﾞｼｯｸM" panose="020B0600000000000000" pitchFamily="50" charset="-128"/>
              </a:rPr>
              <a:t>年７月豪雨の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408112" y="6400800"/>
            <a:ext cx="8919788" cy="20162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altLang="ja-JP" sz="1400" dirty="0" smtClean="0">
              <a:solidFill>
                <a:schemeClr val="tx1"/>
              </a:solidFill>
            </a:endParaRPr>
          </a:p>
          <a:p>
            <a:r>
              <a:rPr lang="ja-JP" altLang="en-US" sz="1600" dirty="0" smtClean="0">
                <a:solidFill>
                  <a:schemeClr val="tx1"/>
                </a:solidFill>
              </a:rPr>
              <a:t>［福岡県］</a:t>
            </a:r>
            <a:endParaRPr lang="en-US" altLang="ja-JP" sz="1600" dirty="0" smtClean="0">
              <a:solidFill>
                <a:schemeClr val="tx1"/>
              </a:solidFill>
            </a:endParaRPr>
          </a:p>
          <a:p>
            <a:r>
              <a:rPr lang="ja-JP" altLang="en-US" sz="1600" smtClean="0">
                <a:solidFill>
                  <a:schemeClr val="tx1"/>
                </a:solidFill>
              </a:rPr>
              <a:t>飯塚市　福岡県</a:t>
            </a:r>
            <a:r>
              <a:rPr lang="ja-JP" altLang="en-US" sz="1600" dirty="0" smtClean="0">
                <a:solidFill>
                  <a:schemeClr val="tx1"/>
                </a:solidFill>
              </a:rPr>
              <a:t>後期高齢者医療広域連合　全国健康保険協会</a:t>
            </a:r>
            <a:endParaRPr lang="en-US" altLang="ja-JP" sz="1600" dirty="0" smtClean="0">
              <a:solidFill>
                <a:schemeClr val="tx1"/>
              </a:solidFill>
            </a:endParaRPr>
          </a:p>
          <a:p>
            <a:endParaRPr lang="en-US" altLang="ja-JP" sz="1600" dirty="0" smtClean="0">
              <a:solidFill>
                <a:schemeClr val="tx1"/>
              </a:solidFill>
            </a:endParaRPr>
          </a:p>
          <a:p>
            <a:r>
              <a:rPr lang="ja-JP" altLang="en-US" sz="1400" dirty="0" smtClean="0">
                <a:solidFill>
                  <a:schemeClr val="tx1"/>
                </a:solidFill>
              </a:rPr>
              <a:t>（上記以外に、一部の健保組合・国保組合について</a:t>
            </a:r>
            <a:r>
              <a:rPr lang="ja-JP" altLang="en-US" sz="1400" dirty="0">
                <a:solidFill>
                  <a:schemeClr val="tx1"/>
                </a:solidFill>
              </a:rPr>
              <a:t>も</a:t>
            </a:r>
            <a:r>
              <a:rPr lang="ja-JP" altLang="en-US" sz="1400" dirty="0" smtClean="0">
                <a:solidFill>
                  <a:schemeClr val="tx1"/>
                </a:solidFill>
              </a:rPr>
              <a:t>免除される場合があります。詳細は各組合にお問い合わせください。）</a:t>
            </a:r>
            <a:endParaRPr kumimoji="1" lang="ja-JP" altLang="en-US" sz="1400" dirty="0">
              <a:solidFill>
                <a:schemeClr val="tx1"/>
              </a:solidFill>
            </a:endParaRPr>
          </a:p>
        </p:txBody>
      </p:sp>
      <p:sp>
        <p:nvSpPr>
          <p:cNvPr id="3" name="角丸四角形 2"/>
          <p:cNvSpPr/>
          <p:nvPr/>
        </p:nvSpPr>
        <p:spPr>
          <a:xfrm>
            <a:off x="336104" y="6330888"/>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Tree>
    <p:extLst>
      <p:ext uri="{BB962C8B-B14F-4D97-AF65-F5344CB8AC3E}">
        <p14:creationId xmlns:p14="http://schemas.microsoft.com/office/powerpoint/2010/main" val="34179161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30</Words>
  <Application>Microsoft Office PowerPoint</Application>
  <PresentationFormat>A3 297x420 mm</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HGSｺﾞｼｯｸM</vt:lpstr>
      <vt:lpstr>Meiryo UI</vt:lpstr>
      <vt:lpstr>ＭＳ Ｐゴシック</vt:lpstr>
      <vt:lpstr>ＭＳ ゴシック</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川瀬 一平(kawase-ippei)</cp:lastModifiedBy>
  <cp:revision>117</cp:revision>
  <cp:lastPrinted>2018-07-12T11:13:01Z</cp:lastPrinted>
  <dcterms:created xsi:type="dcterms:W3CDTF">2016-04-24T05:31:51Z</dcterms:created>
  <dcterms:modified xsi:type="dcterms:W3CDTF">2018-07-13T09:10:38Z</dcterms:modified>
</cp:coreProperties>
</file>