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8" r:id="rId4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95494" autoAdjust="0"/>
  </p:normalViewPr>
  <p:slideViewPr>
    <p:cSldViewPr>
      <p:cViewPr varScale="1">
        <p:scale>
          <a:sx n="49" d="100"/>
          <a:sy n="49" d="100"/>
        </p:scale>
        <p:origin x="1962" y="3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53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00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061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85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661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248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822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067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59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24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2565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848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0609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72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70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839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997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56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71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56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99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1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tx1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E84C7-1752-4380-A3FF-05E3B0986C0C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6DE18-6B0B-4F9F-8B4B-450E2F345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2039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4999" y="2072680"/>
            <a:ext cx="6914203" cy="7953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000" b="1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・対象</a:t>
            </a:r>
            <a:r>
              <a:rPr lang="ja-JP" altLang="en-US" sz="160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施設：福岡県内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の特別養護老人ホーム、養護老人ホーム、軽費老　　</a:t>
            </a:r>
            <a:endParaRPr lang="en-US" altLang="ja-JP" sz="1600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人ホーム、介護老人保健施設、認知症対応型共同生活介護　　　</a:t>
            </a:r>
            <a:endParaRPr lang="en-US" altLang="ja-JP" sz="1600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（</a:t>
            </a:r>
            <a:r>
              <a:rPr lang="en-US" altLang="ja-JP" sz="16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GH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）及び有料老人ホーム　　　　　</a:t>
            </a:r>
            <a:endParaRPr lang="en-US" altLang="ja-JP" sz="1600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600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・募集地区とラウンド日程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（いずれか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日間、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時頃の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  <a:r>
              <a:rPr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4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b="1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b="1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endParaRPr lang="en-US" altLang="ja-JP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lnSpc>
                <a:spcPts val="1500"/>
              </a:lnSpc>
            </a:pPr>
            <a:endParaRPr lang="en-US" altLang="ja-JP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申込方法：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申込み書</a:t>
            </a:r>
            <a:r>
              <a:rPr lang="en-US" altLang="ja-JP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裏面</a:t>
            </a:r>
            <a:r>
              <a:rPr lang="en-US" altLang="ja-JP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を福岡県介護保険課に</a:t>
            </a:r>
            <a:r>
              <a:rPr lang="en-US" altLang="ja-JP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endParaRPr lang="en-US" altLang="ja-JP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お申込み下さい</a:t>
            </a:r>
            <a:endParaRPr lang="en-US" altLang="ja-JP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lnSpc>
                <a:spcPts val="1400"/>
              </a:lnSpc>
            </a:pPr>
            <a:endParaRPr lang="en-US" altLang="ja-JP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・申込期間：令和</a:t>
            </a:r>
            <a:r>
              <a:rPr lang="en-US" altLang="ja-JP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４日（木）～令和</a:t>
            </a:r>
            <a:r>
              <a:rPr lang="en-US" altLang="ja-JP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年１月６日</a:t>
            </a:r>
            <a:endParaRPr lang="en-US" altLang="ja-JP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b="1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（水）</a:t>
            </a:r>
            <a:endParaRPr lang="en-US" altLang="ja-JP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200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注意点：特定の日に申し込みが集中した場合等、ご希望に添えない場合もありますので、　</a:t>
            </a:r>
            <a:endParaRPr lang="en-US" altLang="ja-JP" sz="1200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あらかじめご了承ください。</a:t>
            </a:r>
            <a:endParaRPr lang="en-US" altLang="ja-JP" sz="1200" b="1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en-US" altLang="ja-JP" sz="1200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主催：福岡県（介護保険課）　</a:t>
            </a:r>
            <a:r>
              <a:rPr lang="ja-JP" altLang="en-US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受託者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：福岡県看護協会</a:t>
            </a:r>
            <a:endParaRPr lang="en-US" altLang="ja-JP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lnSpc>
                <a:spcPts val="1000"/>
              </a:lnSpc>
            </a:pPr>
            <a:endParaRPr lang="en-US" altLang="ja-JP" b="1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事業内容に関する問い合わせ：福岡県看護協会（担当：野島・角井・井上）</a:t>
            </a:r>
            <a:r>
              <a:rPr lang="en-US" altLang="ja-JP" sz="11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TEL092-631-1170</a:t>
            </a:r>
          </a:p>
          <a:p>
            <a:pPr lvl="0"/>
            <a:r>
              <a:rPr lang="ja-JP" altLang="en-US" sz="11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申込に関する問い合わせ：福岡県介護保険課（担当：石井）</a:t>
            </a:r>
            <a:r>
              <a:rPr lang="en-US" altLang="ja-JP" sz="11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TEL092-643-3251</a:t>
            </a:r>
            <a:r>
              <a:rPr lang="ja-JP" altLang="en-US" sz="11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ウンドの</a:t>
            </a:r>
            <a:endParaRPr lang="en-US" altLang="ja-JP" sz="12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回分</a:t>
            </a:r>
            <a:r>
              <a: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を含む</a:t>
            </a:r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6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横巻き 8"/>
          <p:cNvSpPr/>
          <p:nvPr/>
        </p:nvSpPr>
        <p:spPr>
          <a:xfrm>
            <a:off x="188640" y="20576"/>
            <a:ext cx="6500153" cy="1313021"/>
          </a:xfrm>
          <a:prstGeom prst="horizontalScroll">
            <a:avLst/>
          </a:prstGeom>
          <a:solidFill>
            <a:schemeClr val="accent2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「</a:t>
            </a:r>
            <a:r>
              <a:rPr lang="ja-JP" altLang="ja-JP" b="1" dirty="0" smtClean="0"/>
              <a:t>介護施設感染</a:t>
            </a:r>
            <a:r>
              <a:rPr lang="ja-JP" altLang="ja-JP" b="1" dirty="0"/>
              <a:t>環境ラウンド・</a:t>
            </a:r>
            <a:r>
              <a:rPr lang="ja-JP" altLang="ja-JP" b="1" dirty="0" smtClean="0"/>
              <a:t>アドバイザー</a:t>
            </a:r>
            <a:endParaRPr lang="en-US" altLang="ja-JP" b="1" dirty="0" smtClean="0"/>
          </a:p>
          <a:p>
            <a:pPr algn="ctr"/>
            <a:r>
              <a:rPr lang="ja-JP" altLang="en-US" b="1" dirty="0" smtClean="0"/>
              <a:t>（感染症看護専門看護師・感染管理認定看護師）派遣」</a:t>
            </a:r>
            <a:endParaRPr lang="en-US" altLang="ja-JP" b="1" dirty="0" smtClean="0"/>
          </a:p>
          <a:p>
            <a:pPr algn="ctr"/>
            <a:r>
              <a:rPr lang="ja-JP" altLang="en-US" b="1" dirty="0" smtClean="0"/>
              <a:t>ご案内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75410" y="1376881"/>
            <a:ext cx="6413383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ja-JP" b="1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福岡県看護協会では</a:t>
            </a:r>
            <a:r>
              <a:rPr lang="ja-JP" altLang="ja-JP" b="1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b="1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県の委託を受けて、</a:t>
            </a:r>
            <a:r>
              <a:rPr lang="ja-JP" altLang="ja-JP" b="1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感染症</a:t>
            </a:r>
            <a:r>
              <a:rPr lang="ja-JP" altLang="ja-JP" b="1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看護専門看護師・感染管理認定看護師をアドバイザーとして介護施設に派遣し、感染対策の現状を見ながら助言や</a:t>
            </a:r>
            <a:r>
              <a:rPr lang="ja-JP" altLang="ja-JP" b="1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相談</a:t>
            </a:r>
            <a:r>
              <a:rPr lang="ja-JP" altLang="en-US" b="1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を行います。</a:t>
            </a:r>
            <a:endParaRPr lang="en-US" altLang="ja-JP" b="1" kern="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64549"/>
              </p:ext>
            </p:extLst>
          </p:nvPr>
        </p:nvGraphicFramePr>
        <p:xfrm>
          <a:off x="145113" y="3728864"/>
          <a:ext cx="6579498" cy="2952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3308">
                  <a:extLst>
                    <a:ext uri="{9D8B030D-6E8A-4147-A177-3AD203B41FA5}">
                      <a16:colId xmlns="" xmlns:a16="http://schemas.microsoft.com/office/drawing/2014/main" val="597006251"/>
                    </a:ext>
                  </a:extLst>
                </a:gridCol>
                <a:gridCol w="5546190">
                  <a:extLst>
                    <a:ext uri="{9D8B030D-6E8A-4147-A177-3AD203B41FA5}">
                      <a16:colId xmlns="" xmlns:a16="http://schemas.microsoft.com/office/drawing/2014/main" val="130830682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ja-JP" altLang="en-US" sz="120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北九州地区</a:t>
                      </a:r>
                      <a:endParaRPr lang="en-US" altLang="ja-JP" sz="1200" b="1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en-US" altLang="ja-JP" sz="120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 19</a:t>
                      </a:r>
                      <a:r>
                        <a:rPr lang="ja-JP" altLang="en-US" sz="120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1/19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（火）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1/20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（水）（２施設）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1/21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（木）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1/22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1/27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</a:t>
                      </a:r>
                      <a:endParaRPr lang="en-US" altLang="ja-JP" sz="1050" b="1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2/3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2/4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（木）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2/8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（月）（２施設）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2/9 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（火） 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2/16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（火）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2/18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（木） 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2/19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 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2/22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（月）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2/24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3/1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（月）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3/5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3/8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（月）</a:t>
                      </a:r>
                      <a:endParaRPr lang="en-US" altLang="ja-JP" sz="1400" b="1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251846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r>
                        <a:rPr lang="ja-JP" altLang="en-US" sz="120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筑後地区 </a:t>
                      </a:r>
                      <a:endParaRPr lang="en-US" altLang="ja-JP" sz="1200" b="1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120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lang="en-US" altLang="ja-JP" sz="120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</a:p>
                    <a:p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  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1/20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1/21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（木）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1/25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（月）　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1/28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（木）　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1/29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</a:t>
                      </a:r>
                      <a:r>
                        <a:rPr lang="en-US" altLang="ja-JP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（月）　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2/3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2/4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（木）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2/9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（火） 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2/12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2/16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（火）</a:t>
                      </a:r>
                      <a:r>
                        <a:rPr lang="en-US" altLang="ja-JP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2/17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 </a:t>
                      </a:r>
                      <a:endParaRPr lang="en-US" altLang="ja-JP" sz="1050" b="1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2/18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（木）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2/19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 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2/26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 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3/1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（月）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3/3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3/4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（木）　</a:t>
                      </a:r>
                      <a:endParaRPr lang="en-US" altLang="ja-JP" sz="1050" b="1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3/8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（月）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3/11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（木）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3/12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　　</a:t>
                      </a:r>
                      <a:endParaRPr lang="en-US" altLang="ja-JP" sz="1050" b="1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3693696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ja-JP" altLang="en-US" sz="120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筑豊地区 </a:t>
                      </a:r>
                      <a:endParaRPr lang="en-US" altLang="ja-JP" sz="1200" b="1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 </a:t>
                      </a: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1/21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（木）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2/18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（木）　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2/25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（木）（２施設）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3/4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（木）（２施設）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3/5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</a:t>
                      </a:r>
                      <a:endParaRPr lang="en-US" altLang="ja-JP" sz="1050" b="1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7004049"/>
                  </a:ext>
                </a:extLst>
              </a:tr>
              <a:tr h="982960">
                <a:tc>
                  <a:txBody>
                    <a:bodyPr/>
                    <a:lstStyle/>
                    <a:p>
                      <a:r>
                        <a:rPr lang="ja-JP" altLang="en-US" sz="120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福岡地区 </a:t>
                      </a:r>
                      <a:endParaRPr lang="en-US" altLang="ja-JP" sz="1200" b="1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  30</a:t>
                      </a:r>
                    </a:p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1/19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（火）（３施設）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1/22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1/26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（火）（２施設）</a:t>
                      </a:r>
                      <a:r>
                        <a:rPr lang="en-US" altLang="ja-JP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1/27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1/29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 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（月） 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2/2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（火） 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2/3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2/8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（月）  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2/9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（火） 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2/10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（水）（２施設）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2/12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2/15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（月）</a:t>
                      </a:r>
                      <a:r>
                        <a:rPr lang="en-US" altLang="ja-JP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2/16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（火）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2/18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（木）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2/19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2/22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（月）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2/24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2/26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</a:t>
                      </a:r>
                      <a:r>
                        <a:rPr lang="en-US" altLang="ja-JP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3/3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 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3/5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 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3/9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（火） </a:t>
                      </a:r>
                      <a:r>
                        <a:rPr lang="ja-JP" altLang="en-US" sz="1050" b="1" baseline="0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3/10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（水）（３施設）</a:t>
                      </a:r>
                      <a:endParaRPr lang="en-US" altLang="ja-JP" sz="1050" b="1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altLang="ja-JP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3/12</a:t>
                      </a:r>
                      <a:r>
                        <a:rPr lang="ja-JP" altLang="en-US" sz="1050" b="1" dirty="0" smtClean="0">
                          <a:solidFill>
                            <a:sysClr val="windowText" lastClr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（金）</a:t>
                      </a:r>
                      <a:endParaRPr lang="en-US" altLang="ja-JP" sz="1050" b="1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1571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36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2536" y="171325"/>
            <a:ext cx="6172200" cy="1731878"/>
          </a:xfrm>
        </p:spPr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619832"/>
              </p:ext>
            </p:extLst>
          </p:nvPr>
        </p:nvGraphicFramePr>
        <p:xfrm>
          <a:off x="226913" y="2036926"/>
          <a:ext cx="6343446" cy="76809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499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934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</a:t>
                      </a:r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送信日</a:t>
                      </a:r>
                      <a:endParaRPr kumimoji="1" lang="ja-JP" altLang="en-US" sz="2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　</a:t>
                      </a:r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年　月　日　</a:t>
                      </a:r>
                      <a:r>
                        <a:rPr kumimoji="1" lang="ja-JP" altLang="en-US" sz="20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送付状不要</a:t>
                      </a:r>
                      <a:endParaRPr kumimoji="1" lang="ja-JP" altLang="en-US" sz="20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施設名</a:t>
                      </a:r>
                      <a:endParaRPr kumimoji="1" lang="ja-JP" altLang="en-US" sz="2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施設の種別</a:t>
                      </a:r>
                      <a:endParaRPr kumimoji="1" lang="en-US" altLang="ja-JP" sz="14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dist"/>
                      <a:r>
                        <a:rPr kumimoji="1" lang="ja-JP" altLang="en-US" sz="1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□に✔を入れて下さい</a:t>
                      </a:r>
                      <a:endParaRPr kumimoji="1" lang="ja-JP" altLang="en-US" sz="1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□特別養護老人ホーム　□養護老人ホーム</a:t>
                      </a:r>
                      <a:endParaRPr kumimoji="1" lang="en-US" altLang="ja-JP" sz="16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□軽費老人ホーム　　　□介護老人保健施設</a:t>
                      </a:r>
                      <a:endParaRPr kumimoji="1" lang="en-US" altLang="ja-JP" sz="16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□認知症対応型共同生活介護（ｸﾞﾙｰﾌﾟﾎｰﾑ）</a:t>
                      </a:r>
                      <a:endParaRPr kumimoji="1" lang="en-US" altLang="ja-JP" sz="16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□有料老人ホーム　</a:t>
                      </a:r>
                      <a:endParaRPr kumimoji="1" lang="ja-JP" altLang="en-US" sz="16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36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住所</a:t>
                      </a:r>
                      <a:endParaRPr kumimoji="1" lang="ja-JP" altLang="en-US" sz="2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〒</a:t>
                      </a:r>
                      <a:endParaRPr kumimoji="1" lang="en-US" altLang="ja-JP" sz="18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8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424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連絡先</a:t>
                      </a:r>
                      <a:endParaRPr kumimoji="1" lang="ja-JP" altLang="en-US" sz="2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Tel:</a:t>
                      </a:r>
                    </a:p>
                    <a:p>
                      <a:r>
                        <a:rPr kumimoji="1" lang="en-US" altLang="ja-JP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</a:t>
                      </a:r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endParaRPr kumimoji="1" lang="en-US" altLang="ja-JP" sz="24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E-Mail</a:t>
                      </a:r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endParaRPr kumimoji="1" lang="en-US" altLang="ja-JP" sz="24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申込者氏名（役職）</a:t>
                      </a:r>
                      <a:endParaRPr kumimoji="1" lang="ja-JP" altLang="en-US" sz="2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）</a:t>
                      </a:r>
                      <a:endParaRPr kumimoji="1" lang="ja-JP" altLang="en-US" sz="2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016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希望日</a:t>
                      </a:r>
                      <a:endParaRPr kumimoji="1" lang="en-US" altLang="ja-JP" sz="24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en-US" altLang="ja-JP" sz="1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第三希望まで記入</a:t>
                      </a:r>
                      <a:endParaRPr kumimoji="1" lang="en-US" altLang="ja-JP" sz="14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してください。</a:t>
                      </a:r>
                      <a:endParaRPr kumimoji="1" lang="ja-JP" altLang="en-US" sz="1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地区名：</a:t>
                      </a:r>
                      <a:endParaRPr kumimoji="1" lang="en-US" altLang="ja-JP" sz="24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第一希望：</a:t>
                      </a:r>
                      <a:endParaRPr kumimoji="1" lang="en-US" altLang="ja-JP" sz="24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第二希望：</a:t>
                      </a:r>
                      <a:endParaRPr kumimoji="1" lang="en-US" altLang="ja-JP" sz="24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第三希望：　　</a:t>
                      </a:r>
                      <a:endParaRPr kumimoji="1" lang="ja-JP" altLang="en-US" sz="2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前回（</a:t>
                      </a:r>
                      <a:r>
                        <a:rPr kumimoji="1" lang="en-US" altLang="ja-JP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月実施分）落選の有無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□　有り　　　　　　　□</a:t>
                      </a:r>
                      <a:r>
                        <a:rPr kumimoji="1" lang="ja-JP" alt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無し</a:t>
                      </a:r>
                      <a:endParaRPr kumimoji="1" lang="ja-JP" altLang="en-US" sz="2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備考</a:t>
                      </a:r>
                      <a:endParaRPr kumimoji="1" lang="en-US" altLang="ja-JP" sz="24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kumimoji="1" lang="en-US" altLang="ja-JP" sz="1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特に質問・要望等　　　がある場合に記入。</a:t>
                      </a:r>
                      <a:endParaRPr kumimoji="1" lang="ja-JP" altLang="en-US" sz="1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8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横巻き 4"/>
          <p:cNvSpPr/>
          <p:nvPr/>
        </p:nvSpPr>
        <p:spPr>
          <a:xfrm>
            <a:off x="130834" y="37602"/>
            <a:ext cx="6504423" cy="2107818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sz="2000" dirty="0" smtClean="0">
                <a:latin typeface="+mj-ea"/>
                <a:ea typeface="+mj-ea"/>
              </a:rPr>
              <a:t>「</a:t>
            </a:r>
            <a:r>
              <a:rPr lang="ja-JP" altLang="ja-JP" sz="2000" b="1" dirty="0"/>
              <a:t>介護施設感染環境ラウンド・</a:t>
            </a:r>
            <a:r>
              <a:rPr lang="ja-JP" altLang="ja-JP" sz="2000" b="1" dirty="0" smtClean="0"/>
              <a:t>アドバイザー</a:t>
            </a:r>
            <a:endParaRPr lang="en-US" altLang="ja-JP" sz="2000" b="1" dirty="0" smtClean="0"/>
          </a:p>
          <a:p>
            <a:pPr lvl="0" algn="ctr">
              <a:defRPr/>
            </a:pPr>
            <a:r>
              <a:rPr lang="ja-JP" altLang="en-US" sz="2000" b="1" dirty="0" smtClean="0"/>
              <a:t>（</a:t>
            </a:r>
            <a:r>
              <a:rPr lang="ja-JP" altLang="ja-JP" sz="2000" b="1" dirty="0" smtClean="0"/>
              <a:t>感染症</a:t>
            </a:r>
            <a:r>
              <a:rPr lang="ja-JP" altLang="ja-JP" sz="2000" b="1" dirty="0"/>
              <a:t>看護専門看護師</a:t>
            </a:r>
            <a:r>
              <a:rPr lang="ja-JP" altLang="ja-JP" sz="2000" b="1" dirty="0" smtClean="0"/>
              <a:t>・</a:t>
            </a:r>
            <a:r>
              <a:rPr lang="ja-JP" altLang="en-US" sz="2000" b="1" dirty="0" smtClean="0"/>
              <a:t>感染管理</a:t>
            </a:r>
            <a:r>
              <a:rPr lang="ja-JP" altLang="ja-JP" sz="2000" b="1" dirty="0" smtClean="0"/>
              <a:t>認定看護師</a:t>
            </a:r>
            <a:r>
              <a:rPr lang="ja-JP" altLang="en-US" sz="2000" b="1" dirty="0" smtClean="0"/>
              <a:t>）</a:t>
            </a:r>
            <a:r>
              <a:rPr lang="ja-JP" altLang="ja-JP" sz="2000" b="1" dirty="0" smtClean="0"/>
              <a:t>派遣</a:t>
            </a:r>
            <a:r>
              <a:rPr lang="ja-JP" altLang="en-US" sz="2000" dirty="0" smtClean="0">
                <a:latin typeface="+mj-ea"/>
                <a:ea typeface="+mj-ea"/>
              </a:rPr>
              <a:t>」</a:t>
            </a:r>
            <a:endParaRPr lang="en-US" altLang="ja-JP" sz="2000" dirty="0" smtClean="0">
              <a:latin typeface="+mj-ea"/>
              <a:ea typeface="+mj-ea"/>
            </a:endParaRPr>
          </a:p>
          <a:p>
            <a:pPr lvl="0" algn="ctr">
              <a:defRPr/>
            </a:pPr>
            <a:r>
              <a:rPr lang="ja-JP" altLang="en-US" sz="2000" b="1" dirty="0" smtClean="0">
                <a:solidFill>
                  <a:prstClr val="black"/>
                </a:solidFill>
                <a:latin typeface="+mj-ea"/>
                <a:ea typeface="+mj-ea"/>
              </a:rPr>
              <a:t>申込み用紙</a:t>
            </a:r>
            <a:endParaRPr lang="en-US" altLang="ja-JP" sz="2000" b="1" dirty="0">
              <a:solidFill>
                <a:prstClr val="black"/>
              </a:solidFill>
              <a:latin typeface="+mj-ea"/>
              <a:ea typeface="+mj-ea"/>
            </a:endParaRPr>
          </a:p>
          <a:p>
            <a:pPr lvl="0" algn="ctr"/>
            <a:r>
              <a:rPr lang="ja-JP" altLang="en-US" sz="2000" dirty="0" smtClean="0">
                <a:solidFill>
                  <a:prstClr val="black"/>
                </a:solidFill>
                <a:latin typeface="+mj-ea"/>
                <a:ea typeface="+mj-ea"/>
              </a:rPr>
              <a:t>福岡県介護保険課（担当：石井）宛　</a:t>
            </a:r>
            <a:endParaRPr lang="en-US" altLang="ja-JP" sz="2000" dirty="0" smtClean="0">
              <a:solidFill>
                <a:prstClr val="black"/>
              </a:solidFill>
              <a:latin typeface="+mj-ea"/>
              <a:ea typeface="+mj-ea"/>
            </a:endParaRPr>
          </a:p>
          <a:p>
            <a:pPr lvl="0" algn="ctr"/>
            <a:r>
              <a:rPr lang="en-US" altLang="ja-JP" sz="2000" dirty="0" smtClean="0">
                <a:solidFill>
                  <a:prstClr val="black"/>
                </a:solidFill>
                <a:latin typeface="+mj-ea"/>
                <a:ea typeface="+mj-ea"/>
              </a:rPr>
              <a:t>Fax</a:t>
            </a:r>
            <a:r>
              <a:rPr lang="ja-JP" altLang="en-US" sz="2000" dirty="0">
                <a:solidFill>
                  <a:prstClr val="black"/>
                </a:solidFill>
                <a:latin typeface="+mj-ea"/>
                <a:ea typeface="+mj-ea"/>
              </a:rPr>
              <a:t>番号　</a:t>
            </a:r>
            <a:r>
              <a:rPr lang="ja-JP" altLang="en-US" sz="2000" dirty="0" smtClean="0">
                <a:solidFill>
                  <a:prstClr val="black"/>
                </a:solidFill>
                <a:latin typeface="+mj-ea"/>
                <a:ea typeface="+mj-ea"/>
              </a:rPr>
              <a:t>０９２－６４３－３３０９</a:t>
            </a:r>
            <a:r>
              <a:rPr lang="ja-JP" altLang="en-US" sz="2000" b="1" dirty="0">
                <a:solidFill>
                  <a:srgbClr val="FF0000"/>
                </a:solidFill>
                <a:latin typeface="+mj-ea"/>
                <a:ea typeface="+mj-ea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28390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411</Words>
  <Application>Microsoft Office PowerPoint</Application>
  <PresentationFormat>A4 210 x 297 mm</PresentationFormat>
  <Paragraphs>89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HG丸ｺﾞｼｯｸM-PRO</vt:lpstr>
      <vt:lpstr>ＭＳ Ｐゴシック</vt:lpstr>
      <vt:lpstr>游ゴシック</vt:lpstr>
      <vt:lpstr>游ゴシック Light</vt:lpstr>
      <vt:lpstr>Arial</vt:lpstr>
      <vt:lpstr>Calibri</vt:lpstr>
      <vt:lpstr>Times New Roman</vt:lpstr>
      <vt:lpstr>Office テーマ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福岡県</cp:lastModifiedBy>
  <cp:revision>40</cp:revision>
  <cp:lastPrinted>2020-12-16T06:54:01Z</cp:lastPrinted>
  <dcterms:modified xsi:type="dcterms:W3CDTF">2020-12-24T07:58:35Z</dcterms:modified>
</cp:coreProperties>
</file>