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0" r:id="rId2"/>
    <p:sldId id="269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61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88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1470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3CD6-EBAB-48C6-9361-56B2B23222D8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5E34-03BF-4293-B46E-8BF7A96D95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682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3CD6-EBAB-48C6-9361-56B2B23222D8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5E34-03BF-4293-B46E-8BF7A96D95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8262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3CD6-EBAB-48C6-9361-56B2B23222D8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5E34-03BF-4293-B46E-8BF7A96D95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162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3CD6-EBAB-48C6-9361-56B2B23222D8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5E34-03BF-4293-B46E-8BF7A96D95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218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3CD6-EBAB-48C6-9361-56B2B23222D8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5E34-03BF-4293-B46E-8BF7A96D95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224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3CD6-EBAB-48C6-9361-56B2B23222D8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5E34-03BF-4293-B46E-8BF7A96D95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9414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3CD6-EBAB-48C6-9361-56B2B23222D8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5E34-03BF-4293-B46E-8BF7A96D95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016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3CD6-EBAB-48C6-9361-56B2B23222D8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5E34-03BF-4293-B46E-8BF7A96D95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703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3CD6-EBAB-48C6-9361-56B2B23222D8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5E34-03BF-4293-B46E-8BF7A96D95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513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3CD6-EBAB-48C6-9361-56B2B23222D8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5E34-03BF-4293-B46E-8BF7A96D95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8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93CD6-EBAB-48C6-9361-56B2B23222D8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5E34-03BF-4293-B46E-8BF7A96D95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978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93CD6-EBAB-48C6-9361-56B2B23222D8}" type="datetimeFigureOut">
              <a:rPr kumimoji="1" lang="ja-JP" altLang="en-US" smtClean="0"/>
              <a:t>2022/11/28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D5E34-03BF-4293-B46E-8BF7A96D95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423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115544" y="1152079"/>
            <a:ext cx="6588000" cy="151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正方形/長方形 79"/>
          <p:cNvSpPr/>
          <p:nvPr/>
        </p:nvSpPr>
        <p:spPr>
          <a:xfrm>
            <a:off x="174375" y="2342081"/>
            <a:ext cx="6491467" cy="282300"/>
          </a:xfrm>
          <a:prstGeom prst="rect">
            <a:avLst/>
          </a:prstGeom>
          <a:solidFill>
            <a:srgbClr val="0361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福岡市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ja-JP" altLang="en-US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</a:t>
            </a:r>
            <a:r>
              <a:rPr kumimoji="1" lang="ja-JP" altLang="en-US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保健所</a:t>
            </a:r>
            <a:r>
              <a:rPr kumimoji="1" lang="ja-JP" altLang="en-US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en-US" altLang="ja-JP" sz="14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kumimoji="1" lang="ja-JP" altLang="en-US" sz="14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ja-JP" altLang="en-US" sz="1400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ja-JP" altLang="en-US" sz="1400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kumimoji="1" lang="en-US" altLang="ja-JP" sz="14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Health and Welfare Center Fukuoka City</a:t>
            </a:r>
            <a:endParaRPr kumimoji="1" lang="ja-JP" altLang="en-US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960605" y="1831658"/>
            <a:ext cx="15970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600" dirty="0" smtClean="0">
                <a:solidFill>
                  <a:srgbClr val="0361AD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Ｆｕｋｕｏｋａ Ｃｉｔｙ</a:t>
            </a:r>
            <a:endParaRPr kumimoji="1" lang="ja-JP" altLang="en-US" sz="1600" dirty="0">
              <a:solidFill>
                <a:srgbClr val="0361AD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965837" y="1548162"/>
            <a:ext cx="16256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600" dirty="0" smtClean="0">
                <a:solidFill>
                  <a:srgbClr val="0361AD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旅館業許可施設</a:t>
            </a:r>
            <a:endParaRPr kumimoji="1" lang="ja-JP" altLang="en-US" sz="1600" dirty="0">
              <a:solidFill>
                <a:srgbClr val="0361AD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30843" y="2055596"/>
            <a:ext cx="2760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600" dirty="0" smtClean="0">
                <a:solidFill>
                  <a:srgbClr val="0361AD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Ｌｉｃｅｎｃｅｄ Ａｃｃｏｍｏ</a:t>
            </a:r>
            <a:r>
              <a:rPr kumimoji="1" lang="en-US" altLang="ja-JP" sz="1600" dirty="0" err="1" smtClean="0">
                <a:solidFill>
                  <a:srgbClr val="0361AD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dation</a:t>
            </a:r>
            <a:endParaRPr kumimoji="1" lang="ja-JP" altLang="en-US" sz="1600" dirty="0">
              <a:solidFill>
                <a:srgbClr val="0361AD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37" name="グループ化 36"/>
          <p:cNvGrpSpPr>
            <a:grpSpLocks noChangeAspect="1"/>
          </p:cNvGrpSpPr>
          <p:nvPr/>
        </p:nvGrpSpPr>
        <p:grpSpPr>
          <a:xfrm>
            <a:off x="192397" y="1256146"/>
            <a:ext cx="734371" cy="824928"/>
            <a:chOff x="260912" y="914669"/>
            <a:chExt cx="1671966" cy="2154020"/>
          </a:xfrm>
          <a:solidFill>
            <a:srgbClr val="0361AD"/>
          </a:solidFill>
        </p:grpSpPr>
        <p:sp>
          <p:nvSpPr>
            <p:cNvPr id="38" name="フローチャート: 手操作入力 18"/>
            <p:cNvSpPr/>
            <p:nvPr/>
          </p:nvSpPr>
          <p:spPr>
            <a:xfrm>
              <a:off x="955324" y="2002809"/>
              <a:ext cx="683594" cy="1065880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204"/>
                <a:gd name="connsiteY0" fmla="*/ 1872 h 10000"/>
                <a:gd name="connsiteX1" fmla="*/ 10204 w 10204"/>
                <a:gd name="connsiteY1" fmla="*/ 0 h 10000"/>
                <a:gd name="connsiteX2" fmla="*/ 10204 w 10204"/>
                <a:gd name="connsiteY2" fmla="*/ 10000 h 10000"/>
                <a:gd name="connsiteX3" fmla="*/ 204 w 10204"/>
                <a:gd name="connsiteY3" fmla="*/ 10000 h 10000"/>
                <a:gd name="connsiteX4" fmla="*/ 0 w 10204"/>
                <a:gd name="connsiteY4" fmla="*/ 1872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04" h="10000">
                  <a:moveTo>
                    <a:pt x="0" y="1872"/>
                  </a:moveTo>
                  <a:lnTo>
                    <a:pt x="10204" y="0"/>
                  </a:lnTo>
                  <a:lnTo>
                    <a:pt x="10204" y="10000"/>
                  </a:lnTo>
                  <a:lnTo>
                    <a:pt x="204" y="10000"/>
                  </a:lnTo>
                  <a:lnTo>
                    <a:pt x="0" y="1872"/>
                  </a:lnTo>
                  <a:close/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C00000"/>
                </a:solidFill>
              </a:endParaRPr>
            </a:p>
          </p:txBody>
        </p:sp>
        <p:sp>
          <p:nvSpPr>
            <p:cNvPr id="39" name="フローチャート: 論理積ゲート 38"/>
            <p:cNvSpPr/>
            <p:nvPr/>
          </p:nvSpPr>
          <p:spPr>
            <a:xfrm rot="16200000">
              <a:off x="563728" y="2198267"/>
              <a:ext cx="567606" cy="1173238"/>
            </a:xfrm>
            <a:prstGeom prst="flowChartDelay">
              <a:avLst/>
            </a:prstGeom>
            <a:grp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C00000"/>
                </a:solidFill>
              </a:endParaRPr>
            </a:p>
          </p:txBody>
        </p:sp>
        <p:sp>
          <p:nvSpPr>
            <p:cNvPr id="40" name="フリーフォーム 39"/>
            <p:cNvSpPr/>
            <p:nvPr/>
          </p:nvSpPr>
          <p:spPr>
            <a:xfrm>
              <a:off x="1628079" y="914669"/>
              <a:ext cx="304799" cy="2154020"/>
            </a:xfrm>
            <a:custGeom>
              <a:avLst/>
              <a:gdLst>
                <a:gd name="connsiteX0" fmla="*/ 0 w 304800"/>
                <a:gd name="connsiteY0" fmla="*/ 1739590 h 1739590"/>
                <a:gd name="connsiteX1" fmla="*/ 304800 w 304800"/>
                <a:gd name="connsiteY1" fmla="*/ 1739590 h 1739590"/>
                <a:gd name="connsiteX2" fmla="*/ 297366 w 304800"/>
                <a:gd name="connsiteY2" fmla="*/ 364273 h 1739590"/>
                <a:gd name="connsiteX3" fmla="*/ 170985 w 304800"/>
                <a:gd name="connsiteY3" fmla="*/ 275063 h 1739590"/>
                <a:gd name="connsiteX4" fmla="*/ 156117 w 304800"/>
                <a:gd name="connsiteY4" fmla="*/ 7434 h 1739590"/>
                <a:gd name="connsiteX5" fmla="*/ 104078 w 304800"/>
                <a:gd name="connsiteY5" fmla="*/ 0 h 1739590"/>
                <a:gd name="connsiteX6" fmla="*/ 89210 w 304800"/>
                <a:gd name="connsiteY6" fmla="*/ 275063 h 1739590"/>
                <a:gd name="connsiteX7" fmla="*/ 14868 w 304800"/>
                <a:gd name="connsiteY7" fmla="*/ 364273 h 1739590"/>
                <a:gd name="connsiteX8" fmla="*/ 0 w 304800"/>
                <a:gd name="connsiteY8" fmla="*/ 1739590 h 1739590"/>
                <a:gd name="connsiteX0" fmla="*/ 0 w 304800"/>
                <a:gd name="connsiteY0" fmla="*/ 1741393 h 1741393"/>
                <a:gd name="connsiteX1" fmla="*/ 304800 w 304800"/>
                <a:gd name="connsiteY1" fmla="*/ 1741393 h 1741393"/>
                <a:gd name="connsiteX2" fmla="*/ 297366 w 304800"/>
                <a:gd name="connsiteY2" fmla="*/ 366076 h 1741393"/>
                <a:gd name="connsiteX3" fmla="*/ 170985 w 304800"/>
                <a:gd name="connsiteY3" fmla="*/ 276866 h 1741393"/>
                <a:gd name="connsiteX4" fmla="*/ 160735 w 304800"/>
                <a:gd name="connsiteY4" fmla="*/ 0 h 1741393"/>
                <a:gd name="connsiteX5" fmla="*/ 104078 w 304800"/>
                <a:gd name="connsiteY5" fmla="*/ 1803 h 1741393"/>
                <a:gd name="connsiteX6" fmla="*/ 89210 w 304800"/>
                <a:gd name="connsiteY6" fmla="*/ 276866 h 1741393"/>
                <a:gd name="connsiteX7" fmla="*/ 14868 w 304800"/>
                <a:gd name="connsiteY7" fmla="*/ 366076 h 1741393"/>
                <a:gd name="connsiteX8" fmla="*/ 0 w 304800"/>
                <a:gd name="connsiteY8" fmla="*/ 1741393 h 1741393"/>
                <a:gd name="connsiteX0" fmla="*/ 0 w 304800"/>
                <a:gd name="connsiteY0" fmla="*/ 1741393 h 1741393"/>
                <a:gd name="connsiteX1" fmla="*/ 304800 w 304800"/>
                <a:gd name="connsiteY1" fmla="*/ 1741393 h 1741393"/>
                <a:gd name="connsiteX2" fmla="*/ 297366 w 304800"/>
                <a:gd name="connsiteY2" fmla="*/ 366076 h 1741393"/>
                <a:gd name="connsiteX3" fmla="*/ 170985 w 304800"/>
                <a:gd name="connsiteY3" fmla="*/ 276866 h 1741393"/>
                <a:gd name="connsiteX4" fmla="*/ 160735 w 304800"/>
                <a:gd name="connsiteY4" fmla="*/ 0 h 1741393"/>
                <a:gd name="connsiteX5" fmla="*/ 89210 w 304800"/>
                <a:gd name="connsiteY5" fmla="*/ 276866 h 1741393"/>
                <a:gd name="connsiteX6" fmla="*/ 14868 w 304800"/>
                <a:gd name="connsiteY6" fmla="*/ 366076 h 1741393"/>
                <a:gd name="connsiteX7" fmla="*/ 0 w 304800"/>
                <a:gd name="connsiteY7" fmla="*/ 1741393 h 1741393"/>
                <a:gd name="connsiteX0" fmla="*/ 0 w 304800"/>
                <a:gd name="connsiteY0" fmla="*/ 1913680 h 1913680"/>
                <a:gd name="connsiteX1" fmla="*/ 304800 w 304800"/>
                <a:gd name="connsiteY1" fmla="*/ 1913680 h 1913680"/>
                <a:gd name="connsiteX2" fmla="*/ 297366 w 304800"/>
                <a:gd name="connsiteY2" fmla="*/ 538363 h 1913680"/>
                <a:gd name="connsiteX3" fmla="*/ 170985 w 304800"/>
                <a:gd name="connsiteY3" fmla="*/ 449153 h 1913680"/>
                <a:gd name="connsiteX4" fmla="*/ 114217 w 304800"/>
                <a:gd name="connsiteY4" fmla="*/ 0 h 1913680"/>
                <a:gd name="connsiteX5" fmla="*/ 89210 w 304800"/>
                <a:gd name="connsiteY5" fmla="*/ 449153 h 1913680"/>
                <a:gd name="connsiteX6" fmla="*/ 14868 w 304800"/>
                <a:gd name="connsiteY6" fmla="*/ 538363 h 1913680"/>
                <a:gd name="connsiteX7" fmla="*/ 0 w 304800"/>
                <a:gd name="connsiteY7" fmla="*/ 1913680 h 1913680"/>
                <a:gd name="connsiteX0" fmla="*/ 0 w 304800"/>
                <a:gd name="connsiteY0" fmla="*/ 1798822 h 1798822"/>
                <a:gd name="connsiteX1" fmla="*/ 304800 w 304800"/>
                <a:gd name="connsiteY1" fmla="*/ 1798822 h 1798822"/>
                <a:gd name="connsiteX2" fmla="*/ 297366 w 304800"/>
                <a:gd name="connsiteY2" fmla="*/ 423505 h 1798822"/>
                <a:gd name="connsiteX3" fmla="*/ 170985 w 304800"/>
                <a:gd name="connsiteY3" fmla="*/ 334295 h 1798822"/>
                <a:gd name="connsiteX4" fmla="*/ 114217 w 304800"/>
                <a:gd name="connsiteY4" fmla="*/ 0 h 1798822"/>
                <a:gd name="connsiteX5" fmla="*/ 89210 w 304800"/>
                <a:gd name="connsiteY5" fmla="*/ 334295 h 1798822"/>
                <a:gd name="connsiteX6" fmla="*/ 14868 w 304800"/>
                <a:gd name="connsiteY6" fmla="*/ 423505 h 1798822"/>
                <a:gd name="connsiteX7" fmla="*/ 0 w 304800"/>
                <a:gd name="connsiteY7" fmla="*/ 1798822 h 1798822"/>
                <a:gd name="connsiteX0" fmla="*/ 0 w 304800"/>
                <a:gd name="connsiteY0" fmla="*/ 1755749 h 1755749"/>
                <a:gd name="connsiteX1" fmla="*/ 304800 w 304800"/>
                <a:gd name="connsiteY1" fmla="*/ 1755749 h 1755749"/>
                <a:gd name="connsiteX2" fmla="*/ 297366 w 304800"/>
                <a:gd name="connsiteY2" fmla="*/ 380432 h 1755749"/>
                <a:gd name="connsiteX3" fmla="*/ 170985 w 304800"/>
                <a:gd name="connsiteY3" fmla="*/ 291222 h 1755749"/>
                <a:gd name="connsiteX4" fmla="*/ 125847 w 304800"/>
                <a:gd name="connsiteY4" fmla="*/ 0 h 1755749"/>
                <a:gd name="connsiteX5" fmla="*/ 89210 w 304800"/>
                <a:gd name="connsiteY5" fmla="*/ 291222 h 1755749"/>
                <a:gd name="connsiteX6" fmla="*/ 14868 w 304800"/>
                <a:gd name="connsiteY6" fmla="*/ 380432 h 1755749"/>
                <a:gd name="connsiteX7" fmla="*/ 0 w 304800"/>
                <a:gd name="connsiteY7" fmla="*/ 1755749 h 1755749"/>
                <a:gd name="connsiteX0" fmla="*/ 0 w 304800"/>
                <a:gd name="connsiteY0" fmla="*/ 1813179 h 1813179"/>
                <a:gd name="connsiteX1" fmla="*/ 304800 w 304800"/>
                <a:gd name="connsiteY1" fmla="*/ 1813179 h 1813179"/>
                <a:gd name="connsiteX2" fmla="*/ 297366 w 304800"/>
                <a:gd name="connsiteY2" fmla="*/ 437862 h 1813179"/>
                <a:gd name="connsiteX3" fmla="*/ 170985 w 304800"/>
                <a:gd name="connsiteY3" fmla="*/ 348652 h 1813179"/>
                <a:gd name="connsiteX4" fmla="*/ 114217 w 304800"/>
                <a:gd name="connsiteY4" fmla="*/ 0 h 1813179"/>
                <a:gd name="connsiteX5" fmla="*/ 89210 w 304800"/>
                <a:gd name="connsiteY5" fmla="*/ 348652 h 1813179"/>
                <a:gd name="connsiteX6" fmla="*/ 14868 w 304800"/>
                <a:gd name="connsiteY6" fmla="*/ 437862 h 1813179"/>
                <a:gd name="connsiteX7" fmla="*/ 0 w 304800"/>
                <a:gd name="connsiteY7" fmla="*/ 1813179 h 1813179"/>
                <a:gd name="connsiteX0" fmla="*/ 0 w 304800"/>
                <a:gd name="connsiteY0" fmla="*/ 1831016 h 1831016"/>
                <a:gd name="connsiteX1" fmla="*/ 304800 w 304800"/>
                <a:gd name="connsiteY1" fmla="*/ 1831016 h 1831016"/>
                <a:gd name="connsiteX2" fmla="*/ 297366 w 304800"/>
                <a:gd name="connsiteY2" fmla="*/ 455699 h 1831016"/>
                <a:gd name="connsiteX3" fmla="*/ 170985 w 304800"/>
                <a:gd name="connsiteY3" fmla="*/ 366489 h 1831016"/>
                <a:gd name="connsiteX4" fmla="*/ 133482 w 304800"/>
                <a:gd name="connsiteY4" fmla="*/ 0 h 1831016"/>
                <a:gd name="connsiteX5" fmla="*/ 89210 w 304800"/>
                <a:gd name="connsiteY5" fmla="*/ 366489 h 1831016"/>
                <a:gd name="connsiteX6" fmla="*/ 14868 w 304800"/>
                <a:gd name="connsiteY6" fmla="*/ 455699 h 1831016"/>
                <a:gd name="connsiteX7" fmla="*/ 0 w 304800"/>
                <a:gd name="connsiteY7" fmla="*/ 1831016 h 1831016"/>
                <a:gd name="connsiteX0" fmla="*/ 0 w 304800"/>
                <a:gd name="connsiteY0" fmla="*/ 1825070 h 1825070"/>
                <a:gd name="connsiteX1" fmla="*/ 304800 w 304800"/>
                <a:gd name="connsiteY1" fmla="*/ 1825070 h 1825070"/>
                <a:gd name="connsiteX2" fmla="*/ 297366 w 304800"/>
                <a:gd name="connsiteY2" fmla="*/ 449753 h 1825070"/>
                <a:gd name="connsiteX3" fmla="*/ 170985 w 304800"/>
                <a:gd name="connsiteY3" fmla="*/ 360543 h 1825070"/>
                <a:gd name="connsiteX4" fmla="*/ 114217 w 304800"/>
                <a:gd name="connsiteY4" fmla="*/ 0 h 1825070"/>
                <a:gd name="connsiteX5" fmla="*/ 89210 w 304800"/>
                <a:gd name="connsiteY5" fmla="*/ 360543 h 1825070"/>
                <a:gd name="connsiteX6" fmla="*/ 14868 w 304800"/>
                <a:gd name="connsiteY6" fmla="*/ 449753 h 1825070"/>
                <a:gd name="connsiteX7" fmla="*/ 0 w 304800"/>
                <a:gd name="connsiteY7" fmla="*/ 1825070 h 1825070"/>
                <a:gd name="connsiteX0" fmla="*/ 0 w 304800"/>
                <a:gd name="connsiteY0" fmla="*/ 1836963 h 1836963"/>
                <a:gd name="connsiteX1" fmla="*/ 304800 w 304800"/>
                <a:gd name="connsiteY1" fmla="*/ 1836963 h 1836963"/>
                <a:gd name="connsiteX2" fmla="*/ 297366 w 304800"/>
                <a:gd name="connsiteY2" fmla="*/ 461646 h 1836963"/>
                <a:gd name="connsiteX3" fmla="*/ 170985 w 304800"/>
                <a:gd name="connsiteY3" fmla="*/ 372436 h 1836963"/>
                <a:gd name="connsiteX4" fmla="*/ 128667 w 304800"/>
                <a:gd name="connsiteY4" fmla="*/ 0 h 1836963"/>
                <a:gd name="connsiteX5" fmla="*/ 89210 w 304800"/>
                <a:gd name="connsiteY5" fmla="*/ 372436 h 1836963"/>
                <a:gd name="connsiteX6" fmla="*/ 14868 w 304800"/>
                <a:gd name="connsiteY6" fmla="*/ 461646 h 1836963"/>
                <a:gd name="connsiteX7" fmla="*/ 0 w 304800"/>
                <a:gd name="connsiteY7" fmla="*/ 1836963 h 1836963"/>
                <a:gd name="connsiteX0" fmla="*/ 0 w 304800"/>
                <a:gd name="connsiteY0" fmla="*/ 2003856 h 2003856"/>
                <a:gd name="connsiteX1" fmla="*/ 304800 w 304800"/>
                <a:gd name="connsiteY1" fmla="*/ 2003856 h 2003856"/>
                <a:gd name="connsiteX2" fmla="*/ 297366 w 304800"/>
                <a:gd name="connsiteY2" fmla="*/ 628539 h 2003856"/>
                <a:gd name="connsiteX3" fmla="*/ 170985 w 304800"/>
                <a:gd name="connsiteY3" fmla="*/ 539329 h 2003856"/>
                <a:gd name="connsiteX4" fmla="*/ 128669 w 304800"/>
                <a:gd name="connsiteY4" fmla="*/ 0 h 2003856"/>
                <a:gd name="connsiteX5" fmla="*/ 89210 w 304800"/>
                <a:gd name="connsiteY5" fmla="*/ 539329 h 2003856"/>
                <a:gd name="connsiteX6" fmla="*/ 14868 w 304800"/>
                <a:gd name="connsiteY6" fmla="*/ 628539 h 2003856"/>
                <a:gd name="connsiteX7" fmla="*/ 0 w 304800"/>
                <a:gd name="connsiteY7" fmla="*/ 2003856 h 2003856"/>
                <a:gd name="connsiteX0" fmla="*/ 0 w 304800"/>
                <a:gd name="connsiteY0" fmla="*/ 2003856 h 2003856"/>
                <a:gd name="connsiteX1" fmla="*/ 304800 w 304800"/>
                <a:gd name="connsiteY1" fmla="*/ 2003856 h 2003856"/>
                <a:gd name="connsiteX2" fmla="*/ 297366 w 304800"/>
                <a:gd name="connsiteY2" fmla="*/ 628539 h 2003856"/>
                <a:gd name="connsiteX3" fmla="*/ 201191 w 304800"/>
                <a:gd name="connsiteY3" fmla="*/ 548111 h 2003856"/>
                <a:gd name="connsiteX4" fmla="*/ 128669 w 304800"/>
                <a:gd name="connsiteY4" fmla="*/ 0 h 2003856"/>
                <a:gd name="connsiteX5" fmla="*/ 89210 w 304800"/>
                <a:gd name="connsiteY5" fmla="*/ 539329 h 2003856"/>
                <a:gd name="connsiteX6" fmla="*/ 14868 w 304800"/>
                <a:gd name="connsiteY6" fmla="*/ 628539 h 2003856"/>
                <a:gd name="connsiteX7" fmla="*/ 0 w 304800"/>
                <a:gd name="connsiteY7" fmla="*/ 2003856 h 2003856"/>
                <a:gd name="connsiteX0" fmla="*/ 0 w 304800"/>
                <a:gd name="connsiteY0" fmla="*/ 2118044 h 2118044"/>
                <a:gd name="connsiteX1" fmla="*/ 304800 w 304800"/>
                <a:gd name="connsiteY1" fmla="*/ 2118044 h 2118044"/>
                <a:gd name="connsiteX2" fmla="*/ 297366 w 304800"/>
                <a:gd name="connsiteY2" fmla="*/ 742727 h 2118044"/>
                <a:gd name="connsiteX3" fmla="*/ 201191 w 304800"/>
                <a:gd name="connsiteY3" fmla="*/ 662299 h 2118044"/>
                <a:gd name="connsiteX4" fmla="*/ 136220 w 304800"/>
                <a:gd name="connsiteY4" fmla="*/ 0 h 2118044"/>
                <a:gd name="connsiteX5" fmla="*/ 89210 w 304800"/>
                <a:gd name="connsiteY5" fmla="*/ 653517 h 2118044"/>
                <a:gd name="connsiteX6" fmla="*/ 14868 w 304800"/>
                <a:gd name="connsiteY6" fmla="*/ 742727 h 2118044"/>
                <a:gd name="connsiteX7" fmla="*/ 0 w 304800"/>
                <a:gd name="connsiteY7" fmla="*/ 2118044 h 2118044"/>
                <a:gd name="connsiteX0" fmla="*/ 0 w 304800"/>
                <a:gd name="connsiteY0" fmla="*/ 2161961 h 2161961"/>
                <a:gd name="connsiteX1" fmla="*/ 304800 w 304800"/>
                <a:gd name="connsiteY1" fmla="*/ 2161961 h 2161961"/>
                <a:gd name="connsiteX2" fmla="*/ 297366 w 304800"/>
                <a:gd name="connsiteY2" fmla="*/ 786644 h 2161961"/>
                <a:gd name="connsiteX3" fmla="*/ 201191 w 304800"/>
                <a:gd name="connsiteY3" fmla="*/ 706216 h 2161961"/>
                <a:gd name="connsiteX4" fmla="*/ 136220 w 304800"/>
                <a:gd name="connsiteY4" fmla="*/ 0 h 2161961"/>
                <a:gd name="connsiteX5" fmla="*/ 89210 w 304800"/>
                <a:gd name="connsiteY5" fmla="*/ 697434 h 2161961"/>
                <a:gd name="connsiteX6" fmla="*/ 14868 w 304800"/>
                <a:gd name="connsiteY6" fmla="*/ 786644 h 2161961"/>
                <a:gd name="connsiteX7" fmla="*/ 0 w 304800"/>
                <a:gd name="connsiteY7" fmla="*/ 2161961 h 2161961"/>
                <a:gd name="connsiteX0" fmla="*/ 0 w 304800"/>
                <a:gd name="connsiteY0" fmla="*/ 2161961 h 2161961"/>
                <a:gd name="connsiteX1" fmla="*/ 304800 w 304800"/>
                <a:gd name="connsiteY1" fmla="*/ 2161961 h 2161961"/>
                <a:gd name="connsiteX2" fmla="*/ 297366 w 304800"/>
                <a:gd name="connsiteY2" fmla="*/ 786644 h 2161961"/>
                <a:gd name="connsiteX3" fmla="*/ 201191 w 304800"/>
                <a:gd name="connsiteY3" fmla="*/ 691923 h 2161961"/>
                <a:gd name="connsiteX4" fmla="*/ 136220 w 304800"/>
                <a:gd name="connsiteY4" fmla="*/ 0 h 2161961"/>
                <a:gd name="connsiteX5" fmla="*/ 89210 w 304800"/>
                <a:gd name="connsiteY5" fmla="*/ 697434 h 2161961"/>
                <a:gd name="connsiteX6" fmla="*/ 14868 w 304800"/>
                <a:gd name="connsiteY6" fmla="*/ 786644 h 2161961"/>
                <a:gd name="connsiteX7" fmla="*/ 0 w 304800"/>
                <a:gd name="connsiteY7" fmla="*/ 2161961 h 2161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4800" h="2161961">
                  <a:moveTo>
                    <a:pt x="0" y="2161961"/>
                  </a:moveTo>
                  <a:lnTo>
                    <a:pt x="304800" y="2161961"/>
                  </a:lnTo>
                  <a:lnTo>
                    <a:pt x="297366" y="786644"/>
                  </a:lnTo>
                  <a:lnTo>
                    <a:pt x="201191" y="691923"/>
                  </a:lnTo>
                  <a:lnTo>
                    <a:pt x="136220" y="0"/>
                  </a:lnTo>
                  <a:lnTo>
                    <a:pt x="89210" y="697434"/>
                  </a:lnTo>
                  <a:lnTo>
                    <a:pt x="14868" y="786644"/>
                  </a:lnTo>
                  <a:lnTo>
                    <a:pt x="0" y="2161961"/>
                  </a:lnTo>
                  <a:close/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C00000"/>
                </a:solidFill>
              </a:endParaRPr>
            </a:p>
          </p:txBody>
        </p:sp>
        <p:cxnSp>
          <p:nvCxnSpPr>
            <p:cNvPr id="41" name="直線コネクタ 40"/>
            <p:cNvCxnSpPr>
              <a:stCxn id="39" idx="0"/>
              <a:endCxn id="39" idx="2"/>
            </p:cNvCxnSpPr>
            <p:nvPr/>
          </p:nvCxnSpPr>
          <p:spPr>
            <a:xfrm>
              <a:off x="260912" y="2784886"/>
              <a:ext cx="1173238" cy="0"/>
            </a:xfrm>
            <a:prstGeom prst="line">
              <a:avLst/>
            </a:prstGeom>
            <a:grpFill/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正方形/長方形 12"/>
          <p:cNvSpPr/>
          <p:nvPr/>
        </p:nvSpPr>
        <p:spPr>
          <a:xfrm>
            <a:off x="168545" y="1191046"/>
            <a:ext cx="6497298" cy="1433335"/>
          </a:xfrm>
          <a:prstGeom prst="rect">
            <a:avLst/>
          </a:prstGeom>
          <a:noFill/>
          <a:ln>
            <a:solidFill>
              <a:srgbClr val="0361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/>
          <p:cNvCxnSpPr/>
          <p:nvPr/>
        </p:nvCxnSpPr>
        <p:spPr>
          <a:xfrm flipV="1">
            <a:off x="178836" y="1492320"/>
            <a:ext cx="491954" cy="3718"/>
          </a:xfrm>
          <a:prstGeom prst="line">
            <a:avLst/>
          </a:prstGeom>
          <a:ln w="41275" cmpd="dbl">
            <a:solidFill>
              <a:srgbClr val="0361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 flipV="1">
            <a:off x="1048870" y="1497645"/>
            <a:ext cx="5616972" cy="1"/>
          </a:xfrm>
          <a:prstGeom prst="line">
            <a:avLst/>
          </a:prstGeom>
          <a:ln w="41275" cmpd="dbl">
            <a:solidFill>
              <a:srgbClr val="0361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3833893" y="1492587"/>
            <a:ext cx="2872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en-US" altLang="ja-JP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Emergency</a:t>
            </a:r>
            <a:r>
              <a:rPr kumimoji="1" lang="ja-JP" altLang="en-US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en-US" altLang="ja-JP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Contact </a:t>
            </a:r>
            <a:r>
              <a:rPr kumimoji="1" lang="ja-JP" altLang="en-US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緊急連絡先</a:t>
            </a:r>
            <a:endParaRPr kumimoji="1" lang="ja-JP" altLang="en-US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379330" y="1290831"/>
            <a:ext cx="9881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solidFill>
                  <a:srgbClr val="0361AD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福　　保</a:t>
            </a:r>
            <a:r>
              <a:rPr kumimoji="1" lang="ja-JP" altLang="en-US" sz="900" dirty="0" smtClean="0">
                <a:solidFill>
                  <a:srgbClr val="0361AD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環第　</a:t>
            </a:r>
            <a:endParaRPr kumimoji="1" lang="ja-JP" altLang="en-US" sz="900" dirty="0">
              <a:solidFill>
                <a:srgbClr val="0361AD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750205" y="1290831"/>
            <a:ext cx="9881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900" dirty="0" smtClean="0">
                <a:solidFill>
                  <a:srgbClr val="0361AD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号</a:t>
            </a:r>
            <a:endParaRPr kumimoji="1" lang="ja-JP" altLang="en-US" sz="900" dirty="0">
              <a:solidFill>
                <a:srgbClr val="0361AD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pSp>
        <p:nvGrpSpPr>
          <p:cNvPr id="21" name="グループ化 20"/>
          <p:cNvGrpSpPr>
            <a:grpSpLocks noChangeAspect="1"/>
          </p:cNvGrpSpPr>
          <p:nvPr/>
        </p:nvGrpSpPr>
        <p:grpSpPr>
          <a:xfrm>
            <a:off x="2869479" y="1570181"/>
            <a:ext cx="880956" cy="737817"/>
            <a:chOff x="6022431" y="3468018"/>
            <a:chExt cx="2729252" cy="2285795"/>
          </a:xfrm>
        </p:grpSpPr>
        <p:sp>
          <p:nvSpPr>
            <p:cNvPr id="86" name="星 5 85"/>
            <p:cNvSpPr>
              <a:spLocks noChangeAspect="1"/>
            </p:cNvSpPr>
            <p:nvPr/>
          </p:nvSpPr>
          <p:spPr>
            <a:xfrm rot="19922864">
              <a:off x="6052087" y="3663669"/>
              <a:ext cx="176201" cy="173666"/>
            </a:xfrm>
            <a:prstGeom prst="star5">
              <a:avLst>
                <a:gd name="adj" fmla="val 25844"/>
                <a:gd name="hf" fmla="val 105146"/>
                <a:gd name="vf" fmla="val 110557"/>
              </a:avLst>
            </a:prstGeom>
            <a:solidFill>
              <a:schemeClr val="bg1"/>
            </a:solidFill>
            <a:ln w="9525">
              <a:solidFill>
                <a:srgbClr val="0361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星 5 86"/>
            <p:cNvSpPr>
              <a:spLocks noChangeAspect="1"/>
            </p:cNvSpPr>
            <p:nvPr/>
          </p:nvSpPr>
          <p:spPr>
            <a:xfrm rot="19922864">
              <a:off x="8108360" y="3468018"/>
              <a:ext cx="176201" cy="173666"/>
            </a:xfrm>
            <a:prstGeom prst="star5">
              <a:avLst>
                <a:gd name="adj" fmla="val 25844"/>
                <a:gd name="hf" fmla="val 105146"/>
                <a:gd name="vf" fmla="val 110557"/>
              </a:avLst>
            </a:prstGeom>
            <a:solidFill>
              <a:schemeClr val="bg1"/>
            </a:solidFill>
            <a:ln w="9525">
              <a:solidFill>
                <a:srgbClr val="0361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星 5 87"/>
            <p:cNvSpPr>
              <a:spLocks noChangeAspect="1"/>
            </p:cNvSpPr>
            <p:nvPr/>
          </p:nvSpPr>
          <p:spPr>
            <a:xfrm rot="19922864">
              <a:off x="8575482" y="4083706"/>
              <a:ext cx="176201" cy="173666"/>
            </a:xfrm>
            <a:prstGeom prst="star5">
              <a:avLst>
                <a:gd name="adj" fmla="val 25844"/>
                <a:gd name="hf" fmla="val 105146"/>
                <a:gd name="vf" fmla="val 110557"/>
              </a:avLst>
            </a:prstGeom>
            <a:solidFill>
              <a:schemeClr val="bg1"/>
            </a:solidFill>
            <a:ln w="9525">
              <a:solidFill>
                <a:srgbClr val="0361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月 88"/>
            <p:cNvSpPr/>
            <p:nvPr/>
          </p:nvSpPr>
          <p:spPr>
            <a:xfrm rot="12796435">
              <a:off x="8321177" y="3484034"/>
              <a:ext cx="383884" cy="623474"/>
            </a:xfrm>
            <a:prstGeom prst="moon">
              <a:avLst>
                <a:gd name="adj" fmla="val 45608"/>
              </a:avLst>
            </a:prstGeom>
            <a:solidFill>
              <a:schemeClr val="bg1"/>
            </a:solidFill>
            <a:ln w="9525">
              <a:solidFill>
                <a:srgbClr val="0361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フリーフォーム 89"/>
            <p:cNvSpPr/>
            <p:nvPr/>
          </p:nvSpPr>
          <p:spPr>
            <a:xfrm>
              <a:off x="6022431" y="3550109"/>
              <a:ext cx="2577086" cy="2203704"/>
            </a:xfrm>
            <a:custGeom>
              <a:avLst/>
              <a:gdLst>
                <a:gd name="connsiteX0" fmla="*/ 0 w 5412059"/>
                <a:gd name="connsiteY0" fmla="*/ 1984917 h 5434361"/>
                <a:gd name="connsiteX1" fmla="*/ 215591 w 5412059"/>
                <a:gd name="connsiteY1" fmla="*/ 2282283 h 5434361"/>
                <a:gd name="connsiteX2" fmla="*/ 438615 w 5412059"/>
                <a:gd name="connsiteY2" fmla="*/ 2133600 h 5434361"/>
                <a:gd name="connsiteX3" fmla="*/ 431181 w 5412059"/>
                <a:gd name="connsiteY3" fmla="*/ 5434361 h 5434361"/>
                <a:gd name="connsiteX4" fmla="*/ 4988313 w 5412059"/>
                <a:gd name="connsiteY4" fmla="*/ 5426927 h 5434361"/>
                <a:gd name="connsiteX5" fmla="*/ 4995747 w 5412059"/>
                <a:gd name="connsiteY5" fmla="*/ 2118731 h 5434361"/>
                <a:gd name="connsiteX6" fmla="*/ 5203903 w 5412059"/>
                <a:gd name="connsiteY6" fmla="*/ 2289717 h 5434361"/>
                <a:gd name="connsiteX7" fmla="*/ 5412059 w 5412059"/>
                <a:gd name="connsiteY7" fmla="*/ 1984917 h 5434361"/>
                <a:gd name="connsiteX8" fmla="*/ 2713464 w 5412059"/>
                <a:gd name="connsiteY8" fmla="*/ 0 h 5434361"/>
                <a:gd name="connsiteX9" fmla="*/ 0 w 5412059"/>
                <a:gd name="connsiteY9" fmla="*/ 1984917 h 5434361"/>
                <a:gd name="connsiteX0" fmla="*/ 0 w 5412059"/>
                <a:gd name="connsiteY0" fmla="*/ 1984917 h 5434361"/>
                <a:gd name="connsiteX1" fmla="*/ 215591 w 5412059"/>
                <a:gd name="connsiteY1" fmla="*/ 2282283 h 5434361"/>
                <a:gd name="connsiteX2" fmla="*/ 438615 w 5412059"/>
                <a:gd name="connsiteY2" fmla="*/ 2133600 h 5434361"/>
                <a:gd name="connsiteX3" fmla="*/ 431181 w 5412059"/>
                <a:gd name="connsiteY3" fmla="*/ 5434361 h 5434361"/>
                <a:gd name="connsiteX4" fmla="*/ 4988313 w 5412059"/>
                <a:gd name="connsiteY4" fmla="*/ 5426927 h 5434361"/>
                <a:gd name="connsiteX5" fmla="*/ 4988313 w 5412059"/>
                <a:gd name="connsiteY5" fmla="*/ 2118731 h 5434361"/>
                <a:gd name="connsiteX6" fmla="*/ 5203903 w 5412059"/>
                <a:gd name="connsiteY6" fmla="*/ 2289717 h 5434361"/>
                <a:gd name="connsiteX7" fmla="*/ 5412059 w 5412059"/>
                <a:gd name="connsiteY7" fmla="*/ 1984917 h 5434361"/>
                <a:gd name="connsiteX8" fmla="*/ 2713464 w 5412059"/>
                <a:gd name="connsiteY8" fmla="*/ 0 h 5434361"/>
                <a:gd name="connsiteX9" fmla="*/ 0 w 5412059"/>
                <a:gd name="connsiteY9" fmla="*/ 1984917 h 5434361"/>
                <a:gd name="connsiteX0" fmla="*/ 0 w 5412059"/>
                <a:gd name="connsiteY0" fmla="*/ 1984917 h 5434361"/>
                <a:gd name="connsiteX1" fmla="*/ 215591 w 5412059"/>
                <a:gd name="connsiteY1" fmla="*/ 2282283 h 5434361"/>
                <a:gd name="connsiteX2" fmla="*/ 438615 w 5412059"/>
                <a:gd name="connsiteY2" fmla="*/ 2133600 h 5434361"/>
                <a:gd name="connsiteX3" fmla="*/ 431181 w 5412059"/>
                <a:gd name="connsiteY3" fmla="*/ 5434361 h 5434361"/>
                <a:gd name="connsiteX4" fmla="*/ 4988313 w 5412059"/>
                <a:gd name="connsiteY4" fmla="*/ 5426927 h 5434361"/>
                <a:gd name="connsiteX5" fmla="*/ 4980879 w 5412059"/>
                <a:gd name="connsiteY5" fmla="*/ 2126166 h 5434361"/>
                <a:gd name="connsiteX6" fmla="*/ 5203903 w 5412059"/>
                <a:gd name="connsiteY6" fmla="*/ 2289717 h 5434361"/>
                <a:gd name="connsiteX7" fmla="*/ 5412059 w 5412059"/>
                <a:gd name="connsiteY7" fmla="*/ 1984917 h 5434361"/>
                <a:gd name="connsiteX8" fmla="*/ 2713464 w 5412059"/>
                <a:gd name="connsiteY8" fmla="*/ 0 h 5434361"/>
                <a:gd name="connsiteX9" fmla="*/ 0 w 5412059"/>
                <a:gd name="connsiteY9" fmla="*/ 1984917 h 5434361"/>
                <a:gd name="connsiteX0" fmla="*/ 0 w 5412059"/>
                <a:gd name="connsiteY0" fmla="*/ 1984917 h 5434361"/>
                <a:gd name="connsiteX1" fmla="*/ 215591 w 5412059"/>
                <a:gd name="connsiteY1" fmla="*/ 2282283 h 5434361"/>
                <a:gd name="connsiteX2" fmla="*/ 445848 w 5412059"/>
                <a:gd name="connsiteY2" fmla="*/ 1923476 h 5434361"/>
                <a:gd name="connsiteX3" fmla="*/ 431181 w 5412059"/>
                <a:gd name="connsiteY3" fmla="*/ 5434361 h 5434361"/>
                <a:gd name="connsiteX4" fmla="*/ 4988313 w 5412059"/>
                <a:gd name="connsiteY4" fmla="*/ 5426927 h 5434361"/>
                <a:gd name="connsiteX5" fmla="*/ 4980879 w 5412059"/>
                <a:gd name="connsiteY5" fmla="*/ 2126166 h 5434361"/>
                <a:gd name="connsiteX6" fmla="*/ 5203903 w 5412059"/>
                <a:gd name="connsiteY6" fmla="*/ 2289717 h 5434361"/>
                <a:gd name="connsiteX7" fmla="*/ 5412059 w 5412059"/>
                <a:gd name="connsiteY7" fmla="*/ 1984917 h 5434361"/>
                <a:gd name="connsiteX8" fmla="*/ 2713464 w 5412059"/>
                <a:gd name="connsiteY8" fmla="*/ 0 h 5434361"/>
                <a:gd name="connsiteX9" fmla="*/ 0 w 5412059"/>
                <a:gd name="connsiteY9" fmla="*/ 1984917 h 5434361"/>
                <a:gd name="connsiteX0" fmla="*/ 0 w 5412059"/>
                <a:gd name="connsiteY0" fmla="*/ 1984917 h 5434361"/>
                <a:gd name="connsiteX1" fmla="*/ 114345 w 5412059"/>
                <a:gd name="connsiteY1" fmla="*/ 2202235 h 5434361"/>
                <a:gd name="connsiteX2" fmla="*/ 445848 w 5412059"/>
                <a:gd name="connsiteY2" fmla="*/ 1923476 h 5434361"/>
                <a:gd name="connsiteX3" fmla="*/ 431181 w 5412059"/>
                <a:gd name="connsiteY3" fmla="*/ 5434361 h 5434361"/>
                <a:gd name="connsiteX4" fmla="*/ 4988313 w 5412059"/>
                <a:gd name="connsiteY4" fmla="*/ 5426927 h 5434361"/>
                <a:gd name="connsiteX5" fmla="*/ 4980879 w 5412059"/>
                <a:gd name="connsiteY5" fmla="*/ 2126166 h 5434361"/>
                <a:gd name="connsiteX6" fmla="*/ 5203903 w 5412059"/>
                <a:gd name="connsiteY6" fmla="*/ 2289717 h 5434361"/>
                <a:gd name="connsiteX7" fmla="*/ 5412059 w 5412059"/>
                <a:gd name="connsiteY7" fmla="*/ 1984917 h 5434361"/>
                <a:gd name="connsiteX8" fmla="*/ 2713464 w 5412059"/>
                <a:gd name="connsiteY8" fmla="*/ 0 h 5434361"/>
                <a:gd name="connsiteX9" fmla="*/ 0 w 5412059"/>
                <a:gd name="connsiteY9" fmla="*/ 1984917 h 5434361"/>
                <a:gd name="connsiteX0" fmla="*/ 0 w 5412059"/>
                <a:gd name="connsiteY0" fmla="*/ 1984917 h 5434361"/>
                <a:gd name="connsiteX1" fmla="*/ 99881 w 5412059"/>
                <a:gd name="connsiteY1" fmla="*/ 2202235 h 5434361"/>
                <a:gd name="connsiteX2" fmla="*/ 445848 w 5412059"/>
                <a:gd name="connsiteY2" fmla="*/ 1923476 h 5434361"/>
                <a:gd name="connsiteX3" fmla="*/ 431181 w 5412059"/>
                <a:gd name="connsiteY3" fmla="*/ 5434361 h 5434361"/>
                <a:gd name="connsiteX4" fmla="*/ 4988313 w 5412059"/>
                <a:gd name="connsiteY4" fmla="*/ 5426927 h 5434361"/>
                <a:gd name="connsiteX5" fmla="*/ 4980879 w 5412059"/>
                <a:gd name="connsiteY5" fmla="*/ 2126166 h 5434361"/>
                <a:gd name="connsiteX6" fmla="*/ 5203903 w 5412059"/>
                <a:gd name="connsiteY6" fmla="*/ 2289717 h 5434361"/>
                <a:gd name="connsiteX7" fmla="*/ 5412059 w 5412059"/>
                <a:gd name="connsiteY7" fmla="*/ 1984917 h 5434361"/>
                <a:gd name="connsiteX8" fmla="*/ 2713464 w 5412059"/>
                <a:gd name="connsiteY8" fmla="*/ 0 h 5434361"/>
                <a:gd name="connsiteX9" fmla="*/ 0 w 5412059"/>
                <a:gd name="connsiteY9" fmla="*/ 1984917 h 5434361"/>
                <a:gd name="connsiteX0" fmla="*/ 0 w 5412059"/>
                <a:gd name="connsiteY0" fmla="*/ 1984917 h 5434361"/>
                <a:gd name="connsiteX1" fmla="*/ 99881 w 5412059"/>
                <a:gd name="connsiteY1" fmla="*/ 2202235 h 5434361"/>
                <a:gd name="connsiteX2" fmla="*/ 445848 w 5412059"/>
                <a:gd name="connsiteY2" fmla="*/ 1923476 h 5434361"/>
                <a:gd name="connsiteX3" fmla="*/ 431181 w 5412059"/>
                <a:gd name="connsiteY3" fmla="*/ 5434361 h 5434361"/>
                <a:gd name="connsiteX4" fmla="*/ 4988313 w 5412059"/>
                <a:gd name="connsiteY4" fmla="*/ 5426927 h 5434361"/>
                <a:gd name="connsiteX5" fmla="*/ 4972178 w 5412059"/>
                <a:gd name="connsiteY5" fmla="*/ 1885373 h 5434361"/>
                <a:gd name="connsiteX6" fmla="*/ 5203903 w 5412059"/>
                <a:gd name="connsiteY6" fmla="*/ 2289717 h 5434361"/>
                <a:gd name="connsiteX7" fmla="*/ 5412059 w 5412059"/>
                <a:gd name="connsiteY7" fmla="*/ 1984917 h 5434361"/>
                <a:gd name="connsiteX8" fmla="*/ 2713464 w 5412059"/>
                <a:gd name="connsiteY8" fmla="*/ 0 h 5434361"/>
                <a:gd name="connsiteX9" fmla="*/ 0 w 5412059"/>
                <a:gd name="connsiteY9" fmla="*/ 1984917 h 5434361"/>
                <a:gd name="connsiteX0" fmla="*/ 0 w 5412059"/>
                <a:gd name="connsiteY0" fmla="*/ 1984917 h 5434361"/>
                <a:gd name="connsiteX1" fmla="*/ 99881 w 5412059"/>
                <a:gd name="connsiteY1" fmla="*/ 2202235 h 5434361"/>
                <a:gd name="connsiteX2" fmla="*/ 445848 w 5412059"/>
                <a:gd name="connsiteY2" fmla="*/ 1923476 h 5434361"/>
                <a:gd name="connsiteX3" fmla="*/ 431181 w 5412059"/>
                <a:gd name="connsiteY3" fmla="*/ 5434361 h 5434361"/>
                <a:gd name="connsiteX4" fmla="*/ 4988313 w 5412059"/>
                <a:gd name="connsiteY4" fmla="*/ 5426927 h 5434361"/>
                <a:gd name="connsiteX5" fmla="*/ 4972178 w 5412059"/>
                <a:gd name="connsiteY5" fmla="*/ 1885373 h 5434361"/>
                <a:gd name="connsiteX6" fmla="*/ 5360535 w 5412059"/>
                <a:gd name="connsiteY6" fmla="*/ 2229519 h 5434361"/>
                <a:gd name="connsiteX7" fmla="*/ 5412059 w 5412059"/>
                <a:gd name="connsiteY7" fmla="*/ 1984917 h 5434361"/>
                <a:gd name="connsiteX8" fmla="*/ 2713464 w 5412059"/>
                <a:gd name="connsiteY8" fmla="*/ 0 h 5434361"/>
                <a:gd name="connsiteX9" fmla="*/ 0 w 5412059"/>
                <a:gd name="connsiteY9" fmla="*/ 1984917 h 5434361"/>
                <a:gd name="connsiteX0" fmla="*/ 0 w 5412059"/>
                <a:gd name="connsiteY0" fmla="*/ 1984917 h 5434361"/>
                <a:gd name="connsiteX1" fmla="*/ 99881 w 5412059"/>
                <a:gd name="connsiteY1" fmla="*/ 2202235 h 5434361"/>
                <a:gd name="connsiteX2" fmla="*/ 445848 w 5412059"/>
                <a:gd name="connsiteY2" fmla="*/ 1923476 h 5434361"/>
                <a:gd name="connsiteX3" fmla="*/ 431181 w 5412059"/>
                <a:gd name="connsiteY3" fmla="*/ 5434361 h 5434361"/>
                <a:gd name="connsiteX4" fmla="*/ 4988313 w 5412059"/>
                <a:gd name="connsiteY4" fmla="*/ 5426927 h 5434361"/>
                <a:gd name="connsiteX5" fmla="*/ 4972178 w 5412059"/>
                <a:gd name="connsiteY5" fmla="*/ 1885373 h 5434361"/>
                <a:gd name="connsiteX6" fmla="*/ 5343133 w 5412059"/>
                <a:gd name="connsiteY6" fmla="*/ 2193401 h 5434361"/>
                <a:gd name="connsiteX7" fmla="*/ 5412059 w 5412059"/>
                <a:gd name="connsiteY7" fmla="*/ 1984917 h 5434361"/>
                <a:gd name="connsiteX8" fmla="*/ 2713464 w 5412059"/>
                <a:gd name="connsiteY8" fmla="*/ 0 h 5434361"/>
                <a:gd name="connsiteX9" fmla="*/ 0 w 5412059"/>
                <a:gd name="connsiteY9" fmla="*/ 1984917 h 5434361"/>
                <a:gd name="connsiteX0" fmla="*/ 0 w 5412059"/>
                <a:gd name="connsiteY0" fmla="*/ 1984917 h 5434361"/>
                <a:gd name="connsiteX1" fmla="*/ 99881 w 5412059"/>
                <a:gd name="connsiteY1" fmla="*/ 2202235 h 5434361"/>
                <a:gd name="connsiteX2" fmla="*/ 445848 w 5412059"/>
                <a:gd name="connsiteY2" fmla="*/ 1923476 h 5434361"/>
                <a:gd name="connsiteX3" fmla="*/ 431181 w 5412059"/>
                <a:gd name="connsiteY3" fmla="*/ 5434361 h 5434361"/>
                <a:gd name="connsiteX4" fmla="*/ 4988313 w 5412059"/>
                <a:gd name="connsiteY4" fmla="*/ 5426927 h 5434361"/>
                <a:gd name="connsiteX5" fmla="*/ 4972178 w 5412059"/>
                <a:gd name="connsiteY5" fmla="*/ 1885373 h 5434361"/>
                <a:gd name="connsiteX6" fmla="*/ 5343133 w 5412059"/>
                <a:gd name="connsiteY6" fmla="*/ 2163484 h 5434361"/>
                <a:gd name="connsiteX7" fmla="*/ 5412059 w 5412059"/>
                <a:gd name="connsiteY7" fmla="*/ 1984917 h 5434361"/>
                <a:gd name="connsiteX8" fmla="*/ 2713464 w 5412059"/>
                <a:gd name="connsiteY8" fmla="*/ 0 h 5434361"/>
                <a:gd name="connsiteX9" fmla="*/ 0 w 5412059"/>
                <a:gd name="connsiteY9" fmla="*/ 1984917 h 5434361"/>
                <a:gd name="connsiteX0" fmla="*/ 0 w 5412059"/>
                <a:gd name="connsiteY0" fmla="*/ 1984917 h 5434361"/>
                <a:gd name="connsiteX1" fmla="*/ 99881 w 5412059"/>
                <a:gd name="connsiteY1" fmla="*/ 2202235 h 5434361"/>
                <a:gd name="connsiteX2" fmla="*/ 445848 w 5412059"/>
                <a:gd name="connsiteY2" fmla="*/ 1923476 h 5434361"/>
                <a:gd name="connsiteX3" fmla="*/ 431181 w 5412059"/>
                <a:gd name="connsiteY3" fmla="*/ 5434361 h 5434361"/>
                <a:gd name="connsiteX4" fmla="*/ 4988313 w 5412059"/>
                <a:gd name="connsiteY4" fmla="*/ 5426927 h 5434361"/>
                <a:gd name="connsiteX5" fmla="*/ 4972179 w 5412059"/>
                <a:gd name="connsiteY5" fmla="*/ 1915741 h 5434361"/>
                <a:gd name="connsiteX6" fmla="*/ 5343133 w 5412059"/>
                <a:gd name="connsiteY6" fmla="*/ 2163484 h 5434361"/>
                <a:gd name="connsiteX7" fmla="*/ 5412059 w 5412059"/>
                <a:gd name="connsiteY7" fmla="*/ 1984917 h 5434361"/>
                <a:gd name="connsiteX8" fmla="*/ 2713464 w 5412059"/>
                <a:gd name="connsiteY8" fmla="*/ 0 h 5434361"/>
                <a:gd name="connsiteX9" fmla="*/ 0 w 5412059"/>
                <a:gd name="connsiteY9" fmla="*/ 1984917 h 5434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12059" h="5434361">
                  <a:moveTo>
                    <a:pt x="0" y="1984917"/>
                  </a:moveTo>
                  <a:lnTo>
                    <a:pt x="99881" y="2202235"/>
                  </a:lnTo>
                  <a:lnTo>
                    <a:pt x="445848" y="1923476"/>
                  </a:lnTo>
                  <a:lnTo>
                    <a:pt x="431181" y="5434361"/>
                  </a:lnTo>
                  <a:lnTo>
                    <a:pt x="4988313" y="5426927"/>
                  </a:lnTo>
                  <a:cubicBezTo>
                    <a:pt x="4982935" y="4246409"/>
                    <a:pt x="4977557" y="3096259"/>
                    <a:pt x="4972179" y="1915741"/>
                  </a:cubicBezTo>
                  <a:lnTo>
                    <a:pt x="5343133" y="2163484"/>
                  </a:lnTo>
                  <a:lnTo>
                    <a:pt x="5412059" y="1984917"/>
                  </a:lnTo>
                  <a:lnTo>
                    <a:pt x="2713464" y="0"/>
                  </a:lnTo>
                  <a:lnTo>
                    <a:pt x="0" y="1984917"/>
                  </a:lnTo>
                  <a:close/>
                </a:path>
              </a:pathLst>
            </a:custGeom>
            <a:solidFill>
              <a:srgbClr val="0361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フリーフォーム 91"/>
            <p:cNvSpPr/>
            <p:nvPr/>
          </p:nvSpPr>
          <p:spPr>
            <a:xfrm>
              <a:off x="7714436" y="4336659"/>
              <a:ext cx="460002" cy="613621"/>
            </a:xfrm>
            <a:custGeom>
              <a:avLst/>
              <a:gdLst>
                <a:gd name="connsiteX0" fmla="*/ 215590 w 951571"/>
                <a:gd name="connsiteY0" fmla="*/ 0 h 1457093"/>
                <a:gd name="connsiteX1" fmla="*/ 743415 w 951571"/>
                <a:gd name="connsiteY1" fmla="*/ 7434 h 1457093"/>
                <a:gd name="connsiteX2" fmla="*/ 951571 w 951571"/>
                <a:gd name="connsiteY2" fmla="*/ 557561 h 1457093"/>
                <a:gd name="connsiteX3" fmla="*/ 550127 w 951571"/>
                <a:gd name="connsiteY3" fmla="*/ 550127 h 1457093"/>
                <a:gd name="connsiteX4" fmla="*/ 535259 w 951571"/>
                <a:gd name="connsiteY4" fmla="*/ 1457093 h 1457093"/>
                <a:gd name="connsiteX5" fmla="*/ 431181 w 951571"/>
                <a:gd name="connsiteY5" fmla="*/ 1457093 h 1457093"/>
                <a:gd name="connsiteX6" fmla="*/ 431181 w 951571"/>
                <a:gd name="connsiteY6" fmla="*/ 557561 h 1457093"/>
                <a:gd name="connsiteX7" fmla="*/ 0 w 951571"/>
                <a:gd name="connsiteY7" fmla="*/ 550127 h 1457093"/>
                <a:gd name="connsiteX8" fmla="*/ 215590 w 951571"/>
                <a:gd name="connsiteY8" fmla="*/ 0 h 1457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51571" h="1457093">
                  <a:moveTo>
                    <a:pt x="215590" y="0"/>
                  </a:moveTo>
                  <a:lnTo>
                    <a:pt x="743415" y="7434"/>
                  </a:lnTo>
                  <a:lnTo>
                    <a:pt x="951571" y="557561"/>
                  </a:lnTo>
                  <a:lnTo>
                    <a:pt x="550127" y="550127"/>
                  </a:lnTo>
                  <a:lnTo>
                    <a:pt x="535259" y="1457093"/>
                  </a:lnTo>
                  <a:lnTo>
                    <a:pt x="431181" y="1457093"/>
                  </a:lnTo>
                  <a:lnTo>
                    <a:pt x="431181" y="557561"/>
                  </a:lnTo>
                  <a:lnTo>
                    <a:pt x="0" y="550127"/>
                  </a:lnTo>
                  <a:lnTo>
                    <a:pt x="215590" y="0"/>
                  </a:lnTo>
                  <a:close/>
                </a:path>
              </a:pathLst>
            </a:custGeom>
            <a:solidFill>
              <a:srgbClr val="0361AD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フリーフォーム 92"/>
            <p:cNvSpPr/>
            <p:nvPr/>
          </p:nvSpPr>
          <p:spPr>
            <a:xfrm>
              <a:off x="6455851" y="4749865"/>
              <a:ext cx="1703800" cy="783334"/>
            </a:xfrm>
            <a:custGeom>
              <a:avLst/>
              <a:gdLst>
                <a:gd name="connsiteX0" fmla="*/ 0 w 2914185"/>
                <a:gd name="connsiteY0" fmla="*/ 0 h 2066692"/>
                <a:gd name="connsiteX1" fmla="*/ 14868 w 2914185"/>
                <a:gd name="connsiteY1" fmla="*/ 2066692 h 2066692"/>
                <a:gd name="connsiteX2" fmla="*/ 230458 w 2914185"/>
                <a:gd name="connsiteY2" fmla="*/ 2066692 h 2066692"/>
                <a:gd name="connsiteX3" fmla="*/ 237893 w 2914185"/>
                <a:gd name="connsiteY3" fmla="*/ 1590907 h 2066692"/>
                <a:gd name="connsiteX4" fmla="*/ 2691161 w 2914185"/>
                <a:gd name="connsiteY4" fmla="*/ 1590907 h 2066692"/>
                <a:gd name="connsiteX5" fmla="*/ 2698595 w 2914185"/>
                <a:gd name="connsiteY5" fmla="*/ 2059258 h 2066692"/>
                <a:gd name="connsiteX6" fmla="*/ 2914185 w 2914185"/>
                <a:gd name="connsiteY6" fmla="*/ 2051824 h 2066692"/>
                <a:gd name="connsiteX7" fmla="*/ 2906751 w 2914185"/>
                <a:gd name="connsiteY7" fmla="*/ 1226634 h 2066692"/>
                <a:gd name="connsiteX8" fmla="*/ 230458 w 2914185"/>
                <a:gd name="connsiteY8" fmla="*/ 1226634 h 2066692"/>
                <a:gd name="connsiteX9" fmla="*/ 245327 w 2914185"/>
                <a:gd name="connsiteY9" fmla="*/ 1144858 h 2066692"/>
                <a:gd name="connsiteX10" fmla="*/ 2914185 w 2914185"/>
                <a:gd name="connsiteY10" fmla="*/ 1152292 h 2066692"/>
                <a:gd name="connsiteX11" fmla="*/ 2914185 w 2914185"/>
                <a:gd name="connsiteY11" fmla="*/ 810322 h 2066692"/>
                <a:gd name="connsiteX12" fmla="*/ 2899317 w 2914185"/>
                <a:gd name="connsiteY12" fmla="*/ 773151 h 2066692"/>
                <a:gd name="connsiteX13" fmla="*/ 2862146 w 2914185"/>
                <a:gd name="connsiteY13" fmla="*/ 698809 h 2066692"/>
                <a:gd name="connsiteX14" fmla="*/ 2772936 w 2914185"/>
                <a:gd name="connsiteY14" fmla="*/ 646770 h 2066692"/>
                <a:gd name="connsiteX15" fmla="*/ 1048215 w 2914185"/>
                <a:gd name="connsiteY15" fmla="*/ 483219 h 2066692"/>
                <a:gd name="connsiteX16" fmla="*/ 1003610 w 2914185"/>
                <a:gd name="connsiteY16" fmla="*/ 483219 h 2066692"/>
                <a:gd name="connsiteX17" fmla="*/ 914400 w 2914185"/>
                <a:gd name="connsiteY17" fmla="*/ 527824 h 2066692"/>
                <a:gd name="connsiteX18" fmla="*/ 862361 w 2914185"/>
                <a:gd name="connsiteY18" fmla="*/ 631902 h 2066692"/>
                <a:gd name="connsiteX19" fmla="*/ 780585 w 2914185"/>
                <a:gd name="connsiteY19" fmla="*/ 892097 h 2066692"/>
                <a:gd name="connsiteX20" fmla="*/ 691376 w 2914185"/>
                <a:gd name="connsiteY20" fmla="*/ 810322 h 2066692"/>
                <a:gd name="connsiteX21" fmla="*/ 572429 w 2914185"/>
                <a:gd name="connsiteY21" fmla="*/ 728546 h 2066692"/>
                <a:gd name="connsiteX22" fmla="*/ 423746 w 2914185"/>
                <a:gd name="connsiteY22" fmla="*/ 669073 h 2066692"/>
                <a:gd name="connsiteX23" fmla="*/ 304800 w 2914185"/>
                <a:gd name="connsiteY23" fmla="*/ 624468 h 2066692"/>
                <a:gd name="connsiteX24" fmla="*/ 230458 w 2914185"/>
                <a:gd name="connsiteY24" fmla="*/ 602166 h 2066692"/>
                <a:gd name="connsiteX25" fmla="*/ 223024 w 2914185"/>
                <a:gd name="connsiteY25" fmla="*/ 7434 h 2066692"/>
                <a:gd name="connsiteX26" fmla="*/ 0 w 2914185"/>
                <a:gd name="connsiteY26" fmla="*/ 0 h 2066692"/>
                <a:gd name="connsiteX0" fmla="*/ 0 w 2914185"/>
                <a:gd name="connsiteY0" fmla="*/ 0 h 2066692"/>
                <a:gd name="connsiteX1" fmla="*/ 14868 w 2914185"/>
                <a:gd name="connsiteY1" fmla="*/ 2066692 h 2066692"/>
                <a:gd name="connsiteX2" fmla="*/ 230458 w 2914185"/>
                <a:gd name="connsiteY2" fmla="*/ 2066692 h 2066692"/>
                <a:gd name="connsiteX3" fmla="*/ 237893 w 2914185"/>
                <a:gd name="connsiteY3" fmla="*/ 1590907 h 2066692"/>
                <a:gd name="connsiteX4" fmla="*/ 2691161 w 2914185"/>
                <a:gd name="connsiteY4" fmla="*/ 1590907 h 2066692"/>
                <a:gd name="connsiteX5" fmla="*/ 2698595 w 2914185"/>
                <a:gd name="connsiteY5" fmla="*/ 2059258 h 2066692"/>
                <a:gd name="connsiteX6" fmla="*/ 2914185 w 2914185"/>
                <a:gd name="connsiteY6" fmla="*/ 2051824 h 2066692"/>
                <a:gd name="connsiteX7" fmla="*/ 2906751 w 2914185"/>
                <a:gd name="connsiteY7" fmla="*/ 1226634 h 2066692"/>
                <a:gd name="connsiteX8" fmla="*/ 230458 w 2914185"/>
                <a:gd name="connsiteY8" fmla="*/ 1226634 h 2066692"/>
                <a:gd name="connsiteX9" fmla="*/ 245327 w 2914185"/>
                <a:gd name="connsiteY9" fmla="*/ 1144858 h 2066692"/>
                <a:gd name="connsiteX10" fmla="*/ 2914185 w 2914185"/>
                <a:gd name="connsiteY10" fmla="*/ 1152292 h 2066692"/>
                <a:gd name="connsiteX11" fmla="*/ 2914185 w 2914185"/>
                <a:gd name="connsiteY11" fmla="*/ 810322 h 2066692"/>
                <a:gd name="connsiteX12" fmla="*/ 2899317 w 2914185"/>
                <a:gd name="connsiteY12" fmla="*/ 773151 h 2066692"/>
                <a:gd name="connsiteX13" fmla="*/ 2862146 w 2914185"/>
                <a:gd name="connsiteY13" fmla="*/ 698809 h 2066692"/>
                <a:gd name="connsiteX14" fmla="*/ 2772936 w 2914185"/>
                <a:gd name="connsiteY14" fmla="*/ 646770 h 2066692"/>
                <a:gd name="connsiteX15" fmla="*/ 1048215 w 2914185"/>
                <a:gd name="connsiteY15" fmla="*/ 483219 h 2066692"/>
                <a:gd name="connsiteX16" fmla="*/ 1003610 w 2914185"/>
                <a:gd name="connsiteY16" fmla="*/ 483219 h 2066692"/>
                <a:gd name="connsiteX17" fmla="*/ 914400 w 2914185"/>
                <a:gd name="connsiteY17" fmla="*/ 527824 h 2066692"/>
                <a:gd name="connsiteX18" fmla="*/ 862361 w 2914185"/>
                <a:gd name="connsiteY18" fmla="*/ 631902 h 2066692"/>
                <a:gd name="connsiteX19" fmla="*/ 780585 w 2914185"/>
                <a:gd name="connsiteY19" fmla="*/ 904453 h 2066692"/>
                <a:gd name="connsiteX20" fmla="*/ 691376 w 2914185"/>
                <a:gd name="connsiteY20" fmla="*/ 810322 h 2066692"/>
                <a:gd name="connsiteX21" fmla="*/ 572429 w 2914185"/>
                <a:gd name="connsiteY21" fmla="*/ 728546 h 2066692"/>
                <a:gd name="connsiteX22" fmla="*/ 423746 w 2914185"/>
                <a:gd name="connsiteY22" fmla="*/ 669073 h 2066692"/>
                <a:gd name="connsiteX23" fmla="*/ 304800 w 2914185"/>
                <a:gd name="connsiteY23" fmla="*/ 624468 h 2066692"/>
                <a:gd name="connsiteX24" fmla="*/ 230458 w 2914185"/>
                <a:gd name="connsiteY24" fmla="*/ 602166 h 2066692"/>
                <a:gd name="connsiteX25" fmla="*/ 223024 w 2914185"/>
                <a:gd name="connsiteY25" fmla="*/ 7434 h 2066692"/>
                <a:gd name="connsiteX26" fmla="*/ 0 w 2914185"/>
                <a:gd name="connsiteY26" fmla="*/ 0 h 2066692"/>
                <a:gd name="connsiteX0" fmla="*/ 0 w 2914185"/>
                <a:gd name="connsiteY0" fmla="*/ 0 h 2066692"/>
                <a:gd name="connsiteX1" fmla="*/ 14868 w 2914185"/>
                <a:gd name="connsiteY1" fmla="*/ 2066692 h 2066692"/>
                <a:gd name="connsiteX2" fmla="*/ 230458 w 2914185"/>
                <a:gd name="connsiteY2" fmla="*/ 2066692 h 2066692"/>
                <a:gd name="connsiteX3" fmla="*/ 237893 w 2914185"/>
                <a:gd name="connsiteY3" fmla="*/ 1590907 h 2066692"/>
                <a:gd name="connsiteX4" fmla="*/ 2691161 w 2914185"/>
                <a:gd name="connsiteY4" fmla="*/ 1590907 h 2066692"/>
                <a:gd name="connsiteX5" fmla="*/ 2698595 w 2914185"/>
                <a:gd name="connsiteY5" fmla="*/ 2059258 h 2066692"/>
                <a:gd name="connsiteX6" fmla="*/ 2914185 w 2914185"/>
                <a:gd name="connsiteY6" fmla="*/ 2051824 h 2066692"/>
                <a:gd name="connsiteX7" fmla="*/ 2906751 w 2914185"/>
                <a:gd name="connsiteY7" fmla="*/ 1226634 h 2066692"/>
                <a:gd name="connsiteX8" fmla="*/ 230458 w 2914185"/>
                <a:gd name="connsiteY8" fmla="*/ 1226634 h 2066692"/>
                <a:gd name="connsiteX9" fmla="*/ 245327 w 2914185"/>
                <a:gd name="connsiteY9" fmla="*/ 1144858 h 2066692"/>
                <a:gd name="connsiteX10" fmla="*/ 2914185 w 2914185"/>
                <a:gd name="connsiteY10" fmla="*/ 1152292 h 2066692"/>
                <a:gd name="connsiteX11" fmla="*/ 2914185 w 2914185"/>
                <a:gd name="connsiteY11" fmla="*/ 810322 h 2066692"/>
                <a:gd name="connsiteX12" fmla="*/ 2899317 w 2914185"/>
                <a:gd name="connsiteY12" fmla="*/ 773151 h 2066692"/>
                <a:gd name="connsiteX13" fmla="*/ 2862146 w 2914185"/>
                <a:gd name="connsiteY13" fmla="*/ 698809 h 2066692"/>
                <a:gd name="connsiteX14" fmla="*/ 2772936 w 2914185"/>
                <a:gd name="connsiteY14" fmla="*/ 646770 h 2066692"/>
                <a:gd name="connsiteX15" fmla="*/ 1048215 w 2914185"/>
                <a:gd name="connsiteY15" fmla="*/ 483219 h 2066692"/>
                <a:gd name="connsiteX16" fmla="*/ 1003610 w 2914185"/>
                <a:gd name="connsiteY16" fmla="*/ 483219 h 2066692"/>
                <a:gd name="connsiteX17" fmla="*/ 914400 w 2914185"/>
                <a:gd name="connsiteY17" fmla="*/ 527824 h 2066692"/>
                <a:gd name="connsiteX18" fmla="*/ 862361 w 2914185"/>
                <a:gd name="connsiteY18" fmla="*/ 631902 h 2066692"/>
                <a:gd name="connsiteX19" fmla="*/ 780585 w 2914185"/>
                <a:gd name="connsiteY19" fmla="*/ 904453 h 2066692"/>
                <a:gd name="connsiteX20" fmla="*/ 685198 w 2914185"/>
                <a:gd name="connsiteY20" fmla="*/ 810322 h 2066692"/>
                <a:gd name="connsiteX21" fmla="*/ 572429 w 2914185"/>
                <a:gd name="connsiteY21" fmla="*/ 728546 h 2066692"/>
                <a:gd name="connsiteX22" fmla="*/ 423746 w 2914185"/>
                <a:gd name="connsiteY22" fmla="*/ 669073 h 2066692"/>
                <a:gd name="connsiteX23" fmla="*/ 304800 w 2914185"/>
                <a:gd name="connsiteY23" fmla="*/ 624468 h 2066692"/>
                <a:gd name="connsiteX24" fmla="*/ 230458 w 2914185"/>
                <a:gd name="connsiteY24" fmla="*/ 602166 h 2066692"/>
                <a:gd name="connsiteX25" fmla="*/ 223024 w 2914185"/>
                <a:gd name="connsiteY25" fmla="*/ 7434 h 2066692"/>
                <a:gd name="connsiteX26" fmla="*/ 0 w 2914185"/>
                <a:gd name="connsiteY26" fmla="*/ 0 h 2066692"/>
                <a:gd name="connsiteX0" fmla="*/ 0 w 2914185"/>
                <a:gd name="connsiteY0" fmla="*/ 0 h 2066692"/>
                <a:gd name="connsiteX1" fmla="*/ 14868 w 2914185"/>
                <a:gd name="connsiteY1" fmla="*/ 2066692 h 2066692"/>
                <a:gd name="connsiteX2" fmla="*/ 230458 w 2914185"/>
                <a:gd name="connsiteY2" fmla="*/ 2066692 h 2066692"/>
                <a:gd name="connsiteX3" fmla="*/ 237893 w 2914185"/>
                <a:gd name="connsiteY3" fmla="*/ 1590907 h 2066692"/>
                <a:gd name="connsiteX4" fmla="*/ 2691161 w 2914185"/>
                <a:gd name="connsiteY4" fmla="*/ 1590907 h 2066692"/>
                <a:gd name="connsiteX5" fmla="*/ 2698595 w 2914185"/>
                <a:gd name="connsiteY5" fmla="*/ 2059258 h 2066692"/>
                <a:gd name="connsiteX6" fmla="*/ 2914185 w 2914185"/>
                <a:gd name="connsiteY6" fmla="*/ 2051824 h 2066692"/>
                <a:gd name="connsiteX7" fmla="*/ 2906751 w 2914185"/>
                <a:gd name="connsiteY7" fmla="*/ 1226634 h 2066692"/>
                <a:gd name="connsiteX8" fmla="*/ 230458 w 2914185"/>
                <a:gd name="connsiteY8" fmla="*/ 1226634 h 2066692"/>
                <a:gd name="connsiteX9" fmla="*/ 245327 w 2914185"/>
                <a:gd name="connsiteY9" fmla="*/ 1144858 h 2066692"/>
                <a:gd name="connsiteX10" fmla="*/ 2914185 w 2914185"/>
                <a:gd name="connsiteY10" fmla="*/ 1152292 h 2066692"/>
                <a:gd name="connsiteX11" fmla="*/ 2914185 w 2914185"/>
                <a:gd name="connsiteY11" fmla="*/ 810322 h 2066692"/>
                <a:gd name="connsiteX12" fmla="*/ 2899317 w 2914185"/>
                <a:gd name="connsiteY12" fmla="*/ 773151 h 2066692"/>
                <a:gd name="connsiteX13" fmla="*/ 2862146 w 2914185"/>
                <a:gd name="connsiteY13" fmla="*/ 698809 h 2066692"/>
                <a:gd name="connsiteX14" fmla="*/ 2772936 w 2914185"/>
                <a:gd name="connsiteY14" fmla="*/ 646770 h 2066692"/>
                <a:gd name="connsiteX15" fmla="*/ 1048215 w 2914185"/>
                <a:gd name="connsiteY15" fmla="*/ 483219 h 2066692"/>
                <a:gd name="connsiteX16" fmla="*/ 1003610 w 2914185"/>
                <a:gd name="connsiteY16" fmla="*/ 483219 h 2066692"/>
                <a:gd name="connsiteX17" fmla="*/ 914400 w 2914185"/>
                <a:gd name="connsiteY17" fmla="*/ 527824 h 2066692"/>
                <a:gd name="connsiteX18" fmla="*/ 862361 w 2914185"/>
                <a:gd name="connsiteY18" fmla="*/ 631902 h 2066692"/>
                <a:gd name="connsiteX19" fmla="*/ 780585 w 2914185"/>
                <a:gd name="connsiteY19" fmla="*/ 904453 h 2066692"/>
                <a:gd name="connsiteX20" fmla="*/ 685198 w 2914185"/>
                <a:gd name="connsiteY20" fmla="*/ 810322 h 2066692"/>
                <a:gd name="connsiteX21" fmla="*/ 560072 w 2914185"/>
                <a:gd name="connsiteY21" fmla="*/ 728546 h 2066692"/>
                <a:gd name="connsiteX22" fmla="*/ 423746 w 2914185"/>
                <a:gd name="connsiteY22" fmla="*/ 669073 h 2066692"/>
                <a:gd name="connsiteX23" fmla="*/ 304800 w 2914185"/>
                <a:gd name="connsiteY23" fmla="*/ 624468 h 2066692"/>
                <a:gd name="connsiteX24" fmla="*/ 230458 w 2914185"/>
                <a:gd name="connsiteY24" fmla="*/ 602166 h 2066692"/>
                <a:gd name="connsiteX25" fmla="*/ 223024 w 2914185"/>
                <a:gd name="connsiteY25" fmla="*/ 7434 h 2066692"/>
                <a:gd name="connsiteX26" fmla="*/ 0 w 2914185"/>
                <a:gd name="connsiteY26" fmla="*/ 0 h 2066692"/>
                <a:gd name="connsiteX0" fmla="*/ 0 w 2914185"/>
                <a:gd name="connsiteY0" fmla="*/ 0 h 2066692"/>
                <a:gd name="connsiteX1" fmla="*/ 14868 w 2914185"/>
                <a:gd name="connsiteY1" fmla="*/ 2066692 h 2066692"/>
                <a:gd name="connsiteX2" fmla="*/ 230458 w 2914185"/>
                <a:gd name="connsiteY2" fmla="*/ 2066692 h 2066692"/>
                <a:gd name="connsiteX3" fmla="*/ 237893 w 2914185"/>
                <a:gd name="connsiteY3" fmla="*/ 1590907 h 2066692"/>
                <a:gd name="connsiteX4" fmla="*/ 2691161 w 2914185"/>
                <a:gd name="connsiteY4" fmla="*/ 1590907 h 2066692"/>
                <a:gd name="connsiteX5" fmla="*/ 2698595 w 2914185"/>
                <a:gd name="connsiteY5" fmla="*/ 2059258 h 2066692"/>
                <a:gd name="connsiteX6" fmla="*/ 2914185 w 2914185"/>
                <a:gd name="connsiteY6" fmla="*/ 2051824 h 2066692"/>
                <a:gd name="connsiteX7" fmla="*/ 2906751 w 2914185"/>
                <a:gd name="connsiteY7" fmla="*/ 1226634 h 2066692"/>
                <a:gd name="connsiteX8" fmla="*/ 230458 w 2914185"/>
                <a:gd name="connsiteY8" fmla="*/ 1226634 h 2066692"/>
                <a:gd name="connsiteX9" fmla="*/ 232971 w 2914185"/>
                <a:gd name="connsiteY9" fmla="*/ 1144858 h 2066692"/>
                <a:gd name="connsiteX10" fmla="*/ 2914185 w 2914185"/>
                <a:gd name="connsiteY10" fmla="*/ 1152292 h 2066692"/>
                <a:gd name="connsiteX11" fmla="*/ 2914185 w 2914185"/>
                <a:gd name="connsiteY11" fmla="*/ 810322 h 2066692"/>
                <a:gd name="connsiteX12" fmla="*/ 2899317 w 2914185"/>
                <a:gd name="connsiteY12" fmla="*/ 773151 h 2066692"/>
                <a:gd name="connsiteX13" fmla="*/ 2862146 w 2914185"/>
                <a:gd name="connsiteY13" fmla="*/ 698809 h 2066692"/>
                <a:gd name="connsiteX14" fmla="*/ 2772936 w 2914185"/>
                <a:gd name="connsiteY14" fmla="*/ 646770 h 2066692"/>
                <a:gd name="connsiteX15" fmla="*/ 1048215 w 2914185"/>
                <a:gd name="connsiteY15" fmla="*/ 483219 h 2066692"/>
                <a:gd name="connsiteX16" fmla="*/ 1003610 w 2914185"/>
                <a:gd name="connsiteY16" fmla="*/ 483219 h 2066692"/>
                <a:gd name="connsiteX17" fmla="*/ 914400 w 2914185"/>
                <a:gd name="connsiteY17" fmla="*/ 527824 h 2066692"/>
                <a:gd name="connsiteX18" fmla="*/ 862361 w 2914185"/>
                <a:gd name="connsiteY18" fmla="*/ 631902 h 2066692"/>
                <a:gd name="connsiteX19" fmla="*/ 780585 w 2914185"/>
                <a:gd name="connsiteY19" fmla="*/ 904453 h 2066692"/>
                <a:gd name="connsiteX20" fmla="*/ 685198 w 2914185"/>
                <a:gd name="connsiteY20" fmla="*/ 810322 h 2066692"/>
                <a:gd name="connsiteX21" fmla="*/ 560072 w 2914185"/>
                <a:gd name="connsiteY21" fmla="*/ 728546 h 2066692"/>
                <a:gd name="connsiteX22" fmla="*/ 423746 w 2914185"/>
                <a:gd name="connsiteY22" fmla="*/ 669073 h 2066692"/>
                <a:gd name="connsiteX23" fmla="*/ 304800 w 2914185"/>
                <a:gd name="connsiteY23" fmla="*/ 624468 h 2066692"/>
                <a:gd name="connsiteX24" fmla="*/ 230458 w 2914185"/>
                <a:gd name="connsiteY24" fmla="*/ 602166 h 2066692"/>
                <a:gd name="connsiteX25" fmla="*/ 223024 w 2914185"/>
                <a:gd name="connsiteY25" fmla="*/ 7434 h 2066692"/>
                <a:gd name="connsiteX26" fmla="*/ 0 w 2914185"/>
                <a:gd name="connsiteY26" fmla="*/ 0 h 2066692"/>
                <a:gd name="connsiteX0" fmla="*/ 0 w 2914185"/>
                <a:gd name="connsiteY0" fmla="*/ 0 h 2066692"/>
                <a:gd name="connsiteX1" fmla="*/ 14868 w 2914185"/>
                <a:gd name="connsiteY1" fmla="*/ 2066692 h 2066692"/>
                <a:gd name="connsiteX2" fmla="*/ 230458 w 2914185"/>
                <a:gd name="connsiteY2" fmla="*/ 2066692 h 2066692"/>
                <a:gd name="connsiteX3" fmla="*/ 237893 w 2914185"/>
                <a:gd name="connsiteY3" fmla="*/ 1590907 h 2066692"/>
                <a:gd name="connsiteX4" fmla="*/ 2691161 w 2914185"/>
                <a:gd name="connsiteY4" fmla="*/ 1590907 h 2066692"/>
                <a:gd name="connsiteX5" fmla="*/ 2698595 w 2914185"/>
                <a:gd name="connsiteY5" fmla="*/ 2059258 h 2066692"/>
                <a:gd name="connsiteX6" fmla="*/ 2914185 w 2914185"/>
                <a:gd name="connsiteY6" fmla="*/ 2051824 h 2066692"/>
                <a:gd name="connsiteX7" fmla="*/ 2906751 w 2914185"/>
                <a:gd name="connsiteY7" fmla="*/ 1226634 h 2066692"/>
                <a:gd name="connsiteX8" fmla="*/ 236636 w 2914185"/>
                <a:gd name="connsiteY8" fmla="*/ 1220455 h 2066692"/>
                <a:gd name="connsiteX9" fmla="*/ 232971 w 2914185"/>
                <a:gd name="connsiteY9" fmla="*/ 1144858 h 2066692"/>
                <a:gd name="connsiteX10" fmla="*/ 2914185 w 2914185"/>
                <a:gd name="connsiteY10" fmla="*/ 1152292 h 2066692"/>
                <a:gd name="connsiteX11" fmla="*/ 2914185 w 2914185"/>
                <a:gd name="connsiteY11" fmla="*/ 810322 h 2066692"/>
                <a:gd name="connsiteX12" fmla="*/ 2899317 w 2914185"/>
                <a:gd name="connsiteY12" fmla="*/ 773151 h 2066692"/>
                <a:gd name="connsiteX13" fmla="*/ 2862146 w 2914185"/>
                <a:gd name="connsiteY13" fmla="*/ 698809 h 2066692"/>
                <a:gd name="connsiteX14" fmla="*/ 2772936 w 2914185"/>
                <a:gd name="connsiteY14" fmla="*/ 646770 h 2066692"/>
                <a:gd name="connsiteX15" fmla="*/ 1048215 w 2914185"/>
                <a:gd name="connsiteY15" fmla="*/ 483219 h 2066692"/>
                <a:gd name="connsiteX16" fmla="*/ 1003610 w 2914185"/>
                <a:gd name="connsiteY16" fmla="*/ 483219 h 2066692"/>
                <a:gd name="connsiteX17" fmla="*/ 914400 w 2914185"/>
                <a:gd name="connsiteY17" fmla="*/ 527824 h 2066692"/>
                <a:gd name="connsiteX18" fmla="*/ 862361 w 2914185"/>
                <a:gd name="connsiteY18" fmla="*/ 631902 h 2066692"/>
                <a:gd name="connsiteX19" fmla="*/ 780585 w 2914185"/>
                <a:gd name="connsiteY19" fmla="*/ 904453 h 2066692"/>
                <a:gd name="connsiteX20" fmla="*/ 685198 w 2914185"/>
                <a:gd name="connsiteY20" fmla="*/ 810322 h 2066692"/>
                <a:gd name="connsiteX21" fmla="*/ 560072 w 2914185"/>
                <a:gd name="connsiteY21" fmla="*/ 728546 h 2066692"/>
                <a:gd name="connsiteX22" fmla="*/ 423746 w 2914185"/>
                <a:gd name="connsiteY22" fmla="*/ 669073 h 2066692"/>
                <a:gd name="connsiteX23" fmla="*/ 304800 w 2914185"/>
                <a:gd name="connsiteY23" fmla="*/ 624468 h 2066692"/>
                <a:gd name="connsiteX24" fmla="*/ 230458 w 2914185"/>
                <a:gd name="connsiteY24" fmla="*/ 602166 h 2066692"/>
                <a:gd name="connsiteX25" fmla="*/ 223024 w 2914185"/>
                <a:gd name="connsiteY25" fmla="*/ 7434 h 2066692"/>
                <a:gd name="connsiteX26" fmla="*/ 0 w 2914185"/>
                <a:gd name="connsiteY26" fmla="*/ 0 h 2066692"/>
                <a:gd name="connsiteX0" fmla="*/ 0 w 2914185"/>
                <a:gd name="connsiteY0" fmla="*/ 0 h 2066692"/>
                <a:gd name="connsiteX1" fmla="*/ 14868 w 2914185"/>
                <a:gd name="connsiteY1" fmla="*/ 2066692 h 2066692"/>
                <a:gd name="connsiteX2" fmla="*/ 230458 w 2914185"/>
                <a:gd name="connsiteY2" fmla="*/ 2066692 h 2066692"/>
                <a:gd name="connsiteX3" fmla="*/ 231715 w 2914185"/>
                <a:gd name="connsiteY3" fmla="*/ 1590907 h 2066692"/>
                <a:gd name="connsiteX4" fmla="*/ 2691161 w 2914185"/>
                <a:gd name="connsiteY4" fmla="*/ 1590907 h 2066692"/>
                <a:gd name="connsiteX5" fmla="*/ 2698595 w 2914185"/>
                <a:gd name="connsiteY5" fmla="*/ 2059258 h 2066692"/>
                <a:gd name="connsiteX6" fmla="*/ 2914185 w 2914185"/>
                <a:gd name="connsiteY6" fmla="*/ 2051824 h 2066692"/>
                <a:gd name="connsiteX7" fmla="*/ 2906751 w 2914185"/>
                <a:gd name="connsiteY7" fmla="*/ 1226634 h 2066692"/>
                <a:gd name="connsiteX8" fmla="*/ 236636 w 2914185"/>
                <a:gd name="connsiteY8" fmla="*/ 1220455 h 2066692"/>
                <a:gd name="connsiteX9" fmla="*/ 232971 w 2914185"/>
                <a:gd name="connsiteY9" fmla="*/ 1144858 h 2066692"/>
                <a:gd name="connsiteX10" fmla="*/ 2914185 w 2914185"/>
                <a:gd name="connsiteY10" fmla="*/ 1152292 h 2066692"/>
                <a:gd name="connsiteX11" fmla="*/ 2914185 w 2914185"/>
                <a:gd name="connsiteY11" fmla="*/ 810322 h 2066692"/>
                <a:gd name="connsiteX12" fmla="*/ 2899317 w 2914185"/>
                <a:gd name="connsiteY12" fmla="*/ 773151 h 2066692"/>
                <a:gd name="connsiteX13" fmla="*/ 2862146 w 2914185"/>
                <a:gd name="connsiteY13" fmla="*/ 698809 h 2066692"/>
                <a:gd name="connsiteX14" fmla="*/ 2772936 w 2914185"/>
                <a:gd name="connsiteY14" fmla="*/ 646770 h 2066692"/>
                <a:gd name="connsiteX15" fmla="*/ 1048215 w 2914185"/>
                <a:gd name="connsiteY15" fmla="*/ 483219 h 2066692"/>
                <a:gd name="connsiteX16" fmla="*/ 1003610 w 2914185"/>
                <a:gd name="connsiteY16" fmla="*/ 483219 h 2066692"/>
                <a:gd name="connsiteX17" fmla="*/ 914400 w 2914185"/>
                <a:gd name="connsiteY17" fmla="*/ 527824 h 2066692"/>
                <a:gd name="connsiteX18" fmla="*/ 862361 w 2914185"/>
                <a:gd name="connsiteY18" fmla="*/ 631902 h 2066692"/>
                <a:gd name="connsiteX19" fmla="*/ 780585 w 2914185"/>
                <a:gd name="connsiteY19" fmla="*/ 904453 h 2066692"/>
                <a:gd name="connsiteX20" fmla="*/ 685198 w 2914185"/>
                <a:gd name="connsiteY20" fmla="*/ 810322 h 2066692"/>
                <a:gd name="connsiteX21" fmla="*/ 560072 w 2914185"/>
                <a:gd name="connsiteY21" fmla="*/ 728546 h 2066692"/>
                <a:gd name="connsiteX22" fmla="*/ 423746 w 2914185"/>
                <a:gd name="connsiteY22" fmla="*/ 669073 h 2066692"/>
                <a:gd name="connsiteX23" fmla="*/ 304800 w 2914185"/>
                <a:gd name="connsiteY23" fmla="*/ 624468 h 2066692"/>
                <a:gd name="connsiteX24" fmla="*/ 230458 w 2914185"/>
                <a:gd name="connsiteY24" fmla="*/ 602166 h 2066692"/>
                <a:gd name="connsiteX25" fmla="*/ 223024 w 2914185"/>
                <a:gd name="connsiteY25" fmla="*/ 7434 h 2066692"/>
                <a:gd name="connsiteX26" fmla="*/ 0 w 2914185"/>
                <a:gd name="connsiteY26" fmla="*/ 0 h 2066692"/>
                <a:gd name="connsiteX0" fmla="*/ 0 w 2914185"/>
                <a:gd name="connsiteY0" fmla="*/ 0 h 2066692"/>
                <a:gd name="connsiteX1" fmla="*/ 14868 w 2914185"/>
                <a:gd name="connsiteY1" fmla="*/ 2066692 h 2066692"/>
                <a:gd name="connsiteX2" fmla="*/ 230458 w 2914185"/>
                <a:gd name="connsiteY2" fmla="*/ 2066692 h 2066692"/>
                <a:gd name="connsiteX3" fmla="*/ 231715 w 2914185"/>
                <a:gd name="connsiteY3" fmla="*/ 1590907 h 2066692"/>
                <a:gd name="connsiteX4" fmla="*/ 2691161 w 2914185"/>
                <a:gd name="connsiteY4" fmla="*/ 1590907 h 2066692"/>
                <a:gd name="connsiteX5" fmla="*/ 2698595 w 2914185"/>
                <a:gd name="connsiteY5" fmla="*/ 2059258 h 2066692"/>
                <a:gd name="connsiteX6" fmla="*/ 2914185 w 2914185"/>
                <a:gd name="connsiteY6" fmla="*/ 2051824 h 2066692"/>
                <a:gd name="connsiteX7" fmla="*/ 2906751 w 2914185"/>
                <a:gd name="connsiteY7" fmla="*/ 1226634 h 2066692"/>
                <a:gd name="connsiteX8" fmla="*/ 236636 w 2914185"/>
                <a:gd name="connsiteY8" fmla="*/ 1220455 h 2066692"/>
                <a:gd name="connsiteX9" fmla="*/ 232971 w 2914185"/>
                <a:gd name="connsiteY9" fmla="*/ 1144858 h 2066692"/>
                <a:gd name="connsiteX10" fmla="*/ 2914185 w 2914185"/>
                <a:gd name="connsiteY10" fmla="*/ 1152292 h 2066692"/>
                <a:gd name="connsiteX11" fmla="*/ 2914185 w 2914185"/>
                <a:gd name="connsiteY11" fmla="*/ 810322 h 2066692"/>
                <a:gd name="connsiteX12" fmla="*/ 2899317 w 2914185"/>
                <a:gd name="connsiteY12" fmla="*/ 773151 h 2066692"/>
                <a:gd name="connsiteX13" fmla="*/ 2862146 w 2914185"/>
                <a:gd name="connsiteY13" fmla="*/ 698809 h 2066692"/>
                <a:gd name="connsiteX14" fmla="*/ 2772936 w 2914185"/>
                <a:gd name="connsiteY14" fmla="*/ 646770 h 2066692"/>
                <a:gd name="connsiteX15" fmla="*/ 1048215 w 2914185"/>
                <a:gd name="connsiteY15" fmla="*/ 483219 h 2066692"/>
                <a:gd name="connsiteX16" fmla="*/ 1003610 w 2914185"/>
                <a:gd name="connsiteY16" fmla="*/ 483219 h 2066692"/>
                <a:gd name="connsiteX17" fmla="*/ 895927 w 2914185"/>
                <a:gd name="connsiteY17" fmla="*/ 532442 h 2066692"/>
                <a:gd name="connsiteX18" fmla="*/ 862361 w 2914185"/>
                <a:gd name="connsiteY18" fmla="*/ 631902 h 2066692"/>
                <a:gd name="connsiteX19" fmla="*/ 780585 w 2914185"/>
                <a:gd name="connsiteY19" fmla="*/ 904453 h 2066692"/>
                <a:gd name="connsiteX20" fmla="*/ 685198 w 2914185"/>
                <a:gd name="connsiteY20" fmla="*/ 810322 h 2066692"/>
                <a:gd name="connsiteX21" fmla="*/ 560072 w 2914185"/>
                <a:gd name="connsiteY21" fmla="*/ 728546 h 2066692"/>
                <a:gd name="connsiteX22" fmla="*/ 423746 w 2914185"/>
                <a:gd name="connsiteY22" fmla="*/ 669073 h 2066692"/>
                <a:gd name="connsiteX23" fmla="*/ 304800 w 2914185"/>
                <a:gd name="connsiteY23" fmla="*/ 624468 h 2066692"/>
                <a:gd name="connsiteX24" fmla="*/ 230458 w 2914185"/>
                <a:gd name="connsiteY24" fmla="*/ 602166 h 2066692"/>
                <a:gd name="connsiteX25" fmla="*/ 223024 w 2914185"/>
                <a:gd name="connsiteY25" fmla="*/ 7434 h 2066692"/>
                <a:gd name="connsiteX26" fmla="*/ 0 w 2914185"/>
                <a:gd name="connsiteY26" fmla="*/ 0 h 2066692"/>
                <a:gd name="connsiteX0" fmla="*/ 0 w 2914185"/>
                <a:gd name="connsiteY0" fmla="*/ 0 h 2066692"/>
                <a:gd name="connsiteX1" fmla="*/ 14868 w 2914185"/>
                <a:gd name="connsiteY1" fmla="*/ 2066692 h 2066692"/>
                <a:gd name="connsiteX2" fmla="*/ 230458 w 2914185"/>
                <a:gd name="connsiteY2" fmla="*/ 2066692 h 2066692"/>
                <a:gd name="connsiteX3" fmla="*/ 231715 w 2914185"/>
                <a:gd name="connsiteY3" fmla="*/ 1590907 h 2066692"/>
                <a:gd name="connsiteX4" fmla="*/ 2691161 w 2914185"/>
                <a:gd name="connsiteY4" fmla="*/ 1590907 h 2066692"/>
                <a:gd name="connsiteX5" fmla="*/ 2698595 w 2914185"/>
                <a:gd name="connsiteY5" fmla="*/ 2059258 h 2066692"/>
                <a:gd name="connsiteX6" fmla="*/ 2914185 w 2914185"/>
                <a:gd name="connsiteY6" fmla="*/ 2051824 h 2066692"/>
                <a:gd name="connsiteX7" fmla="*/ 2906751 w 2914185"/>
                <a:gd name="connsiteY7" fmla="*/ 1226634 h 2066692"/>
                <a:gd name="connsiteX8" fmla="*/ 236636 w 2914185"/>
                <a:gd name="connsiteY8" fmla="*/ 1220455 h 2066692"/>
                <a:gd name="connsiteX9" fmla="*/ 232971 w 2914185"/>
                <a:gd name="connsiteY9" fmla="*/ 1144858 h 2066692"/>
                <a:gd name="connsiteX10" fmla="*/ 2914185 w 2914185"/>
                <a:gd name="connsiteY10" fmla="*/ 1152292 h 2066692"/>
                <a:gd name="connsiteX11" fmla="*/ 2914185 w 2914185"/>
                <a:gd name="connsiteY11" fmla="*/ 810322 h 2066692"/>
                <a:gd name="connsiteX12" fmla="*/ 2899317 w 2914185"/>
                <a:gd name="connsiteY12" fmla="*/ 773151 h 2066692"/>
                <a:gd name="connsiteX13" fmla="*/ 2862146 w 2914185"/>
                <a:gd name="connsiteY13" fmla="*/ 698809 h 2066692"/>
                <a:gd name="connsiteX14" fmla="*/ 2772936 w 2914185"/>
                <a:gd name="connsiteY14" fmla="*/ 646770 h 2066692"/>
                <a:gd name="connsiteX15" fmla="*/ 1048215 w 2914185"/>
                <a:gd name="connsiteY15" fmla="*/ 483219 h 2066692"/>
                <a:gd name="connsiteX16" fmla="*/ 962046 w 2914185"/>
                <a:gd name="connsiteY16" fmla="*/ 487838 h 2066692"/>
                <a:gd name="connsiteX17" fmla="*/ 895927 w 2914185"/>
                <a:gd name="connsiteY17" fmla="*/ 532442 h 2066692"/>
                <a:gd name="connsiteX18" fmla="*/ 862361 w 2914185"/>
                <a:gd name="connsiteY18" fmla="*/ 631902 h 2066692"/>
                <a:gd name="connsiteX19" fmla="*/ 780585 w 2914185"/>
                <a:gd name="connsiteY19" fmla="*/ 904453 h 2066692"/>
                <a:gd name="connsiteX20" fmla="*/ 685198 w 2914185"/>
                <a:gd name="connsiteY20" fmla="*/ 810322 h 2066692"/>
                <a:gd name="connsiteX21" fmla="*/ 560072 w 2914185"/>
                <a:gd name="connsiteY21" fmla="*/ 728546 h 2066692"/>
                <a:gd name="connsiteX22" fmla="*/ 423746 w 2914185"/>
                <a:gd name="connsiteY22" fmla="*/ 669073 h 2066692"/>
                <a:gd name="connsiteX23" fmla="*/ 304800 w 2914185"/>
                <a:gd name="connsiteY23" fmla="*/ 624468 h 2066692"/>
                <a:gd name="connsiteX24" fmla="*/ 230458 w 2914185"/>
                <a:gd name="connsiteY24" fmla="*/ 602166 h 2066692"/>
                <a:gd name="connsiteX25" fmla="*/ 223024 w 2914185"/>
                <a:gd name="connsiteY25" fmla="*/ 7434 h 2066692"/>
                <a:gd name="connsiteX26" fmla="*/ 0 w 2914185"/>
                <a:gd name="connsiteY26" fmla="*/ 0 h 2066692"/>
                <a:gd name="connsiteX0" fmla="*/ 0 w 2914185"/>
                <a:gd name="connsiteY0" fmla="*/ 0 h 2066692"/>
                <a:gd name="connsiteX1" fmla="*/ 14868 w 2914185"/>
                <a:gd name="connsiteY1" fmla="*/ 2066692 h 2066692"/>
                <a:gd name="connsiteX2" fmla="*/ 230458 w 2914185"/>
                <a:gd name="connsiteY2" fmla="*/ 2066692 h 2066692"/>
                <a:gd name="connsiteX3" fmla="*/ 231715 w 2914185"/>
                <a:gd name="connsiteY3" fmla="*/ 1590907 h 2066692"/>
                <a:gd name="connsiteX4" fmla="*/ 2691161 w 2914185"/>
                <a:gd name="connsiteY4" fmla="*/ 1590907 h 2066692"/>
                <a:gd name="connsiteX5" fmla="*/ 2698595 w 2914185"/>
                <a:gd name="connsiteY5" fmla="*/ 2059258 h 2066692"/>
                <a:gd name="connsiteX6" fmla="*/ 2914185 w 2914185"/>
                <a:gd name="connsiteY6" fmla="*/ 2051824 h 2066692"/>
                <a:gd name="connsiteX7" fmla="*/ 2906751 w 2914185"/>
                <a:gd name="connsiteY7" fmla="*/ 1226634 h 2066692"/>
                <a:gd name="connsiteX8" fmla="*/ 236636 w 2914185"/>
                <a:gd name="connsiteY8" fmla="*/ 1220455 h 2066692"/>
                <a:gd name="connsiteX9" fmla="*/ 232971 w 2914185"/>
                <a:gd name="connsiteY9" fmla="*/ 1144858 h 2066692"/>
                <a:gd name="connsiteX10" fmla="*/ 2914185 w 2914185"/>
                <a:gd name="connsiteY10" fmla="*/ 1152292 h 2066692"/>
                <a:gd name="connsiteX11" fmla="*/ 2914185 w 2914185"/>
                <a:gd name="connsiteY11" fmla="*/ 810322 h 2066692"/>
                <a:gd name="connsiteX12" fmla="*/ 2899317 w 2914185"/>
                <a:gd name="connsiteY12" fmla="*/ 773151 h 2066692"/>
                <a:gd name="connsiteX13" fmla="*/ 2862146 w 2914185"/>
                <a:gd name="connsiteY13" fmla="*/ 698809 h 2066692"/>
                <a:gd name="connsiteX14" fmla="*/ 2772936 w 2914185"/>
                <a:gd name="connsiteY14" fmla="*/ 646770 h 2066692"/>
                <a:gd name="connsiteX15" fmla="*/ 1048215 w 2914185"/>
                <a:gd name="connsiteY15" fmla="*/ 483219 h 2066692"/>
                <a:gd name="connsiteX16" fmla="*/ 962046 w 2914185"/>
                <a:gd name="connsiteY16" fmla="*/ 487838 h 2066692"/>
                <a:gd name="connsiteX17" fmla="*/ 905163 w 2914185"/>
                <a:gd name="connsiteY17" fmla="*/ 546297 h 2066692"/>
                <a:gd name="connsiteX18" fmla="*/ 862361 w 2914185"/>
                <a:gd name="connsiteY18" fmla="*/ 631902 h 2066692"/>
                <a:gd name="connsiteX19" fmla="*/ 780585 w 2914185"/>
                <a:gd name="connsiteY19" fmla="*/ 904453 h 2066692"/>
                <a:gd name="connsiteX20" fmla="*/ 685198 w 2914185"/>
                <a:gd name="connsiteY20" fmla="*/ 810322 h 2066692"/>
                <a:gd name="connsiteX21" fmla="*/ 560072 w 2914185"/>
                <a:gd name="connsiteY21" fmla="*/ 728546 h 2066692"/>
                <a:gd name="connsiteX22" fmla="*/ 423746 w 2914185"/>
                <a:gd name="connsiteY22" fmla="*/ 669073 h 2066692"/>
                <a:gd name="connsiteX23" fmla="*/ 304800 w 2914185"/>
                <a:gd name="connsiteY23" fmla="*/ 624468 h 2066692"/>
                <a:gd name="connsiteX24" fmla="*/ 230458 w 2914185"/>
                <a:gd name="connsiteY24" fmla="*/ 602166 h 2066692"/>
                <a:gd name="connsiteX25" fmla="*/ 223024 w 2914185"/>
                <a:gd name="connsiteY25" fmla="*/ 7434 h 2066692"/>
                <a:gd name="connsiteX26" fmla="*/ 0 w 2914185"/>
                <a:gd name="connsiteY26" fmla="*/ 0 h 2066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14185" h="2066692">
                  <a:moveTo>
                    <a:pt x="0" y="0"/>
                  </a:moveTo>
                  <a:lnTo>
                    <a:pt x="14868" y="2066692"/>
                  </a:lnTo>
                  <a:lnTo>
                    <a:pt x="230458" y="2066692"/>
                  </a:lnTo>
                  <a:lnTo>
                    <a:pt x="231715" y="1590907"/>
                  </a:lnTo>
                  <a:lnTo>
                    <a:pt x="2691161" y="1590907"/>
                  </a:lnTo>
                  <a:lnTo>
                    <a:pt x="2698595" y="2059258"/>
                  </a:lnTo>
                  <a:lnTo>
                    <a:pt x="2914185" y="2051824"/>
                  </a:lnTo>
                  <a:lnTo>
                    <a:pt x="2906751" y="1226634"/>
                  </a:lnTo>
                  <a:lnTo>
                    <a:pt x="236636" y="1220455"/>
                  </a:lnTo>
                  <a:cubicBezTo>
                    <a:pt x="237474" y="1193196"/>
                    <a:pt x="232133" y="1172117"/>
                    <a:pt x="232971" y="1144858"/>
                  </a:cubicBezTo>
                  <a:lnTo>
                    <a:pt x="2914185" y="1152292"/>
                  </a:lnTo>
                  <a:lnTo>
                    <a:pt x="2914185" y="810322"/>
                  </a:lnTo>
                  <a:lnTo>
                    <a:pt x="2899317" y="773151"/>
                  </a:lnTo>
                  <a:lnTo>
                    <a:pt x="2862146" y="698809"/>
                  </a:lnTo>
                  <a:lnTo>
                    <a:pt x="2772936" y="646770"/>
                  </a:lnTo>
                  <a:lnTo>
                    <a:pt x="1048215" y="483219"/>
                  </a:lnTo>
                  <a:lnTo>
                    <a:pt x="962046" y="487838"/>
                  </a:lnTo>
                  <a:lnTo>
                    <a:pt x="905163" y="546297"/>
                  </a:lnTo>
                  <a:lnTo>
                    <a:pt x="862361" y="631902"/>
                  </a:lnTo>
                  <a:lnTo>
                    <a:pt x="780585" y="904453"/>
                  </a:lnTo>
                  <a:lnTo>
                    <a:pt x="685198" y="810322"/>
                  </a:lnTo>
                  <a:lnTo>
                    <a:pt x="560072" y="728546"/>
                  </a:lnTo>
                  <a:lnTo>
                    <a:pt x="423746" y="669073"/>
                  </a:lnTo>
                  <a:lnTo>
                    <a:pt x="304800" y="624468"/>
                  </a:lnTo>
                  <a:lnTo>
                    <a:pt x="230458" y="602166"/>
                  </a:lnTo>
                  <a:lnTo>
                    <a:pt x="223024" y="743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楕円 93"/>
            <p:cNvSpPr/>
            <p:nvPr/>
          </p:nvSpPr>
          <p:spPr>
            <a:xfrm>
              <a:off x="6667526" y="4723593"/>
              <a:ext cx="259855" cy="256821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フリーフォーム 94"/>
            <p:cNvSpPr/>
            <p:nvPr/>
          </p:nvSpPr>
          <p:spPr>
            <a:xfrm>
              <a:off x="7286930" y="4442972"/>
              <a:ext cx="106712" cy="89462"/>
            </a:xfrm>
            <a:custGeom>
              <a:avLst/>
              <a:gdLst>
                <a:gd name="connsiteX0" fmla="*/ 0 w 166254"/>
                <a:gd name="connsiteY0" fmla="*/ 0 h 221673"/>
                <a:gd name="connsiteX1" fmla="*/ 166254 w 166254"/>
                <a:gd name="connsiteY1" fmla="*/ 0 h 221673"/>
                <a:gd name="connsiteX2" fmla="*/ 0 w 166254"/>
                <a:gd name="connsiteY2" fmla="*/ 212436 h 221673"/>
                <a:gd name="connsiteX3" fmla="*/ 166254 w 166254"/>
                <a:gd name="connsiteY3" fmla="*/ 221673 h 221673"/>
                <a:gd name="connsiteX0" fmla="*/ 0 w 175491"/>
                <a:gd name="connsiteY0" fmla="*/ 0 h 212436"/>
                <a:gd name="connsiteX1" fmla="*/ 166254 w 175491"/>
                <a:gd name="connsiteY1" fmla="*/ 0 h 212436"/>
                <a:gd name="connsiteX2" fmla="*/ 0 w 175491"/>
                <a:gd name="connsiteY2" fmla="*/ 212436 h 212436"/>
                <a:gd name="connsiteX3" fmla="*/ 175491 w 175491"/>
                <a:gd name="connsiteY3" fmla="*/ 210127 h 212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491" h="212436">
                  <a:moveTo>
                    <a:pt x="0" y="0"/>
                  </a:moveTo>
                  <a:lnTo>
                    <a:pt x="166254" y="0"/>
                  </a:lnTo>
                  <a:lnTo>
                    <a:pt x="0" y="212436"/>
                  </a:lnTo>
                  <a:lnTo>
                    <a:pt x="175491" y="210127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フリーフォーム 95"/>
            <p:cNvSpPr/>
            <p:nvPr/>
          </p:nvSpPr>
          <p:spPr>
            <a:xfrm>
              <a:off x="7561986" y="4163323"/>
              <a:ext cx="138237" cy="116006"/>
            </a:xfrm>
            <a:custGeom>
              <a:avLst/>
              <a:gdLst>
                <a:gd name="connsiteX0" fmla="*/ 0 w 166254"/>
                <a:gd name="connsiteY0" fmla="*/ 0 h 221673"/>
                <a:gd name="connsiteX1" fmla="*/ 166254 w 166254"/>
                <a:gd name="connsiteY1" fmla="*/ 0 h 221673"/>
                <a:gd name="connsiteX2" fmla="*/ 0 w 166254"/>
                <a:gd name="connsiteY2" fmla="*/ 212436 h 221673"/>
                <a:gd name="connsiteX3" fmla="*/ 166254 w 166254"/>
                <a:gd name="connsiteY3" fmla="*/ 221673 h 221673"/>
                <a:gd name="connsiteX0" fmla="*/ 0 w 175491"/>
                <a:gd name="connsiteY0" fmla="*/ 0 h 212436"/>
                <a:gd name="connsiteX1" fmla="*/ 166254 w 175491"/>
                <a:gd name="connsiteY1" fmla="*/ 0 h 212436"/>
                <a:gd name="connsiteX2" fmla="*/ 0 w 175491"/>
                <a:gd name="connsiteY2" fmla="*/ 212436 h 212436"/>
                <a:gd name="connsiteX3" fmla="*/ 175491 w 175491"/>
                <a:gd name="connsiteY3" fmla="*/ 210127 h 212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491" h="212436">
                  <a:moveTo>
                    <a:pt x="0" y="0"/>
                  </a:moveTo>
                  <a:lnTo>
                    <a:pt x="166254" y="0"/>
                  </a:lnTo>
                  <a:lnTo>
                    <a:pt x="0" y="212436"/>
                  </a:lnTo>
                  <a:lnTo>
                    <a:pt x="175491" y="210127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フリーフォーム 96"/>
            <p:cNvSpPr>
              <a:spLocks noChangeAspect="1"/>
            </p:cNvSpPr>
            <p:nvPr/>
          </p:nvSpPr>
          <p:spPr>
            <a:xfrm>
              <a:off x="7010505" y="4681306"/>
              <a:ext cx="106712" cy="90367"/>
            </a:xfrm>
            <a:custGeom>
              <a:avLst/>
              <a:gdLst>
                <a:gd name="connsiteX0" fmla="*/ 0 w 166254"/>
                <a:gd name="connsiteY0" fmla="*/ 0 h 221673"/>
                <a:gd name="connsiteX1" fmla="*/ 166254 w 166254"/>
                <a:gd name="connsiteY1" fmla="*/ 0 h 221673"/>
                <a:gd name="connsiteX2" fmla="*/ 0 w 166254"/>
                <a:gd name="connsiteY2" fmla="*/ 212436 h 221673"/>
                <a:gd name="connsiteX3" fmla="*/ 166254 w 166254"/>
                <a:gd name="connsiteY3" fmla="*/ 221673 h 221673"/>
                <a:gd name="connsiteX0" fmla="*/ 0 w 175491"/>
                <a:gd name="connsiteY0" fmla="*/ 0 h 212436"/>
                <a:gd name="connsiteX1" fmla="*/ 166254 w 175491"/>
                <a:gd name="connsiteY1" fmla="*/ 0 h 212436"/>
                <a:gd name="connsiteX2" fmla="*/ 0 w 175491"/>
                <a:gd name="connsiteY2" fmla="*/ 212436 h 212436"/>
                <a:gd name="connsiteX3" fmla="*/ 175491 w 175491"/>
                <a:gd name="connsiteY3" fmla="*/ 210127 h 212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491" h="212436">
                  <a:moveTo>
                    <a:pt x="0" y="0"/>
                  </a:moveTo>
                  <a:lnTo>
                    <a:pt x="166254" y="0"/>
                  </a:lnTo>
                  <a:lnTo>
                    <a:pt x="0" y="212436"/>
                  </a:lnTo>
                  <a:lnTo>
                    <a:pt x="175491" y="210127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2" name="正方形/長方形 81"/>
          <p:cNvSpPr/>
          <p:nvPr/>
        </p:nvSpPr>
        <p:spPr>
          <a:xfrm>
            <a:off x="153909" y="8208878"/>
            <a:ext cx="4240642" cy="530234"/>
          </a:xfrm>
          <a:prstGeom prst="rect">
            <a:avLst/>
          </a:prstGeom>
          <a:solidFill>
            <a:srgbClr val="0361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正方形/長方形 82"/>
          <p:cNvSpPr>
            <a:spLocks/>
          </p:cNvSpPr>
          <p:nvPr/>
        </p:nvSpPr>
        <p:spPr>
          <a:xfrm>
            <a:off x="115203" y="2668811"/>
            <a:ext cx="4320000" cy="61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118355" y="7206171"/>
            <a:ext cx="4320000" cy="411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en-US" altLang="ja-JP" sz="2000" dirty="0" err="1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EmergencyContact</a:t>
            </a:r>
            <a:r>
              <a:rPr kumimoji="1" lang="en-US" altLang="ja-JP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kumimoji="1" lang="ja-JP" altLang="en-US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緊急連絡先</a:t>
            </a:r>
            <a:endParaRPr kumimoji="1" lang="ja-JP" altLang="en-US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pSp>
        <p:nvGrpSpPr>
          <p:cNvPr id="85" name="グループ化 84"/>
          <p:cNvGrpSpPr/>
          <p:nvPr/>
        </p:nvGrpSpPr>
        <p:grpSpPr>
          <a:xfrm>
            <a:off x="109199" y="8208878"/>
            <a:ext cx="4342408" cy="542929"/>
            <a:chOff x="1275389" y="7763499"/>
            <a:chExt cx="4342408" cy="542929"/>
          </a:xfrm>
        </p:grpSpPr>
        <p:sp>
          <p:nvSpPr>
            <p:cNvPr id="91" name="テキスト ボックス 90"/>
            <p:cNvSpPr txBox="1"/>
            <p:nvPr/>
          </p:nvSpPr>
          <p:spPr>
            <a:xfrm>
              <a:off x="1275389" y="7763499"/>
              <a:ext cx="28802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sz="200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福岡市</a:t>
              </a:r>
              <a:r>
                <a:rPr kumimoji="1" lang="ja-JP" altLang="en-US" sz="20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kumimoji="1" lang="ja-JP" altLang="en-US" sz="200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保健所</a:t>
              </a:r>
              <a:endParaRPr kumimoji="1" lang="ja-JP" altLang="en-US" sz="2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8" name="テキスト ボックス 97"/>
            <p:cNvSpPr txBox="1"/>
            <p:nvPr/>
          </p:nvSpPr>
          <p:spPr>
            <a:xfrm>
              <a:off x="1275389" y="8029429"/>
              <a:ext cx="43267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sz="1200" dirty="0">
                  <a:solidFill>
                    <a:schemeClr val="bg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</a:t>
              </a:r>
              <a:r>
                <a:rPr kumimoji="1" lang="ja-JP" altLang="en-US" sz="1200" dirty="0" smtClean="0">
                  <a:solidFill>
                    <a:schemeClr val="bg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　</a:t>
              </a:r>
              <a:r>
                <a:rPr kumimoji="1" lang="ja-JP" altLang="en-US" sz="1200" dirty="0" smtClean="0">
                  <a:solidFill>
                    <a:schemeClr val="bg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 </a:t>
              </a:r>
              <a:r>
                <a:rPr kumimoji="1" lang="en-US" altLang="ja-JP" sz="1200" dirty="0" smtClean="0">
                  <a:solidFill>
                    <a:schemeClr val="bg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Health and Welfare Center Fukuoka City</a:t>
              </a:r>
              <a:endParaRPr kumimoji="1" lang="ja-JP" altLang="en-US" sz="12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grpSp>
          <p:nvGrpSpPr>
            <p:cNvPr id="99" name="グループ化 98"/>
            <p:cNvGrpSpPr/>
            <p:nvPr/>
          </p:nvGrpSpPr>
          <p:grpSpPr>
            <a:xfrm>
              <a:off x="3990938" y="7898098"/>
              <a:ext cx="1626859" cy="261610"/>
              <a:chOff x="3990938" y="7883230"/>
              <a:chExt cx="1626859" cy="261610"/>
            </a:xfrm>
          </p:grpSpPr>
          <p:sp>
            <p:nvSpPr>
              <p:cNvPr id="100" name="テキスト ボックス 99"/>
              <p:cNvSpPr txBox="1"/>
              <p:nvPr/>
            </p:nvSpPr>
            <p:spPr>
              <a:xfrm>
                <a:off x="3990938" y="7883230"/>
                <a:ext cx="988132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050" dirty="0" smtClean="0">
                    <a:solidFill>
                      <a:schemeClr val="bg1"/>
                    </a:solidFill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福　　保</a:t>
                </a:r>
                <a:r>
                  <a:rPr kumimoji="1" lang="ja-JP" altLang="en-US" sz="1050" dirty="0" smtClean="0">
                    <a:solidFill>
                      <a:schemeClr val="bg1"/>
                    </a:solidFill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環第　</a:t>
                </a:r>
                <a:endParaRPr kumimoji="1" lang="ja-JP" altLang="en-US" sz="1050" dirty="0">
                  <a:solidFill>
                    <a:schemeClr val="bg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endParaRPr>
              </a:p>
            </p:txBody>
          </p:sp>
          <p:sp>
            <p:nvSpPr>
              <p:cNvPr id="101" name="テキスト ボックス 100"/>
              <p:cNvSpPr txBox="1"/>
              <p:nvPr/>
            </p:nvSpPr>
            <p:spPr>
              <a:xfrm>
                <a:off x="4629665" y="7883230"/>
                <a:ext cx="98813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kumimoji="1" lang="ja-JP" altLang="en-US" sz="1050" dirty="0" smtClean="0">
                    <a:solidFill>
                      <a:schemeClr val="bg1"/>
                    </a:solidFill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号</a:t>
                </a:r>
                <a:endParaRPr kumimoji="1" lang="ja-JP" altLang="en-US" sz="1050" dirty="0">
                  <a:solidFill>
                    <a:schemeClr val="bg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endParaRPr>
              </a:p>
            </p:txBody>
          </p:sp>
        </p:grpSp>
      </p:grpSp>
      <p:sp>
        <p:nvSpPr>
          <p:cNvPr id="102" name="正方形/長方形 101"/>
          <p:cNvSpPr/>
          <p:nvPr/>
        </p:nvSpPr>
        <p:spPr>
          <a:xfrm>
            <a:off x="157218" y="3502068"/>
            <a:ext cx="4240642" cy="3726706"/>
          </a:xfrm>
          <a:prstGeom prst="rect">
            <a:avLst/>
          </a:prstGeom>
          <a:solidFill>
            <a:srgbClr val="0361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星 5 102"/>
          <p:cNvSpPr>
            <a:spLocks noChangeAspect="1"/>
          </p:cNvSpPr>
          <p:nvPr/>
        </p:nvSpPr>
        <p:spPr>
          <a:xfrm rot="19922864">
            <a:off x="987690" y="5052519"/>
            <a:ext cx="176201" cy="173666"/>
          </a:xfrm>
          <a:prstGeom prst="star5">
            <a:avLst>
              <a:gd name="adj" fmla="val 25844"/>
              <a:gd name="hf" fmla="val 105146"/>
              <a:gd name="vf" fmla="val 110557"/>
            </a:avLst>
          </a:prstGeom>
          <a:solidFill>
            <a:srgbClr val="0361AD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星 5 103"/>
          <p:cNvSpPr>
            <a:spLocks noChangeAspect="1"/>
          </p:cNvSpPr>
          <p:nvPr/>
        </p:nvSpPr>
        <p:spPr>
          <a:xfrm rot="19922864">
            <a:off x="3043963" y="4856868"/>
            <a:ext cx="176201" cy="173666"/>
          </a:xfrm>
          <a:prstGeom prst="star5">
            <a:avLst>
              <a:gd name="adj" fmla="val 25844"/>
              <a:gd name="hf" fmla="val 105146"/>
              <a:gd name="vf" fmla="val 110557"/>
            </a:avLst>
          </a:prstGeom>
          <a:solidFill>
            <a:srgbClr val="0361AD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星 5 104"/>
          <p:cNvSpPr>
            <a:spLocks noChangeAspect="1"/>
          </p:cNvSpPr>
          <p:nvPr/>
        </p:nvSpPr>
        <p:spPr>
          <a:xfrm rot="19922864">
            <a:off x="3511085" y="5472556"/>
            <a:ext cx="176201" cy="173666"/>
          </a:xfrm>
          <a:prstGeom prst="star5">
            <a:avLst>
              <a:gd name="adj" fmla="val 25844"/>
              <a:gd name="hf" fmla="val 105146"/>
              <a:gd name="vf" fmla="val 110557"/>
            </a:avLst>
          </a:prstGeom>
          <a:solidFill>
            <a:srgbClr val="0361AD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月 105"/>
          <p:cNvSpPr/>
          <p:nvPr/>
        </p:nvSpPr>
        <p:spPr>
          <a:xfrm rot="12796435">
            <a:off x="3256780" y="4872884"/>
            <a:ext cx="383884" cy="623474"/>
          </a:xfrm>
          <a:prstGeom prst="moon">
            <a:avLst>
              <a:gd name="adj" fmla="val 45608"/>
            </a:avLst>
          </a:prstGeom>
          <a:solidFill>
            <a:srgbClr val="0361AD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 106"/>
          <p:cNvSpPr/>
          <p:nvPr/>
        </p:nvSpPr>
        <p:spPr>
          <a:xfrm>
            <a:off x="958034" y="4938959"/>
            <a:ext cx="2577086" cy="2203704"/>
          </a:xfrm>
          <a:custGeom>
            <a:avLst/>
            <a:gdLst>
              <a:gd name="connsiteX0" fmla="*/ 0 w 5412059"/>
              <a:gd name="connsiteY0" fmla="*/ 1984917 h 5434361"/>
              <a:gd name="connsiteX1" fmla="*/ 215591 w 5412059"/>
              <a:gd name="connsiteY1" fmla="*/ 2282283 h 5434361"/>
              <a:gd name="connsiteX2" fmla="*/ 438615 w 5412059"/>
              <a:gd name="connsiteY2" fmla="*/ 2133600 h 5434361"/>
              <a:gd name="connsiteX3" fmla="*/ 431181 w 5412059"/>
              <a:gd name="connsiteY3" fmla="*/ 5434361 h 5434361"/>
              <a:gd name="connsiteX4" fmla="*/ 4988313 w 5412059"/>
              <a:gd name="connsiteY4" fmla="*/ 5426927 h 5434361"/>
              <a:gd name="connsiteX5" fmla="*/ 4995747 w 5412059"/>
              <a:gd name="connsiteY5" fmla="*/ 2118731 h 5434361"/>
              <a:gd name="connsiteX6" fmla="*/ 5203903 w 5412059"/>
              <a:gd name="connsiteY6" fmla="*/ 2289717 h 5434361"/>
              <a:gd name="connsiteX7" fmla="*/ 5412059 w 5412059"/>
              <a:gd name="connsiteY7" fmla="*/ 1984917 h 5434361"/>
              <a:gd name="connsiteX8" fmla="*/ 2713464 w 5412059"/>
              <a:gd name="connsiteY8" fmla="*/ 0 h 5434361"/>
              <a:gd name="connsiteX9" fmla="*/ 0 w 5412059"/>
              <a:gd name="connsiteY9" fmla="*/ 1984917 h 5434361"/>
              <a:gd name="connsiteX0" fmla="*/ 0 w 5412059"/>
              <a:gd name="connsiteY0" fmla="*/ 1984917 h 5434361"/>
              <a:gd name="connsiteX1" fmla="*/ 215591 w 5412059"/>
              <a:gd name="connsiteY1" fmla="*/ 2282283 h 5434361"/>
              <a:gd name="connsiteX2" fmla="*/ 438615 w 5412059"/>
              <a:gd name="connsiteY2" fmla="*/ 2133600 h 5434361"/>
              <a:gd name="connsiteX3" fmla="*/ 431181 w 5412059"/>
              <a:gd name="connsiteY3" fmla="*/ 5434361 h 5434361"/>
              <a:gd name="connsiteX4" fmla="*/ 4988313 w 5412059"/>
              <a:gd name="connsiteY4" fmla="*/ 5426927 h 5434361"/>
              <a:gd name="connsiteX5" fmla="*/ 4988313 w 5412059"/>
              <a:gd name="connsiteY5" fmla="*/ 2118731 h 5434361"/>
              <a:gd name="connsiteX6" fmla="*/ 5203903 w 5412059"/>
              <a:gd name="connsiteY6" fmla="*/ 2289717 h 5434361"/>
              <a:gd name="connsiteX7" fmla="*/ 5412059 w 5412059"/>
              <a:gd name="connsiteY7" fmla="*/ 1984917 h 5434361"/>
              <a:gd name="connsiteX8" fmla="*/ 2713464 w 5412059"/>
              <a:gd name="connsiteY8" fmla="*/ 0 h 5434361"/>
              <a:gd name="connsiteX9" fmla="*/ 0 w 5412059"/>
              <a:gd name="connsiteY9" fmla="*/ 1984917 h 5434361"/>
              <a:gd name="connsiteX0" fmla="*/ 0 w 5412059"/>
              <a:gd name="connsiteY0" fmla="*/ 1984917 h 5434361"/>
              <a:gd name="connsiteX1" fmla="*/ 215591 w 5412059"/>
              <a:gd name="connsiteY1" fmla="*/ 2282283 h 5434361"/>
              <a:gd name="connsiteX2" fmla="*/ 438615 w 5412059"/>
              <a:gd name="connsiteY2" fmla="*/ 2133600 h 5434361"/>
              <a:gd name="connsiteX3" fmla="*/ 431181 w 5412059"/>
              <a:gd name="connsiteY3" fmla="*/ 5434361 h 5434361"/>
              <a:gd name="connsiteX4" fmla="*/ 4988313 w 5412059"/>
              <a:gd name="connsiteY4" fmla="*/ 5426927 h 5434361"/>
              <a:gd name="connsiteX5" fmla="*/ 4980879 w 5412059"/>
              <a:gd name="connsiteY5" fmla="*/ 2126166 h 5434361"/>
              <a:gd name="connsiteX6" fmla="*/ 5203903 w 5412059"/>
              <a:gd name="connsiteY6" fmla="*/ 2289717 h 5434361"/>
              <a:gd name="connsiteX7" fmla="*/ 5412059 w 5412059"/>
              <a:gd name="connsiteY7" fmla="*/ 1984917 h 5434361"/>
              <a:gd name="connsiteX8" fmla="*/ 2713464 w 5412059"/>
              <a:gd name="connsiteY8" fmla="*/ 0 h 5434361"/>
              <a:gd name="connsiteX9" fmla="*/ 0 w 5412059"/>
              <a:gd name="connsiteY9" fmla="*/ 1984917 h 5434361"/>
              <a:gd name="connsiteX0" fmla="*/ 0 w 5412059"/>
              <a:gd name="connsiteY0" fmla="*/ 1984917 h 5434361"/>
              <a:gd name="connsiteX1" fmla="*/ 215591 w 5412059"/>
              <a:gd name="connsiteY1" fmla="*/ 2282283 h 5434361"/>
              <a:gd name="connsiteX2" fmla="*/ 445848 w 5412059"/>
              <a:gd name="connsiteY2" fmla="*/ 1923476 h 5434361"/>
              <a:gd name="connsiteX3" fmla="*/ 431181 w 5412059"/>
              <a:gd name="connsiteY3" fmla="*/ 5434361 h 5434361"/>
              <a:gd name="connsiteX4" fmla="*/ 4988313 w 5412059"/>
              <a:gd name="connsiteY4" fmla="*/ 5426927 h 5434361"/>
              <a:gd name="connsiteX5" fmla="*/ 4980879 w 5412059"/>
              <a:gd name="connsiteY5" fmla="*/ 2126166 h 5434361"/>
              <a:gd name="connsiteX6" fmla="*/ 5203903 w 5412059"/>
              <a:gd name="connsiteY6" fmla="*/ 2289717 h 5434361"/>
              <a:gd name="connsiteX7" fmla="*/ 5412059 w 5412059"/>
              <a:gd name="connsiteY7" fmla="*/ 1984917 h 5434361"/>
              <a:gd name="connsiteX8" fmla="*/ 2713464 w 5412059"/>
              <a:gd name="connsiteY8" fmla="*/ 0 h 5434361"/>
              <a:gd name="connsiteX9" fmla="*/ 0 w 5412059"/>
              <a:gd name="connsiteY9" fmla="*/ 1984917 h 5434361"/>
              <a:gd name="connsiteX0" fmla="*/ 0 w 5412059"/>
              <a:gd name="connsiteY0" fmla="*/ 1984917 h 5434361"/>
              <a:gd name="connsiteX1" fmla="*/ 114345 w 5412059"/>
              <a:gd name="connsiteY1" fmla="*/ 2202235 h 5434361"/>
              <a:gd name="connsiteX2" fmla="*/ 445848 w 5412059"/>
              <a:gd name="connsiteY2" fmla="*/ 1923476 h 5434361"/>
              <a:gd name="connsiteX3" fmla="*/ 431181 w 5412059"/>
              <a:gd name="connsiteY3" fmla="*/ 5434361 h 5434361"/>
              <a:gd name="connsiteX4" fmla="*/ 4988313 w 5412059"/>
              <a:gd name="connsiteY4" fmla="*/ 5426927 h 5434361"/>
              <a:gd name="connsiteX5" fmla="*/ 4980879 w 5412059"/>
              <a:gd name="connsiteY5" fmla="*/ 2126166 h 5434361"/>
              <a:gd name="connsiteX6" fmla="*/ 5203903 w 5412059"/>
              <a:gd name="connsiteY6" fmla="*/ 2289717 h 5434361"/>
              <a:gd name="connsiteX7" fmla="*/ 5412059 w 5412059"/>
              <a:gd name="connsiteY7" fmla="*/ 1984917 h 5434361"/>
              <a:gd name="connsiteX8" fmla="*/ 2713464 w 5412059"/>
              <a:gd name="connsiteY8" fmla="*/ 0 h 5434361"/>
              <a:gd name="connsiteX9" fmla="*/ 0 w 5412059"/>
              <a:gd name="connsiteY9" fmla="*/ 1984917 h 5434361"/>
              <a:gd name="connsiteX0" fmla="*/ 0 w 5412059"/>
              <a:gd name="connsiteY0" fmla="*/ 1984917 h 5434361"/>
              <a:gd name="connsiteX1" fmla="*/ 99881 w 5412059"/>
              <a:gd name="connsiteY1" fmla="*/ 2202235 h 5434361"/>
              <a:gd name="connsiteX2" fmla="*/ 445848 w 5412059"/>
              <a:gd name="connsiteY2" fmla="*/ 1923476 h 5434361"/>
              <a:gd name="connsiteX3" fmla="*/ 431181 w 5412059"/>
              <a:gd name="connsiteY3" fmla="*/ 5434361 h 5434361"/>
              <a:gd name="connsiteX4" fmla="*/ 4988313 w 5412059"/>
              <a:gd name="connsiteY4" fmla="*/ 5426927 h 5434361"/>
              <a:gd name="connsiteX5" fmla="*/ 4980879 w 5412059"/>
              <a:gd name="connsiteY5" fmla="*/ 2126166 h 5434361"/>
              <a:gd name="connsiteX6" fmla="*/ 5203903 w 5412059"/>
              <a:gd name="connsiteY6" fmla="*/ 2289717 h 5434361"/>
              <a:gd name="connsiteX7" fmla="*/ 5412059 w 5412059"/>
              <a:gd name="connsiteY7" fmla="*/ 1984917 h 5434361"/>
              <a:gd name="connsiteX8" fmla="*/ 2713464 w 5412059"/>
              <a:gd name="connsiteY8" fmla="*/ 0 h 5434361"/>
              <a:gd name="connsiteX9" fmla="*/ 0 w 5412059"/>
              <a:gd name="connsiteY9" fmla="*/ 1984917 h 5434361"/>
              <a:gd name="connsiteX0" fmla="*/ 0 w 5412059"/>
              <a:gd name="connsiteY0" fmla="*/ 1984917 h 5434361"/>
              <a:gd name="connsiteX1" fmla="*/ 99881 w 5412059"/>
              <a:gd name="connsiteY1" fmla="*/ 2202235 h 5434361"/>
              <a:gd name="connsiteX2" fmla="*/ 445848 w 5412059"/>
              <a:gd name="connsiteY2" fmla="*/ 1923476 h 5434361"/>
              <a:gd name="connsiteX3" fmla="*/ 431181 w 5412059"/>
              <a:gd name="connsiteY3" fmla="*/ 5434361 h 5434361"/>
              <a:gd name="connsiteX4" fmla="*/ 4988313 w 5412059"/>
              <a:gd name="connsiteY4" fmla="*/ 5426927 h 5434361"/>
              <a:gd name="connsiteX5" fmla="*/ 4972178 w 5412059"/>
              <a:gd name="connsiteY5" fmla="*/ 1885373 h 5434361"/>
              <a:gd name="connsiteX6" fmla="*/ 5203903 w 5412059"/>
              <a:gd name="connsiteY6" fmla="*/ 2289717 h 5434361"/>
              <a:gd name="connsiteX7" fmla="*/ 5412059 w 5412059"/>
              <a:gd name="connsiteY7" fmla="*/ 1984917 h 5434361"/>
              <a:gd name="connsiteX8" fmla="*/ 2713464 w 5412059"/>
              <a:gd name="connsiteY8" fmla="*/ 0 h 5434361"/>
              <a:gd name="connsiteX9" fmla="*/ 0 w 5412059"/>
              <a:gd name="connsiteY9" fmla="*/ 1984917 h 5434361"/>
              <a:gd name="connsiteX0" fmla="*/ 0 w 5412059"/>
              <a:gd name="connsiteY0" fmla="*/ 1984917 h 5434361"/>
              <a:gd name="connsiteX1" fmla="*/ 99881 w 5412059"/>
              <a:gd name="connsiteY1" fmla="*/ 2202235 h 5434361"/>
              <a:gd name="connsiteX2" fmla="*/ 445848 w 5412059"/>
              <a:gd name="connsiteY2" fmla="*/ 1923476 h 5434361"/>
              <a:gd name="connsiteX3" fmla="*/ 431181 w 5412059"/>
              <a:gd name="connsiteY3" fmla="*/ 5434361 h 5434361"/>
              <a:gd name="connsiteX4" fmla="*/ 4988313 w 5412059"/>
              <a:gd name="connsiteY4" fmla="*/ 5426927 h 5434361"/>
              <a:gd name="connsiteX5" fmla="*/ 4972178 w 5412059"/>
              <a:gd name="connsiteY5" fmla="*/ 1885373 h 5434361"/>
              <a:gd name="connsiteX6" fmla="*/ 5360535 w 5412059"/>
              <a:gd name="connsiteY6" fmla="*/ 2229519 h 5434361"/>
              <a:gd name="connsiteX7" fmla="*/ 5412059 w 5412059"/>
              <a:gd name="connsiteY7" fmla="*/ 1984917 h 5434361"/>
              <a:gd name="connsiteX8" fmla="*/ 2713464 w 5412059"/>
              <a:gd name="connsiteY8" fmla="*/ 0 h 5434361"/>
              <a:gd name="connsiteX9" fmla="*/ 0 w 5412059"/>
              <a:gd name="connsiteY9" fmla="*/ 1984917 h 5434361"/>
              <a:gd name="connsiteX0" fmla="*/ 0 w 5412059"/>
              <a:gd name="connsiteY0" fmla="*/ 1984917 h 5434361"/>
              <a:gd name="connsiteX1" fmla="*/ 99881 w 5412059"/>
              <a:gd name="connsiteY1" fmla="*/ 2202235 h 5434361"/>
              <a:gd name="connsiteX2" fmla="*/ 445848 w 5412059"/>
              <a:gd name="connsiteY2" fmla="*/ 1923476 h 5434361"/>
              <a:gd name="connsiteX3" fmla="*/ 431181 w 5412059"/>
              <a:gd name="connsiteY3" fmla="*/ 5434361 h 5434361"/>
              <a:gd name="connsiteX4" fmla="*/ 4988313 w 5412059"/>
              <a:gd name="connsiteY4" fmla="*/ 5426927 h 5434361"/>
              <a:gd name="connsiteX5" fmla="*/ 4972178 w 5412059"/>
              <a:gd name="connsiteY5" fmla="*/ 1885373 h 5434361"/>
              <a:gd name="connsiteX6" fmla="*/ 5343133 w 5412059"/>
              <a:gd name="connsiteY6" fmla="*/ 2193401 h 5434361"/>
              <a:gd name="connsiteX7" fmla="*/ 5412059 w 5412059"/>
              <a:gd name="connsiteY7" fmla="*/ 1984917 h 5434361"/>
              <a:gd name="connsiteX8" fmla="*/ 2713464 w 5412059"/>
              <a:gd name="connsiteY8" fmla="*/ 0 h 5434361"/>
              <a:gd name="connsiteX9" fmla="*/ 0 w 5412059"/>
              <a:gd name="connsiteY9" fmla="*/ 1984917 h 5434361"/>
              <a:gd name="connsiteX0" fmla="*/ 0 w 5412059"/>
              <a:gd name="connsiteY0" fmla="*/ 1984917 h 5434361"/>
              <a:gd name="connsiteX1" fmla="*/ 99881 w 5412059"/>
              <a:gd name="connsiteY1" fmla="*/ 2202235 h 5434361"/>
              <a:gd name="connsiteX2" fmla="*/ 445848 w 5412059"/>
              <a:gd name="connsiteY2" fmla="*/ 1923476 h 5434361"/>
              <a:gd name="connsiteX3" fmla="*/ 431181 w 5412059"/>
              <a:gd name="connsiteY3" fmla="*/ 5434361 h 5434361"/>
              <a:gd name="connsiteX4" fmla="*/ 4988313 w 5412059"/>
              <a:gd name="connsiteY4" fmla="*/ 5426927 h 5434361"/>
              <a:gd name="connsiteX5" fmla="*/ 4972178 w 5412059"/>
              <a:gd name="connsiteY5" fmla="*/ 1885373 h 5434361"/>
              <a:gd name="connsiteX6" fmla="*/ 5343133 w 5412059"/>
              <a:gd name="connsiteY6" fmla="*/ 2163484 h 5434361"/>
              <a:gd name="connsiteX7" fmla="*/ 5412059 w 5412059"/>
              <a:gd name="connsiteY7" fmla="*/ 1984917 h 5434361"/>
              <a:gd name="connsiteX8" fmla="*/ 2713464 w 5412059"/>
              <a:gd name="connsiteY8" fmla="*/ 0 h 5434361"/>
              <a:gd name="connsiteX9" fmla="*/ 0 w 5412059"/>
              <a:gd name="connsiteY9" fmla="*/ 1984917 h 5434361"/>
              <a:gd name="connsiteX0" fmla="*/ 0 w 5412059"/>
              <a:gd name="connsiteY0" fmla="*/ 1984917 h 5434361"/>
              <a:gd name="connsiteX1" fmla="*/ 99881 w 5412059"/>
              <a:gd name="connsiteY1" fmla="*/ 2202235 h 5434361"/>
              <a:gd name="connsiteX2" fmla="*/ 445848 w 5412059"/>
              <a:gd name="connsiteY2" fmla="*/ 1923476 h 5434361"/>
              <a:gd name="connsiteX3" fmla="*/ 431181 w 5412059"/>
              <a:gd name="connsiteY3" fmla="*/ 5434361 h 5434361"/>
              <a:gd name="connsiteX4" fmla="*/ 4988313 w 5412059"/>
              <a:gd name="connsiteY4" fmla="*/ 5426927 h 5434361"/>
              <a:gd name="connsiteX5" fmla="*/ 4972179 w 5412059"/>
              <a:gd name="connsiteY5" fmla="*/ 1915741 h 5434361"/>
              <a:gd name="connsiteX6" fmla="*/ 5343133 w 5412059"/>
              <a:gd name="connsiteY6" fmla="*/ 2163484 h 5434361"/>
              <a:gd name="connsiteX7" fmla="*/ 5412059 w 5412059"/>
              <a:gd name="connsiteY7" fmla="*/ 1984917 h 5434361"/>
              <a:gd name="connsiteX8" fmla="*/ 2713464 w 5412059"/>
              <a:gd name="connsiteY8" fmla="*/ 0 h 5434361"/>
              <a:gd name="connsiteX9" fmla="*/ 0 w 5412059"/>
              <a:gd name="connsiteY9" fmla="*/ 1984917 h 543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12059" h="5434361">
                <a:moveTo>
                  <a:pt x="0" y="1984917"/>
                </a:moveTo>
                <a:lnTo>
                  <a:pt x="99881" y="2202235"/>
                </a:lnTo>
                <a:lnTo>
                  <a:pt x="445848" y="1923476"/>
                </a:lnTo>
                <a:lnTo>
                  <a:pt x="431181" y="5434361"/>
                </a:lnTo>
                <a:lnTo>
                  <a:pt x="4988313" y="5426927"/>
                </a:lnTo>
                <a:cubicBezTo>
                  <a:pt x="4982935" y="4246409"/>
                  <a:pt x="4977557" y="3096259"/>
                  <a:pt x="4972179" y="1915741"/>
                </a:cubicBezTo>
                <a:lnTo>
                  <a:pt x="5343133" y="2163484"/>
                </a:lnTo>
                <a:lnTo>
                  <a:pt x="5412059" y="1984917"/>
                </a:lnTo>
                <a:lnTo>
                  <a:pt x="2713464" y="0"/>
                </a:lnTo>
                <a:lnTo>
                  <a:pt x="0" y="198491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 107"/>
          <p:cNvSpPr/>
          <p:nvPr/>
        </p:nvSpPr>
        <p:spPr>
          <a:xfrm>
            <a:off x="1262974" y="5073558"/>
            <a:ext cx="1982295" cy="1972084"/>
          </a:xfrm>
          <a:custGeom>
            <a:avLst/>
            <a:gdLst>
              <a:gd name="connsiteX0" fmla="*/ 1947746 w 3873190"/>
              <a:gd name="connsiteY0" fmla="*/ 0 h 4601737"/>
              <a:gd name="connsiteX1" fmla="*/ 0 w 3873190"/>
              <a:gd name="connsiteY1" fmla="*/ 1419922 h 4601737"/>
              <a:gd name="connsiteX2" fmla="*/ 0 w 3873190"/>
              <a:gd name="connsiteY2" fmla="*/ 4601737 h 4601737"/>
              <a:gd name="connsiteX3" fmla="*/ 3873190 w 3873190"/>
              <a:gd name="connsiteY3" fmla="*/ 4601737 h 4601737"/>
              <a:gd name="connsiteX4" fmla="*/ 3873190 w 3873190"/>
              <a:gd name="connsiteY4" fmla="*/ 1412488 h 4601737"/>
              <a:gd name="connsiteX5" fmla="*/ 1947746 w 3873190"/>
              <a:gd name="connsiteY5" fmla="*/ 0 h 4601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73190" h="4601737">
                <a:moveTo>
                  <a:pt x="1947746" y="0"/>
                </a:moveTo>
                <a:lnTo>
                  <a:pt x="0" y="1419922"/>
                </a:lnTo>
                <a:lnTo>
                  <a:pt x="0" y="4601737"/>
                </a:lnTo>
                <a:lnTo>
                  <a:pt x="3873190" y="4601737"/>
                </a:lnTo>
                <a:lnTo>
                  <a:pt x="3873190" y="1412488"/>
                </a:lnTo>
                <a:lnTo>
                  <a:pt x="1947746" y="0"/>
                </a:lnTo>
                <a:close/>
              </a:path>
            </a:pathLst>
          </a:custGeom>
          <a:solidFill>
            <a:srgbClr val="0361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 108"/>
          <p:cNvSpPr/>
          <p:nvPr/>
        </p:nvSpPr>
        <p:spPr>
          <a:xfrm>
            <a:off x="2650039" y="5725509"/>
            <a:ext cx="460002" cy="613621"/>
          </a:xfrm>
          <a:custGeom>
            <a:avLst/>
            <a:gdLst>
              <a:gd name="connsiteX0" fmla="*/ 215590 w 951571"/>
              <a:gd name="connsiteY0" fmla="*/ 0 h 1457093"/>
              <a:gd name="connsiteX1" fmla="*/ 743415 w 951571"/>
              <a:gd name="connsiteY1" fmla="*/ 7434 h 1457093"/>
              <a:gd name="connsiteX2" fmla="*/ 951571 w 951571"/>
              <a:gd name="connsiteY2" fmla="*/ 557561 h 1457093"/>
              <a:gd name="connsiteX3" fmla="*/ 550127 w 951571"/>
              <a:gd name="connsiteY3" fmla="*/ 550127 h 1457093"/>
              <a:gd name="connsiteX4" fmla="*/ 535259 w 951571"/>
              <a:gd name="connsiteY4" fmla="*/ 1457093 h 1457093"/>
              <a:gd name="connsiteX5" fmla="*/ 431181 w 951571"/>
              <a:gd name="connsiteY5" fmla="*/ 1457093 h 1457093"/>
              <a:gd name="connsiteX6" fmla="*/ 431181 w 951571"/>
              <a:gd name="connsiteY6" fmla="*/ 557561 h 1457093"/>
              <a:gd name="connsiteX7" fmla="*/ 0 w 951571"/>
              <a:gd name="connsiteY7" fmla="*/ 550127 h 1457093"/>
              <a:gd name="connsiteX8" fmla="*/ 215590 w 951571"/>
              <a:gd name="connsiteY8" fmla="*/ 0 h 1457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1571" h="1457093">
                <a:moveTo>
                  <a:pt x="215590" y="0"/>
                </a:moveTo>
                <a:lnTo>
                  <a:pt x="743415" y="7434"/>
                </a:lnTo>
                <a:lnTo>
                  <a:pt x="951571" y="557561"/>
                </a:lnTo>
                <a:lnTo>
                  <a:pt x="550127" y="550127"/>
                </a:lnTo>
                <a:lnTo>
                  <a:pt x="535259" y="1457093"/>
                </a:lnTo>
                <a:lnTo>
                  <a:pt x="431181" y="1457093"/>
                </a:lnTo>
                <a:lnTo>
                  <a:pt x="431181" y="557561"/>
                </a:lnTo>
                <a:lnTo>
                  <a:pt x="0" y="550127"/>
                </a:lnTo>
                <a:lnTo>
                  <a:pt x="215590" y="0"/>
                </a:lnTo>
                <a:close/>
              </a:path>
            </a:pathLst>
          </a:custGeom>
          <a:solidFill>
            <a:srgbClr val="0361AD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 109"/>
          <p:cNvSpPr/>
          <p:nvPr/>
        </p:nvSpPr>
        <p:spPr>
          <a:xfrm>
            <a:off x="1391454" y="6138715"/>
            <a:ext cx="1703800" cy="783334"/>
          </a:xfrm>
          <a:custGeom>
            <a:avLst/>
            <a:gdLst>
              <a:gd name="connsiteX0" fmla="*/ 0 w 2914185"/>
              <a:gd name="connsiteY0" fmla="*/ 0 h 2066692"/>
              <a:gd name="connsiteX1" fmla="*/ 14868 w 2914185"/>
              <a:gd name="connsiteY1" fmla="*/ 2066692 h 2066692"/>
              <a:gd name="connsiteX2" fmla="*/ 230458 w 2914185"/>
              <a:gd name="connsiteY2" fmla="*/ 2066692 h 2066692"/>
              <a:gd name="connsiteX3" fmla="*/ 237893 w 2914185"/>
              <a:gd name="connsiteY3" fmla="*/ 1590907 h 2066692"/>
              <a:gd name="connsiteX4" fmla="*/ 2691161 w 2914185"/>
              <a:gd name="connsiteY4" fmla="*/ 1590907 h 2066692"/>
              <a:gd name="connsiteX5" fmla="*/ 2698595 w 2914185"/>
              <a:gd name="connsiteY5" fmla="*/ 2059258 h 2066692"/>
              <a:gd name="connsiteX6" fmla="*/ 2914185 w 2914185"/>
              <a:gd name="connsiteY6" fmla="*/ 2051824 h 2066692"/>
              <a:gd name="connsiteX7" fmla="*/ 2906751 w 2914185"/>
              <a:gd name="connsiteY7" fmla="*/ 1226634 h 2066692"/>
              <a:gd name="connsiteX8" fmla="*/ 230458 w 2914185"/>
              <a:gd name="connsiteY8" fmla="*/ 1226634 h 2066692"/>
              <a:gd name="connsiteX9" fmla="*/ 245327 w 2914185"/>
              <a:gd name="connsiteY9" fmla="*/ 1144858 h 2066692"/>
              <a:gd name="connsiteX10" fmla="*/ 2914185 w 2914185"/>
              <a:gd name="connsiteY10" fmla="*/ 1152292 h 2066692"/>
              <a:gd name="connsiteX11" fmla="*/ 2914185 w 2914185"/>
              <a:gd name="connsiteY11" fmla="*/ 810322 h 2066692"/>
              <a:gd name="connsiteX12" fmla="*/ 2899317 w 2914185"/>
              <a:gd name="connsiteY12" fmla="*/ 773151 h 2066692"/>
              <a:gd name="connsiteX13" fmla="*/ 2862146 w 2914185"/>
              <a:gd name="connsiteY13" fmla="*/ 698809 h 2066692"/>
              <a:gd name="connsiteX14" fmla="*/ 2772936 w 2914185"/>
              <a:gd name="connsiteY14" fmla="*/ 646770 h 2066692"/>
              <a:gd name="connsiteX15" fmla="*/ 1048215 w 2914185"/>
              <a:gd name="connsiteY15" fmla="*/ 483219 h 2066692"/>
              <a:gd name="connsiteX16" fmla="*/ 1003610 w 2914185"/>
              <a:gd name="connsiteY16" fmla="*/ 483219 h 2066692"/>
              <a:gd name="connsiteX17" fmla="*/ 914400 w 2914185"/>
              <a:gd name="connsiteY17" fmla="*/ 527824 h 2066692"/>
              <a:gd name="connsiteX18" fmla="*/ 862361 w 2914185"/>
              <a:gd name="connsiteY18" fmla="*/ 631902 h 2066692"/>
              <a:gd name="connsiteX19" fmla="*/ 780585 w 2914185"/>
              <a:gd name="connsiteY19" fmla="*/ 892097 h 2066692"/>
              <a:gd name="connsiteX20" fmla="*/ 691376 w 2914185"/>
              <a:gd name="connsiteY20" fmla="*/ 810322 h 2066692"/>
              <a:gd name="connsiteX21" fmla="*/ 572429 w 2914185"/>
              <a:gd name="connsiteY21" fmla="*/ 728546 h 2066692"/>
              <a:gd name="connsiteX22" fmla="*/ 423746 w 2914185"/>
              <a:gd name="connsiteY22" fmla="*/ 669073 h 2066692"/>
              <a:gd name="connsiteX23" fmla="*/ 304800 w 2914185"/>
              <a:gd name="connsiteY23" fmla="*/ 624468 h 2066692"/>
              <a:gd name="connsiteX24" fmla="*/ 230458 w 2914185"/>
              <a:gd name="connsiteY24" fmla="*/ 602166 h 2066692"/>
              <a:gd name="connsiteX25" fmla="*/ 223024 w 2914185"/>
              <a:gd name="connsiteY25" fmla="*/ 7434 h 2066692"/>
              <a:gd name="connsiteX26" fmla="*/ 0 w 2914185"/>
              <a:gd name="connsiteY26" fmla="*/ 0 h 2066692"/>
              <a:gd name="connsiteX0" fmla="*/ 0 w 2914185"/>
              <a:gd name="connsiteY0" fmla="*/ 0 h 2066692"/>
              <a:gd name="connsiteX1" fmla="*/ 14868 w 2914185"/>
              <a:gd name="connsiteY1" fmla="*/ 2066692 h 2066692"/>
              <a:gd name="connsiteX2" fmla="*/ 230458 w 2914185"/>
              <a:gd name="connsiteY2" fmla="*/ 2066692 h 2066692"/>
              <a:gd name="connsiteX3" fmla="*/ 237893 w 2914185"/>
              <a:gd name="connsiteY3" fmla="*/ 1590907 h 2066692"/>
              <a:gd name="connsiteX4" fmla="*/ 2691161 w 2914185"/>
              <a:gd name="connsiteY4" fmla="*/ 1590907 h 2066692"/>
              <a:gd name="connsiteX5" fmla="*/ 2698595 w 2914185"/>
              <a:gd name="connsiteY5" fmla="*/ 2059258 h 2066692"/>
              <a:gd name="connsiteX6" fmla="*/ 2914185 w 2914185"/>
              <a:gd name="connsiteY6" fmla="*/ 2051824 h 2066692"/>
              <a:gd name="connsiteX7" fmla="*/ 2906751 w 2914185"/>
              <a:gd name="connsiteY7" fmla="*/ 1226634 h 2066692"/>
              <a:gd name="connsiteX8" fmla="*/ 230458 w 2914185"/>
              <a:gd name="connsiteY8" fmla="*/ 1226634 h 2066692"/>
              <a:gd name="connsiteX9" fmla="*/ 245327 w 2914185"/>
              <a:gd name="connsiteY9" fmla="*/ 1144858 h 2066692"/>
              <a:gd name="connsiteX10" fmla="*/ 2914185 w 2914185"/>
              <a:gd name="connsiteY10" fmla="*/ 1152292 h 2066692"/>
              <a:gd name="connsiteX11" fmla="*/ 2914185 w 2914185"/>
              <a:gd name="connsiteY11" fmla="*/ 810322 h 2066692"/>
              <a:gd name="connsiteX12" fmla="*/ 2899317 w 2914185"/>
              <a:gd name="connsiteY12" fmla="*/ 773151 h 2066692"/>
              <a:gd name="connsiteX13" fmla="*/ 2862146 w 2914185"/>
              <a:gd name="connsiteY13" fmla="*/ 698809 h 2066692"/>
              <a:gd name="connsiteX14" fmla="*/ 2772936 w 2914185"/>
              <a:gd name="connsiteY14" fmla="*/ 646770 h 2066692"/>
              <a:gd name="connsiteX15" fmla="*/ 1048215 w 2914185"/>
              <a:gd name="connsiteY15" fmla="*/ 483219 h 2066692"/>
              <a:gd name="connsiteX16" fmla="*/ 1003610 w 2914185"/>
              <a:gd name="connsiteY16" fmla="*/ 483219 h 2066692"/>
              <a:gd name="connsiteX17" fmla="*/ 914400 w 2914185"/>
              <a:gd name="connsiteY17" fmla="*/ 527824 h 2066692"/>
              <a:gd name="connsiteX18" fmla="*/ 862361 w 2914185"/>
              <a:gd name="connsiteY18" fmla="*/ 631902 h 2066692"/>
              <a:gd name="connsiteX19" fmla="*/ 780585 w 2914185"/>
              <a:gd name="connsiteY19" fmla="*/ 904453 h 2066692"/>
              <a:gd name="connsiteX20" fmla="*/ 691376 w 2914185"/>
              <a:gd name="connsiteY20" fmla="*/ 810322 h 2066692"/>
              <a:gd name="connsiteX21" fmla="*/ 572429 w 2914185"/>
              <a:gd name="connsiteY21" fmla="*/ 728546 h 2066692"/>
              <a:gd name="connsiteX22" fmla="*/ 423746 w 2914185"/>
              <a:gd name="connsiteY22" fmla="*/ 669073 h 2066692"/>
              <a:gd name="connsiteX23" fmla="*/ 304800 w 2914185"/>
              <a:gd name="connsiteY23" fmla="*/ 624468 h 2066692"/>
              <a:gd name="connsiteX24" fmla="*/ 230458 w 2914185"/>
              <a:gd name="connsiteY24" fmla="*/ 602166 h 2066692"/>
              <a:gd name="connsiteX25" fmla="*/ 223024 w 2914185"/>
              <a:gd name="connsiteY25" fmla="*/ 7434 h 2066692"/>
              <a:gd name="connsiteX26" fmla="*/ 0 w 2914185"/>
              <a:gd name="connsiteY26" fmla="*/ 0 h 2066692"/>
              <a:gd name="connsiteX0" fmla="*/ 0 w 2914185"/>
              <a:gd name="connsiteY0" fmla="*/ 0 h 2066692"/>
              <a:gd name="connsiteX1" fmla="*/ 14868 w 2914185"/>
              <a:gd name="connsiteY1" fmla="*/ 2066692 h 2066692"/>
              <a:gd name="connsiteX2" fmla="*/ 230458 w 2914185"/>
              <a:gd name="connsiteY2" fmla="*/ 2066692 h 2066692"/>
              <a:gd name="connsiteX3" fmla="*/ 237893 w 2914185"/>
              <a:gd name="connsiteY3" fmla="*/ 1590907 h 2066692"/>
              <a:gd name="connsiteX4" fmla="*/ 2691161 w 2914185"/>
              <a:gd name="connsiteY4" fmla="*/ 1590907 h 2066692"/>
              <a:gd name="connsiteX5" fmla="*/ 2698595 w 2914185"/>
              <a:gd name="connsiteY5" fmla="*/ 2059258 h 2066692"/>
              <a:gd name="connsiteX6" fmla="*/ 2914185 w 2914185"/>
              <a:gd name="connsiteY6" fmla="*/ 2051824 h 2066692"/>
              <a:gd name="connsiteX7" fmla="*/ 2906751 w 2914185"/>
              <a:gd name="connsiteY7" fmla="*/ 1226634 h 2066692"/>
              <a:gd name="connsiteX8" fmla="*/ 230458 w 2914185"/>
              <a:gd name="connsiteY8" fmla="*/ 1226634 h 2066692"/>
              <a:gd name="connsiteX9" fmla="*/ 245327 w 2914185"/>
              <a:gd name="connsiteY9" fmla="*/ 1144858 h 2066692"/>
              <a:gd name="connsiteX10" fmla="*/ 2914185 w 2914185"/>
              <a:gd name="connsiteY10" fmla="*/ 1152292 h 2066692"/>
              <a:gd name="connsiteX11" fmla="*/ 2914185 w 2914185"/>
              <a:gd name="connsiteY11" fmla="*/ 810322 h 2066692"/>
              <a:gd name="connsiteX12" fmla="*/ 2899317 w 2914185"/>
              <a:gd name="connsiteY12" fmla="*/ 773151 h 2066692"/>
              <a:gd name="connsiteX13" fmla="*/ 2862146 w 2914185"/>
              <a:gd name="connsiteY13" fmla="*/ 698809 h 2066692"/>
              <a:gd name="connsiteX14" fmla="*/ 2772936 w 2914185"/>
              <a:gd name="connsiteY14" fmla="*/ 646770 h 2066692"/>
              <a:gd name="connsiteX15" fmla="*/ 1048215 w 2914185"/>
              <a:gd name="connsiteY15" fmla="*/ 483219 h 2066692"/>
              <a:gd name="connsiteX16" fmla="*/ 1003610 w 2914185"/>
              <a:gd name="connsiteY16" fmla="*/ 483219 h 2066692"/>
              <a:gd name="connsiteX17" fmla="*/ 914400 w 2914185"/>
              <a:gd name="connsiteY17" fmla="*/ 527824 h 2066692"/>
              <a:gd name="connsiteX18" fmla="*/ 862361 w 2914185"/>
              <a:gd name="connsiteY18" fmla="*/ 631902 h 2066692"/>
              <a:gd name="connsiteX19" fmla="*/ 780585 w 2914185"/>
              <a:gd name="connsiteY19" fmla="*/ 904453 h 2066692"/>
              <a:gd name="connsiteX20" fmla="*/ 685198 w 2914185"/>
              <a:gd name="connsiteY20" fmla="*/ 810322 h 2066692"/>
              <a:gd name="connsiteX21" fmla="*/ 572429 w 2914185"/>
              <a:gd name="connsiteY21" fmla="*/ 728546 h 2066692"/>
              <a:gd name="connsiteX22" fmla="*/ 423746 w 2914185"/>
              <a:gd name="connsiteY22" fmla="*/ 669073 h 2066692"/>
              <a:gd name="connsiteX23" fmla="*/ 304800 w 2914185"/>
              <a:gd name="connsiteY23" fmla="*/ 624468 h 2066692"/>
              <a:gd name="connsiteX24" fmla="*/ 230458 w 2914185"/>
              <a:gd name="connsiteY24" fmla="*/ 602166 h 2066692"/>
              <a:gd name="connsiteX25" fmla="*/ 223024 w 2914185"/>
              <a:gd name="connsiteY25" fmla="*/ 7434 h 2066692"/>
              <a:gd name="connsiteX26" fmla="*/ 0 w 2914185"/>
              <a:gd name="connsiteY26" fmla="*/ 0 h 2066692"/>
              <a:gd name="connsiteX0" fmla="*/ 0 w 2914185"/>
              <a:gd name="connsiteY0" fmla="*/ 0 h 2066692"/>
              <a:gd name="connsiteX1" fmla="*/ 14868 w 2914185"/>
              <a:gd name="connsiteY1" fmla="*/ 2066692 h 2066692"/>
              <a:gd name="connsiteX2" fmla="*/ 230458 w 2914185"/>
              <a:gd name="connsiteY2" fmla="*/ 2066692 h 2066692"/>
              <a:gd name="connsiteX3" fmla="*/ 237893 w 2914185"/>
              <a:gd name="connsiteY3" fmla="*/ 1590907 h 2066692"/>
              <a:gd name="connsiteX4" fmla="*/ 2691161 w 2914185"/>
              <a:gd name="connsiteY4" fmla="*/ 1590907 h 2066692"/>
              <a:gd name="connsiteX5" fmla="*/ 2698595 w 2914185"/>
              <a:gd name="connsiteY5" fmla="*/ 2059258 h 2066692"/>
              <a:gd name="connsiteX6" fmla="*/ 2914185 w 2914185"/>
              <a:gd name="connsiteY6" fmla="*/ 2051824 h 2066692"/>
              <a:gd name="connsiteX7" fmla="*/ 2906751 w 2914185"/>
              <a:gd name="connsiteY7" fmla="*/ 1226634 h 2066692"/>
              <a:gd name="connsiteX8" fmla="*/ 230458 w 2914185"/>
              <a:gd name="connsiteY8" fmla="*/ 1226634 h 2066692"/>
              <a:gd name="connsiteX9" fmla="*/ 245327 w 2914185"/>
              <a:gd name="connsiteY9" fmla="*/ 1144858 h 2066692"/>
              <a:gd name="connsiteX10" fmla="*/ 2914185 w 2914185"/>
              <a:gd name="connsiteY10" fmla="*/ 1152292 h 2066692"/>
              <a:gd name="connsiteX11" fmla="*/ 2914185 w 2914185"/>
              <a:gd name="connsiteY11" fmla="*/ 810322 h 2066692"/>
              <a:gd name="connsiteX12" fmla="*/ 2899317 w 2914185"/>
              <a:gd name="connsiteY12" fmla="*/ 773151 h 2066692"/>
              <a:gd name="connsiteX13" fmla="*/ 2862146 w 2914185"/>
              <a:gd name="connsiteY13" fmla="*/ 698809 h 2066692"/>
              <a:gd name="connsiteX14" fmla="*/ 2772936 w 2914185"/>
              <a:gd name="connsiteY14" fmla="*/ 646770 h 2066692"/>
              <a:gd name="connsiteX15" fmla="*/ 1048215 w 2914185"/>
              <a:gd name="connsiteY15" fmla="*/ 483219 h 2066692"/>
              <a:gd name="connsiteX16" fmla="*/ 1003610 w 2914185"/>
              <a:gd name="connsiteY16" fmla="*/ 483219 h 2066692"/>
              <a:gd name="connsiteX17" fmla="*/ 914400 w 2914185"/>
              <a:gd name="connsiteY17" fmla="*/ 527824 h 2066692"/>
              <a:gd name="connsiteX18" fmla="*/ 862361 w 2914185"/>
              <a:gd name="connsiteY18" fmla="*/ 631902 h 2066692"/>
              <a:gd name="connsiteX19" fmla="*/ 780585 w 2914185"/>
              <a:gd name="connsiteY19" fmla="*/ 904453 h 2066692"/>
              <a:gd name="connsiteX20" fmla="*/ 685198 w 2914185"/>
              <a:gd name="connsiteY20" fmla="*/ 810322 h 2066692"/>
              <a:gd name="connsiteX21" fmla="*/ 560072 w 2914185"/>
              <a:gd name="connsiteY21" fmla="*/ 728546 h 2066692"/>
              <a:gd name="connsiteX22" fmla="*/ 423746 w 2914185"/>
              <a:gd name="connsiteY22" fmla="*/ 669073 h 2066692"/>
              <a:gd name="connsiteX23" fmla="*/ 304800 w 2914185"/>
              <a:gd name="connsiteY23" fmla="*/ 624468 h 2066692"/>
              <a:gd name="connsiteX24" fmla="*/ 230458 w 2914185"/>
              <a:gd name="connsiteY24" fmla="*/ 602166 h 2066692"/>
              <a:gd name="connsiteX25" fmla="*/ 223024 w 2914185"/>
              <a:gd name="connsiteY25" fmla="*/ 7434 h 2066692"/>
              <a:gd name="connsiteX26" fmla="*/ 0 w 2914185"/>
              <a:gd name="connsiteY26" fmla="*/ 0 h 2066692"/>
              <a:gd name="connsiteX0" fmla="*/ 0 w 2914185"/>
              <a:gd name="connsiteY0" fmla="*/ 0 h 2066692"/>
              <a:gd name="connsiteX1" fmla="*/ 14868 w 2914185"/>
              <a:gd name="connsiteY1" fmla="*/ 2066692 h 2066692"/>
              <a:gd name="connsiteX2" fmla="*/ 230458 w 2914185"/>
              <a:gd name="connsiteY2" fmla="*/ 2066692 h 2066692"/>
              <a:gd name="connsiteX3" fmla="*/ 237893 w 2914185"/>
              <a:gd name="connsiteY3" fmla="*/ 1590907 h 2066692"/>
              <a:gd name="connsiteX4" fmla="*/ 2691161 w 2914185"/>
              <a:gd name="connsiteY4" fmla="*/ 1590907 h 2066692"/>
              <a:gd name="connsiteX5" fmla="*/ 2698595 w 2914185"/>
              <a:gd name="connsiteY5" fmla="*/ 2059258 h 2066692"/>
              <a:gd name="connsiteX6" fmla="*/ 2914185 w 2914185"/>
              <a:gd name="connsiteY6" fmla="*/ 2051824 h 2066692"/>
              <a:gd name="connsiteX7" fmla="*/ 2906751 w 2914185"/>
              <a:gd name="connsiteY7" fmla="*/ 1226634 h 2066692"/>
              <a:gd name="connsiteX8" fmla="*/ 230458 w 2914185"/>
              <a:gd name="connsiteY8" fmla="*/ 1226634 h 2066692"/>
              <a:gd name="connsiteX9" fmla="*/ 232971 w 2914185"/>
              <a:gd name="connsiteY9" fmla="*/ 1144858 h 2066692"/>
              <a:gd name="connsiteX10" fmla="*/ 2914185 w 2914185"/>
              <a:gd name="connsiteY10" fmla="*/ 1152292 h 2066692"/>
              <a:gd name="connsiteX11" fmla="*/ 2914185 w 2914185"/>
              <a:gd name="connsiteY11" fmla="*/ 810322 h 2066692"/>
              <a:gd name="connsiteX12" fmla="*/ 2899317 w 2914185"/>
              <a:gd name="connsiteY12" fmla="*/ 773151 h 2066692"/>
              <a:gd name="connsiteX13" fmla="*/ 2862146 w 2914185"/>
              <a:gd name="connsiteY13" fmla="*/ 698809 h 2066692"/>
              <a:gd name="connsiteX14" fmla="*/ 2772936 w 2914185"/>
              <a:gd name="connsiteY14" fmla="*/ 646770 h 2066692"/>
              <a:gd name="connsiteX15" fmla="*/ 1048215 w 2914185"/>
              <a:gd name="connsiteY15" fmla="*/ 483219 h 2066692"/>
              <a:gd name="connsiteX16" fmla="*/ 1003610 w 2914185"/>
              <a:gd name="connsiteY16" fmla="*/ 483219 h 2066692"/>
              <a:gd name="connsiteX17" fmla="*/ 914400 w 2914185"/>
              <a:gd name="connsiteY17" fmla="*/ 527824 h 2066692"/>
              <a:gd name="connsiteX18" fmla="*/ 862361 w 2914185"/>
              <a:gd name="connsiteY18" fmla="*/ 631902 h 2066692"/>
              <a:gd name="connsiteX19" fmla="*/ 780585 w 2914185"/>
              <a:gd name="connsiteY19" fmla="*/ 904453 h 2066692"/>
              <a:gd name="connsiteX20" fmla="*/ 685198 w 2914185"/>
              <a:gd name="connsiteY20" fmla="*/ 810322 h 2066692"/>
              <a:gd name="connsiteX21" fmla="*/ 560072 w 2914185"/>
              <a:gd name="connsiteY21" fmla="*/ 728546 h 2066692"/>
              <a:gd name="connsiteX22" fmla="*/ 423746 w 2914185"/>
              <a:gd name="connsiteY22" fmla="*/ 669073 h 2066692"/>
              <a:gd name="connsiteX23" fmla="*/ 304800 w 2914185"/>
              <a:gd name="connsiteY23" fmla="*/ 624468 h 2066692"/>
              <a:gd name="connsiteX24" fmla="*/ 230458 w 2914185"/>
              <a:gd name="connsiteY24" fmla="*/ 602166 h 2066692"/>
              <a:gd name="connsiteX25" fmla="*/ 223024 w 2914185"/>
              <a:gd name="connsiteY25" fmla="*/ 7434 h 2066692"/>
              <a:gd name="connsiteX26" fmla="*/ 0 w 2914185"/>
              <a:gd name="connsiteY26" fmla="*/ 0 h 2066692"/>
              <a:gd name="connsiteX0" fmla="*/ 0 w 2914185"/>
              <a:gd name="connsiteY0" fmla="*/ 0 h 2066692"/>
              <a:gd name="connsiteX1" fmla="*/ 14868 w 2914185"/>
              <a:gd name="connsiteY1" fmla="*/ 2066692 h 2066692"/>
              <a:gd name="connsiteX2" fmla="*/ 230458 w 2914185"/>
              <a:gd name="connsiteY2" fmla="*/ 2066692 h 2066692"/>
              <a:gd name="connsiteX3" fmla="*/ 237893 w 2914185"/>
              <a:gd name="connsiteY3" fmla="*/ 1590907 h 2066692"/>
              <a:gd name="connsiteX4" fmla="*/ 2691161 w 2914185"/>
              <a:gd name="connsiteY4" fmla="*/ 1590907 h 2066692"/>
              <a:gd name="connsiteX5" fmla="*/ 2698595 w 2914185"/>
              <a:gd name="connsiteY5" fmla="*/ 2059258 h 2066692"/>
              <a:gd name="connsiteX6" fmla="*/ 2914185 w 2914185"/>
              <a:gd name="connsiteY6" fmla="*/ 2051824 h 2066692"/>
              <a:gd name="connsiteX7" fmla="*/ 2906751 w 2914185"/>
              <a:gd name="connsiteY7" fmla="*/ 1226634 h 2066692"/>
              <a:gd name="connsiteX8" fmla="*/ 236636 w 2914185"/>
              <a:gd name="connsiteY8" fmla="*/ 1220455 h 2066692"/>
              <a:gd name="connsiteX9" fmla="*/ 232971 w 2914185"/>
              <a:gd name="connsiteY9" fmla="*/ 1144858 h 2066692"/>
              <a:gd name="connsiteX10" fmla="*/ 2914185 w 2914185"/>
              <a:gd name="connsiteY10" fmla="*/ 1152292 h 2066692"/>
              <a:gd name="connsiteX11" fmla="*/ 2914185 w 2914185"/>
              <a:gd name="connsiteY11" fmla="*/ 810322 h 2066692"/>
              <a:gd name="connsiteX12" fmla="*/ 2899317 w 2914185"/>
              <a:gd name="connsiteY12" fmla="*/ 773151 h 2066692"/>
              <a:gd name="connsiteX13" fmla="*/ 2862146 w 2914185"/>
              <a:gd name="connsiteY13" fmla="*/ 698809 h 2066692"/>
              <a:gd name="connsiteX14" fmla="*/ 2772936 w 2914185"/>
              <a:gd name="connsiteY14" fmla="*/ 646770 h 2066692"/>
              <a:gd name="connsiteX15" fmla="*/ 1048215 w 2914185"/>
              <a:gd name="connsiteY15" fmla="*/ 483219 h 2066692"/>
              <a:gd name="connsiteX16" fmla="*/ 1003610 w 2914185"/>
              <a:gd name="connsiteY16" fmla="*/ 483219 h 2066692"/>
              <a:gd name="connsiteX17" fmla="*/ 914400 w 2914185"/>
              <a:gd name="connsiteY17" fmla="*/ 527824 h 2066692"/>
              <a:gd name="connsiteX18" fmla="*/ 862361 w 2914185"/>
              <a:gd name="connsiteY18" fmla="*/ 631902 h 2066692"/>
              <a:gd name="connsiteX19" fmla="*/ 780585 w 2914185"/>
              <a:gd name="connsiteY19" fmla="*/ 904453 h 2066692"/>
              <a:gd name="connsiteX20" fmla="*/ 685198 w 2914185"/>
              <a:gd name="connsiteY20" fmla="*/ 810322 h 2066692"/>
              <a:gd name="connsiteX21" fmla="*/ 560072 w 2914185"/>
              <a:gd name="connsiteY21" fmla="*/ 728546 h 2066692"/>
              <a:gd name="connsiteX22" fmla="*/ 423746 w 2914185"/>
              <a:gd name="connsiteY22" fmla="*/ 669073 h 2066692"/>
              <a:gd name="connsiteX23" fmla="*/ 304800 w 2914185"/>
              <a:gd name="connsiteY23" fmla="*/ 624468 h 2066692"/>
              <a:gd name="connsiteX24" fmla="*/ 230458 w 2914185"/>
              <a:gd name="connsiteY24" fmla="*/ 602166 h 2066692"/>
              <a:gd name="connsiteX25" fmla="*/ 223024 w 2914185"/>
              <a:gd name="connsiteY25" fmla="*/ 7434 h 2066692"/>
              <a:gd name="connsiteX26" fmla="*/ 0 w 2914185"/>
              <a:gd name="connsiteY26" fmla="*/ 0 h 2066692"/>
              <a:gd name="connsiteX0" fmla="*/ 0 w 2914185"/>
              <a:gd name="connsiteY0" fmla="*/ 0 h 2066692"/>
              <a:gd name="connsiteX1" fmla="*/ 14868 w 2914185"/>
              <a:gd name="connsiteY1" fmla="*/ 2066692 h 2066692"/>
              <a:gd name="connsiteX2" fmla="*/ 230458 w 2914185"/>
              <a:gd name="connsiteY2" fmla="*/ 2066692 h 2066692"/>
              <a:gd name="connsiteX3" fmla="*/ 231715 w 2914185"/>
              <a:gd name="connsiteY3" fmla="*/ 1590907 h 2066692"/>
              <a:gd name="connsiteX4" fmla="*/ 2691161 w 2914185"/>
              <a:gd name="connsiteY4" fmla="*/ 1590907 h 2066692"/>
              <a:gd name="connsiteX5" fmla="*/ 2698595 w 2914185"/>
              <a:gd name="connsiteY5" fmla="*/ 2059258 h 2066692"/>
              <a:gd name="connsiteX6" fmla="*/ 2914185 w 2914185"/>
              <a:gd name="connsiteY6" fmla="*/ 2051824 h 2066692"/>
              <a:gd name="connsiteX7" fmla="*/ 2906751 w 2914185"/>
              <a:gd name="connsiteY7" fmla="*/ 1226634 h 2066692"/>
              <a:gd name="connsiteX8" fmla="*/ 236636 w 2914185"/>
              <a:gd name="connsiteY8" fmla="*/ 1220455 h 2066692"/>
              <a:gd name="connsiteX9" fmla="*/ 232971 w 2914185"/>
              <a:gd name="connsiteY9" fmla="*/ 1144858 h 2066692"/>
              <a:gd name="connsiteX10" fmla="*/ 2914185 w 2914185"/>
              <a:gd name="connsiteY10" fmla="*/ 1152292 h 2066692"/>
              <a:gd name="connsiteX11" fmla="*/ 2914185 w 2914185"/>
              <a:gd name="connsiteY11" fmla="*/ 810322 h 2066692"/>
              <a:gd name="connsiteX12" fmla="*/ 2899317 w 2914185"/>
              <a:gd name="connsiteY12" fmla="*/ 773151 h 2066692"/>
              <a:gd name="connsiteX13" fmla="*/ 2862146 w 2914185"/>
              <a:gd name="connsiteY13" fmla="*/ 698809 h 2066692"/>
              <a:gd name="connsiteX14" fmla="*/ 2772936 w 2914185"/>
              <a:gd name="connsiteY14" fmla="*/ 646770 h 2066692"/>
              <a:gd name="connsiteX15" fmla="*/ 1048215 w 2914185"/>
              <a:gd name="connsiteY15" fmla="*/ 483219 h 2066692"/>
              <a:gd name="connsiteX16" fmla="*/ 1003610 w 2914185"/>
              <a:gd name="connsiteY16" fmla="*/ 483219 h 2066692"/>
              <a:gd name="connsiteX17" fmla="*/ 914400 w 2914185"/>
              <a:gd name="connsiteY17" fmla="*/ 527824 h 2066692"/>
              <a:gd name="connsiteX18" fmla="*/ 862361 w 2914185"/>
              <a:gd name="connsiteY18" fmla="*/ 631902 h 2066692"/>
              <a:gd name="connsiteX19" fmla="*/ 780585 w 2914185"/>
              <a:gd name="connsiteY19" fmla="*/ 904453 h 2066692"/>
              <a:gd name="connsiteX20" fmla="*/ 685198 w 2914185"/>
              <a:gd name="connsiteY20" fmla="*/ 810322 h 2066692"/>
              <a:gd name="connsiteX21" fmla="*/ 560072 w 2914185"/>
              <a:gd name="connsiteY21" fmla="*/ 728546 h 2066692"/>
              <a:gd name="connsiteX22" fmla="*/ 423746 w 2914185"/>
              <a:gd name="connsiteY22" fmla="*/ 669073 h 2066692"/>
              <a:gd name="connsiteX23" fmla="*/ 304800 w 2914185"/>
              <a:gd name="connsiteY23" fmla="*/ 624468 h 2066692"/>
              <a:gd name="connsiteX24" fmla="*/ 230458 w 2914185"/>
              <a:gd name="connsiteY24" fmla="*/ 602166 h 2066692"/>
              <a:gd name="connsiteX25" fmla="*/ 223024 w 2914185"/>
              <a:gd name="connsiteY25" fmla="*/ 7434 h 2066692"/>
              <a:gd name="connsiteX26" fmla="*/ 0 w 2914185"/>
              <a:gd name="connsiteY26" fmla="*/ 0 h 2066692"/>
              <a:gd name="connsiteX0" fmla="*/ 0 w 2914185"/>
              <a:gd name="connsiteY0" fmla="*/ 0 h 2066692"/>
              <a:gd name="connsiteX1" fmla="*/ 14868 w 2914185"/>
              <a:gd name="connsiteY1" fmla="*/ 2066692 h 2066692"/>
              <a:gd name="connsiteX2" fmla="*/ 230458 w 2914185"/>
              <a:gd name="connsiteY2" fmla="*/ 2066692 h 2066692"/>
              <a:gd name="connsiteX3" fmla="*/ 231715 w 2914185"/>
              <a:gd name="connsiteY3" fmla="*/ 1590907 h 2066692"/>
              <a:gd name="connsiteX4" fmla="*/ 2691161 w 2914185"/>
              <a:gd name="connsiteY4" fmla="*/ 1590907 h 2066692"/>
              <a:gd name="connsiteX5" fmla="*/ 2698595 w 2914185"/>
              <a:gd name="connsiteY5" fmla="*/ 2059258 h 2066692"/>
              <a:gd name="connsiteX6" fmla="*/ 2914185 w 2914185"/>
              <a:gd name="connsiteY6" fmla="*/ 2051824 h 2066692"/>
              <a:gd name="connsiteX7" fmla="*/ 2906751 w 2914185"/>
              <a:gd name="connsiteY7" fmla="*/ 1226634 h 2066692"/>
              <a:gd name="connsiteX8" fmla="*/ 236636 w 2914185"/>
              <a:gd name="connsiteY8" fmla="*/ 1220455 h 2066692"/>
              <a:gd name="connsiteX9" fmla="*/ 232971 w 2914185"/>
              <a:gd name="connsiteY9" fmla="*/ 1144858 h 2066692"/>
              <a:gd name="connsiteX10" fmla="*/ 2914185 w 2914185"/>
              <a:gd name="connsiteY10" fmla="*/ 1152292 h 2066692"/>
              <a:gd name="connsiteX11" fmla="*/ 2914185 w 2914185"/>
              <a:gd name="connsiteY11" fmla="*/ 810322 h 2066692"/>
              <a:gd name="connsiteX12" fmla="*/ 2899317 w 2914185"/>
              <a:gd name="connsiteY12" fmla="*/ 773151 h 2066692"/>
              <a:gd name="connsiteX13" fmla="*/ 2862146 w 2914185"/>
              <a:gd name="connsiteY13" fmla="*/ 698809 h 2066692"/>
              <a:gd name="connsiteX14" fmla="*/ 2772936 w 2914185"/>
              <a:gd name="connsiteY14" fmla="*/ 646770 h 2066692"/>
              <a:gd name="connsiteX15" fmla="*/ 1048215 w 2914185"/>
              <a:gd name="connsiteY15" fmla="*/ 483219 h 2066692"/>
              <a:gd name="connsiteX16" fmla="*/ 1003610 w 2914185"/>
              <a:gd name="connsiteY16" fmla="*/ 483219 h 2066692"/>
              <a:gd name="connsiteX17" fmla="*/ 895927 w 2914185"/>
              <a:gd name="connsiteY17" fmla="*/ 532442 h 2066692"/>
              <a:gd name="connsiteX18" fmla="*/ 862361 w 2914185"/>
              <a:gd name="connsiteY18" fmla="*/ 631902 h 2066692"/>
              <a:gd name="connsiteX19" fmla="*/ 780585 w 2914185"/>
              <a:gd name="connsiteY19" fmla="*/ 904453 h 2066692"/>
              <a:gd name="connsiteX20" fmla="*/ 685198 w 2914185"/>
              <a:gd name="connsiteY20" fmla="*/ 810322 h 2066692"/>
              <a:gd name="connsiteX21" fmla="*/ 560072 w 2914185"/>
              <a:gd name="connsiteY21" fmla="*/ 728546 h 2066692"/>
              <a:gd name="connsiteX22" fmla="*/ 423746 w 2914185"/>
              <a:gd name="connsiteY22" fmla="*/ 669073 h 2066692"/>
              <a:gd name="connsiteX23" fmla="*/ 304800 w 2914185"/>
              <a:gd name="connsiteY23" fmla="*/ 624468 h 2066692"/>
              <a:gd name="connsiteX24" fmla="*/ 230458 w 2914185"/>
              <a:gd name="connsiteY24" fmla="*/ 602166 h 2066692"/>
              <a:gd name="connsiteX25" fmla="*/ 223024 w 2914185"/>
              <a:gd name="connsiteY25" fmla="*/ 7434 h 2066692"/>
              <a:gd name="connsiteX26" fmla="*/ 0 w 2914185"/>
              <a:gd name="connsiteY26" fmla="*/ 0 h 2066692"/>
              <a:gd name="connsiteX0" fmla="*/ 0 w 2914185"/>
              <a:gd name="connsiteY0" fmla="*/ 0 h 2066692"/>
              <a:gd name="connsiteX1" fmla="*/ 14868 w 2914185"/>
              <a:gd name="connsiteY1" fmla="*/ 2066692 h 2066692"/>
              <a:gd name="connsiteX2" fmla="*/ 230458 w 2914185"/>
              <a:gd name="connsiteY2" fmla="*/ 2066692 h 2066692"/>
              <a:gd name="connsiteX3" fmla="*/ 231715 w 2914185"/>
              <a:gd name="connsiteY3" fmla="*/ 1590907 h 2066692"/>
              <a:gd name="connsiteX4" fmla="*/ 2691161 w 2914185"/>
              <a:gd name="connsiteY4" fmla="*/ 1590907 h 2066692"/>
              <a:gd name="connsiteX5" fmla="*/ 2698595 w 2914185"/>
              <a:gd name="connsiteY5" fmla="*/ 2059258 h 2066692"/>
              <a:gd name="connsiteX6" fmla="*/ 2914185 w 2914185"/>
              <a:gd name="connsiteY6" fmla="*/ 2051824 h 2066692"/>
              <a:gd name="connsiteX7" fmla="*/ 2906751 w 2914185"/>
              <a:gd name="connsiteY7" fmla="*/ 1226634 h 2066692"/>
              <a:gd name="connsiteX8" fmla="*/ 236636 w 2914185"/>
              <a:gd name="connsiteY8" fmla="*/ 1220455 h 2066692"/>
              <a:gd name="connsiteX9" fmla="*/ 232971 w 2914185"/>
              <a:gd name="connsiteY9" fmla="*/ 1144858 h 2066692"/>
              <a:gd name="connsiteX10" fmla="*/ 2914185 w 2914185"/>
              <a:gd name="connsiteY10" fmla="*/ 1152292 h 2066692"/>
              <a:gd name="connsiteX11" fmla="*/ 2914185 w 2914185"/>
              <a:gd name="connsiteY11" fmla="*/ 810322 h 2066692"/>
              <a:gd name="connsiteX12" fmla="*/ 2899317 w 2914185"/>
              <a:gd name="connsiteY12" fmla="*/ 773151 h 2066692"/>
              <a:gd name="connsiteX13" fmla="*/ 2862146 w 2914185"/>
              <a:gd name="connsiteY13" fmla="*/ 698809 h 2066692"/>
              <a:gd name="connsiteX14" fmla="*/ 2772936 w 2914185"/>
              <a:gd name="connsiteY14" fmla="*/ 646770 h 2066692"/>
              <a:gd name="connsiteX15" fmla="*/ 1048215 w 2914185"/>
              <a:gd name="connsiteY15" fmla="*/ 483219 h 2066692"/>
              <a:gd name="connsiteX16" fmla="*/ 962046 w 2914185"/>
              <a:gd name="connsiteY16" fmla="*/ 487838 h 2066692"/>
              <a:gd name="connsiteX17" fmla="*/ 895927 w 2914185"/>
              <a:gd name="connsiteY17" fmla="*/ 532442 h 2066692"/>
              <a:gd name="connsiteX18" fmla="*/ 862361 w 2914185"/>
              <a:gd name="connsiteY18" fmla="*/ 631902 h 2066692"/>
              <a:gd name="connsiteX19" fmla="*/ 780585 w 2914185"/>
              <a:gd name="connsiteY19" fmla="*/ 904453 h 2066692"/>
              <a:gd name="connsiteX20" fmla="*/ 685198 w 2914185"/>
              <a:gd name="connsiteY20" fmla="*/ 810322 h 2066692"/>
              <a:gd name="connsiteX21" fmla="*/ 560072 w 2914185"/>
              <a:gd name="connsiteY21" fmla="*/ 728546 h 2066692"/>
              <a:gd name="connsiteX22" fmla="*/ 423746 w 2914185"/>
              <a:gd name="connsiteY22" fmla="*/ 669073 h 2066692"/>
              <a:gd name="connsiteX23" fmla="*/ 304800 w 2914185"/>
              <a:gd name="connsiteY23" fmla="*/ 624468 h 2066692"/>
              <a:gd name="connsiteX24" fmla="*/ 230458 w 2914185"/>
              <a:gd name="connsiteY24" fmla="*/ 602166 h 2066692"/>
              <a:gd name="connsiteX25" fmla="*/ 223024 w 2914185"/>
              <a:gd name="connsiteY25" fmla="*/ 7434 h 2066692"/>
              <a:gd name="connsiteX26" fmla="*/ 0 w 2914185"/>
              <a:gd name="connsiteY26" fmla="*/ 0 h 2066692"/>
              <a:gd name="connsiteX0" fmla="*/ 0 w 2914185"/>
              <a:gd name="connsiteY0" fmla="*/ 0 h 2066692"/>
              <a:gd name="connsiteX1" fmla="*/ 14868 w 2914185"/>
              <a:gd name="connsiteY1" fmla="*/ 2066692 h 2066692"/>
              <a:gd name="connsiteX2" fmla="*/ 230458 w 2914185"/>
              <a:gd name="connsiteY2" fmla="*/ 2066692 h 2066692"/>
              <a:gd name="connsiteX3" fmla="*/ 231715 w 2914185"/>
              <a:gd name="connsiteY3" fmla="*/ 1590907 h 2066692"/>
              <a:gd name="connsiteX4" fmla="*/ 2691161 w 2914185"/>
              <a:gd name="connsiteY4" fmla="*/ 1590907 h 2066692"/>
              <a:gd name="connsiteX5" fmla="*/ 2698595 w 2914185"/>
              <a:gd name="connsiteY5" fmla="*/ 2059258 h 2066692"/>
              <a:gd name="connsiteX6" fmla="*/ 2914185 w 2914185"/>
              <a:gd name="connsiteY6" fmla="*/ 2051824 h 2066692"/>
              <a:gd name="connsiteX7" fmla="*/ 2906751 w 2914185"/>
              <a:gd name="connsiteY7" fmla="*/ 1226634 h 2066692"/>
              <a:gd name="connsiteX8" fmla="*/ 236636 w 2914185"/>
              <a:gd name="connsiteY8" fmla="*/ 1220455 h 2066692"/>
              <a:gd name="connsiteX9" fmla="*/ 232971 w 2914185"/>
              <a:gd name="connsiteY9" fmla="*/ 1144858 h 2066692"/>
              <a:gd name="connsiteX10" fmla="*/ 2914185 w 2914185"/>
              <a:gd name="connsiteY10" fmla="*/ 1152292 h 2066692"/>
              <a:gd name="connsiteX11" fmla="*/ 2914185 w 2914185"/>
              <a:gd name="connsiteY11" fmla="*/ 810322 h 2066692"/>
              <a:gd name="connsiteX12" fmla="*/ 2899317 w 2914185"/>
              <a:gd name="connsiteY12" fmla="*/ 773151 h 2066692"/>
              <a:gd name="connsiteX13" fmla="*/ 2862146 w 2914185"/>
              <a:gd name="connsiteY13" fmla="*/ 698809 h 2066692"/>
              <a:gd name="connsiteX14" fmla="*/ 2772936 w 2914185"/>
              <a:gd name="connsiteY14" fmla="*/ 646770 h 2066692"/>
              <a:gd name="connsiteX15" fmla="*/ 1048215 w 2914185"/>
              <a:gd name="connsiteY15" fmla="*/ 483219 h 2066692"/>
              <a:gd name="connsiteX16" fmla="*/ 962046 w 2914185"/>
              <a:gd name="connsiteY16" fmla="*/ 487838 h 2066692"/>
              <a:gd name="connsiteX17" fmla="*/ 905163 w 2914185"/>
              <a:gd name="connsiteY17" fmla="*/ 546297 h 2066692"/>
              <a:gd name="connsiteX18" fmla="*/ 862361 w 2914185"/>
              <a:gd name="connsiteY18" fmla="*/ 631902 h 2066692"/>
              <a:gd name="connsiteX19" fmla="*/ 780585 w 2914185"/>
              <a:gd name="connsiteY19" fmla="*/ 904453 h 2066692"/>
              <a:gd name="connsiteX20" fmla="*/ 685198 w 2914185"/>
              <a:gd name="connsiteY20" fmla="*/ 810322 h 2066692"/>
              <a:gd name="connsiteX21" fmla="*/ 560072 w 2914185"/>
              <a:gd name="connsiteY21" fmla="*/ 728546 h 2066692"/>
              <a:gd name="connsiteX22" fmla="*/ 423746 w 2914185"/>
              <a:gd name="connsiteY22" fmla="*/ 669073 h 2066692"/>
              <a:gd name="connsiteX23" fmla="*/ 304800 w 2914185"/>
              <a:gd name="connsiteY23" fmla="*/ 624468 h 2066692"/>
              <a:gd name="connsiteX24" fmla="*/ 230458 w 2914185"/>
              <a:gd name="connsiteY24" fmla="*/ 602166 h 2066692"/>
              <a:gd name="connsiteX25" fmla="*/ 223024 w 2914185"/>
              <a:gd name="connsiteY25" fmla="*/ 7434 h 2066692"/>
              <a:gd name="connsiteX26" fmla="*/ 0 w 2914185"/>
              <a:gd name="connsiteY26" fmla="*/ 0 h 2066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914185" h="2066692">
                <a:moveTo>
                  <a:pt x="0" y="0"/>
                </a:moveTo>
                <a:lnTo>
                  <a:pt x="14868" y="2066692"/>
                </a:lnTo>
                <a:lnTo>
                  <a:pt x="230458" y="2066692"/>
                </a:lnTo>
                <a:lnTo>
                  <a:pt x="231715" y="1590907"/>
                </a:lnTo>
                <a:lnTo>
                  <a:pt x="2691161" y="1590907"/>
                </a:lnTo>
                <a:lnTo>
                  <a:pt x="2698595" y="2059258"/>
                </a:lnTo>
                <a:lnTo>
                  <a:pt x="2914185" y="2051824"/>
                </a:lnTo>
                <a:lnTo>
                  <a:pt x="2906751" y="1226634"/>
                </a:lnTo>
                <a:lnTo>
                  <a:pt x="236636" y="1220455"/>
                </a:lnTo>
                <a:cubicBezTo>
                  <a:pt x="237474" y="1193196"/>
                  <a:pt x="232133" y="1172117"/>
                  <a:pt x="232971" y="1144858"/>
                </a:cubicBezTo>
                <a:lnTo>
                  <a:pt x="2914185" y="1152292"/>
                </a:lnTo>
                <a:lnTo>
                  <a:pt x="2914185" y="810322"/>
                </a:lnTo>
                <a:lnTo>
                  <a:pt x="2899317" y="773151"/>
                </a:lnTo>
                <a:lnTo>
                  <a:pt x="2862146" y="698809"/>
                </a:lnTo>
                <a:lnTo>
                  <a:pt x="2772936" y="646770"/>
                </a:lnTo>
                <a:lnTo>
                  <a:pt x="1048215" y="483219"/>
                </a:lnTo>
                <a:lnTo>
                  <a:pt x="962046" y="487838"/>
                </a:lnTo>
                <a:lnTo>
                  <a:pt x="905163" y="546297"/>
                </a:lnTo>
                <a:lnTo>
                  <a:pt x="862361" y="631902"/>
                </a:lnTo>
                <a:lnTo>
                  <a:pt x="780585" y="904453"/>
                </a:lnTo>
                <a:lnTo>
                  <a:pt x="685198" y="810322"/>
                </a:lnTo>
                <a:lnTo>
                  <a:pt x="560072" y="728546"/>
                </a:lnTo>
                <a:lnTo>
                  <a:pt x="423746" y="669073"/>
                </a:lnTo>
                <a:lnTo>
                  <a:pt x="304800" y="624468"/>
                </a:lnTo>
                <a:lnTo>
                  <a:pt x="230458" y="602166"/>
                </a:lnTo>
                <a:lnTo>
                  <a:pt x="223024" y="7434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楕円 110"/>
          <p:cNvSpPr/>
          <p:nvPr/>
        </p:nvSpPr>
        <p:spPr>
          <a:xfrm>
            <a:off x="1603129" y="6112443"/>
            <a:ext cx="259855" cy="256821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 111"/>
          <p:cNvSpPr/>
          <p:nvPr/>
        </p:nvSpPr>
        <p:spPr>
          <a:xfrm>
            <a:off x="2222533" y="5831822"/>
            <a:ext cx="106712" cy="89462"/>
          </a:xfrm>
          <a:custGeom>
            <a:avLst/>
            <a:gdLst>
              <a:gd name="connsiteX0" fmla="*/ 0 w 166254"/>
              <a:gd name="connsiteY0" fmla="*/ 0 h 221673"/>
              <a:gd name="connsiteX1" fmla="*/ 166254 w 166254"/>
              <a:gd name="connsiteY1" fmla="*/ 0 h 221673"/>
              <a:gd name="connsiteX2" fmla="*/ 0 w 166254"/>
              <a:gd name="connsiteY2" fmla="*/ 212436 h 221673"/>
              <a:gd name="connsiteX3" fmla="*/ 166254 w 166254"/>
              <a:gd name="connsiteY3" fmla="*/ 221673 h 221673"/>
              <a:gd name="connsiteX0" fmla="*/ 0 w 175491"/>
              <a:gd name="connsiteY0" fmla="*/ 0 h 212436"/>
              <a:gd name="connsiteX1" fmla="*/ 166254 w 175491"/>
              <a:gd name="connsiteY1" fmla="*/ 0 h 212436"/>
              <a:gd name="connsiteX2" fmla="*/ 0 w 175491"/>
              <a:gd name="connsiteY2" fmla="*/ 212436 h 212436"/>
              <a:gd name="connsiteX3" fmla="*/ 175491 w 175491"/>
              <a:gd name="connsiteY3" fmla="*/ 210127 h 212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491" h="212436">
                <a:moveTo>
                  <a:pt x="0" y="0"/>
                </a:moveTo>
                <a:lnTo>
                  <a:pt x="166254" y="0"/>
                </a:lnTo>
                <a:lnTo>
                  <a:pt x="0" y="212436"/>
                </a:lnTo>
                <a:lnTo>
                  <a:pt x="175491" y="210127"/>
                </a:lnTo>
              </a:path>
            </a:pathLst>
          </a:cu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 112"/>
          <p:cNvSpPr/>
          <p:nvPr/>
        </p:nvSpPr>
        <p:spPr>
          <a:xfrm>
            <a:off x="2497589" y="5552173"/>
            <a:ext cx="138237" cy="116006"/>
          </a:xfrm>
          <a:custGeom>
            <a:avLst/>
            <a:gdLst>
              <a:gd name="connsiteX0" fmla="*/ 0 w 166254"/>
              <a:gd name="connsiteY0" fmla="*/ 0 h 221673"/>
              <a:gd name="connsiteX1" fmla="*/ 166254 w 166254"/>
              <a:gd name="connsiteY1" fmla="*/ 0 h 221673"/>
              <a:gd name="connsiteX2" fmla="*/ 0 w 166254"/>
              <a:gd name="connsiteY2" fmla="*/ 212436 h 221673"/>
              <a:gd name="connsiteX3" fmla="*/ 166254 w 166254"/>
              <a:gd name="connsiteY3" fmla="*/ 221673 h 221673"/>
              <a:gd name="connsiteX0" fmla="*/ 0 w 175491"/>
              <a:gd name="connsiteY0" fmla="*/ 0 h 212436"/>
              <a:gd name="connsiteX1" fmla="*/ 166254 w 175491"/>
              <a:gd name="connsiteY1" fmla="*/ 0 h 212436"/>
              <a:gd name="connsiteX2" fmla="*/ 0 w 175491"/>
              <a:gd name="connsiteY2" fmla="*/ 212436 h 212436"/>
              <a:gd name="connsiteX3" fmla="*/ 175491 w 175491"/>
              <a:gd name="connsiteY3" fmla="*/ 210127 h 212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491" h="212436">
                <a:moveTo>
                  <a:pt x="0" y="0"/>
                </a:moveTo>
                <a:lnTo>
                  <a:pt x="166254" y="0"/>
                </a:lnTo>
                <a:lnTo>
                  <a:pt x="0" y="212436"/>
                </a:lnTo>
                <a:lnTo>
                  <a:pt x="175491" y="210127"/>
                </a:lnTo>
              </a:path>
            </a:pathLst>
          </a:cu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 113"/>
          <p:cNvSpPr>
            <a:spLocks noChangeAspect="1"/>
          </p:cNvSpPr>
          <p:nvPr/>
        </p:nvSpPr>
        <p:spPr>
          <a:xfrm>
            <a:off x="1946108" y="6070156"/>
            <a:ext cx="106712" cy="90367"/>
          </a:xfrm>
          <a:custGeom>
            <a:avLst/>
            <a:gdLst>
              <a:gd name="connsiteX0" fmla="*/ 0 w 166254"/>
              <a:gd name="connsiteY0" fmla="*/ 0 h 221673"/>
              <a:gd name="connsiteX1" fmla="*/ 166254 w 166254"/>
              <a:gd name="connsiteY1" fmla="*/ 0 h 221673"/>
              <a:gd name="connsiteX2" fmla="*/ 0 w 166254"/>
              <a:gd name="connsiteY2" fmla="*/ 212436 h 221673"/>
              <a:gd name="connsiteX3" fmla="*/ 166254 w 166254"/>
              <a:gd name="connsiteY3" fmla="*/ 221673 h 221673"/>
              <a:gd name="connsiteX0" fmla="*/ 0 w 175491"/>
              <a:gd name="connsiteY0" fmla="*/ 0 h 212436"/>
              <a:gd name="connsiteX1" fmla="*/ 166254 w 175491"/>
              <a:gd name="connsiteY1" fmla="*/ 0 h 212436"/>
              <a:gd name="connsiteX2" fmla="*/ 0 w 175491"/>
              <a:gd name="connsiteY2" fmla="*/ 212436 h 212436"/>
              <a:gd name="connsiteX3" fmla="*/ 175491 w 175491"/>
              <a:gd name="connsiteY3" fmla="*/ 210127 h 212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491" h="212436">
                <a:moveTo>
                  <a:pt x="0" y="0"/>
                </a:moveTo>
                <a:lnTo>
                  <a:pt x="166254" y="0"/>
                </a:lnTo>
                <a:lnTo>
                  <a:pt x="0" y="212436"/>
                </a:lnTo>
                <a:lnTo>
                  <a:pt x="175491" y="210127"/>
                </a:lnTo>
              </a:path>
            </a:pathLst>
          </a:cu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1724853" y="3544505"/>
            <a:ext cx="2598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dist"/>
            <a:r>
              <a:rPr kumimoji="1" lang="ja-JP" altLang="en-US" sz="28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Ｆｕｋｕｏｋａ Ｃｉｔｙ</a:t>
            </a:r>
            <a:endParaRPr kumimoji="1" lang="ja-JP" altLang="en-US" sz="28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1697681" y="4001323"/>
            <a:ext cx="26317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2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旅館業許可施設</a:t>
            </a:r>
            <a:endParaRPr kumimoji="1" lang="ja-JP" altLang="en-US" sz="26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163517" y="4403757"/>
            <a:ext cx="419858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Ｌｉｃｅｎｃｅｄ Ａｃｃｏｍｏ</a:t>
            </a:r>
            <a:r>
              <a:rPr kumimoji="1" lang="en-US" altLang="ja-JP" sz="2600" dirty="0" err="1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dation</a:t>
            </a:r>
            <a:endParaRPr kumimoji="1" lang="ja-JP" altLang="en-US" sz="26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118" name="グループ化 117"/>
          <p:cNvGrpSpPr>
            <a:grpSpLocks noChangeAspect="1"/>
          </p:cNvGrpSpPr>
          <p:nvPr/>
        </p:nvGrpSpPr>
        <p:grpSpPr>
          <a:xfrm>
            <a:off x="322659" y="3465836"/>
            <a:ext cx="1068795" cy="949405"/>
            <a:chOff x="260912" y="1235144"/>
            <a:chExt cx="1671966" cy="1833545"/>
          </a:xfrm>
        </p:grpSpPr>
        <p:sp>
          <p:nvSpPr>
            <p:cNvPr id="119" name="フローチャート: 手操作入力 18"/>
            <p:cNvSpPr/>
            <p:nvPr/>
          </p:nvSpPr>
          <p:spPr>
            <a:xfrm>
              <a:off x="955324" y="2002809"/>
              <a:ext cx="683594" cy="1065880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204"/>
                <a:gd name="connsiteY0" fmla="*/ 1872 h 10000"/>
                <a:gd name="connsiteX1" fmla="*/ 10204 w 10204"/>
                <a:gd name="connsiteY1" fmla="*/ 0 h 10000"/>
                <a:gd name="connsiteX2" fmla="*/ 10204 w 10204"/>
                <a:gd name="connsiteY2" fmla="*/ 10000 h 10000"/>
                <a:gd name="connsiteX3" fmla="*/ 204 w 10204"/>
                <a:gd name="connsiteY3" fmla="*/ 10000 h 10000"/>
                <a:gd name="connsiteX4" fmla="*/ 0 w 10204"/>
                <a:gd name="connsiteY4" fmla="*/ 1872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04" h="10000">
                  <a:moveTo>
                    <a:pt x="0" y="1872"/>
                  </a:moveTo>
                  <a:lnTo>
                    <a:pt x="10204" y="0"/>
                  </a:lnTo>
                  <a:lnTo>
                    <a:pt x="10204" y="10000"/>
                  </a:lnTo>
                  <a:lnTo>
                    <a:pt x="204" y="10000"/>
                  </a:lnTo>
                  <a:lnTo>
                    <a:pt x="0" y="1872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rgbClr val="0361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C00000"/>
                </a:solidFill>
              </a:endParaRPr>
            </a:p>
          </p:txBody>
        </p:sp>
        <p:sp>
          <p:nvSpPr>
            <p:cNvPr id="120" name="フローチャート: 論理積ゲート 119"/>
            <p:cNvSpPr/>
            <p:nvPr/>
          </p:nvSpPr>
          <p:spPr>
            <a:xfrm rot="16200000">
              <a:off x="563728" y="2198267"/>
              <a:ext cx="567606" cy="1173238"/>
            </a:xfrm>
            <a:prstGeom prst="flowChartDelay">
              <a:avLst/>
            </a:prstGeom>
            <a:solidFill>
              <a:schemeClr val="bg1"/>
            </a:solidFill>
            <a:ln w="25400">
              <a:solidFill>
                <a:srgbClr val="0361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C00000"/>
                </a:solidFill>
              </a:endParaRPr>
            </a:p>
          </p:txBody>
        </p:sp>
        <p:sp>
          <p:nvSpPr>
            <p:cNvPr id="121" name="フリーフォーム 120"/>
            <p:cNvSpPr/>
            <p:nvPr/>
          </p:nvSpPr>
          <p:spPr>
            <a:xfrm>
              <a:off x="1628078" y="1235144"/>
              <a:ext cx="304800" cy="1811368"/>
            </a:xfrm>
            <a:custGeom>
              <a:avLst/>
              <a:gdLst>
                <a:gd name="connsiteX0" fmla="*/ 0 w 304800"/>
                <a:gd name="connsiteY0" fmla="*/ 1739590 h 1739590"/>
                <a:gd name="connsiteX1" fmla="*/ 304800 w 304800"/>
                <a:gd name="connsiteY1" fmla="*/ 1739590 h 1739590"/>
                <a:gd name="connsiteX2" fmla="*/ 297366 w 304800"/>
                <a:gd name="connsiteY2" fmla="*/ 364273 h 1739590"/>
                <a:gd name="connsiteX3" fmla="*/ 170985 w 304800"/>
                <a:gd name="connsiteY3" fmla="*/ 275063 h 1739590"/>
                <a:gd name="connsiteX4" fmla="*/ 156117 w 304800"/>
                <a:gd name="connsiteY4" fmla="*/ 7434 h 1739590"/>
                <a:gd name="connsiteX5" fmla="*/ 104078 w 304800"/>
                <a:gd name="connsiteY5" fmla="*/ 0 h 1739590"/>
                <a:gd name="connsiteX6" fmla="*/ 89210 w 304800"/>
                <a:gd name="connsiteY6" fmla="*/ 275063 h 1739590"/>
                <a:gd name="connsiteX7" fmla="*/ 14868 w 304800"/>
                <a:gd name="connsiteY7" fmla="*/ 364273 h 1739590"/>
                <a:gd name="connsiteX8" fmla="*/ 0 w 304800"/>
                <a:gd name="connsiteY8" fmla="*/ 1739590 h 1739590"/>
                <a:gd name="connsiteX0" fmla="*/ 0 w 304800"/>
                <a:gd name="connsiteY0" fmla="*/ 1741393 h 1741393"/>
                <a:gd name="connsiteX1" fmla="*/ 304800 w 304800"/>
                <a:gd name="connsiteY1" fmla="*/ 1741393 h 1741393"/>
                <a:gd name="connsiteX2" fmla="*/ 297366 w 304800"/>
                <a:gd name="connsiteY2" fmla="*/ 366076 h 1741393"/>
                <a:gd name="connsiteX3" fmla="*/ 170985 w 304800"/>
                <a:gd name="connsiteY3" fmla="*/ 276866 h 1741393"/>
                <a:gd name="connsiteX4" fmla="*/ 160735 w 304800"/>
                <a:gd name="connsiteY4" fmla="*/ 0 h 1741393"/>
                <a:gd name="connsiteX5" fmla="*/ 104078 w 304800"/>
                <a:gd name="connsiteY5" fmla="*/ 1803 h 1741393"/>
                <a:gd name="connsiteX6" fmla="*/ 89210 w 304800"/>
                <a:gd name="connsiteY6" fmla="*/ 276866 h 1741393"/>
                <a:gd name="connsiteX7" fmla="*/ 14868 w 304800"/>
                <a:gd name="connsiteY7" fmla="*/ 366076 h 1741393"/>
                <a:gd name="connsiteX8" fmla="*/ 0 w 304800"/>
                <a:gd name="connsiteY8" fmla="*/ 1741393 h 1741393"/>
                <a:gd name="connsiteX0" fmla="*/ 0 w 304800"/>
                <a:gd name="connsiteY0" fmla="*/ 1741393 h 1741393"/>
                <a:gd name="connsiteX1" fmla="*/ 304800 w 304800"/>
                <a:gd name="connsiteY1" fmla="*/ 1741393 h 1741393"/>
                <a:gd name="connsiteX2" fmla="*/ 297366 w 304800"/>
                <a:gd name="connsiteY2" fmla="*/ 366076 h 1741393"/>
                <a:gd name="connsiteX3" fmla="*/ 170985 w 304800"/>
                <a:gd name="connsiteY3" fmla="*/ 276866 h 1741393"/>
                <a:gd name="connsiteX4" fmla="*/ 160735 w 304800"/>
                <a:gd name="connsiteY4" fmla="*/ 0 h 1741393"/>
                <a:gd name="connsiteX5" fmla="*/ 89210 w 304800"/>
                <a:gd name="connsiteY5" fmla="*/ 276866 h 1741393"/>
                <a:gd name="connsiteX6" fmla="*/ 14868 w 304800"/>
                <a:gd name="connsiteY6" fmla="*/ 366076 h 1741393"/>
                <a:gd name="connsiteX7" fmla="*/ 0 w 304800"/>
                <a:gd name="connsiteY7" fmla="*/ 1741393 h 1741393"/>
                <a:gd name="connsiteX0" fmla="*/ 0 w 304800"/>
                <a:gd name="connsiteY0" fmla="*/ 1913680 h 1913680"/>
                <a:gd name="connsiteX1" fmla="*/ 304800 w 304800"/>
                <a:gd name="connsiteY1" fmla="*/ 1913680 h 1913680"/>
                <a:gd name="connsiteX2" fmla="*/ 297366 w 304800"/>
                <a:gd name="connsiteY2" fmla="*/ 538363 h 1913680"/>
                <a:gd name="connsiteX3" fmla="*/ 170985 w 304800"/>
                <a:gd name="connsiteY3" fmla="*/ 449153 h 1913680"/>
                <a:gd name="connsiteX4" fmla="*/ 114217 w 304800"/>
                <a:gd name="connsiteY4" fmla="*/ 0 h 1913680"/>
                <a:gd name="connsiteX5" fmla="*/ 89210 w 304800"/>
                <a:gd name="connsiteY5" fmla="*/ 449153 h 1913680"/>
                <a:gd name="connsiteX6" fmla="*/ 14868 w 304800"/>
                <a:gd name="connsiteY6" fmla="*/ 538363 h 1913680"/>
                <a:gd name="connsiteX7" fmla="*/ 0 w 304800"/>
                <a:gd name="connsiteY7" fmla="*/ 1913680 h 1913680"/>
                <a:gd name="connsiteX0" fmla="*/ 0 w 304800"/>
                <a:gd name="connsiteY0" fmla="*/ 1798822 h 1798822"/>
                <a:gd name="connsiteX1" fmla="*/ 304800 w 304800"/>
                <a:gd name="connsiteY1" fmla="*/ 1798822 h 1798822"/>
                <a:gd name="connsiteX2" fmla="*/ 297366 w 304800"/>
                <a:gd name="connsiteY2" fmla="*/ 423505 h 1798822"/>
                <a:gd name="connsiteX3" fmla="*/ 170985 w 304800"/>
                <a:gd name="connsiteY3" fmla="*/ 334295 h 1798822"/>
                <a:gd name="connsiteX4" fmla="*/ 114217 w 304800"/>
                <a:gd name="connsiteY4" fmla="*/ 0 h 1798822"/>
                <a:gd name="connsiteX5" fmla="*/ 89210 w 304800"/>
                <a:gd name="connsiteY5" fmla="*/ 334295 h 1798822"/>
                <a:gd name="connsiteX6" fmla="*/ 14868 w 304800"/>
                <a:gd name="connsiteY6" fmla="*/ 423505 h 1798822"/>
                <a:gd name="connsiteX7" fmla="*/ 0 w 304800"/>
                <a:gd name="connsiteY7" fmla="*/ 1798822 h 1798822"/>
                <a:gd name="connsiteX0" fmla="*/ 0 w 304800"/>
                <a:gd name="connsiteY0" fmla="*/ 1755749 h 1755749"/>
                <a:gd name="connsiteX1" fmla="*/ 304800 w 304800"/>
                <a:gd name="connsiteY1" fmla="*/ 1755749 h 1755749"/>
                <a:gd name="connsiteX2" fmla="*/ 297366 w 304800"/>
                <a:gd name="connsiteY2" fmla="*/ 380432 h 1755749"/>
                <a:gd name="connsiteX3" fmla="*/ 170985 w 304800"/>
                <a:gd name="connsiteY3" fmla="*/ 291222 h 1755749"/>
                <a:gd name="connsiteX4" fmla="*/ 125847 w 304800"/>
                <a:gd name="connsiteY4" fmla="*/ 0 h 1755749"/>
                <a:gd name="connsiteX5" fmla="*/ 89210 w 304800"/>
                <a:gd name="connsiteY5" fmla="*/ 291222 h 1755749"/>
                <a:gd name="connsiteX6" fmla="*/ 14868 w 304800"/>
                <a:gd name="connsiteY6" fmla="*/ 380432 h 1755749"/>
                <a:gd name="connsiteX7" fmla="*/ 0 w 304800"/>
                <a:gd name="connsiteY7" fmla="*/ 1755749 h 1755749"/>
                <a:gd name="connsiteX0" fmla="*/ 0 w 304800"/>
                <a:gd name="connsiteY0" fmla="*/ 1813179 h 1813179"/>
                <a:gd name="connsiteX1" fmla="*/ 304800 w 304800"/>
                <a:gd name="connsiteY1" fmla="*/ 1813179 h 1813179"/>
                <a:gd name="connsiteX2" fmla="*/ 297366 w 304800"/>
                <a:gd name="connsiteY2" fmla="*/ 437862 h 1813179"/>
                <a:gd name="connsiteX3" fmla="*/ 170985 w 304800"/>
                <a:gd name="connsiteY3" fmla="*/ 348652 h 1813179"/>
                <a:gd name="connsiteX4" fmla="*/ 114217 w 304800"/>
                <a:gd name="connsiteY4" fmla="*/ 0 h 1813179"/>
                <a:gd name="connsiteX5" fmla="*/ 89210 w 304800"/>
                <a:gd name="connsiteY5" fmla="*/ 348652 h 1813179"/>
                <a:gd name="connsiteX6" fmla="*/ 14868 w 304800"/>
                <a:gd name="connsiteY6" fmla="*/ 437862 h 1813179"/>
                <a:gd name="connsiteX7" fmla="*/ 0 w 304800"/>
                <a:gd name="connsiteY7" fmla="*/ 1813179 h 1813179"/>
                <a:gd name="connsiteX0" fmla="*/ 0 w 304800"/>
                <a:gd name="connsiteY0" fmla="*/ 1831016 h 1831016"/>
                <a:gd name="connsiteX1" fmla="*/ 304800 w 304800"/>
                <a:gd name="connsiteY1" fmla="*/ 1831016 h 1831016"/>
                <a:gd name="connsiteX2" fmla="*/ 297366 w 304800"/>
                <a:gd name="connsiteY2" fmla="*/ 455699 h 1831016"/>
                <a:gd name="connsiteX3" fmla="*/ 170985 w 304800"/>
                <a:gd name="connsiteY3" fmla="*/ 366489 h 1831016"/>
                <a:gd name="connsiteX4" fmla="*/ 133482 w 304800"/>
                <a:gd name="connsiteY4" fmla="*/ 0 h 1831016"/>
                <a:gd name="connsiteX5" fmla="*/ 89210 w 304800"/>
                <a:gd name="connsiteY5" fmla="*/ 366489 h 1831016"/>
                <a:gd name="connsiteX6" fmla="*/ 14868 w 304800"/>
                <a:gd name="connsiteY6" fmla="*/ 455699 h 1831016"/>
                <a:gd name="connsiteX7" fmla="*/ 0 w 304800"/>
                <a:gd name="connsiteY7" fmla="*/ 1831016 h 1831016"/>
                <a:gd name="connsiteX0" fmla="*/ 0 w 304800"/>
                <a:gd name="connsiteY0" fmla="*/ 1825070 h 1825070"/>
                <a:gd name="connsiteX1" fmla="*/ 304800 w 304800"/>
                <a:gd name="connsiteY1" fmla="*/ 1825070 h 1825070"/>
                <a:gd name="connsiteX2" fmla="*/ 297366 w 304800"/>
                <a:gd name="connsiteY2" fmla="*/ 449753 h 1825070"/>
                <a:gd name="connsiteX3" fmla="*/ 170985 w 304800"/>
                <a:gd name="connsiteY3" fmla="*/ 360543 h 1825070"/>
                <a:gd name="connsiteX4" fmla="*/ 114217 w 304800"/>
                <a:gd name="connsiteY4" fmla="*/ 0 h 1825070"/>
                <a:gd name="connsiteX5" fmla="*/ 89210 w 304800"/>
                <a:gd name="connsiteY5" fmla="*/ 360543 h 1825070"/>
                <a:gd name="connsiteX6" fmla="*/ 14868 w 304800"/>
                <a:gd name="connsiteY6" fmla="*/ 449753 h 1825070"/>
                <a:gd name="connsiteX7" fmla="*/ 0 w 304800"/>
                <a:gd name="connsiteY7" fmla="*/ 1825070 h 1825070"/>
                <a:gd name="connsiteX0" fmla="*/ 0 w 304800"/>
                <a:gd name="connsiteY0" fmla="*/ 1836963 h 1836963"/>
                <a:gd name="connsiteX1" fmla="*/ 304800 w 304800"/>
                <a:gd name="connsiteY1" fmla="*/ 1836963 h 1836963"/>
                <a:gd name="connsiteX2" fmla="*/ 297366 w 304800"/>
                <a:gd name="connsiteY2" fmla="*/ 461646 h 1836963"/>
                <a:gd name="connsiteX3" fmla="*/ 170985 w 304800"/>
                <a:gd name="connsiteY3" fmla="*/ 372436 h 1836963"/>
                <a:gd name="connsiteX4" fmla="*/ 128667 w 304800"/>
                <a:gd name="connsiteY4" fmla="*/ 0 h 1836963"/>
                <a:gd name="connsiteX5" fmla="*/ 89210 w 304800"/>
                <a:gd name="connsiteY5" fmla="*/ 372436 h 1836963"/>
                <a:gd name="connsiteX6" fmla="*/ 14868 w 304800"/>
                <a:gd name="connsiteY6" fmla="*/ 461646 h 1836963"/>
                <a:gd name="connsiteX7" fmla="*/ 0 w 304800"/>
                <a:gd name="connsiteY7" fmla="*/ 1836963 h 1836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4800" h="1836963">
                  <a:moveTo>
                    <a:pt x="0" y="1836963"/>
                  </a:moveTo>
                  <a:lnTo>
                    <a:pt x="304800" y="1836963"/>
                  </a:lnTo>
                  <a:lnTo>
                    <a:pt x="297366" y="461646"/>
                  </a:lnTo>
                  <a:lnTo>
                    <a:pt x="170985" y="372436"/>
                  </a:lnTo>
                  <a:lnTo>
                    <a:pt x="128667" y="0"/>
                  </a:lnTo>
                  <a:lnTo>
                    <a:pt x="89210" y="372436"/>
                  </a:lnTo>
                  <a:lnTo>
                    <a:pt x="14868" y="461646"/>
                  </a:lnTo>
                  <a:lnTo>
                    <a:pt x="0" y="1836963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rgbClr val="0361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C00000"/>
                </a:solidFill>
              </a:endParaRPr>
            </a:p>
          </p:txBody>
        </p:sp>
        <p:cxnSp>
          <p:nvCxnSpPr>
            <p:cNvPr id="122" name="直線コネクタ 121"/>
            <p:cNvCxnSpPr>
              <a:stCxn id="120" idx="0"/>
              <a:endCxn id="120" idx="2"/>
            </p:cNvCxnSpPr>
            <p:nvPr/>
          </p:nvCxnSpPr>
          <p:spPr>
            <a:xfrm>
              <a:off x="260912" y="2784886"/>
              <a:ext cx="1173238" cy="0"/>
            </a:xfrm>
            <a:prstGeom prst="line">
              <a:avLst/>
            </a:prstGeom>
            <a:ln w="25400">
              <a:solidFill>
                <a:srgbClr val="0361A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正方形/長方形 59"/>
          <p:cNvSpPr/>
          <p:nvPr/>
        </p:nvSpPr>
        <p:spPr>
          <a:xfrm>
            <a:off x="175965" y="2711928"/>
            <a:ext cx="4225000" cy="6027183"/>
          </a:xfrm>
          <a:prstGeom prst="rect">
            <a:avLst/>
          </a:prstGeom>
          <a:noFill/>
          <a:ln w="22225">
            <a:solidFill>
              <a:srgbClr val="0361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5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115544" y="1152079"/>
            <a:ext cx="6588000" cy="151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正方形/長方形 79"/>
          <p:cNvSpPr/>
          <p:nvPr/>
        </p:nvSpPr>
        <p:spPr>
          <a:xfrm>
            <a:off x="174375" y="2342081"/>
            <a:ext cx="6491467" cy="282300"/>
          </a:xfrm>
          <a:prstGeom prst="rect">
            <a:avLst/>
          </a:prstGeom>
          <a:solidFill>
            <a:srgbClr val="0361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福岡市●●保健所　</a:t>
            </a:r>
            <a:r>
              <a:rPr kumimoji="1" lang="en-US" altLang="ja-JP" sz="14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kumimoji="1" lang="ja-JP" altLang="en-US" sz="1400" dirty="0" smtClean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●● </a:t>
            </a:r>
            <a:r>
              <a:rPr kumimoji="1" lang="en-US" altLang="ja-JP" sz="14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Health and Welfare Center Fukuoka City</a:t>
            </a:r>
            <a:endParaRPr kumimoji="1" lang="ja-JP" altLang="en-US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960605" y="1831658"/>
            <a:ext cx="15970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600" dirty="0" smtClean="0">
                <a:solidFill>
                  <a:srgbClr val="0361AD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Ｆｕｋｕｏｋａ Ｃｉｔｙ</a:t>
            </a:r>
            <a:endParaRPr kumimoji="1" lang="ja-JP" altLang="en-US" sz="1600" dirty="0">
              <a:solidFill>
                <a:srgbClr val="0361AD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965837" y="1548162"/>
            <a:ext cx="16256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600" dirty="0" smtClean="0">
                <a:solidFill>
                  <a:srgbClr val="0361AD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旅館業許可施設</a:t>
            </a:r>
            <a:endParaRPr kumimoji="1" lang="ja-JP" altLang="en-US" sz="1600" dirty="0">
              <a:solidFill>
                <a:srgbClr val="0361AD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30843" y="2055596"/>
            <a:ext cx="2760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600" dirty="0" smtClean="0">
                <a:solidFill>
                  <a:srgbClr val="0361AD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Ｌｉｃｅｎｃｅｄ Ａｃｃｏｍｏ</a:t>
            </a:r>
            <a:r>
              <a:rPr kumimoji="1" lang="en-US" altLang="ja-JP" sz="1600" dirty="0" err="1" smtClean="0">
                <a:solidFill>
                  <a:srgbClr val="0361AD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dation</a:t>
            </a:r>
            <a:endParaRPr kumimoji="1" lang="ja-JP" altLang="en-US" sz="1600" dirty="0">
              <a:solidFill>
                <a:srgbClr val="0361AD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37" name="グループ化 36"/>
          <p:cNvGrpSpPr>
            <a:grpSpLocks noChangeAspect="1"/>
          </p:cNvGrpSpPr>
          <p:nvPr/>
        </p:nvGrpSpPr>
        <p:grpSpPr>
          <a:xfrm>
            <a:off x="192397" y="1256146"/>
            <a:ext cx="734371" cy="824928"/>
            <a:chOff x="260912" y="914669"/>
            <a:chExt cx="1671966" cy="2154020"/>
          </a:xfrm>
          <a:solidFill>
            <a:srgbClr val="0361AD"/>
          </a:solidFill>
        </p:grpSpPr>
        <p:sp>
          <p:nvSpPr>
            <p:cNvPr id="38" name="フローチャート: 手操作入力 18"/>
            <p:cNvSpPr/>
            <p:nvPr/>
          </p:nvSpPr>
          <p:spPr>
            <a:xfrm>
              <a:off x="955324" y="2002809"/>
              <a:ext cx="683594" cy="1065880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204"/>
                <a:gd name="connsiteY0" fmla="*/ 1872 h 10000"/>
                <a:gd name="connsiteX1" fmla="*/ 10204 w 10204"/>
                <a:gd name="connsiteY1" fmla="*/ 0 h 10000"/>
                <a:gd name="connsiteX2" fmla="*/ 10204 w 10204"/>
                <a:gd name="connsiteY2" fmla="*/ 10000 h 10000"/>
                <a:gd name="connsiteX3" fmla="*/ 204 w 10204"/>
                <a:gd name="connsiteY3" fmla="*/ 10000 h 10000"/>
                <a:gd name="connsiteX4" fmla="*/ 0 w 10204"/>
                <a:gd name="connsiteY4" fmla="*/ 1872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04" h="10000">
                  <a:moveTo>
                    <a:pt x="0" y="1872"/>
                  </a:moveTo>
                  <a:lnTo>
                    <a:pt x="10204" y="0"/>
                  </a:lnTo>
                  <a:lnTo>
                    <a:pt x="10204" y="10000"/>
                  </a:lnTo>
                  <a:lnTo>
                    <a:pt x="204" y="10000"/>
                  </a:lnTo>
                  <a:lnTo>
                    <a:pt x="0" y="1872"/>
                  </a:lnTo>
                  <a:close/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C00000"/>
                </a:solidFill>
              </a:endParaRPr>
            </a:p>
          </p:txBody>
        </p:sp>
        <p:sp>
          <p:nvSpPr>
            <p:cNvPr id="39" name="フローチャート: 論理積ゲート 38"/>
            <p:cNvSpPr/>
            <p:nvPr/>
          </p:nvSpPr>
          <p:spPr>
            <a:xfrm rot="16200000">
              <a:off x="563728" y="2198267"/>
              <a:ext cx="567606" cy="1173238"/>
            </a:xfrm>
            <a:prstGeom prst="flowChartDelay">
              <a:avLst/>
            </a:prstGeom>
            <a:grp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C00000"/>
                </a:solidFill>
              </a:endParaRPr>
            </a:p>
          </p:txBody>
        </p:sp>
        <p:sp>
          <p:nvSpPr>
            <p:cNvPr id="40" name="フリーフォーム 39"/>
            <p:cNvSpPr/>
            <p:nvPr/>
          </p:nvSpPr>
          <p:spPr>
            <a:xfrm>
              <a:off x="1628079" y="914669"/>
              <a:ext cx="304799" cy="2154020"/>
            </a:xfrm>
            <a:custGeom>
              <a:avLst/>
              <a:gdLst>
                <a:gd name="connsiteX0" fmla="*/ 0 w 304800"/>
                <a:gd name="connsiteY0" fmla="*/ 1739590 h 1739590"/>
                <a:gd name="connsiteX1" fmla="*/ 304800 w 304800"/>
                <a:gd name="connsiteY1" fmla="*/ 1739590 h 1739590"/>
                <a:gd name="connsiteX2" fmla="*/ 297366 w 304800"/>
                <a:gd name="connsiteY2" fmla="*/ 364273 h 1739590"/>
                <a:gd name="connsiteX3" fmla="*/ 170985 w 304800"/>
                <a:gd name="connsiteY3" fmla="*/ 275063 h 1739590"/>
                <a:gd name="connsiteX4" fmla="*/ 156117 w 304800"/>
                <a:gd name="connsiteY4" fmla="*/ 7434 h 1739590"/>
                <a:gd name="connsiteX5" fmla="*/ 104078 w 304800"/>
                <a:gd name="connsiteY5" fmla="*/ 0 h 1739590"/>
                <a:gd name="connsiteX6" fmla="*/ 89210 w 304800"/>
                <a:gd name="connsiteY6" fmla="*/ 275063 h 1739590"/>
                <a:gd name="connsiteX7" fmla="*/ 14868 w 304800"/>
                <a:gd name="connsiteY7" fmla="*/ 364273 h 1739590"/>
                <a:gd name="connsiteX8" fmla="*/ 0 w 304800"/>
                <a:gd name="connsiteY8" fmla="*/ 1739590 h 1739590"/>
                <a:gd name="connsiteX0" fmla="*/ 0 w 304800"/>
                <a:gd name="connsiteY0" fmla="*/ 1741393 h 1741393"/>
                <a:gd name="connsiteX1" fmla="*/ 304800 w 304800"/>
                <a:gd name="connsiteY1" fmla="*/ 1741393 h 1741393"/>
                <a:gd name="connsiteX2" fmla="*/ 297366 w 304800"/>
                <a:gd name="connsiteY2" fmla="*/ 366076 h 1741393"/>
                <a:gd name="connsiteX3" fmla="*/ 170985 w 304800"/>
                <a:gd name="connsiteY3" fmla="*/ 276866 h 1741393"/>
                <a:gd name="connsiteX4" fmla="*/ 160735 w 304800"/>
                <a:gd name="connsiteY4" fmla="*/ 0 h 1741393"/>
                <a:gd name="connsiteX5" fmla="*/ 104078 w 304800"/>
                <a:gd name="connsiteY5" fmla="*/ 1803 h 1741393"/>
                <a:gd name="connsiteX6" fmla="*/ 89210 w 304800"/>
                <a:gd name="connsiteY6" fmla="*/ 276866 h 1741393"/>
                <a:gd name="connsiteX7" fmla="*/ 14868 w 304800"/>
                <a:gd name="connsiteY7" fmla="*/ 366076 h 1741393"/>
                <a:gd name="connsiteX8" fmla="*/ 0 w 304800"/>
                <a:gd name="connsiteY8" fmla="*/ 1741393 h 1741393"/>
                <a:gd name="connsiteX0" fmla="*/ 0 w 304800"/>
                <a:gd name="connsiteY0" fmla="*/ 1741393 h 1741393"/>
                <a:gd name="connsiteX1" fmla="*/ 304800 w 304800"/>
                <a:gd name="connsiteY1" fmla="*/ 1741393 h 1741393"/>
                <a:gd name="connsiteX2" fmla="*/ 297366 w 304800"/>
                <a:gd name="connsiteY2" fmla="*/ 366076 h 1741393"/>
                <a:gd name="connsiteX3" fmla="*/ 170985 w 304800"/>
                <a:gd name="connsiteY3" fmla="*/ 276866 h 1741393"/>
                <a:gd name="connsiteX4" fmla="*/ 160735 w 304800"/>
                <a:gd name="connsiteY4" fmla="*/ 0 h 1741393"/>
                <a:gd name="connsiteX5" fmla="*/ 89210 w 304800"/>
                <a:gd name="connsiteY5" fmla="*/ 276866 h 1741393"/>
                <a:gd name="connsiteX6" fmla="*/ 14868 w 304800"/>
                <a:gd name="connsiteY6" fmla="*/ 366076 h 1741393"/>
                <a:gd name="connsiteX7" fmla="*/ 0 w 304800"/>
                <a:gd name="connsiteY7" fmla="*/ 1741393 h 1741393"/>
                <a:gd name="connsiteX0" fmla="*/ 0 w 304800"/>
                <a:gd name="connsiteY0" fmla="*/ 1913680 h 1913680"/>
                <a:gd name="connsiteX1" fmla="*/ 304800 w 304800"/>
                <a:gd name="connsiteY1" fmla="*/ 1913680 h 1913680"/>
                <a:gd name="connsiteX2" fmla="*/ 297366 w 304800"/>
                <a:gd name="connsiteY2" fmla="*/ 538363 h 1913680"/>
                <a:gd name="connsiteX3" fmla="*/ 170985 w 304800"/>
                <a:gd name="connsiteY3" fmla="*/ 449153 h 1913680"/>
                <a:gd name="connsiteX4" fmla="*/ 114217 w 304800"/>
                <a:gd name="connsiteY4" fmla="*/ 0 h 1913680"/>
                <a:gd name="connsiteX5" fmla="*/ 89210 w 304800"/>
                <a:gd name="connsiteY5" fmla="*/ 449153 h 1913680"/>
                <a:gd name="connsiteX6" fmla="*/ 14868 w 304800"/>
                <a:gd name="connsiteY6" fmla="*/ 538363 h 1913680"/>
                <a:gd name="connsiteX7" fmla="*/ 0 w 304800"/>
                <a:gd name="connsiteY7" fmla="*/ 1913680 h 1913680"/>
                <a:gd name="connsiteX0" fmla="*/ 0 w 304800"/>
                <a:gd name="connsiteY0" fmla="*/ 1798822 h 1798822"/>
                <a:gd name="connsiteX1" fmla="*/ 304800 w 304800"/>
                <a:gd name="connsiteY1" fmla="*/ 1798822 h 1798822"/>
                <a:gd name="connsiteX2" fmla="*/ 297366 w 304800"/>
                <a:gd name="connsiteY2" fmla="*/ 423505 h 1798822"/>
                <a:gd name="connsiteX3" fmla="*/ 170985 w 304800"/>
                <a:gd name="connsiteY3" fmla="*/ 334295 h 1798822"/>
                <a:gd name="connsiteX4" fmla="*/ 114217 w 304800"/>
                <a:gd name="connsiteY4" fmla="*/ 0 h 1798822"/>
                <a:gd name="connsiteX5" fmla="*/ 89210 w 304800"/>
                <a:gd name="connsiteY5" fmla="*/ 334295 h 1798822"/>
                <a:gd name="connsiteX6" fmla="*/ 14868 w 304800"/>
                <a:gd name="connsiteY6" fmla="*/ 423505 h 1798822"/>
                <a:gd name="connsiteX7" fmla="*/ 0 w 304800"/>
                <a:gd name="connsiteY7" fmla="*/ 1798822 h 1798822"/>
                <a:gd name="connsiteX0" fmla="*/ 0 w 304800"/>
                <a:gd name="connsiteY0" fmla="*/ 1755749 h 1755749"/>
                <a:gd name="connsiteX1" fmla="*/ 304800 w 304800"/>
                <a:gd name="connsiteY1" fmla="*/ 1755749 h 1755749"/>
                <a:gd name="connsiteX2" fmla="*/ 297366 w 304800"/>
                <a:gd name="connsiteY2" fmla="*/ 380432 h 1755749"/>
                <a:gd name="connsiteX3" fmla="*/ 170985 w 304800"/>
                <a:gd name="connsiteY3" fmla="*/ 291222 h 1755749"/>
                <a:gd name="connsiteX4" fmla="*/ 125847 w 304800"/>
                <a:gd name="connsiteY4" fmla="*/ 0 h 1755749"/>
                <a:gd name="connsiteX5" fmla="*/ 89210 w 304800"/>
                <a:gd name="connsiteY5" fmla="*/ 291222 h 1755749"/>
                <a:gd name="connsiteX6" fmla="*/ 14868 w 304800"/>
                <a:gd name="connsiteY6" fmla="*/ 380432 h 1755749"/>
                <a:gd name="connsiteX7" fmla="*/ 0 w 304800"/>
                <a:gd name="connsiteY7" fmla="*/ 1755749 h 1755749"/>
                <a:gd name="connsiteX0" fmla="*/ 0 w 304800"/>
                <a:gd name="connsiteY0" fmla="*/ 1813179 h 1813179"/>
                <a:gd name="connsiteX1" fmla="*/ 304800 w 304800"/>
                <a:gd name="connsiteY1" fmla="*/ 1813179 h 1813179"/>
                <a:gd name="connsiteX2" fmla="*/ 297366 w 304800"/>
                <a:gd name="connsiteY2" fmla="*/ 437862 h 1813179"/>
                <a:gd name="connsiteX3" fmla="*/ 170985 w 304800"/>
                <a:gd name="connsiteY3" fmla="*/ 348652 h 1813179"/>
                <a:gd name="connsiteX4" fmla="*/ 114217 w 304800"/>
                <a:gd name="connsiteY4" fmla="*/ 0 h 1813179"/>
                <a:gd name="connsiteX5" fmla="*/ 89210 w 304800"/>
                <a:gd name="connsiteY5" fmla="*/ 348652 h 1813179"/>
                <a:gd name="connsiteX6" fmla="*/ 14868 w 304800"/>
                <a:gd name="connsiteY6" fmla="*/ 437862 h 1813179"/>
                <a:gd name="connsiteX7" fmla="*/ 0 w 304800"/>
                <a:gd name="connsiteY7" fmla="*/ 1813179 h 1813179"/>
                <a:gd name="connsiteX0" fmla="*/ 0 w 304800"/>
                <a:gd name="connsiteY0" fmla="*/ 1831016 h 1831016"/>
                <a:gd name="connsiteX1" fmla="*/ 304800 w 304800"/>
                <a:gd name="connsiteY1" fmla="*/ 1831016 h 1831016"/>
                <a:gd name="connsiteX2" fmla="*/ 297366 w 304800"/>
                <a:gd name="connsiteY2" fmla="*/ 455699 h 1831016"/>
                <a:gd name="connsiteX3" fmla="*/ 170985 w 304800"/>
                <a:gd name="connsiteY3" fmla="*/ 366489 h 1831016"/>
                <a:gd name="connsiteX4" fmla="*/ 133482 w 304800"/>
                <a:gd name="connsiteY4" fmla="*/ 0 h 1831016"/>
                <a:gd name="connsiteX5" fmla="*/ 89210 w 304800"/>
                <a:gd name="connsiteY5" fmla="*/ 366489 h 1831016"/>
                <a:gd name="connsiteX6" fmla="*/ 14868 w 304800"/>
                <a:gd name="connsiteY6" fmla="*/ 455699 h 1831016"/>
                <a:gd name="connsiteX7" fmla="*/ 0 w 304800"/>
                <a:gd name="connsiteY7" fmla="*/ 1831016 h 1831016"/>
                <a:gd name="connsiteX0" fmla="*/ 0 w 304800"/>
                <a:gd name="connsiteY0" fmla="*/ 1825070 h 1825070"/>
                <a:gd name="connsiteX1" fmla="*/ 304800 w 304800"/>
                <a:gd name="connsiteY1" fmla="*/ 1825070 h 1825070"/>
                <a:gd name="connsiteX2" fmla="*/ 297366 w 304800"/>
                <a:gd name="connsiteY2" fmla="*/ 449753 h 1825070"/>
                <a:gd name="connsiteX3" fmla="*/ 170985 w 304800"/>
                <a:gd name="connsiteY3" fmla="*/ 360543 h 1825070"/>
                <a:gd name="connsiteX4" fmla="*/ 114217 w 304800"/>
                <a:gd name="connsiteY4" fmla="*/ 0 h 1825070"/>
                <a:gd name="connsiteX5" fmla="*/ 89210 w 304800"/>
                <a:gd name="connsiteY5" fmla="*/ 360543 h 1825070"/>
                <a:gd name="connsiteX6" fmla="*/ 14868 w 304800"/>
                <a:gd name="connsiteY6" fmla="*/ 449753 h 1825070"/>
                <a:gd name="connsiteX7" fmla="*/ 0 w 304800"/>
                <a:gd name="connsiteY7" fmla="*/ 1825070 h 1825070"/>
                <a:gd name="connsiteX0" fmla="*/ 0 w 304800"/>
                <a:gd name="connsiteY0" fmla="*/ 1836963 h 1836963"/>
                <a:gd name="connsiteX1" fmla="*/ 304800 w 304800"/>
                <a:gd name="connsiteY1" fmla="*/ 1836963 h 1836963"/>
                <a:gd name="connsiteX2" fmla="*/ 297366 w 304800"/>
                <a:gd name="connsiteY2" fmla="*/ 461646 h 1836963"/>
                <a:gd name="connsiteX3" fmla="*/ 170985 w 304800"/>
                <a:gd name="connsiteY3" fmla="*/ 372436 h 1836963"/>
                <a:gd name="connsiteX4" fmla="*/ 128667 w 304800"/>
                <a:gd name="connsiteY4" fmla="*/ 0 h 1836963"/>
                <a:gd name="connsiteX5" fmla="*/ 89210 w 304800"/>
                <a:gd name="connsiteY5" fmla="*/ 372436 h 1836963"/>
                <a:gd name="connsiteX6" fmla="*/ 14868 w 304800"/>
                <a:gd name="connsiteY6" fmla="*/ 461646 h 1836963"/>
                <a:gd name="connsiteX7" fmla="*/ 0 w 304800"/>
                <a:gd name="connsiteY7" fmla="*/ 1836963 h 1836963"/>
                <a:gd name="connsiteX0" fmla="*/ 0 w 304800"/>
                <a:gd name="connsiteY0" fmla="*/ 2003856 h 2003856"/>
                <a:gd name="connsiteX1" fmla="*/ 304800 w 304800"/>
                <a:gd name="connsiteY1" fmla="*/ 2003856 h 2003856"/>
                <a:gd name="connsiteX2" fmla="*/ 297366 w 304800"/>
                <a:gd name="connsiteY2" fmla="*/ 628539 h 2003856"/>
                <a:gd name="connsiteX3" fmla="*/ 170985 w 304800"/>
                <a:gd name="connsiteY3" fmla="*/ 539329 h 2003856"/>
                <a:gd name="connsiteX4" fmla="*/ 128669 w 304800"/>
                <a:gd name="connsiteY4" fmla="*/ 0 h 2003856"/>
                <a:gd name="connsiteX5" fmla="*/ 89210 w 304800"/>
                <a:gd name="connsiteY5" fmla="*/ 539329 h 2003856"/>
                <a:gd name="connsiteX6" fmla="*/ 14868 w 304800"/>
                <a:gd name="connsiteY6" fmla="*/ 628539 h 2003856"/>
                <a:gd name="connsiteX7" fmla="*/ 0 w 304800"/>
                <a:gd name="connsiteY7" fmla="*/ 2003856 h 2003856"/>
                <a:gd name="connsiteX0" fmla="*/ 0 w 304800"/>
                <a:gd name="connsiteY0" fmla="*/ 2003856 h 2003856"/>
                <a:gd name="connsiteX1" fmla="*/ 304800 w 304800"/>
                <a:gd name="connsiteY1" fmla="*/ 2003856 h 2003856"/>
                <a:gd name="connsiteX2" fmla="*/ 297366 w 304800"/>
                <a:gd name="connsiteY2" fmla="*/ 628539 h 2003856"/>
                <a:gd name="connsiteX3" fmla="*/ 201191 w 304800"/>
                <a:gd name="connsiteY3" fmla="*/ 548111 h 2003856"/>
                <a:gd name="connsiteX4" fmla="*/ 128669 w 304800"/>
                <a:gd name="connsiteY4" fmla="*/ 0 h 2003856"/>
                <a:gd name="connsiteX5" fmla="*/ 89210 w 304800"/>
                <a:gd name="connsiteY5" fmla="*/ 539329 h 2003856"/>
                <a:gd name="connsiteX6" fmla="*/ 14868 w 304800"/>
                <a:gd name="connsiteY6" fmla="*/ 628539 h 2003856"/>
                <a:gd name="connsiteX7" fmla="*/ 0 w 304800"/>
                <a:gd name="connsiteY7" fmla="*/ 2003856 h 2003856"/>
                <a:gd name="connsiteX0" fmla="*/ 0 w 304800"/>
                <a:gd name="connsiteY0" fmla="*/ 2118044 h 2118044"/>
                <a:gd name="connsiteX1" fmla="*/ 304800 w 304800"/>
                <a:gd name="connsiteY1" fmla="*/ 2118044 h 2118044"/>
                <a:gd name="connsiteX2" fmla="*/ 297366 w 304800"/>
                <a:gd name="connsiteY2" fmla="*/ 742727 h 2118044"/>
                <a:gd name="connsiteX3" fmla="*/ 201191 w 304800"/>
                <a:gd name="connsiteY3" fmla="*/ 662299 h 2118044"/>
                <a:gd name="connsiteX4" fmla="*/ 136220 w 304800"/>
                <a:gd name="connsiteY4" fmla="*/ 0 h 2118044"/>
                <a:gd name="connsiteX5" fmla="*/ 89210 w 304800"/>
                <a:gd name="connsiteY5" fmla="*/ 653517 h 2118044"/>
                <a:gd name="connsiteX6" fmla="*/ 14868 w 304800"/>
                <a:gd name="connsiteY6" fmla="*/ 742727 h 2118044"/>
                <a:gd name="connsiteX7" fmla="*/ 0 w 304800"/>
                <a:gd name="connsiteY7" fmla="*/ 2118044 h 2118044"/>
                <a:gd name="connsiteX0" fmla="*/ 0 w 304800"/>
                <a:gd name="connsiteY0" fmla="*/ 2161961 h 2161961"/>
                <a:gd name="connsiteX1" fmla="*/ 304800 w 304800"/>
                <a:gd name="connsiteY1" fmla="*/ 2161961 h 2161961"/>
                <a:gd name="connsiteX2" fmla="*/ 297366 w 304800"/>
                <a:gd name="connsiteY2" fmla="*/ 786644 h 2161961"/>
                <a:gd name="connsiteX3" fmla="*/ 201191 w 304800"/>
                <a:gd name="connsiteY3" fmla="*/ 706216 h 2161961"/>
                <a:gd name="connsiteX4" fmla="*/ 136220 w 304800"/>
                <a:gd name="connsiteY4" fmla="*/ 0 h 2161961"/>
                <a:gd name="connsiteX5" fmla="*/ 89210 w 304800"/>
                <a:gd name="connsiteY5" fmla="*/ 697434 h 2161961"/>
                <a:gd name="connsiteX6" fmla="*/ 14868 w 304800"/>
                <a:gd name="connsiteY6" fmla="*/ 786644 h 2161961"/>
                <a:gd name="connsiteX7" fmla="*/ 0 w 304800"/>
                <a:gd name="connsiteY7" fmla="*/ 2161961 h 2161961"/>
                <a:gd name="connsiteX0" fmla="*/ 0 w 304800"/>
                <a:gd name="connsiteY0" fmla="*/ 2161961 h 2161961"/>
                <a:gd name="connsiteX1" fmla="*/ 304800 w 304800"/>
                <a:gd name="connsiteY1" fmla="*/ 2161961 h 2161961"/>
                <a:gd name="connsiteX2" fmla="*/ 297366 w 304800"/>
                <a:gd name="connsiteY2" fmla="*/ 786644 h 2161961"/>
                <a:gd name="connsiteX3" fmla="*/ 201191 w 304800"/>
                <a:gd name="connsiteY3" fmla="*/ 691923 h 2161961"/>
                <a:gd name="connsiteX4" fmla="*/ 136220 w 304800"/>
                <a:gd name="connsiteY4" fmla="*/ 0 h 2161961"/>
                <a:gd name="connsiteX5" fmla="*/ 89210 w 304800"/>
                <a:gd name="connsiteY5" fmla="*/ 697434 h 2161961"/>
                <a:gd name="connsiteX6" fmla="*/ 14868 w 304800"/>
                <a:gd name="connsiteY6" fmla="*/ 786644 h 2161961"/>
                <a:gd name="connsiteX7" fmla="*/ 0 w 304800"/>
                <a:gd name="connsiteY7" fmla="*/ 2161961 h 2161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4800" h="2161961">
                  <a:moveTo>
                    <a:pt x="0" y="2161961"/>
                  </a:moveTo>
                  <a:lnTo>
                    <a:pt x="304800" y="2161961"/>
                  </a:lnTo>
                  <a:lnTo>
                    <a:pt x="297366" y="786644"/>
                  </a:lnTo>
                  <a:lnTo>
                    <a:pt x="201191" y="691923"/>
                  </a:lnTo>
                  <a:lnTo>
                    <a:pt x="136220" y="0"/>
                  </a:lnTo>
                  <a:lnTo>
                    <a:pt x="89210" y="697434"/>
                  </a:lnTo>
                  <a:lnTo>
                    <a:pt x="14868" y="786644"/>
                  </a:lnTo>
                  <a:lnTo>
                    <a:pt x="0" y="2161961"/>
                  </a:lnTo>
                  <a:close/>
                </a:path>
              </a:pathLst>
            </a:custGeom>
            <a:grp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C00000"/>
                </a:solidFill>
              </a:endParaRPr>
            </a:p>
          </p:txBody>
        </p:sp>
        <p:cxnSp>
          <p:nvCxnSpPr>
            <p:cNvPr id="41" name="直線コネクタ 40"/>
            <p:cNvCxnSpPr>
              <a:stCxn id="39" idx="0"/>
              <a:endCxn id="39" idx="2"/>
            </p:cNvCxnSpPr>
            <p:nvPr/>
          </p:nvCxnSpPr>
          <p:spPr>
            <a:xfrm>
              <a:off x="260912" y="2784886"/>
              <a:ext cx="1173238" cy="0"/>
            </a:xfrm>
            <a:prstGeom prst="line">
              <a:avLst/>
            </a:prstGeom>
            <a:grpFill/>
            <a:ln w="63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正方形/長方形 12"/>
          <p:cNvSpPr/>
          <p:nvPr/>
        </p:nvSpPr>
        <p:spPr>
          <a:xfrm>
            <a:off x="168545" y="1191046"/>
            <a:ext cx="6497298" cy="1433335"/>
          </a:xfrm>
          <a:prstGeom prst="rect">
            <a:avLst/>
          </a:prstGeom>
          <a:noFill/>
          <a:ln>
            <a:solidFill>
              <a:srgbClr val="0361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/>
          <p:cNvCxnSpPr/>
          <p:nvPr/>
        </p:nvCxnSpPr>
        <p:spPr>
          <a:xfrm flipV="1">
            <a:off x="178836" y="1492320"/>
            <a:ext cx="491954" cy="3718"/>
          </a:xfrm>
          <a:prstGeom prst="line">
            <a:avLst/>
          </a:prstGeom>
          <a:ln w="41275" cmpd="dbl">
            <a:solidFill>
              <a:srgbClr val="0361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 flipV="1">
            <a:off x="1048870" y="1497645"/>
            <a:ext cx="5616972" cy="1"/>
          </a:xfrm>
          <a:prstGeom prst="line">
            <a:avLst/>
          </a:prstGeom>
          <a:ln w="41275" cmpd="dbl">
            <a:solidFill>
              <a:srgbClr val="0361A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3833893" y="1492587"/>
            <a:ext cx="2872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en-US" altLang="ja-JP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Emergency</a:t>
            </a:r>
            <a:r>
              <a:rPr kumimoji="1" lang="ja-JP" altLang="en-US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en-US" altLang="ja-JP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Contact </a:t>
            </a:r>
            <a:r>
              <a:rPr kumimoji="1" lang="ja-JP" altLang="en-US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緊急連絡先</a:t>
            </a:r>
            <a:endParaRPr kumimoji="1" lang="ja-JP" altLang="en-US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379330" y="1290831"/>
            <a:ext cx="9881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solidFill>
                  <a:srgbClr val="0361AD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福●保</a:t>
            </a:r>
            <a:r>
              <a:rPr kumimoji="1" lang="ja-JP" altLang="en-US" sz="900" dirty="0" smtClean="0">
                <a:solidFill>
                  <a:srgbClr val="0361AD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環第　</a:t>
            </a:r>
            <a:endParaRPr kumimoji="1" lang="ja-JP" altLang="en-US" sz="900" dirty="0">
              <a:solidFill>
                <a:srgbClr val="0361AD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751347" y="1290831"/>
            <a:ext cx="988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600" dirty="0" smtClean="0">
                <a:solidFill>
                  <a:srgbClr val="0361AD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●●●●●●</a:t>
            </a:r>
            <a:r>
              <a:rPr kumimoji="1" lang="ja-JP" altLang="en-US" sz="800" dirty="0" smtClean="0">
                <a:solidFill>
                  <a:srgbClr val="0361AD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号</a:t>
            </a:r>
            <a:endParaRPr kumimoji="1" lang="ja-JP" altLang="en-US" sz="800" dirty="0">
              <a:solidFill>
                <a:srgbClr val="0361AD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pSp>
        <p:nvGrpSpPr>
          <p:cNvPr id="21" name="グループ化 20"/>
          <p:cNvGrpSpPr>
            <a:grpSpLocks noChangeAspect="1"/>
          </p:cNvGrpSpPr>
          <p:nvPr/>
        </p:nvGrpSpPr>
        <p:grpSpPr>
          <a:xfrm>
            <a:off x="2869479" y="1570181"/>
            <a:ext cx="880956" cy="737817"/>
            <a:chOff x="6022431" y="3468018"/>
            <a:chExt cx="2729252" cy="2285795"/>
          </a:xfrm>
        </p:grpSpPr>
        <p:sp>
          <p:nvSpPr>
            <p:cNvPr id="86" name="星 5 85"/>
            <p:cNvSpPr>
              <a:spLocks noChangeAspect="1"/>
            </p:cNvSpPr>
            <p:nvPr/>
          </p:nvSpPr>
          <p:spPr>
            <a:xfrm rot="19922864">
              <a:off x="6052087" y="3663669"/>
              <a:ext cx="176201" cy="173666"/>
            </a:xfrm>
            <a:prstGeom prst="star5">
              <a:avLst>
                <a:gd name="adj" fmla="val 25844"/>
                <a:gd name="hf" fmla="val 105146"/>
                <a:gd name="vf" fmla="val 110557"/>
              </a:avLst>
            </a:prstGeom>
            <a:solidFill>
              <a:schemeClr val="bg1"/>
            </a:solidFill>
            <a:ln w="9525">
              <a:solidFill>
                <a:srgbClr val="0361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星 5 86"/>
            <p:cNvSpPr>
              <a:spLocks noChangeAspect="1"/>
            </p:cNvSpPr>
            <p:nvPr/>
          </p:nvSpPr>
          <p:spPr>
            <a:xfrm rot="19922864">
              <a:off x="8108360" y="3468018"/>
              <a:ext cx="176201" cy="173666"/>
            </a:xfrm>
            <a:prstGeom prst="star5">
              <a:avLst>
                <a:gd name="adj" fmla="val 25844"/>
                <a:gd name="hf" fmla="val 105146"/>
                <a:gd name="vf" fmla="val 110557"/>
              </a:avLst>
            </a:prstGeom>
            <a:solidFill>
              <a:schemeClr val="bg1"/>
            </a:solidFill>
            <a:ln w="9525">
              <a:solidFill>
                <a:srgbClr val="0361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星 5 87"/>
            <p:cNvSpPr>
              <a:spLocks noChangeAspect="1"/>
            </p:cNvSpPr>
            <p:nvPr/>
          </p:nvSpPr>
          <p:spPr>
            <a:xfrm rot="19922864">
              <a:off x="8575482" y="4083706"/>
              <a:ext cx="176201" cy="173666"/>
            </a:xfrm>
            <a:prstGeom prst="star5">
              <a:avLst>
                <a:gd name="adj" fmla="val 25844"/>
                <a:gd name="hf" fmla="val 105146"/>
                <a:gd name="vf" fmla="val 110557"/>
              </a:avLst>
            </a:prstGeom>
            <a:solidFill>
              <a:schemeClr val="bg1"/>
            </a:solidFill>
            <a:ln w="9525">
              <a:solidFill>
                <a:srgbClr val="0361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月 88"/>
            <p:cNvSpPr/>
            <p:nvPr/>
          </p:nvSpPr>
          <p:spPr>
            <a:xfrm rot="12796435">
              <a:off x="8321177" y="3484034"/>
              <a:ext cx="383884" cy="623474"/>
            </a:xfrm>
            <a:prstGeom prst="moon">
              <a:avLst>
                <a:gd name="adj" fmla="val 45608"/>
              </a:avLst>
            </a:prstGeom>
            <a:solidFill>
              <a:schemeClr val="bg1"/>
            </a:solidFill>
            <a:ln w="9525">
              <a:solidFill>
                <a:srgbClr val="0361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フリーフォーム 89"/>
            <p:cNvSpPr/>
            <p:nvPr/>
          </p:nvSpPr>
          <p:spPr>
            <a:xfrm>
              <a:off x="6022431" y="3550109"/>
              <a:ext cx="2577086" cy="2203704"/>
            </a:xfrm>
            <a:custGeom>
              <a:avLst/>
              <a:gdLst>
                <a:gd name="connsiteX0" fmla="*/ 0 w 5412059"/>
                <a:gd name="connsiteY0" fmla="*/ 1984917 h 5434361"/>
                <a:gd name="connsiteX1" fmla="*/ 215591 w 5412059"/>
                <a:gd name="connsiteY1" fmla="*/ 2282283 h 5434361"/>
                <a:gd name="connsiteX2" fmla="*/ 438615 w 5412059"/>
                <a:gd name="connsiteY2" fmla="*/ 2133600 h 5434361"/>
                <a:gd name="connsiteX3" fmla="*/ 431181 w 5412059"/>
                <a:gd name="connsiteY3" fmla="*/ 5434361 h 5434361"/>
                <a:gd name="connsiteX4" fmla="*/ 4988313 w 5412059"/>
                <a:gd name="connsiteY4" fmla="*/ 5426927 h 5434361"/>
                <a:gd name="connsiteX5" fmla="*/ 4995747 w 5412059"/>
                <a:gd name="connsiteY5" fmla="*/ 2118731 h 5434361"/>
                <a:gd name="connsiteX6" fmla="*/ 5203903 w 5412059"/>
                <a:gd name="connsiteY6" fmla="*/ 2289717 h 5434361"/>
                <a:gd name="connsiteX7" fmla="*/ 5412059 w 5412059"/>
                <a:gd name="connsiteY7" fmla="*/ 1984917 h 5434361"/>
                <a:gd name="connsiteX8" fmla="*/ 2713464 w 5412059"/>
                <a:gd name="connsiteY8" fmla="*/ 0 h 5434361"/>
                <a:gd name="connsiteX9" fmla="*/ 0 w 5412059"/>
                <a:gd name="connsiteY9" fmla="*/ 1984917 h 5434361"/>
                <a:gd name="connsiteX0" fmla="*/ 0 w 5412059"/>
                <a:gd name="connsiteY0" fmla="*/ 1984917 h 5434361"/>
                <a:gd name="connsiteX1" fmla="*/ 215591 w 5412059"/>
                <a:gd name="connsiteY1" fmla="*/ 2282283 h 5434361"/>
                <a:gd name="connsiteX2" fmla="*/ 438615 w 5412059"/>
                <a:gd name="connsiteY2" fmla="*/ 2133600 h 5434361"/>
                <a:gd name="connsiteX3" fmla="*/ 431181 w 5412059"/>
                <a:gd name="connsiteY3" fmla="*/ 5434361 h 5434361"/>
                <a:gd name="connsiteX4" fmla="*/ 4988313 w 5412059"/>
                <a:gd name="connsiteY4" fmla="*/ 5426927 h 5434361"/>
                <a:gd name="connsiteX5" fmla="*/ 4988313 w 5412059"/>
                <a:gd name="connsiteY5" fmla="*/ 2118731 h 5434361"/>
                <a:gd name="connsiteX6" fmla="*/ 5203903 w 5412059"/>
                <a:gd name="connsiteY6" fmla="*/ 2289717 h 5434361"/>
                <a:gd name="connsiteX7" fmla="*/ 5412059 w 5412059"/>
                <a:gd name="connsiteY7" fmla="*/ 1984917 h 5434361"/>
                <a:gd name="connsiteX8" fmla="*/ 2713464 w 5412059"/>
                <a:gd name="connsiteY8" fmla="*/ 0 h 5434361"/>
                <a:gd name="connsiteX9" fmla="*/ 0 w 5412059"/>
                <a:gd name="connsiteY9" fmla="*/ 1984917 h 5434361"/>
                <a:gd name="connsiteX0" fmla="*/ 0 w 5412059"/>
                <a:gd name="connsiteY0" fmla="*/ 1984917 h 5434361"/>
                <a:gd name="connsiteX1" fmla="*/ 215591 w 5412059"/>
                <a:gd name="connsiteY1" fmla="*/ 2282283 h 5434361"/>
                <a:gd name="connsiteX2" fmla="*/ 438615 w 5412059"/>
                <a:gd name="connsiteY2" fmla="*/ 2133600 h 5434361"/>
                <a:gd name="connsiteX3" fmla="*/ 431181 w 5412059"/>
                <a:gd name="connsiteY3" fmla="*/ 5434361 h 5434361"/>
                <a:gd name="connsiteX4" fmla="*/ 4988313 w 5412059"/>
                <a:gd name="connsiteY4" fmla="*/ 5426927 h 5434361"/>
                <a:gd name="connsiteX5" fmla="*/ 4980879 w 5412059"/>
                <a:gd name="connsiteY5" fmla="*/ 2126166 h 5434361"/>
                <a:gd name="connsiteX6" fmla="*/ 5203903 w 5412059"/>
                <a:gd name="connsiteY6" fmla="*/ 2289717 h 5434361"/>
                <a:gd name="connsiteX7" fmla="*/ 5412059 w 5412059"/>
                <a:gd name="connsiteY7" fmla="*/ 1984917 h 5434361"/>
                <a:gd name="connsiteX8" fmla="*/ 2713464 w 5412059"/>
                <a:gd name="connsiteY8" fmla="*/ 0 h 5434361"/>
                <a:gd name="connsiteX9" fmla="*/ 0 w 5412059"/>
                <a:gd name="connsiteY9" fmla="*/ 1984917 h 5434361"/>
                <a:gd name="connsiteX0" fmla="*/ 0 w 5412059"/>
                <a:gd name="connsiteY0" fmla="*/ 1984917 h 5434361"/>
                <a:gd name="connsiteX1" fmla="*/ 215591 w 5412059"/>
                <a:gd name="connsiteY1" fmla="*/ 2282283 h 5434361"/>
                <a:gd name="connsiteX2" fmla="*/ 445848 w 5412059"/>
                <a:gd name="connsiteY2" fmla="*/ 1923476 h 5434361"/>
                <a:gd name="connsiteX3" fmla="*/ 431181 w 5412059"/>
                <a:gd name="connsiteY3" fmla="*/ 5434361 h 5434361"/>
                <a:gd name="connsiteX4" fmla="*/ 4988313 w 5412059"/>
                <a:gd name="connsiteY4" fmla="*/ 5426927 h 5434361"/>
                <a:gd name="connsiteX5" fmla="*/ 4980879 w 5412059"/>
                <a:gd name="connsiteY5" fmla="*/ 2126166 h 5434361"/>
                <a:gd name="connsiteX6" fmla="*/ 5203903 w 5412059"/>
                <a:gd name="connsiteY6" fmla="*/ 2289717 h 5434361"/>
                <a:gd name="connsiteX7" fmla="*/ 5412059 w 5412059"/>
                <a:gd name="connsiteY7" fmla="*/ 1984917 h 5434361"/>
                <a:gd name="connsiteX8" fmla="*/ 2713464 w 5412059"/>
                <a:gd name="connsiteY8" fmla="*/ 0 h 5434361"/>
                <a:gd name="connsiteX9" fmla="*/ 0 w 5412059"/>
                <a:gd name="connsiteY9" fmla="*/ 1984917 h 5434361"/>
                <a:gd name="connsiteX0" fmla="*/ 0 w 5412059"/>
                <a:gd name="connsiteY0" fmla="*/ 1984917 h 5434361"/>
                <a:gd name="connsiteX1" fmla="*/ 114345 w 5412059"/>
                <a:gd name="connsiteY1" fmla="*/ 2202235 h 5434361"/>
                <a:gd name="connsiteX2" fmla="*/ 445848 w 5412059"/>
                <a:gd name="connsiteY2" fmla="*/ 1923476 h 5434361"/>
                <a:gd name="connsiteX3" fmla="*/ 431181 w 5412059"/>
                <a:gd name="connsiteY3" fmla="*/ 5434361 h 5434361"/>
                <a:gd name="connsiteX4" fmla="*/ 4988313 w 5412059"/>
                <a:gd name="connsiteY4" fmla="*/ 5426927 h 5434361"/>
                <a:gd name="connsiteX5" fmla="*/ 4980879 w 5412059"/>
                <a:gd name="connsiteY5" fmla="*/ 2126166 h 5434361"/>
                <a:gd name="connsiteX6" fmla="*/ 5203903 w 5412059"/>
                <a:gd name="connsiteY6" fmla="*/ 2289717 h 5434361"/>
                <a:gd name="connsiteX7" fmla="*/ 5412059 w 5412059"/>
                <a:gd name="connsiteY7" fmla="*/ 1984917 h 5434361"/>
                <a:gd name="connsiteX8" fmla="*/ 2713464 w 5412059"/>
                <a:gd name="connsiteY8" fmla="*/ 0 h 5434361"/>
                <a:gd name="connsiteX9" fmla="*/ 0 w 5412059"/>
                <a:gd name="connsiteY9" fmla="*/ 1984917 h 5434361"/>
                <a:gd name="connsiteX0" fmla="*/ 0 w 5412059"/>
                <a:gd name="connsiteY0" fmla="*/ 1984917 h 5434361"/>
                <a:gd name="connsiteX1" fmla="*/ 99881 w 5412059"/>
                <a:gd name="connsiteY1" fmla="*/ 2202235 h 5434361"/>
                <a:gd name="connsiteX2" fmla="*/ 445848 w 5412059"/>
                <a:gd name="connsiteY2" fmla="*/ 1923476 h 5434361"/>
                <a:gd name="connsiteX3" fmla="*/ 431181 w 5412059"/>
                <a:gd name="connsiteY3" fmla="*/ 5434361 h 5434361"/>
                <a:gd name="connsiteX4" fmla="*/ 4988313 w 5412059"/>
                <a:gd name="connsiteY4" fmla="*/ 5426927 h 5434361"/>
                <a:gd name="connsiteX5" fmla="*/ 4980879 w 5412059"/>
                <a:gd name="connsiteY5" fmla="*/ 2126166 h 5434361"/>
                <a:gd name="connsiteX6" fmla="*/ 5203903 w 5412059"/>
                <a:gd name="connsiteY6" fmla="*/ 2289717 h 5434361"/>
                <a:gd name="connsiteX7" fmla="*/ 5412059 w 5412059"/>
                <a:gd name="connsiteY7" fmla="*/ 1984917 h 5434361"/>
                <a:gd name="connsiteX8" fmla="*/ 2713464 w 5412059"/>
                <a:gd name="connsiteY8" fmla="*/ 0 h 5434361"/>
                <a:gd name="connsiteX9" fmla="*/ 0 w 5412059"/>
                <a:gd name="connsiteY9" fmla="*/ 1984917 h 5434361"/>
                <a:gd name="connsiteX0" fmla="*/ 0 w 5412059"/>
                <a:gd name="connsiteY0" fmla="*/ 1984917 h 5434361"/>
                <a:gd name="connsiteX1" fmla="*/ 99881 w 5412059"/>
                <a:gd name="connsiteY1" fmla="*/ 2202235 h 5434361"/>
                <a:gd name="connsiteX2" fmla="*/ 445848 w 5412059"/>
                <a:gd name="connsiteY2" fmla="*/ 1923476 h 5434361"/>
                <a:gd name="connsiteX3" fmla="*/ 431181 w 5412059"/>
                <a:gd name="connsiteY3" fmla="*/ 5434361 h 5434361"/>
                <a:gd name="connsiteX4" fmla="*/ 4988313 w 5412059"/>
                <a:gd name="connsiteY4" fmla="*/ 5426927 h 5434361"/>
                <a:gd name="connsiteX5" fmla="*/ 4972178 w 5412059"/>
                <a:gd name="connsiteY5" fmla="*/ 1885373 h 5434361"/>
                <a:gd name="connsiteX6" fmla="*/ 5203903 w 5412059"/>
                <a:gd name="connsiteY6" fmla="*/ 2289717 h 5434361"/>
                <a:gd name="connsiteX7" fmla="*/ 5412059 w 5412059"/>
                <a:gd name="connsiteY7" fmla="*/ 1984917 h 5434361"/>
                <a:gd name="connsiteX8" fmla="*/ 2713464 w 5412059"/>
                <a:gd name="connsiteY8" fmla="*/ 0 h 5434361"/>
                <a:gd name="connsiteX9" fmla="*/ 0 w 5412059"/>
                <a:gd name="connsiteY9" fmla="*/ 1984917 h 5434361"/>
                <a:gd name="connsiteX0" fmla="*/ 0 w 5412059"/>
                <a:gd name="connsiteY0" fmla="*/ 1984917 h 5434361"/>
                <a:gd name="connsiteX1" fmla="*/ 99881 w 5412059"/>
                <a:gd name="connsiteY1" fmla="*/ 2202235 h 5434361"/>
                <a:gd name="connsiteX2" fmla="*/ 445848 w 5412059"/>
                <a:gd name="connsiteY2" fmla="*/ 1923476 h 5434361"/>
                <a:gd name="connsiteX3" fmla="*/ 431181 w 5412059"/>
                <a:gd name="connsiteY3" fmla="*/ 5434361 h 5434361"/>
                <a:gd name="connsiteX4" fmla="*/ 4988313 w 5412059"/>
                <a:gd name="connsiteY4" fmla="*/ 5426927 h 5434361"/>
                <a:gd name="connsiteX5" fmla="*/ 4972178 w 5412059"/>
                <a:gd name="connsiteY5" fmla="*/ 1885373 h 5434361"/>
                <a:gd name="connsiteX6" fmla="*/ 5360535 w 5412059"/>
                <a:gd name="connsiteY6" fmla="*/ 2229519 h 5434361"/>
                <a:gd name="connsiteX7" fmla="*/ 5412059 w 5412059"/>
                <a:gd name="connsiteY7" fmla="*/ 1984917 h 5434361"/>
                <a:gd name="connsiteX8" fmla="*/ 2713464 w 5412059"/>
                <a:gd name="connsiteY8" fmla="*/ 0 h 5434361"/>
                <a:gd name="connsiteX9" fmla="*/ 0 w 5412059"/>
                <a:gd name="connsiteY9" fmla="*/ 1984917 h 5434361"/>
                <a:gd name="connsiteX0" fmla="*/ 0 w 5412059"/>
                <a:gd name="connsiteY0" fmla="*/ 1984917 h 5434361"/>
                <a:gd name="connsiteX1" fmla="*/ 99881 w 5412059"/>
                <a:gd name="connsiteY1" fmla="*/ 2202235 h 5434361"/>
                <a:gd name="connsiteX2" fmla="*/ 445848 w 5412059"/>
                <a:gd name="connsiteY2" fmla="*/ 1923476 h 5434361"/>
                <a:gd name="connsiteX3" fmla="*/ 431181 w 5412059"/>
                <a:gd name="connsiteY3" fmla="*/ 5434361 h 5434361"/>
                <a:gd name="connsiteX4" fmla="*/ 4988313 w 5412059"/>
                <a:gd name="connsiteY4" fmla="*/ 5426927 h 5434361"/>
                <a:gd name="connsiteX5" fmla="*/ 4972178 w 5412059"/>
                <a:gd name="connsiteY5" fmla="*/ 1885373 h 5434361"/>
                <a:gd name="connsiteX6" fmla="*/ 5343133 w 5412059"/>
                <a:gd name="connsiteY6" fmla="*/ 2193401 h 5434361"/>
                <a:gd name="connsiteX7" fmla="*/ 5412059 w 5412059"/>
                <a:gd name="connsiteY7" fmla="*/ 1984917 h 5434361"/>
                <a:gd name="connsiteX8" fmla="*/ 2713464 w 5412059"/>
                <a:gd name="connsiteY8" fmla="*/ 0 h 5434361"/>
                <a:gd name="connsiteX9" fmla="*/ 0 w 5412059"/>
                <a:gd name="connsiteY9" fmla="*/ 1984917 h 5434361"/>
                <a:gd name="connsiteX0" fmla="*/ 0 w 5412059"/>
                <a:gd name="connsiteY0" fmla="*/ 1984917 h 5434361"/>
                <a:gd name="connsiteX1" fmla="*/ 99881 w 5412059"/>
                <a:gd name="connsiteY1" fmla="*/ 2202235 h 5434361"/>
                <a:gd name="connsiteX2" fmla="*/ 445848 w 5412059"/>
                <a:gd name="connsiteY2" fmla="*/ 1923476 h 5434361"/>
                <a:gd name="connsiteX3" fmla="*/ 431181 w 5412059"/>
                <a:gd name="connsiteY3" fmla="*/ 5434361 h 5434361"/>
                <a:gd name="connsiteX4" fmla="*/ 4988313 w 5412059"/>
                <a:gd name="connsiteY4" fmla="*/ 5426927 h 5434361"/>
                <a:gd name="connsiteX5" fmla="*/ 4972178 w 5412059"/>
                <a:gd name="connsiteY5" fmla="*/ 1885373 h 5434361"/>
                <a:gd name="connsiteX6" fmla="*/ 5343133 w 5412059"/>
                <a:gd name="connsiteY6" fmla="*/ 2163484 h 5434361"/>
                <a:gd name="connsiteX7" fmla="*/ 5412059 w 5412059"/>
                <a:gd name="connsiteY7" fmla="*/ 1984917 h 5434361"/>
                <a:gd name="connsiteX8" fmla="*/ 2713464 w 5412059"/>
                <a:gd name="connsiteY8" fmla="*/ 0 h 5434361"/>
                <a:gd name="connsiteX9" fmla="*/ 0 w 5412059"/>
                <a:gd name="connsiteY9" fmla="*/ 1984917 h 5434361"/>
                <a:gd name="connsiteX0" fmla="*/ 0 w 5412059"/>
                <a:gd name="connsiteY0" fmla="*/ 1984917 h 5434361"/>
                <a:gd name="connsiteX1" fmla="*/ 99881 w 5412059"/>
                <a:gd name="connsiteY1" fmla="*/ 2202235 h 5434361"/>
                <a:gd name="connsiteX2" fmla="*/ 445848 w 5412059"/>
                <a:gd name="connsiteY2" fmla="*/ 1923476 h 5434361"/>
                <a:gd name="connsiteX3" fmla="*/ 431181 w 5412059"/>
                <a:gd name="connsiteY3" fmla="*/ 5434361 h 5434361"/>
                <a:gd name="connsiteX4" fmla="*/ 4988313 w 5412059"/>
                <a:gd name="connsiteY4" fmla="*/ 5426927 h 5434361"/>
                <a:gd name="connsiteX5" fmla="*/ 4972179 w 5412059"/>
                <a:gd name="connsiteY5" fmla="*/ 1915741 h 5434361"/>
                <a:gd name="connsiteX6" fmla="*/ 5343133 w 5412059"/>
                <a:gd name="connsiteY6" fmla="*/ 2163484 h 5434361"/>
                <a:gd name="connsiteX7" fmla="*/ 5412059 w 5412059"/>
                <a:gd name="connsiteY7" fmla="*/ 1984917 h 5434361"/>
                <a:gd name="connsiteX8" fmla="*/ 2713464 w 5412059"/>
                <a:gd name="connsiteY8" fmla="*/ 0 h 5434361"/>
                <a:gd name="connsiteX9" fmla="*/ 0 w 5412059"/>
                <a:gd name="connsiteY9" fmla="*/ 1984917 h 5434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12059" h="5434361">
                  <a:moveTo>
                    <a:pt x="0" y="1984917"/>
                  </a:moveTo>
                  <a:lnTo>
                    <a:pt x="99881" y="2202235"/>
                  </a:lnTo>
                  <a:lnTo>
                    <a:pt x="445848" y="1923476"/>
                  </a:lnTo>
                  <a:lnTo>
                    <a:pt x="431181" y="5434361"/>
                  </a:lnTo>
                  <a:lnTo>
                    <a:pt x="4988313" y="5426927"/>
                  </a:lnTo>
                  <a:cubicBezTo>
                    <a:pt x="4982935" y="4246409"/>
                    <a:pt x="4977557" y="3096259"/>
                    <a:pt x="4972179" y="1915741"/>
                  </a:cubicBezTo>
                  <a:lnTo>
                    <a:pt x="5343133" y="2163484"/>
                  </a:lnTo>
                  <a:lnTo>
                    <a:pt x="5412059" y="1984917"/>
                  </a:lnTo>
                  <a:lnTo>
                    <a:pt x="2713464" y="0"/>
                  </a:lnTo>
                  <a:lnTo>
                    <a:pt x="0" y="1984917"/>
                  </a:lnTo>
                  <a:close/>
                </a:path>
              </a:pathLst>
            </a:custGeom>
            <a:solidFill>
              <a:srgbClr val="0361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フリーフォーム 91"/>
            <p:cNvSpPr/>
            <p:nvPr/>
          </p:nvSpPr>
          <p:spPr>
            <a:xfrm>
              <a:off x="7714436" y="4336659"/>
              <a:ext cx="460002" cy="613621"/>
            </a:xfrm>
            <a:custGeom>
              <a:avLst/>
              <a:gdLst>
                <a:gd name="connsiteX0" fmla="*/ 215590 w 951571"/>
                <a:gd name="connsiteY0" fmla="*/ 0 h 1457093"/>
                <a:gd name="connsiteX1" fmla="*/ 743415 w 951571"/>
                <a:gd name="connsiteY1" fmla="*/ 7434 h 1457093"/>
                <a:gd name="connsiteX2" fmla="*/ 951571 w 951571"/>
                <a:gd name="connsiteY2" fmla="*/ 557561 h 1457093"/>
                <a:gd name="connsiteX3" fmla="*/ 550127 w 951571"/>
                <a:gd name="connsiteY3" fmla="*/ 550127 h 1457093"/>
                <a:gd name="connsiteX4" fmla="*/ 535259 w 951571"/>
                <a:gd name="connsiteY4" fmla="*/ 1457093 h 1457093"/>
                <a:gd name="connsiteX5" fmla="*/ 431181 w 951571"/>
                <a:gd name="connsiteY5" fmla="*/ 1457093 h 1457093"/>
                <a:gd name="connsiteX6" fmla="*/ 431181 w 951571"/>
                <a:gd name="connsiteY6" fmla="*/ 557561 h 1457093"/>
                <a:gd name="connsiteX7" fmla="*/ 0 w 951571"/>
                <a:gd name="connsiteY7" fmla="*/ 550127 h 1457093"/>
                <a:gd name="connsiteX8" fmla="*/ 215590 w 951571"/>
                <a:gd name="connsiteY8" fmla="*/ 0 h 1457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51571" h="1457093">
                  <a:moveTo>
                    <a:pt x="215590" y="0"/>
                  </a:moveTo>
                  <a:lnTo>
                    <a:pt x="743415" y="7434"/>
                  </a:lnTo>
                  <a:lnTo>
                    <a:pt x="951571" y="557561"/>
                  </a:lnTo>
                  <a:lnTo>
                    <a:pt x="550127" y="550127"/>
                  </a:lnTo>
                  <a:lnTo>
                    <a:pt x="535259" y="1457093"/>
                  </a:lnTo>
                  <a:lnTo>
                    <a:pt x="431181" y="1457093"/>
                  </a:lnTo>
                  <a:lnTo>
                    <a:pt x="431181" y="557561"/>
                  </a:lnTo>
                  <a:lnTo>
                    <a:pt x="0" y="550127"/>
                  </a:lnTo>
                  <a:lnTo>
                    <a:pt x="215590" y="0"/>
                  </a:lnTo>
                  <a:close/>
                </a:path>
              </a:pathLst>
            </a:custGeom>
            <a:solidFill>
              <a:srgbClr val="0361AD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フリーフォーム 92"/>
            <p:cNvSpPr/>
            <p:nvPr/>
          </p:nvSpPr>
          <p:spPr>
            <a:xfrm>
              <a:off x="6455851" y="4749865"/>
              <a:ext cx="1703800" cy="783334"/>
            </a:xfrm>
            <a:custGeom>
              <a:avLst/>
              <a:gdLst>
                <a:gd name="connsiteX0" fmla="*/ 0 w 2914185"/>
                <a:gd name="connsiteY0" fmla="*/ 0 h 2066692"/>
                <a:gd name="connsiteX1" fmla="*/ 14868 w 2914185"/>
                <a:gd name="connsiteY1" fmla="*/ 2066692 h 2066692"/>
                <a:gd name="connsiteX2" fmla="*/ 230458 w 2914185"/>
                <a:gd name="connsiteY2" fmla="*/ 2066692 h 2066692"/>
                <a:gd name="connsiteX3" fmla="*/ 237893 w 2914185"/>
                <a:gd name="connsiteY3" fmla="*/ 1590907 h 2066692"/>
                <a:gd name="connsiteX4" fmla="*/ 2691161 w 2914185"/>
                <a:gd name="connsiteY4" fmla="*/ 1590907 h 2066692"/>
                <a:gd name="connsiteX5" fmla="*/ 2698595 w 2914185"/>
                <a:gd name="connsiteY5" fmla="*/ 2059258 h 2066692"/>
                <a:gd name="connsiteX6" fmla="*/ 2914185 w 2914185"/>
                <a:gd name="connsiteY6" fmla="*/ 2051824 h 2066692"/>
                <a:gd name="connsiteX7" fmla="*/ 2906751 w 2914185"/>
                <a:gd name="connsiteY7" fmla="*/ 1226634 h 2066692"/>
                <a:gd name="connsiteX8" fmla="*/ 230458 w 2914185"/>
                <a:gd name="connsiteY8" fmla="*/ 1226634 h 2066692"/>
                <a:gd name="connsiteX9" fmla="*/ 245327 w 2914185"/>
                <a:gd name="connsiteY9" fmla="*/ 1144858 h 2066692"/>
                <a:gd name="connsiteX10" fmla="*/ 2914185 w 2914185"/>
                <a:gd name="connsiteY10" fmla="*/ 1152292 h 2066692"/>
                <a:gd name="connsiteX11" fmla="*/ 2914185 w 2914185"/>
                <a:gd name="connsiteY11" fmla="*/ 810322 h 2066692"/>
                <a:gd name="connsiteX12" fmla="*/ 2899317 w 2914185"/>
                <a:gd name="connsiteY12" fmla="*/ 773151 h 2066692"/>
                <a:gd name="connsiteX13" fmla="*/ 2862146 w 2914185"/>
                <a:gd name="connsiteY13" fmla="*/ 698809 h 2066692"/>
                <a:gd name="connsiteX14" fmla="*/ 2772936 w 2914185"/>
                <a:gd name="connsiteY14" fmla="*/ 646770 h 2066692"/>
                <a:gd name="connsiteX15" fmla="*/ 1048215 w 2914185"/>
                <a:gd name="connsiteY15" fmla="*/ 483219 h 2066692"/>
                <a:gd name="connsiteX16" fmla="*/ 1003610 w 2914185"/>
                <a:gd name="connsiteY16" fmla="*/ 483219 h 2066692"/>
                <a:gd name="connsiteX17" fmla="*/ 914400 w 2914185"/>
                <a:gd name="connsiteY17" fmla="*/ 527824 h 2066692"/>
                <a:gd name="connsiteX18" fmla="*/ 862361 w 2914185"/>
                <a:gd name="connsiteY18" fmla="*/ 631902 h 2066692"/>
                <a:gd name="connsiteX19" fmla="*/ 780585 w 2914185"/>
                <a:gd name="connsiteY19" fmla="*/ 892097 h 2066692"/>
                <a:gd name="connsiteX20" fmla="*/ 691376 w 2914185"/>
                <a:gd name="connsiteY20" fmla="*/ 810322 h 2066692"/>
                <a:gd name="connsiteX21" fmla="*/ 572429 w 2914185"/>
                <a:gd name="connsiteY21" fmla="*/ 728546 h 2066692"/>
                <a:gd name="connsiteX22" fmla="*/ 423746 w 2914185"/>
                <a:gd name="connsiteY22" fmla="*/ 669073 h 2066692"/>
                <a:gd name="connsiteX23" fmla="*/ 304800 w 2914185"/>
                <a:gd name="connsiteY23" fmla="*/ 624468 h 2066692"/>
                <a:gd name="connsiteX24" fmla="*/ 230458 w 2914185"/>
                <a:gd name="connsiteY24" fmla="*/ 602166 h 2066692"/>
                <a:gd name="connsiteX25" fmla="*/ 223024 w 2914185"/>
                <a:gd name="connsiteY25" fmla="*/ 7434 h 2066692"/>
                <a:gd name="connsiteX26" fmla="*/ 0 w 2914185"/>
                <a:gd name="connsiteY26" fmla="*/ 0 h 2066692"/>
                <a:gd name="connsiteX0" fmla="*/ 0 w 2914185"/>
                <a:gd name="connsiteY0" fmla="*/ 0 h 2066692"/>
                <a:gd name="connsiteX1" fmla="*/ 14868 w 2914185"/>
                <a:gd name="connsiteY1" fmla="*/ 2066692 h 2066692"/>
                <a:gd name="connsiteX2" fmla="*/ 230458 w 2914185"/>
                <a:gd name="connsiteY2" fmla="*/ 2066692 h 2066692"/>
                <a:gd name="connsiteX3" fmla="*/ 237893 w 2914185"/>
                <a:gd name="connsiteY3" fmla="*/ 1590907 h 2066692"/>
                <a:gd name="connsiteX4" fmla="*/ 2691161 w 2914185"/>
                <a:gd name="connsiteY4" fmla="*/ 1590907 h 2066692"/>
                <a:gd name="connsiteX5" fmla="*/ 2698595 w 2914185"/>
                <a:gd name="connsiteY5" fmla="*/ 2059258 h 2066692"/>
                <a:gd name="connsiteX6" fmla="*/ 2914185 w 2914185"/>
                <a:gd name="connsiteY6" fmla="*/ 2051824 h 2066692"/>
                <a:gd name="connsiteX7" fmla="*/ 2906751 w 2914185"/>
                <a:gd name="connsiteY7" fmla="*/ 1226634 h 2066692"/>
                <a:gd name="connsiteX8" fmla="*/ 230458 w 2914185"/>
                <a:gd name="connsiteY8" fmla="*/ 1226634 h 2066692"/>
                <a:gd name="connsiteX9" fmla="*/ 245327 w 2914185"/>
                <a:gd name="connsiteY9" fmla="*/ 1144858 h 2066692"/>
                <a:gd name="connsiteX10" fmla="*/ 2914185 w 2914185"/>
                <a:gd name="connsiteY10" fmla="*/ 1152292 h 2066692"/>
                <a:gd name="connsiteX11" fmla="*/ 2914185 w 2914185"/>
                <a:gd name="connsiteY11" fmla="*/ 810322 h 2066692"/>
                <a:gd name="connsiteX12" fmla="*/ 2899317 w 2914185"/>
                <a:gd name="connsiteY12" fmla="*/ 773151 h 2066692"/>
                <a:gd name="connsiteX13" fmla="*/ 2862146 w 2914185"/>
                <a:gd name="connsiteY13" fmla="*/ 698809 h 2066692"/>
                <a:gd name="connsiteX14" fmla="*/ 2772936 w 2914185"/>
                <a:gd name="connsiteY14" fmla="*/ 646770 h 2066692"/>
                <a:gd name="connsiteX15" fmla="*/ 1048215 w 2914185"/>
                <a:gd name="connsiteY15" fmla="*/ 483219 h 2066692"/>
                <a:gd name="connsiteX16" fmla="*/ 1003610 w 2914185"/>
                <a:gd name="connsiteY16" fmla="*/ 483219 h 2066692"/>
                <a:gd name="connsiteX17" fmla="*/ 914400 w 2914185"/>
                <a:gd name="connsiteY17" fmla="*/ 527824 h 2066692"/>
                <a:gd name="connsiteX18" fmla="*/ 862361 w 2914185"/>
                <a:gd name="connsiteY18" fmla="*/ 631902 h 2066692"/>
                <a:gd name="connsiteX19" fmla="*/ 780585 w 2914185"/>
                <a:gd name="connsiteY19" fmla="*/ 904453 h 2066692"/>
                <a:gd name="connsiteX20" fmla="*/ 691376 w 2914185"/>
                <a:gd name="connsiteY20" fmla="*/ 810322 h 2066692"/>
                <a:gd name="connsiteX21" fmla="*/ 572429 w 2914185"/>
                <a:gd name="connsiteY21" fmla="*/ 728546 h 2066692"/>
                <a:gd name="connsiteX22" fmla="*/ 423746 w 2914185"/>
                <a:gd name="connsiteY22" fmla="*/ 669073 h 2066692"/>
                <a:gd name="connsiteX23" fmla="*/ 304800 w 2914185"/>
                <a:gd name="connsiteY23" fmla="*/ 624468 h 2066692"/>
                <a:gd name="connsiteX24" fmla="*/ 230458 w 2914185"/>
                <a:gd name="connsiteY24" fmla="*/ 602166 h 2066692"/>
                <a:gd name="connsiteX25" fmla="*/ 223024 w 2914185"/>
                <a:gd name="connsiteY25" fmla="*/ 7434 h 2066692"/>
                <a:gd name="connsiteX26" fmla="*/ 0 w 2914185"/>
                <a:gd name="connsiteY26" fmla="*/ 0 h 2066692"/>
                <a:gd name="connsiteX0" fmla="*/ 0 w 2914185"/>
                <a:gd name="connsiteY0" fmla="*/ 0 h 2066692"/>
                <a:gd name="connsiteX1" fmla="*/ 14868 w 2914185"/>
                <a:gd name="connsiteY1" fmla="*/ 2066692 h 2066692"/>
                <a:gd name="connsiteX2" fmla="*/ 230458 w 2914185"/>
                <a:gd name="connsiteY2" fmla="*/ 2066692 h 2066692"/>
                <a:gd name="connsiteX3" fmla="*/ 237893 w 2914185"/>
                <a:gd name="connsiteY3" fmla="*/ 1590907 h 2066692"/>
                <a:gd name="connsiteX4" fmla="*/ 2691161 w 2914185"/>
                <a:gd name="connsiteY4" fmla="*/ 1590907 h 2066692"/>
                <a:gd name="connsiteX5" fmla="*/ 2698595 w 2914185"/>
                <a:gd name="connsiteY5" fmla="*/ 2059258 h 2066692"/>
                <a:gd name="connsiteX6" fmla="*/ 2914185 w 2914185"/>
                <a:gd name="connsiteY6" fmla="*/ 2051824 h 2066692"/>
                <a:gd name="connsiteX7" fmla="*/ 2906751 w 2914185"/>
                <a:gd name="connsiteY7" fmla="*/ 1226634 h 2066692"/>
                <a:gd name="connsiteX8" fmla="*/ 230458 w 2914185"/>
                <a:gd name="connsiteY8" fmla="*/ 1226634 h 2066692"/>
                <a:gd name="connsiteX9" fmla="*/ 245327 w 2914185"/>
                <a:gd name="connsiteY9" fmla="*/ 1144858 h 2066692"/>
                <a:gd name="connsiteX10" fmla="*/ 2914185 w 2914185"/>
                <a:gd name="connsiteY10" fmla="*/ 1152292 h 2066692"/>
                <a:gd name="connsiteX11" fmla="*/ 2914185 w 2914185"/>
                <a:gd name="connsiteY11" fmla="*/ 810322 h 2066692"/>
                <a:gd name="connsiteX12" fmla="*/ 2899317 w 2914185"/>
                <a:gd name="connsiteY12" fmla="*/ 773151 h 2066692"/>
                <a:gd name="connsiteX13" fmla="*/ 2862146 w 2914185"/>
                <a:gd name="connsiteY13" fmla="*/ 698809 h 2066692"/>
                <a:gd name="connsiteX14" fmla="*/ 2772936 w 2914185"/>
                <a:gd name="connsiteY14" fmla="*/ 646770 h 2066692"/>
                <a:gd name="connsiteX15" fmla="*/ 1048215 w 2914185"/>
                <a:gd name="connsiteY15" fmla="*/ 483219 h 2066692"/>
                <a:gd name="connsiteX16" fmla="*/ 1003610 w 2914185"/>
                <a:gd name="connsiteY16" fmla="*/ 483219 h 2066692"/>
                <a:gd name="connsiteX17" fmla="*/ 914400 w 2914185"/>
                <a:gd name="connsiteY17" fmla="*/ 527824 h 2066692"/>
                <a:gd name="connsiteX18" fmla="*/ 862361 w 2914185"/>
                <a:gd name="connsiteY18" fmla="*/ 631902 h 2066692"/>
                <a:gd name="connsiteX19" fmla="*/ 780585 w 2914185"/>
                <a:gd name="connsiteY19" fmla="*/ 904453 h 2066692"/>
                <a:gd name="connsiteX20" fmla="*/ 685198 w 2914185"/>
                <a:gd name="connsiteY20" fmla="*/ 810322 h 2066692"/>
                <a:gd name="connsiteX21" fmla="*/ 572429 w 2914185"/>
                <a:gd name="connsiteY21" fmla="*/ 728546 h 2066692"/>
                <a:gd name="connsiteX22" fmla="*/ 423746 w 2914185"/>
                <a:gd name="connsiteY22" fmla="*/ 669073 h 2066692"/>
                <a:gd name="connsiteX23" fmla="*/ 304800 w 2914185"/>
                <a:gd name="connsiteY23" fmla="*/ 624468 h 2066692"/>
                <a:gd name="connsiteX24" fmla="*/ 230458 w 2914185"/>
                <a:gd name="connsiteY24" fmla="*/ 602166 h 2066692"/>
                <a:gd name="connsiteX25" fmla="*/ 223024 w 2914185"/>
                <a:gd name="connsiteY25" fmla="*/ 7434 h 2066692"/>
                <a:gd name="connsiteX26" fmla="*/ 0 w 2914185"/>
                <a:gd name="connsiteY26" fmla="*/ 0 h 2066692"/>
                <a:gd name="connsiteX0" fmla="*/ 0 w 2914185"/>
                <a:gd name="connsiteY0" fmla="*/ 0 h 2066692"/>
                <a:gd name="connsiteX1" fmla="*/ 14868 w 2914185"/>
                <a:gd name="connsiteY1" fmla="*/ 2066692 h 2066692"/>
                <a:gd name="connsiteX2" fmla="*/ 230458 w 2914185"/>
                <a:gd name="connsiteY2" fmla="*/ 2066692 h 2066692"/>
                <a:gd name="connsiteX3" fmla="*/ 237893 w 2914185"/>
                <a:gd name="connsiteY3" fmla="*/ 1590907 h 2066692"/>
                <a:gd name="connsiteX4" fmla="*/ 2691161 w 2914185"/>
                <a:gd name="connsiteY4" fmla="*/ 1590907 h 2066692"/>
                <a:gd name="connsiteX5" fmla="*/ 2698595 w 2914185"/>
                <a:gd name="connsiteY5" fmla="*/ 2059258 h 2066692"/>
                <a:gd name="connsiteX6" fmla="*/ 2914185 w 2914185"/>
                <a:gd name="connsiteY6" fmla="*/ 2051824 h 2066692"/>
                <a:gd name="connsiteX7" fmla="*/ 2906751 w 2914185"/>
                <a:gd name="connsiteY7" fmla="*/ 1226634 h 2066692"/>
                <a:gd name="connsiteX8" fmla="*/ 230458 w 2914185"/>
                <a:gd name="connsiteY8" fmla="*/ 1226634 h 2066692"/>
                <a:gd name="connsiteX9" fmla="*/ 245327 w 2914185"/>
                <a:gd name="connsiteY9" fmla="*/ 1144858 h 2066692"/>
                <a:gd name="connsiteX10" fmla="*/ 2914185 w 2914185"/>
                <a:gd name="connsiteY10" fmla="*/ 1152292 h 2066692"/>
                <a:gd name="connsiteX11" fmla="*/ 2914185 w 2914185"/>
                <a:gd name="connsiteY11" fmla="*/ 810322 h 2066692"/>
                <a:gd name="connsiteX12" fmla="*/ 2899317 w 2914185"/>
                <a:gd name="connsiteY12" fmla="*/ 773151 h 2066692"/>
                <a:gd name="connsiteX13" fmla="*/ 2862146 w 2914185"/>
                <a:gd name="connsiteY13" fmla="*/ 698809 h 2066692"/>
                <a:gd name="connsiteX14" fmla="*/ 2772936 w 2914185"/>
                <a:gd name="connsiteY14" fmla="*/ 646770 h 2066692"/>
                <a:gd name="connsiteX15" fmla="*/ 1048215 w 2914185"/>
                <a:gd name="connsiteY15" fmla="*/ 483219 h 2066692"/>
                <a:gd name="connsiteX16" fmla="*/ 1003610 w 2914185"/>
                <a:gd name="connsiteY16" fmla="*/ 483219 h 2066692"/>
                <a:gd name="connsiteX17" fmla="*/ 914400 w 2914185"/>
                <a:gd name="connsiteY17" fmla="*/ 527824 h 2066692"/>
                <a:gd name="connsiteX18" fmla="*/ 862361 w 2914185"/>
                <a:gd name="connsiteY18" fmla="*/ 631902 h 2066692"/>
                <a:gd name="connsiteX19" fmla="*/ 780585 w 2914185"/>
                <a:gd name="connsiteY19" fmla="*/ 904453 h 2066692"/>
                <a:gd name="connsiteX20" fmla="*/ 685198 w 2914185"/>
                <a:gd name="connsiteY20" fmla="*/ 810322 h 2066692"/>
                <a:gd name="connsiteX21" fmla="*/ 560072 w 2914185"/>
                <a:gd name="connsiteY21" fmla="*/ 728546 h 2066692"/>
                <a:gd name="connsiteX22" fmla="*/ 423746 w 2914185"/>
                <a:gd name="connsiteY22" fmla="*/ 669073 h 2066692"/>
                <a:gd name="connsiteX23" fmla="*/ 304800 w 2914185"/>
                <a:gd name="connsiteY23" fmla="*/ 624468 h 2066692"/>
                <a:gd name="connsiteX24" fmla="*/ 230458 w 2914185"/>
                <a:gd name="connsiteY24" fmla="*/ 602166 h 2066692"/>
                <a:gd name="connsiteX25" fmla="*/ 223024 w 2914185"/>
                <a:gd name="connsiteY25" fmla="*/ 7434 h 2066692"/>
                <a:gd name="connsiteX26" fmla="*/ 0 w 2914185"/>
                <a:gd name="connsiteY26" fmla="*/ 0 h 2066692"/>
                <a:gd name="connsiteX0" fmla="*/ 0 w 2914185"/>
                <a:gd name="connsiteY0" fmla="*/ 0 h 2066692"/>
                <a:gd name="connsiteX1" fmla="*/ 14868 w 2914185"/>
                <a:gd name="connsiteY1" fmla="*/ 2066692 h 2066692"/>
                <a:gd name="connsiteX2" fmla="*/ 230458 w 2914185"/>
                <a:gd name="connsiteY2" fmla="*/ 2066692 h 2066692"/>
                <a:gd name="connsiteX3" fmla="*/ 237893 w 2914185"/>
                <a:gd name="connsiteY3" fmla="*/ 1590907 h 2066692"/>
                <a:gd name="connsiteX4" fmla="*/ 2691161 w 2914185"/>
                <a:gd name="connsiteY4" fmla="*/ 1590907 h 2066692"/>
                <a:gd name="connsiteX5" fmla="*/ 2698595 w 2914185"/>
                <a:gd name="connsiteY5" fmla="*/ 2059258 h 2066692"/>
                <a:gd name="connsiteX6" fmla="*/ 2914185 w 2914185"/>
                <a:gd name="connsiteY6" fmla="*/ 2051824 h 2066692"/>
                <a:gd name="connsiteX7" fmla="*/ 2906751 w 2914185"/>
                <a:gd name="connsiteY7" fmla="*/ 1226634 h 2066692"/>
                <a:gd name="connsiteX8" fmla="*/ 230458 w 2914185"/>
                <a:gd name="connsiteY8" fmla="*/ 1226634 h 2066692"/>
                <a:gd name="connsiteX9" fmla="*/ 232971 w 2914185"/>
                <a:gd name="connsiteY9" fmla="*/ 1144858 h 2066692"/>
                <a:gd name="connsiteX10" fmla="*/ 2914185 w 2914185"/>
                <a:gd name="connsiteY10" fmla="*/ 1152292 h 2066692"/>
                <a:gd name="connsiteX11" fmla="*/ 2914185 w 2914185"/>
                <a:gd name="connsiteY11" fmla="*/ 810322 h 2066692"/>
                <a:gd name="connsiteX12" fmla="*/ 2899317 w 2914185"/>
                <a:gd name="connsiteY12" fmla="*/ 773151 h 2066692"/>
                <a:gd name="connsiteX13" fmla="*/ 2862146 w 2914185"/>
                <a:gd name="connsiteY13" fmla="*/ 698809 h 2066692"/>
                <a:gd name="connsiteX14" fmla="*/ 2772936 w 2914185"/>
                <a:gd name="connsiteY14" fmla="*/ 646770 h 2066692"/>
                <a:gd name="connsiteX15" fmla="*/ 1048215 w 2914185"/>
                <a:gd name="connsiteY15" fmla="*/ 483219 h 2066692"/>
                <a:gd name="connsiteX16" fmla="*/ 1003610 w 2914185"/>
                <a:gd name="connsiteY16" fmla="*/ 483219 h 2066692"/>
                <a:gd name="connsiteX17" fmla="*/ 914400 w 2914185"/>
                <a:gd name="connsiteY17" fmla="*/ 527824 h 2066692"/>
                <a:gd name="connsiteX18" fmla="*/ 862361 w 2914185"/>
                <a:gd name="connsiteY18" fmla="*/ 631902 h 2066692"/>
                <a:gd name="connsiteX19" fmla="*/ 780585 w 2914185"/>
                <a:gd name="connsiteY19" fmla="*/ 904453 h 2066692"/>
                <a:gd name="connsiteX20" fmla="*/ 685198 w 2914185"/>
                <a:gd name="connsiteY20" fmla="*/ 810322 h 2066692"/>
                <a:gd name="connsiteX21" fmla="*/ 560072 w 2914185"/>
                <a:gd name="connsiteY21" fmla="*/ 728546 h 2066692"/>
                <a:gd name="connsiteX22" fmla="*/ 423746 w 2914185"/>
                <a:gd name="connsiteY22" fmla="*/ 669073 h 2066692"/>
                <a:gd name="connsiteX23" fmla="*/ 304800 w 2914185"/>
                <a:gd name="connsiteY23" fmla="*/ 624468 h 2066692"/>
                <a:gd name="connsiteX24" fmla="*/ 230458 w 2914185"/>
                <a:gd name="connsiteY24" fmla="*/ 602166 h 2066692"/>
                <a:gd name="connsiteX25" fmla="*/ 223024 w 2914185"/>
                <a:gd name="connsiteY25" fmla="*/ 7434 h 2066692"/>
                <a:gd name="connsiteX26" fmla="*/ 0 w 2914185"/>
                <a:gd name="connsiteY26" fmla="*/ 0 h 2066692"/>
                <a:gd name="connsiteX0" fmla="*/ 0 w 2914185"/>
                <a:gd name="connsiteY0" fmla="*/ 0 h 2066692"/>
                <a:gd name="connsiteX1" fmla="*/ 14868 w 2914185"/>
                <a:gd name="connsiteY1" fmla="*/ 2066692 h 2066692"/>
                <a:gd name="connsiteX2" fmla="*/ 230458 w 2914185"/>
                <a:gd name="connsiteY2" fmla="*/ 2066692 h 2066692"/>
                <a:gd name="connsiteX3" fmla="*/ 237893 w 2914185"/>
                <a:gd name="connsiteY3" fmla="*/ 1590907 h 2066692"/>
                <a:gd name="connsiteX4" fmla="*/ 2691161 w 2914185"/>
                <a:gd name="connsiteY4" fmla="*/ 1590907 h 2066692"/>
                <a:gd name="connsiteX5" fmla="*/ 2698595 w 2914185"/>
                <a:gd name="connsiteY5" fmla="*/ 2059258 h 2066692"/>
                <a:gd name="connsiteX6" fmla="*/ 2914185 w 2914185"/>
                <a:gd name="connsiteY6" fmla="*/ 2051824 h 2066692"/>
                <a:gd name="connsiteX7" fmla="*/ 2906751 w 2914185"/>
                <a:gd name="connsiteY7" fmla="*/ 1226634 h 2066692"/>
                <a:gd name="connsiteX8" fmla="*/ 236636 w 2914185"/>
                <a:gd name="connsiteY8" fmla="*/ 1220455 h 2066692"/>
                <a:gd name="connsiteX9" fmla="*/ 232971 w 2914185"/>
                <a:gd name="connsiteY9" fmla="*/ 1144858 h 2066692"/>
                <a:gd name="connsiteX10" fmla="*/ 2914185 w 2914185"/>
                <a:gd name="connsiteY10" fmla="*/ 1152292 h 2066692"/>
                <a:gd name="connsiteX11" fmla="*/ 2914185 w 2914185"/>
                <a:gd name="connsiteY11" fmla="*/ 810322 h 2066692"/>
                <a:gd name="connsiteX12" fmla="*/ 2899317 w 2914185"/>
                <a:gd name="connsiteY12" fmla="*/ 773151 h 2066692"/>
                <a:gd name="connsiteX13" fmla="*/ 2862146 w 2914185"/>
                <a:gd name="connsiteY13" fmla="*/ 698809 h 2066692"/>
                <a:gd name="connsiteX14" fmla="*/ 2772936 w 2914185"/>
                <a:gd name="connsiteY14" fmla="*/ 646770 h 2066692"/>
                <a:gd name="connsiteX15" fmla="*/ 1048215 w 2914185"/>
                <a:gd name="connsiteY15" fmla="*/ 483219 h 2066692"/>
                <a:gd name="connsiteX16" fmla="*/ 1003610 w 2914185"/>
                <a:gd name="connsiteY16" fmla="*/ 483219 h 2066692"/>
                <a:gd name="connsiteX17" fmla="*/ 914400 w 2914185"/>
                <a:gd name="connsiteY17" fmla="*/ 527824 h 2066692"/>
                <a:gd name="connsiteX18" fmla="*/ 862361 w 2914185"/>
                <a:gd name="connsiteY18" fmla="*/ 631902 h 2066692"/>
                <a:gd name="connsiteX19" fmla="*/ 780585 w 2914185"/>
                <a:gd name="connsiteY19" fmla="*/ 904453 h 2066692"/>
                <a:gd name="connsiteX20" fmla="*/ 685198 w 2914185"/>
                <a:gd name="connsiteY20" fmla="*/ 810322 h 2066692"/>
                <a:gd name="connsiteX21" fmla="*/ 560072 w 2914185"/>
                <a:gd name="connsiteY21" fmla="*/ 728546 h 2066692"/>
                <a:gd name="connsiteX22" fmla="*/ 423746 w 2914185"/>
                <a:gd name="connsiteY22" fmla="*/ 669073 h 2066692"/>
                <a:gd name="connsiteX23" fmla="*/ 304800 w 2914185"/>
                <a:gd name="connsiteY23" fmla="*/ 624468 h 2066692"/>
                <a:gd name="connsiteX24" fmla="*/ 230458 w 2914185"/>
                <a:gd name="connsiteY24" fmla="*/ 602166 h 2066692"/>
                <a:gd name="connsiteX25" fmla="*/ 223024 w 2914185"/>
                <a:gd name="connsiteY25" fmla="*/ 7434 h 2066692"/>
                <a:gd name="connsiteX26" fmla="*/ 0 w 2914185"/>
                <a:gd name="connsiteY26" fmla="*/ 0 h 2066692"/>
                <a:gd name="connsiteX0" fmla="*/ 0 w 2914185"/>
                <a:gd name="connsiteY0" fmla="*/ 0 h 2066692"/>
                <a:gd name="connsiteX1" fmla="*/ 14868 w 2914185"/>
                <a:gd name="connsiteY1" fmla="*/ 2066692 h 2066692"/>
                <a:gd name="connsiteX2" fmla="*/ 230458 w 2914185"/>
                <a:gd name="connsiteY2" fmla="*/ 2066692 h 2066692"/>
                <a:gd name="connsiteX3" fmla="*/ 231715 w 2914185"/>
                <a:gd name="connsiteY3" fmla="*/ 1590907 h 2066692"/>
                <a:gd name="connsiteX4" fmla="*/ 2691161 w 2914185"/>
                <a:gd name="connsiteY4" fmla="*/ 1590907 h 2066692"/>
                <a:gd name="connsiteX5" fmla="*/ 2698595 w 2914185"/>
                <a:gd name="connsiteY5" fmla="*/ 2059258 h 2066692"/>
                <a:gd name="connsiteX6" fmla="*/ 2914185 w 2914185"/>
                <a:gd name="connsiteY6" fmla="*/ 2051824 h 2066692"/>
                <a:gd name="connsiteX7" fmla="*/ 2906751 w 2914185"/>
                <a:gd name="connsiteY7" fmla="*/ 1226634 h 2066692"/>
                <a:gd name="connsiteX8" fmla="*/ 236636 w 2914185"/>
                <a:gd name="connsiteY8" fmla="*/ 1220455 h 2066692"/>
                <a:gd name="connsiteX9" fmla="*/ 232971 w 2914185"/>
                <a:gd name="connsiteY9" fmla="*/ 1144858 h 2066692"/>
                <a:gd name="connsiteX10" fmla="*/ 2914185 w 2914185"/>
                <a:gd name="connsiteY10" fmla="*/ 1152292 h 2066692"/>
                <a:gd name="connsiteX11" fmla="*/ 2914185 w 2914185"/>
                <a:gd name="connsiteY11" fmla="*/ 810322 h 2066692"/>
                <a:gd name="connsiteX12" fmla="*/ 2899317 w 2914185"/>
                <a:gd name="connsiteY12" fmla="*/ 773151 h 2066692"/>
                <a:gd name="connsiteX13" fmla="*/ 2862146 w 2914185"/>
                <a:gd name="connsiteY13" fmla="*/ 698809 h 2066692"/>
                <a:gd name="connsiteX14" fmla="*/ 2772936 w 2914185"/>
                <a:gd name="connsiteY14" fmla="*/ 646770 h 2066692"/>
                <a:gd name="connsiteX15" fmla="*/ 1048215 w 2914185"/>
                <a:gd name="connsiteY15" fmla="*/ 483219 h 2066692"/>
                <a:gd name="connsiteX16" fmla="*/ 1003610 w 2914185"/>
                <a:gd name="connsiteY16" fmla="*/ 483219 h 2066692"/>
                <a:gd name="connsiteX17" fmla="*/ 914400 w 2914185"/>
                <a:gd name="connsiteY17" fmla="*/ 527824 h 2066692"/>
                <a:gd name="connsiteX18" fmla="*/ 862361 w 2914185"/>
                <a:gd name="connsiteY18" fmla="*/ 631902 h 2066692"/>
                <a:gd name="connsiteX19" fmla="*/ 780585 w 2914185"/>
                <a:gd name="connsiteY19" fmla="*/ 904453 h 2066692"/>
                <a:gd name="connsiteX20" fmla="*/ 685198 w 2914185"/>
                <a:gd name="connsiteY20" fmla="*/ 810322 h 2066692"/>
                <a:gd name="connsiteX21" fmla="*/ 560072 w 2914185"/>
                <a:gd name="connsiteY21" fmla="*/ 728546 h 2066692"/>
                <a:gd name="connsiteX22" fmla="*/ 423746 w 2914185"/>
                <a:gd name="connsiteY22" fmla="*/ 669073 h 2066692"/>
                <a:gd name="connsiteX23" fmla="*/ 304800 w 2914185"/>
                <a:gd name="connsiteY23" fmla="*/ 624468 h 2066692"/>
                <a:gd name="connsiteX24" fmla="*/ 230458 w 2914185"/>
                <a:gd name="connsiteY24" fmla="*/ 602166 h 2066692"/>
                <a:gd name="connsiteX25" fmla="*/ 223024 w 2914185"/>
                <a:gd name="connsiteY25" fmla="*/ 7434 h 2066692"/>
                <a:gd name="connsiteX26" fmla="*/ 0 w 2914185"/>
                <a:gd name="connsiteY26" fmla="*/ 0 h 2066692"/>
                <a:gd name="connsiteX0" fmla="*/ 0 w 2914185"/>
                <a:gd name="connsiteY0" fmla="*/ 0 h 2066692"/>
                <a:gd name="connsiteX1" fmla="*/ 14868 w 2914185"/>
                <a:gd name="connsiteY1" fmla="*/ 2066692 h 2066692"/>
                <a:gd name="connsiteX2" fmla="*/ 230458 w 2914185"/>
                <a:gd name="connsiteY2" fmla="*/ 2066692 h 2066692"/>
                <a:gd name="connsiteX3" fmla="*/ 231715 w 2914185"/>
                <a:gd name="connsiteY3" fmla="*/ 1590907 h 2066692"/>
                <a:gd name="connsiteX4" fmla="*/ 2691161 w 2914185"/>
                <a:gd name="connsiteY4" fmla="*/ 1590907 h 2066692"/>
                <a:gd name="connsiteX5" fmla="*/ 2698595 w 2914185"/>
                <a:gd name="connsiteY5" fmla="*/ 2059258 h 2066692"/>
                <a:gd name="connsiteX6" fmla="*/ 2914185 w 2914185"/>
                <a:gd name="connsiteY6" fmla="*/ 2051824 h 2066692"/>
                <a:gd name="connsiteX7" fmla="*/ 2906751 w 2914185"/>
                <a:gd name="connsiteY7" fmla="*/ 1226634 h 2066692"/>
                <a:gd name="connsiteX8" fmla="*/ 236636 w 2914185"/>
                <a:gd name="connsiteY8" fmla="*/ 1220455 h 2066692"/>
                <a:gd name="connsiteX9" fmla="*/ 232971 w 2914185"/>
                <a:gd name="connsiteY9" fmla="*/ 1144858 h 2066692"/>
                <a:gd name="connsiteX10" fmla="*/ 2914185 w 2914185"/>
                <a:gd name="connsiteY10" fmla="*/ 1152292 h 2066692"/>
                <a:gd name="connsiteX11" fmla="*/ 2914185 w 2914185"/>
                <a:gd name="connsiteY11" fmla="*/ 810322 h 2066692"/>
                <a:gd name="connsiteX12" fmla="*/ 2899317 w 2914185"/>
                <a:gd name="connsiteY12" fmla="*/ 773151 h 2066692"/>
                <a:gd name="connsiteX13" fmla="*/ 2862146 w 2914185"/>
                <a:gd name="connsiteY13" fmla="*/ 698809 h 2066692"/>
                <a:gd name="connsiteX14" fmla="*/ 2772936 w 2914185"/>
                <a:gd name="connsiteY14" fmla="*/ 646770 h 2066692"/>
                <a:gd name="connsiteX15" fmla="*/ 1048215 w 2914185"/>
                <a:gd name="connsiteY15" fmla="*/ 483219 h 2066692"/>
                <a:gd name="connsiteX16" fmla="*/ 1003610 w 2914185"/>
                <a:gd name="connsiteY16" fmla="*/ 483219 h 2066692"/>
                <a:gd name="connsiteX17" fmla="*/ 895927 w 2914185"/>
                <a:gd name="connsiteY17" fmla="*/ 532442 h 2066692"/>
                <a:gd name="connsiteX18" fmla="*/ 862361 w 2914185"/>
                <a:gd name="connsiteY18" fmla="*/ 631902 h 2066692"/>
                <a:gd name="connsiteX19" fmla="*/ 780585 w 2914185"/>
                <a:gd name="connsiteY19" fmla="*/ 904453 h 2066692"/>
                <a:gd name="connsiteX20" fmla="*/ 685198 w 2914185"/>
                <a:gd name="connsiteY20" fmla="*/ 810322 h 2066692"/>
                <a:gd name="connsiteX21" fmla="*/ 560072 w 2914185"/>
                <a:gd name="connsiteY21" fmla="*/ 728546 h 2066692"/>
                <a:gd name="connsiteX22" fmla="*/ 423746 w 2914185"/>
                <a:gd name="connsiteY22" fmla="*/ 669073 h 2066692"/>
                <a:gd name="connsiteX23" fmla="*/ 304800 w 2914185"/>
                <a:gd name="connsiteY23" fmla="*/ 624468 h 2066692"/>
                <a:gd name="connsiteX24" fmla="*/ 230458 w 2914185"/>
                <a:gd name="connsiteY24" fmla="*/ 602166 h 2066692"/>
                <a:gd name="connsiteX25" fmla="*/ 223024 w 2914185"/>
                <a:gd name="connsiteY25" fmla="*/ 7434 h 2066692"/>
                <a:gd name="connsiteX26" fmla="*/ 0 w 2914185"/>
                <a:gd name="connsiteY26" fmla="*/ 0 h 2066692"/>
                <a:gd name="connsiteX0" fmla="*/ 0 w 2914185"/>
                <a:gd name="connsiteY0" fmla="*/ 0 h 2066692"/>
                <a:gd name="connsiteX1" fmla="*/ 14868 w 2914185"/>
                <a:gd name="connsiteY1" fmla="*/ 2066692 h 2066692"/>
                <a:gd name="connsiteX2" fmla="*/ 230458 w 2914185"/>
                <a:gd name="connsiteY2" fmla="*/ 2066692 h 2066692"/>
                <a:gd name="connsiteX3" fmla="*/ 231715 w 2914185"/>
                <a:gd name="connsiteY3" fmla="*/ 1590907 h 2066692"/>
                <a:gd name="connsiteX4" fmla="*/ 2691161 w 2914185"/>
                <a:gd name="connsiteY4" fmla="*/ 1590907 h 2066692"/>
                <a:gd name="connsiteX5" fmla="*/ 2698595 w 2914185"/>
                <a:gd name="connsiteY5" fmla="*/ 2059258 h 2066692"/>
                <a:gd name="connsiteX6" fmla="*/ 2914185 w 2914185"/>
                <a:gd name="connsiteY6" fmla="*/ 2051824 h 2066692"/>
                <a:gd name="connsiteX7" fmla="*/ 2906751 w 2914185"/>
                <a:gd name="connsiteY7" fmla="*/ 1226634 h 2066692"/>
                <a:gd name="connsiteX8" fmla="*/ 236636 w 2914185"/>
                <a:gd name="connsiteY8" fmla="*/ 1220455 h 2066692"/>
                <a:gd name="connsiteX9" fmla="*/ 232971 w 2914185"/>
                <a:gd name="connsiteY9" fmla="*/ 1144858 h 2066692"/>
                <a:gd name="connsiteX10" fmla="*/ 2914185 w 2914185"/>
                <a:gd name="connsiteY10" fmla="*/ 1152292 h 2066692"/>
                <a:gd name="connsiteX11" fmla="*/ 2914185 w 2914185"/>
                <a:gd name="connsiteY11" fmla="*/ 810322 h 2066692"/>
                <a:gd name="connsiteX12" fmla="*/ 2899317 w 2914185"/>
                <a:gd name="connsiteY12" fmla="*/ 773151 h 2066692"/>
                <a:gd name="connsiteX13" fmla="*/ 2862146 w 2914185"/>
                <a:gd name="connsiteY13" fmla="*/ 698809 h 2066692"/>
                <a:gd name="connsiteX14" fmla="*/ 2772936 w 2914185"/>
                <a:gd name="connsiteY14" fmla="*/ 646770 h 2066692"/>
                <a:gd name="connsiteX15" fmla="*/ 1048215 w 2914185"/>
                <a:gd name="connsiteY15" fmla="*/ 483219 h 2066692"/>
                <a:gd name="connsiteX16" fmla="*/ 962046 w 2914185"/>
                <a:gd name="connsiteY16" fmla="*/ 487838 h 2066692"/>
                <a:gd name="connsiteX17" fmla="*/ 895927 w 2914185"/>
                <a:gd name="connsiteY17" fmla="*/ 532442 h 2066692"/>
                <a:gd name="connsiteX18" fmla="*/ 862361 w 2914185"/>
                <a:gd name="connsiteY18" fmla="*/ 631902 h 2066692"/>
                <a:gd name="connsiteX19" fmla="*/ 780585 w 2914185"/>
                <a:gd name="connsiteY19" fmla="*/ 904453 h 2066692"/>
                <a:gd name="connsiteX20" fmla="*/ 685198 w 2914185"/>
                <a:gd name="connsiteY20" fmla="*/ 810322 h 2066692"/>
                <a:gd name="connsiteX21" fmla="*/ 560072 w 2914185"/>
                <a:gd name="connsiteY21" fmla="*/ 728546 h 2066692"/>
                <a:gd name="connsiteX22" fmla="*/ 423746 w 2914185"/>
                <a:gd name="connsiteY22" fmla="*/ 669073 h 2066692"/>
                <a:gd name="connsiteX23" fmla="*/ 304800 w 2914185"/>
                <a:gd name="connsiteY23" fmla="*/ 624468 h 2066692"/>
                <a:gd name="connsiteX24" fmla="*/ 230458 w 2914185"/>
                <a:gd name="connsiteY24" fmla="*/ 602166 h 2066692"/>
                <a:gd name="connsiteX25" fmla="*/ 223024 w 2914185"/>
                <a:gd name="connsiteY25" fmla="*/ 7434 h 2066692"/>
                <a:gd name="connsiteX26" fmla="*/ 0 w 2914185"/>
                <a:gd name="connsiteY26" fmla="*/ 0 h 2066692"/>
                <a:gd name="connsiteX0" fmla="*/ 0 w 2914185"/>
                <a:gd name="connsiteY0" fmla="*/ 0 h 2066692"/>
                <a:gd name="connsiteX1" fmla="*/ 14868 w 2914185"/>
                <a:gd name="connsiteY1" fmla="*/ 2066692 h 2066692"/>
                <a:gd name="connsiteX2" fmla="*/ 230458 w 2914185"/>
                <a:gd name="connsiteY2" fmla="*/ 2066692 h 2066692"/>
                <a:gd name="connsiteX3" fmla="*/ 231715 w 2914185"/>
                <a:gd name="connsiteY3" fmla="*/ 1590907 h 2066692"/>
                <a:gd name="connsiteX4" fmla="*/ 2691161 w 2914185"/>
                <a:gd name="connsiteY4" fmla="*/ 1590907 h 2066692"/>
                <a:gd name="connsiteX5" fmla="*/ 2698595 w 2914185"/>
                <a:gd name="connsiteY5" fmla="*/ 2059258 h 2066692"/>
                <a:gd name="connsiteX6" fmla="*/ 2914185 w 2914185"/>
                <a:gd name="connsiteY6" fmla="*/ 2051824 h 2066692"/>
                <a:gd name="connsiteX7" fmla="*/ 2906751 w 2914185"/>
                <a:gd name="connsiteY7" fmla="*/ 1226634 h 2066692"/>
                <a:gd name="connsiteX8" fmla="*/ 236636 w 2914185"/>
                <a:gd name="connsiteY8" fmla="*/ 1220455 h 2066692"/>
                <a:gd name="connsiteX9" fmla="*/ 232971 w 2914185"/>
                <a:gd name="connsiteY9" fmla="*/ 1144858 h 2066692"/>
                <a:gd name="connsiteX10" fmla="*/ 2914185 w 2914185"/>
                <a:gd name="connsiteY10" fmla="*/ 1152292 h 2066692"/>
                <a:gd name="connsiteX11" fmla="*/ 2914185 w 2914185"/>
                <a:gd name="connsiteY11" fmla="*/ 810322 h 2066692"/>
                <a:gd name="connsiteX12" fmla="*/ 2899317 w 2914185"/>
                <a:gd name="connsiteY12" fmla="*/ 773151 h 2066692"/>
                <a:gd name="connsiteX13" fmla="*/ 2862146 w 2914185"/>
                <a:gd name="connsiteY13" fmla="*/ 698809 h 2066692"/>
                <a:gd name="connsiteX14" fmla="*/ 2772936 w 2914185"/>
                <a:gd name="connsiteY14" fmla="*/ 646770 h 2066692"/>
                <a:gd name="connsiteX15" fmla="*/ 1048215 w 2914185"/>
                <a:gd name="connsiteY15" fmla="*/ 483219 h 2066692"/>
                <a:gd name="connsiteX16" fmla="*/ 962046 w 2914185"/>
                <a:gd name="connsiteY16" fmla="*/ 487838 h 2066692"/>
                <a:gd name="connsiteX17" fmla="*/ 905163 w 2914185"/>
                <a:gd name="connsiteY17" fmla="*/ 546297 h 2066692"/>
                <a:gd name="connsiteX18" fmla="*/ 862361 w 2914185"/>
                <a:gd name="connsiteY18" fmla="*/ 631902 h 2066692"/>
                <a:gd name="connsiteX19" fmla="*/ 780585 w 2914185"/>
                <a:gd name="connsiteY19" fmla="*/ 904453 h 2066692"/>
                <a:gd name="connsiteX20" fmla="*/ 685198 w 2914185"/>
                <a:gd name="connsiteY20" fmla="*/ 810322 h 2066692"/>
                <a:gd name="connsiteX21" fmla="*/ 560072 w 2914185"/>
                <a:gd name="connsiteY21" fmla="*/ 728546 h 2066692"/>
                <a:gd name="connsiteX22" fmla="*/ 423746 w 2914185"/>
                <a:gd name="connsiteY22" fmla="*/ 669073 h 2066692"/>
                <a:gd name="connsiteX23" fmla="*/ 304800 w 2914185"/>
                <a:gd name="connsiteY23" fmla="*/ 624468 h 2066692"/>
                <a:gd name="connsiteX24" fmla="*/ 230458 w 2914185"/>
                <a:gd name="connsiteY24" fmla="*/ 602166 h 2066692"/>
                <a:gd name="connsiteX25" fmla="*/ 223024 w 2914185"/>
                <a:gd name="connsiteY25" fmla="*/ 7434 h 2066692"/>
                <a:gd name="connsiteX26" fmla="*/ 0 w 2914185"/>
                <a:gd name="connsiteY26" fmla="*/ 0 h 2066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14185" h="2066692">
                  <a:moveTo>
                    <a:pt x="0" y="0"/>
                  </a:moveTo>
                  <a:lnTo>
                    <a:pt x="14868" y="2066692"/>
                  </a:lnTo>
                  <a:lnTo>
                    <a:pt x="230458" y="2066692"/>
                  </a:lnTo>
                  <a:lnTo>
                    <a:pt x="231715" y="1590907"/>
                  </a:lnTo>
                  <a:lnTo>
                    <a:pt x="2691161" y="1590907"/>
                  </a:lnTo>
                  <a:lnTo>
                    <a:pt x="2698595" y="2059258"/>
                  </a:lnTo>
                  <a:lnTo>
                    <a:pt x="2914185" y="2051824"/>
                  </a:lnTo>
                  <a:lnTo>
                    <a:pt x="2906751" y="1226634"/>
                  </a:lnTo>
                  <a:lnTo>
                    <a:pt x="236636" y="1220455"/>
                  </a:lnTo>
                  <a:cubicBezTo>
                    <a:pt x="237474" y="1193196"/>
                    <a:pt x="232133" y="1172117"/>
                    <a:pt x="232971" y="1144858"/>
                  </a:cubicBezTo>
                  <a:lnTo>
                    <a:pt x="2914185" y="1152292"/>
                  </a:lnTo>
                  <a:lnTo>
                    <a:pt x="2914185" y="810322"/>
                  </a:lnTo>
                  <a:lnTo>
                    <a:pt x="2899317" y="773151"/>
                  </a:lnTo>
                  <a:lnTo>
                    <a:pt x="2862146" y="698809"/>
                  </a:lnTo>
                  <a:lnTo>
                    <a:pt x="2772936" y="646770"/>
                  </a:lnTo>
                  <a:lnTo>
                    <a:pt x="1048215" y="483219"/>
                  </a:lnTo>
                  <a:lnTo>
                    <a:pt x="962046" y="487838"/>
                  </a:lnTo>
                  <a:lnTo>
                    <a:pt x="905163" y="546297"/>
                  </a:lnTo>
                  <a:lnTo>
                    <a:pt x="862361" y="631902"/>
                  </a:lnTo>
                  <a:lnTo>
                    <a:pt x="780585" y="904453"/>
                  </a:lnTo>
                  <a:lnTo>
                    <a:pt x="685198" y="810322"/>
                  </a:lnTo>
                  <a:lnTo>
                    <a:pt x="560072" y="728546"/>
                  </a:lnTo>
                  <a:lnTo>
                    <a:pt x="423746" y="669073"/>
                  </a:lnTo>
                  <a:lnTo>
                    <a:pt x="304800" y="624468"/>
                  </a:lnTo>
                  <a:lnTo>
                    <a:pt x="230458" y="602166"/>
                  </a:lnTo>
                  <a:lnTo>
                    <a:pt x="223024" y="743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楕円 93"/>
            <p:cNvSpPr/>
            <p:nvPr/>
          </p:nvSpPr>
          <p:spPr>
            <a:xfrm>
              <a:off x="6667526" y="4723593"/>
              <a:ext cx="259855" cy="256821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フリーフォーム 94"/>
            <p:cNvSpPr/>
            <p:nvPr/>
          </p:nvSpPr>
          <p:spPr>
            <a:xfrm>
              <a:off x="7286930" y="4442972"/>
              <a:ext cx="106712" cy="89462"/>
            </a:xfrm>
            <a:custGeom>
              <a:avLst/>
              <a:gdLst>
                <a:gd name="connsiteX0" fmla="*/ 0 w 166254"/>
                <a:gd name="connsiteY0" fmla="*/ 0 h 221673"/>
                <a:gd name="connsiteX1" fmla="*/ 166254 w 166254"/>
                <a:gd name="connsiteY1" fmla="*/ 0 h 221673"/>
                <a:gd name="connsiteX2" fmla="*/ 0 w 166254"/>
                <a:gd name="connsiteY2" fmla="*/ 212436 h 221673"/>
                <a:gd name="connsiteX3" fmla="*/ 166254 w 166254"/>
                <a:gd name="connsiteY3" fmla="*/ 221673 h 221673"/>
                <a:gd name="connsiteX0" fmla="*/ 0 w 175491"/>
                <a:gd name="connsiteY0" fmla="*/ 0 h 212436"/>
                <a:gd name="connsiteX1" fmla="*/ 166254 w 175491"/>
                <a:gd name="connsiteY1" fmla="*/ 0 h 212436"/>
                <a:gd name="connsiteX2" fmla="*/ 0 w 175491"/>
                <a:gd name="connsiteY2" fmla="*/ 212436 h 212436"/>
                <a:gd name="connsiteX3" fmla="*/ 175491 w 175491"/>
                <a:gd name="connsiteY3" fmla="*/ 210127 h 212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491" h="212436">
                  <a:moveTo>
                    <a:pt x="0" y="0"/>
                  </a:moveTo>
                  <a:lnTo>
                    <a:pt x="166254" y="0"/>
                  </a:lnTo>
                  <a:lnTo>
                    <a:pt x="0" y="212436"/>
                  </a:lnTo>
                  <a:lnTo>
                    <a:pt x="175491" y="210127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フリーフォーム 95"/>
            <p:cNvSpPr/>
            <p:nvPr/>
          </p:nvSpPr>
          <p:spPr>
            <a:xfrm>
              <a:off x="7561986" y="4163323"/>
              <a:ext cx="138237" cy="116006"/>
            </a:xfrm>
            <a:custGeom>
              <a:avLst/>
              <a:gdLst>
                <a:gd name="connsiteX0" fmla="*/ 0 w 166254"/>
                <a:gd name="connsiteY0" fmla="*/ 0 h 221673"/>
                <a:gd name="connsiteX1" fmla="*/ 166254 w 166254"/>
                <a:gd name="connsiteY1" fmla="*/ 0 h 221673"/>
                <a:gd name="connsiteX2" fmla="*/ 0 w 166254"/>
                <a:gd name="connsiteY2" fmla="*/ 212436 h 221673"/>
                <a:gd name="connsiteX3" fmla="*/ 166254 w 166254"/>
                <a:gd name="connsiteY3" fmla="*/ 221673 h 221673"/>
                <a:gd name="connsiteX0" fmla="*/ 0 w 175491"/>
                <a:gd name="connsiteY0" fmla="*/ 0 h 212436"/>
                <a:gd name="connsiteX1" fmla="*/ 166254 w 175491"/>
                <a:gd name="connsiteY1" fmla="*/ 0 h 212436"/>
                <a:gd name="connsiteX2" fmla="*/ 0 w 175491"/>
                <a:gd name="connsiteY2" fmla="*/ 212436 h 212436"/>
                <a:gd name="connsiteX3" fmla="*/ 175491 w 175491"/>
                <a:gd name="connsiteY3" fmla="*/ 210127 h 212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491" h="212436">
                  <a:moveTo>
                    <a:pt x="0" y="0"/>
                  </a:moveTo>
                  <a:lnTo>
                    <a:pt x="166254" y="0"/>
                  </a:lnTo>
                  <a:lnTo>
                    <a:pt x="0" y="212436"/>
                  </a:lnTo>
                  <a:lnTo>
                    <a:pt x="175491" y="210127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フリーフォーム 96"/>
            <p:cNvSpPr>
              <a:spLocks noChangeAspect="1"/>
            </p:cNvSpPr>
            <p:nvPr/>
          </p:nvSpPr>
          <p:spPr>
            <a:xfrm>
              <a:off x="7010505" y="4681306"/>
              <a:ext cx="106712" cy="90367"/>
            </a:xfrm>
            <a:custGeom>
              <a:avLst/>
              <a:gdLst>
                <a:gd name="connsiteX0" fmla="*/ 0 w 166254"/>
                <a:gd name="connsiteY0" fmla="*/ 0 h 221673"/>
                <a:gd name="connsiteX1" fmla="*/ 166254 w 166254"/>
                <a:gd name="connsiteY1" fmla="*/ 0 h 221673"/>
                <a:gd name="connsiteX2" fmla="*/ 0 w 166254"/>
                <a:gd name="connsiteY2" fmla="*/ 212436 h 221673"/>
                <a:gd name="connsiteX3" fmla="*/ 166254 w 166254"/>
                <a:gd name="connsiteY3" fmla="*/ 221673 h 221673"/>
                <a:gd name="connsiteX0" fmla="*/ 0 w 175491"/>
                <a:gd name="connsiteY0" fmla="*/ 0 h 212436"/>
                <a:gd name="connsiteX1" fmla="*/ 166254 w 175491"/>
                <a:gd name="connsiteY1" fmla="*/ 0 h 212436"/>
                <a:gd name="connsiteX2" fmla="*/ 0 w 175491"/>
                <a:gd name="connsiteY2" fmla="*/ 212436 h 212436"/>
                <a:gd name="connsiteX3" fmla="*/ 175491 w 175491"/>
                <a:gd name="connsiteY3" fmla="*/ 210127 h 212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491" h="212436">
                  <a:moveTo>
                    <a:pt x="0" y="0"/>
                  </a:moveTo>
                  <a:lnTo>
                    <a:pt x="166254" y="0"/>
                  </a:lnTo>
                  <a:lnTo>
                    <a:pt x="0" y="212436"/>
                  </a:lnTo>
                  <a:lnTo>
                    <a:pt x="175491" y="210127"/>
                  </a:lnTo>
                </a:path>
              </a:pathLst>
            </a:cu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2" name="正方形/長方形 81"/>
          <p:cNvSpPr/>
          <p:nvPr/>
        </p:nvSpPr>
        <p:spPr>
          <a:xfrm>
            <a:off x="153909" y="8208878"/>
            <a:ext cx="4240642" cy="530234"/>
          </a:xfrm>
          <a:prstGeom prst="rect">
            <a:avLst/>
          </a:prstGeom>
          <a:solidFill>
            <a:srgbClr val="0361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正方形/長方形 82"/>
          <p:cNvSpPr>
            <a:spLocks/>
          </p:cNvSpPr>
          <p:nvPr/>
        </p:nvSpPr>
        <p:spPr>
          <a:xfrm>
            <a:off x="115203" y="2668811"/>
            <a:ext cx="4320000" cy="61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118355" y="7206171"/>
            <a:ext cx="4320000" cy="411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en-US" altLang="ja-JP" sz="2000" dirty="0" err="1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EmergencyContact</a:t>
            </a:r>
            <a:r>
              <a:rPr kumimoji="1" lang="en-US" altLang="ja-JP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kumimoji="1" lang="ja-JP" altLang="en-US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緊急連絡先</a:t>
            </a:r>
            <a:endParaRPr kumimoji="1" lang="ja-JP" altLang="en-US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pSp>
        <p:nvGrpSpPr>
          <p:cNvPr id="85" name="グループ化 84"/>
          <p:cNvGrpSpPr/>
          <p:nvPr/>
        </p:nvGrpSpPr>
        <p:grpSpPr>
          <a:xfrm>
            <a:off x="109199" y="8208878"/>
            <a:ext cx="4342408" cy="542929"/>
            <a:chOff x="1275389" y="7763499"/>
            <a:chExt cx="4342408" cy="542929"/>
          </a:xfrm>
        </p:grpSpPr>
        <p:sp>
          <p:nvSpPr>
            <p:cNvPr id="91" name="テキスト ボックス 90"/>
            <p:cNvSpPr txBox="1"/>
            <p:nvPr/>
          </p:nvSpPr>
          <p:spPr>
            <a:xfrm>
              <a:off x="1275389" y="7763499"/>
              <a:ext cx="28802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sz="200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福岡市●●保健所</a:t>
              </a:r>
              <a:endParaRPr kumimoji="1" lang="ja-JP" altLang="en-US" sz="2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8" name="テキスト ボックス 97"/>
            <p:cNvSpPr txBox="1"/>
            <p:nvPr/>
          </p:nvSpPr>
          <p:spPr>
            <a:xfrm>
              <a:off x="1275389" y="8029429"/>
              <a:ext cx="43267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sz="1200" dirty="0" smtClean="0">
                  <a:solidFill>
                    <a:schemeClr val="bg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●● </a:t>
              </a:r>
              <a:r>
                <a:rPr kumimoji="1" lang="en-US" altLang="ja-JP" sz="1200" dirty="0" smtClean="0">
                  <a:solidFill>
                    <a:schemeClr val="bg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Health and Welfare Center Fukuoka City</a:t>
              </a:r>
              <a:endParaRPr kumimoji="1" lang="ja-JP" altLang="en-US" sz="12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grpSp>
          <p:nvGrpSpPr>
            <p:cNvPr id="99" name="グループ化 98"/>
            <p:cNvGrpSpPr/>
            <p:nvPr/>
          </p:nvGrpSpPr>
          <p:grpSpPr>
            <a:xfrm>
              <a:off x="3990938" y="7898098"/>
              <a:ext cx="1626859" cy="253916"/>
              <a:chOff x="3990938" y="7883230"/>
              <a:chExt cx="1626859" cy="253916"/>
            </a:xfrm>
          </p:grpSpPr>
          <p:sp>
            <p:nvSpPr>
              <p:cNvPr id="100" name="テキスト ボックス 99"/>
              <p:cNvSpPr txBox="1"/>
              <p:nvPr/>
            </p:nvSpPr>
            <p:spPr>
              <a:xfrm>
                <a:off x="3990938" y="7883230"/>
                <a:ext cx="988132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050" dirty="0" smtClean="0">
                    <a:solidFill>
                      <a:schemeClr val="bg1"/>
                    </a:solidFill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福●保環第　</a:t>
                </a:r>
                <a:endParaRPr kumimoji="1" lang="ja-JP" altLang="en-US" sz="1050" dirty="0">
                  <a:solidFill>
                    <a:schemeClr val="bg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endParaRPr>
              </a:p>
            </p:txBody>
          </p:sp>
          <p:sp>
            <p:nvSpPr>
              <p:cNvPr id="101" name="テキスト ボックス 100"/>
              <p:cNvSpPr txBox="1"/>
              <p:nvPr/>
            </p:nvSpPr>
            <p:spPr>
              <a:xfrm>
                <a:off x="4629665" y="7883230"/>
                <a:ext cx="988132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kumimoji="1" lang="ja-JP" altLang="en-US" sz="800" dirty="0" smtClean="0">
                    <a:solidFill>
                      <a:schemeClr val="bg1"/>
                    </a:solidFill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●●●●●●</a:t>
                </a:r>
                <a:r>
                  <a:rPr kumimoji="1" lang="ja-JP" altLang="en-US" sz="1050" dirty="0" smtClean="0">
                    <a:solidFill>
                      <a:schemeClr val="bg1"/>
                    </a:solidFill>
                    <a:latin typeface="UD デジタル 教科書体 NK-R" panose="02020400000000000000" pitchFamily="18" charset="-128"/>
                    <a:ea typeface="UD デジタル 教科書体 NK-R" panose="02020400000000000000" pitchFamily="18" charset="-128"/>
                  </a:rPr>
                  <a:t>号</a:t>
                </a:r>
                <a:endParaRPr kumimoji="1" lang="ja-JP" altLang="en-US" sz="1050" dirty="0">
                  <a:solidFill>
                    <a:schemeClr val="bg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endParaRPr>
              </a:p>
            </p:txBody>
          </p:sp>
        </p:grpSp>
      </p:grpSp>
      <p:sp>
        <p:nvSpPr>
          <p:cNvPr id="102" name="正方形/長方形 101"/>
          <p:cNvSpPr/>
          <p:nvPr/>
        </p:nvSpPr>
        <p:spPr>
          <a:xfrm>
            <a:off x="157218" y="3502068"/>
            <a:ext cx="4240642" cy="3726706"/>
          </a:xfrm>
          <a:prstGeom prst="rect">
            <a:avLst/>
          </a:prstGeom>
          <a:solidFill>
            <a:srgbClr val="0361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星 5 102"/>
          <p:cNvSpPr>
            <a:spLocks noChangeAspect="1"/>
          </p:cNvSpPr>
          <p:nvPr/>
        </p:nvSpPr>
        <p:spPr>
          <a:xfrm rot="19922864">
            <a:off x="987690" y="5052519"/>
            <a:ext cx="176201" cy="173666"/>
          </a:xfrm>
          <a:prstGeom prst="star5">
            <a:avLst>
              <a:gd name="adj" fmla="val 25844"/>
              <a:gd name="hf" fmla="val 105146"/>
              <a:gd name="vf" fmla="val 110557"/>
            </a:avLst>
          </a:prstGeom>
          <a:solidFill>
            <a:srgbClr val="0361AD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星 5 103"/>
          <p:cNvSpPr>
            <a:spLocks noChangeAspect="1"/>
          </p:cNvSpPr>
          <p:nvPr/>
        </p:nvSpPr>
        <p:spPr>
          <a:xfrm rot="19922864">
            <a:off x="3043963" y="4856868"/>
            <a:ext cx="176201" cy="173666"/>
          </a:xfrm>
          <a:prstGeom prst="star5">
            <a:avLst>
              <a:gd name="adj" fmla="val 25844"/>
              <a:gd name="hf" fmla="val 105146"/>
              <a:gd name="vf" fmla="val 110557"/>
            </a:avLst>
          </a:prstGeom>
          <a:solidFill>
            <a:srgbClr val="0361AD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星 5 104"/>
          <p:cNvSpPr>
            <a:spLocks noChangeAspect="1"/>
          </p:cNvSpPr>
          <p:nvPr/>
        </p:nvSpPr>
        <p:spPr>
          <a:xfrm rot="19922864">
            <a:off x="3511085" y="5472556"/>
            <a:ext cx="176201" cy="173666"/>
          </a:xfrm>
          <a:prstGeom prst="star5">
            <a:avLst>
              <a:gd name="adj" fmla="val 25844"/>
              <a:gd name="hf" fmla="val 105146"/>
              <a:gd name="vf" fmla="val 110557"/>
            </a:avLst>
          </a:prstGeom>
          <a:solidFill>
            <a:srgbClr val="0361AD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月 105"/>
          <p:cNvSpPr/>
          <p:nvPr/>
        </p:nvSpPr>
        <p:spPr>
          <a:xfrm rot="12796435">
            <a:off x="3256780" y="4872884"/>
            <a:ext cx="383884" cy="623474"/>
          </a:xfrm>
          <a:prstGeom prst="moon">
            <a:avLst>
              <a:gd name="adj" fmla="val 45608"/>
            </a:avLst>
          </a:prstGeom>
          <a:solidFill>
            <a:srgbClr val="0361AD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 106"/>
          <p:cNvSpPr/>
          <p:nvPr/>
        </p:nvSpPr>
        <p:spPr>
          <a:xfrm>
            <a:off x="958034" y="4938959"/>
            <a:ext cx="2577086" cy="2203704"/>
          </a:xfrm>
          <a:custGeom>
            <a:avLst/>
            <a:gdLst>
              <a:gd name="connsiteX0" fmla="*/ 0 w 5412059"/>
              <a:gd name="connsiteY0" fmla="*/ 1984917 h 5434361"/>
              <a:gd name="connsiteX1" fmla="*/ 215591 w 5412059"/>
              <a:gd name="connsiteY1" fmla="*/ 2282283 h 5434361"/>
              <a:gd name="connsiteX2" fmla="*/ 438615 w 5412059"/>
              <a:gd name="connsiteY2" fmla="*/ 2133600 h 5434361"/>
              <a:gd name="connsiteX3" fmla="*/ 431181 w 5412059"/>
              <a:gd name="connsiteY3" fmla="*/ 5434361 h 5434361"/>
              <a:gd name="connsiteX4" fmla="*/ 4988313 w 5412059"/>
              <a:gd name="connsiteY4" fmla="*/ 5426927 h 5434361"/>
              <a:gd name="connsiteX5" fmla="*/ 4995747 w 5412059"/>
              <a:gd name="connsiteY5" fmla="*/ 2118731 h 5434361"/>
              <a:gd name="connsiteX6" fmla="*/ 5203903 w 5412059"/>
              <a:gd name="connsiteY6" fmla="*/ 2289717 h 5434361"/>
              <a:gd name="connsiteX7" fmla="*/ 5412059 w 5412059"/>
              <a:gd name="connsiteY7" fmla="*/ 1984917 h 5434361"/>
              <a:gd name="connsiteX8" fmla="*/ 2713464 w 5412059"/>
              <a:gd name="connsiteY8" fmla="*/ 0 h 5434361"/>
              <a:gd name="connsiteX9" fmla="*/ 0 w 5412059"/>
              <a:gd name="connsiteY9" fmla="*/ 1984917 h 5434361"/>
              <a:gd name="connsiteX0" fmla="*/ 0 w 5412059"/>
              <a:gd name="connsiteY0" fmla="*/ 1984917 h 5434361"/>
              <a:gd name="connsiteX1" fmla="*/ 215591 w 5412059"/>
              <a:gd name="connsiteY1" fmla="*/ 2282283 h 5434361"/>
              <a:gd name="connsiteX2" fmla="*/ 438615 w 5412059"/>
              <a:gd name="connsiteY2" fmla="*/ 2133600 h 5434361"/>
              <a:gd name="connsiteX3" fmla="*/ 431181 w 5412059"/>
              <a:gd name="connsiteY3" fmla="*/ 5434361 h 5434361"/>
              <a:gd name="connsiteX4" fmla="*/ 4988313 w 5412059"/>
              <a:gd name="connsiteY4" fmla="*/ 5426927 h 5434361"/>
              <a:gd name="connsiteX5" fmla="*/ 4988313 w 5412059"/>
              <a:gd name="connsiteY5" fmla="*/ 2118731 h 5434361"/>
              <a:gd name="connsiteX6" fmla="*/ 5203903 w 5412059"/>
              <a:gd name="connsiteY6" fmla="*/ 2289717 h 5434361"/>
              <a:gd name="connsiteX7" fmla="*/ 5412059 w 5412059"/>
              <a:gd name="connsiteY7" fmla="*/ 1984917 h 5434361"/>
              <a:gd name="connsiteX8" fmla="*/ 2713464 w 5412059"/>
              <a:gd name="connsiteY8" fmla="*/ 0 h 5434361"/>
              <a:gd name="connsiteX9" fmla="*/ 0 w 5412059"/>
              <a:gd name="connsiteY9" fmla="*/ 1984917 h 5434361"/>
              <a:gd name="connsiteX0" fmla="*/ 0 w 5412059"/>
              <a:gd name="connsiteY0" fmla="*/ 1984917 h 5434361"/>
              <a:gd name="connsiteX1" fmla="*/ 215591 w 5412059"/>
              <a:gd name="connsiteY1" fmla="*/ 2282283 h 5434361"/>
              <a:gd name="connsiteX2" fmla="*/ 438615 w 5412059"/>
              <a:gd name="connsiteY2" fmla="*/ 2133600 h 5434361"/>
              <a:gd name="connsiteX3" fmla="*/ 431181 w 5412059"/>
              <a:gd name="connsiteY3" fmla="*/ 5434361 h 5434361"/>
              <a:gd name="connsiteX4" fmla="*/ 4988313 w 5412059"/>
              <a:gd name="connsiteY4" fmla="*/ 5426927 h 5434361"/>
              <a:gd name="connsiteX5" fmla="*/ 4980879 w 5412059"/>
              <a:gd name="connsiteY5" fmla="*/ 2126166 h 5434361"/>
              <a:gd name="connsiteX6" fmla="*/ 5203903 w 5412059"/>
              <a:gd name="connsiteY6" fmla="*/ 2289717 h 5434361"/>
              <a:gd name="connsiteX7" fmla="*/ 5412059 w 5412059"/>
              <a:gd name="connsiteY7" fmla="*/ 1984917 h 5434361"/>
              <a:gd name="connsiteX8" fmla="*/ 2713464 w 5412059"/>
              <a:gd name="connsiteY8" fmla="*/ 0 h 5434361"/>
              <a:gd name="connsiteX9" fmla="*/ 0 w 5412059"/>
              <a:gd name="connsiteY9" fmla="*/ 1984917 h 5434361"/>
              <a:gd name="connsiteX0" fmla="*/ 0 w 5412059"/>
              <a:gd name="connsiteY0" fmla="*/ 1984917 h 5434361"/>
              <a:gd name="connsiteX1" fmla="*/ 215591 w 5412059"/>
              <a:gd name="connsiteY1" fmla="*/ 2282283 h 5434361"/>
              <a:gd name="connsiteX2" fmla="*/ 445848 w 5412059"/>
              <a:gd name="connsiteY2" fmla="*/ 1923476 h 5434361"/>
              <a:gd name="connsiteX3" fmla="*/ 431181 w 5412059"/>
              <a:gd name="connsiteY3" fmla="*/ 5434361 h 5434361"/>
              <a:gd name="connsiteX4" fmla="*/ 4988313 w 5412059"/>
              <a:gd name="connsiteY4" fmla="*/ 5426927 h 5434361"/>
              <a:gd name="connsiteX5" fmla="*/ 4980879 w 5412059"/>
              <a:gd name="connsiteY5" fmla="*/ 2126166 h 5434361"/>
              <a:gd name="connsiteX6" fmla="*/ 5203903 w 5412059"/>
              <a:gd name="connsiteY6" fmla="*/ 2289717 h 5434361"/>
              <a:gd name="connsiteX7" fmla="*/ 5412059 w 5412059"/>
              <a:gd name="connsiteY7" fmla="*/ 1984917 h 5434361"/>
              <a:gd name="connsiteX8" fmla="*/ 2713464 w 5412059"/>
              <a:gd name="connsiteY8" fmla="*/ 0 h 5434361"/>
              <a:gd name="connsiteX9" fmla="*/ 0 w 5412059"/>
              <a:gd name="connsiteY9" fmla="*/ 1984917 h 5434361"/>
              <a:gd name="connsiteX0" fmla="*/ 0 w 5412059"/>
              <a:gd name="connsiteY0" fmla="*/ 1984917 h 5434361"/>
              <a:gd name="connsiteX1" fmla="*/ 114345 w 5412059"/>
              <a:gd name="connsiteY1" fmla="*/ 2202235 h 5434361"/>
              <a:gd name="connsiteX2" fmla="*/ 445848 w 5412059"/>
              <a:gd name="connsiteY2" fmla="*/ 1923476 h 5434361"/>
              <a:gd name="connsiteX3" fmla="*/ 431181 w 5412059"/>
              <a:gd name="connsiteY3" fmla="*/ 5434361 h 5434361"/>
              <a:gd name="connsiteX4" fmla="*/ 4988313 w 5412059"/>
              <a:gd name="connsiteY4" fmla="*/ 5426927 h 5434361"/>
              <a:gd name="connsiteX5" fmla="*/ 4980879 w 5412059"/>
              <a:gd name="connsiteY5" fmla="*/ 2126166 h 5434361"/>
              <a:gd name="connsiteX6" fmla="*/ 5203903 w 5412059"/>
              <a:gd name="connsiteY6" fmla="*/ 2289717 h 5434361"/>
              <a:gd name="connsiteX7" fmla="*/ 5412059 w 5412059"/>
              <a:gd name="connsiteY7" fmla="*/ 1984917 h 5434361"/>
              <a:gd name="connsiteX8" fmla="*/ 2713464 w 5412059"/>
              <a:gd name="connsiteY8" fmla="*/ 0 h 5434361"/>
              <a:gd name="connsiteX9" fmla="*/ 0 w 5412059"/>
              <a:gd name="connsiteY9" fmla="*/ 1984917 h 5434361"/>
              <a:gd name="connsiteX0" fmla="*/ 0 w 5412059"/>
              <a:gd name="connsiteY0" fmla="*/ 1984917 h 5434361"/>
              <a:gd name="connsiteX1" fmla="*/ 99881 w 5412059"/>
              <a:gd name="connsiteY1" fmla="*/ 2202235 h 5434361"/>
              <a:gd name="connsiteX2" fmla="*/ 445848 w 5412059"/>
              <a:gd name="connsiteY2" fmla="*/ 1923476 h 5434361"/>
              <a:gd name="connsiteX3" fmla="*/ 431181 w 5412059"/>
              <a:gd name="connsiteY3" fmla="*/ 5434361 h 5434361"/>
              <a:gd name="connsiteX4" fmla="*/ 4988313 w 5412059"/>
              <a:gd name="connsiteY4" fmla="*/ 5426927 h 5434361"/>
              <a:gd name="connsiteX5" fmla="*/ 4980879 w 5412059"/>
              <a:gd name="connsiteY5" fmla="*/ 2126166 h 5434361"/>
              <a:gd name="connsiteX6" fmla="*/ 5203903 w 5412059"/>
              <a:gd name="connsiteY6" fmla="*/ 2289717 h 5434361"/>
              <a:gd name="connsiteX7" fmla="*/ 5412059 w 5412059"/>
              <a:gd name="connsiteY7" fmla="*/ 1984917 h 5434361"/>
              <a:gd name="connsiteX8" fmla="*/ 2713464 w 5412059"/>
              <a:gd name="connsiteY8" fmla="*/ 0 h 5434361"/>
              <a:gd name="connsiteX9" fmla="*/ 0 w 5412059"/>
              <a:gd name="connsiteY9" fmla="*/ 1984917 h 5434361"/>
              <a:gd name="connsiteX0" fmla="*/ 0 w 5412059"/>
              <a:gd name="connsiteY0" fmla="*/ 1984917 h 5434361"/>
              <a:gd name="connsiteX1" fmla="*/ 99881 w 5412059"/>
              <a:gd name="connsiteY1" fmla="*/ 2202235 h 5434361"/>
              <a:gd name="connsiteX2" fmla="*/ 445848 w 5412059"/>
              <a:gd name="connsiteY2" fmla="*/ 1923476 h 5434361"/>
              <a:gd name="connsiteX3" fmla="*/ 431181 w 5412059"/>
              <a:gd name="connsiteY3" fmla="*/ 5434361 h 5434361"/>
              <a:gd name="connsiteX4" fmla="*/ 4988313 w 5412059"/>
              <a:gd name="connsiteY4" fmla="*/ 5426927 h 5434361"/>
              <a:gd name="connsiteX5" fmla="*/ 4972178 w 5412059"/>
              <a:gd name="connsiteY5" fmla="*/ 1885373 h 5434361"/>
              <a:gd name="connsiteX6" fmla="*/ 5203903 w 5412059"/>
              <a:gd name="connsiteY6" fmla="*/ 2289717 h 5434361"/>
              <a:gd name="connsiteX7" fmla="*/ 5412059 w 5412059"/>
              <a:gd name="connsiteY7" fmla="*/ 1984917 h 5434361"/>
              <a:gd name="connsiteX8" fmla="*/ 2713464 w 5412059"/>
              <a:gd name="connsiteY8" fmla="*/ 0 h 5434361"/>
              <a:gd name="connsiteX9" fmla="*/ 0 w 5412059"/>
              <a:gd name="connsiteY9" fmla="*/ 1984917 h 5434361"/>
              <a:gd name="connsiteX0" fmla="*/ 0 w 5412059"/>
              <a:gd name="connsiteY0" fmla="*/ 1984917 h 5434361"/>
              <a:gd name="connsiteX1" fmla="*/ 99881 w 5412059"/>
              <a:gd name="connsiteY1" fmla="*/ 2202235 h 5434361"/>
              <a:gd name="connsiteX2" fmla="*/ 445848 w 5412059"/>
              <a:gd name="connsiteY2" fmla="*/ 1923476 h 5434361"/>
              <a:gd name="connsiteX3" fmla="*/ 431181 w 5412059"/>
              <a:gd name="connsiteY3" fmla="*/ 5434361 h 5434361"/>
              <a:gd name="connsiteX4" fmla="*/ 4988313 w 5412059"/>
              <a:gd name="connsiteY4" fmla="*/ 5426927 h 5434361"/>
              <a:gd name="connsiteX5" fmla="*/ 4972178 w 5412059"/>
              <a:gd name="connsiteY5" fmla="*/ 1885373 h 5434361"/>
              <a:gd name="connsiteX6" fmla="*/ 5360535 w 5412059"/>
              <a:gd name="connsiteY6" fmla="*/ 2229519 h 5434361"/>
              <a:gd name="connsiteX7" fmla="*/ 5412059 w 5412059"/>
              <a:gd name="connsiteY7" fmla="*/ 1984917 h 5434361"/>
              <a:gd name="connsiteX8" fmla="*/ 2713464 w 5412059"/>
              <a:gd name="connsiteY8" fmla="*/ 0 h 5434361"/>
              <a:gd name="connsiteX9" fmla="*/ 0 w 5412059"/>
              <a:gd name="connsiteY9" fmla="*/ 1984917 h 5434361"/>
              <a:gd name="connsiteX0" fmla="*/ 0 w 5412059"/>
              <a:gd name="connsiteY0" fmla="*/ 1984917 h 5434361"/>
              <a:gd name="connsiteX1" fmla="*/ 99881 w 5412059"/>
              <a:gd name="connsiteY1" fmla="*/ 2202235 h 5434361"/>
              <a:gd name="connsiteX2" fmla="*/ 445848 w 5412059"/>
              <a:gd name="connsiteY2" fmla="*/ 1923476 h 5434361"/>
              <a:gd name="connsiteX3" fmla="*/ 431181 w 5412059"/>
              <a:gd name="connsiteY3" fmla="*/ 5434361 h 5434361"/>
              <a:gd name="connsiteX4" fmla="*/ 4988313 w 5412059"/>
              <a:gd name="connsiteY4" fmla="*/ 5426927 h 5434361"/>
              <a:gd name="connsiteX5" fmla="*/ 4972178 w 5412059"/>
              <a:gd name="connsiteY5" fmla="*/ 1885373 h 5434361"/>
              <a:gd name="connsiteX6" fmla="*/ 5343133 w 5412059"/>
              <a:gd name="connsiteY6" fmla="*/ 2193401 h 5434361"/>
              <a:gd name="connsiteX7" fmla="*/ 5412059 w 5412059"/>
              <a:gd name="connsiteY7" fmla="*/ 1984917 h 5434361"/>
              <a:gd name="connsiteX8" fmla="*/ 2713464 w 5412059"/>
              <a:gd name="connsiteY8" fmla="*/ 0 h 5434361"/>
              <a:gd name="connsiteX9" fmla="*/ 0 w 5412059"/>
              <a:gd name="connsiteY9" fmla="*/ 1984917 h 5434361"/>
              <a:gd name="connsiteX0" fmla="*/ 0 w 5412059"/>
              <a:gd name="connsiteY0" fmla="*/ 1984917 h 5434361"/>
              <a:gd name="connsiteX1" fmla="*/ 99881 w 5412059"/>
              <a:gd name="connsiteY1" fmla="*/ 2202235 h 5434361"/>
              <a:gd name="connsiteX2" fmla="*/ 445848 w 5412059"/>
              <a:gd name="connsiteY2" fmla="*/ 1923476 h 5434361"/>
              <a:gd name="connsiteX3" fmla="*/ 431181 w 5412059"/>
              <a:gd name="connsiteY3" fmla="*/ 5434361 h 5434361"/>
              <a:gd name="connsiteX4" fmla="*/ 4988313 w 5412059"/>
              <a:gd name="connsiteY4" fmla="*/ 5426927 h 5434361"/>
              <a:gd name="connsiteX5" fmla="*/ 4972178 w 5412059"/>
              <a:gd name="connsiteY5" fmla="*/ 1885373 h 5434361"/>
              <a:gd name="connsiteX6" fmla="*/ 5343133 w 5412059"/>
              <a:gd name="connsiteY6" fmla="*/ 2163484 h 5434361"/>
              <a:gd name="connsiteX7" fmla="*/ 5412059 w 5412059"/>
              <a:gd name="connsiteY7" fmla="*/ 1984917 h 5434361"/>
              <a:gd name="connsiteX8" fmla="*/ 2713464 w 5412059"/>
              <a:gd name="connsiteY8" fmla="*/ 0 h 5434361"/>
              <a:gd name="connsiteX9" fmla="*/ 0 w 5412059"/>
              <a:gd name="connsiteY9" fmla="*/ 1984917 h 5434361"/>
              <a:gd name="connsiteX0" fmla="*/ 0 w 5412059"/>
              <a:gd name="connsiteY0" fmla="*/ 1984917 h 5434361"/>
              <a:gd name="connsiteX1" fmla="*/ 99881 w 5412059"/>
              <a:gd name="connsiteY1" fmla="*/ 2202235 h 5434361"/>
              <a:gd name="connsiteX2" fmla="*/ 445848 w 5412059"/>
              <a:gd name="connsiteY2" fmla="*/ 1923476 h 5434361"/>
              <a:gd name="connsiteX3" fmla="*/ 431181 w 5412059"/>
              <a:gd name="connsiteY3" fmla="*/ 5434361 h 5434361"/>
              <a:gd name="connsiteX4" fmla="*/ 4988313 w 5412059"/>
              <a:gd name="connsiteY4" fmla="*/ 5426927 h 5434361"/>
              <a:gd name="connsiteX5" fmla="*/ 4972179 w 5412059"/>
              <a:gd name="connsiteY5" fmla="*/ 1915741 h 5434361"/>
              <a:gd name="connsiteX6" fmla="*/ 5343133 w 5412059"/>
              <a:gd name="connsiteY6" fmla="*/ 2163484 h 5434361"/>
              <a:gd name="connsiteX7" fmla="*/ 5412059 w 5412059"/>
              <a:gd name="connsiteY7" fmla="*/ 1984917 h 5434361"/>
              <a:gd name="connsiteX8" fmla="*/ 2713464 w 5412059"/>
              <a:gd name="connsiteY8" fmla="*/ 0 h 5434361"/>
              <a:gd name="connsiteX9" fmla="*/ 0 w 5412059"/>
              <a:gd name="connsiteY9" fmla="*/ 1984917 h 5434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12059" h="5434361">
                <a:moveTo>
                  <a:pt x="0" y="1984917"/>
                </a:moveTo>
                <a:lnTo>
                  <a:pt x="99881" y="2202235"/>
                </a:lnTo>
                <a:lnTo>
                  <a:pt x="445848" y="1923476"/>
                </a:lnTo>
                <a:lnTo>
                  <a:pt x="431181" y="5434361"/>
                </a:lnTo>
                <a:lnTo>
                  <a:pt x="4988313" y="5426927"/>
                </a:lnTo>
                <a:cubicBezTo>
                  <a:pt x="4982935" y="4246409"/>
                  <a:pt x="4977557" y="3096259"/>
                  <a:pt x="4972179" y="1915741"/>
                </a:cubicBezTo>
                <a:lnTo>
                  <a:pt x="5343133" y="2163484"/>
                </a:lnTo>
                <a:lnTo>
                  <a:pt x="5412059" y="1984917"/>
                </a:lnTo>
                <a:lnTo>
                  <a:pt x="2713464" y="0"/>
                </a:lnTo>
                <a:lnTo>
                  <a:pt x="0" y="198491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 107"/>
          <p:cNvSpPr/>
          <p:nvPr/>
        </p:nvSpPr>
        <p:spPr>
          <a:xfrm>
            <a:off x="1262974" y="5073558"/>
            <a:ext cx="1982295" cy="1972084"/>
          </a:xfrm>
          <a:custGeom>
            <a:avLst/>
            <a:gdLst>
              <a:gd name="connsiteX0" fmla="*/ 1947746 w 3873190"/>
              <a:gd name="connsiteY0" fmla="*/ 0 h 4601737"/>
              <a:gd name="connsiteX1" fmla="*/ 0 w 3873190"/>
              <a:gd name="connsiteY1" fmla="*/ 1419922 h 4601737"/>
              <a:gd name="connsiteX2" fmla="*/ 0 w 3873190"/>
              <a:gd name="connsiteY2" fmla="*/ 4601737 h 4601737"/>
              <a:gd name="connsiteX3" fmla="*/ 3873190 w 3873190"/>
              <a:gd name="connsiteY3" fmla="*/ 4601737 h 4601737"/>
              <a:gd name="connsiteX4" fmla="*/ 3873190 w 3873190"/>
              <a:gd name="connsiteY4" fmla="*/ 1412488 h 4601737"/>
              <a:gd name="connsiteX5" fmla="*/ 1947746 w 3873190"/>
              <a:gd name="connsiteY5" fmla="*/ 0 h 4601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73190" h="4601737">
                <a:moveTo>
                  <a:pt x="1947746" y="0"/>
                </a:moveTo>
                <a:lnTo>
                  <a:pt x="0" y="1419922"/>
                </a:lnTo>
                <a:lnTo>
                  <a:pt x="0" y="4601737"/>
                </a:lnTo>
                <a:lnTo>
                  <a:pt x="3873190" y="4601737"/>
                </a:lnTo>
                <a:lnTo>
                  <a:pt x="3873190" y="1412488"/>
                </a:lnTo>
                <a:lnTo>
                  <a:pt x="1947746" y="0"/>
                </a:lnTo>
                <a:close/>
              </a:path>
            </a:pathLst>
          </a:custGeom>
          <a:solidFill>
            <a:srgbClr val="0361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 108"/>
          <p:cNvSpPr/>
          <p:nvPr/>
        </p:nvSpPr>
        <p:spPr>
          <a:xfrm>
            <a:off x="2650039" y="5725509"/>
            <a:ext cx="460002" cy="613621"/>
          </a:xfrm>
          <a:custGeom>
            <a:avLst/>
            <a:gdLst>
              <a:gd name="connsiteX0" fmla="*/ 215590 w 951571"/>
              <a:gd name="connsiteY0" fmla="*/ 0 h 1457093"/>
              <a:gd name="connsiteX1" fmla="*/ 743415 w 951571"/>
              <a:gd name="connsiteY1" fmla="*/ 7434 h 1457093"/>
              <a:gd name="connsiteX2" fmla="*/ 951571 w 951571"/>
              <a:gd name="connsiteY2" fmla="*/ 557561 h 1457093"/>
              <a:gd name="connsiteX3" fmla="*/ 550127 w 951571"/>
              <a:gd name="connsiteY3" fmla="*/ 550127 h 1457093"/>
              <a:gd name="connsiteX4" fmla="*/ 535259 w 951571"/>
              <a:gd name="connsiteY4" fmla="*/ 1457093 h 1457093"/>
              <a:gd name="connsiteX5" fmla="*/ 431181 w 951571"/>
              <a:gd name="connsiteY5" fmla="*/ 1457093 h 1457093"/>
              <a:gd name="connsiteX6" fmla="*/ 431181 w 951571"/>
              <a:gd name="connsiteY6" fmla="*/ 557561 h 1457093"/>
              <a:gd name="connsiteX7" fmla="*/ 0 w 951571"/>
              <a:gd name="connsiteY7" fmla="*/ 550127 h 1457093"/>
              <a:gd name="connsiteX8" fmla="*/ 215590 w 951571"/>
              <a:gd name="connsiteY8" fmla="*/ 0 h 1457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1571" h="1457093">
                <a:moveTo>
                  <a:pt x="215590" y="0"/>
                </a:moveTo>
                <a:lnTo>
                  <a:pt x="743415" y="7434"/>
                </a:lnTo>
                <a:lnTo>
                  <a:pt x="951571" y="557561"/>
                </a:lnTo>
                <a:lnTo>
                  <a:pt x="550127" y="550127"/>
                </a:lnTo>
                <a:lnTo>
                  <a:pt x="535259" y="1457093"/>
                </a:lnTo>
                <a:lnTo>
                  <a:pt x="431181" y="1457093"/>
                </a:lnTo>
                <a:lnTo>
                  <a:pt x="431181" y="557561"/>
                </a:lnTo>
                <a:lnTo>
                  <a:pt x="0" y="550127"/>
                </a:lnTo>
                <a:lnTo>
                  <a:pt x="215590" y="0"/>
                </a:lnTo>
                <a:close/>
              </a:path>
            </a:pathLst>
          </a:custGeom>
          <a:solidFill>
            <a:srgbClr val="0361AD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 109"/>
          <p:cNvSpPr/>
          <p:nvPr/>
        </p:nvSpPr>
        <p:spPr>
          <a:xfrm>
            <a:off x="1391454" y="6138715"/>
            <a:ext cx="1703800" cy="783334"/>
          </a:xfrm>
          <a:custGeom>
            <a:avLst/>
            <a:gdLst>
              <a:gd name="connsiteX0" fmla="*/ 0 w 2914185"/>
              <a:gd name="connsiteY0" fmla="*/ 0 h 2066692"/>
              <a:gd name="connsiteX1" fmla="*/ 14868 w 2914185"/>
              <a:gd name="connsiteY1" fmla="*/ 2066692 h 2066692"/>
              <a:gd name="connsiteX2" fmla="*/ 230458 w 2914185"/>
              <a:gd name="connsiteY2" fmla="*/ 2066692 h 2066692"/>
              <a:gd name="connsiteX3" fmla="*/ 237893 w 2914185"/>
              <a:gd name="connsiteY3" fmla="*/ 1590907 h 2066692"/>
              <a:gd name="connsiteX4" fmla="*/ 2691161 w 2914185"/>
              <a:gd name="connsiteY4" fmla="*/ 1590907 h 2066692"/>
              <a:gd name="connsiteX5" fmla="*/ 2698595 w 2914185"/>
              <a:gd name="connsiteY5" fmla="*/ 2059258 h 2066692"/>
              <a:gd name="connsiteX6" fmla="*/ 2914185 w 2914185"/>
              <a:gd name="connsiteY6" fmla="*/ 2051824 h 2066692"/>
              <a:gd name="connsiteX7" fmla="*/ 2906751 w 2914185"/>
              <a:gd name="connsiteY7" fmla="*/ 1226634 h 2066692"/>
              <a:gd name="connsiteX8" fmla="*/ 230458 w 2914185"/>
              <a:gd name="connsiteY8" fmla="*/ 1226634 h 2066692"/>
              <a:gd name="connsiteX9" fmla="*/ 245327 w 2914185"/>
              <a:gd name="connsiteY9" fmla="*/ 1144858 h 2066692"/>
              <a:gd name="connsiteX10" fmla="*/ 2914185 w 2914185"/>
              <a:gd name="connsiteY10" fmla="*/ 1152292 h 2066692"/>
              <a:gd name="connsiteX11" fmla="*/ 2914185 w 2914185"/>
              <a:gd name="connsiteY11" fmla="*/ 810322 h 2066692"/>
              <a:gd name="connsiteX12" fmla="*/ 2899317 w 2914185"/>
              <a:gd name="connsiteY12" fmla="*/ 773151 h 2066692"/>
              <a:gd name="connsiteX13" fmla="*/ 2862146 w 2914185"/>
              <a:gd name="connsiteY13" fmla="*/ 698809 h 2066692"/>
              <a:gd name="connsiteX14" fmla="*/ 2772936 w 2914185"/>
              <a:gd name="connsiteY14" fmla="*/ 646770 h 2066692"/>
              <a:gd name="connsiteX15" fmla="*/ 1048215 w 2914185"/>
              <a:gd name="connsiteY15" fmla="*/ 483219 h 2066692"/>
              <a:gd name="connsiteX16" fmla="*/ 1003610 w 2914185"/>
              <a:gd name="connsiteY16" fmla="*/ 483219 h 2066692"/>
              <a:gd name="connsiteX17" fmla="*/ 914400 w 2914185"/>
              <a:gd name="connsiteY17" fmla="*/ 527824 h 2066692"/>
              <a:gd name="connsiteX18" fmla="*/ 862361 w 2914185"/>
              <a:gd name="connsiteY18" fmla="*/ 631902 h 2066692"/>
              <a:gd name="connsiteX19" fmla="*/ 780585 w 2914185"/>
              <a:gd name="connsiteY19" fmla="*/ 892097 h 2066692"/>
              <a:gd name="connsiteX20" fmla="*/ 691376 w 2914185"/>
              <a:gd name="connsiteY20" fmla="*/ 810322 h 2066692"/>
              <a:gd name="connsiteX21" fmla="*/ 572429 w 2914185"/>
              <a:gd name="connsiteY21" fmla="*/ 728546 h 2066692"/>
              <a:gd name="connsiteX22" fmla="*/ 423746 w 2914185"/>
              <a:gd name="connsiteY22" fmla="*/ 669073 h 2066692"/>
              <a:gd name="connsiteX23" fmla="*/ 304800 w 2914185"/>
              <a:gd name="connsiteY23" fmla="*/ 624468 h 2066692"/>
              <a:gd name="connsiteX24" fmla="*/ 230458 w 2914185"/>
              <a:gd name="connsiteY24" fmla="*/ 602166 h 2066692"/>
              <a:gd name="connsiteX25" fmla="*/ 223024 w 2914185"/>
              <a:gd name="connsiteY25" fmla="*/ 7434 h 2066692"/>
              <a:gd name="connsiteX26" fmla="*/ 0 w 2914185"/>
              <a:gd name="connsiteY26" fmla="*/ 0 h 2066692"/>
              <a:gd name="connsiteX0" fmla="*/ 0 w 2914185"/>
              <a:gd name="connsiteY0" fmla="*/ 0 h 2066692"/>
              <a:gd name="connsiteX1" fmla="*/ 14868 w 2914185"/>
              <a:gd name="connsiteY1" fmla="*/ 2066692 h 2066692"/>
              <a:gd name="connsiteX2" fmla="*/ 230458 w 2914185"/>
              <a:gd name="connsiteY2" fmla="*/ 2066692 h 2066692"/>
              <a:gd name="connsiteX3" fmla="*/ 237893 w 2914185"/>
              <a:gd name="connsiteY3" fmla="*/ 1590907 h 2066692"/>
              <a:gd name="connsiteX4" fmla="*/ 2691161 w 2914185"/>
              <a:gd name="connsiteY4" fmla="*/ 1590907 h 2066692"/>
              <a:gd name="connsiteX5" fmla="*/ 2698595 w 2914185"/>
              <a:gd name="connsiteY5" fmla="*/ 2059258 h 2066692"/>
              <a:gd name="connsiteX6" fmla="*/ 2914185 w 2914185"/>
              <a:gd name="connsiteY6" fmla="*/ 2051824 h 2066692"/>
              <a:gd name="connsiteX7" fmla="*/ 2906751 w 2914185"/>
              <a:gd name="connsiteY7" fmla="*/ 1226634 h 2066692"/>
              <a:gd name="connsiteX8" fmla="*/ 230458 w 2914185"/>
              <a:gd name="connsiteY8" fmla="*/ 1226634 h 2066692"/>
              <a:gd name="connsiteX9" fmla="*/ 245327 w 2914185"/>
              <a:gd name="connsiteY9" fmla="*/ 1144858 h 2066692"/>
              <a:gd name="connsiteX10" fmla="*/ 2914185 w 2914185"/>
              <a:gd name="connsiteY10" fmla="*/ 1152292 h 2066692"/>
              <a:gd name="connsiteX11" fmla="*/ 2914185 w 2914185"/>
              <a:gd name="connsiteY11" fmla="*/ 810322 h 2066692"/>
              <a:gd name="connsiteX12" fmla="*/ 2899317 w 2914185"/>
              <a:gd name="connsiteY12" fmla="*/ 773151 h 2066692"/>
              <a:gd name="connsiteX13" fmla="*/ 2862146 w 2914185"/>
              <a:gd name="connsiteY13" fmla="*/ 698809 h 2066692"/>
              <a:gd name="connsiteX14" fmla="*/ 2772936 w 2914185"/>
              <a:gd name="connsiteY14" fmla="*/ 646770 h 2066692"/>
              <a:gd name="connsiteX15" fmla="*/ 1048215 w 2914185"/>
              <a:gd name="connsiteY15" fmla="*/ 483219 h 2066692"/>
              <a:gd name="connsiteX16" fmla="*/ 1003610 w 2914185"/>
              <a:gd name="connsiteY16" fmla="*/ 483219 h 2066692"/>
              <a:gd name="connsiteX17" fmla="*/ 914400 w 2914185"/>
              <a:gd name="connsiteY17" fmla="*/ 527824 h 2066692"/>
              <a:gd name="connsiteX18" fmla="*/ 862361 w 2914185"/>
              <a:gd name="connsiteY18" fmla="*/ 631902 h 2066692"/>
              <a:gd name="connsiteX19" fmla="*/ 780585 w 2914185"/>
              <a:gd name="connsiteY19" fmla="*/ 904453 h 2066692"/>
              <a:gd name="connsiteX20" fmla="*/ 691376 w 2914185"/>
              <a:gd name="connsiteY20" fmla="*/ 810322 h 2066692"/>
              <a:gd name="connsiteX21" fmla="*/ 572429 w 2914185"/>
              <a:gd name="connsiteY21" fmla="*/ 728546 h 2066692"/>
              <a:gd name="connsiteX22" fmla="*/ 423746 w 2914185"/>
              <a:gd name="connsiteY22" fmla="*/ 669073 h 2066692"/>
              <a:gd name="connsiteX23" fmla="*/ 304800 w 2914185"/>
              <a:gd name="connsiteY23" fmla="*/ 624468 h 2066692"/>
              <a:gd name="connsiteX24" fmla="*/ 230458 w 2914185"/>
              <a:gd name="connsiteY24" fmla="*/ 602166 h 2066692"/>
              <a:gd name="connsiteX25" fmla="*/ 223024 w 2914185"/>
              <a:gd name="connsiteY25" fmla="*/ 7434 h 2066692"/>
              <a:gd name="connsiteX26" fmla="*/ 0 w 2914185"/>
              <a:gd name="connsiteY26" fmla="*/ 0 h 2066692"/>
              <a:gd name="connsiteX0" fmla="*/ 0 w 2914185"/>
              <a:gd name="connsiteY0" fmla="*/ 0 h 2066692"/>
              <a:gd name="connsiteX1" fmla="*/ 14868 w 2914185"/>
              <a:gd name="connsiteY1" fmla="*/ 2066692 h 2066692"/>
              <a:gd name="connsiteX2" fmla="*/ 230458 w 2914185"/>
              <a:gd name="connsiteY2" fmla="*/ 2066692 h 2066692"/>
              <a:gd name="connsiteX3" fmla="*/ 237893 w 2914185"/>
              <a:gd name="connsiteY3" fmla="*/ 1590907 h 2066692"/>
              <a:gd name="connsiteX4" fmla="*/ 2691161 w 2914185"/>
              <a:gd name="connsiteY4" fmla="*/ 1590907 h 2066692"/>
              <a:gd name="connsiteX5" fmla="*/ 2698595 w 2914185"/>
              <a:gd name="connsiteY5" fmla="*/ 2059258 h 2066692"/>
              <a:gd name="connsiteX6" fmla="*/ 2914185 w 2914185"/>
              <a:gd name="connsiteY6" fmla="*/ 2051824 h 2066692"/>
              <a:gd name="connsiteX7" fmla="*/ 2906751 w 2914185"/>
              <a:gd name="connsiteY7" fmla="*/ 1226634 h 2066692"/>
              <a:gd name="connsiteX8" fmla="*/ 230458 w 2914185"/>
              <a:gd name="connsiteY8" fmla="*/ 1226634 h 2066692"/>
              <a:gd name="connsiteX9" fmla="*/ 245327 w 2914185"/>
              <a:gd name="connsiteY9" fmla="*/ 1144858 h 2066692"/>
              <a:gd name="connsiteX10" fmla="*/ 2914185 w 2914185"/>
              <a:gd name="connsiteY10" fmla="*/ 1152292 h 2066692"/>
              <a:gd name="connsiteX11" fmla="*/ 2914185 w 2914185"/>
              <a:gd name="connsiteY11" fmla="*/ 810322 h 2066692"/>
              <a:gd name="connsiteX12" fmla="*/ 2899317 w 2914185"/>
              <a:gd name="connsiteY12" fmla="*/ 773151 h 2066692"/>
              <a:gd name="connsiteX13" fmla="*/ 2862146 w 2914185"/>
              <a:gd name="connsiteY13" fmla="*/ 698809 h 2066692"/>
              <a:gd name="connsiteX14" fmla="*/ 2772936 w 2914185"/>
              <a:gd name="connsiteY14" fmla="*/ 646770 h 2066692"/>
              <a:gd name="connsiteX15" fmla="*/ 1048215 w 2914185"/>
              <a:gd name="connsiteY15" fmla="*/ 483219 h 2066692"/>
              <a:gd name="connsiteX16" fmla="*/ 1003610 w 2914185"/>
              <a:gd name="connsiteY16" fmla="*/ 483219 h 2066692"/>
              <a:gd name="connsiteX17" fmla="*/ 914400 w 2914185"/>
              <a:gd name="connsiteY17" fmla="*/ 527824 h 2066692"/>
              <a:gd name="connsiteX18" fmla="*/ 862361 w 2914185"/>
              <a:gd name="connsiteY18" fmla="*/ 631902 h 2066692"/>
              <a:gd name="connsiteX19" fmla="*/ 780585 w 2914185"/>
              <a:gd name="connsiteY19" fmla="*/ 904453 h 2066692"/>
              <a:gd name="connsiteX20" fmla="*/ 685198 w 2914185"/>
              <a:gd name="connsiteY20" fmla="*/ 810322 h 2066692"/>
              <a:gd name="connsiteX21" fmla="*/ 572429 w 2914185"/>
              <a:gd name="connsiteY21" fmla="*/ 728546 h 2066692"/>
              <a:gd name="connsiteX22" fmla="*/ 423746 w 2914185"/>
              <a:gd name="connsiteY22" fmla="*/ 669073 h 2066692"/>
              <a:gd name="connsiteX23" fmla="*/ 304800 w 2914185"/>
              <a:gd name="connsiteY23" fmla="*/ 624468 h 2066692"/>
              <a:gd name="connsiteX24" fmla="*/ 230458 w 2914185"/>
              <a:gd name="connsiteY24" fmla="*/ 602166 h 2066692"/>
              <a:gd name="connsiteX25" fmla="*/ 223024 w 2914185"/>
              <a:gd name="connsiteY25" fmla="*/ 7434 h 2066692"/>
              <a:gd name="connsiteX26" fmla="*/ 0 w 2914185"/>
              <a:gd name="connsiteY26" fmla="*/ 0 h 2066692"/>
              <a:gd name="connsiteX0" fmla="*/ 0 w 2914185"/>
              <a:gd name="connsiteY0" fmla="*/ 0 h 2066692"/>
              <a:gd name="connsiteX1" fmla="*/ 14868 w 2914185"/>
              <a:gd name="connsiteY1" fmla="*/ 2066692 h 2066692"/>
              <a:gd name="connsiteX2" fmla="*/ 230458 w 2914185"/>
              <a:gd name="connsiteY2" fmla="*/ 2066692 h 2066692"/>
              <a:gd name="connsiteX3" fmla="*/ 237893 w 2914185"/>
              <a:gd name="connsiteY3" fmla="*/ 1590907 h 2066692"/>
              <a:gd name="connsiteX4" fmla="*/ 2691161 w 2914185"/>
              <a:gd name="connsiteY4" fmla="*/ 1590907 h 2066692"/>
              <a:gd name="connsiteX5" fmla="*/ 2698595 w 2914185"/>
              <a:gd name="connsiteY5" fmla="*/ 2059258 h 2066692"/>
              <a:gd name="connsiteX6" fmla="*/ 2914185 w 2914185"/>
              <a:gd name="connsiteY6" fmla="*/ 2051824 h 2066692"/>
              <a:gd name="connsiteX7" fmla="*/ 2906751 w 2914185"/>
              <a:gd name="connsiteY7" fmla="*/ 1226634 h 2066692"/>
              <a:gd name="connsiteX8" fmla="*/ 230458 w 2914185"/>
              <a:gd name="connsiteY8" fmla="*/ 1226634 h 2066692"/>
              <a:gd name="connsiteX9" fmla="*/ 245327 w 2914185"/>
              <a:gd name="connsiteY9" fmla="*/ 1144858 h 2066692"/>
              <a:gd name="connsiteX10" fmla="*/ 2914185 w 2914185"/>
              <a:gd name="connsiteY10" fmla="*/ 1152292 h 2066692"/>
              <a:gd name="connsiteX11" fmla="*/ 2914185 w 2914185"/>
              <a:gd name="connsiteY11" fmla="*/ 810322 h 2066692"/>
              <a:gd name="connsiteX12" fmla="*/ 2899317 w 2914185"/>
              <a:gd name="connsiteY12" fmla="*/ 773151 h 2066692"/>
              <a:gd name="connsiteX13" fmla="*/ 2862146 w 2914185"/>
              <a:gd name="connsiteY13" fmla="*/ 698809 h 2066692"/>
              <a:gd name="connsiteX14" fmla="*/ 2772936 w 2914185"/>
              <a:gd name="connsiteY14" fmla="*/ 646770 h 2066692"/>
              <a:gd name="connsiteX15" fmla="*/ 1048215 w 2914185"/>
              <a:gd name="connsiteY15" fmla="*/ 483219 h 2066692"/>
              <a:gd name="connsiteX16" fmla="*/ 1003610 w 2914185"/>
              <a:gd name="connsiteY16" fmla="*/ 483219 h 2066692"/>
              <a:gd name="connsiteX17" fmla="*/ 914400 w 2914185"/>
              <a:gd name="connsiteY17" fmla="*/ 527824 h 2066692"/>
              <a:gd name="connsiteX18" fmla="*/ 862361 w 2914185"/>
              <a:gd name="connsiteY18" fmla="*/ 631902 h 2066692"/>
              <a:gd name="connsiteX19" fmla="*/ 780585 w 2914185"/>
              <a:gd name="connsiteY19" fmla="*/ 904453 h 2066692"/>
              <a:gd name="connsiteX20" fmla="*/ 685198 w 2914185"/>
              <a:gd name="connsiteY20" fmla="*/ 810322 h 2066692"/>
              <a:gd name="connsiteX21" fmla="*/ 560072 w 2914185"/>
              <a:gd name="connsiteY21" fmla="*/ 728546 h 2066692"/>
              <a:gd name="connsiteX22" fmla="*/ 423746 w 2914185"/>
              <a:gd name="connsiteY22" fmla="*/ 669073 h 2066692"/>
              <a:gd name="connsiteX23" fmla="*/ 304800 w 2914185"/>
              <a:gd name="connsiteY23" fmla="*/ 624468 h 2066692"/>
              <a:gd name="connsiteX24" fmla="*/ 230458 w 2914185"/>
              <a:gd name="connsiteY24" fmla="*/ 602166 h 2066692"/>
              <a:gd name="connsiteX25" fmla="*/ 223024 w 2914185"/>
              <a:gd name="connsiteY25" fmla="*/ 7434 h 2066692"/>
              <a:gd name="connsiteX26" fmla="*/ 0 w 2914185"/>
              <a:gd name="connsiteY26" fmla="*/ 0 h 2066692"/>
              <a:gd name="connsiteX0" fmla="*/ 0 w 2914185"/>
              <a:gd name="connsiteY0" fmla="*/ 0 h 2066692"/>
              <a:gd name="connsiteX1" fmla="*/ 14868 w 2914185"/>
              <a:gd name="connsiteY1" fmla="*/ 2066692 h 2066692"/>
              <a:gd name="connsiteX2" fmla="*/ 230458 w 2914185"/>
              <a:gd name="connsiteY2" fmla="*/ 2066692 h 2066692"/>
              <a:gd name="connsiteX3" fmla="*/ 237893 w 2914185"/>
              <a:gd name="connsiteY3" fmla="*/ 1590907 h 2066692"/>
              <a:gd name="connsiteX4" fmla="*/ 2691161 w 2914185"/>
              <a:gd name="connsiteY4" fmla="*/ 1590907 h 2066692"/>
              <a:gd name="connsiteX5" fmla="*/ 2698595 w 2914185"/>
              <a:gd name="connsiteY5" fmla="*/ 2059258 h 2066692"/>
              <a:gd name="connsiteX6" fmla="*/ 2914185 w 2914185"/>
              <a:gd name="connsiteY6" fmla="*/ 2051824 h 2066692"/>
              <a:gd name="connsiteX7" fmla="*/ 2906751 w 2914185"/>
              <a:gd name="connsiteY7" fmla="*/ 1226634 h 2066692"/>
              <a:gd name="connsiteX8" fmla="*/ 230458 w 2914185"/>
              <a:gd name="connsiteY8" fmla="*/ 1226634 h 2066692"/>
              <a:gd name="connsiteX9" fmla="*/ 232971 w 2914185"/>
              <a:gd name="connsiteY9" fmla="*/ 1144858 h 2066692"/>
              <a:gd name="connsiteX10" fmla="*/ 2914185 w 2914185"/>
              <a:gd name="connsiteY10" fmla="*/ 1152292 h 2066692"/>
              <a:gd name="connsiteX11" fmla="*/ 2914185 w 2914185"/>
              <a:gd name="connsiteY11" fmla="*/ 810322 h 2066692"/>
              <a:gd name="connsiteX12" fmla="*/ 2899317 w 2914185"/>
              <a:gd name="connsiteY12" fmla="*/ 773151 h 2066692"/>
              <a:gd name="connsiteX13" fmla="*/ 2862146 w 2914185"/>
              <a:gd name="connsiteY13" fmla="*/ 698809 h 2066692"/>
              <a:gd name="connsiteX14" fmla="*/ 2772936 w 2914185"/>
              <a:gd name="connsiteY14" fmla="*/ 646770 h 2066692"/>
              <a:gd name="connsiteX15" fmla="*/ 1048215 w 2914185"/>
              <a:gd name="connsiteY15" fmla="*/ 483219 h 2066692"/>
              <a:gd name="connsiteX16" fmla="*/ 1003610 w 2914185"/>
              <a:gd name="connsiteY16" fmla="*/ 483219 h 2066692"/>
              <a:gd name="connsiteX17" fmla="*/ 914400 w 2914185"/>
              <a:gd name="connsiteY17" fmla="*/ 527824 h 2066692"/>
              <a:gd name="connsiteX18" fmla="*/ 862361 w 2914185"/>
              <a:gd name="connsiteY18" fmla="*/ 631902 h 2066692"/>
              <a:gd name="connsiteX19" fmla="*/ 780585 w 2914185"/>
              <a:gd name="connsiteY19" fmla="*/ 904453 h 2066692"/>
              <a:gd name="connsiteX20" fmla="*/ 685198 w 2914185"/>
              <a:gd name="connsiteY20" fmla="*/ 810322 h 2066692"/>
              <a:gd name="connsiteX21" fmla="*/ 560072 w 2914185"/>
              <a:gd name="connsiteY21" fmla="*/ 728546 h 2066692"/>
              <a:gd name="connsiteX22" fmla="*/ 423746 w 2914185"/>
              <a:gd name="connsiteY22" fmla="*/ 669073 h 2066692"/>
              <a:gd name="connsiteX23" fmla="*/ 304800 w 2914185"/>
              <a:gd name="connsiteY23" fmla="*/ 624468 h 2066692"/>
              <a:gd name="connsiteX24" fmla="*/ 230458 w 2914185"/>
              <a:gd name="connsiteY24" fmla="*/ 602166 h 2066692"/>
              <a:gd name="connsiteX25" fmla="*/ 223024 w 2914185"/>
              <a:gd name="connsiteY25" fmla="*/ 7434 h 2066692"/>
              <a:gd name="connsiteX26" fmla="*/ 0 w 2914185"/>
              <a:gd name="connsiteY26" fmla="*/ 0 h 2066692"/>
              <a:gd name="connsiteX0" fmla="*/ 0 w 2914185"/>
              <a:gd name="connsiteY0" fmla="*/ 0 h 2066692"/>
              <a:gd name="connsiteX1" fmla="*/ 14868 w 2914185"/>
              <a:gd name="connsiteY1" fmla="*/ 2066692 h 2066692"/>
              <a:gd name="connsiteX2" fmla="*/ 230458 w 2914185"/>
              <a:gd name="connsiteY2" fmla="*/ 2066692 h 2066692"/>
              <a:gd name="connsiteX3" fmla="*/ 237893 w 2914185"/>
              <a:gd name="connsiteY3" fmla="*/ 1590907 h 2066692"/>
              <a:gd name="connsiteX4" fmla="*/ 2691161 w 2914185"/>
              <a:gd name="connsiteY4" fmla="*/ 1590907 h 2066692"/>
              <a:gd name="connsiteX5" fmla="*/ 2698595 w 2914185"/>
              <a:gd name="connsiteY5" fmla="*/ 2059258 h 2066692"/>
              <a:gd name="connsiteX6" fmla="*/ 2914185 w 2914185"/>
              <a:gd name="connsiteY6" fmla="*/ 2051824 h 2066692"/>
              <a:gd name="connsiteX7" fmla="*/ 2906751 w 2914185"/>
              <a:gd name="connsiteY7" fmla="*/ 1226634 h 2066692"/>
              <a:gd name="connsiteX8" fmla="*/ 236636 w 2914185"/>
              <a:gd name="connsiteY8" fmla="*/ 1220455 h 2066692"/>
              <a:gd name="connsiteX9" fmla="*/ 232971 w 2914185"/>
              <a:gd name="connsiteY9" fmla="*/ 1144858 h 2066692"/>
              <a:gd name="connsiteX10" fmla="*/ 2914185 w 2914185"/>
              <a:gd name="connsiteY10" fmla="*/ 1152292 h 2066692"/>
              <a:gd name="connsiteX11" fmla="*/ 2914185 w 2914185"/>
              <a:gd name="connsiteY11" fmla="*/ 810322 h 2066692"/>
              <a:gd name="connsiteX12" fmla="*/ 2899317 w 2914185"/>
              <a:gd name="connsiteY12" fmla="*/ 773151 h 2066692"/>
              <a:gd name="connsiteX13" fmla="*/ 2862146 w 2914185"/>
              <a:gd name="connsiteY13" fmla="*/ 698809 h 2066692"/>
              <a:gd name="connsiteX14" fmla="*/ 2772936 w 2914185"/>
              <a:gd name="connsiteY14" fmla="*/ 646770 h 2066692"/>
              <a:gd name="connsiteX15" fmla="*/ 1048215 w 2914185"/>
              <a:gd name="connsiteY15" fmla="*/ 483219 h 2066692"/>
              <a:gd name="connsiteX16" fmla="*/ 1003610 w 2914185"/>
              <a:gd name="connsiteY16" fmla="*/ 483219 h 2066692"/>
              <a:gd name="connsiteX17" fmla="*/ 914400 w 2914185"/>
              <a:gd name="connsiteY17" fmla="*/ 527824 h 2066692"/>
              <a:gd name="connsiteX18" fmla="*/ 862361 w 2914185"/>
              <a:gd name="connsiteY18" fmla="*/ 631902 h 2066692"/>
              <a:gd name="connsiteX19" fmla="*/ 780585 w 2914185"/>
              <a:gd name="connsiteY19" fmla="*/ 904453 h 2066692"/>
              <a:gd name="connsiteX20" fmla="*/ 685198 w 2914185"/>
              <a:gd name="connsiteY20" fmla="*/ 810322 h 2066692"/>
              <a:gd name="connsiteX21" fmla="*/ 560072 w 2914185"/>
              <a:gd name="connsiteY21" fmla="*/ 728546 h 2066692"/>
              <a:gd name="connsiteX22" fmla="*/ 423746 w 2914185"/>
              <a:gd name="connsiteY22" fmla="*/ 669073 h 2066692"/>
              <a:gd name="connsiteX23" fmla="*/ 304800 w 2914185"/>
              <a:gd name="connsiteY23" fmla="*/ 624468 h 2066692"/>
              <a:gd name="connsiteX24" fmla="*/ 230458 w 2914185"/>
              <a:gd name="connsiteY24" fmla="*/ 602166 h 2066692"/>
              <a:gd name="connsiteX25" fmla="*/ 223024 w 2914185"/>
              <a:gd name="connsiteY25" fmla="*/ 7434 h 2066692"/>
              <a:gd name="connsiteX26" fmla="*/ 0 w 2914185"/>
              <a:gd name="connsiteY26" fmla="*/ 0 h 2066692"/>
              <a:gd name="connsiteX0" fmla="*/ 0 w 2914185"/>
              <a:gd name="connsiteY0" fmla="*/ 0 h 2066692"/>
              <a:gd name="connsiteX1" fmla="*/ 14868 w 2914185"/>
              <a:gd name="connsiteY1" fmla="*/ 2066692 h 2066692"/>
              <a:gd name="connsiteX2" fmla="*/ 230458 w 2914185"/>
              <a:gd name="connsiteY2" fmla="*/ 2066692 h 2066692"/>
              <a:gd name="connsiteX3" fmla="*/ 231715 w 2914185"/>
              <a:gd name="connsiteY3" fmla="*/ 1590907 h 2066692"/>
              <a:gd name="connsiteX4" fmla="*/ 2691161 w 2914185"/>
              <a:gd name="connsiteY4" fmla="*/ 1590907 h 2066692"/>
              <a:gd name="connsiteX5" fmla="*/ 2698595 w 2914185"/>
              <a:gd name="connsiteY5" fmla="*/ 2059258 h 2066692"/>
              <a:gd name="connsiteX6" fmla="*/ 2914185 w 2914185"/>
              <a:gd name="connsiteY6" fmla="*/ 2051824 h 2066692"/>
              <a:gd name="connsiteX7" fmla="*/ 2906751 w 2914185"/>
              <a:gd name="connsiteY7" fmla="*/ 1226634 h 2066692"/>
              <a:gd name="connsiteX8" fmla="*/ 236636 w 2914185"/>
              <a:gd name="connsiteY8" fmla="*/ 1220455 h 2066692"/>
              <a:gd name="connsiteX9" fmla="*/ 232971 w 2914185"/>
              <a:gd name="connsiteY9" fmla="*/ 1144858 h 2066692"/>
              <a:gd name="connsiteX10" fmla="*/ 2914185 w 2914185"/>
              <a:gd name="connsiteY10" fmla="*/ 1152292 h 2066692"/>
              <a:gd name="connsiteX11" fmla="*/ 2914185 w 2914185"/>
              <a:gd name="connsiteY11" fmla="*/ 810322 h 2066692"/>
              <a:gd name="connsiteX12" fmla="*/ 2899317 w 2914185"/>
              <a:gd name="connsiteY12" fmla="*/ 773151 h 2066692"/>
              <a:gd name="connsiteX13" fmla="*/ 2862146 w 2914185"/>
              <a:gd name="connsiteY13" fmla="*/ 698809 h 2066692"/>
              <a:gd name="connsiteX14" fmla="*/ 2772936 w 2914185"/>
              <a:gd name="connsiteY14" fmla="*/ 646770 h 2066692"/>
              <a:gd name="connsiteX15" fmla="*/ 1048215 w 2914185"/>
              <a:gd name="connsiteY15" fmla="*/ 483219 h 2066692"/>
              <a:gd name="connsiteX16" fmla="*/ 1003610 w 2914185"/>
              <a:gd name="connsiteY16" fmla="*/ 483219 h 2066692"/>
              <a:gd name="connsiteX17" fmla="*/ 914400 w 2914185"/>
              <a:gd name="connsiteY17" fmla="*/ 527824 h 2066692"/>
              <a:gd name="connsiteX18" fmla="*/ 862361 w 2914185"/>
              <a:gd name="connsiteY18" fmla="*/ 631902 h 2066692"/>
              <a:gd name="connsiteX19" fmla="*/ 780585 w 2914185"/>
              <a:gd name="connsiteY19" fmla="*/ 904453 h 2066692"/>
              <a:gd name="connsiteX20" fmla="*/ 685198 w 2914185"/>
              <a:gd name="connsiteY20" fmla="*/ 810322 h 2066692"/>
              <a:gd name="connsiteX21" fmla="*/ 560072 w 2914185"/>
              <a:gd name="connsiteY21" fmla="*/ 728546 h 2066692"/>
              <a:gd name="connsiteX22" fmla="*/ 423746 w 2914185"/>
              <a:gd name="connsiteY22" fmla="*/ 669073 h 2066692"/>
              <a:gd name="connsiteX23" fmla="*/ 304800 w 2914185"/>
              <a:gd name="connsiteY23" fmla="*/ 624468 h 2066692"/>
              <a:gd name="connsiteX24" fmla="*/ 230458 w 2914185"/>
              <a:gd name="connsiteY24" fmla="*/ 602166 h 2066692"/>
              <a:gd name="connsiteX25" fmla="*/ 223024 w 2914185"/>
              <a:gd name="connsiteY25" fmla="*/ 7434 h 2066692"/>
              <a:gd name="connsiteX26" fmla="*/ 0 w 2914185"/>
              <a:gd name="connsiteY26" fmla="*/ 0 h 2066692"/>
              <a:gd name="connsiteX0" fmla="*/ 0 w 2914185"/>
              <a:gd name="connsiteY0" fmla="*/ 0 h 2066692"/>
              <a:gd name="connsiteX1" fmla="*/ 14868 w 2914185"/>
              <a:gd name="connsiteY1" fmla="*/ 2066692 h 2066692"/>
              <a:gd name="connsiteX2" fmla="*/ 230458 w 2914185"/>
              <a:gd name="connsiteY2" fmla="*/ 2066692 h 2066692"/>
              <a:gd name="connsiteX3" fmla="*/ 231715 w 2914185"/>
              <a:gd name="connsiteY3" fmla="*/ 1590907 h 2066692"/>
              <a:gd name="connsiteX4" fmla="*/ 2691161 w 2914185"/>
              <a:gd name="connsiteY4" fmla="*/ 1590907 h 2066692"/>
              <a:gd name="connsiteX5" fmla="*/ 2698595 w 2914185"/>
              <a:gd name="connsiteY5" fmla="*/ 2059258 h 2066692"/>
              <a:gd name="connsiteX6" fmla="*/ 2914185 w 2914185"/>
              <a:gd name="connsiteY6" fmla="*/ 2051824 h 2066692"/>
              <a:gd name="connsiteX7" fmla="*/ 2906751 w 2914185"/>
              <a:gd name="connsiteY7" fmla="*/ 1226634 h 2066692"/>
              <a:gd name="connsiteX8" fmla="*/ 236636 w 2914185"/>
              <a:gd name="connsiteY8" fmla="*/ 1220455 h 2066692"/>
              <a:gd name="connsiteX9" fmla="*/ 232971 w 2914185"/>
              <a:gd name="connsiteY9" fmla="*/ 1144858 h 2066692"/>
              <a:gd name="connsiteX10" fmla="*/ 2914185 w 2914185"/>
              <a:gd name="connsiteY10" fmla="*/ 1152292 h 2066692"/>
              <a:gd name="connsiteX11" fmla="*/ 2914185 w 2914185"/>
              <a:gd name="connsiteY11" fmla="*/ 810322 h 2066692"/>
              <a:gd name="connsiteX12" fmla="*/ 2899317 w 2914185"/>
              <a:gd name="connsiteY12" fmla="*/ 773151 h 2066692"/>
              <a:gd name="connsiteX13" fmla="*/ 2862146 w 2914185"/>
              <a:gd name="connsiteY13" fmla="*/ 698809 h 2066692"/>
              <a:gd name="connsiteX14" fmla="*/ 2772936 w 2914185"/>
              <a:gd name="connsiteY14" fmla="*/ 646770 h 2066692"/>
              <a:gd name="connsiteX15" fmla="*/ 1048215 w 2914185"/>
              <a:gd name="connsiteY15" fmla="*/ 483219 h 2066692"/>
              <a:gd name="connsiteX16" fmla="*/ 1003610 w 2914185"/>
              <a:gd name="connsiteY16" fmla="*/ 483219 h 2066692"/>
              <a:gd name="connsiteX17" fmla="*/ 895927 w 2914185"/>
              <a:gd name="connsiteY17" fmla="*/ 532442 h 2066692"/>
              <a:gd name="connsiteX18" fmla="*/ 862361 w 2914185"/>
              <a:gd name="connsiteY18" fmla="*/ 631902 h 2066692"/>
              <a:gd name="connsiteX19" fmla="*/ 780585 w 2914185"/>
              <a:gd name="connsiteY19" fmla="*/ 904453 h 2066692"/>
              <a:gd name="connsiteX20" fmla="*/ 685198 w 2914185"/>
              <a:gd name="connsiteY20" fmla="*/ 810322 h 2066692"/>
              <a:gd name="connsiteX21" fmla="*/ 560072 w 2914185"/>
              <a:gd name="connsiteY21" fmla="*/ 728546 h 2066692"/>
              <a:gd name="connsiteX22" fmla="*/ 423746 w 2914185"/>
              <a:gd name="connsiteY22" fmla="*/ 669073 h 2066692"/>
              <a:gd name="connsiteX23" fmla="*/ 304800 w 2914185"/>
              <a:gd name="connsiteY23" fmla="*/ 624468 h 2066692"/>
              <a:gd name="connsiteX24" fmla="*/ 230458 w 2914185"/>
              <a:gd name="connsiteY24" fmla="*/ 602166 h 2066692"/>
              <a:gd name="connsiteX25" fmla="*/ 223024 w 2914185"/>
              <a:gd name="connsiteY25" fmla="*/ 7434 h 2066692"/>
              <a:gd name="connsiteX26" fmla="*/ 0 w 2914185"/>
              <a:gd name="connsiteY26" fmla="*/ 0 h 2066692"/>
              <a:gd name="connsiteX0" fmla="*/ 0 w 2914185"/>
              <a:gd name="connsiteY0" fmla="*/ 0 h 2066692"/>
              <a:gd name="connsiteX1" fmla="*/ 14868 w 2914185"/>
              <a:gd name="connsiteY1" fmla="*/ 2066692 h 2066692"/>
              <a:gd name="connsiteX2" fmla="*/ 230458 w 2914185"/>
              <a:gd name="connsiteY2" fmla="*/ 2066692 h 2066692"/>
              <a:gd name="connsiteX3" fmla="*/ 231715 w 2914185"/>
              <a:gd name="connsiteY3" fmla="*/ 1590907 h 2066692"/>
              <a:gd name="connsiteX4" fmla="*/ 2691161 w 2914185"/>
              <a:gd name="connsiteY4" fmla="*/ 1590907 h 2066692"/>
              <a:gd name="connsiteX5" fmla="*/ 2698595 w 2914185"/>
              <a:gd name="connsiteY5" fmla="*/ 2059258 h 2066692"/>
              <a:gd name="connsiteX6" fmla="*/ 2914185 w 2914185"/>
              <a:gd name="connsiteY6" fmla="*/ 2051824 h 2066692"/>
              <a:gd name="connsiteX7" fmla="*/ 2906751 w 2914185"/>
              <a:gd name="connsiteY7" fmla="*/ 1226634 h 2066692"/>
              <a:gd name="connsiteX8" fmla="*/ 236636 w 2914185"/>
              <a:gd name="connsiteY8" fmla="*/ 1220455 h 2066692"/>
              <a:gd name="connsiteX9" fmla="*/ 232971 w 2914185"/>
              <a:gd name="connsiteY9" fmla="*/ 1144858 h 2066692"/>
              <a:gd name="connsiteX10" fmla="*/ 2914185 w 2914185"/>
              <a:gd name="connsiteY10" fmla="*/ 1152292 h 2066692"/>
              <a:gd name="connsiteX11" fmla="*/ 2914185 w 2914185"/>
              <a:gd name="connsiteY11" fmla="*/ 810322 h 2066692"/>
              <a:gd name="connsiteX12" fmla="*/ 2899317 w 2914185"/>
              <a:gd name="connsiteY12" fmla="*/ 773151 h 2066692"/>
              <a:gd name="connsiteX13" fmla="*/ 2862146 w 2914185"/>
              <a:gd name="connsiteY13" fmla="*/ 698809 h 2066692"/>
              <a:gd name="connsiteX14" fmla="*/ 2772936 w 2914185"/>
              <a:gd name="connsiteY14" fmla="*/ 646770 h 2066692"/>
              <a:gd name="connsiteX15" fmla="*/ 1048215 w 2914185"/>
              <a:gd name="connsiteY15" fmla="*/ 483219 h 2066692"/>
              <a:gd name="connsiteX16" fmla="*/ 962046 w 2914185"/>
              <a:gd name="connsiteY16" fmla="*/ 487838 h 2066692"/>
              <a:gd name="connsiteX17" fmla="*/ 895927 w 2914185"/>
              <a:gd name="connsiteY17" fmla="*/ 532442 h 2066692"/>
              <a:gd name="connsiteX18" fmla="*/ 862361 w 2914185"/>
              <a:gd name="connsiteY18" fmla="*/ 631902 h 2066692"/>
              <a:gd name="connsiteX19" fmla="*/ 780585 w 2914185"/>
              <a:gd name="connsiteY19" fmla="*/ 904453 h 2066692"/>
              <a:gd name="connsiteX20" fmla="*/ 685198 w 2914185"/>
              <a:gd name="connsiteY20" fmla="*/ 810322 h 2066692"/>
              <a:gd name="connsiteX21" fmla="*/ 560072 w 2914185"/>
              <a:gd name="connsiteY21" fmla="*/ 728546 h 2066692"/>
              <a:gd name="connsiteX22" fmla="*/ 423746 w 2914185"/>
              <a:gd name="connsiteY22" fmla="*/ 669073 h 2066692"/>
              <a:gd name="connsiteX23" fmla="*/ 304800 w 2914185"/>
              <a:gd name="connsiteY23" fmla="*/ 624468 h 2066692"/>
              <a:gd name="connsiteX24" fmla="*/ 230458 w 2914185"/>
              <a:gd name="connsiteY24" fmla="*/ 602166 h 2066692"/>
              <a:gd name="connsiteX25" fmla="*/ 223024 w 2914185"/>
              <a:gd name="connsiteY25" fmla="*/ 7434 h 2066692"/>
              <a:gd name="connsiteX26" fmla="*/ 0 w 2914185"/>
              <a:gd name="connsiteY26" fmla="*/ 0 h 2066692"/>
              <a:gd name="connsiteX0" fmla="*/ 0 w 2914185"/>
              <a:gd name="connsiteY0" fmla="*/ 0 h 2066692"/>
              <a:gd name="connsiteX1" fmla="*/ 14868 w 2914185"/>
              <a:gd name="connsiteY1" fmla="*/ 2066692 h 2066692"/>
              <a:gd name="connsiteX2" fmla="*/ 230458 w 2914185"/>
              <a:gd name="connsiteY2" fmla="*/ 2066692 h 2066692"/>
              <a:gd name="connsiteX3" fmla="*/ 231715 w 2914185"/>
              <a:gd name="connsiteY3" fmla="*/ 1590907 h 2066692"/>
              <a:gd name="connsiteX4" fmla="*/ 2691161 w 2914185"/>
              <a:gd name="connsiteY4" fmla="*/ 1590907 h 2066692"/>
              <a:gd name="connsiteX5" fmla="*/ 2698595 w 2914185"/>
              <a:gd name="connsiteY5" fmla="*/ 2059258 h 2066692"/>
              <a:gd name="connsiteX6" fmla="*/ 2914185 w 2914185"/>
              <a:gd name="connsiteY6" fmla="*/ 2051824 h 2066692"/>
              <a:gd name="connsiteX7" fmla="*/ 2906751 w 2914185"/>
              <a:gd name="connsiteY7" fmla="*/ 1226634 h 2066692"/>
              <a:gd name="connsiteX8" fmla="*/ 236636 w 2914185"/>
              <a:gd name="connsiteY8" fmla="*/ 1220455 h 2066692"/>
              <a:gd name="connsiteX9" fmla="*/ 232971 w 2914185"/>
              <a:gd name="connsiteY9" fmla="*/ 1144858 h 2066692"/>
              <a:gd name="connsiteX10" fmla="*/ 2914185 w 2914185"/>
              <a:gd name="connsiteY10" fmla="*/ 1152292 h 2066692"/>
              <a:gd name="connsiteX11" fmla="*/ 2914185 w 2914185"/>
              <a:gd name="connsiteY11" fmla="*/ 810322 h 2066692"/>
              <a:gd name="connsiteX12" fmla="*/ 2899317 w 2914185"/>
              <a:gd name="connsiteY12" fmla="*/ 773151 h 2066692"/>
              <a:gd name="connsiteX13" fmla="*/ 2862146 w 2914185"/>
              <a:gd name="connsiteY13" fmla="*/ 698809 h 2066692"/>
              <a:gd name="connsiteX14" fmla="*/ 2772936 w 2914185"/>
              <a:gd name="connsiteY14" fmla="*/ 646770 h 2066692"/>
              <a:gd name="connsiteX15" fmla="*/ 1048215 w 2914185"/>
              <a:gd name="connsiteY15" fmla="*/ 483219 h 2066692"/>
              <a:gd name="connsiteX16" fmla="*/ 962046 w 2914185"/>
              <a:gd name="connsiteY16" fmla="*/ 487838 h 2066692"/>
              <a:gd name="connsiteX17" fmla="*/ 905163 w 2914185"/>
              <a:gd name="connsiteY17" fmla="*/ 546297 h 2066692"/>
              <a:gd name="connsiteX18" fmla="*/ 862361 w 2914185"/>
              <a:gd name="connsiteY18" fmla="*/ 631902 h 2066692"/>
              <a:gd name="connsiteX19" fmla="*/ 780585 w 2914185"/>
              <a:gd name="connsiteY19" fmla="*/ 904453 h 2066692"/>
              <a:gd name="connsiteX20" fmla="*/ 685198 w 2914185"/>
              <a:gd name="connsiteY20" fmla="*/ 810322 h 2066692"/>
              <a:gd name="connsiteX21" fmla="*/ 560072 w 2914185"/>
              <a:gd name="connsiteY21" fmla="*/ 728546 h 2066692"/>
              <a:gd name="connsiteX22" fmla="*/ 423746 w 2914185"/>
              <a:gd name="connsiteY22" fmla="*/ 669073 h 2066692"/>
              <a:gd name="connsiteX23" fmla="*/ 304800 w 2914185"/>
              <a:gd name="connsiteY23" fmla="*/ 624468 h 2066692"/>
              <a:gd name="connsiteX24" fmla="*/ 230458 w 2914185"/>
              <a:gd name="connsiteY24" fmla="*/ 602166 h 2066692"/>
              <a:gd name="connsiteX25" fmla="*/ 223024 w 2914185"/>
              <a:gd name="connsiteY25" fmla="*/ 7434 h 2066692"/>
              <a:gd name="connsiteX26" fmla="*/ 0 w 2914185"/>
              <a:gd name="connsiteY26" fmla="*/ 0 h 2066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914185" h="2066692">
                <a:moveTo>
                  <a:pt x="0" y="0"/>
                </a:moveTo>
                <a:lnTo>
                  <a:pt x="14868" y="2066692"/>
                </a:lnTo>
                <a:lnTo>
                  <a:pt x="230458" y="2066692"/>
                </a:lnTo>
                <a:lnTo>
                  <a:pt x="231715" y="1590907"/>
                </a:lnTo>
                <a:lnTo>
                  <a:pt x="2691161" y="1590907"/>
                </a:lnTo>
                <a:lnTo>
                  <a:pt x="2698595" y="2059258"/>
                </a:lnTo>
                <a:lnTo>
                  <a:pt x="2914185" y="2051824"/>
                </a:lnTo>
                <a:lnTo>
                  <a:pt x="2906751" y="1226634"/>
                </a:lnTo>
                <a:lnTo>
                  <a:pt x="236636" y="1220455"/>
                </a:lnTo>
                <a:cubicBezTo>
                  <a:pt x="237474" y="1193196"/>
                  <a:pt x="232133" y="1172117"/>
                  <a:pt x="232971" y="1144858"/>
                </a:cubicBezTo>
                <a:lnTo>
                  <a:pt x="2914185" y="1152292"/>
                </a:lnTo>
                <a:lnTo>
                  <a:pt x="2914185" y="810322"/>
                </a:lnTo>
                <a:lnTo>
                  <a:pt x="2899317" y="773151"/>
                </a:lnTo>
                <a:lnTo>
                  <a:pt x="2862146" y="698809"/>
                </a:lnTo>
                <a:lnTo>
                  <a:pt x="2772936" y="646770"/>
                </a:lnTo>
                <a:lnTo>
                  <a:pt x="1048215" y="483219"/>
                </a:lnTo>
                <a:lnTo>
                  <a:pt x="962046" y="487838"/>
                </a:lnTo>
                <a:lnTo>
                  <a:pt x="905163" y="546297"/>
                </a:lnTo>
                <a:lnTo>
                  <a:pt x="862361" y="631902"/>
                </a:lnTo>
                <a:lnTo>
                  <a:pt x="780585" y="904453"/>
                </a:lnTo>
                <a:lnTo>
                  <a:pt x="685198" y="810322"/>
                </a:lnTo>
                <a:lnTo>
                  <a:pt x="560072" y="728546"/>
                </a:lnTo>
                <a:lnTo>
                  <a:pt x="423746" y="669073"/>
                </a:lnTo>
                <a:lnTo>
                  <a:pt x="304800" y="624468"/>
                </a:lnTo>
                <a:lnTo>
                  <a:pt x="230458" y="602166"/>
                </a:lnTo>
                <a:lnTo>
                  <a:pt x="223024" y="7434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楕円 110"/>
          <p:cNvSpPr/>
          <p:nvPr/>
        </p:nvSpPr>
        <p:spPr>
          <a:xfrm>
            <a:off x="1603129" y="6112443"/>
            <a:ext cx="259855" cy="256821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 111"/>
          <p:cNvSpPr/>
          <p:nvPr/>
        </p:nvSpPr>
        <p:spPr>
          <a:xfrm>
            <a:off x="2222533" y="5831822"/>
            <a:ext cx="106712" cy="89462"/>
          </a:xfrm>
          <a:custGeom>
            <a:avLst/>
            <a:gdLst>
              <a:gd name="connsiteX0" fmla="*/ 0 w 166254"/>
              <a:gd name="connsiteY0" fmla="*/ 0 h 221673"/>
              <a:gd name="connsiteX1" fmla="*/ 166254 w 166254"/>
              <a:gd name="connsiteY1" fmla="*/ 0 h 221673"/>
              <a:gd name="connsiteX2" fmla="*/ 0 w 166254"/>
              <a:gd name="connsiteY2" fmla="*/ 212436 h 221673"/>
              <a:gd name="connsiteX3" fmla="*/ 166254 w 166254"/>
              <a:gd name="connsiteY3" fmla="*/ 221673 h 221673"/>
              <a:gd name="connsiteX0" fmla="*/ 0 w 175491"/>
              <a:gd name="connsiteY0" fmla="*/ 0 h 212436"/>
              <a:gd name="connsiteX1" fmla="*/ 166254 w 175491"/>
              <a:gd name="connsiteY1" fmla="*/ 0 h 212436"/>
              <a:gd name="connsiteX2" fmla="*/ 0 w 175491"/>
              <a:gd name="connsiteY2" fmla="*/ 212436 h 212436"/>
              <a:gd name="connsiteX3" fmla="*/ 175491 w 175491"/>
              <a:gd name="connsiteY3" fmla="*/ 210127 h 212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491" h="212436">
                <a:moveTo>
                  <a:pt x="0" y="0"/>
                </a:moveTo>
                <a:lnTo>
                  <a:pt x="166254" y="0"/>
                </a:lnTo>
                <a:lnTo>
                  <a:pt x="0" y="212436"/>
                </a:lnTo>
                <a:lnTo>
                  <a:pt x="175491" y="210127"/>
                </a:lnTo>
              </a:path>
            </a:pathLst>
          </a:cu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 112"/>
          <p:cNvSpPr/>
          <p:nvPr/>
        </p:nvSpPr>
        <p:spPr>
          <a:xfrm>
            <a:off x="2497589" y="5552173"/>
            <a:ext cx="138237" cy="116006"/>
          </a:xfrm>
          <a:custGeom>
            <a:avLst/>
            <a:gdLst>
              <a:gd name="connsiteX0" fmla="*/ 0 w 166254"/>
              <a:gd name="connsiteY0" fmla="*/ 0 h 221673"/>
              <a:gd name="connsiteX1" fmla="*/ 166254 w 166254"/>
              <a:gd name="connsiteY1" fmla="*/ 0 h 221673"/>
              <a:gd name="connsiteX2" fmla="*/ 0 w 166254"/>
              <a:gd name="connsiteY2" fmla="*/ 212436 h 221673"/>
              <a:gd name="connsiteX3" fmla="*/ 166254 w 166254"/>
              <a:gd name="connsiteY3" fmla="*/ 221673 h 221673"/>
              <a:gd name="connsiteX0" fmla="*/ 0 w 175491"/>
              <a:gd name="connsiteY0" fmla="*/ 0 h 212436"/>
              <a:gd name="connsiteX1" fmla="*/ 166254 w 175491"/>
              <a:gd name="connsiteY1" fmla="*/ 0 h 212436"/>
              <a:gd name="connsiteX2" fmla="*/ 0 w 175491"/>
              <a:gd name="connsiteY2" fmla="*/ 212436 h 212436"/>
              <a:gd name="connsiteX3" fmla="*/ 175491 w 175491"/>
              <a:gd name="connsiteY3" fmla="*/ 210127 h 212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491" h="212436">
                <a:moveTo>
                  <a:pt x="0" y="0"/>
                </a:moveTo>
                <a:lnTo>
                  <a:pt x="166254" y="0"/>
                </a:lnTo>
                <a:lnTo>
                  <a:pt x="0" y="212436"/>
                </a:lnTo>
                <a:lnTo>
                  <a:pt x="175491" y="210127"/>
                </a:lnTo>
              </a:path>
            </a:pathLst>
          </a:cu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 113"/>
          <p:cNvSpPr>
            <a:spLocks noChangeAspect="1"/>
          </p:cNvSpPr>
          <p:nvPr/>
        </p:nvSpPr>
        <p:spPr>
          <a:xfrm>
            <a:off x="1946108" y="6070156"/>
            <a:ext cx="106712" cy="90367"/>
          </a:xfrm>
          <a:custGeom>
            <a:avLst/>
            <a:gdLst>
              <a:gd name="connsiteX0" fmla="*/ 0 w 166254"/>
              <a:gd name="connsiteY0" fmla="*/ 0 h 221673"/>
              <a:gd name="connsiteX1" fmla="*/ 166254 w 166254"/>
              <a:gd name="connsiteY1" fmla="*/ 0 h 221673"/>
              <a:gd name="connsiteX2" fmla="*/ 0 w 166254"/>
              <a:gd name="connsiteY2" fmla="*/ 212436 h 221673"/>
              <a:gd name="connsiteX3" fmla="*/ 166254 w 166254"/>
              <a:gd name="connsiteY3" fmla="*/ 221673 h 221673"/>
              <a:gd name="connsiteX0" fmla="*/ 0 w 175491"/>
              <a:gd name="connsiteY0" fmla="*/ 0 h 212436"/>
              <a:gd name="connsiteX1" fmla="*/ 166254 w 175491"/>
              <a:gd name="connsiteY1" fmla="*/ 0 h 212436"/>
              <a:gd name="connsiteX2" fmla="*/ 0 w 175491"/>
              <a:gd name="connsiteY2" fmla="*/ 212436 h 212436"/>
              <a:gd name="connsiteX3" fmla="*/ 175491 w 175491"/>
              <a:gd name="connsiteY3" fmla="*/ 210127 h 212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491" h="212436">
                <a:moveTo>
                  <a:pt x="0" y="0"/>
                </a:moveTo>
                <a:lnTo>
                  <a:pt x="166254" y="0"/>
                </a:lnTo>
                <a:lnTo>
                  <a:pt x="0" y="212436"/>
                </a:lnTo>
                <a:lnTo>
                  <a:pt x="175491" y="210127"/>
                </a:lnTo>
              </a:path>
            </a:pathLst>
          </a:cu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1724853" y="3544505"/>
            <a:ext cx="2598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dist"/>
            <a:r>
              <a:rPr kumimoji="1" lang="ja-JP" altLang="en-US" sz="28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Ｆｕｋｕｏｋａ Ｃｉｔｙ</a:t>
            </a:r>
            <a:endParaRPr kumimoji="1" lang="ja-JP" altLang="en-US" sz="28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1697681" y="4001323"/>
            <a:ext cx="26317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2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旅館業許可施設</a:t>
            </a:r>
            <a:endParaRPr kumimoji="1" lang="ja-JP" altLang="en-US" sz="26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163517" y="4403757"/>
            <a:ext cx="419858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6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Ｌｉｃｅｎｃｅｄ Ａｃｃｏｍｏ</a:t>
            </a:r>
            <a:r>
              <a:rPr kumimoji="1" lang="en-US" altLang="ja-JP" sz="2600" dirty="0" err="1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dation</a:t>
            </a:r>
            <a:endParaRPr kumimoji="1" lang="ja-JP" altLang="en-US" sz="26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118" name="グループ化 117"/>
          <p:cNvGrpSpPr>
            <a:grpSpLocks noChangeAspect="1"/>
          </p:cNvGrpSpPr>
          <p:nvPr/>
        </p:nvGrpSpPr>
        <p:grpSpPr>
          <a:xfrm>
            <a:off x="322659" y="3465836"/>
            <a:ext cx="1068795" cy="949405"/>
            <a:chOff x="260912" y="1235144"/>
            <a:chExt cx="1671966" cy="1833545"/>
          </a:xfrm>
        </p:grpSpPr>
        <p:sp>
          <p:nvSpPr>
            <p:cNvPr id="119" name="フローチャート: 手操作入力 18"/>
            <p:cNvSpPr/>
            <p:nvPr/>
          </p:nvSpPr>
          <p:spPr>
            <a:xfrm>
              <a:off x="955324" y="2002809"/>
              <a:ext cx="683594" cy="1065880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204"/>
                <a:gd name="connsiteY0" fmla="*/ 1872 h 10000"/>
                <a:gd name="connsiteX1" fmla="*/ 10204 w 10204"/>
                <a:gd name="connsiteY1" fmla="*/ 0 h 10000"/>
                <a:gd name="connsiteX2" fmla="*/ 10204 w 10204"/>
                <a:gd name="connsiteY2" fmla="*/ 10000 h 10000"/>
                <a:gd name="connsiteX3" fmla="*/ 204 w 10204"/>
                <a:gd name="connsiteY3" fmla="*/ 10000 h 10000"/>
                <a:gd name="connsiteX4" fmla="*/ 0 w 10204"/>
                <a:gd name="connsiteY4" fmla="*/ 1872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04" h="10000">
                  <a:moveTo>
                    <a:pt x="0" y="1872"/>
                  </a:moveTo>
                  <a:lnTo>
                    <a:pt x="10204" y="0"/>
                  </a:lnTo>
                  <a:lnTo>
                    <a:pt x="10204" y="10000"/>
                  </a:lnTo>
                  <a:lnTo>
                    <a:pt x="204" y="10000"/>
                  </a:lnTo>
                  <a:lnTo>
                    <a:pt x="0" y="1872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rgbClr val="0361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C00000"/>
                </a:solidFill>
              </a:endParaRPr>
            </a:p>
          </p:txBody>
        </p:sp>
        <p:sp>
          <p:nvSpPr>
            <p:cNvPr id="120" name="フローチャート: 論理積ゲート 119"/>
            <p:cNvSpPr/>
            <p:nvPr/>
          </p:nvSpPr>
          <p:spPr>
            <a:xfrm rot="16200000">
              <a:off x="563728" y="2198267"/>
              <a:ext cx="567606" cy="1173238"/>
            </a:xfrm>
            <a:prstGeom prst="flowChartDelay">
              <a:avLst/>
            </a:prstGeom>
            <a:solidFill>
              <a:schemeClr val="bg1"/>
            </a:solidFill>
            <a:ln w="25400">
              <a:solidFill>
                <a:srgbClr val="0361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C00000"/>
                </a:solidFill>
              </a:endParaRPr>
            </a:p>
          </p:txBody>
        </p:sp>
        <p:sp>
          <p:nvSpPr>
            <p:cNvPr id="121" name="フリーフォーム 120"/>
            <p:cNvSpPr/>
            <p:nvPr/>
          </p:nvSpPr>
          <p:spPr>
            <a:xfrm>
              <a:off x="1628078" y="1235144"/>
              <a:ext cx="304800" cy="1811368"/>
            </a:xfrm>
            <a:custGeom>
              <a:avLst/>
              <a:gdLst>
                <a:gd name="connsiteX0" fmla="*/ 0 w 304800"/>
                <a:gd name="connsiteY0" fmla="*/ 1739590 h 1739590"/>
                <a:gd name="connsiteX1" fmla="*/ 304800 w 304800"/>
                <a:gd name="connsiteY1" fmla="*/ 1739590 h 1739590"/>
                <a:gd name="connsiteX2" fmla="*/ 297366 w 304800"/>
                <a:gd name="connsiteY2" fmla="*/ 364273 h 1739590"/>
                <a:gd name="connsiteX3" fmla="*/ 170985 w 304800"/>
                <a:gd name="connsiteY3" fmla="*/ 275063 h 1739590"/>
                <a:gd name="connsiteX4" fmla="*/ 156117 w 304800"/>
                <a:gd name="connsiteY4" fmla="*/ 7434 h 1739590"/>
                <a:gd name="connsiteX5" fmla="*/ 104078 w 304800"/>
                <a:gd name="connsiteY5" fmla="*/ 0 h 1739590"/>
                <a:gd name="connsiteX6" fmla="*/ 89210 w 304800"/>
                <a:gd name="connsiteY6" fmla="*/ 275063 h 1739590"/>
                <a:gd name="connsiteX7" fmla="*/ 14868 w 304800"/>
                <a:gd name="connsiteY7" fmla="*/ 364273 h 1739590"/>
                <a:gd name="connsiteX8" fmla="*/ 0 w 304800"/>
                <a:gd name="connsiteY8" fmla="*/ 1739590 h 1739590"/>
                <a:gd name="connsiteX0" fmla="*/ 0 w 304800"/>
                <a:gd name="connsiteY0" fmla="*/ 1741393 h 1741393"/>
                <a:gd name="connsiteX1" fmla="*/ 304800 w 304800"/>
                <a:gd name="connsiteY1" fmla="*/ 1741393 h 1741393"/>
                <a:gd name="connsiteX2" fmla="*/ 297366 w 304800"/>
                <a:gd name="connsiteY2" fmla="*/ 366076 h 1741393"/>
                <a:gd name="connsiteX3" fmla="*/ 170985 w 304800"/>
                <a:gd name="connsiteY3" fmla="*/ 276866 h 1741393"/>
                <a:gd name="connsiteX4" fmla="*/ 160735 w 304800"/>
                <a:gd name="connsiteY4" fmla="*/ 0 h 1741393"/>
                <a:gd name="connsiteX5" fmla="*/ 104078 w 304800"/>
                <a:gd name="connsiteY5" fmla="*/ 1803 h 1741393"/>
                <a:gd name="connsiteX6" fmla="*/ 89210 w 304800"/>
                <a:gd name="connsiteY6" fmla="*/ 276866 h 1741393"/>
                <a:gd name="connsiteX7" fmla="*/ 14868 w 304800"/>
                <a:gd name="connsiteY7" fmla="*/ 366076 h 1741393"/>
                <a:gd name="connsiteX8" fmla="*/ 0 w 304800"/>
                <a:gd name="connsiteY8" fmla="*/ 1741393 h 1741393"/>
                <a:gd name="connsiteX0" fmla="*/ 0 w 304800"/>
                <a:gd name="connsiteY0" fmla="*/ 1741393 h 1741393"/>
                <a:gd name="connsiteX1" fmla="*/ 304800 w 304800"/>
                <a:gd name="connsiteY1" fmla="*/ 1741393 h 1741393"/>
                <a:gd name="connsiteX2" fmla="*/ 297366 w 304800"/>
                <a:gd name="connsiteY2" fmla="*/ 366076 h 1741393"/>
                <a:gd name="connsiteX3" fmla="*/ 170985 w 304800"/>
                <a:gd name="connsiteY3" fmla="*/ 276866 h 1741393"/>
                <a:gd name="connsiteX4" fmla="*/ 160735 w 304800"/>
                <a:gd name="connsiteY4" fmla="*/ 0 h 1741393"/>
                <a:gd name="connsiteX5" fmla="*/ 89210 w 304800"/>
                <a:gd name="connsiteY5" fmla="*/ 276866 h 1741393"/>
                <a:gd name="connsiteX6" fmla="*/ 14868 w 304800"/>
                <a:gd name="connsiteY6" fmla="*/ 366076 h 1741393"/>
                <a:gd name="connsiteX7" fmla="*/ 0 w 304800"/>
                <a:gd name="connsiteY7" fmla="*/ 1741393 h 1741393"/>
                <a:gd name="connsiteX0" fmla="*/ 0 w 304800"/>
                <a:gd name="connsiteY0" fmla="*/ 1913680 h 1913680"/>
                <a:gd name="connsiteX1" fmla="*/ 304800 w 304800"/>
                <a:gd name="connsiteY1" fmla="*/ 1913680 h 1913680"/>
                <a:gd name="connsiteX2" fmla="*/ 297366 w 304800"/>
                <a:gd name="connsiteY2" fmla="*/ 538363 h 1913680"/>
                <a:gd name="connsiteX3" fmla="*/ 170985 w 304800"/>
                <a:gd name="connsiteY3" fmla="*/ 449153 h 1913680"/>
                <a:gd name="connsiteX4" fmla="*/ 114217 w 304800"/>
                <a:gd name="connsiteY4" fmla="*/ 0 h 1913680"/>
                <a:gd name="connsiteX5" fmla="*/ 89210 w 304800"/>
                <a:gd name="connsiteY5" fmla="*/ 449153 h 1913680"/>
                <a:gd name="connsiteX6" fmla="*/ 14868 w 304800"/>
                <a:gd name="connsiteY6" fmla="*/ 538363 h 1913680"/>
                <a:gd name="connsiteX7" fmla="*/ 0 w 304800"/>
                <a:gd name="connsiteY7" fmla="*/ 1913680 h 1913680"/>
                <a:gd name="connsiteX0" fmla="*/ 0 w 304800"/>
                <a:gd name="connsiteY0" fmla="*/ 1798822 h 1798822"/>
                <a:gd name="connsiteX1" fmla="*/ 304800 w 304800"/>
                <a:gd name="connsiteY1" fmla="*/ 1798822 h 1798822"/>
                <a:gd name="connsiteX2" fmla="*/ 297366 w 304800"/>
                <a:gd name="connsiteY2" fmla="*/ 423505 h 1798822"/>
                <a:gd name="connsiteX3" fmla="*/ 170985 w 304800"/>
                <a:gd name="connsiteY3" fmla="*/ 334295 h 1798822"/>
                <a:gd name="connsiteX4" fmla="*/ 114217 w 304800"/>
                <a:gd name="connsiteY4" fmla="*/ 0 h 1798822"/>
                <a:gd name="connsiteX5" fmla="*/ 89210 w 304800"/>
                <a:gd name="connsiteY5" fmla="*/ 334295 h 1798822"/>
                <a:gd name="connsiteX6" fmla="*/ 14868 w 304800"/>
                <a:gd name="connsiteY6" fmla="*/ 423505 h 1798822"/>
                <a:gd name="connsiteX7" fmla="*/ 0 w 304800"/>
                <a:gd name="connsiteY7" fmla="*/ 1798822 h 1798822"/>
                <a:gd name="connsiteX0" fmla="*/ 0 w 304800"/>
                <a:gd name="connsiteY0" fmla="*/ 1755749 h 1755749"/>
                <a:gd name="connsiteX1" fmla="*/ 304800 w 304800"/>
                <a:gd name="connsiteY1" fmla="*/ 1755749 h 1755749"/>
                <a:gd name="connsiteX2" fmla="*/ 297366 w 304800"/>
                <a:gd name="connsiteY2" fmla="*/ 380432 h 1755749"/>
                <a:gd name="connsiteX3" fmla="*/ 170985 w 304800"/>
                <a:gd name="connsiteY3" fmla="*/ 291222 h 1755749"/>
                <a:gd name="connsiteX4" fmla="*/ 125847 w 304800"/>
                <a:gd name="connsiteY4" fmla="*/ 0 h 1755749"/>
                <a:gd name="connsiteX5" fmla="*/ 89210 w 304800"/>
                <a:gd name="connsiteY5" fmla="*/ 291222 h 1755749"/>
                <a:gd name="connsiteX6" fmla="*/ 14868 w 304800"/>
                <a:gd name="connsiteY6" fmla="*/ 380432 h 1755749"/>
                <a:gd name="connsiteX7" fmla="*/ 0 w 304800"/>
                <a:gd name="connsiteY7" fmla="*/ 1755749 h 1755749"/>
                <a:gd name="connsiteX0" fmla="*/ 0 w 304800"/>
                <a:gd name="connsiteY0" fmla="*/ 1813179 h 1813179"/>
                <a:gd name="connsiteX1" fmla="*/ 304800 w 304800"/>
                <a:gd name="connsiteY1" fmla="*/ 1813179 h 1813179"/>
                <a:gd name="connsiteX2" fmla="*/ 297366 w 304800"/>
                <a:gd name="connsiteY2" fmla="*/ 437862 h 1813179"/>
                <a:gd name="connsiteX3" fmla="*/ 170985 w 304800"/>
                <a:gd name="connsiteY3" fmla="*/ 348652 h 1813179"/>
                <a:gd name="connsiteX4" fmla="*/ 114217 w 304800"/>
                <a:gd name="connsiteY4" fmla="*/ 0 h 1813179"/>
                <a:gd name="connsiteX5" fmla="*/ 89210 w 304800"/>
                <a:gd name="connsiteY5" fmla="*/ 348652 h 1813179"/>
                <a:gd name="connsiteX6" fmla="*/ 14868 w 304800"/>
                <a:gd name="connsiteY6" fmla="*/ 437862 h 1813179"/>
                <a:gd name="connsiteX7" fmla="*/ 0 w 304800"/>
                <a:gd name="connsiteY7" fmla="*/ 1813179 h 1813179"/>
                <a:gd name="connsiteX0" fmla="*/ 0 w 304800"/>
                <a:gd name="connsiteY0" fmla="*/ 1831016 h 1831016"/>
                <a:gd name="connsiteX1" fmla="*/ 304800 w 304800"/>
                <a:gd name="connsiteY1" fmla="*/ 1831016 h 1831016"/>
                <a:gd name="connsiteX2" fmla="*/ 297366 w 304800"/>
                <a:gd name="connsiteY2" fmla="*/ 455699 h 1831016"/>
                <a:gd name="connsiteX3" fmla="*/ 170985 w 304800"/>
                <a:gd name="connsiteY3" fmla="*/ 366489 h 1831016"/>
                <a:gd name="connsiteX4" fmla="*/ 133482 w 304800"/>
                <a:gd name="connsiteY4" fmla="*/ 0 h 1831016"/>
                <a:gd name="connsiteX5" fmla="*/ 89210 w 304800"/>
                <a:gd name="connsiteY5" fmla="*/ 366489 h 1831016"/>
                <a:gd name="connsiteX6" fmla="*/ 14868 w 304800"/>
                <a:gd name="connsiteY6" fmla="*/ 455699 h 1831016"/>
                <a:gd name="connsiteX7" fmla="*/ 0 w 304800"/>
                <a:gd name="connsiteY7" fmla="*/ 1831016 h 1831016"/>
                <a:gd name="connsiteX0" fmla="*/ 0 w 304800"/>
                <a:gd name="connsiteY0" fmla="*/ 1825070 h 1825070"/>
                <a:gd name="connsiteX1" fmla="*/ 304800 w 304800"/>
                <a:gd name="connsiteY1" fmla="*/ 1825070 h 1825070"/>
                <a:gd name="connsiteX2" fmla="*/ 297366 w 304800"/>
                <a:gd name="connsiteY2" fmla="*/ 449753 h 1825070"/>
                <a:gd name="connsiteX3" fmla="*/ 170985 w 304800"/>
                <a:gd name="connsiteY3" fmla="*/ 360543 h 1825070"/>
                <a:gd name="connsiteX4" fmla="*/ 114217 w 304800"/>
                <a:gd name="connsiteY4" fmla="*/ 0 h 1825070"/>
                <a:gd name="connsiteX5" fmla="*/ 89210 w 304800"/>
                <a:gd name="connsiteY5" fmla="*/ 360543 h 1825070"/>
                <a:gd name="connsiteX6" fmla="*/ 14868 w 304800"/>
                <a:gd name="connsiteY6" fmla="*/ 449753 h 1825070"/>
                <a:gd name="connsiteX7" fmla="*/ 0 w 304800"/>
                <a:gd name="connsiteY7" fmla="*/ 1825070 h 1825070"/>
                <a:gd name="connsiteX0" fmla="*/ 0 w 304800"/>
                <a:gd name="connsiteY0" fmla="*/ 1836963 h 1836963"/>
                <a:gd name="connsiteX1" fmla="*/ 304800 w 304800"/>
                <a:gd name="connsiteY1" fmla="*/ 1836963 h 1836963"/>
                <a:gd name="connsiteX2" fmla="*/ 297366 w 304800"/>
                <a:gd name="connsiteY2" fmla="*/ 461646 h 1836963"/>
                <a:gd name="connsiteX3" fmla="*/ 170985 w 304800"/>
                <a:gd name="connsiteY3" fmla="*/ 372436 h 1836963"/>
                <a:gd name="connsiteX4" fmla="*/ 128667 w 304800"/>
                <a:gd name="connsiteY4" fmla="*/ 0 h 1836963"/>
                <a:gd name="connsiteX5" fmla="*/ 89210 w 304800"/>
                <a:gd name="connsiteY5" fmla="*/ 372436 h 1836963"/>
                <a:gd name="connsiteX6" fmla="*/ 14868 w 304800"/>
                <a:gd name="connsiteY6" fmla="*/ 461646 h 1836963"/>
                <a:gd name="connsiteX7" fmla="*/ 0 w 304800"/>
                <a:gd name="connsiteY7" fmla="*/ 1836963 h 1836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4800" h="1836963">
                  <a:moveTo>
                    <a:pt x="0" y="1836963"/>
                  </a:moveTo>
                  <a:lnTo>
                    <a:pt x="304800" y="1836963"/>
                  </a:lnTo>
                  <a:lnTo>
                    <a:pt x="297366" y="461646"/>
                  </a:lnTo>
                  <a:lnTo>
                    <a:pt x="170985" y="372436"/>
                  </a:lnTo>
                  <a:lnTo>
                    <a:pt x="128667" y="0"/>
                  </a:lnTo>
                  <a:lnTo>
                    <a:pt x="89210" y="372436"/>
                  </a:lnTo>
                  <a:lnTo>
                    <a:pt x="14868" y="461646"/>
                  </a:lnTo>
                  <a:lnTo>
                    <a:pt x="0" y="1836963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rgbClr val="0361A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C00000"/>
                </a:solidFill>
              </a:endParaRPr>
            </a:p>
          </p:txBody>
        </p:sp>
        <p:cxnSp>
          <p:nvCxnSpPr>
            <p:cNvPr id="122" name="直線コネクタ 121"/>
            <p:cNvCxnSpPr>
              <a:stCxn id="120" idx="0"/>
              <a:endCxn id="120" idx="2"/>
            </p:cNvCxnSpPr>
            <p:nvPr/>
          </p:nvCxnSpPr>
          <p:spPr>
            <a:xfrm>
              <a:off x="260912" y="2784886"/>
              <a:ext cx="1173238" cy="0"/>
            </a:xfrm>
            <a:prstGeom prst="line">
              <a:avLst/>
            </a:prstGeom>
            <a:ln w="25400">
              <a:solidFill>
                <a:srgbClr val="0361A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正方形/長方形 59"/>
          <p:cNvSpPr/>
          <p:nvPr/>
        </p:nvSpPr>
        <p:spPr>
          <a:xfrm>
            <a:off x="175965" y="2711928"/>
            <a:ext cx="4225000" cy="6027183"/>
          </a:xfrm>
          <a:prstGeom prst="rect">
            <a:avLst/>
          </a:prstGeom>
          <a:noFill/>
          <a:ln w="22225">
            <a:solidFill>
              <a:srgbClr val="0361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833893" y="1885417"/>
            <a:ext cx="2872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●●●</a:t>
            </a:r>
            <a:r>
              <a:rPr kumimoji="1" lang="ja-JP" altLang="en-US" sz="1400" dirty="0" err="1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ー</a:t>
            </a:r>
            <a:r>
              <a:rPr kumimoji="1" lang="ja-JP" altLang="en-US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●●●●</a:t>
            </a:r>
            <a:endParaRPr kumimoji="1" lang="ja-JP" altLang="en-US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50055" y="7746013"/>
            <a:ext cx="2872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●●●</a:t>
            </a:r>
            <a:r>
              <a:rPr kumimoji="1" lang="ja-JP" altLang="en-US" sz="1400" dirty="0" err="1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ー</a:t>
            </a:r>
            <a:r>
              <a:rPr kumimoji="1" lang="ja-JP" altLang="en-US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●●●●</a:t>
            </a:r>
            <a:endParaRPr kumimoji="1" lang="ja-JP" altLang="en-US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52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548</TotalTime>
  <Words>157</Words>
  <Application>Microsoft Office PowerPoint</Application>
  <PresentationFormat>A4 210 x 297 mm</PresentationFormat>
  <Paragraphs>32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Meiryo UI</vt:lpstr>
      <vt:lpstr>UD デジタル 教科書体 NK-B</vt:lpstr>
      <vt:lpstr>UD デジタル 教科書体 NK-R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福岡市役所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峰　執喜</dc:creator>
  <cp:lastModifiedBy>FINE_User</cp:lastModifiedBy>
  <cp:revision>32</cp:revision>
  <cp:lastPrinted>2021-03-30T04:15:13Z</cp:lastPrinted>
  <dcterms:created xsi:type="dcterms:W3CDTF">2021-03-08T23:42:51Z</dcterms:created>
  <dcterms:modified xsi:type="dcterms:W3CDTF">2022-11-28T07:53:58Z</dcterms:modified>
</cp:coreProperties>
</file>