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94660"/>
  </p:normalViewPr>
  <p:slideViewPr>
    <p:cSldViewPr showGuides="1">
      <p:cViewPr varScale="1">
        <p:scale>
          <a:sx n="99" d="100"/>
          <a:sy n="99" d="100"/>
        </p:scale>
        <p:origin x="-2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9" d="100"/>
          <a:sy n="79" d="100"/>
        </p:scale>
        <p:origin x="-199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80E2E-B531-418A-BB41-C42390B1FCA4}" type="datetimeFigureOut">
              <a:rPr kumimoji="1" lang="ja-JP" altLang="en-US" smtClean="0"/>
              <a:t>2017/2/6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4D55A-C4C0-418F-A465-00DE380410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6715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dirty="0"/>
              <a:t>表紙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 smtClean="0"/>
              <a:t>「</a:t>
            </a:r>
            <a:r>
              <a:rPr lang="ja-JP" altLang="ja-JP" dirty="0"/>
              <a:t>森にありがとう」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D55A-C4C0-418F-A465-00DE38041031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6468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dirty="0"/>
              <a:t>♪朝の光と鳥の声</a:t>
            </a:r>
          </a:p>
          <a:p>
            <a:r>
              <a:rPr lang="ja-JP" altLang="ja-JP" dirty="0" smtClean="0"/>
              <a:t>チュンチュン</a:t>
            </a:r>
            <a:r>
              <a:rPr lang="ja-JP" altLang="en-US" dirty="0" smtClean="0"/>
              <a:t>、</a:t>
            </a:r>
            <a:r>
              <a:rPr lang="ja-JP" altLang="ja-JP" dirty="0" smtClean="0"/>
              <a:t>ピチチチ</a:t>
            </a:r>
            <a:r>
              <a:rPr lang="ja-JP" altLang="ja-JP" dirty="0"/>
              <a:t>・・・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ケン太「はあー夢だったんだ・・・よかった・・・」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なんとケン太は夢を見ていたのです。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とっても怖い夢だった</a:t>
            </a:r>
            <a:r>
              <a:rPr lang="ja-JP" altLang="ja-JP" dirty="0" smtClean="0"/>
              <a:t>のですぐ</a:t>
            </a:r>
            <a:r>
              <a:rPr lang="ja-JP" altLang="ja-JP" dirty="0"/>
              <a:t>にお父さんとお母さんに話しました。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D55A-C4C0-418F-A465-00DE38041031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6694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dirty="0"/>
              <a:t>お母さん「まあ！かわいそうに・・</a:t>
            </a:r>
            <a:r>
              <a:rPr lang="ja-JP" altLang="ja-JP" dirty="0" smtClean="0"/>
              <a:t>・</a:t>
            </a:r>
            <a:r>
              <a:rPr lang="ja-JP" altLang="ja-JP" dirty="0"/>
              <a:t>　でも心配しなくてもケン太の森は大丈夫よ」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お父さん「うーん・・・・、だが・・・、もしかすると夢だけではすまないかもしれないよ」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そう言ってお父さんが森と人間のことを話しはじめました。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D55A-C4C0-418F-A465-00DE38041031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1631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dirty="0"/>
              <a:t>お父さん「森はすごいんだよ」（力をこめて）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お父さん「森の中は空気がきれいでとっても気持ちいいだろう？」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ケン太「うん」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お父さん「それ</a:t>
            </a:r>
            <a:r>
              <a:rPr lang="ja-JP" altLang="ja-JP" dirty="0" smtClean="0"/>
              <a:t>は</a:t>
            </a:r>
            <a:r>
              <a:rPr lang="ja-JP" altLang="en-US" dirty="0" smtClean="0"/>
              <a:t>、</a:t>
            </a:r>
            <a:r>
              <a:rPr lang="ja-JP" altLang="ja-JP" dirty="0" smtClean="0"/>
              <a:t>森</a:t>
            </a:r>
            <a:r>
              <a:rPr lang="ja-JP" altLang="ja-JP" dirty="0"/>
              <a:t>が汚れた空気を吸ってきれいにすごしやすくしてくれてるんだ」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お父さん「森の役割はまだまだあるぞ！」　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D55A-C4C0-418F-A465-00DE38041031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63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dirty="0"/>
              <a:t>お父さん「僕たちに大切な水もたくさんたくわえてくれているんだ。</a:t>
            </a:r>
          </a:p>
          <a:p>
            <a:r>
              <a:rPr lang="ja-JP" altLang="ja-JP" dirty="0"/>
              <a:t>　　　　　</a:t>
            </a:r>
            <a:r>
              <a:rPr lang="ja-JP" altLang="ja-JP" dirty="0" smtClean="0"/>
              <a:t>たくさん</a:t>
            </a:r>
            <a:r>
              <a:rPr lang="ja-JP" altLang="ja-JP" dirty="0"/>
              <a:t>雨が降りすぎた時も森の木々の根っこ</a:t>
            </a:r>
            <a:r>
              <a:rPr lang="ja-JP" altLang="ja-JP" dirty="0" smtClean="0"/>
              <a:t>が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</a:t>
            </a:r>
            <a:r>
              <a:rPr lang="ja-JP" altLang="ja-JP" dirty="0" smtClean="0"/>
              <a:t>山崩れ</a:t>
            </a:r>
            <a:r>
              <a:rPr lang="ja-JP" altLang="ja-JP" dirty="0"/>
              <a:t>をおさえてくれてるんだよ」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ケン太「</a:t>
            </a:r>
            <a:r>
              <a:rPr lang="ja-JP" altLang="ja-JP" dirty="0" err="1"/>
              <a:t>うわ</a:t>
            </a:r>
            <a:r>
              <a:rPr lang="ja-JP" altLang="ja-JP" dirty="0"/>
              <a:t>あー・・・、すごい</a:t>
            </a:r>
            <a:r>
              <a:rPr lang="ja-JP" altLang="ja-JP" dirty="0" smtClean="0"/>
              <a:t>なあ</a:t>
            </a:r>
            <a:r>
              <a:rPr lang="ja-JP" altLang="en-US" dirty="0" smtClean="0"/>
              <a:t>、、、</a:t>
            </a:r>
            <a:r>
              <a:rPr lang="ja-JP" altLang="ja-JP" dirty="0" smtClean="0"/>
              <a:t>」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お父さん「ケン太の大好きなカンパクの森公園もそうだ</a:t>
            </a:r>
            <a:r>
              <a:rPr lang="ja-JP" altLang="ja-JP" dirty="0" smtClean="0"/>
              <a:t>けど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</a:t>
            </a:r>
            <a:r>
              <a:rPr lang="ja-JP" altLang="ja-JP" dirty="0" smtClean="0"/>
              <a:t>森</a:t>
            </a:r>
            <a:r>
              <a:rPr lang="ja-JP" altLang="ja-JP" dirty="0"/>
              <a:t>はたくさんの生き物のすみかになっているんだ」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お母さん「</a:t>
            </a:r>
            <a:r>
              <a:rPr lang="ja-JP" altLang="ja-JP" dirty="0" smtClean="0"/>
              <a:t>あと</a:t>
            </a:r>
            <a:r>
              <a:rPr lang="ja-JP" altLang="en-US" dirty="0" smtClean="0"/>
              <a:t>、</a:t>
            </a:r>
            <a:r>
              <a:rPr lang="ja-JP" altLang="ja-JP" dirty="0" smtClean="0"/>
              <a:t>町</a:t>
            </a:r>
            <a:r>
              <a:rPr lang="ja-JP" altLang="ja-JP" dirty="0"/>
              <a:t>の中にいない虫</a:t>
            </a:r>
            <a:r>
              <a:rPr lang="ja-JP" altLang="ja-JP" dirty="0" smtClean="0"/>
              <a:t>や</a:t>
            </a:r>
            <a:r>
              <a:rPr lang="ja-JP" altLang="en-US" dirty="0" smtClean="0"/>
              <a:t>、</a:t>
            </a:r>
            <a:r>
              <a:rPr lang="ja-JP" altLang="ja-JP" dirty="0" smtClean="0"/>
              <a:t>きれい</a:t>
            </a:r>
            <a:r>
              <a:rPr lang="ja-JP" altLang="ja-JP" dirty="0"/>
              <a:t>なお花を発見することもできるわね</a:t>
            </a:r>
            <a:r>
              <a:rPr lang="ja-JP" altLang="ja-JP" dirty="0" smtClean="0"/>
              <a:t>。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</a:t>
            </a:r>
            <a:r>
              <a:rPr lang="ja-JP" altLang="ja-JP" dirty="0" smtClean="0"/>
              <a:t>そして</a:t>
            </a:r>
            <a:r>
              <a:rPr lang="ja-JP" altLang="ja-JP" dirty="0"/>
              <a:t>大きな森はすばらしい景色を見せてくれるでしょ？」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D55A-C4C0-418F-A465-00DE38041031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5162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dirty="0"/>
              <a:t>お父さん「ケンタも思いつくことがあるかい？」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ケン太「えっと・・・・・・あっ！そうだ！とっても暑い日には日陰をつくってくれるよ！」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お父さん「</a:t>
            </a:r>
            <a:r>
              <a:rPr lang="ja-JP" altLang="ja-JP" dirty="0" smtClean="0"/>
              <a:t>うん</a:t>
            </a:r>
            <a:r>
              <a:rPr lang="ja-JP" altLang="en-US" dirty="0" smtClean="0"/>
              <a:t>、</a:t>
            </a:r>
            <a:r>
              <a:rPr lang="ja-JP" altLang="ja-JP" dirty="0" smtClean="0"/>
              <a:t>そう</a:t>
            </a:r>
            <a:r>
              <a:rPr lang="ja-JP" altLang="ja-JP" dirty="0"/>
              <a:t>だね、熱を吸収したり、強い風からも守ってくれるね」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ケン太は感心しっぱなしです。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　</a:t>
            </a:r>
          </a:p>
          <a:p>
            <a:r>
              <a:rPr lang="ja-JP" altLang="ja-JP" dirty="0"/>
              <a:t>お父さん「だけどね・・・」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お父さんの顔が少しくもりはじめました。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D55A-C4C0-418F-A465-00DE38041031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396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dirty="0"/>
              <a:t>お父さん「私たち人間は、その森の木をたくさん切ってトイレットペーパー</a:t>
            </a:r>
            <a:r>
              <a:rPr lang="ja-JP" altLang="ja-JP" dirty="0" smtClean="0"/>
              <a:t>や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</a:t>
            </a:r>
            <a:r>
              <a:rPr lang="ja-JP" altLang="ja-JP" dirty="0" smtClean="0"/>
              <a:t>ティッシュペーパー</a:t>
            </a:r>
            <a:r>
              <a:rPr lang="ja-JP" altLang="ja-JP" dirty="0"/>
              <a:t>、わりばし、ノートにしてたくさん使ってる」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お父さん「たくさん使って、たくさん捨てて・・・森の中にゴミを捨ててしまう人</a:t>
            </a:r>
            <a:r>
              <a:rPr lang="ja-JP" altLang="ja-JP" dirty="0" smtClean="0"/>
              <a:t>も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</a:t>
            </a:r>
            <a:r>
              <a:rPr lang="ja-JP" altLang="ja-JP" dirty="0" smtClean="0"/>
              <a:t>いるん</a:t>
            </a:r>
            <a:r>
              <a:rPr lang="ja-JP" altLang="ja-JP" dirty="0"/>
              <a:t>だよ」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ケン太「そんなに使ってばっかり、捨ててばっかりだったら・・・」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お父さん「そうさ！どんどんどんどん使ってるから森は少なく</a:t>
            </a:r>
            <a:r>
              <a:rPr lang="ja-JP" altLang="ja-JP" dirty="0" smtClean="0"/>
              <a:t>なって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</a:t>
            </a:r>
            <a:r>
              <a:rPr lang="ja-JP" altLang="ja-JP" dirty="0" smtClean="0"/>
              <a:t>どんどん</a:t>
            </a:r>
            <a:r>
              <a:rPr lang="ja-JP" altLang="ja-JP" dirty="0"/>
              <a:t>捨てるから森は汚れていく・・・」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ケン太は悲しくなってしくしくと泣き出してしまいました。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D55A-C4C0-418F-A465-00DE38041031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2018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dirty="0"/>
              <a:t>お母さん「ケン</a:t>
            </a:r>
            <a:r>
              <a:rPr lang="ja-JP" altLang="ja-JP" dirty="0" smtClean="0"/>
              <a:t>太</a:t>
            </a:r>
            <a:r>
              <a:rPr lang="ja-JP" altLang="en-US" dirty="0" smtClean="0"/>
              <a:t>、</a:t>
            </a:r>
            <a:r>
              <a:rPr lang="ja-JP" altLang="ja-JP" dirty="0" smtClean="0"/>
              <a:t>泣かないで</a:t>
            </a:r>
            <a:r>
              <a:rPr lang="ja-JP" altLang="ja-JP" dirty="0"/>
              <a:t>。森をたすけるためにすこしずつ努力している人</a:t>
            </a:r>
            <a:r>
              <a:rPr lang="ja-JP" altLang="ja-JP" dirty="0" smtClean="0"/>
              <a:t>が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</a:t>
            </a:r>
            <a:r>
              <a:rPr lang="ja-JP" altLang="ja-JP" dirty="0" smtClean="0"/>
              <a:t>たくさん</a:t>
            </a:r>
            <a:r>
              <a:rPr lang="ja-JP" altLang="ja-JP" dirty="0"/>
              <a:t>いるのよ」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ケン太「ほんとう？」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お母さん「お友達のゆう</a:t>
            </a:r>
            <a:r>
              <a:rPr lang="ja-JP" altLang="ja-JP" dirty="0" err="1"/>
              <a:t>くんは</a:t>
            </a:r>
            <a:r>
              <a:rPr lang="ja-JP" altLang="ja-JP" dirty="0"/>
              <a:t>自分のおはしをいつも持っていて割り箸を使わないの</a:t>
            </a:r>
            <a:r>
              <a:rPr lang="ja-JP" altLang="ja-JP" dirty="0" smtClean="0"/>
              <a:t>。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</a:t>
            </a:r>
            <a:r>
              <a:rPr lang="ja-JP" altLang="ja-JP" dirty="0" smtClean="0"/>
              <a:t>ようこ</a:t>
            </a:r>
            <a:r>
              <a:rPr lang="ja-JP" altLang="ja-JP" dirty="0"/>
              <a:t>ちゃんは絵を描くのが大好きだけど、いつもチラシや余った紙</a:t>
            </a:r>
            <a:r>
              <a:rPr lang="ja-JP" altLang="ja-JP" dirty="0" smtClean="0"/>
              <a:t>の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</a:t>
            </a:r>
            <a:r>
              <a:rPr lang="ja-JP" altLang="ja-JP" dirty="0" smtClean="0"/>
              <a:t>ウラ</a:t>
            </a:r>
            <a:r>
              <a:rPr lang="ja-JP" altLang="ja-JP" dirty="0"/>
              <a:t>を使ってるのよ」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D55A-C4C0-418F-A465-00DE38041031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9960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dirty="0"/>
              <a:t>ケン太「この間、たかしくんが渡り鳥の観察をはじめたのも関係ある？」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お母さん「</a:t>
            </a:r>
            <a:r>
              <a:rPr lang="ja-JP" altLang="ja-JP" dirty="0" smtClean="0"/>
              <a:t>まあ</a:t>
            </a:r>
            <a:r>
              <a:rPr lang="ja-JP" altLang="en-US" dirty="0" smtClean="0"/>
              <a:t>、</a:t>
            </a:r>
            <a:r>
              <a:rPr lang="ja-JP" altLang="ja-JP" dirty="0" smtClean="0"/>
              <a:t>すてき</a:t>
            </a:r>
            <a:r>
              <a:rPr lang="ja-JP" altLang="ja-JP" dirty="0"/>
              <a:t>ね。よく観察すれば渡り鳥も森と生きてることがわかるわ」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ケン太「でも・・・・・・、それでも森の木は少なくなっているんでしょう？」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お母さん「そうね・・・・・・、だけどいつかは大きな森になるように</a:t>
            </a:r>
            <a:r>
              <a:rPr lang="ja-JP" altLang="ja-JP" dirty="0" err="1" smtClean="0"/>
              <a:t>って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</a:t>
            </a:r>
            <a:r>
              <a:rPr lang="ja-JP" altLang="ja-JP" dirty="0" smtClean="0"/>
              <a:t>山</a:t>
            </a:r>
            <a:r>
              <a:rPr lang="ja-JP" altLang="ja-JP" dirty="0"/>
              <a:t>に木を植える活動をしている人たちもいるのよ」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ケン太「へえ！僕もやってみたいなあ！」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D55A-C4C0-418F-A465-00DE38041031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2128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dirty="0"/>
              <a:t>お父さんとお母さんのお話を聞いてケン太は安心しました</a:t>
            </a:r>
            <a:r>
              <a:rPr lang="ja-JP" altLang="ja-JP" dirty="0" smtClean="0"/>
              <a:t>。</a:t>
            </a:r>
            <a:endParaRPr lang="en-US" altLang="ja-JP" dirty="0" smtClean="0"/>
          </a:p>
          <a:p>
            <a:r>
              <a:rPr lang="ja-JP" altLang="ja-JP" dirty="0" smtClean="0"/>
              <a:t>そして</a:t>
            </a:r>
            <a:r>
              <a:rPr lang="ja-JP" altLang="ja-JP" dirty="0"/>
              <a:t>なんだか急に森やその仲間に会いたくなってきました。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ケン太「森にありがとうって言ってくる！」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そう言って家を飛び出して行きました。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お父さん「いってらっしゃい！」</a:t>
            </a:r>
          </a:p>
          <a:p>
            <a:r>
              <a:rPr lang="ja-JP" altLang="ja-JP" dirty="0"/>
              <a:t>お母さん「いってらっしゃい！」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＜おわり＞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D55A-C4C0-418F-A465-00DE38041031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7323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dirty="0"/>
              <a:t>今日もとってもいい天気！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そんなある日曜日・・・</a:t>
            </a:r>
          </a:p>
          <a:p>
            <a:r>
              <a:rPr lang="ja-JP" altLang="ja-JP" dirty="0"/>
              <a:t>ケン太はいつものように森へ遊びにでかけました。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D55A-C4C0-418F-A465-00DE38041031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2998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dirty="0"/>
              <a:t>ケン太「おーい！」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ケン太「あれ・・・・・・・？」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いつもと様子が違います。</a:t>
            </a:r>
          </a:p>
          <a:p>
            <a:r>
              <a:rPr lang="ja-JP" altLang="ja-JP" dirty="0"/>
              <a:t>にぎやかな森の中がしー</a:t>
            </a:r>
            <a:r>
              <a:rPr lang="ja-JP" altLang="ja-JP" dirty="0" err="1"/>
              <a:t>んと</a:t>
            </a:r>
            <a:r>
              <a:rPr lang="ja-JP" altLang="ja-JP" dirty="0"/>
              <a:t>静まりかえっています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D55A-C4C0-418F-A465-00DE38041031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2342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dirty="0"/>
              <a:t>仲良しのもぐらくんがいません。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ケン太「モグラのもぐ</a:t>
            </a:r>
            <a:r>
              <a:rPr lang="ja-JP" altLang="ja-JP" dirty="0" err="1"/>
              <a:t>く</a:t>
            </a:r>
            <a:r>
              <a:rPr lang="ja-JP" altLang="ja-JP" dirty="0"/>
              <a:t>ー</a:t>
            </a:r>
            <a:r>
              <a:rPr lang="ja-JP" altLang="ja-JP" dirty="0" err="1"/>
              <a:t>ん</a:t>
            </a:r>
            <a:r>
              <a:rPr lang="ja-JP" altLang="ja-JP" dirty="0"/>
              <a:t>！」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仲良しのケロたんもチョウチョさんもいません。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ケン太「カエルのケロ</a:t>
            </a:r>
            <a:r>
              <a:rPr lang="ja-JP" altLang="ja-JP" dirty="0" err="1"/>
              <a:t>た</a:t>
            </a:r>
            <a:r>
              <a:rPr lang="ja-JP" altLang="ja-JP" dirty="0"/>
              <a:t>ー</a:t>
            </a:r>
            <a:r>
              <a:rPr lang="ja-JP" altLang="ja-JP" dirty="0" err="1"/>
              <a:t>ん</a:t>
            </a:r>
            <a:r>
              <a:rPr lang="ja-JP" altLang="ja-JP" dirty="0"/>
              <a:t>！」</a:t>
            </a:r>
          </a:p>
          <a:p>
            <a:r>
              <a:rPr lang="ja-JP" altLang="ja-JP" dirty="0"/>
              <a:t>ケン太「チョウチョのヒラリ</a:t>
            </a:r>
            <a:r>
              <a:rPr lang="ja-JP" altLang="ja-JP" dirty="0" err="1"/>
              <a:t>ちゃ</a:t>
            </a:r>
            <a:r>
              <a:rPr lang="ja-JP" altLang="ja-JP" dirty="0"/>
              <a:t>ー</a:t>
            </a:r>
            <a:r>
              <a:rPr lang="ja-JP" altLang="ja-JP" dirty="0" err="1"/>
              <a:t>ん</a:t>
            </a:r>
            <a:r>
              <a:rPr lang="ja-JP" altLang="ja-JP" dirty="0"/>
              <a:t>！！」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ケン太「どうしたんだろう？」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D55A-C4C0-418F-A465-00DE38041031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1393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dirty="0"/>
              <a:t>仲間をさがしている</a:t>
            </a:r>
            <a:r>
              <a:rPr lang="ja-JP" altLang="ja-JP" dirty="0" smtClean="0"/>
              <a:t>といつも</a:t>
            </a:r>
            <a:r>
              <a:rPr lang="ja-JP" altLang="ja-JP" dirty="0"/>
              <a:t>遊んでいる小さな池までやってきました。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ケン太「水がない！」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なんということでしょう！</a:t>
            </a:r>
          </a:p>
          <a:p>
            <a:r>
              <a:rPr lang="ja-JP" altLang="ja-JP" dirty="0"/>
              <a:t>池の水が干上がってしまっています。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D55A-C4C0-418F-A465-00DE38041031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921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dirty="0"/>
              <a:t>まわりをよく見る</a:t>
            </a:r>
            <a:r>
              <a:rPr lang="ja-JP" altLang="ja-JP" dirty="0" smtClean="0"/>
              <a:t>と青々</a:t>
            </a:r>
            <a:r>
              <a:rPr lang="ja-JP" altLang="ja-JP" dirty="0"/>
              <a:t>と繁っていた森の木々たちも様子がへんです。　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ケン太はなにが起きたのか全くわかりません。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ケン太「どうしてみんないないの？」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D55A-C4C0-418F-A465-00DE38041031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7499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dirty="0"/>
              <a:t>いつも親切な樫の木のおじいさんに聞きました。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樫の木「</a:t>
            </a:r>
            <a:r>
              <a:rPr lang="ja-JP" altLang="ja-JP" dirty="0" smtClean="0"/>
              <a:t>ほら</a:t>
            </a:r>
            <a:r>
              <a:rPr lang="ja-JP" altLang="en-US" dirty="0" smtClean="0"/>
              <a:t>、</a:t>
            </a:r>
            <a:r>
              <a:rPr lang="ja-JP" altLang="ja-JP" dirty="0" smtClean="0"/>
              <a:t>みて</a:t>
            </a:r>
            <a:r>
              <a:rPr lang="ja-JP" altLang="ja-JP" dirty="0"/>
              <a:t>ごらん」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悲しそうな顔で樫の木はこたえました。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♪カーン・カーン・カーン（斧）</a:t>
            </a:r>
          </a:p>
          <a:p>
            <a:r>
              <a:rPr lang="ja-JP" altLang="ja-JP" dirty="0"/>
              <a:t>♪バリバリッ！ドーン！（切り倒す音）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木々は</a:t>
            </a:r>
            <a:r>
              <a:rPr lang="ja-JP" altLang="ja-JP" dirty="0" smtClean="0"/>
              <a:t>切り倒されて</a:t>
            </a:r>
            <a:r>
              <a:rPr lang="ja-JP" altLang="en-US" dirty="0" smtClean="0"/>
              <a:t>、</a:t>
            </a:r>
            <a:r>
              <a:rPr lang="ja-JP" altLang="ja-JP" dirty="0" smtClean="0"/>
              <a:t>森</a:t>
            </a:r>
            <a:r>
              <a:rPr lang="ja-JP" altLang="ja-JP" dirty="0"/>
              <a:t>の木々がどんどんなくなっています。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D55A-C4C0-418F-A465-00DE38041031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320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dirty="0"/>
              <a:t>♪ゴゴゴゴ（ブルドーザー）</a:t>
            </a:r>
          </a:p>
          <a:p>
            <a:r>
              <a:rPr lang="ja-JP" altLang="ja-JP" dirty="0"/>
              <a:t>♪プップー！</a:t>
            </a:r>
            <a:r>
              <a:rPr lang="ja-JP" altLang="ja-JP" dirty="0" err="1"/>
              <a:t>パパーーッ</a:t>
            </a:r>
            <a:r>
              <a:rPr lang="ja-JP" altLang="ja-JP" dirty="0"/>
              <a:t>！（クラクション）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道ができて自動車がたくさん走り始めました。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樫の木「みんなもうここには住めなくなってしまったんじゃよ・・・」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D55A-C4C0-418F-A465-00DE38041031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2455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dirty="0"/>
              <a:t>その時です！！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♪バリバリ、メキメキッ！！！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樫の木のおじいさんがケン太のほうへ倒れてきました。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ja-JP" altLang="ja-JP" dirty="0"/>
              <a:t>ケン太「</a:t>
            </a:r>
            <a:r>
              <a:rPr lang="ja-JP" altLang="ja-JP" dirty="0" err="1"/>
              <a:t>わ</a:t>
            </a:r>
            <a:r>
              <a:rPr lang="ja-JP" altLang="ja-JP" dirty="0"/>
              <a:t>ああああーーー！」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D55A-C4C0-418F-A465-00DE38041031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0838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748B-2C75-4833-917C-700CCADB23A2}" type="datetimeFigureOut">
              <a:rPr kumimoji="1" lang="ja-JP" altLang="en-US" smtClean="0"/>
              <a:t>2017/2/6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6495-A194-47D1-BCF6-A75291DB0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51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748B-2C75-4833-917C-700CCADB23A2}" type="datetimeFigureOut">
              <a:rPr kumimoji="1" lang="ja-JP" altLang="en-US" smtClean="0"/>
              <a:t>2017/2/6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6495-A194-47D1-BCF6-A75291DB0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0248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748B-2C75-4833-917C-700CCADB23A2}" type="datetimeFigureOut">
              <a:rPr kumimoji="1" lang="ja-JP" altLang="en-US" smtClean="0"/>
              <a:t>2017/2/6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6495-A194-47D1-BCF6-A75291DB0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3761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748B-2C75-4833-917C-700CCADB23A2}" type="datetimeFigureOut">
              <a:rPr kumimoji="1" lang="ja-JP" altLang="en-US" smtClean="0"/>
              <a:t>2017/2/6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6495-A194-47D1-BCF6-A75291DB0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9470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748B-2C75-4833-917C-700CCADB23A2}" type="datetimeFigureOut">
              <a:rPr kumimoji="1" lang="ja-JP" altLang="en-US" smtClean="0"/>
              <a:t>2017/2/6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6495-A194-47D1-BCF6-A75291DB0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7788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748B-2C75-4833-917C-700CCADB23A2}" type="datetimeFigureOut">
              <a:rPr kumimoji="1" lang="ja-JP" altLang="en-US" smtClean="0"/>
              <a:t>2017/2/6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6495-A194-47D1-BCF6-A75291DB0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62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748B-2C75-4833-917C-700CCADB23A2}" type="datetimeFigureOut">
              <a:rPr kumimoji="1" lang="ja-JP" altLang="en-US" smtClean="0"/>
              <a:t>2017/2/6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6495-A194-47D1-BCF6-A75291DB0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7849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748B-2C75-4833-917C-700CCADB23A2}" type="datetimeFigureOut">
              <a:rPr kumimoji="1" lang="ja-JP" altLang="en-US" smtClean="0"/>
              <a:t>2017/2/6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6495-A194-47D1-BCF6-A75291DB0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9710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748B-2C75-4833-917C-700CCADB23A2}" type="datetimeFigureOut">
              <a:rPr kumimoji="1" lang="ja-JP" altLang="en-US" smtClean="0"/>
              <a:t>2017/2/6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6495-A194-47D1-BCF6-A75291DB0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8864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748B-2C75-4833-917C-700CCADB23A2}" type="datetimeFigureOut">
              <a:rPr kumimoji="1" lang="ja-JP" altLang="en-US" smtClean="0"/>
              <a:t>2017/2/6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6495-A194-47D1-BCF6-A75291DB0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1781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748B-2C75-4833-917C-700CCADB23A2}" type="datetimeFigureOut">
              <a:rPr kumimoji="1" lang="ja-JP" altLang="en-US" smtClean="0"/>
              <a:t>2017/2/6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6495-A194-47D1-BCF6-A75291DB0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287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F748B-2C75-4833-917C-700CCADB23A2}" type="datetimeFigureOut">
              <a:rPr kumimoji="1" lang="ja-JP" altLang="en-US" smtClean="0"/>
              <a:t>2017/2/6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06495-A194-47D1-BCF6-A75291DB0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784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" t="3649" b="5403"/>
          <a:stretch/>
        </p:blipFill>
        <p:spPr>
          <a:xfrm>
            <a:off x="0" y="163631"/>
            <a:ext cx="9144000" cy="65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79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" r="1053" b="5404"/>
          <a:stretch/>
        </p:blipFill>
        <p:spPr>
          <a:xfrm>
            <a:off x="0" y="192502"/>
            <a:ext cx="9144000" cy="647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46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0" r="4421" b="3439"/>
          <a:stretch/>
        </p:blipFill>
        <p:spPr>
          <a:xfrm>
            <a:off x="0" y="120035"/>
            <a:ext cx="9144000" cy="664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37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" r="2316" b="3719"/>
          <a:stretch/>
        </p:blipFill>
        <p:spPr>
          <a:xfrm>
            <a:off x="9624" y="163629"/>
            <a:ext cx="9125141" cy="654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21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" r="2421" b="3299"/>
          <a:stretch/>
        </p:blipFill>
        <p:spPr>
          <a:xfrm>
            <a:off x="0" y="220156"/>
            <a:ext cx="9144000" cy="641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59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4070" r="1052" b="5404"/>
          <a:stretch/>
        </p:blipFill>
        <p:spPr>
          <a:xfrm>
            <a:off x="0" y="163632"/>
            <a:ext cx="9144000" cy="652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70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" r="1263" b="2315"/>
          <a:stretch/>
        </p:blipFill>
        <p:spPr>
          <a:xfrm>
            <a:off x="0" y="125128"/>
            <a:ext cx="9144000" cy="661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37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" b="4702"/>
          <a:stretch/>
        </p:blipFill>
        <p:spPr>
          <a:xfrm>
            <a:off x="0" y="259879"/>
            <a:ext cx="9144000" cy="634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88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t="6414" r="1263" b="2176"/>
          <a:stretch/>
        </p:blipFill>
        <p:spPr>
          <a:xfrm>
            <a:off x="0" y="192507"/>
            <a:ext cx="9144000" cy="645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77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7531" r="4794" b="6405"/>
          <a:stretch/>
        </p:blipFill>
        <p:spPr bwMode="auto">
          <a:xfrm>
            <a:off x="0" y="132248"/>
            <a:ext cx="9155047" cy="658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845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t="4631" r="2421" b="4001"/>
          <a:stretch/>
        </p:blipFill>
        <p:spPr>
          <a:xfrm>
            <a:off x="0" y="162076"/>
            <a:ext cx="9143043" cy="654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29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" t="5894" r="1052" b="4000"/>
          <a:stretch/>
        </p:blipFill>
        <p:spPr>
          <a:xfrm>
            <a:off x="0" y="221518"/>
            <a:ext cx="9144000" cy="642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46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r="3895" b="2176"/>
          <a:stretch/>
        </p:blipFill>
        <p:spPr>
          <a:xfrm>
            <a:off x="0" y="137968"/>
            <a:ext cx="9144000" cy="659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56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" r="3052" b="6666"/>
          <a:stretch/>
        </p:blipFill>
        <p:spPr>
          <a:xfrm>
            <a:off x="0" y="192502"/>
            <a:ext cx="9141242" cy="65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67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3930" b="2164"/>
          <a:stretch/>
        </p:blipFill>
        <p:spPr>
          <a:xfrm>
            <a:off x="0" y="200185"/>
            <a:ext cx="9143999" cy="650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65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t="5614" b="1755"/>
          <a:stretch/>
        </p:blipFill>
        <p:spPr>
          <a:xfrm>
            <a:off x="0" y="223967"/>
            <a:ext cx="9144000" cy="64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01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 r="1579" b="4842"/>
          <a:stretch/>
        </p:blipFill>
        <p:spPr>
          <a:xfrm>
            <a:off x="0" y="182879"/>
            <a:ext cx="9144000" cy="649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51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t="3649" b="2877"/>
          <a:stretch/>
        </p:blipFill>
        <p:spPr>
          <a:xfrm>
            <a:off x="0" y="153475"/>
            <a:ext cx="9143999" cy="65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53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242</Words>
  <Application>Microsoft Office PowerPoint</Application>
  <PresentationFormat>画面に合わせる (4:3)</PresentationFormat>
  <Paragraphs>213</Paragraphs>
  <Slides>18</Slides>
  <Notes>18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19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福岡市役所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FINE_User</dc:creator>
  <cp:lastModifiedBy>FINE_User</cp:lastModifiedBy>
  <cp:revision>11</cp:revision>
  <dcterms:created xsi:type="dcterms:W3CDTF">2016-11-29T07:24:28Z</dcterms:created>
  <dcterms:modified xsi:type="dcterms:W3CDTF">2017-02-06T07:24:40Z</dcterms:modified>
</cp:coreProperties>
</file>