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6840538" cy="10080625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082" autoAdjust="0"/>
    <p:restoredTop sz="93966" autoAdjust="0"/>
  </p:normalViewPr>
  <p:slideViewPr>
    <p:cSldViewPr showGuides="1">
      <p:cViewPr varScale="1">
        <p:scale>
          <a:sx n="66" d="100"/>
          <a:sy n="66" d="100"/>
        </p:scale>
        <p:origin x="-2202" y="-126"/>
      </p:cViewPr>
      <p:guideLst>
        <p:guide orient="horz" pos="227"/>
        <p:guide orient="horz" pos="737"/>
        <p:guide orient="horz" pos="6123"/>
        <p:guide orient="horz"/>
        <p:guide pos="2154"/>
        <p:guide pos="4082"/>
        <p:guide pos="226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-2046" y="-90"/>
      </p:cViewPr>
      <p:guideLst>
        <p:guide orient="horz" pos="3224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76364" cy="511731"/>
          </a:xfrm>
          <a:prstGeom prst="rect">
            <a:avLst/>
          </a:prstGeom>
        </p:spPr>
        <p:txBody>
          <a:bodyPr vert="horz" lIns="94608" tIns="47304" rIns="94608" bIns="473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5"/>
            <a:ext cx="3076364" cy="511731"/>
          </a:xfrm>
          <a:prstGeom prst="rect">
            <a:avLst/>
          </a:prstGeom>
        </p:spPr>
        <p:txBody>
          <a:bodyPr vert="horz" lIns="94608" tIns="47304" rIns="94608" bIns="47304" rtlCol="0"/>
          <a:lstStyle>
            <a:lvl1pPr algn="r">
              <a:defRPr sz="1200"/>
            </a:lvl1pPr>
          </a:lstStyle>
          <a:p>
            <a:fld id="{38A71B2B-4D78-4F77-B9C2-5BC8C830AA86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11"/>
            <a:ext cx="3076364" cy="511731"/>
          </a:xfrm>
          <a:prstGeom prst="rect">
            <a:avLst/>
          </a:prstGeom>
        </p:spPr>
        <p:txBody>
          <a:bodyPr vert="horz" lIns="94608" tIns="47304" rIns="94608" bIns="473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11"/>
            <a:ext cx="3076364" cy="511731"/>
          </a:xfrm>
          <a:prstGeom prst="rect">
            <a:avLst/>
          </a:prstGeom>
        </p:spPr>
        <p:txBody>
          <a:bodyPr vert="horz" lIns="94608" tIns="47304" rIns="94608" bIns="47304" rtlCol="0" anchor="b"/>
          <a:lstStyle>
            <a:lvl1pPr algn="r">
              <a:defRPr sz="1200"/>
            </a:lvl1pPr>
          </a:lstStyle>
          <a:p>
            <a:fld id="{0DBA3F5C-0CF8-4723-8318-C7623554F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62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76364" cy="511731"/>
          </a:xfrm>
          <a:prstGeom prst="rect">
            <a:avLst/>
          </a:prstGeom>
        </p:spPr>
        <p:txBody>
          <a:bodyPr vert="horz" lIns="94608" tIns="47304" rIns="94608" bIns="473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5"/>
            <a:ext cx="3076364" cy="511731"/>
          </a:xfrm>
          <a:prstGeom prst="rect">
            <a:avLst/>
          </a:prstGeom>
        </p:spPr>
        <p:txBody>
          <a:bodyPr vert="horz" lIns="94608" tIns="47304" rIns="94608" bIns="47304" rtlCol="0"/>
          <a:lstStyle>
            <a:lvl1pPr algn="r">
              <a:defRPr sz="1200"/>
            </a:lvl1pPr>
          </a:lstStyle>
          <a:p>
            <a:fld id="{528E5B20-D71A-4127-AD51-DD8D9A809269}" type="datetimeFigureOut">
              <a:rPr kumimoji="1" lang="ja-JP" altLang="en-US" smtClean="0"/>
              <a:t>2018/7/24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768350"/>
            <a:ext cx="26035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8" tIns="47304" rIns="94608" bIns="473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08" tIns="47304" rIns="94608" bIns="4730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11"/>
            <a:ext cx="3076364" cy="511731"/>
          </a:xfrm>
          <a:prstGeom prst="rect">
            <a:avLst/>
          </a:prstGeom>
        </p:spPr>
        <p:txBody>
          <a:bodyPr vert="horz" lIns="94608" tIns="47304" rIns="94608" bIns="473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11"/>
            <a:ext cx="3076364" cy="511731"/>
          </a:xfrm>
          <a:prstGeom prst="rect">
            <a:avLst/>
          </a:prstGeom>
        </p:spPr>
        <p:txBody>
          <a:bodyPr vert="horz" lIns="94608" tIns="47304" rIns="94608" bIns="47304" rtlCol="0" anchor="b"/>
          <a:lstStyle>
            <a:lvl1pPr algn="r">
              <a:defRPr sz="1200"/>
            </a:lvl1pPr>
          </a:lstStyle>
          <a:p>
            <a:fld id="{9955D0F4-33B7-4D88-A1C2-95D03E32F3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12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152422" y="9810709"/>
            <a:ext cx="534106" cy="253916"/>
          </a:xfrm>
          <a:prstGeom prst="rect">
            <a:avLst/>
          </a:prstGeom>
        </p:spPr>
        <p:txBody>
          <a:bodyPr anchor="ctr" anchorCtr="1">
            <a:spAutoFit/>
          </a:bodyPr>
          <a:lstStyle>
            <a:lvl1pPr>
              <a:defRPr sz="1050">
                <a:latin typeface="HGｺﾞｼｯｸM" panose="020B0609000000000000" pitchFamily="49" charset="-128"/>
                <a:ea typeface="HGｺﾞｼｯｸM" panose="020B0609000000000000" pitchFamily="49" charset="-128"/>
              </a:defRPr>
            </a:lvl1pPr>
          </a:lstStyle>
          <a:p>
            <a:fld id="{C5BEAA89-13B8-43E0-9E83-C6F608985CA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8422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029" y="403694"/>
            <a:ext cx="6156484" cy="1680104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029" y="2352148"/>
            <a:ext cx="6156484" cy="66527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028" y="9343248"/>
            <a:ext cx="1596126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7186" y="9343248"/>
            <a:ext cx="2166170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02387" y="9343248"/>
            <a:ext cx="1596126" cy="536699"/>
          </a:xfrm>
          <a:prstGeom prst="rect">
            <a:avLst/>
          </a:prstGeom>
        </p:spPr>
        <p:txBody>
          <a:bodyPr/>
          <a:lstStyle/>
          <a:p>
            <a:fld id="{C5BEAA89-13B8-43E0-9E83-C6F608985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66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078150" y="380358"/>
            <a:ext cx="1574750" cy="8127504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0341" y="380358"/>
            <a:ext cx="4613800" cy="8127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028" y="9343248"/>
            <a:ext cx="1596126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7186" y="9343248"/>
            <a:ext cx="2166170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02387" y="9343248"/>
            <a:ext cx="1596126" cy="536699"/>
          </a:xfrm>
          <a:prstGeom prst="rect">
            <a:avLst/>
          </a:prstGeom>
        </p:spPr>
        <p:txBody>
          <a:bodyPr/>
          <a:lstStyle/>
          <a:p>
            <a:fld id="{C5BEAA89-13B8-43E0-9E83-C6F608985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790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11726" y="9803626"/>
            <a:ext cx="415498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>
              <a:defRPr sz="1200">
                <a:latin typeface="HGｺﾞｼｯｸM" panose="020B0609000000000000" pitchFamily="49" charset="-128"/>
                <a:ea typeface="HGｺﾞｼｯｸM" panose="020B0609000000000000" pitchFamily="49" charset="-128"/>
              </a:defRPr>
            </a:lvl1pPr>
          </a:lstStyle>
          <a:p>
            <a:fld id="{C5BEAA89-13B8-43E0-9E83-C6F608985CA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5241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55" y="6477736"/>
            <a:ext cx="5814458" cy="20021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0355" y="4272602"/>
            <a:ext cx="5814458" cy="2205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028" y="9343248"/>
            <a:ext cx="1596126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7186" y="9343248"/>
            <a:ext cx="2166170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02387" y="9343248"/>
            <a:ext cx="1596126" cy="536699"/>
          </a:xfrm>
          <a:prstGeom prst="rect">
            <a:avLst/>
          </a:prstGeom>
        </p:spPr>
        <p:txBody>
          <a:bodyPr/>
          <a:lstStyle/>
          <a:p>
            <a:fld id="{C5BEAA89-13B8-43E0-9E83-C6F608985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89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029" y="403694"/>
            <a:ext cx="6156484" cy="1680104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0341" y="2221473"/>
            <a:ext cx="3093680" cy="628639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58032" y="2221473"/>
            <a:ext cx="3094868" cy="628639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028" y="9343248"/>
            <a:ext cx="1596126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37186" y="9343248"/>
            <a:ext cx="2166170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02387" y="9343248"/>
            <a:ext cx="1596126" cy="536699"/>
          </a:xfrm>
          <a:prstGeom prst="rect">
            <a:avLst/>
          </a:prstGeom>
        </p:spPr>
        <p:txBody>
          <a:bodyPr/>
          <a:lstStyle/>
          <a:p>
            <a:fld id="{C5BEAA89-13B8-43E0-9E83-C6F608985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01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029" y="403694"/>
            <a:ext cx="6156484" cy="16801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028" y="2256476"/>
            <a:ext cx="3022426" cy="94039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028" y="3196868"/>
            <a:ext cx="3022426" cy="58080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4900" y="2256476"/>
            <a:ext cx="3023613" cy="94039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4900" y="3196868"/>
            <a:ext cx="3023613" cy="58080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342028" y="9343248"/>
            <a:ext cx="1596126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337186" y="9343248"/>
            <a:ext cx="2166170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902387" y="9343248"/>
            <a:ext cx="1596126" cy="536699"/>
          </a:xfrm>
          <a:prstGeom prst="rect">
            <a:avLst/>
          </a:prstGeom>
        </p:spPr>
        <p:txBody>
          <a:bodyPr/>
          <a:lstStyle/>
          <a:p>
            <a:fld id="{C5BEAA89-13B8-43E0-9E83-C6F608985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7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029" y="403694"/>
            <a:ext cx="6156484" cy="1680104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42028" y="9343248"/>
            <a:ext cx="1596126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337186" y="9343248"/>
            <a:ext cx="2166170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902387" y="9343248"/>
            <a:ext cx="1596126" cy="536699"/>
          </a:xfrm>
          <a:prstGeom prst="rect">
            <a:avLst/>
          </a:prstGeom>
        </p:spPr>
        <p:txBody>
          <a:bodyPr/>
          <a:lstStyle/>
          <a:p>
            <a:fld id="{C5BEAA89-13B8-43E0-9E83-C6F608985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12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342028" y="9343248"/>
            <a:ext cx="1596126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337186" y="9343248"/>
            <a:ext cx="2166170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902387" y="9343248"/>
            <a:ext cx="1596126" cy="536699"/>
          </a:xfrm>
          <a:prstGeom prst="rect">
            <a:avLst/>
          </a:prstGeom>
        </p:spPr>
        <p:txBody>
          <a:bodyPr/>
          <a:lstStyle/>
          <a:p>
            <a:fld id="{C5BEAA89-13B8-43E0-9E83-C6F608985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028" y="401360"/>
            <a:ext cx="2250490" cy="170810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74462" y="401360"/>
            <a:ext cx="3824051" cy="86035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028" y="2109465"/>
            <a:ext cx="2250490" cy="6895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028" y="9343248"/>
            <a:ext cx="1596126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37186" y="9343248"/>
            <a:ext cx="2166170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02387" y="9343248"/>
            <a:ext cx="1596126" cy="536699"/>
          </a:xfrm>
          <a:prstGeom prst="rect">
            <a:avLst/>
          </a:prstGeom>
        </p:spPr>
        <p:txBody>
          <a:bodyPr/>
          <a:lstStyle/>
          <a:p>
            <a:fld id="{C5BEAA89-13B8-43E0-9E83-C6F608985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4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0795" y="7056437"/>
            <a:ext cx="4104323" cy="83305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0795" y="900725"/>
            <a:ext cx="4104323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0795" y="7889489"/>
            <a:ext cx="4104323" cy="118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028" y="9343248"/>
            <a:ext cx="1596126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37186" y="9343248"/>
            <a:ext cx="2166170" cy="53669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02387" y="9343248"/>
            <a:ext cx="1596126" cy="536699"/>
          </a:xfrm>
          <a:prstGeom prst="rect">
            <a:avLst/>
          </a:prstGeom>
        </p:spPr>
        <p:txBody>
          <a:bodyPr/>
          <a:lstStyle/>
          <a:p>
            <a:fld id="{C5BEAA89-13B8-43E0-9E83-C6F608985C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9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021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5467" y="106447"/>
            <a:ext cx="12618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+mj-ea"/>
                <a:ea typeface="+mj-ea"/>
              </a:rPr>
              <a:t>様式Ａ（</a:t>
            </a:r>
            <a:r>
              <a:rPr lang="ja-JP" altLang="en-US" sz="1050" dirty="0" smtClean="0">
                <a:latin typeface="+mj-ea"/>
                <a:ea typeface="+mj-ea"/>
              </a:rPr>
              <a:t>経歴書）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589860"/>
              </p:ext>
            </p:extLst>
          </p:nvPr>
        </p:nvGraphicFramePr>
        <p:xfrm>
          <a:off x="535467" y="614279"/>
          <a:ext cx="2700000" cy="9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859657"/>
                <a:gridCol w="468056"/>
                <a:gridCol w="652287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ふりがな</a:t>
                      </a:r>
                      <a:endParaRPr kumimoji="1" lang="ja-JP" alt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氏名</a:t>
                      </a:r>
                      <a:endParaRPr kumimoji="1" lang="ja-JP" alt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生年月日</a:t>
                      </a:r>
                      <a:endParaRPr kumimoji="1" lang="en-US" altLang="ja-JP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/>
                        <a:t>S**.**.**</a:t>
                      </a:r>
                      <a:endParaRPr kumimoji="1" lang="ja-JP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年齢</a:t>
                      </a:r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**才</a:t>
                      </a:r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35467" y="360363"/>
            <a:ext cx="605935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kumimoji="1" lang="ja-JP" altLang="en-US" sz="1050" dirty="0" smtClean="0">
                <a:latin typeface="+mj-ea"/>
                <a:ea typeface="+mj-ea"/>
              </a:rPr>
              <a:t>① 氏名等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20015" y="360363"/>
            <a:ext cx="471283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kumimoji="1" lang="ja-JP" altLang="en-US" sz="1050" dirty="0" smtClean="0">
                <a:latin typeface="+mj-ea"/>
                <a:ea typeface="+mj-ea"/>
              </a:rPr>
              <a:t>② 役割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065053"/>
              </p:ext>
            </p:extLst>
          </p:nvPr>
        </p:nvGraphicFramePr>
        <p:xfrm>
          <a:off x="3420015" y="614279"/>
          <a:ext cx="3060160" cy="9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080120"/>
                <a:gridCol w="468000"/>
                <a:gridCol w="1152000"/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/>
                        <a:t>総括責任者</a:t>
                      </a:r>
                      <a:endParaRPr kumimoji="1" lang="ja-JP" alt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/>
                        <a:t>分野別責任者</a:t>
                      </a:r>
                      <a:endParaRPr kumimoji="1" lang="ja-JP" altLang="en-US" sz="105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/>
                        <a:t>担当分野</a:t>
                      </a:r>
                      <a:endParaRPr kumimoji="1" lang="ja-JP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/>
                        <a:t>分野別担当者</a:t>
                      </a:r>
                      <a:endParaRPr kumimoji="1" lang="ja-JP" altLang="en-US" sz="105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35467" y="1844957"/>
            <a:ext cx="1279196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ja-JP" altLang="en-US" sz="1050" dirty="0" smtClean="0">
                <a:latin typeface="+mj-ea"/>
                <a:ea typeface="+mj-ea"/>
              </a:rPr>
              <a:t>③ 所属</a:t>
            </a:r>
            <a:r>
              <a:rPr lang="ja-JP" altLang="en-US" sz="1050" dirty="0">
                <a:latin typeface="+mj-ea"/>
                <a:ea typeface="+mj-ea"/>
              </a:rPr>
              <a:t>・役職・</a:t>
            </a:r>
            <a:r>
              <a:rPr lang="ja-JP" altLang="en-US" sz="1050" dirty="0" smtClean="0">
                <a:latin typeface="+mj-ea"/>
                <a:ea typeface="+mj-ea"/>
              </a:rPr>
              <a:t>資格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621057"/>
              </p:ext>
            </p:extLst>
          </p:nvPr>
        </p:nvGraphicFramePr>
        <p:xfrm>
          <a:off x="535467" y="2098873"/>
          <a:ext cx="5940000" cy="5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000"/>
                <a:gridCol w="3451977"/>
                <a:gridCol w="1035115"/>
                <a:gridCol w="444908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所属・役職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accent2"/>
                          </a:solidFill>
                        </a:rPr>
                        <a:t>地場企業所属</a:t>
                      </a:r>
                      <a:endParaRPr kumimoji="1" lang="ja-JP" altLang="en-US" sz="105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資格</a:t>
                      </a:r>
                      <a:endParaRPr kumimoji="1" lang="ja-JP" alt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535467" y="2764883"/>
            <a:ext cx="1615827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ja-JP" altLang="en-US" sz="1050" dirty="0" smtClean="0">
                <a:latin typeface="+mj-ea"/>
                <a:ea typeface="+mj-ea"/>
              </a:rPr>
              <a:t>④ 業務の実績（</a:t>
            </a:r>
            <a:r>
              <a:rPr lang="en-US" altLang="ja-JP" sz="1050" dirty="0" smtClean="0">
                <a:latin typeface="+mj-ea"/>
                <a:ea typeface="+mj-ea"/>
              </a:rPr>
              <a:t>2</a:t>
            </a:r>
            <a:r>
              <a:rPr lang="ja-JP" altLang="en-US" sz="1050" dirty="0" smtClean="0">
                <a:latin typeface="+mj-ea"/>
                <a:ea typeface="+mj-ea"/>
              </a:rPr>
              <a:t>件まで）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109191"/>
              </p:ext>
            </p:extLst>
          </p:nvPr>
        </p:nvGraphicFramePr>
        <p:xfrm>
          <a:off x="535467" y="3018799"/>
          <a:ext cx="5945142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5142"/>
              </a:tblGrid>
              <a:tr h="1440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/>
                    </a:p>
                  </a:txBody>
                  <a:tcPr anchor="ctr"/>
                </a:tc>
              </a:tr>
              <a:tr h="1440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35467" y="5988969"/>
            <a:ext cx="875240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ja-JP" altLang="en-US" sz="1050" dirty="0">
                <a:latin typeface="+mj-ea"/>
                <a:ea typeface="+mj-ea"/>
              </a:rPr>
              <a:t>⑤</a:t>
            </a:r>
            <a:r>
              <a:rPr lang="ja-JP" altLang="en-US" sz="1050" dirty="0" smtClean="0">
                <a:latin typeface="+mj-ea"/>
                <a:ea typeface="+mj-ea"/>
              </a:rPr>
              <a:t> 手持ち業務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49287"/>
              </p:ext>
            </p:extLst>
          </p:nvPr>
        </p:nvGraphicFramePr>
        <p:xfrm>
          <a:off x="535467" y="6242885"/>
          <a:ext cx="5945142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5142"/>
              </a:tblGrid>
              <a:tr h="1440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39750" y="7801891"/>
            <a:ext cx="1817805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ja-JP" altLang="en-US" sz="1050" dirty="0" smtClean="0">
                <a:latin typeface="+mj-ea"/>
                <a:ea typeface="+mj-ea"/>
              </a:rPr>
              <a:t>⑥ その他アピールポイント等</a:t>
            </a:r>
            <a:endParaRPr kumimoji="1" lang="ja-JP" altLang="en-US" sz="1050" dirty="0">
              <a:latin typeface="+mj-ea"/>
              <a:ea typeface="+mj-ea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79709"/>
              </p:ext>
            </p:extLst>
          </p:nvPr>
        </p:nvGraphicFramePr>
        <p:xfrm>
          <a:off x="539750" y="8055807"/>
          <a:ext cx="5945142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5142"/>
              </a:tblGrid>
              <a:tr h="1440000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39750" y="9432107"/>
            <a:ext cx="59404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800"/>
              </a:lnSpc>
            </a:pPr>
            <a:r>
              <a:rPr lang="ja-JP" altLang="en-US" sz="1050" dirty="0" smtClean="0">
                <a:latin typeface="+mn-ea"/>
              </a:rPr>
              <a:t>注）</a:t>
            </a:r>
            <a:r>
              <a:rPr lang="en-US" altLang="ja-JP" sz="1050" dirty="0" smtClean="0">
                <a:latin typeface="+mn-ea"/>
              </a:rPr>
              <a:t>1</a:t>
            </a:r>
            <a:r>
              <a:rPr lang="ja-JP" altLang="en-US" sz="1050" dirty="0" smtClean="0">
                <a:latin typeface="+mn-ea"/>
              </a:rPr>
              <a:t>人につき</a:t>
            </a:r>
            <a:r>
              <a:rPr lang="en-US" altLang="ja-JP" sz="1050" dirty="0" smtClean="0">
                <a:latin typeface="+mn-ea"/>
              </a:rPr>
              <a:t>1</a:t>
            </a:r>
            <a:r>
              <a:rPr lang="ja-JP" altLang="en-US" sz="1050" dirty="0" smtClean="0">
                <a:latin typeface="+mn-ea"/>
              </a:rPr>
              <a:t>枚作成すること</a:t>
            </a:r>
            <a:endParaRPr lang="en-US" altLang="ja-JP" sz="105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156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しげver2.0">
      <a:dk1>
        <a:sysClr val="windowText" lastClr="000000"/>
      </a:dk1>
      <a:lt1>
        <a:sysClr val="window" lastClr="FFFFFF"/>
      </a:lt1>
      <a:dk2>
        <a:srgbClr val="0070C0"/>
      </a:dk2>
      <a:lt2>
        <a:srgbClr val="CC66FF"/>
      </a:lt2>
      <a:accent1>
        <a:srgbClr val="C00000"/>
      </a:accent1>
      <a:accent2>
        <a:srgbClr val="0000FF"/>
      </a:accent2>
      <a:accent3>
        <a:srgbClr val="92D050"/>
      </a:accent3>
      <a:accent4>
        <a:srgbClr val="996633"/>
      </a:accent4>
      <a:accent5>
        <a:srgbClr val="FF6600"/>
      </a:accent5>
      <a:accent6>
        <a:srgbClr val="009900"/>
      </a:accent6>
      <a:hlink>
        <a:srgbClr val="0000FF"/>
      </a:hlink>
      <a:folHlink>
        <a:srgbClr val="800080"/>
      </a:folHlink>
    </a:clrScheme>
    <a:fontScheme name="しげ（通常）">
      <a:majorFont>
        <a:latin typeface="HG創英角ｺﾞｼｯｸUB"/>
        <a:ea typeface="HG創英角ｺﾞｼｯｸUB"/>
        <a:cs typeface=""/>
      </a:majorFont>
      <a:minorFont>
        <a:latin typeface="HGｺﾞｼｯｸM"/>
        <a:ea typeface="HG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>
              <a:lumMod val="50000"/>
              <a:lumOff val="50000"/>
            </a:schemeClr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3982</TotalTime>
  <Words>70</Words>
  <Application>Microsoft Office PowerPoint</Application>
  <PresentationFormat>ユーザー設定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かわしま。</dc:creator>
  <cp:lastModifiedBy>かわしま。</cp:lastModifiedBy>
  <cp:revision>219</cp:revision>
  <cp:lastPrinted>2018-07-24T07:06:41Z</cp:lastPrinted>
  <dcterms:created xsi:type="dcterms:W3CDTF">2017-09-26T01:17:12Z</dcterms:created>
  <dcterms:modified xsi:type="dcterms:W3CDTF">2018-07-24T07:07:48Z</dcterms:modified>
</cp:coreProperties>
</file>