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8" r:id="rId3"/>
    <p:sldId id="282" r:id="rId4"/>
    <p:sldId id="289" r:id="rId5"/>
    <p:sldId id="295" r:id="rId6"/>
    <p:sldId id="301" r:id="rId7"/>
    <p:sldId id="307" r:id="rId8"/>
    <p:sldId id="296" r:id="rId9"/>
    <p:sldId id="304" r:id="rId10"/>
    <p:sldId id="299" r:id="rId11"/>
    <p:sldId id="303" r:id="rId12"/>
    <p:sldId id="298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36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17D-D306-4B70-A957-41C91B2EED2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CD6E-DAFF-475D-A8FD-4B9F0A07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9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0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3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B284-BDCC-4865-9B58-9DEEC07A18BD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82880"/>
            <a:ext cx="9144000" cy="1119457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福岡市ソーシャルスタートアップ</a:t>
            </a:r>
            <a:r>
              <a:rPr kumimoji="1" lang="en-US" altLang="ja-JP" sz="3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成長支援事業</a:t>
            </a:r>
            <a:endParaRPr kumimoji="1" lang="ja-JP" altLang="en-US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1404753"/>
            <a:ext cx="9144000" cy="756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名・屋号：○○○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42211" y="5725271"/>
            <a:ext cx="11307578" cy="9661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en-US" altLang="ja-JP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pPr algn="l">
              <a:lnSpc>
                <a:spcPts val="20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本事業計画書をもとに、審査を行います。様式は適宜、ページ数（最大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ページ程度）、レイアウト等を変更して構いませ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ん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34377" y="74781"/>
            <a:ext cx="428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別紙１　事業計画書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524000" y="3083600"/>
            <a:ext cx="9144000" cy="75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目指す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未来を一言で：○○○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524000" y="3977220"/>
            <a:ext cx="9144000" cy="75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寄附集め方法：　個人版と企業版のどちらでも良い／個人版のみ希望／企業版のみ希望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524000" y="4844714"/>
            <a:ext cx="9144000" cy="75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寄附集め目標額：○○○万円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363" y="2231113"/>
            <a:ext cx="9144000" cy="75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：○○○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72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●今後の事業計画（開発計画、事業化計画、収益化計画等）を記載してください。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事業を進めていく上で必要になる事業パートナー（原材料調達先、外部委託先、社外専門家等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）が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ある場合は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連携状況も具体的にご記入ください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持続的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な経営に向けて、実現可能な事業計画や資金計画を有る。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1342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）今後の事業計画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06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●今後の資金調達計画（３年間）を記載してください。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・持続的な経営に向けて、実現可能な事業計画や資金計画を有る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）今後の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8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．その他（任意）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●ここまでに記載したこと以外で、特にアピールしたいことがあればご記入ください。</a:t>
            </a: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・その他、審査員が施策上、特に魅力的と考える要素がある。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例）特出して魅力的な事業であり、多くの方から寄附を集め、本施策全体に対し、寄附集めの呼び水となる。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例）ビジネスモデル、製品やサービスに独創性がある。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）地域や社会の課題解決を目指す他者にとって、ロールモデルとなる要素がある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2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12699"/>
            <a:ext cx="10515600" cy="901700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請人の概要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48291"/>
              </p:ext>
            </p:extLst>
          </p:nvPr>
        </p:nvGraphicFramePr>
        <p:xfrm>
          <a:off x="205194" y="771434"/>
          <a:ext cx="11825697" cy="5968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572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810125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法人名・屋号　（フリガナ）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代表者役職・氏名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設立・開業年月日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事業形態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該当を■に変更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□個人事業　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 　</a:t>
                      </a:r>
                      <a:r>
                        <a:rPr kumimoji="1" lang="zh-TW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□法人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990366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資本金・出資金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18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法人の場合のみ要記載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105249"/>
                  </a:ext>
                </a:extLst>
              </a:tr>
              <a:tr h="6727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従業員数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役員を除く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ja-JP" altLang="en-US" sz="16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 （うち福岡市内勤務○名）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505737"/>
                  </a:ext>
                </a:extLst>
              </a:tr>
              <a:tr h="21104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業種　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主に当てはまるものを１つ選択。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該当を■に変更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□農業、林業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□漁業　　　                  　□鉄鋼、採石業、砂利採取業　　　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endParaRPr kumimoji="1" lang="en-US" altLang="ja-JP" sz="1400" baseline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□建設業　　</a:t>
                      </a:r>
                      <a:r>
                        <a:rPr kumimoji="1" lang="en-US" altLang="ja-JP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□製造業　　　　　           　□電気、ガス、熱供給、水道業　       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□情報通信業　　</a:t>
                      </a:r>
                      <a:r>
                        <a:rPr kumimoji="1" lang="en-US" altLang="ja-JP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□運輸業、郵便業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　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□卸売業、小売業　　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□金融業、保険業　　                 □不動産業、物品賃貸業 　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□学術研究、専門・技術サービス業　　　　□生活関連サービス業、娯楽業　 □教育、学習支援業　　　　  □医療、福祉　　</a:t>
                      </a:r>
                      <a:endParaRPr kumimoji="1" lang="en-US" altLang="ja-JP" sz="1400" baseline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□複合サービス業　　　　　　　　　  □その他サービス業　　　　 □その他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．解決したい課題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5292" y="1646436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事業を通じて解決したい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社会や地域の課題」を具体的に記載ください。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なぜその課題の解決が重要と考えているのか。社会的なニーズや、起業家個人として解決に取り組む背景も併せて記載ください。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・取り組む課題を具体的に設定しており、取り組む必要性を明確に説明できる。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38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）具体的な事業内容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●課題解決に向けて取り組んでいる事業内容について、具体的に記載ください。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●取り組む事業が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なぜ課題の解決に繋がるのか」分かるように記載ください。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・事業内容が、社会や地域の課題の打ち手として有効である。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・様々な地域で広く活用、応用できる事業内容であり、事業の効果が広く波及する見込みがある。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9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）共感の集まるポイント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内容のどういった点に共感し、寄附者はふるさと納税寄附をすると想定されるか。寄附者の人物像、寄附する理由について記載ください。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・事業内容が、市内外の人々から広く共感の集まる内容である。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）福岡市民の持続的でより良い生活に繋がるポイント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●取り組む事業がどう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いった点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で「福岡市民の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持続的でより良い生活の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実現」に繋がるのか記載ください。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・事業内容が、福岡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市民をはじめ、市内外の人々の持続的でより良い生活の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実現に繋がるものである。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98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）効果指標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●設定して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いる効果指標の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内容、その指標を設定した理由（なぜ効果指標になるのか）、測定方法について記載ください。</a:t>
            </a:r>
          </a:p>
          <a:p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評価のポイント）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・課題解決に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向けて、測定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可能な効果指標を設定して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5156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．寄附が必要な理由・実現したいこと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●寄附を通じて取り組みたいプロジェクトの内容、その背景・理由、その取組みにより期待される効果、有用性について記載ください。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の使いみちについても具体的に記載ください（例：○○○○）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・寄附を通じた支援が必要であり、取り組む内容が今後の事業成長において効果的と期待できる。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85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．寄附を集めるための取り組み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●認定を受けた後、目標額まで寄附を集めるために、どういったことに取り組むのか。寄附集めのための具体的な取り組み内容を記載ください。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●目標額に到達しなかった場合、プロジェクトをどのように実施しますか。実施のための対応策や、想定される変更内容などを記載ください。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・寄附を集めるための工夫や取り組みを検討しており、自己努力で寄附を集める姿勢がある。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・目標額に到達しない場合も、プロジェクト実施に向けた対応を検討している。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34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1301</Words>
  <Application>Microsoft Office PowerPoint</Application>
  <PresentationFormat>ワイド画面</PresentationFormat>
  <Paragraphs>116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BIZ UDPゴシック</vt:lpstr>
      <vt:lpstr>游ゴシック</vt:lpstr>
      <vt:lpstr>游ゴシック Light</vt:lpstr>
      <vt:lpstr>Arial</vt:lpstr>
      <vt:lpstr>Office テーマ</vt:lpstr>
      <vt:lpstr>福岡市ソーシャルスタートアップ 成長支援事業</vt:lpstr>
      <vt:lpstr>１．申請人の概要</vt:lpstr>
      <vt:lpstr>２．解決したい課題</vt:lpstr>
      <vt:lpstr>３．事業内容</vt:lpstr>
      <vt:lpstr>３．事業内容</vt:lpstr>
      <vt:lpstr>３．事業内容</vt:lpstr>
      <vt:lpstr>３．事業内容</vt:lpstr>
      <vt:lpstr>４．寄附が必要な理由・実現したいこと</vt:lpstr>
      <vt:lpstr>５．寄附を集めるための取り組み</vt:lpstr>
      <vt:lpstr>６．事業の継続性</vt:lpstr>
      <vt:lpstr>７．事業の継続性</vt:lpstr>
      <vt:lpstr>８．その他（任意）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福岡市 研究開発型スタートアップ 成長支援事業</dc:title>
  <dc:creator>FINE_User</dc:creator>
  <cp:lastModifiedBy>FINE_User</cp:lastModifiedBy>
  <cp:revision>108</cp:revision>
  <cp:lastPrinted>2024-04-04T09:06:37Z</cp:lastPrinted>
  <dcterms:created xsi:type="dcterms:W3CDTF">2020-07-06T04:18:04Z</dcterms:created>
  <dcterms:modified xsi:type="dcterms:W3CDTF">2024-04-04T09:07:31Z</dcterms:modified>
</cp:coreProperties>
</file>